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tags/tag248.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264.xml" ContentType="application/vnd.openxmlformats-officedocument.presentationml.tags+xml"/>
  <Override PartName="/ppt/charts/chart17.xml" ContentType="application/vnd.openxmlformats-officedocument.drawingml.chart+xml"/>
  <Override PartName="/ppt/tags/tag265.xml" ContentType="application/vnd.openxmlformats-officedocument.presentationml.tag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ags/tag266.xml" ContentType="application/vnd.openxmlformats-officedocument.presentationml.tags+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ags/tag267.xml" ContentType="application/vnd.openxmlformats-officedocument.presentationml.tags+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tags/tag271.xml" ContentType="application/vnd.openxmlformats-officedocument.presentationml.tags+xml"/>
  <Override PartName="/ppt/charts/chart25.xml" ContentType="application/vnd.openxmlformats-officedocument.drawingml.chart+xml"/>
  <Override PartName="/ppt/tags/tag272.xml" ContentType="application/vnd.openxmlformats-officedocument.presentationml.tags+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tags/tag273.xml" ContentType="application/vnd.openxmlformats-officedocument.presentationml.tags+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ags/tag274.xml" ContentType="application/vnd.openxmlformats-officedocument.presentationml.tags+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tags/tag275.xml" ContentType="application/vnd.openxmlformats-officedocument.presentationml.tags+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handoutMasterIdLst>
    <p:handoutMasterId r:id="rId109"/>
  </p:handoutMasterIdLst>
  <p:sldIdLst>
    <p:sldId id="2147374984" r:id="rId2"/>
    <p:sldId id="2147375129" r:id="rId3"/>
    <p:sldId id="2147375130" r:id="rId4"/>
    <p:sldId id="2147375131" r:id="rId5"/>
    <p:sldId id="2147375132" r:id="rId6"/>
    <p:sldId id="2147375133" r:id="rId7"/>
    <p:sldId id="2147375134" r:id="rId8"/>
    <p:sldId id="2147375135" r:id="rId9"/>
    <p:sldId id="2147375136" r:id="rId10"/>
    <p:sldId id="2147375137" r:id="rId11"/>
    <p:sldId id="2147375138" r:id="rId12"/>
    <p:sldId id="2147375139" r:id="rId13"/>
    <p:sldId id="2147375140" r:id="rId14"/>
    <p:sldId id="2147375141" r:id="rId15"/>
    <p:sldId id="2147375142" r:id="rId16"/>
    <p:sldId id="2147375143" r:id="rId17"/>
    <p:sldId id="2147375144" r:id="rId18"/>
    <p:sldId id="2147375145" r:id="rId19"/>
    <p:sldId id="2147375146" r:id="rId20"/>
    <p:sldId id="2147375147" r:id="rId21"/>
    <p:sldId id="2147375148" r:id="rId22"/>
    <p:sldId id="2147375149" r:id="rId23"/>
    <p:sldId id="2147375150" r:id="rId24"/>
    <p:sldId id="2147375151" r:id="rId25"/>
    <p:sldId id="2147375152" r:id="rId26"/>
    <p:sldId id="2147375153" r:id="rId27"/>
    <p:sldId id="2147375154" r:id="rId28"/>
    <p:sldId id="2147375155" r:id="rId29"/>
    <p:sldId id="2147375156" r:id="rId30"/>
    <p:sldId id="2147375157" r:id="rId31"/>
    <p:sldId id="2147375158" r:id="rId32"/>
    <p:sldId id="2147375159" r:id="rId33"/>
    <p:sldId id="2147375160" r:id="rId34"/>
    <p:sldId id="2147375161" r:id="rId35"/>
    <p:sldId id="2147375162" r:id="rId36"/>
    <p:sldId id="2147375163" r:id="rId37"/>
    <p:sldId id="2147375164" r:id="rId38"/>
    <p:sldId id="2147375165" r:id="rId39"/>
    <p:sldId id="2147375166" r:id="rId40"/>
    <p:sldId id="2147375167" r:id="rId41"/>
    <p:sldId id="2147375168" r:id="rId42"/>
    <p:sldId id="2147375169" r:id="rId43"/>
    <p:sldId id="2147375170" r:id="rId44"/>
    <p:sldId id="2147375171" r:id="rId45"/>
    <p:sldId id="2147375172" r:id="rId46"/>
    <p:sldId id="2147375173" r:id="rId47"/>
    <p:sldId id="2147375174" r:id="rId48"/>
    <p:sldId id="2147375175" r:id="rId49"/>
    <p:sldId id="2147375176" r:id="rId50"/>
    <p:sldId id="2147375177" r:id="rId51"/>
    <p:sldId id="2147375178" r:id="rId52"/>
    <p:sldId id="2147375179" r:id="rId53"/>
    <p:sldId id="2147375180" r:id="rId54"/>
    <p:sldId id="2147375181" r:id="rId55"/>
    <p:sldId id="2147375182" r:id="rId56"/>
    <p:sldId id="2147375183" r:id="rId57"/>
    <p:sldId id="2147375184" r:id="rId58"/>
    <p:sldId id="2147375185" r:id="rId59"/>
    <p:sldId id="2147375186" r:id="rId60"/>
    <p:sldId id="2147375187" r:id="rId61"/>
    <p:sldId id="2147375188" r:id="rId62"/>
    <p:sldId id="2147375189" r:id="rId63"/>
    <p:sldId id="2147375190" r:id="rId64"/>
    <p:sldId id="2147375191" r:id="rId65"/>
    <p:sldId id="2147375192" r:id="rId66"/>
    <p:sldId id="2147375193" r:id="rId67"/>
    <p:sldId id="2147375194" r:id="rId68"/>
    <p:sldId id="2147375195" r:id="rId69"/>
    <p:sldId id="2147375196" r:id="rId70"/>
    <p:sldId id="2147375197" r:id="rId71"/>
    <p:sldId id="2147375198" r:id="rId72"/>
    <p:sldId id="2147375199" r:id="rId73"/>
    <p:sldId id="2147375200" r:id="rId74"/>
    <p:sldId id="2147375201" r:id="rId75"/>
    <p:sldId id="2147375202" r:id="rId76"/>
    <p:sldId id="2147375203" r:id="rId77"/>
    <p:sldId id="2147375204" r:id="rId78"/>
    <p:sldId id="2147375205" r:id="rId79"/>
    <p:sldId id="2147375206" r:id="rId80"/>
    <p:sldId id="2147375207" r:id="rId81"/>
    <p:sldId id="2147375208" r:id="rId82"/>
    <p:sldId id="2147375209" r:id="rId83"/>
    <p:sldId id="2147375210" r:id="rId84"/>
    <p:sldId id="2147375211" r:id="rId85"/>
    <p:sldId id="2147375212" r:id="rId86"/>
    <p:sldId id="2147375213" r:id="rId87"/>
    <p:sldId id="2147375214" r:id="rId88"/>
    <p:sldId id="2147375215" r:id="rId89"/>
    <p:sldId id="2147375216" r:id="rId90"/>
    <p:sldId id="2147375217" r:id="rId91"/>
    <p:sldId id="2147375218" r:id="rId92"/>
    <p:sldId id="2147375219" r:id="rId93"/>
    <p:sldId id="2147375220" r:id="rId94"/>
    <p:sldId id="2147375221" r:id="rId95"/>
    <p:sldId id="2147375222" r:id="rId96"/>
    <p:sldId id="2147375223" r:id="rId97"/>
    <p:sldId id="2147375224" r:id="rId98"/>
    <p:sldId id="2147375225" r:id="rId99"/>
    <p:sldId id="2147375226" r:id="rId100"/>
    <p:sldId id="2147375227" r:id="rId101"/>
    <p:sldId id="2147375228" r:id="rId102"/>
    <p:sldId id="2147375229" r:id="rId103"/>
    <p:sldId id="2147375230" r:id="rId104"/>
    <p:sldId id="2147375231" r:id="rId105"/>
    <p:sldId id="2147375232" r:id="rId106"/>
    <p:sldId id="2147375233" r:id="rId107"/>
  </p:sldIdLst>
  <p:sldSz cx="12192000" cy="6858000"/>
  <p:notesSz cx="6858000" cy="9144000"/>
  <p:custDataLst>
    <p:tags r:id="rId1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864" userDrawn="1">
          <p15:clr>
            <a:srgbClr val="A4A3A4"/>
          </p15:clr>
        </p15:guide>
        <p15:guide id="5"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EF224B"/>
    <a:srgbClr val="7E0080"/>
    <a:srgbClr val="DF6FA0"/>
    <a:srgbClr val="9B51B4"/>
    <a:srgbClr val="D7B9E1"/>
    <a:srgbClr val="F2F2F2"/>
    <a:srgbClr val="2B4871"/>
    <a:srgbClr val="05BADD"/>
    <a:srgbClr val="FFB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974" autoAdjust="0"/>
    <p:restoredTop sz="94607"/>
  </p:normalViewPr>
  <p:slideViewPr>
    <p:cSldViewPr snapToGrid="0">
      <p:cViewPr varScale="1">
        <p:scale>
          <a:sx n="158" d="100"/>
          <a:sy n="158" d="100"/>
        </p:scale>
        <p:origin x="872" y="184"/>
      </p:cViewPr>
      <p:guideLst>
        <p:guide pos="3864"/>
        <p:guide orient="horz" pos="2160"/>
      </p:guideLst>
    </p:cSldViewPr>
  </p:slideViewPr>
  <p:notesTextViewPr>
    <p:cViewPr>
      <p:scale>
        <a:sx n="75" d="100"/>
        <a:sy n="75" d="100"/>
      </p:scale>
      <p:origin x="0" y="0"/>
    </p:cViewPr>
  </p:notesTextViewPr>
  <p:sorterViewPr>
    <p:cViewPr varScale="1">
      <p:scale>
        <a:sx n="1" d="1"/>
        <a:sy n="1" d="1"/>
      </p:scale>
      <p:origin x="0" y="0"/>
    </p:cViewPr>
  </p:sorterViewPr>
  <p:notesViewPr>
    <p:cSldViewPr snapToGrid="0">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D1-470E-B4CA-DB18F32643C5}"/>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1BD1-470E-B4CA-DB18F32643C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BD1-470E-B4CA-DB18F32643C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BD1-470E-B4CA-DB18F32643C5}"/>
              </c:ext>
            </c:extLst>
          </c:dPt>
          <c:cat>
            <c:strRef>
              <c:f>Sheet1!$A$2:$A$5</c:f>
              <c:strCache>
                <c:ptCount val="2"/>
                <c:pt idx="0">
                  <c:v>1st Qtr</c:v>
                </c:pt>
                <c:pt idx="1">
                  <c:v>2nd Qtr</c:v>
                </c:pt>
              </c:strCache>
            </c:strRef>
          </c:cat>
          <c:val>
            <c:numRef>
              <c:f>Sheet1!$B$2:$B$5</c:f>
              <c:numCache>
                <c:formatCode>General</c:formatCode>
                <c:ptCount val="4"/>
                <c:pt idx="0">
                  <c:v>8.2000000000000011</c:v>
                </c:pt>
                <c:pt idx="1">
                  <c:v>3.2</c:v>
                </c:pt>
              </c:numCache>
            </c:numRef>
          </c:val>
          <c:extLst>
            <c:ext xmlns:c16="http://schemas.microsoft.com/office/drawing/2014/chart" uri="{C3380CC4-5D6E-409C-BE32-E72D297353CC}">
              <c16:uniqueId val="{00000008-1BD1-470E-B4CA-DB18F32643C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8100" cap="rnd">
              <a:solidFill>
                <a:schemeClr val="accent3"/>
              </a:solidFill>
              <a:round/>
            </a:ln>
            <a:effectLst/>
          </c:spPr>
          <c:marker>
            <c:symbol val="circle"/>
            <c:size val="6"/>
            <c:spPr>
              <a:solidFill>
                <a:schemeClr val="bg1"/>
              </a:solidFill>
              <a:ln w="19050">
                <a:solidFill>
                  <a:schemeClr val="accent3"/>
                </a:solidFill>
              </a:ln>
              <a:effectLst/>
            </c:spPr>
          </c:marker>
          <c:dPt>
            <c:idx val="2"/>
            <c:marker>
              <c:symbol val="circle"/>
              <c:size val="6"/>
              <c:spPr>
                <a:solidFill>
                  <a:schemeClr val="bg1"/>
                </a:solidFill>
                <a:ln w="19050">
                  <a:solidFill>
                    <a:schemeClr val="accent3"/>
                  </a:solidFill>
                </a:ln>
                <a:effectLst/>
              </c:spPr>
            </c:marker>
            <c:bubble3D val="0"/>
            <c:spPr>
              <a:ln w="38100" cap="rnd">
                <a:solidFill>
                  <a:schemeClr val="accent3"/>
                </a:solidFill>
                <a:round/>
              </a:ln>
              <a:effectLst/>
            </c:spPr>
            <c:extLst>
              <c:ext xmlns:c16="http://schemas.microsoft.com/office/drawing/2014/chart" uri="{C3380CC4-5D6E-409C-BE32-E72D297353CC}">
                <c16:uniqueId val="{00000001-A614-4DFB-AC76-062B18CA71BF}"/>
              </c:ext>
            </c:extLst>
          </c:dPt>
          <c:cat>
            <c:numRef>
              <c:f>Sheet1!$A$2:$A$9</c:f>
              <c:numCache>
                <c:formatCode>General</c:formatCode>
                <c:ptCount val="8"/>
              </c:numCache>
            </c:numRef>
          </c:cat>
          <c:val>
            <c:numRef>
              <c:f>Sheet1!$B$2:$B$9</c:f>
              <c:numCache>
                <c:formatCode>General</c:formatCode>
                <c:ptCount val="8"/>
                <c:pt idx="0">
                  <c:v>50</c:v>
                </c:pt>
                <c:pt idx="1">
                  <c:v>32</c:v>
                </c:pt>
                <c:pt idx="2">
                  <c:v>30</c:v>
                </c:pt>
                <c:pt idx="3">
                  <c:v>35</c:v>
                </c:pt>
                <c:pt idx="4">
                  <c:v>45</c:v>
                </c:pt>
                <c:pt idx="5">
                  <c:v>40</c:v>
                </c:pt>
                <c:pt idx="6">
                  <c:v>30</c:v>
                </c:pt>
                <c:pt idx="7">
                  <c:v>52</c:v>
                </c:pt>
              </c:numCache>
            </c:numRef>
          </c:val>
          <c:smooth val="0"/>
          <c:extLst>
            <c:ext xmlns:c16="http://schemas.microsoft.com/office/drawing/2014/chart" uri="{C3380CC4-5D6E-409C-BE32-E72D297353CC}">
              <c16:uniqueId val="{00000002-A614-4DFB-AC76-062B18CA71BF}"/>
            </c:ext>
          </c:extLst>
        </c:ser>
        <c:dLbls>
          <c:showLegendKey val="0"/>
          <c:showVal val="0"/>
          <c:showCatName val="0"/>
          <c:showSerName val="0"/>
          <c:showPercent val="0"/>
          <c:showBubbleSize val="0"/>
        </c:dLbls>
        <c:marker val="1"/>
        <c:smooth val="0"/>
        <c:axId val="153856944"/>
        <c:axId val="153857504"/>
      </c:lineChart>
      <c:catAx>
        <c:axId val="153856944"/>
        <c:scaling>
          <c:orientation val="minMax"/>
        </c:scaling>
        <c:delete val="1"/>
        <c:axPos val="b"/>
        <c:numFmt formatCode="General" sourceLinked="1"/>
        <c:majorTickMark val="none"/>
        <c:minorTickMark val="none"/>
        <c:tickLblPos val="nextTo"/>
        <c:crossAx val="153857504"/>
        <c:crosses val="autoZero"/>
        <c:auto val="1"/>
        <c:lblAlgn val="ctr"/>
        <c:lblOffset val="100"/>
        <c:noMultiLvlLbl val="0"/>
      </c:catAx>
      <c:valAx>
        <c:axId val="153857504"/>
        <c:scaling>
          <c:orientation val="minMax"/>
        </c:scaling>
        <c:delete val="1"/>
        <c:axPos val="l"/>
        <c:numFmt formatCode="General" sourceLinked="1"/>
        <c:majorTickMark val="none"/>
        <c:minorTickMark val="none"/>
        <c:tickLblPos val="nextTo"/>
        <c:crossAx val="153856944"/>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8100" cap="rnd">
              <a:solidFill>
                <a:schemeClr val="accent3"/>
              </a:solidFill>
              <a:round/>
            </a:ln>
            <a:effectLst/>
          </c:spPr>
          <c:marker>
            <c:symbol val="circle"/>
            <c:size val="6"/>
            <c:spPr>
              <a:solidFill>
                <a:schemeClr val="bg1"/>
              </a:solidFill>
              <a:ln w="19050">
                <a:solidFill>
                  <a:schemeClr val="accent3"/>
                </a:solidFill>
              </a:ln>
              <a:effectLst/>
            </c:spPr>
          </c:marker>
          <c:dPt>
            <c:idx val="2"/>
            <c:marker>
              <c:symbol val="circle"/>
              <c:size val="6"/>
              <c:spPr>
                <a:solidFill>
                  <a:schemeClr val="bg1"/>
                </a:solidFill>
                <a:ln w="19050">
                  <a:solidFill>
                    <a:schemeClr val="accent3"/>
                  </a:solidFill>
                </a:ln>
                <a:effectLst/>
              </c:spPr>
            </c:marker>
            <c:bubble3D val="0"/>
            <c:spPr>
              <a:ln w="38100" cap="rnd">
                <a:solidFill>
                  <a:schemeClr val="accent3"/>
                </a:solidFill>
                <a:round/>
              </a:ln>
              <a:effectLst/>
            </c:spPr>
            <c:extLst>
              <c:ext xmlns:c16="http://schemas.microsoft.com/office/drawing/2014/chart" uri="{C3380CC4-5D6E-409C-BE32-E72D297353CC}">
                <c16:uniqueId val="{00000001-958A-47F7-AECC-1858DC96335E}"/>
              </c:ext>
            </c:extLst>
          </c:dPt>
          <c:cat>
            <c:numRef>
              <c:f>Sheet1!$A$2:$A$9</c:f>
              <c:numCache>
                <c:formatCode>General</c:formatCode>
                <c:ptCount val="8"/>
              </c:numCache>
            </c:numRef>
          </c:cat>
          <c:val>
            <c:numRef>
              <c:f>Sheet1!$B$2:$B$9</c:f>
              <c:numCache>
                <c:formatCode>General</c:formatCode>
                <c:ptCount val="8"/>
                <c:pt idx="0">
                  <c:v>50</c:v>
                </c:pt>
                <c:pt idx="1">
                  <c:v>30</c:v>
                </c:pt>
                <c:pt idx="2">
                  <c:v>60</c:v>
                </c:pt>
                <c:pt idx="3">
                  <c:v>35</c:v>
                </c:pt>
                <c:pt idx="4">
                  <c:v>60</c:v>
                </c:pt>
                <c:pt idx="5">
                  <c:v>48</c:v>
                </c:pt>
                <c:pt idx="6">
                  <c:v>77</c:v>
                </c:pt>
                <c:pt idx="7">
                  <c:v>61</c:v>
                </c:pt>
              </c:numCache>
            </c:numRef>
          </c:val>
          <c:smooth val="0"/>
          <c:extLst>
            <c:ext xmlns:c16="http://schemas.microsoft.com/office/drawing/2014/chart" uri="{C3380CC4-5D6E-409C-BE32-E72D297353CC}">
              <c16:uniqueId val="{00000002-958A-47F7-AECC-1858DC96335E}"/>
            </c:ext>
          </c:extLst>
        </c:ser>
        <c:dLbls>
          <c:showLegendKey val="0"/>
          <c:showVal val="0"/>
          <c:showCatName val="0"/>
          <c:showSerName val="0"/>
          <c:showPercent val="0"/>
          <c:showBubbleSize val="0"/>
        </c:dLbls>
        <c:marker val="1"/>
        <c:smooth val="0"/>
        <c:axId val="153859744"/>
        <c:axId val="153860304"/>
      </c:lineChart>
      <c:catAx>
        <c:axId val="153859744"/>
        <c:scaling>
          <c:orientation val="minMax"/>
        </c:scaling>
        <c:delete val="1"/>
        <c:axPos val="b"/>
        <c:numFmt formatCode="General" sourceLinked="1"/>
        <c:majorTickMark val="none"/>
        <c:minorTickMark val="none"/>
        <c:tickLblPos val="nextTo"/>
        <c:crossAx val="153860304"/>
        <c:crosses val="autoZero"/>
        <c:auto val="1"/>
        <c:lblAlgn val="ctr"/>
        <c:lblOffset val="100"/>
        <c:noMultiLvlLbl val="0"/>
      </c:catAx>
      <c:valAx>
        <c:axId val="153860304"/>
        <c:scaling>
          <c:orientation val="minMax"/>
        </c:scaling>
        <c:delete val="1"/>
        <c:axPos val="l"/>
        <c:numFmt formatCode="General" sourceLinked="1"/>
        <c:majorTickMark val="none"/>
        <c:minorTickMark val="none"/>
        <c:tickLblPos val="nextTo"/>
        <c:crossAx val="153859744"/>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60857841579868"/>
          <c:y val="7.0607619760025067E-2"/>
          <c:w val="0.71031635474352905"/>
          <c:h val="0.9293923802399749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F4C-47F3-B16F-7AEC76B15A5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F4C-47F3-B16F-7AEC76B15A5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4F4C-47F3-B16F-7AEC76B15A59}"/>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4F4C-47F3-B16F-7AEC76B15A5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4F4C-47F3-B16F-7AEC76B15A59}"/>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4F4C-47F3-B16F-7AEC76B15A5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4F4C-47F3-B16F-7AEC76B15A59}"/>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4F4C-47F3-B16F-7AEC76B15A59}"/>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1-4F4C-47F3-B16F-7AEC76B15A59}"/>
              </c:ext>
            </c:extLst>
          </c:dPt>
          <c:dPt>
            <c:idx val="9"/>
            <c:invertIfNegative val="0"/>
            <c:bubble3D val="0"/>
            <c:spPr>
              <a:solidFill>
                <a:schemeClr val="accent2"/>
              </a:solidFill>
              <a:ln>
                <a:noFill/>
              </a:ln>
              <a:effectLst/>
            </c:spPr>
            <c:extLst>
              <c:ext xmlns:c16="http://schemas.microsoft.com/office/drawing/2014/chart" uri="{C3380CC4-5D6E-409C-BE32-E72D297353CC}">
                <c16:uniqueId val="{00000013-4F4C-47F3-B16F-7AEC76B15A59}"/>
              </c:ext>
            </c:extLst>
          </c:dPt>
          <c:cat>
            <c:strRef>
              <c:f>Sheet1!$A$2:$A$11</c:f>
              <c:strCache>
                <c:ptCount val="10"/>
                <c:pt idx="0">
                  <c:v>A</c:v>
                </c:pt>
                <c:pt idx="1">
                  <c:v>B</c:v>
                </c:pt>
                <c:pt idx="2">
                  <c:v>C</c:v>
                </c:pt>
                <c:pt idx="3">
                  <c:v>D</c:v>
                </c:pt>
                <c:pt idx="4">
                  <c:v>E</c:v>
                </c:pt>
                <c:pt idx="5">
                  <c:v>F</c:v>
                </c:pt>
                <c:pt idx="6">
                  <c:v>G</c:v>
                </c:pt>
                <c:pt idx="7">
                  <c:v>H</c:v>
                </c:pt>
                <c:pt idx="8">
                  <c:v>I</c:v>
                </c:pt>
                <c:pt idx="9">
                  <c:v>J</c:v>
                </c:pt>
              </c:strCache>
            </c:strRef>
          </c:cat>
          <c:val>
            <c:numRef>
              <c:f>Sheet1!$B$2:$B$11</c:f>
              <c:numCache>
                <c:formatCode>General</c:formatCode>
                <c:ptCount val="10"/>
                <c:pt idx="0">
                  <c:v>2</c:v>
                </c:pt>
                <c:pt idx="1">
                  <c:v>4</c:v>
                </c:pt>
                <c:pt idx="2">
                  <c:v>6</c:v>
                </c:pt>
                <c:pt idx="3">
                  <c:v>11</c:v>
                </c:pt>
                <c:pt idx="4">
                  <c:v>10</c:v>
                </c:pt>
                <c:pt idx="5">
                  <c:v>12</c:v>
                </c:pt>
                <c:pt idx="6">
                  <c:v>13</c:v>
                </c:pt>
                <c:pt idx="7">
                  <c:v>25</c:v>
                </c:pt>
                <c:pt idx="8">
                  <c:v>20</c:v>
                </c:pt>
                <c:pt idx="9">
                  <c:v>40</c:v>
                </c:pt>
              </c:numCache>
            </c:numRef>
          </c:val>
          <c:extLst>
            <c:ext xmlns:c16="http://schemas.microsoft.com/office/drawing/2014/chart" uri="{C3380CC4-5D6E-409C-BE32-E72D297353CC}">
              <c16:uniqueId val="{00000014-4F4C-47F3-B16F-7AEC76B15A59}"/>
            </c:ext>
          </c:extLst>
        </c:ser>
        <c:dLbls>
          <c:showLegendKey val="0"/>
          <c:showVal val="0"/>
          <c:showCatName val="0"/>
          <c:showSerName val="0"/>
          <c:showPercent val="0"/>
          <c:showBubbleSize val="0"/>
        </c:dLbls>
        <c:gapWidth val="20"/>
        <c:axId val="153862544"/>
        <c:axId val="153863104"/>
      </c:barChart>
      <c:catAx>
        <c:axId val="153862544"/>
        <c:scaling>
          <c:orientation val="minMax"/>
        </c:scaling>
        <c:delete val="0"/>
        <c:axPos val="l"/>
        <c:majorGridlines>
          <c:spPr>
            <a:ln w="6350" cap="flat" cmpd="sng" algn="ctr">
              <a:solidFill>
                <a:schemeClr val="bg1">
                  <a:lumMod val="85000"/>
                </a:schemeClr>
              </a:solidFill>
              <a:round/>
            </a:ln>
            <a:effectLst/>
          </c:spPr>
        </c:majorGridlines>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863104"/>
        <c:crosses val="autoZero"/>
        <c:auto val="1"/>
        <c:lblAlgn val="ctr"/>
        <c:lblOffset val="100"/>
        <c:noMultiLvlLbl val="0"/>
      </c:catAx>
      <c:valAx>
        <c:axId val="153863104"/>
        <c:scaling>
          <c:orientation val="minMax"/>
        </c:scaling>
        <c:delete val="0"/>
        <c:axPos val="b"/>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862544"/>
        <c:crosses val="autoZero"/>
        <c:crossBetween val="between"/>
        <c:majorUnit val="1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60857841579868"/>
          <c:y val="7.0607619760025067E-2"/>
          <c:w val="0.71031635474352905"/>
          <c:h val="0.92939238023997495"/>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772-401D-A567-C3AE8CA035B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772-401D-A567-C3AE8CA035B2}"/>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3772-401D-A567-C3AE8CA035B2}"/>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3772-401D-A567-C3AE8CA035B2}"/>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3772-401D-A567-C3AE8CA035B2}"/>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3772-401D-A567-C3AE8CA035B2}"/>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3772-401D-A567-C3AE8CA035B2}"/>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3772-401D-A567-C3AE8CA035B2}"/>
              </c:ext>
            </c:extLst>
          </c:dPt>
          <c:cat>
            <c:strRef>
              <c:f>Sheet1!$A$2:$A$9</c:f>
              <c:strCache>
                <c:ptCount val="8"/>
                <c:pt idx="0">
                  <c:v>A</c:v>
                </c:pt>
                <c:pt idx="1">
                  <c:v>b</c:v>
                </c:pt>
                <c:pt idx="2">
                  <c:v>B</c:v>
                </c:pt>
                <c:pt idx="3">
                  <c:v>C</c:v>
                </c:pt>
                <c:pt idx="4">
                  <c:v>D</c:v>
                </c:pt>
                <c:pt idx="5">
                  <c:v>E</c:v>
                </c:pt>
                <c:pt idx="6">
                  <c:v>F</c:v>
                </c:pt>
                <c:pt idx="7">
                  <c:v>G</c:v>
                </c:pt>
              </c:strCache>
            </c:strRef>
          </c:cat>
          <c:val>
            <c:numRef>
              <c:f>Sheet1!$B$2:$B$9</c:f>
              <c:numCache>
                <c:formatCode>General</c:formatCode>
                <c:ptCount val="8"/>
                <c:pt idx="0">
                  <c:v>2</c:v>
                </c:pt>
                <c:pt idx="1">
                  <c:v>4</c:v>
                </c:pt>
                <c:pt idx="2">
                  <c:v>6</c:v>
                </c:pt>
                <c:pt idx="3">
                  <c:v>11</c:v>
                </c:pt>
                <c:pt idx="4">
                  <c:v>10</c:v>
                </c:pt>
                <c:pt idx="5">
                  <c:v>12</c:v>
                </c:pt>
                <c:pt idx="6">
                  <c:v>13</c:v>
                </c:pt>
                <c:pt idx="7">
                  <c:v>25</c:v>
                </c:pt>
              </c:numCache>
            </c:numRef>
          </c:val>
          <c:extLst>
            <c:ext xmlns:c16="http://schemas.microsoft.com/office/drawing/2014/chart" uri="{C3380CC4-5D6E-409C-BE32-E72D297353CC}">
              <c16:uniqueId val="{00000010-3772-401D-A567-C3AE8CA035B2}"/>
            </c:ext>
          </c:extLst>
        </c:ser>
        <c:dLbls>
          <c:showLegendKey val="0"/>
          <c:showVal val="0"/>
          <c:showCatName val="0"/>
          <c:showSerName val="0"/>
          <c:showPercent val="0"/>
          <c:showBubbleSize val="0"/>
        </c:dLbls>
        <c:gapWidth val="20"/>
        <c:axId val="153865344"/>
        <c:axId val="153865904"/>
      </c:barChart>
      <c:catAx>
        <c:axId val="153865344"/>
        <c:scaling>
          <c:orientation val="minMax"/>
        </c:scaling>
        <c:delete val="0"/>
        <c:axPos val="l"/>
        <c:majorGridlines>
          <c:spPr>
            <a:ln w="6350" cap="flat" cmpd="sng" algn="ctr">
              <a:solidFill>
                <a:schemeClr val="bg1">
                  <a:lumMod val="85000"/>
                </a:schemeClr>
              </a:solidFill>
              <a:round/>
            </a:ln>
            <a:effectLst/>
          </c:spPr>
        </c:majorGridlines>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865904"/>
        <c:crosses val="autoZero"/>
        <c:auto val="1"/>
        <c:lblAlgn val="ctr"/>
        <c:lblOffset val="100"/>
        <c:noMultiLvlLbl val="0"/>
      </c:catAx>
      <c:valAx>
        <c:axId val="153865904"/>
        <c:scaling>
          <c:orientation val="minMax"/>
        </c:scaling>
        <c:delete val="0"/>
        <c:axPos val="b"/>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3865344"/>
        <c:crosses val="autoZero"/>
        <c:crossBetween val="between"/>
        <c:majorUnit val="1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21F-45CA-9747-80E083F6431B}"/>
              </c:ext>
            </c:extLst>
          </c:dPt>
          <c:dPt>
            <c:idx val="1"/>
            <c:bubble3D val="0"/>
            <c:spPr>
              <a:solidFill>
                <a:schemeClr val="accent4"/>
              </a:solidFill>
              <a:ln w="19050">
                <a:noFill/>
              </a:ln>
              <a:effectLst/>
            </c:spPr>
            <c:extLst>
              <c:ext xmlns:c16="http://schemas.microsoft.com/office/drawing/2014/chart" uri="{C3380CC4-5D6E-409C-BE32-E72D297353CC}">
                <c16:uniqueId val="{00000003-E21F-45CA-9747-80E083F6431B}"/>
              </c:ext>
            </c:extLst>
          </c:dPt>
          <c:dPt>
            <c:idx val="2"/>
            <c:bubble3D val="0"/>
            <c:spPr>
              <a:solidFill>
                <a:schemeClr val="accent3"/>
              </a:solidFill>
              <a:ln w="19050">
                <a:noFill/>
              </a:ln>
              <a:effectLst/>
            </c:spPr>
            <c:extLst>
              <c:ext xmlns:c16="http://schemas.microsoft.com/office/drawing/2014/chart" uri="{C3380CC4-5D6E-409C-BE32-E72D297353CC}">
                <c16:uniqueId val="{00000005-E21F-45CA-9747-80E083F6431B}"/>
              </c:ext>
            </c:extLst>
          </c:dPt>
          <c:dPt>
            <c:idx val="3"/>
            <c:bubble3D val="0"/>
            <c:spPr>
              <a:solidFill>
                <a:schemeClr val="accent6"/>
              </a:solidFill>
              <a:ln w="19050">
                <a:noFill/>
              </a:ln>
              <a:effectLst/>
            </c:spPr>
            <c:extLst>
              <c:ext xmlns:c16="http://schemas.microsoft.com/office/drawing/2014/chart" uri="{C3380CC4-5D6E-409C-BE32-E72D297353CC}">
                <c16:uniqueId val="{00000007-E21F-45CA-9747-80E083F6431B}"/>
              </c:ext>
            </c:extLst>
          </c:dPt>
          <c:dPt>
            <c:idx val="4"/>
            <c:bubble3D val="0"/>
            <c:spPr>
              <a:solidFill>
                <a:schemeClr val="accent2"/>
              </a:solidFill>
              <a:ln w="19050">
                <a:noFill/>
              </a:ln>
              <a:effectLst/>
            </c:spPr>
            <c:extLst>
              <c:ext xmlns:c16="http://schemas.microsoft.com/office/drawing/2014/chart" uri="{C3380CC4-5D6E-409C-BE32-E72D297353CC}">
                <c16:uniqueId val="{00000009-E21F-45CA-9747-80E083F6431B}"/>
              </c:ext>
            </c:extLst>
          </c:dPt>
          <c:dPt>
            <c:idx val="5"/>
            <c:bubble3D val="0"/>
            <c:spPr>
              <a:solidFill>
                <a:srgbClr val="0489BA"/>
              </a:solidFill>
              <a:ln w="19050">
                <a:noFill/>
              </a:ln>
              <a:effectLst/>
            </c:spPr>
            <c:extLst>
              <c:ext xmlns:c16="http://schemas.microsoft.com/office/drawing/2014/chart" uri="{C3380CC4-5D6E-409C-BE32-E72D297353CC}">
                <c16:uniqueId val="{0000000B-E21F-45CA-9747-80E083F6431B}"/>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21F-45CA-9747-80E083F6431B}"/>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21F-45CA-9747-80E083F6431B}"/>
                </c:ext>
              </c:extLst>
            </c:dLbl>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21F-45CA-9747-80E083F6431B}"/>
                </c:ext>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21F-45CA-9747-80E083F6431B}"/>
                </c:ext>
              </c:extLst>
            </c:dLbl>
            <c:dLbl>
              <c:idx val="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E21F-45CA-9747-80E083F6431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c:v>
                </c:pt>
                <c:pt idx="1">
                  <c:v>B</c:v>
                </c:pt>
                <c:pt idx="2">
                  <c:v>C</c:v>
                </c:pt>
                <c:pt idx="3">
                  <c:v>D</c:v>
                </c:pt>
                <c:pt idx="4">
                  <c:v>E</c:v>
                </c:pt>
              </c:strCache>
            </c:strRef>
          </c:cat>
          <c:val>
            <c:numRef>
              <c:f>Sheet1!$B$2:$B$6</c:f>
              <c:numCache>
                <c:formatCode>0%</c:formatCode>
                <c:ptCount val="5"/>
                <c:pt idx="0">
                  <c:v>0.06</c:v>
                </c:pt>
                <c:pt idx="1">
                  <c:v>0.04</c:v>
                </c:pt>
                <c:pt idx="2">
                  <c:v>0.06</c:v>
                </c:pt>
                <c:pt idx="3">
                  <c:v>0.21</c:v>
                </c:pt>
                <c:pt idx="4">
                  <c:v>0.33</c:v>
                </c:pt>
              </c:numCache>
            </c:numRef>
          </c:val>
          <c:extLst>
            <c:ext xmlns:c16="http://schemas.microsoft.com/office/drawing/2014/chart" uri="{C3380CC4-5D6E-409C-BE32-E72D297353CC}">
              <c16:uniqueId val="{0000000C-E21F-45CA-9747-80E083F6431B}"/>
            </c:ext>
          </c:extLst>
        </c:ser>
        <c:dLbls>
          <c:showLegendKey val="0"/>
          <c:showVal val="0"/>
          <c:showCatName val="0"/>
          <c:showSerName val="0"/>
          <c:showPercent val="0"/>
          <c:showBubbleSize val="0"/>
          <c:showLeaderLines val="1"/>
        </c:dLbls>
        <c:firstSliceAng val="45"/>
        <c:holeSize val="40"/>
      </c:doughnutChart>
      <c:spPr>
        <a:noFill/>
        <a:ln>
          <a:noFill/>
        </a:ln>
        <a:effectLst/>
      </c:spPr>
    </c:plotArea>
    <c:legend>
      <c:legendPos val="r"/>
      <c:layout>
        <c:manualLayout>
          <c:xMode val="edge"/>
          <c:yMode val="edge"/>
          <c:x val="0.77109972547234906"/>
          <c:y val="0.22477272778376142"/>
          <c:w val="0.20447574775465627"/>
          <c:h val="0.550454094722427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65950979991677"/>
          <c:y val="4.6875773782994117E-2"/>
          <c:w val="0.67388451093954527"/>
          <c:h val="0.78292395054391783"/>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C4-4FD8-9073-96849C0B21AA}"/>
              </c:ext>
            </c:extLst>
          </c:dPt>
          <c:dPt>
            <c:idx val="1"/>
            <c:bubble3D val="0"/>
            <c:spPr>
              <a:solidFill>
                <a:srgbClr val="9FBDD8"/>
              </a:solidFill>
              <a:ln w="19050">
                <a:solidFill>
                  <a:schemeClr val="lt1"/>
                </a:solidFill>
              </a:ln>
              <a:effectLst/>
            </c:spPr>
            <c:extLst>
              <c:ext xmlns:c16="http://schemas.microsoft.com/office/drawing/2014/chart" uri="{C3380CC4-5D6E-409C-BE32-E72D297353CC}">
                <c16:uniqueId val="{00000003-ECC4-4FD8-9073-96849C0B21AA}"/>
              </c:ext>
            </c:extLst>
          </c:dPt>
          <c:dPt>
            <c:idx val="2"/>
            <c:bubble3D val="0"/>
            <c:spPr>
              <a:solidFill>
                <a:schemeClr val="accent4">
                  <a:alpha val="25000"/>
                </a:schemeClr>
              </a:solidFill>
              <a:ln w="19050">
                <a:solidFill>
                  <a:schemeClr val="lt1"/>
                </a:solidFill>
              </a:ln>
              <a:effectLst/>
            </c:spPr>
            <c:extLst>
              <c:ext xmlns:c16="http://schemas.microsoft.com/office/drawing/2014/chart" uri="{C3380CC4-5D6E-409C-BE32-E72D297353CC}">
                <c16:uniqueId val="{00000005-ECC4-4FD8-9073-96849C0B21AA}"/>
              </c:ext>
            </c:extLst>
          </c:dPt>
          <c:dLbls>
            <c:delete val="1"/>
          </c:dLbls>
          <c:cat>
            <c:strRef>
              <c:f>Sheet1!$A$2:$A$4</c:f>
              <c:strCache>
                <c:ptCount val="3"/>
                <c:pt idx="0">
                  <c:v>Text</c:v>
                </c:pt>
                <c:pt idx="1">
                  <c:v>Text</c:v>
                </c:pt>
                <c:pt idx="2">
                  <c:v>Text</c:v>
                </c:pt>
              </c:strCache>
            </c:strRef>
          </c:cat>
          <c:val>
            <c:numRef>
              <c:f>Sheet1!$B$2:$B$4</c:f>
              <c:numCache>
                <c:formatCode>0%</c:formatCode>
                <c:ptCount val="3"/>
                <c:pt idx="0">
                  <c:v>0.38</c:v>
                </c:pt>
                <c:pt idx="1">
                  <c:v>0.41</c:v>
                </c:pt>
                <c:pt idx="2">
                  <c:v>0.21</c:v>
                </c:pt>
              </c:numCache>
            </c:numRef>
          </c:val>
          <c:extLst>
            <c:ext xmlns:c16="http://schemas.microsoft.com/office/drawing/2014/chart" uri="{C3380CC4-5D6E-409C-BE32-E72D297353CC}">
              <c16:uniqueId val="{00000006-ECC4-4FD8-9073-96849C0B21AA}"/>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b"/>
      <c:layout>
        <c:manualLayout>
          <c:xMode val="edge"/>
          <c:yMode val="edge"/>
          <c:x val="6.6808572610909528E-2"/>
          <c:y val="0.91598367421053506"/>
          <c:w val="0.87390114655503637"/>
          <c:h val="8.401632578946498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j-lt"/>
              <a:ea typeface="Neue Haas Unica"/>
              <a:cs typeface="Neue Haas Unica"/>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latin typeface="+mj-lt"/>
          <a:ea typeface="Neue Haas Unica"/>
          <a:cs typeface="Neue Haas Unica"/>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65950979991677"/>
          <c:y val="4.6875773782994117E-2"/>
          <c:w val="0.67388451093954527"/>
          <c:h val="0.78292395054391783"/>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C4-4FD8-9073-96849C0B21AA}"/>
              </c:ext>
            </c:extLst>
          </c:dPt>
          <c:dPt>
            <c:idx val="1"/>
            <c:bubble3D val="0"/>
            <c:spPr>
              <a:solidFill>
                <a:srgbClr val="9FBDD8"/>
              </a:solidFill>
              <a:ln w="19050">
                <a:solidFill>
                  <a:schemeClr val="lt1"/>
                </a:solidFill>
              </a:ln>
              <a:effectLst/>
            </c:spPr>
            <c:extLst>
              <c:ext xmlns:c16="http://schemas.microsoft.com/office/drawing/2014/chart" uri="{C3380CC4-5D6E-409C-BE32-E72D297353CC}">
                <c16:uniqueId val="{00000003-ECC4-4FD8-9073-96849C0B21AA}"/>
              </c:ext>
            </c:extLst>
          </c:dPt>
          <c:dPt>
            <c:idx val="2"/>
            <c:bubble3D val="0"/>
            <c:spPr>
              <a:solidFill>
                <a:schemeClr val="accent4">
                  <a:alpha val="25000"/>
                </a:schemeClr>
              </a:solidFill>
              <a:ln w="19050">
                <a:solidFill>
                  <a:schemeClr val="lt1"/>
                </a:solidFill>
              </a:ln>
              <a:effectLst/>
            </c:spPr>
            <c:extLst>
              <c:ext xmlns:c16="http://schemas.microsoft.com/office/drawing/2014/chart" uri="{C3380CC4-5D6E-409C-BE32-E72D297353CC}">
                <c16:uniqueId val="{00000005-ECC4-4FD8-9073-96849C0B21AA}"/>
              </c:ext>
            </c:extLst>
          </c:dPt>
          <c:dLbls>
            <c:delete val="1"/>
          </c:dLbls>
          <c:cat>
            <c:strRef>
              <c:f>Sheet1!$A$2:$A$4</c:f>
              <c:strCache>
                <c:ptCount val="3"/>
                <c:pt idx="0">
                  <c:v>Text</c:v>
                </c:pt>
                <c:pt idx="1">
                  <c:v>Text</c:v>
                </c:pt>
                <c:pt idx="2">
                  <c:v>Text</c:v>
                </c:pt>
              </c:strCache>
            </c:strRef>
          </c:cat>
          <c:val>
            <c:numRef>
              <c:f>Sheet1!$B$2:$B$4</c:f>
              <c:numCache>
                <c:formatCode>0%</c:formatCode>
                <c:ptCount val="3"/>
                <c:pt idx="0">
                  <c:v>0.38</c:v>
                </c:pt>
                <c:pt idx="1">
                  <c:v>0.41</c:v>
                </c:pt>
                <c:pt idx="2">
                  <c:v>0.21</c:v>
                </c:pt>
              </c:numCache>
            </c:numRef>
          </c:val>
          <c:extLst>
            <c:ext xmlns:c16="http://schemas.microsoft.com/office/drawing/2014/chart" uri="{C3380CC4-5D6E-409C-BE32-E72D297353CC}">
              <c16:uniqueId val="{00000006-ECC4-4FD8-9073-96849C0B21AA}"/>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b"/>
      <c:layout>
        <c:manualLayout>
          <c:xMode val="edge"/>
          <c:yMode val="edge"/>
          <c:x val="6.6808572610909528E-2"/>
          <c:y val="0.91598367421053506"/>
          <c:w val="0.87390114655503637"/>
          <c:h val="8.401632578946498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j-lt"/>
              <a:ea typeface="Neue Haas Unica"/>
              <a:cs typeface="Neue Haas Unica"/>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1"/>
          </a:solidFill>
          <a:latin typeface="+mj-lt"/>
          <a:ea typeface="Neue Haas Unica"/>
          <a:cs typeface="Neue Haas Unica"/>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6"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C3D-443B-993D-7AE33BD8AD95}"/>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6"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C3D-443B-993D-7AE33BD8AD9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6"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C3D-443B-993D-7AE33BD8AD95}"/>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6"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4</c:v>
                </c:pt>
                <c:pt idx="1">
                  <c:v>5</c:v>
                </c:pt>
                <c:pt idx="2">
                  <c:v>4</c:v>
                </c:pt>
                <c:pt idx="3">
                  <c:v>1</c:v>
                </c:pt>
              </c:numCache>
            </c:numRef>
          </c:val>
          <c:extLst>
            <c:ext xmlns:c16="http://schemas.microsoft.com/office/drawing/2014/chart" uri="{C3380CC4-5D6E-409C-BE32-E72D297353CC}">
              <c16:uniqueId val="{00000003-4C3D-443B-993D-7AE33BD8AD95}"/>
            </c:ext>
          </c:extLst>
        </c:ser>
        <c:dLbls>
          <c:showLegendKey val="0"/>
          <c:showVal val="0"/>
          <c:showCatName val="0"/>
          <c:showSerName val="0"/>
          <c:showPercent val="0"/>
          <c:showBubbleSize val="0"/>
        </c:dLbls>
        <c:gapWidth val="150"/>
        <c:overlap val="100"/>
        <c:axId val="1092138271"/>
        <c:axId val="1"/>
      </c:barChart>
      <c:catAx>
        <c:axId val="1092138271"/>
        <c:scaling>
          <c:orientation val="minMax"/>
        </c:scaling>
        <c:delete val="0"/>
        <c:axPos val="b"/>
        <c:numFmt formatCode="General" sourceLinked="1"/>
        <c:majorTickMark val="none"/>
        <c:minorTickMark val="none"/>
        <c:tickLblPos val="nextTo"/>
        <c:spPr>
          <a:noFill/>
          <a:ln w="9514"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14"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92138271"/>
        <c:crosses val="autoZero"/>
        <c:crossBetween val="between"/>
      </c:valAx>
      <c:spPr>
        <a:noFill/>
        <a:ln w="25370">
          <a:noFill/>
        </a:ln>
      </c:spPr>
    </c:plotArea>
    <c:legend>
      <c:legendPos val="b"/>
      <c:layout>
        <c:manualLayout>
          <c:xMode val="edge"/>
          <c:yMode val="edge"/>
          <c:x val="0.11410390745289602"/>
          <c:y val="0.92172936329978616"/>
          <c:w val="0.80297063903281518"/>
          <c:h val="6.861475648877224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rgbClr val="FFFFFF"/>
              </a:solidFill>
            </a:ln>
          </c:spPr>
          <c:dPt>
            <c:idx val="0"/>
            <c:bubble3D val="0"/>
            <c:spPr>
              <a:solidFill>
                <a:schemeClr val="accent3"/>
              </a:solidFill>
              <a:ln w="19050">
                <a:solidFill>
                  <a:srgbClr val="FFFFFF"/>
                </a:solidFill>
              </a:ln>
              <a:effectLst/>
            </c:spPr>
            <c:extLst>
              <c:ext xmlns:c16="http://schemas.microsoft.com/office/drawing/2014/chart" uri="{C3380CC4-5D6E-409C-BE32-E72D297353CC}">
                <c16:uniqueId val="{00000001-046F-4974-BF23-C4EA9DE38E10}"/>
              </c:ext>
            </c:extLst>
          </c:dPt>
          <c:dPt>
            <c:idx val="1"/>
            <c:bubble3D val="0"/>
            <c:spPr>
              <a:solidFill>
                <a:schemeClr val="accent4"/>
              </a:solidFill>
              <a:ln w="19050">
                <a:solidFill>
                  <a:srgbClr val="FFFFFF"/>
                </a:solidFill>
              </a:ln>
              <a:effectLst/>
            </c:spPr>
            <c:extLst>
              <c:ext xmlns:c16="http://schemas.microsoft.com/office/drawing/2014/chart" uri="{C3380CC4-5D6E-409C-BE32-E72D297353CC}">
                <c16:uniqueId val="{00000003-046F-4974-BF23-C4EA9DE38E10}"/>
              </c:ext>
            </c:extLst>
          </c:dPt>
          <c:dPt>
            <c:idx val="2"/>
            <c:bubble3D val="0"/>
            <c:spPr>
              <a:solidFill>
                <a:schemeClr val="accent1"/>
              </a:solidFill>
              <a:ln w="19050">
                <a:solidFill>
                  <a:srgbClr val="FFFFFF"/>
                </a:solidFill>
              </a:ln>
              <a:effectLst/>
            </c:spPr>
            <c:extLst>
              <c:ext xmlns:c16="http://schemas.microsoft.com/office/drawing/2014/chart" uri="{C3380CC4-5D6E-409C-BE32-E72D297353CC}">
                <c16:uniqueId val="{00000005-046F-4974-BF23-C4EA9DE38E10}"/>
              </c:ext>
            </c:extLst>
          </c:dPt>
          <c:dPt>
            <c:idx val="3"/>
            <c:bubble3D val="0"/>
            <c:spPr>
              <a:solidFill>
                <a:schemeClr val="accent2"/>
              </a:solidFill>
              <a:ln w="19050">
                <a:solidFill>
                  <a:srgbClr val="FFFFFF"/>
                </a:solidFill>
              </a:ln>
              <a:effectLst/>
            </c:spPr>
            <c:extLst>
              <c:ext xmlns:c16="http://schemas.microsoft.com/office/drawing/2014/chart" uri="{C3380CC4-5D6E-409C-BE32-E72D297353CC}">
                <c16:uniqueId val="{00000007-046F-4974-BF23-C4EA9DE38E10}"/>
              </c:ext>
            </c:extLst>
          </c:dPt>
          <c:cat>
            <c:strRef>
              <c:f>Sheet1!$A$2:$A$5</c:f>
              <c:strCache>
                <c:ptCount val="4"/>
                <c:pt idx="0">
                  <c:v>Q1</c:v>
                </c:pt>
                <c:pt idx="1">
                  <c:v>Q2</c:v>
                </c:pt>
                <c:pt idx="2">
                  <c:v>Q3</c:v>
                </c:pt>
                <c:pt idx="3">
                  <c:v>Q4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46F-4974-BF23-C4EA9DE38E10}"/>
            </c:ext>
          </c:extLst>
        </c:ser>
        <c:dLbls>
          <c:showLegendKey val="0"/>
          <c:showVal val="0"/>
          <c:showCatName val="0"/>
          <c:showSerName val="0"/>
          <c:showPercent val="0"/>
          <c:showBubbleSize val="0"/>
          <c:showLeaderLines val="1"/>
        </c:dLbls>
        <c:firstSliceAng val="0"/>
        <c:holeSize val="58"/>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Arial"/>
              <a:cs typeface="Arial"/>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a:ea typeface="Arial"/>
          <a:cs typeface="Aria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2"/>
              </a:solidFill>
              <a:round/>
            </a:ln>
            <a:effectLst/>
          </c:spPr>
          <c:marker>
            <c:symbol val="none"/>
          </c:marker>
          <c:dPt>
            <c:idx val="0"/>
            <c:marker>
              <c:symbol val="none"/>
            </c:marker>
            <c:bubble3D val="0"/>
            <c:spPr>
              <a:ln w="28575" cap="rnd">
                <a:solidFill>
                  <a:schemeClr val="accent2"/>
                </a:solidFill>
                <a:round/>
              </a:ln>
              <a:effectLst/>
            </c:spPr>
            <c:extLst>
              <c:ext xmlns:c16="http://schemas.microsoft.com/office/drawing/2014/chart" uri="{C3380CC4-5D6E-409C-BE32-E72D297353CC}">
                <c16:uniqueId val="{00000001-47B9-4235-9CC5-365C04529128}"/>
              </c:ext>
            </c:extLst>
          </c:dPt>
          <c:dPt>
            <c:idx val="1"/>
            <c:marker>
              <c:symbol val="none"/>
            </c:marker>
            <c:bubble3D val="0"/>
            <c:spPr>
              <a:ln w="28575" cap="rnd">
                <a:solidFill>
                  <a:schemeClr val="accent2"/>
                </a:solidFill>
                <a:round/>
              </a:ln>
              <a:effectLst/>
            </c:spPr>
            <c:extLst>
              <c:ext xmlns:c16="http://schemas.microsoft.com/office/drawing/2014/chart" uri="{C3380CC4-5D6E-409C-BE32-E72D297353CC}">
                <c16:uniqueId val="{00000003-47B9-4235-9CC5-365C04529128}"/>
              </c:ext>
            </c:extLst>
          </c:dPt>
          <c:dPt>
            <c:idx val="2"/>
            <c:marker>
              <c:symbol val="none"/>
            </c:marker>
            <c:bubble3D val="0"/>
            <c:spPr>
              <a:ln w="28575" cap="rnd">
                <a:solidFill>
                  <a:schemeClr val="accent2"/>
                </a:solidFill>
                <a:round/>
              </a:ln>
              <a:effectLst/>
            </c:spPr>
            <c:extLst>
              <c:ext xmlns:c16="http://schemas.microsoft.com/office/drawing/2014/chart" uri="{C3380CC4-5D6E-409C-BE32-E72D297353CC}">
                <c16:uniqueId val="{00000005-47B9-4235-9CC5-365C04529128}"/>
              </c:ext>
            </c:extLst>
          </c:dPt>
          <c:dPt>
            <c:idx val="3"/>
            <c:marker>
              <c:symbol val="none"/>
            </c:marker>
            <c:bubble3D val="0"/>
            <c:spPr>
              <a:ln w="28575" cap="rnd">
                <a:solidFill>
                  <a:schemeClr val="accent2"/>
                </a:solidFill>
                <a:round/>
              </a:ln>
              <a:effectLst/>
            </c:spPr>
            <c:extLst>
              <c:ext xmlns:c16="http://schemas.microsoft.com/office/drawing/2014/chart" uri="{C3380CC4-5D6E-409C-BE32-E72D297353CC}">
                <c16:uniqueId val="{00000007-47B9-4235-9CC5-365C04529128}"/>
              </c:ext>
            </c:extLst>
          </c:dPt>
          <c:dPt>
            <c:idx val="4"/>
            <c:marker>
              <c:symbol val="none"/>
            </c:marker>
            <c:bubble3D val="0"/>
            <c:spPr>
              <a:ln w="28575" cap="rnd">
                <a:solidFill>
                  <a:schemeClr val="accent2"/>
                </a:solidFill>
                <a:round/>
              </a:ln>
              <a:effectLst/>
            </c:spPr>
            <c:extLst>
              <c:ext xmlns:c16="http://schemas.microsoft.com/office/drawing/2014/chart" uri="{C3380CC4-5D6E-409C-BE32-E72D297353CC}">
                <c16:uniqueId val="{00000009-47B9-4235-9CC5-365C04529128}"/>
              </c:ext>
            </c:extLst>
          </c:dPt>
          <c:dPt>
            <c:idx val="5"/>
            <c:marker>
              <c:symbol val="none"/>
            </c:marker>
            <c:bubble3D val="0"/>
            <c:spPr>
              <a:ln w="28575" cap="rnd">
                <a:solidFill>
                  <a:schemeClr val="accent2"/>
                </a:solidFill>
                <a:round/>
              </a:ln>
              <a:effectLst/>
            </c:spPr>
            <c:extLst>
              <c:ext xmlns:c16="http://schemas.microsoft.com/office/drawing/2014/chart" uri="{C3380CC4-5D6E-409C-BE32-E72D297353CC}">
                <c16:uniqueId val="{0000000B-47B9-4235-9CC5-365C04529128}"/>
              </c:ext>
            </c:extLst>
          </c:dPt>
          <c:dPt>
            <c:idx val="6"/>
            <c:marker>
              <c:symbol val="none"/>
            </c:marker>
            <c:bubble3D val="0"/>
            <c:spPr>
              <a:ln w="28575" cap="rnd">
                <a:solidFill>
                  <a:schemeClr val="accent2"/>
                </a:solidFill>
                <a:round/>
              </a:ln>
              <a:effectLst/>
            </c:spPr>
            <c:extLst>
              <c:ext xmlns:c16="http://schemas.microsoft.com/office/drawing/2014/chart" uri="{C3380CC4-5D6E-409C-BE32-E72D297353CC}">
                <c16:uniqueId val="{0000000D-47B9-4235-9CC5-365C04529128}"/>
              </c:ext>
            </c:extLst>
          </c:dPt>
          <c:dPt>
            <c:idx val="7"/>
            <c:marker>
              <c:symbol val="none"/>
            </c:marker>
            <c:bubble3D val="0"/>
            <c:spPr>
              <a:ln w="28575" cap="rnd">
                <a:solidFill>
                  <a:schemeClr val="accent2"/>
                </a:solidFill>
                <a:round/>
              </a:ln>
              <a:effectLst/>
            </c:spPr>
            <c:extLst>
              <c:ext xmlns:c16="http://schemas.microsoft.com/office/drawing/2014/chart" uri="{C3380CC4-5D6E-409C-BE32-E72D297353CC}">
                <c16:uniqueId val="{0000000F-47B9-4235-9CC5-365C04529128}"/>
              </c:ext>
            </c:extLst>
          </c:dPt>
          <c:dPt>
            <c:idx val="8"/>
            <c:marker>
              <c:symbol val="none"/>
            </c:marker>
            <c:bubble3D val="0"/>
            <c:spPr>
              <a:ln w="28575" cap="rnd">
                <a:solidFill>
                  <a:schemeClr val="accent2"/>
                </a:solidFill>
                <a:round/>
              </a:ln>
              <a:effectLst/>
            </c:spPr>
            <c:extLst>
              <c:ext xmlns:c16="http://schemas.microsoft.com/office/drawing/2014/chart" uri="{C3380CC4-5D6E-409C-BE32-E72D297353CC}">
                <c16:uniqueId val="{00000011-47B9-4235-9CC5-365C04529128}"/>
              </c:ext>
            </c:extLst>
          </c:dPt>
          <c:dPt>
            <c:idx val="9"/>
            <c:marker>
              <c:symbol val="none"/>
            </c:marker>
            <c:bubble3D val="0"/>
            <c:spPr>
              <a:ln w="28575" cap="rnd">
                <a:solidFill>
                  <a:schemeClr val="accent2"/>
                </a:solidFill>
                <a:round/>
              </a:ln>
              <a:effectLst/>
            </c:spPr>
            <c:extLst>
              <c:ext xmlns:c16="http://schemas.microsoft.com/office/drawing/2014/chart" uri="{C3380CC4-5D6E-409C-BE32-E72D297353CC}">
                <c16:uniqueId val="{00000013-47B9-4235-9CC5-365C04529128}"/>
              </c:ext>
            </c:extLst>
          </c:dPt>
          <c:dPt>
            <c:idx val="10"/>
            <c:marker>
              <c:symbol val="none"/>
            </c:marker>
            <c:bubble3D val="0"/>
            <c:spPr>
              <a:ln w="28575" cap="rnd">
                <a:solidFill>
                  <a:schemeClr val="accent2"/>
                </a:solidFill>
                <a:round/>
              </a:ln>
              <a:effectLst/>
            </c:spPr>
            <c:extLst>
              <c:ext xmlns:c16="http://schemas.microsoft.com/office/drawing/2014/chart" uri="{C3380CC4-5D6E-409C-BE32-E72D297353CC}">
                <c16:uniqueId val="{00000015-47B9-4235-9CC5-365C04529128}"/>
              </c:ext>
            </c:extLst>
          </c:dPt>
          <c:dPt>
            <c:idx val="11"/>
            <c:marker>
              <c:symbol val="none"/>
            </c:marker>
            <c:bubble3D val="0"/>
            <c:spPr>
              <a:ln w="28575" cap="rnd">
                <a:solidFill>
                  <a:schemeClr val="accent2"/>
                </a:solidFill>
                <a:round/>
              </a:ln>
              <a:effectLst/>
            </c:spPr>
            <c:extLst>
              <c:ext xmlns:c16="http://schemas.microsoft.com/office/drawing/2014/chart" uri="{C3380CC4-5D6E-409C-BE32-E72D297353CC}">
                <c16:uniqueId val="{00000017-47B9-4235-9CC5-365C04529128}"/>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2.5</c:v>
                </c:pt>
                <c:pt idx="2">
                  <c:v>3.5</c:v>
                </c:pt>
                <c:pt idx="3">
                  <c:v>4.5</c:v>
                </c:pt>
                <c:pt idx="4">
                  <c:v>2</c:v>
                </c:pt>
                <c:pt idx="5">
                  <c:v>5</c:v>
                </c:pt>
                <c:pt idx="6">
                  <c:v>2</c:v>
                </c:pt>
                <c:pt idx="7">
                  <c:v>2</c:v>
                </c:pt>
                <c:pt idx="8">
                  <c:v>4</c:v>
                </c:pt>
                <c:pt idx="9">
                  <c:v>5</c:v>
                </c:pt>
                <c:pt idx="10">
                  <c:v>1</c:v>
                </c:pt>
                <c:pt idx="11">
                  <c:v>2</c:v>
                </c:pt>
              </c:numCache>
            </c:numRef>
          </c:val>
          <c:smooth val="1"/>
          <c:extLst>
            <c:ext xmlns:c16="http://schemas.microsoft.com/office/drawing/2014/chart" uri="{C3380CC4-5D6E-409C-BE32-E72D297353CC}">
              <c16:uniqueId val="{00000018-47B9-4235-9CC5-365C04529128}"/>
            </c:ext>
          </c:extLst>
        </c:ser>
        <c:ser>
          <c:idx val="1"/>
          <c:order val="1"/>
          <c:tx>
            <c:strRef>
              <c:f>Sheet1!$C$1</c:f>
              <c:strCache>
                <c:ptCount val="1"/>
                <c:pt idx="0">
                  <c:v>Series 2</c:v>
                </c:pt>
              </c:strCache>
            </c:strRef>
          </c:tx>
          <c:spPr>
            <a:ln w="28575" cap="rnd">
              <a:solidFill>
                <a:schemeClr val="accent2"/>
              </a:solidFill>
              <a:round/>
            </a:ln>
            <a:effectLst/>
          </c:spPr>
          <c:marker>
            <c:symbol val="none"/>
          </c:marker>
          <c:dPt>
            <c:idx val="0"/>
            <c:marker>
              <c:symbol val="none"/>
            </c:marker>
            <c:bubble3D val="0"/>
            <c:spPr>
              <a:ln w="28575" cap="rnd">
                <a:solidFill>
                  <a:schemeClr val="accent2"/>
                </a:solidFill>
                <a:round/>
              </a:ln>
              <a:effectLst/>
            </c:spPr>
            <c:extLst>
              <c:ext xmlns:c16="http://schemas.microsoft.com/office/drawing/2014/chart" uri="{C3380CC4-5D6E-409C-BE32-E72D297353CC}">
                <c16:uniqueId val="{0000001A-47B9-4235-9CC5-365C04529128}"/>
              </c:ext>
            </c:extLst>
          </c:dPt>
          <c:dPt>
            <c:idx val="1"/>
            <c:marker>
              <c:symbol val="none"/>
            </c:marker>
            <c:bubble3D val="0"/>
            <c:spPr>
              <a:ln w="28575" cap="rnd">
                <a:solidFill>
                  <a:schemeClr val="accent2"/>
                </a:solidFill>
                <a:round/>
              </a:ln>
              <a:effectLst/>
            </c:spPr>
            <c:extLst>
              <c:ext xmlns:c16="http://schemas.microsoft.com/office/drawing/2014/chart" uri="{C3380CC4-5D6E-409C-BE32-E72D297353CC}">
                <c16:uniqueId val="{0000001C-47B9-4235-9CC5-365C04529128}"/>
              </c:ext>
            </c:extLst>
          </c:dPt>
          <c:dPt>
            <c:idx val="2"/>
            <c:marker>
              <c:symbol val="none"/>
            </c:marker>
            <c:bubble3D val="0"/>
            <c:spPr>
              <a:ln w="28575" cap="rnd">
                <a:solidFill>
                  <a:schemeClr val="accent2"/>
                </a:solidFill>
                <a:round/>
              </a:ln>
              <a:effectLst/>
            </c:spPr>
            <c:extLst>
              <c:ext xmlns:c16="http://schemas.microsoft.com/office/drawing/2014/chart" uri="{C3380CC4-5D6E-409C-BE32-E72D297353CC}">
                <c16:uniqueId val="{0000001E-47B9-4235-9CC5-365C04529128}"/>
              </c:ext>
            </c:extLst>
          </c:dPt>
          <c:dPt>
            <c:idx val="3"/>
            <c:marker>
              <c:symbol val="none"/>
            </c:marker>
            <c:bubble3D val="0"/>
            <c:spPr>
              <a:ln w="28575" cap="rnd">
                <a:solidFill>
                  <a:schemeClr val="accent2"/>
                </a:solidFill>
                <a:round/>
              </a:ln>
              <a:effectLst/>
            </c:spPr>
            <c:extLst>
              <c:ext xmlns:c16="http://schemas.microsoft.com/office/drawing/2014/chart" uri="{C3380CC4-5D6E-409C-BE32-E72D297353CC}">
                <c16:uniqueId val="{00000020-47B9-4235-9CC5-365C04529128}"/>
              </c:ext>
            </c:extLst>
          </c:dPt>
          <c:dPt>
            <c:idx val="4"/>
            <c:marker>
              <c:symbol val="none"/>
            </c:marker>
            <c:bubble3D val="0"/>
            <c:spPr>
              <a:ln w="28575" cap="rnd">
                <a:solidFill>
                  <a:schemeClr val="accent2"/>
                </a:solidFill>
                <a:round/>
              </a:ln>
              <a:effectLst/>
            </c:spPr>
            <c:extLst>
              <c:ext xmlns:c16="http://schemas.microsoft.com/office/drawing/2014/chart" uri="{C3380CC4-5D6E-409C-BE32-E72D297353CC}">
                <c16:uniqueId val="{00000022-47B9-4235-9CC5-365C04529128}"/>
              </c:ext>
            </c:extLst>
          </c:dPt>
          <c:dPt>
            <c:idx val="5"/>
            <c:marker>
              <c:symbol val="none"/>
            </c:marker>
            <c:bubble3D val="0"/>
            <c:spPr>
              <a:ln w="28575" cap="rnd">
                <a:solidFill>
                  <a:schemeClr val="accent2"/>
                </a:solidFill>
                <a:round/>
              </a:ln>
              <a:effectLst/>
            </c:spPr>
            <c:extLst>
              <c:ext xmlns:c16="http://schemas.microsoft.com/office/drawing/2014/chart" uri="{C3380CC4-5D6E-409C-BE32-E72D297353CC}">
                <c16:uniqueId val="{00000024-47B9-4235-9CC5-365C04529128}"/>
              </c:ext>
            </c:extLst>
          </c:dPt>
          <c:dPt>
            <c:idx val="6"/>
            <c:marker>
              <c:symbol val="none"/>
            </c:marker>
            <c:bubble3D val="0"/>
            <c:spPr>
              <a:ln w="28575" cap="rnd">
                <a:solidFill>
                  <a:schemeClr val="accent2"/>
                </a:solidFill>
                <a:round/>
              </a:ln>
              <a:effectLst/>
            </c:spPr>
            <c:extLst>
              <c:ext xmlns:c16="http://schemas.microsoft.com/office/drawing/2014/chart" uri="{C3380CC4-5D6E-409C-BE32-E72D297353CC}">
                <c16:uniqueId val="{00000026-47B9-4235-9CC5-365C04529128}"/>
              </c:ext>
            </c:extLst>
          </c:dPt>
          <c:dPt>
            <c:idx val="7"/>
            <c:marker>
              <c:symbol val="none"/>
            </c:marker>
            <c:bubble3D val="0"/>
            <c:spPr>
              <a:ln w="28575" cap="rnd">
                <a:solidFill>
                  <a:schemeClr val="accent2"/>
                </a:solidFill>
                <a:round/>
              </a:ln>
              <a:effectLst/>
            </c:spPr>
            <c:extLst>
              <c:ext xmlns:c16="http://schemas.microsoft.com/office/drawing/2014/chart" uri="{C3380CC4-5D6E-409C-BE32-E72D297353CC}">
                <c16:uniqueId val="{00000028-47B9-4235-9CC5-365C04529128}"/>
              </c:ext>
            </c:extLst>
          </c:dPt>
          <c:dPt>
            <c:idx val="8"/>
            <c:marker>
              <c:symbol val="none"/>
            </c:marker>
            <c:bubble3D val="0"/>
            <c:spPr>
              <a:ln w="28575" cap="rnd">
                <a:solidFill>
                  <a:schemeClr val="accent2"/>
                </a:solidFill>
                <a:round/>
              </a:ln>
              <a:effectLst/>
            </c:spPr>
            <c:extLst>
              <c:ext xmlns:c16="http://schemas.microsoft.com/office/drawing/2014/chart" uri="{C3380CC4-5D6E-409C-BE32-E72D297353CC}">
                <c16:uniqueId val="{0000002A-47B9-4235-9CC5-365C04529128}"/>
              </c:ext>
            </c:extLst>
          </c:dPt>
          <c:dPt>
            <c:idx val="9"/>
            <c:marker>
              <c:symbol val="none"/>
            </c:marker>
            <c:bubble3D val="0"/>
            <c:spPr>
              <a:ln w="28575" cap="rnd">
                <a:solidFill>
                  <a:schemeClr val="accent2"/>
                </a:solidFill>
                <a:round/>
              </a:ln>
              <a:effectLst/>
            </c:spPr>
            <c:extLst>
              <c:ext xmlns:c16="http://schemas.microsoft.com/office/drawing/2014/chart" uri="{C3380CC4-5D6E-409C-BE32-E72D297353CC}">
                <c16:uniqueId val="{0000002C-47B9-4235-9CC5-365C04529128}"/>
              </c:ext>
            </c:extLst>
          </c:dPt>
          <c:dPt>
            <c:idx val="10"/>
            <c:marker>
              <c:symbol val="none"/>
            </c:marker>
            <c:bubble3D val="0"/>
            <c:spPr>
              <a:ln w="28575" cap="rnd">
                <a:solidFill>
                  <a:schemeClr val="accent2"/>
                </a:solidFill>
                <a:round/>
              </a:ln>
              <a:effectLst/>
            </c:spPr>
            <c:extLst>
              <c:ext xmlns:c16="http://schemas.microsoft.com/office/drawing/2014/chart" uri="{C3380CC4-5D6E-409C-BE32-E72D297353CC}">
                <c16:uniqueId val="{0000002E-47B9-4235-9CC5-365C04529128}"/>
              </c:ext>
            </c:extLst>
          </c:dPt>
          <c:dPt>
            <c:idx val="11"/>
            <c:marker>
              <c:symbol val="none"/>
            </c:marker>
            <c:bubble3D val="0"/>
            <c:spPr>
              <a:ln w="28575" cap="rnd">
                <a:solidFill>
                  <a:schemeClr val="accent2"/>
                </a:solidFill>
                <a:round/>
              </a:ln>
              <a:effectLst/>
            </c:spPr>
            <c:extLst>
              <c:ext xmlns:c16="http://schemas.microsoft.com/office/drawing/2014/chart" uri="{C3380CC4-5D6E-409C-BE32-E72D297353CC}">
                <c16:uniqueId val="{00000030-47B9-4235-9CC5-365C04529128}"/>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2.4</c:v>
                </c:pt>
                <c:pt idx="1">
                  <c:v>4.4000000000000004</c:v>
                </c:pt>
                <c:pt idx="2">
                  <c:v>1.8</c:v>
                </c:pt>
                <c:pt idx="3">
                  <c:v>2.8</c:v>
                </c:pt>
                <c:pt idx="4">
                  <c:v>3</c:v>
                </c:pt>
                <c:pt idx="5">
                  <c:v>6</c:v>
                </c:pt>
                <c:pt idx="6">
                  <c:v>5</c:v>
                </c:pt>
                <c:pt idx="7">
                  <c:v>2</c:v>
                </c:pt>
                <c:pt idx="8">
                  <c:v>4</c:v>
                </c:pt>
                <c:pt idx="9">
                  <c:v>2</c:v>
                </c:pt>
                <c:pt idx="10">
                  <c:v>1</c:v>
                </c:pt>
                <c:pt idx="11">
                  <c:v>4</c:v>
                </c:pt>
              </c:numCache>
            </c:numRef>
          </c:val>
          <c:smooth val="1"/>
          <c:extLst>
            <c:ext xmlns:c16="http://schemas.microsoft.com/office/drawing/2014/chart" uri="{C3380CC4-5D6E-409C-BE32-E72D297353CC}">
              <c16:uniqueId val="{00000031-47B9-4235-9CC5-365C04529128}"/>
            </c:ext>
          </c:extLst>
        </c:ser>
        <c:ser>
          <c:idx val="2"/>
          <c:order val="2"/>
          <c:tx>
            <c:strRef>
              <c:f>Sheet1!$D$1</c:f>
              <c:strCache>
                <c:ptCount val="1"/>
                <c:pt idx="0">
                  <c:v>Series 3</c:v>
                </c:pt>
              </c:strCache>
            </c:strRef>
          </c:tx>
          <c:spPr>
            <a:ln w="28575" cap="rnd">
              <a:solidFill>
                <a:schemeClr val="accent5"/>
              </a:solidFill>
              <a:round/>
            </a:ln>
            <a:effectLst/>
          </c:spPr>
          <c:marker>
            <c:symbol val="none"/>
          </c:marker>
          <c:dPt>
            <c:idx val="0"/>
            <c:marker>
              <c:symbol val="none"/>
            </c:marker>
            <c:bubble3D val="0"/>
            <c:spPr>
              <a:ln w="28575" cap="rnd">
                <a:solidFill>
                  <a:schemeClr val="accent5"/>
                </a:solidFill>
                <a:round/>
              </a:ln>
              <a:effectLst/>
            </c:spPr>
            <c:extLst>
              <c:ext xmlns:c16="http://schemas.microsoft.com/office/drawing/2014/chart" uri="{C3380CC4-5D6E-409C-BE32-E72D297353CC}">
                <c16:uniqueId val="{00000033-47B9-4235-9CC5-365C04529128}"/>
              </c:ext>
            </c:extLst>
          </c:dPt>
          <c:dPt>
            <c:idx val="1"/>
            <c:marker>
              <c:symbol val="none"/>
            </c:marker>
            <c:bubble3D val="0"/>
            <c:spPr>
              <a:ln w="28575" cap="rnd">
                <a:solidFill>
                  <a:schemeClr val="accent5"/>
                </a:solidFill>
                <a:round/>
              </a:ln>
              <a:effectLst/>
            </c:spPr>
            <c:extLst>
              <c:ext xmlns:c16="http://schemas.microsoft.com/office/drawing/2014/chart" uri="{C3380CC4-5D6E-409C-BE32-E72D297353CC}">
                <c16:uniqueId val="{00000035-47B9-4235-9CC5-365C04529128}"/>
              </c:ext>
            </c:extLst>
          </c:dPt>
          <c:dPt>
            <c:idx val="2"/>
            <c:marker>
              <c:symbol val="none"/>
            </c:marker>
            <c:bubble3D val="0"/>
            <c:spPr>
              <a:ln w="28575" cap="rnd">
                <a:solidFill>
                  <a:schemeClr val="accent5"/>
                </a:solidFill>
                <a:round/>
              </a:ln>
              <a:effectLst/>
            </c:spPr>
            <c:extLst>
              <c:ext xmlns:c16="http://schemas.microsoft.com/office/drawing/2014/chart" uri="{C3380CC4-5D6E-409C-BE32-E72D297353CC}">
                <c16:uniqueId val="{00000037-47B9-4235-9CC5-365C04529128}"/>
              </c:ext>
            </c:extLst>
          </c:dPt>
          <c:dPt>
            <c:idx val="3"/>
            <c:marker>
              <c:symbol val="none"/>
            </c:marker>
            <c:bubble3D val="0"/>
            <c:spPr>
              <a:ln w="28575" cap="rnd">
                <a:solidFill>
                  <a:schemeClr val="accent5"/>
                </a:solidFill>
                <a:round/>
              </a:ln>
              <a:effectLst/>
            </c:spPr>
            <c:extLst>
              <c:ext xmlns:c16="http://schemas.microsoft.com/office/drawing/2014/chart" uri="{C3380CC4-5D6E-409C-BE32-E72D297353CC}">
                <c16:uniqueId val="{00000039-47B9-4235-9CC5-365C04529128}"/>
              </c:ext>
            </c:extLst>
          </c:dPt>
          <c:dPt>
            <c:idx val="4"/>
            <c:marker>
              <c:symbol val="none"/>
            </c:marker>
            <c:bubble3D val="0"/>
            <c:spPr>
              <a:ln w="28575" cap="rnd">
                <a:solidFill>
                  <a:schemeClr val="accent5"/>
                </a:solidFill>
                <a:round/>
              </a:ln>
              <a:effectLst/>
            </c:spPr>
            <c:extLst>
              <c:ext xmlns:c16="http://schemas.microsoft.com/office/drawing/2014/chart" uri="{C3380CC4-5D6E-409C-BE32-E72D297353CC}">
                <c16:uniqueId val="{0000003B-47B9-4235-9CC5-365C04529128}"/>
              </c:ext>
            </c:extLst>
          </c:dPt>
          <c:dPt>
            <c:idx val="5"/>
            <c:marker>
              <c:symbol val="none"/>
            </c:marker>
            <c:bubble3D val="0"/>
            <c:spPr>
              <a:ln w="28575" cap="rnd">
                <a:solidFill>
                  <a:schemeClr val="accent5"/>
                </a:solidFill>
                <a:round/>
              </a:ln>
              <a:effectLst/>
            </c:spPr>
            <c:extLst>
              <c:ext xmlns:c16="http://schemas.microsoft.com/office/drawing/2014/chart" uri="{C3380CC4-5D6E-409C-BE32-E72D297353CC}">
                <c16:uniqueId val="{0000003D-47B9-4235-9CC5-365C04529128}"/>
              </c:ext>
            </c:extLst>
          </c:dPt>
          <c:dPt>
            <c:idx val="6"/>
            <c:marker>
              <c:symbol val="none"/>
            </c:marker>
            <c:bubble3D val="0"/>
            <c:spPr>
              <a:ln w="28575" cap="rnd">
                <a:solidFill>
                  <a:schemeClr val="accent5"/>
                </a:solidFill>
                <a:round/>
              </a:ln>
              <a:effectLst/>
            </c:spPr>
            <c:extLst>
              <c:ext xmlns:c16="http://schemas.microsoft.com/office/drawing/2014/chart" uri="{C3380CC4-5D6E-409C-BE32-E72D297353CC}">
                <c16:uniqueId val="{0000003F-47B9-4235-9CC5-365C04529128}"/>
              </c:ext>
            </c:extLst>
          </c:dPt>
          <c:dPt>
            <c:idx val="7"/>
            <c:marker>
              <c:symbol val="none"/>
            </c:marker>
            <c:bubble3D val="0"/>
            <c:spPr>
              <a:ln w="28575" cap="rnd">
                <a:solidFill>
                  <a:schemeClr val="accent5"/>
                </a:solidFill>
                <a:round/>
              </a:ln>
              <a:effectLst/>
            </c:spPr>
            <c:extLst>
              <c:ext xmlns:c16="http://schemas.microsoft.com/office/drawing/2014/chart" uri="{C3380CC4-5D6E-409C-BE32-E72D297353CC}">
                <c16:uniqueId val="{00000041-47B9-4235-9CC5-365C04529128}"/>
              </c:ext>
            </c:extLst>
          </c:dPt>
          <c:dPt>
            <c:idx val="8"/>
            <c:marker>
              <c:symbol val="none"/>
            </c:marker>
            <c:bubble3D val="0"/>
            <c:spPr>
              <a:ln w="28575" cap="rnd">
                <a:solidFill>
                  <a:schemeClr val="accent5"/>
                </a:solidFill>
                <a:round/>
              </a:ln>
              <a:effectLst/>
            </c:spPr>
            <c:extLst>
              <c:ext xmlns:c16="http://schemas.microsoft.com/office/drawing/2014/chart" uri="{C3380CC4-5D6E-409C-BE32-E72D297353CC}">
                <c16:uniqueId val="{00000043-47B9-4235-9CC5-365C04529128}"/>
              </c:ext>
            </c:extLst>
          </c:dPt>
          <c:dPt>
            <c:idx val="9"/>
            <c:marker>
              <c:symbol val="none"/>
            </c:marker>
            <c:bubble3D val="0"/>
            <c:spPr>
              <a:ln w="28575" cap="rnd">
                <a:solidFill>
                  <a:schemeClr val="accent5"/>
                </a:solidFill>
                <a:round/>
              </a:ln>
              <a:effectLst/>
            </c:spPr>
            <c:extLst>
              <c:ext xmlns:c16="http://schemas.microsoft.com/office/drawing/2014/chart" uri="{C3380CC4-5D6E-409C-BE32-E72D297353CC}">
                <c16:uniqueId val="{00000045-47B9-4235-9CC5-365C04529128}"/>
              </c:ext>
            </c:extLst>
          </c:dPt>
          <c:dPt>
            <c:idx val="10"/>
            <c:marker>
              <c:symbol val="none"/>
            </c:marker>
            <c:bubble3D val="0"/>
            <c:spPr>
              <a:ln w="28575" cap="rnd">
                <a:solidFill>
                  <a:schemeClr val="accent5"/>
                </a:solidFill>
                <a:round/>
              </a:ln>
              <a:effectLst/>
            </c:spPr>
            <c:extLst>
              <c:ext xmlns:c16="http://schemas.microsoft.com/office/drawing/2014/chart" uri="{C3380CC4-5D6E-409C-BE32-E72D297353CC}">
                <c16:uniqueId val="{00000047-47B9-4235-9CC5-365C04529128}"/>
              </c:ext>
            </c:extLst>
          </c:dPt>
          <c:dPt>
            <c:idx val="11"/>
            <c:marker>
              <c:symbol val="none"/>
            </c:marker>
            <c:bubble3D val="0"/>
            <c:spPr>
              <a:ln w="28575" cap="rnd">
                <a:solidFill>
                  <a:schemeClr val="accent5"/>
                </a:solidFill>
                <a:round/>
              </a:ln>
              <a:effectLst/>
            </c:spPr>
            <c:extLst>
              <c:ext xmlns:c16="http://schemas.microsoft.com/office/drawing/2014/chart" uri="{C3380CC4-5D6E-409C-BE32-E72D297353CC}">
                <c16:uniqueId val="{00000049-47B9-4235-9CC5-365C04529128}"/>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2</c:v>
                </c:pt>
                <c:pt idx="1">
                  <c:v>2</c:v>
                </c:pt>
                <c:pt idx="2">
                  <c:v>3</c:v>
                </c:pt>
                <c:pt idx="3">
                  <c:v>5</c:v>
                </c:pt>
                <c:pt idx="4">
                  <c:v>1</c:v>
                </c:pt>
                <c:pt idx="5">
                  <c:v>1</c:v>
                </c:pt>
                <c:pt idx="6">
                  <c:v>4</c:v>
                </c:pt>
                <c:pt idx="7">
                  <c:v>2</c:v>
                </c:pt>
                <c:pt idx="8">
                  <c:v>2</c:v>
                </c:pt>
                <c:pt idx="9">
                  <c:v>5</c:v>
                </c:pt>
                <c:pt idx="10">
                  <c:v>5</c:v>
                </c:pt>
                <c:pt idx="11">
                  <c:v>2</c:v>
                </c:pt>
              </c:numCache>
            </c:numRef>
          </c:val>
          <c:smooth val="1"/>
          <c:extLst>
            <c:ext xmlns:c16="http://schemas.microsoft.com/office/drawing/2014/chart" uri="{C3380CC4-5D6E-409C-BE32-E72D297353CC}">
              <c16:uniqueId val="{0000004A-47B9-4235-9CC5-365C04529128}"/>
            </c:ext>
          </c:extLst>
        </c:ser>
        <c:dLbls>
          <c:showLegendKey val="0"/>
          <c:showVal val="0"/>
          <c:showCatName val="0"/>
          <c:showSerName val="0"/>
          <c:showPercent val="0"/>
          <c:showBubbleSize val="0"/>
        </c:dLbls>
        <c:smooth val="0"/>
        <c:axId val="294520720"/>
        <c:axId val="1124866607"/>
      </c:lineChart>
      <c:catAx>
        <c:axId val="294520720"/>
        <c:scaling>
          <c:orientation val="minMax"/>
        </c:scaling>
        <c:delete val="0"/>
        <c:axPos val="b"/>
        <c:numFmt formatCode="General" sourceLinked="1"/>
        <c:majorTickMark val="out"/>
        <c:minorTickMark val="none"/>
        <c:tickLblPos val="nextTo"/>
        <c:spPr>
          <a:noFill/>
          <a:ln w="9525" cap="flat" cmpd="sng" algn="ctr">
            <a:solidFill>
              <a:srgbClr val="E4E6E9"/>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Arial"/>
                <a:cs typeface="Arial"/>
              </a:defRPr>
            </a:pPr>
            <a:endParaRPr lang="en-US"/>
          </a:p>
        </c:txPr>
        <c:crossAx val="1124866607"/>
        <c:crosses val="autoZero"/>
        <c:auto val="1"/>
        <c:lblAlgn val="ctr"/>
        <c:lblOffset val="100"/>
        <c:noMultiLvlLbl val="0"/>
      </c:catAx>
      <c:valAx>
        <c:axId val="1124866607"/>
        <c:scaling>
          <c:orientation val="minMax"/>
          <c:max val="7"/>
          <c:min val="0"/>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rgbClr val="E4E6E9"/>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Arial"/>
                <a:cs typeface="Arial"/>
              </a:defRPr>
            </a:pPr>
            <a:endParaRPr lang="en-US"/>
          </a:p>
        </c:txPr>
        <c:crossAx val="294520720"/>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a:ea typeface="Arial"/>
          <a:cs typeface="Aria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5FC-446B-8E08-C65E8594A92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95FC-446B-8E08-C65E8594A92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5FC-446B-8E08-C65E8594A92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5FC-446B-8E08-C65E8594A920}"/>
              </c:ext>
            </c:extLst>
          </c:dPt>
          <c:cat>
            <c:strRef>
              <c:f>Sheet1!$A$2:$A$5</c:f>
              <c:strCache>
                <c:ptCount val="2"/>
                <c:pt idx="0">
                  <c:v>1st Qtr</c:v>
                </c:pt>
                <c:pt idx="1">
                  <c:v>2nd Qtr</c:v>
                </c:pt>
              </c:strCache>
            </c:strRef>
          </c:cat>
          <c:val>
            <c:numRef>
              <c:f>Sheet1!$B$2:$B$5</c:f>
              <c:numCache>
                <c:formatCode>General</c:formatCode>
                <c:ptCount val="4"/>
                <c:pt idx="0">
                  <c:v>8.2000000000000011</c:v>
                </c:pt>
                <c:pt idx="1">
                  <c:v>3.2</c:v>
                </c:pt>
              </c:numCache>
            </c:numRef>
          </c:val>
          <c:extLst>
            <c:ext xmlns:c16="http://schemas.microsoft.com/office/drawing/2014/chart" uri="{C3380CC4-5D6E-409C-BE32-E72D297353CC}">
              <c16:uniqueId val="{00000008-95FC-446B-8E08-C65E8594A9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rgbClr val="FFFFFF"/>
              </a:solidFill>
            </a:ln>
          </c:spPr>
          <c:dPt>
            <c:idx val="0"/>
            <c:bubble3D val="0"/>
            <c:spPr>
              <a:solidFill>
                <a:schemeClr val="accent3"/>
              </a:solidFill>
              <a:ln w="19050">
                <a:solidFill>
                  <a:srgbClr val="FFFFFF"/>
                </a:solidFill>
              </a:ln>
              <a:effectLst/>
            </c:spPr>
            <c:extLst>
              <c:ext xmlns:c16="http://schemas.microsoft.com/office/drawing/2014/chart" uri="{C3380CC4-5D6E-409C-BE32-E72D297353CC}">
                <c16:uniqueId val="{00000001-046F-4974-BF23-C4EA9DE38E10}"/>
              </c:ext>
            </c:extLst>
          </c:dPt>
          <c:dPt>
            <c:idx val="1"/>
            <c:bubble3D val="0"/>
            <c:spPr>
              <a:solidFill>
                <a:schemeClr val="accent4"/>
              </a:solidFill>
              <a:ln w="19050">
                <a:solidFill>
                  <a:srgbClr val="FFFFFF"/>
                </a:solidFill>
              </a:ln>
              <a:effectLst/>
            </c:spPr>
            <c:extLst>
              <c:ext xmlns:c16="http://schemas.microsoft.com/office/drawing/2014/chart" uri="{C3380CC4-5D6E-409C-BE32-E72D297353CC}">
                <c16:uniqueId val="{00000003-046F-4974-BF23-C4EA9DE38E10}"/>
              </c:ext>
            </c:extLst>
          </c:dPt>
          <c:dPt>
            <c:idx val="2"/>
            <c:bubble3D val="0"/>
            <c:spPr>
              <a:solidFill>
                <a:schemeClr val="accent1"/>
              </a:solidFill>
              <a:ln w="19050">
                <a:solidFill>
                  <a:srgbClr val="FFFFFF"/>
                </a:solidFill>
              </a:ln>
              <a:effectLst/>
            </c:spPr>
            <c:extLst>
              <c:ext xmlns:c16="http://schemas.microsoft.com/office/drawing/2014/chart" uri="{C3380CC4-5D6E-409C-BE32-E72D297353CC}">
                <c16:uniqueId val="{00000005-046F-4974-BF23-C4EA9DE38E10}"/>
              </c:ext>
            </c:extLst>
          </c:dPt>
          <c:dPt>
            <c:idx val="3"/>
            <c:bubble3D val="0"/>
            <c:spPr>
              <a:solidFill>
                <a:schemeClr val="accent2"/>
              </a:solidFill>
              <a:ln w="19050">
                <a:solidFill>
                  <a:srgbClr val="FFFFFF"/>
                </a:solidFill>
              </a:ln>
              <a:effectLst/>
            </c:spPr>
            <c:extLst>
              <c:ext xmlns:c16="http://schemas.microsoft.com/office/drawing/2014/chart" uri="{C3380CC4-5D6E-409C-BE32-E72D297353CC}">
                <c16:uniqueId val="{00000007-046F-4974-BF23-C4EA9DE38E10}"/>
              </c:ext>
            </c:extLst>
          </c:dPt>
          <c:cat>
            <c:strRef>
              <c:f>Sheet1!$A$2:$A$5</c:f>
              <c:strCache>
                <c:ptCount val="4"/>
                <c:pt idx="0">
                  <c:v>Q1</c:v>
                </c:pt>
                <c:pt idx="1">
                  <c:v>Q2</c:v>
                </c:pt>
                <c:pt idx="2">
                  <c:v>Q3</c:v>
                </c:pt>
                <c:pt idx="3">
                  <c:v>Q4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46F-4974-BF23-C4EA9DE38E10}"/>
            </c:ext>
          </c:extLst>
        </c:ser>
        <c:dLbls>
          <c:showLegendKey val="0"/>
          <c:showVal val="0"/>
          <c:showCatName val="0"/>
          <c:showSerName val="0"/>
          <c:showPercent val="0"/>
          <c:showBubbleSize val="0"/>
          <c:showLeaderLines val="1"/>
        </c:dLbls>
        <c:firstSliceAng val="0"/>
        <c:holeSize val="58"/>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Arial"/>
              <a:cs typeface="Arial"/>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a:ea typeface="Arial"/>
          <a:cs typeface="Aria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rgbClr val="FFFFFF"/>
              </a:solidFill>
            </a:ln>
          </c:spPr>
          <c:dPt>
            <c:idx val="0"/>
            <c:bubble3D val="0"/>
            <c:spPr>
              <a:solidFill>
                <a:schemeClr val="accent3"/>
              </a:solidFill>
              <a:ln w="19050">
                <a:solidFill>
                  <a:srgbClr val="FFFFFF"/>
                </a:solidFill>
              </a:ln>
              <a:effectLst/>
            </c:spPr>
            <c:extLst>
              <c:ext xmlns:c16="http://schemas.microsoft.com/office/drawing/2014/chart" uri="{C3380CC4-5D6E-409C-BE32-E72D297353CC}">
                <c16:uniqueId val="{00000001-046F-4974-BF23-C4EA9DE38E10}"/>
              </c:ext>
            </c:extLst>
          </c:dPt>
          <c:dPt>
            <c:idx val="1"/>
            <c:bubble3D val="0"/>
            <c:spPr>
              <a:solidFill>
                <a:schemeClr val="accent4"/>
              </a:solidFill>
              <a:ln w="19050">
                <a:solidFill>
                  <a:srgbClr val="FFFFFF"/>
                </a:solidFill>
              </a:ln>
              <a:effectLst/>
            </c:spPr>
            <c:extLst>
              <c:ext xmlns:c16="http://schemas.microsoft.com/office/drawing/2014/chart" uri="{C3380CC4-5D6E-409C-BE32-E72D297353CC}">
                <c16:uniqueId val="{00000003-046F-4974-BF23-C4EA9DE38E10}"/>
              </c:ext>
            </c:extLst>
          </c:dPt>
          <c:dPt>
            <c:idx val="2"/>
            <c:bubble3D val="0"/>
            <c:spPr>
              <a:solidFill>
                <a:schemeClr val="accent1"/>
              </a:solidFill>
              <a:ln w="19050">
                <a:solidFill>
                  <a:srgbClr val="FFFFFF"/>
                </a:solidFill>
              </a:ln>
              <a:effectLst/>
            </c:spPr>
            <c:extLst>
              <c:ext xmlns:c16="http://schemas.microsoft.com/office/drawing/2014/chart" uri="{C3380CC4-5D6E-409C-BE32-E72D297353CC}">
                <c16:uniqueId val="{00000005-046F-4974-BF23-C4EA9DE38E10}"/>
              </c:ext>
            </c:extLst>
          </c:dPt>
          <c:dPt>
            <c:idx val="3"/>
            <c:bubble3D val="0"/>
            <c:spPr>
              <a:solidFill>
                <a:schemeClr val="accent2"/>
              </a:solidFill>
              <a:ln w="19050">
                <a:solidFill>
                  <a:srgbClr val="FFFFFF"/>
                </a:solidFill>
              </a:ln>
              <a:effectLst/>
            </c:spPr>
            <c:extLst>
              <c:ext xmlns:c16="http://schemas.microsoft.com/office/drawing/2014/chart" uri="{C3380CC4-5D6E-409C-BE32-E72D297353CC}">
                <c16:uniqueId val="{00000007-046F-4974-BF23-C4EA9DE38E10}"/>
              </c:ext>
            </c:extLst>
          </c:dPt>
          <c:cat>
            <c:strRef>
              <c:f>Sheet1!$A$2:$A$5</c:f>
              <c:strCache>
                <c:ptCount val="4"/>
                <c:pt idx="0">
                  <c:v>Q1</c:v>
                </c:pt>
                <c:pt idx="1">
                  <c:v>Q2</c:v>
                </c:pt>
                <c:pt idx="2">
                  <c:v>Q3</c:v>
                </c:pt>
                <c:pt idx="3">
                  <c:v>Q4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46F-4974-BF23-C4EA9DE38E10}"/>
            </c:ext>
          </c:extLst>
        </c:ser>
        <c:dLbls>
          <c:showLegendKey val="0"/>
          <c:showVal val="0"/>
          <c:showCatName val="0"/>
          <c:showSerName val="0"/>
          <c:showPercent val="0"/>
          <c:showBubbleSize val="0"/>
          <c:showLeaderLines val="1"/>
        </c:dLbls>
        <c:firstSliceAng val="0"/>
        <c:holeSize val="58"/>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Arial"/>
              <a:cs typeface="Arial"/>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a:ea typeface="Arial"/>
          <a:cs typeface="Aria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3219533913656"/>
          <c:y val="0.10107354708003793"/>
          <c:w val="0.74127494999752386"/>
          <c:h val="0.80440885644502758"/>
        </c:manualLayout>
      </c:layout>
      <c:barChart>
        <c:barDir val="col"/>
        <c:grouping val="clustered"/>
        <c:varyColors val="0"/>
        <c:ser>
          <c:idx val="0"/>
          <c:order val="0"/>
          <c:tx>
            <c:strRef>
              <c:f>Sheet1!$B$1</c:f>
              <c:strCache>
                <c:ptCount val="1"/>
                <c:pt idx="0">
                  <c:v>Text</c:v>
                </c:pt>
              </c:strCache>
            </c:strRef>
          </c:tx>
          <c:spPr>
            <a:solidFill>
              <a:schemeClr val="accent1"/>
            </a:solidFill>
            <a:ln>
              <a:noFill/>
            </a:ln>
            <a:effectLst/>
          </c:spPr>
          <c:invertIfNegative val="0"/>
          <c:cat>
            <c:strRef>
              <c:f>Sheet1!$A$2:$A$13</c:f>
              <c:strCache>
                <c:ptCount val="12"/>
                <c:pt idx="0">
                  <c:v>Text</c:v>
                </c:pt>
                <c:pt idx="1">
                  <c:v>Text</c:v>
                </c:pt>
                <c:pt idx="2">
                  <c:v>Text</c:v>
                </c:pt>
                <c:pt idx="3">
                  <c:v>Text</c:v>
                </c:pt>
                <c:pt idx="4">
                  <c:v>Text</c:v>
                </c:pt>
                <c:pt idx="5">
                  <c:v>Text</c:v>
                </c:pt>
                <c:pt idx="6">
                  <c:v>Text</c:v>
                </c:pt>
                <c:pt idx="7">
                  <c:v>Text</c:v>
                </c:pt>
                <c:pt idx="8">
                  <c:v>Text</c:v>
                </c:pt>
                <c:pt idx="9">
                  <c:v>Text</c:v>
                </c:pt>
                <c:pt idx="10">
                  <c:v>Text</c:v>
                </c:pt>
                <c:pt idx="11">
                  <c:v>Text</c:v>
                </c:pt>
              </c:strCache>
            </c:strRef>
          </c:cat>
          <c:val>
            <c:numRef>
              <c:f>Sheet1!$B$2:$B$13</c:f>
              <c:numCache>
                <c:formatCode>[$$-409]#,##0.00_);\([$$-409]#,##0.00\)</c:formatCode>
                <c:ptCount val="12"/>
                <c:pt idx="0">
                  <c:v>3600</c:v>
                </c:pt>
                <c:pt idx="1">
                  <c:v>4980</c:v>
                </c:pt>
                <c:pt idx="2">
                  <c:v>31700</c:v>
                </c:pt>
                <c:pt idx="3">
                  <c:v>1600</c:v>
                </c:pt>
                <c:pt idx="4">
                  <c:v>4340</c:v>
                </c:pt>
                <c:pt idx="5">
                  <c:v>7140</c:v>
                </c:pt>
                <c:pt idx="6">
                  <c:v>3450</c:v>
                </c:pt>
                <c:pt idx="7">
                  <c:v>10520</c:v>
                </c:pt>
                <c:pt idx="8">
                  <c:v>2830</c:v>
                </c:pt>
                <c:pt idx="9">
                  <c:v>4860</c:v>
                </c:pt>
                <c:pt idx="10">
                  <c:v>5940</c:v>
                </c:pt>
                <c:pt idx="11">
                  <c:v>4120</c:v>
                </c:pt>
              </c:numCache>
            </c:numRef>
          </c:val>
          <c:extLst>
            <c:ext xmlns:c16="http://schemas.microsoft.com/office/drawing/2014/chart" uri="{C3380CC4-5D6E-409C-BE32-E72D297353CC}">
              <c16:uniqueId val="{00000000-334B-4A68-B2BB-8D86B3418956}"/>
            </c:ext>
          </c:extLst>
        </c:ser>
        <c:ser>
          <c:idx val="1"/>
          <c:order val="1"/>
          <c:tx>
            <c:strRef>
              <c:f>Sheet1!$C$1</c:f>
              <c:strCache>
                <c:ptCount val="1"/>
                <c:pt idx="0">
                  <c:v>Text </c:v>
                </c:pt>
              </c:strCache>
            </c:strRef>
          </c:tx>
          <c:spPr>
            <a:solidFill>
              <a:schemeClr val="accent4"/>
            </a:solidFill>
            <a:ln>
              <a:noFill/>
            </a:ln>
            <a:effectLst/>
          </c:spPr>
          <c:invertIfNegative val="0"/>
          <c:cat>
            <c:strRef>
              <c:f>Sheet1!$A$2:$A$13</c:f>
              <c:strCache>
                <c:ptCount val="12"/>
                <c:pt idx="0">
                  <c:v>Text</c:v>
                </c:pt>
                <c:pt idx="1">
                  <c:v>Text</c:v>
                </c:pt>
                <c:pt idx="2">
                  <c:v>Text</c:v>
                </c:pt>
                <c:pt idx="3">
                  <c:v>Text</c:v>
                </c:pt>
                <c:pt idx="4">
                  <c:v>Text</c:v>
                </c:pt>
                <c:pt idx="5">
                  <c:v>Text</c:v>
                </c:pt>
                <c:pt idx="6">
                  <c:v>Text</c:v>
                </c:pt>
                <c:pt idx="7">
                  <c:v>Text</c:v>
                </c:pt>
                <c:pt idx="8">
                  <c:v>Text</c:v>
                </c:pt>
                <c:pt idx="9">
                  <c:v>Text</c:v>
                </c:pt>
                <c:pt idx="10">
                  <c:v>Text</c:v>
                </c:pt>
                <c:pt idx="11">
                  <c:v>Text</c:v>
                </c:pt>
              </c:strCache>
            </c:strRef>
          </c:cat>
          <c:val>
            <c:numRef>
              <c:f>Sheet1!$C$2:$C$13</c:f>
              <c:numCache>
                <c:formatCode>[$$-409]#,##0.00_);\([$$-409]#,##0.00\)</c:formatCode>
                <c:ptCount val="12"/>
                <c:pt idx="0">
                  <c:v>1600</c:v>
                </c:pt>
                <c:pt idx="1">
                  <c:v>750</c:v>
                </c:pt>
                <c:pt idx="2">
                  <c:v>8460</c:v>
                </c:pt>
                <c:pt idx="3">
                  <c:v>1380</c:v>
                </c:pt>
                <c:pt idx="4">
                  <c:v>620</c:v>
                </c:pt>
                <c:pt idx="5">
                  <c:v>8980</c:v>
                </c:pt>
                <c:pt idx="6">
                  <c:v>1350</c:v>
                </c:pt>
                <c:pt idx="7">
                  <c:v>1020</c:v>
                </c:pt>
                <c:pt idx="8">
                  <c:v>8060</c:v>
                </c:pt>
                <c:pt idx="9">
                  <c:v>1350</c:v>
                </c:pt>
                <c:pt idx="10">
                  <c:v>740</c:v>
                </c:pt>
                <c:pt idx="11">
                  <c:v>8770</c:v>
                </c:pt>
              </c:numCache>
            </c:numRef>
          </c:val>
          <c:extLst>
            <c:ext xmlns:c16="http://schemas.microsoft.com/office/drawing/2014/chart" uri="{C3380CC4-5D6E-409C-BE32-E72D297353CC}">
              <c16:uniqueId val="{00000001-334B-4A68-B2BB-8D86B3418956}"/>
            </c:ext>
          </c:extLst>
        </c:ser>
        <c:dLbls>
          <c:showLegendKey val="0"/>
          <c:showVal val="0"/>
          <c:showCatName val="0"/>
          <c:showSerName val="0"/>
          <c:showPercent val="0"/>
          <c:showBubbleSize val="0"/>
        </c:dLbls>
        <c:gapWidth val="50"/>
        <c:axId val="1284999136"/>
        <c:axId val="1485058176"/>
      </c:barChart>
      <c:lineChart>
        <c:grouping val="standard"/>
        <c:varyColors val="0"/>
        <c:ser>
          <c:idx val="2"/>
          <c:order val="2"/>
          <c:tx>
            <c:strRef>
              <c:f>Sheet1!$D$1</c:f>
              <c:strCache>
                <c:ptCount val="1"/>
                <c:pt idx="0">
                  <c:v>Text  </c:v>
                </c:pt>
              </c:strCache>
            </c:strRef>
          </c:tx>
          <c:spPr>
            <a:ln w="28575" cap="rnd">
              <a:solidFill>
                <a:schemeClr val="accent3"/>
              </a:solidFill>
              <a:round/>
            </a:ln>
            <a:effectLst/>
          </c:spPr>
          <c:marker>
            <c:symbol val="none"/>
          </c:marker>
          <c:cat>
            <c:strRef>
              <c:f>Sheet1!$A$2:$A$13</c:f>
              <c:strCache>
                <c:ptCount val="12"/>
                <c:pt idx="0">
                  <c:v>Text</c:v>
                </c:pt>
                <c:pt idx="1">
                  <c:v>Text</c:v>
                </c:pt>
                <c:pt idx="2">
                  <c:v>Text</c:v>
                </c:pt>
                <c:pt idx="3">
                  <c:v>Text</c:v>
                </c:pt>
                <c:pt idx="4">
                  <c:v>Text</c:v>
                </c:pt>
                <c:pt idx="5">
                  <c:v>Text</c:v>
                </c:pt>
                <c:pt idx="6">
                  <c:v>Text</c:v>
                </c:pt>
                <c:pt idx="7">
                  <c:v>Text</c:v>
                </c:pt>
                <c:pt idx="8">
                  <c:v>Text</c:v>
                </c:pt>
                <c:pt idx="9">
                  <c:v>Text</c:v>
                </c:pt>
                <c:pt idx="10">
                  <c:v>Text</c:v>
                </c:pt>
                <c:pt idx="11">
                  <c:v>Text</c:v>
                </c:pt>
              </c:strCache>
            </c:strRef>
          </c:cat>
          <c:val>
            <c:numRef>
              <c:f>Sheet1!$D$2:$D$13</c:f>
              <c:numCache>
                <c:formatCode>[$$-409]#,##0.00_);\([$$-409]#,##0.00\)</c:formatCode>
                <c:ptCount val="12"/>
                <c:pt idx="0">
                  <c:v>38000</c:v>
                </c:pt>
                <c:pt idx="1">
                  <c:v>31700</c:v>
                </c:pt>
                <c:pt idx="2">
                  <c:v>38800</c:v>
                </c:pt>
                <c:pt idx="3">
                  <c:v>8060</c:v>
                </c:pt>
                <c:pt idx="4">
                  <c:v>27700</c:v>
                </c:pt>
                <c:pt idx="5">
                  <c:v>27200</c:v>
                </c:pt>
                <c:pt idx="6">
                  <c:v>23700</c:v>
                </c:pt>
                <c:pt idx="7">
                  <c:v>21000</c:v>
                </c:pt>
                <c:pt idx="8">
                  <c:v>25800</c:v>
                </c:pt>
                <c:pt idx="9">
                  <c:v>17800</c:v>
                </c:pt>
                <c:pt idx="10">
                  <c:v>14300</c:v>
                </c:pt>
                <c:pt idx="11">
                  <c:v>8500</c:v>
                </c:pt>
              </c:numCache>
            </c:numRef>
          </c:val>
          <c:smooth val="0"/>
          <c:extLst>
            <c:ext xmlns:c16="http://schemas.microsoft.com/office/drawing/2014/chart" uri="{C3380CC4-5D6E-409C-BE32-E72D297353CC}">
              <c16:uniqueId val="{00000002-334B-4A68-B2BB-8D86B3418956}"/>
            </c:ext>
          </c:extLst>
        </c:ser>
        <c:dLbls>
          <c:showLegendKey val="0"/>
          <c:showVal val="0"/>
          <c:showCatName val="0"/>
          <c:showSerName val="0"/>
          <c:showPercent val="0"/>
          <c:showBubbleSize val="0"/>
        </c:dLbls>
        <c:marker val="1"/>
        <c:smooth val="0"/>
        <c:axId val="1502739264"/>
        <c:axId val="1485064416"/>
      </c:lineChart>
      <c:catAx>
        <c:axId val="1284999136"/>
        <c:scaling>
          <c:orientation val="minMax"/>
        </c:scaling>
        <c:delete val="0"/>
        <c:axPos val="b"/>
        <c:numFmt formatCode="General" sourceLinked="1"/>
        <c:majorTickMark val="out"/>
        <c:minorTickMark val="none"/>
        <c:tickLblPos val="nextTo"/>
        <c:spPr>
          <a:noFill/>
          <a:ln w="9525" cap="flat" cmpd="sng" algn="ctr">
            <a:solidFill>
              <a:srgbClr val="C6C6C6"/>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Arial"/>
                <a:cs typeface="Arial"/>
              </a:defRPr>
            </a:pPr>
            <a:endParaRPr lang="en-US"/>
          </a:p>
        </c:txPr>
        <c:crossAx val="1485058176"/>
        <c:crosses val="autoZero"/>
        <c:auto val="1"/>
        <c:lblAlgn val="ctr"/>
        <c:lblOffset val="100"/>
        <c:noMultiLvlLbl val="1"/>
      </c:catAx>
      <c:valAx>
        <c:axId val="1485058176"/>
        <c:scaling>
          <c:orientation val="minMax"/>
          <c:max val="12000"/>
          <c:min val="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Arial"/>
                    <a:cs typeface="Arial"/>
                  </a:defRPr>
                </a:pPr>
                <a:r>
                  <a:rPr lang="en-US">
                    <a:latin typeface="+mn-lt"/>
                  </a:rPr>
                  <a:t>Insert text here</a:t>
                </a:r>
              </a:p>
            </c:rich>
          </c:tx>
          <c:layout>
            <c:manualLayout>
              <c:xMode val="edge"/>
              <c:yMode val="edge"/>
              <c:x val="7.4232072379063511E-3"/>
              <c:y val="0.4047318553265948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Arial"/>
                  <a:cs typeface="Arial"/>
                </a:defRPr>
              </a:pPr>
              <a:endParaRPr lang="en-US"/>
            </a:p>
          </c:txPr>
        </c:title>
        <c:numFmt formatCode="[$$-409]#,##0" sourceLinked="0"/>
        <c:majorTickMark val="out"/>
        <c:minorTickMark val="none"/>
        <c:tickLblPos val="nextTo"/>
        <c:spPr>
          <a:noFill/>
          <a:ln>
            <a:solidFill>
              <a:srgbClr val="C6C6C6"/>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Arial"/>
                <a:cs typeface="Arial"/>
              </a:defRPr>
            </a:pPr>
            <a:endParaRPr lang="en-US"/>
          </a:p>
        </c:txPr>
        <c:crossAx val="1284999136"/>
        <c:crosses val="autoZero"/>
        <c:crossBetween val="between"/>
        <c:majorUnit val="2000"/>
      </c:valAx>
      <c:valAx>
        <c:axId val="1485064416"/>
        <c:scaling>
          <c:orientation val="minMax"/>
          <c:max val="45000"/>
          <c:min val="0"/>
        </c:scaling>
        <c:delete val="0"/>
        <c:axPos val="r"/>
        <c:title>
          <c:tx>
            <c:rich>
              <a:bodyPr rot="5400000" spcFirstLastPara="1" vertOverflow="ellipsis" wrap="square" anchor="ctr" anchorCtr="1"/>
              <a:lstStyle/>
              <a:p>
                <a:pPr>
                  <a:defRPr sz="1600" b="0" i="0" u="none" strike="noStrike" kern="1200" baseline="0">
                    <a:solidFill>
                      <a:schemeClr val="tx1"/>
                    </a:solidFill>
                    <a:latin typeface="+mn-lt"/>
                    <a:ea typeface="Arial"/>
                    <a:cs typeface="Arial"/>
                  </a:defRPr>
                </a:pPr>
                <a:r>
                  <a:rPr lang="en-US">
                    <a:latin typeface="+mn-lt"/>
                  </a:rPr>
                  <a:t>Insert text here</a:t>
                </a:r>
              </a:p>
            </c:rich>
          </c:tx>
          <c:layout>
            <c:manualLayout>
              <c:xMode val="edge"/>
              <c:yMode val="edge"/>
              <c:x val="0.97788497356705206"/>
              <c:y val="0.38573232030223847"/>
            </c:manualLayout>
          </c:layout>
          <c:overlay val="0"/>
          <c:spPr>
            <a:noFill/>
            <a:ln>
              <a:noFill/>
            </a:ln>
            <a:effectLst/>
          </c:spPr>
          <c:txPr>
            <a:bodyPr rot="5400000" spcFirstLastPara="1" vertOverflow="ellipsis" wrap="square" anchor="ctr" anchorCtr="1"/>
            <a:lstStyle/>
            <a:p>
              <a:pPr>
                <a:defRPr sz="1600" b="0" i="0" u="none" strike="noStrike" kern="1200" baseline="0">
                  <a:solidFill>
                    <a:schemeClr val="tx1"/>
                  </a:solidFill>
                  <a:latin typeface="+mn-lt"/>
                  <a:ea typeface="Arial"/>
                  <a:cs typeface="Arial"/>
                </a:defRPr>
              </a:pPr>
              <a:endParaRPr lang="en-US"/>
            </a:p>
          </c:txPr>
        </c:title>
        <c:numFmt formatCode="[$$-409]#,##0" sourceLinked="0"/>
        <c:majorTickMark val="out"/>
        <c:minorTickMark val="none"/>
        <c:tickLblPos val="nextTo"/>
        <c:spPr>
          <a:noFill/>
          <a:ln>
            <a:solidFill>
              <a:srgbClr val="C6C6C6"/>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Arial"/>
                <a:cs typeface="Arial"/>
              </a:defRPr>
            </a:pPr>
            <a:endParaRPr lang="en-US"/>
          </a:p>
        </c:txPr>
        <c:crossAx val="1502739264"/>
        <c:crosses val="max"/>
        <c:crossBetween val="between"/>
        <c:majorUnit val="5000"/>
      </c:valAx>
      <c:catAx>
        <c:axId val="1502739264"/>
        <c:scaling>
          <c:orientation val="minMax"/>
        </c:scaling>
        <c:delete val="1"/>
        <c:axPos val="b"/>
        <c:numFmt formatCode="General" sourceLinked="1"/>
        <c:majorTickMark val="out"/>
        <c:minorTickMark val="none"/>
        <c:tickLblPos val="nextTo"/>
        <c:crossAx val="1485064416"/>
        <c:crosses val="autoZero"/>
        <c:auto val="1"/>
        <c:lblAlgn val="ctr"/>
        <c:lblOffset val="100"/>
        <c:noMultiLvlLbl val="1"/>
      </c:cat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Arial"/>
              <a:cs typeface="Arial"/>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Arial"/>
          <a:ea typeface="Arial"/>
          <a:cs typeface="Aria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5827-46D6-859A-DAEC75DB0CF1}"/>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5827-46D6-859A-DAEC75DB0CF1}"/>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5827-46D6-859A-DAEC75DB0CF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5827-46D6-859A-DAEC75DB0CF1}"/>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5827-46D6-859A-DAEC75DB0CF1}"/>
              </c:ext>
            </c:extLst>
          </c:dPt>
          <c:cat>
            <c:strRef>
              <c:f>Sheet1!$A$2:$A$6</c:f>
              <c:strCache>
                <c:ptCount val="5"/>
                <c:pt idx="0">
                  <c:v>Text</c:v>
                </c:pt>
                <c:pt idx="1">
                  <c:v>Text</c:v>
                </c:pt>
                <c:pt idx="2">
                  <c:v>Text</c:v>
                </c:pt>
                <c:pt idx="3">
                  <c:v>Text</c:v>
                </c:pt>
                <c:pt idx="4">
                  <c:v>Text</c:v>
                </c:pt>
              </c:strCache>
            </c:strRef>
          </c:cat>
          <c:val>
            <c:numRef>
              <c:f>Sheet1!$B$2:$B$6</c:f>
              <c:numCache>
                <c:formatCode>#,##0_);\(#,##0\)</c:formatCode>
                <c:ptCount val="5"/>
                <c:pt idx="0">
                  <c:v>5440</c:v>
                </c:pt>
                <c:pt idx="1">
                  <c:v>4060</c:v>
                </c:pt>
                <c:pt idx="2">
                  <c:v>7280</c:v>
                </c:pt>
              </c:numCache>
            </c:numRef>
          </c:val>
          <c:extLst>
            <c:ext xmlns:c16="http://schemas.microsoft.com/office/drawing/2014/chart" uri="{C3380CC4-5D6E-409C-BE32-E72D297353CC}">
              <c16:uniqueId val="{0000000A-5827-46D6-859A-DAEC75DB0CF1}"/>
            </c:ext>
          </c:extLst>
        </c:ser>
        <c:ser>
          <c:idx val="1"/>
          <c:order val="1"/>
          <c:tx>
            <c:strRef>
              <c:f>Sheet1!$C$1</c:f>
              <c:strCache>
                <c:ptCount val="1"/>
                <c:pt idx="0">
                  <c:v>Series 2</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C-5827-46D6-859A-DAEC75DB0CF1}"/>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E-5827-46D6-859A-DAEC75DB0CF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10-5827-46D6-859A-DAEC75DB0CF1}"/>
              </c:ext>
            </c:extLst>
          </c:dPt>
          <c:dPt>
            <c:idx val="3"/>
            <c:invertIfNegative val="0"/>
            <c:bubble3D val="0"/>
            <c:spPr>
              <a:solidFill>
                <a:schemeClr val="accent1"/>
              </a:solidFill>
              <a:ln>
                <a:noFill/>
              </a:ln>
              <a:effectLst/>
            </c:spPr>
            <c:extLst>
              <c:ext xmlns:c16="http://schemas.microsoft.com/office/drawing/2014/chart" uri="{C3380CC4-5D6E-409C-BE32-E72D297353CC}">
                <c16:uniqueId val="{00000012-5827-46D6-859A-DAEC75DB0CF1}"/>
              </c:ext>
            </c:extLst>
          </c:dPt>
          <c:dPt>
            <c:idx val="4"/>
            <c:invertIfNegative val="0"/>
            <c:bubble3D val="0"/>
            <c:spPr>
              <a:solidFill>
                <a:schemeClr val="accent1"/>
              </a:solidFill>
              <a:ln>
                <a:noFill/>
              </a:ln>
              <a:effectLst/>
            </c:spPr>
            <c:extLst>
              <c:ext xmlns:c16="http://schemas.microsoft.com/office/drawing/2014/chart" uri="{C3380CC4-5D6E-409C-BE32-E72D297353CC}">
                <c16:uniqueId val="{00000014-5827-46D6-859A-DAEC75DB0CF1}"/>
              </c:ext>
            </c:extLst>
          </c:dPt>
          <c:cat>
            <c:strRef>
              <c:f>Sheet1!$A$2:$A$6</c:f>
              <c:strCache>
                <c:ptCount val="5"/>
                <c:pt idx="0">
                  <c:v>Text</c:v>
                </c:pt>
                <c:pt idx="1">
                  <c:v>Text</c:v>
                </c:pt>
                <c:pt idx="2">
                  <c:v>Text</c:v>
                </c:pt>
                <c:pt idx="3">
                  <c:v>Text</c:v>
                </c:pt>
                <c:pt idx="4">
                  <c:v>Text</c:v>
                </c:pt>
              </c:strCache>
            </c:strRef>
          </c:cat>
          <c:val>
            <c:numRef>
              <c:f>Sheet1!$C$2:$C$6</c:f>
              <c:numCache>
                <c:formatCode>#,##0_);\(#,##0\)</c:formatCode>
                <c:ptCount val="5"/>
                <c:pt idx="0">
                  <c:v>-5200</c:v>
                </c:pt>
                <c:pt idx="1">
                  <c:v>-1500</c:v>
                </c:pt>
                <c:pt idx="2">
                  <c:v>-1110</c:v>
                </c:pt>
                <c:pt idx="3">
                  <c:v>-1500</c:v>
                </c:pt>
                <c:pt idx="4">
                  <c:v>-280</c:v>
                </c:pt>
              </c:numCache>
            </c:numRef>
          </c:val>
          <c:extLst>
            <c:ext xmlns:c16="http://schemas.microsoft.com/office/drawing/2014/chart" uri="{C3380CC4-5D6E-409C-BE32-E72D297353CC}">
              <c16:uniqueId val="{00000015-5827-46D6-859A-DAEC75DB0CF1}"/>
            </c:ext>
          </c:extLst>
        </c:ser>
        <c:dLbls>
          <c:showLegendKey val="0"/>
          <c:showVal val="0"/>
          <c:showCatName val="0"/>
          <c:showSerName val="0"/>
          <c:showPercent val="0"/>
          <c:showBubbleSize val="0"/>
        </c:dLbls>
        <c:gapWidth val="50"/>
        <c:overlap val="100"/>
        <c:axId val="1335276496"/>
        <c:axId val="1437262080"/>
      </c:barChart>
      <c:lineChart>
        <c:grouping val="standard"/>
        <c:varyColors val="0"/>
        <c:ser>
          <c:idx val="2"/>
          <c:order val="2"/>
          <c:tx>
            <c:strRef>
              <c:f>Sheet1!$D$1</c:f>
              <c:strCache>
                <c:ptCount val="1"/>
                <c:pt idx="0">
                  <c:v>Series 3</c:v>
                </c:pt>
              </c:strCache>
            </c:strRef>
          </c:tx>
          <c:spPr>
            <a:ln w="28575" cap="rnd">
              <a:solidFill>
                <a:schemeClr val="accent3"/>
              </a:solidFill>
              <a:round/>
            </a:ln>
            <a:effectLst/>
          </c:spPr>
          <c:marker>
            <c:symbol val="none"/>
          </c:marker>
          <c:dPt>
            <c:idx val="0"/>
            <c:marker>
              <c:symbol val="none"/>
            </c:marker>
            <c:bubble3D val="0"/>
            <c:spPr>
              <a:ln w="28575" cap="rnd">
                <a:solidFill>
                  <a:srgbClr val="071D49"/>
                </a:solidFill>
                <a:round/>
              </a:ln>
              <a:effectLst/>
            </c:spPr>
            <c:extLst>
              <c:ext xmlns:c16="http://schemas.microsoft.com/office/drawing/2014/chart" uri="{C3380CC4-5D6E-409C-BE32-E72D297353CC}">
                <c16:uniqueId val="{00000017-5827-46D6-859A-DAEC75DB0CF1}"/>
              </c:ext>
            </c:extLst>
          </c:dPt>
          <c:dPt>
            <c:idx val="1"/>
            <c:marker>
              <c:symbol val="none"/>
            </c:marker>
            <c:bubble3D val="0"/>
            <c:spPr>
              <a:ln w="28575" cap="rnd">
                <a:solidFill>
                  <a:srgbClr val="071D49"/>
                </a:solidFill>
                <a:round/>
              </a:ln>
              <a:effectLst/>
            </c:spPr>
            <c:extLst>
              <c:ext xmlns:c16="http://schemas.microsoft.com/office/drawing/2014/chart" uri="{C3380CC4-5D6E-409C-BE32-E72D297353CC}">
                <c16:uniqueId val="{00000019-5827-46D6-859A-DAEC75DB0CF1}"/>
              </c:ext>
            </c:extLst>
          </c:dPt>
          <c:dPt>
            <c:idx val="2"/>
            <c:marker>
              <c:symbol val="none"/>
            </c:marker>
            <c:bubble3D val="0"/>
            <c:spPr>
              <a:ln w="28575" cap="rnd">
                <a:solidFill>
                  <a:srgbClr val="071D49"/>
                </a:solidFill>
                <a:round/>
              </a:ln>
              <a:effectLst/>
            </c:spPr>
            <c:extLst>
              <c:ext xmlns:c16="http://schemas.microsoft.com/office/drawing/2014/chart" uri="{C3380CC4-5D6E-409C-BE32-E72D297353CC}">
                <c16:uniqueId val="{0000001B-5827-46D6-859A-DAEC75DB0CF1}"/>
              </c:ext>
            </c:extLst>
          </c:dPt>
          <c:dPt>
            <c:idx val="3"/>
            <c:marker>
              <c:symbol val="none"/>
            </c:marker>
            <c:bubble3D val="0"/>
            <c:spPr>
              <a:ln w="28575" cap="rnd">
                <a:solidFill>
                  <a:srgbClr val="071D49"/>
                </a:solidFill>
                <a:round/>
              </a:ln>
              <a:effectLst/>
            </c:spPr>
            <c:extLst>
              <c:ext xmlns:c16="http://schemas.microsoft.com/office/drawing/2014/chart" uri="{C3380CC4-5D6E-409C-BE32-E72D297353CC}">
                <c16:uniqueId val="{0000001D-5827-46D6-859A-DAEC75DB0CF1}"/>
              </c:ext>
            </c:extLst>
          </c:dPt>
          <c:dPt>
            <c:idx val="4"/>
            <c:marker>
              <c:symbol val="none"/>
            </c:marker>
            <c:bubble3D val="0"/>
            <c:spPr>
              <a:ln w="28575" cap="rnd">
                <a:solidFill>
                  <a:srgbClr val="071D49"/>
                </a:solidFill>
                <a:round/>
              </a:ln>
              <a:effectLst/>
            </c:spPr>
            <c:extLst>
              <c:ext xmlns:c16="http://schemas.microsoft.com/office/drawing/2014/chart" uri="{C3380CC4-5D6E-409C-BE32-E72D297353CC}">
                <c16:uniqueId val="{0000001F-5827-46D6-859A-DAEC75DB0CF1}"/>
              </c:ext>
            </c:extLst>
          </c:dPt>
          <c:cat>
            <c:strRef>
              <c:f>Sheet1!$A$2:$A$6</c:f>
              <c:strCache>
                <c:ptCount val="5"/>
                <c:pt idx="0">
                  <c:v>Text</c:v>
                </c:pt>
                <c:pt idx="1">
                  <c:v>Text</c:v>
                </c:pt>
                <c:pt idx="2">
                  <c:v>Text</c:v>
                </c:pt>
                <c:pt idx="3">
                  <c:v>Text</c:v>
                </c:pt>
                <c:pt idx="4">
                  <c:v>Text</c:v>
                </c:pt>
              </c:strCache>
            </c:strRef>
          </c:cat>
          <c:val>
            <c:numRef>
              <c:f>Sheet1!$D$2:$D$6</c:f>
              <c:numCache>
                <c:formatCode>#,##0_);\(#,##0\)</c:formatCode>
                <c:ptCount val="5"/>
                <c:pt idx="0">
                  <c:v>170</c:v>
                </c:pt>
                <c:pt idx="1">
                  <c:v>2440</c:v>
                </c:pt>
                <c:pt idx="2">
                  <c:v>6060</c:v>
                </c:pt>
                <c:pt idx="3">
                  <c:v>-1500</c:v>
                </c:pt>
                <c:pt idx="4">
                  <c:v>-400</c:v>
                </c:pt>
              </c:numCache>
            </c:numRef>
          </c:val>
          <c:smooth val="0"/>
          <c:extLst>
            <c:ext xmlns:c16="http://schemas.microsoft.com/office/drawing/2014/chart" uri="{C3380CC4-5D6E-409C-BE32-E72D297353CC}">
              <c16:uniqueId val="{00000020-5827-46D6-859A-DAEC75DB0CF1}"/>
            </c:ext>
          </c:extLst>
        </c:ser>
        <c:dLbls>
          <c:showLegendKey val="0"/>
          <c:showVal val="0"/>
          <c:showCatName val="0"/>
          <c:showSerName val="0"/>
          <c:showPercent val="0"/>
          <c:showBubbleSize val="0"/>
        </c:dLbls>
        <c:marker val="1"/>
        <c:smooth val="0"/>
        <c:axId val="1461873296"/>
        <c:axId val="1348346208"/>
      </c:lineChart>
      <c:catAx>
        <c:axId val="1335276496"/>
        <c:scaling>
          <c:orientation val="minMax"/>
        </c:scaling>
        <c:delete val="0"/>
        <c:axPos val="b"/>
        <c:numFmt formatCode="General" sourceLinked="1"/>
        <c:majorTickMark val="out"/>
        <c:minorTickMark val="none"/>
        <c:tickLblPos val="low"/>
        <c:spPr>
          <a:noFill/>
          <a:ln w="9525" cap="flat" cmpd="sng" algn="ctr">
            <a:solidFill>
              <a:srgbClr val="C6C6C6"/>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Arial"/>
                <a:cs typeface="Arial"/>
              </a:defRPr>
            </a:pPr>
            <a:endParaRPr lang="en-US"/>
          </a:p>
        </c:txPr>
        <c:crossAx val="1437262080"/>
        <c:crosses val="autoZero"/>
        <c:auto val="1"/>
        <c:lblAlgn val="ctr"/>
        <c:lblOffset val="100"/>
        <c:noMultiLvlLbl val="1"/>
      </c:catAx>
      <c:valAx>
        <c:axId val="1437262080"/>
        <c:scaling>
          <c:orientation val="minMax"/>
        </c:scaling>
        <c:delete val="0"/>
        <c:axPos val="l"/>
        <c:numFmt formatCode="#,##0_);\(#,##0\)" sourceLinked="1"/>
        <c:majorTickMark val="out"/>
        <c:minorTickMark val="none"/>
        <c:tickLblPos val="nextTo"/>
        <c:spPr>
          <a:noFill/>
          <a:ln>
            <a:solidFill>
              <a:srgbClr val="C6C6C6"/>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Arial"/>
                <a:cs typeface="Arial"/>
              </a:defRPr>
            </a:pPr>
            <a:endParaRPr lang="en-US"/>
          </a:p>
        </c:txPr>
        <c:crossAx val="1335276496"/>
        <c:crosses val="autoZero"/>
        <c:crossBetween val="between"/>
      </c:valAx>
      <c:valAx>
        <c:axId val="1348346208"/>
        <c:scaling>
          <c:orientation val="minMax"/>
          <c:max val="8000"/>
          <c:min val="-6000"/>
        </c:scaling>
        <c:delete val="0"/>
        <c:axPos val="r"/>
        <c:numFmt formatCode="#,##0_);\(#,##0\)" sourceLinked="1"/>
        <c:majorTickMark val="out"/>
        <c:minorTickMark val="none"/>
        <c:tickLblPos val="nextTo"/>
        <c:spPr>
          <a:noFill/>
          <a:ln>
            <a:solidFill>
              <a:srgbClr val="C6C6C6"/>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Arial"/>
                <a:cs typeface="Arial"/>
              </a:defRPr>
            </a:pPr>
            <a:endParaRPr lang="en-US"/>
          </a:p>
        </c:txPr>
        <c:crossAx val="1461873296"/>
        <c:crosses val="max"/>
        <c:crossBetween val="between"/>
      </c:valAx>
      <c:catAx>
        <c:axId val="1461873296"/>
        <c:scaling>
          <c:orientation val="minMax"/>
        </c:scaling>
        <c:delete val="1"/>
        <c:axPos val="b"/>
        <c:numFmt formatCode="General" sourceLinked="1"/>
        <c:majorTickMark val="out"/>
        <c:minorTickMark val="none"/>
        <c:tickLblPos val="nextTo"/>
        <c:crossAx val="1348346208"/>
        <c:crosses val="autoZero"/>
        <c:auto val="1"/>
        <c:lblAlgn val="ctr"/>
        <c:lblOffset val="100"/>
        <c:noMultiLvlLbl val="1"/>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Arial"/>
          <a:ea typeface="Arial"/>
          <a:cs typeface="Aria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E55-47E0-8DF3-1BE63818AB9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E55-47E0-8DF3-1BE63818AB9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1E55-47E0-8DF3-1BE63818AB9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1E55-47E0-8DF3-1BE63818AB95}"/>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1E55-47E0-8DF3-1BE63818AB95}"/>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1E55-47E0-8DF3-1BE63818AB95}"/>
              </c:ext>
            </c:extLst>
          </c:dPt>
          <c:cat>
            <c:strRef>
              <c:f>Sheet1!$A$2:$A$7</c:f>
              <c:strCache>
                <c:ptCount val="6"/>
                <c:pt idx="0">
                  <c:v>Jan</c:v>
                </c:pt>
                <c:pt idx="1">
                  <c:v>Feb</c:v>
                </c:pt>
                <c:pt idx="2">
                  <c:v>Mar</c:v>
                </c:pt>
                <c:pt idx="3">
                  <c:v>Apr</c:v>
                </c:pt>
                <c:pt idx="4">
                  <c:v>May</c:v>
                </c:pt>
                <c:pt idx="5">
                  <c:v>Jun</c:v>
                </c:pt>
              </c:strCache>
            </c:strRef>
          </c:cat>
          <c:val>
            <c:numRef>
              <c:f>Sheet1!$B$2:$B$7</c:f>
              <c:numCache>
                <c:formatCode>General</c:formatCode>
                <c:ptCount val="6"/>
                <c:pt idx="0">
                  <c:v>10</c:v>
                </c:pt>
                <c:pt idx="1">
                  <c:v>12</c:v>
                </c:pt>
                <c:pt idx="2">
                  <c:v>14</c:v>
                </c:pt>
                <c:pt idx="3">
                  <c:v>16</c:v>
                </c:pt>
                <c:pt idx="4">
                  <c:v>18</c:v>
                </c:pt>
                <c:pt idx="5">
                  <c:v>20</c:v>
                </c:pt>
              </c:numCache>
            </c:numRef>
          </c:val>
          <c:extLst>
            <c:ext xmlns:c16="http://schemas.microsoft.com/office/drawing/2014/chart" uri="{C3380CC4-5D6E-409C-BE32-E72D297353CC}">
              <c16:uniqueId val="{0000000C-1E55-47E0-8DF3-1BE63818AB95}"/>
            </c:ext>
          </c:extLst>
        </c:ser>
        <c:ser>
          <c:idx val="1"/>
          <c:order val="1"/>
          <c:tx>
            <c:strRef>
              <c:f>Sheet1!$C$1</c:f>
              <c:strCache>
                <c:ptCount val="1"/>
                <c:pt idx="0">
                  <c:v>Column2</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E-1E55-47E0-8DF3-1BE63818AB95}"/>
              </c:ext>
            </c:extLst>
          </c:dPt>
          <c:dPt>
            <c:idx val="1"/>
            <c:invertIfNegative val="0"/>
            <c:bubble3D val="0"/>
            <c:spPr>
              <a:solidFill>
                <a:schemeClr val="accent3"/>
              </a:solidFill>
              <a:ln>
                <a:noFill/>
              </a:ln>
              <a:effectLst/>
            </c:spPr>
            <c:extLst>
              <c:ext xmlns:c16="http://schemas.microsoft.com/office/drawing/2014/chart" uri="{C3380CC4-5D6E-409C-BE32-E72D297353CC}">
                <c16:uniqueId val="{00000010-1E55-47E0-8DF3-1BE63818AB9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12-1E55-47E0-8DF3-1BE63818AB95}"/>
              </c:ext>
            </c:extLst>
          </c:dPt>
          <c:dPt>
            <c:idx val="3"/>
            <c:invertIfNegative val="0"/>
            <c:bubble3D val="0"/>
            <c:spPr>
              <a:solidFill>
                <a:schemeClr val="accent3"/>
              </a:solidFill>
              <a:ln>
                <a:noFill/>
              </a:ln>
              <a:effectLst/>
            </c:spPr>
            <c:extLst>
              <c:ext xmlns:c16="http://schemas.microsoft.com/office/drawing/2014/chart" uri="{C3380CC4-5D6E-409C-BE32-E72D297353CC}">
                <c16:uniqueId val="{00000014-1E55-47E0-8DF3-1BE63818AB95}"/>
              </c:ext>
            </c:extLst>
          </c:dPt>
          <c:dPt>
            <c:idx val="4"/>
            <c:invertIfNegative val="0"/>
            <c:bubble3D val="0"/>
            <c:spPr>
              <a:solidFill>
                <a:schemeClr val="accent3"/>
              </a:solidFill>
              <a:ln>
                <a:noFill/>
              </a:ln>
              <a:effectLst/>
            </c:spPr>
            <c:extLst>
              <c:ext xmlns:c16="http://schemas.microsoft.com/office/drawing/2014/chart" uri="{C3380CC4-5D6E-409C-BE32-E72D297353CC}">
                <c16:uniqueId val="{00000016-1E55-47E0-8DF3-1BE63818AB95}"/>
              </c:ext>
            </c:extLst>
          </c:dPt>
          <c:dPt>
            <c:idx val="5"/>
            <c:invertIfNegative val="0"/>
            <c:bubble3D val="0"/>
            <c:spPr>
              <a:solidFill>
                <a:schemeClr val="accent3"/>
              </a:solidFill>
              <a:ln>
                <a:noFill/>
              </a:ln>
              <a:effectLst/>
            </c:spPr>
            <c:extLst>
              <c:ext xmlns:c16="http://schemas.microsoft.com/office/drawing/2014/chart" uri="{C3380CC4-5D6E-409C-BE32-E72D297353CC}">
                <c16:uniqueId val="{00000018-1E55-47E0-8DF3-1BE63818AB95}"/>
              </c:ext>
            </c:extLst>
          </c:dPt>
          <c:cat>
            <c:strRef>
              <c:f>Sheet1!$A$2:$A$7</c:f>
              <c:strCache>
                <c:ptCount val="6"/>
                <c:pt idx="0">
                  <c:v>Jan</c:v>
                </c:pt>
                <c:pt idx="1">
                  <c:v>Feb</c:v>
                </c:pt>
                <c:pt idx="2">
                  <c:v>Mar</c:v>
                </c:pt>
                <c:pt idx="3">
                  <c:v>Apr</c:v>
                </c:pt>
                <c:pt idx="4">
                  <c:v>May</c:v>
                </c:pt>
                <c:pt idx="5">
                  <c:v>Jun</c:v>
                </c:pt>
              </c:strCache>
            </c:strRef>
          </c:cat>
          <c:val>
            <c:numRef>
              <c:f>Sheet1!$C$2:$C$7</c:f>
              <c:numCache>
                <c:formatCode>General</c:formatCode>
                <c:ptCount val="6"/>
                <c:pt idx="0">
                  <c:v>5</c:v>
                </c:pt>
                <c:pt idx="1">
                  <c:v>6</c:v>
                </c:pt>
                <c:pt idx="2">
                  <c:v>7</c:v>
                </c:pt>
                <c:pt idx="3">
                  <c:v>8</c:v>
                </c:pt>
                <c:pt idx="4">
                  <c:v>9</c:v>
                </c:pt>
                <c:pt idx="5">
                  <c:v>10</c:v>
                </c:pt>
              </c:numCache>
            </c:numRef>
          </c:val>
          <c:extLst>
            <c:ext xmlns:c16="http://schemas.microsoft.com/office/drawing/2014/chart" uri="{C3380CC4-5D6E-409C-BE32-E72D297353CC}">
              <c16:uniqueId val="{00000019-1E55-47E0-8DF3-1BE63818AB95}"/>
            </c:ext>
          </c:extLst>
        </c:ser>
        <c:dLbls>
          <c:showLegendKey val="0"/>
          <c:showVal val="0"/>
          <c:showCatName val="0"/>
          <c:showSerName val="0"/>
          <c:showPercent val="0"/>
          <c:showBubbleSize val="0"/>
        </c:dLbls>
        <c:gapWidth val="219"/>
        <c:overlap val="-27"/>
        <c:axId val="602046319"/>
        <c:axId val="602055055"/>
      </c:barChart>
      <c:catAx>
        <c:axId val="602046319"/>
        <c:scaling>
          <c:orientation val="minMax"/>
        </c:scaling>
        <c:delete val="0"/>
        <c:axPos val="b"/>
        <c:numFmt formatCode="General" sourceLinked="1"/>
        <c:majorTickMark val="none"/>
        <c:minorTickMark val="none"/>
        <c:tickLblPos val="nextTo"/>
        <c:spPr>
          <a:noFill/>
          <a:ln w="9525" cap="flat" cmpd="sng" algn="ctr">
            <a:solidFill>
              <a:srgbClr val="BFBFBF"/>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Arial"/>
                <a:cs typeface="Arial"/>
              </a:defRPr>
            </a:pPr>
            <a:endParaRPr lang="en-US"/>
          </a:p>
        </c:txPr>
        <c:crossAx val="602055055"/>
        <c:crosses val="autoZero"/>
        <c:auto val="1"/>
        <c:lblAlgn val="ctr"/>
        <c:lblOffset val="100"/>
        <c:noMultiLvlLbl val="0"/>
      </c:catAx>
      <c:valAx>
        <c:axId val="602055055"/>
        <c:scaling>
          <c:orientation val="minMax"/>
          <c:max val="2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Arial"/>
                <a:cs typeface="Arial"/>
              </a:defRPr>
            </a:pPr>
            <a:endParaRPr lang="en-US"/>
          </a:p>
        </c:txPr>
        <c:crossAx val="602046319"/>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a:ea typeface="Arial"/>
          <a:cs typeface="Aria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48275256715974E-2"/>
          <c:y val="3.692047765552485E-2"/>
          <c:w val="0.8720342478955343"/>
          <c:h val="0.8243969338269802"/>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6"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81A-4176-8604-8FFE18A713DF}"/>
            </c:ext>
          </c:extLst>
        </c:ser>
        <c:dLbls>
          <c:showLegendKey val="0"/>
          <c:showVal val="0"/>
          <c:showCatName val="0"/>
          <c:showSerName val="0"/>
          <c:showPercent val="0"/>
          <c:showBubbleSize val="0"/>
        </c:dLbls>
        <c:gapWidth val="150"/>
        <c:overlap val="100"/>
        <c:axId val="1092138271"/>
        <c:axId val="1"/>
      </c:barChart>
      <c:catAx>
        <c:axId val="1092138271"/>
        <c:scaling>
          <c:orientation val="minMax"/>
        </c:scaling>
        <c:delete val="0"/>
        <c:axPos val="b"/>
        <c:numFmt formatCode="General" sourceLinked="1"/>
        <c:majorTickMark val="none"/>
        <c:minorTickMark val="none"/>
        <c:tickLblPos val="nextTo"/>
        <c:spPr>
          <a:noFill/>
          <a:ln w="9514"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14"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92138271"/>
        <c:crosses val="autoZero"/>
        <c:crossBetween val="between"/>
      </c:valAx>
      <c:spPr>
        <a:noFill/>
        <a:ln w="25370">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FC-4F38-8487-E49BE662CD19}"/>
              </c:ext>
            </c:extLst>
          </c:dPt>
          <c:dPt>
            <c:idx val="1"/>
            <c:bubble3D val="0"/>
            <c:spPr>
              <a:solidFill>
                <a:srgbClr val="E0E0E0"/>
              </a:solidFill>
              <a:ln w="19050">
                <a:solidFill>
                  <a:schemeClr val="lt1"/>
                </a:solidFill>
              </a:ln>
              <a:effectLst/>
            </c:spPr>
            <c:extLst>
              <c:ext xmlns:c16="http://schemas.microsoft.com/office/drawing/2014/chart" uri="{C3380CC4-5D6E-409C-BE32-E72D297353CC}">
                <c16:uniqueId val="{00000003-E3FC-4F38-8487-E49BE662CD19}"/>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E3FC-4F38-8487-E49BE662CD1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Neue Haas Unica"/>
          <a:ea typeface="Neue Haas Unica"/>
          <a:cs typeface="Neue Haas Unica"/>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3FC-4F38-8487-E49BE662CD19}"/>
              </c:ext>
            </c:extLst>
          </c:dPt>
          <c:dPt>
            <c:idx val="1"/>
            <c:bubble3D val="0"/>
            <c:spPr>
              <a:solidFill>
                <a:srgbClr val="E0E0E0"/>
              </a:solidFill>
              <a:ln w="19050">
                <a:solidFill>
                  <a:schemeClr val="lt1"/>
                </a:solidFill>
              </a:ln>
              <a:effectLst/>
            </c:spPr>
            <c:extLst>
              <c:ext xmlns:c16="http://schemas.microsoft.com/office/drawing/2014/chart" uri="{C3380CC4-5D6E-409C-BE32-E72D297353CC}">
                <c16:uniqueId val="{00000003-E3FC-4F38-8487-E49BE662CD19}"/>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E3FC-4F38-8487-E49BE662CD1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Neue Haas Unica"/>
          <a:ea typeface="Neue Haas Unica"/>
          <a:cs typeface="Neue Haas Unica"/>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E3FC-4F38-8487-E49BE662CD19}"/>
              </c:ext>
            </c:extLst>
          </c:dPt>
          <c:dPt>
            <c:idx val="1"/>
            <c:bubble3D val="0"/>
            <c:spPr>
              <a:solidFill>
                <a:srgbClr val="E0E0E0"/>
              </a:solidFill>
              <a:ln w="19050">
                <a:solidFill>
                  <a:schemeClr val="lt1"/>
                </a:solidFill>
              </a:ln>
              <a:effectLst/>
            </c:spPr>
            <c:extLst>
              <c:ext xmlns:c16="http://schemas.microsoft.com/office/drawing/2014/chart" uri="{C3380CC4-5D6E-409C-BE32-E72D297353CC}">
                <c16:uniqueId val="{00000003-E3FC-4F38-8487-E49BE662CD19}"/>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E3FC-4F38-8487-E49BE662CD1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Neue Haas Unica"/>
          <a:ea typeface="Neue Haas Unica"/>
          <a:cs typeface="Neue Haas Unica"/>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AB9-4CB2-9D68-69AD0DD7047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AB9-4CB2-9D68-69AD0DD7047F}"/>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FAB9-4CB2-9D68-69AD0DD7047F}"/>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FAB9-4CB2-9D68-69AD0DD7047F}"/>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FAB9-4CB2-9D68-69AD0DD7047F}"/>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FAB9-4CB2-9D68-69AD0DD7047F}"/>
              </c:ext>
            </c:extLst>
          </c:dPt>
          <c:cat>
            <c:strRef>
              <c:f>Sheet1!$A$2:$A$6</c:f>
              <c:strCache>
                <c:ptCount val="5"/>
                <c:pt idx="0">
                  <c:v>Title</c:v>
                </c:pt>
                <c:pt idx="1">
                  <c:v>Title</c:v>
                </c:pt>
                <c:pt idx="2">
                  <c:v>Title</c:v>
                </c:pt>
                <c:pt idx="3">
                  <c:v>Title</c:v>
                </c:pt>
                <c:pt idx="4">
                  <c:v>Title</c:v>
                </c:pt>
              </c:strCache>
            </c:strRef>
          </c:cat>
          <c:val>
            <c:numRef>
              <c:f>Sheet1!$B$2:$B$6</c:f>
              <c:numCache>
                <c:formatCode>0%</c:formatCode>
                <c:ptCount val="5"/>
                <c:pt idx="0">
                  <c:v>0.25</c:v>
                </c:pt>
                <c:pt idx="1">
                  <c:v>0.88</c:v>
                </c:pt>
                <c:pt idx="2">
                  <c:v>0.45</c:v>
                </c:pt>
                <c:pt idx="3">
                  <c:v>0.35</c:v>
                </c:pt>
                <c:pt idx="4">
                  <c:v>0.25</c:v>
                </c:pt>
              </c:numCache>
            </c:numRef>
          </c:val>
          <c:extLst>
            <c:ext xmlns:c16="http://schemas.microsoft.com/office/drawing/2014/chart" uri="{C3380CC4-5D6E-409C-BE32-E72D297353CC}">
              <c16:uniqueId val="{0000000C-FAB9-4CB2-9D68-69AD0DD7047F}"/>
            </c:ext>
          </c:extLst>
        </c:ser>
        <c:dLbls>
          <c:showLegendKey val="0"/>
          <c:showVal val="0"/>
          <c:showCatName val="0"/>
          <c:showSerName val="0"/>
          <c:showPercent val="0"/>
          <c:showBubbleSize val="0"/>
        </c:dLbls>
        <c:gapWidth val="56"/>
        <c:axId val="1203188648"/>
        <c:axId val="1203185368"/>
      </c:barChart>
      <c:catAx>
        <c:axId val="1203188648"/>
        <c:scaling>
          <c:orientation val="minMax"/>
        </c:scaling>
        <c:delete val="0"/>
        <c:axPos val="l"/>
        <c:numFmt formatCode="General" sourceLinked="1"/>
        <c:majorTickMark val="out"/>
        <c:minorTickMark val="none"/>
        <c:tickLblPos val="nextTo"/>
        <c:spPr>
          <a:noFill/>
          <a:ln w="9525" cap="flat" cmpd="sng" algn="ctr">
            <a:solidFill>
              <a:srgbClr val="C6C6C6"/>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Neue Haas Unica"/>
                <a:cs typeface="Neue Haas Unica"/>
              </a:defRPr>
            </a:pPr>
            <a:endParaRPr lang="en-US"/>
          </a:p>
        </c:txPr>
        <c:crossAx val="1203185368"/>
        <c:crosses val="autoZero"/>
        <c:auto val="1"/>
        <c:lblAlgn val="ctr"/>
        <c:lblOffset val="100"/>
        <c:noMultiLvlLbl val="0"/>
      </c:catAx>
      <c:valAx>
        <c:axId val="1203185368"/>
        <c:scaling>
          <c:orientation val="minMax"/>
        </c:scaling>
        <c:delete val="1"/>
        <c:axPos val="b"/>
        <c:numFmt formatCode="0%" sourceLinked="1"/>
        <c:majorTickMark val="none"/>
        <c:minorTickMark val="none"/>
        <c:tickLblPos val="nextTo"/>
        <c:crossAx val="12031886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mj-lt"/>
          <a:ea typeface="Neue Haas Unica"/>
          <a:cs typeface="Neue Haas Unica"/>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78B6-4617-97C9-61ADAB166E2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8B6-4617-97C9-61ADAB166E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B6-4617-97C9-61ADAB166E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B6-4617-97C9-61ADAB166E22}"/>
              </c:ext>
            </c:extLst>
          </c:dPt>
          <c:cat>
            <c:strRef>
              <c:f>Sheet1!$A$2:$A$5</c:f>
              <c:strCache>
                <c:ptCount val="2"/>
                <c:pt idx="0">
                  <c:v>1st Qtr</c:v>
                </c:pt>
                <c:pt idx="1">
                  <c:v>2nd Qtr</c:v>
                </c:pt>
              </c:strCache>
            </c:strRef>
          </c:cat>
          <c:val>
            <c:numRef>
              <c:f>Sheet1!$B$2:$B$5</c:f>
              <c:numCache>
                <c:formatCode>General</c:formatCode>
                <c:ptCount val="4"/>
                <c:pt idx="0">
                  <c:v>8.2000000000000011</c:v>
                </c:pt>
                <c:pt idx="1">
                  <c:v>3.2</c:v>
                </c:pt>
              </c:numCache>
            </c:numRef>
          </c:val>
          <c:extLst>
            <c:ext xmlns:c16="http://schemas.microsoft.com/office/drawing/2014/chart" uri="{C3380CC4-5D6E-409C-BE32-E72D297353CC}">
              <c16:uniqueId val="{00000008-78B6-4617-97C9-61ADAB166E2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86DE-4C8F-803D-661FE65BD100}"/>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86DE-4C8F-803D-661FE65BD10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86DE-4C8F-803D-661FE65BD100}"/>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86DE-4C8F-803D-661FE65BD100}"/>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6DE-4C8F-803D-661FE65BD100}"/>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86DE-4C8F-803D-661FE65BD100}"/>
              </c:ext>
            </c:extLst>
          </c:dPt>
          <c:cat>
            <c:strRef>
              <c:f>Sheet1!$A$2:$A$6</c:f>
              <c:strCache>
                <c:ptCount val="5"/>
                <c:pt idx="0">
                  <c:v>Title</c:v>
                </c:pt>
                <c:pt idx="1">
                  <c:v>Title</c:v>
                </c:pt>
                <c:pt idx="2">
                  <c:v>Title</c:v>
                </c:pt>
                <c:pt idx="3">
                  <c:v>Title</c:v>
                </c:pt>
                <c:pt idx="4">
                  <c:v>Title</c:v>
                </c:pt>
              </c:strCache>
            </c:strRef>
          </c:cat>
          <c:val>
            <c:numRef>
              <c:f>Sheet1!$B$2:$B$6</c:f>
              <c:numCache>
                <c:formatCode>0%</c:formatCode>
                <c:ptCount val="5"/>
                <c:pt idx="0">
                  <c:v>0.25</c:v>
                </c:pt>
                <c:pt idx="1">
                  <c:v>0.88</c:v>
                </c:pt>
                <c:pt idx="2">
                  <c:v>0.45</c:v>
                </c:pt>
                <c:pt idx="3">
                  <c:v>0.35</c:v>
                </c:pt>
                <c:pt idx="4">
                  <c:v>0.25</c:v>
                </c:pt>
              </c:numCache>
            </c:numRef>
          </c:val>
          <c:extLst>
            <c:ext xmlns:c16="http://schemas.microsoft.com/office/drawing/2014/chart" uri="{C3380CC4-5D6E-409C-BE32-E72D297353CC}">
              <c16:uniqueId val="{0000000C-86DE-4C8F-803D-661FE65BD100}"/>
            </c:ext>
          </c:extLst>
        </c:ser>
        <c:dLbls>
          <c:showLegendKey val="0"/>
          <c:showVal val="0"/>
          <c:showCatName val="0"/>
          <c:showSerName val="0"/>
          <c:showPercent val="0"/>
          <c:showBubbleSize val="0"/>
        </c:dLbls>
        <c:gapWidth val="56"/>
        <c:axId val="1203188648"/>
        <c:axId val="1203185368"/>
      </c:barChart>
      <c:catAx>
        <c:axId val="12031886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Neue Haas Unica"/>
                <a:cs typeface="Neue Haas Unica"/>
              </a:defRPr>
            </a:pPr>
            <a:endParaRPr lang="en-US"/>
          </a:p>
        </c:txPr>
        <c:crossAx val="1203185368"/>
        <c:crosses val="autoZero"/>
        <c:auto val="1"/>
        <c:lblAlgn val="ctr"/>
        <c:lblOffset val="100"/>
        <c:noMultiLvlLbl val="0"/>
      </c:catAx>
      <c:valAx>
        <c:axId val="1203185368"/>
        <c:scaling>
          <c:orientation val="minMax"/>
        </c:scaling>
        <c:delete val="1"/>
        <c:axPos val="b"/>
        <c:numFmt formatCode="0%" sourceLinked="1"/>
        <c:majorTickMark val="none"/>
        <c:minorTickMark val="none"/>
        <c:tickLblPos val="nextTo"/>
        <c:crossAx val="1203188648"/>
        <c:crosses val="autoZero"/>
        <c:crossBetween val="between"/>
      </c:valAx>
      <c:spPr>
        <a:noFill/>
        <a:ln>
          <a:noFill/>
        </a:ln>
        <a:effectLst/>
      </c:spPr>
    </c:plotArea>
    <c:plotVisOnly val="1"/>
    <c:dispBlanksAs val="gap"/>
    <c:showDLblsOverMax val="0"/>
    <c:extLst/>
  </c:chart>
  <c:spPr>
    <a:noFill/>
    <a:ln>
      <a:noFill/>
    </a:ln>
    <a:effectLst/>
  </c:spPr>
  <c:txPr>
    <a:bodyPr/>
    <a:lstStyle/>
    <a:p>
      <a:pPr>
        <a:defRPr sz="1400">
          <a:solidFill>
            <a:schemeClr val="tx1"/>
          </a:solidFill>
          <a:latin typeface="+mj-lt"/>
          <a:ea typeface="Neue Haas Unica"/>
          <a:cs typeface="Neue Haas Unica"/>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596222361058234E-2"/>
          <c:y val="0"/>
          <c:w val="0.94080755527788351"/>
          <c:h val="1"/>
        </c:manualLayout>
      </c:layout>
      <c:barChart>
        <c:barDir val="bar"/>
        <c:grouping val="stacked"/>
        <c:varyColors val="0"/>
        <c:ser>
          <c:idx val="0"/>
          <c:order val="0"/>
          <c:tx>
            <c:strRef>
              <c:f>Sheet1!$B$1</c:f>
              <c:strCache>
                <c:ptCount val="1"/>
                <c:pt idx="0">
                  <c:v>Text</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8F22-4DAD-9841-C9F84C229A5D}"/>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8F22-4DAD-9841-C9F84C229A5D}"/>
              </c:ext>
            </c:extLst>
          </c:dPt>
          <c:dPt>
            <c:idx val="2"/>
            <c:invertIfNegative val="0"/>
            <c:bubble3D val="0"/>
            <c:extLst>
              <c:ext xmlns:c16="http://schemas.microsoft.com/office/drawing/2014/chart" uri="{C3380CC4-5D6E-409C-BE32-E72D297353CC}">
                <c16:uniqueId val="{00000004-8F22-4DAD-9841-C9F84C229A5D}"/>
              </c:ext>
            </c:extLst>
          </c:dPt>
          <c:dPt>
            <c:idx val="3"/>
            <c:invertIfNegative val="0"/>
            <c:bubble3D val="0"/>
            <c:extLst>
              <c:ext xmlns:c16="http://schemas.microsoft.com/office/drawing/2014/chart" uri="{C3380CC4-5D6E-409C-BE32-E72D297353CC}">
                <c16:uniqueId val="{00000005-8F22-4DAD-9841-C9F84C229A5D}"/>
              </c:ext>
            </c:extLst>
          </c:dPt>
          <c:dPt>
            <c:idx val="4"/>
            <c:invertIfNegative val="0"/>
            <c:bubble3D val="0"/>
            <c:extLst>
              <c:ext xmlns:c16="http://schemas.microsoft.com/office/drawing/2014/chart" uri="{C3380CC4-5D6E-409C-BE32-E72D297353CC}">
                <c16:uniqueId val="{00000006-8F22-4DAD-9841-C9F84C229A5D}"/>
              </c:ext>
            </c:extLst>
          </c:dPt>
          <c:cat>
            <c:strRef>
              <c:f>Sheet1!$A$2:$A$3</c:f>
              <c:strCache>
                <c:ptCount val="2"/>
                <c:pt idx="0">
                  <c:v>Text</c:v>
                </c:pt>
                <c:pt idx="1">
                  <c:v>Text</c:v>
                </c:pt>
              </c:strCache>
            </c:strRef>
          </c:cat>
          <c:val>
            <c:numRef>
              <c:f>Sheet1!$B$2:$B$3</c:f>
              <c:numCache>
                <c:formatCode>General</c:formatCode>
                <c:ptCount val="2"/>
                <c:pt idx="0">
                  <c:v>20</c:v>
                </c:pt>
                <c:pt idx="1">
                  <c:v>15</c:v>
                </c:pt>
              </c:numCache>
            </c:numRef>
          </c:val>
          <c:extLst>
            <c:ext xmlns:c16="http://schemas.microsoft.com/office/drawing/2014/chart" uri="{C3380CC4-5D6E-409C-BE32-E72D297353CC}">
              <c16:uniqueId val="{00000007-8F22-4DAD-9841-C9F84C229A5D}"/>
            </c:ext>
          </c:extLst>
        </c:ser>
        <c:dLbls>
          <c:showLegendKey val="0"/>
          <c:showVal val="0"/>
          <c:showCatName val="0"/>
          <c:showSerName val="0"/>
          <c:showPercent val="0"/>
          <c:showBubbleSize val="0"/>
        </c:dLbls>
        <c:gapWidth val="80"/>
        <c:overlap val="100"/>
        <c:axId val="586957424"/>
        <c:axId val="586954800"/>
      </c:barChart>
      <c:catAx>
        <c:axId val="586957424"/>
        <c:scaling>
          <c:orientation val="minMax"/>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ue Haas Unica"/>
                <a:ea typeface="Neue Haas Unica"/>
                <a:cs typeface="Neue Haas Unica"/>
              </a:defRPr>
            </a:pPr>
            <a:endParaRPr lang="en-US"/>
          </a:p>
        </c:txPr>
        <c:crossAx val="586954800"/>
        <c:crosses val="autoZero"/>
        <c:auto val="1"/>
        <c:lblAlgn val="ctr"/>
        <c:lblOffset val="100"/>
        <c:noMultiLvlLbl val="0"/>
      </c:catAx>
      <c:valAx>
        <c:axId val="586954800"/>
        <c:scaling>
          <c:orientation val="minMax"/>
          <c:max val="20"/>
        </c:scaling>
        <c:delete val="0"/>
        <c:axPos val="b"/>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ue Haas Unica"/>
                <a:ea typeface="Neue Haas Unica"/>
                <a:cs typeface="Neue Haas Unica"/>
              </a:defRPr>
            </a:pPr>
            <a:endParaRPr lang="en-US"/>
          </a:p>
        </c:txPr>
        <c:crossAx val="5869574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Neue Haas Unica"/>
          <a:ea typeface="Neue Haas Unica"/>
          <a:cs typeface="Neue Haas Unica"/>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596222361058234E-2"/>
          <c:y val="0"/>
          <c:w val="0.94080755527788351"/>
          <c:h val="1"/>
        </c:manualLayout>
      </c:layout>
      <c:barChart>
        <c:barDir val="bar"/>
        <c:grouping val="stacked"/>
        <c:varyColors val="0"/>
        <c:ser>
          <c:idx val="0"/>
          <c:order val="0"/>
          <c:tx>
            <c:strRef>
              <c:f>Sheet1!$B$1</c:f>
              <c:strCache>
                <c:ptCount val="1"/>
                <c:pt idx="0">
                  <c:v>Text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DA1-4629-A961-1C5C2A0C1084}"/>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6DA1-4629-A961-1C5C2A0C1084}"/>
              </c:ext>
            </c:extLst>
          </c:dPt>
          <c:dPt>
            <c:idx val="2"/>
            <c:invertIfNegative val="0"/>
            <c:bubble3D val="0"/>
            <c:extLst>
              <c:ext xmlns:c16="http://schemas.microsoft.com/office/drawing/2014/chart" uri="{C3380CC4-5D6E-409C-BE32-E72D297353CC}">
                <c16:uniqueId val="{00000004-6DA1-4629-A961-1C5C2A0C1084}"/>
              </c:ext>
            </c:extLst>
          </c:dPt>
          <c:dPt>
            <c:idx val="3"/>
            <c:invertIfNegative val="0"/>
            <c:bubble3D val="0"/>
            <c:extLst>
              <c:ext xmlns:c16="http://schemas.microsoft.com/office/drawing/2014/chart" uri="{C3380CC4-5D6E-409C-BE32-E72D297353CC}">
                <c16:uniqueId val="{00000005-6DA1-4629-A961-1C5C2A0C1084}"/>
              </c:ext>
            </c:extLst>
          </c:dPt>
          <c:dPt>
            <c:idx val="4"/>
            <c:invertIfNegative val="0"/>
            <c:bubble3D val="0"/>
            <c:extLst>
              <c:ext xmlns:c16="http://schemas.microsoft.com/office/drawing/2014/chart" uri="{C3380CC4-5D6E-409C-BE32-E72D297353CC}">
                <c16:uniqueId val="{00000006-6DA1-4629-A961-1C5C2A0C1084}"/>
              </c:ext>
            </c:extLst>
          </c:dPt>
          <c:cat>
            <c:strRef>
              <c:f>Sheet1!$A$2:$A$3</c:f>
              <c:strCache>
                <c:ptCount val="2"/>
                <c:pt idx="0">
                  <c:v>Text</c:v>
                </c:pt>
                <c:pt idx="1">
                  <c:v>Text</c:v>
                </c:pt>
              </c:strCache>
            </c:strRef>
          </c:cat>
          <c:val>
            <c:numRef>
              <c:f>Sheet1!$B$2:$B$3</c:f>
              <c:numCache>
                <c:formatCode>General</c:formatCode>
                <c:ptCount val="2"/>
                <c:pt idx="0">
                  <c:v>-20</c:v>
                </c:pt>
                <c:pt idx="1">
                  <c:v>-15</c:v>
                </c:pt>
              </c:numCache>
            </c:numRef>
          </c:val>
          <c:extLst>
            <c:ext xmlns:c16="http://schemas.microsoft.com/office/drawing/2014/chart" uri="{C3380CC4-5D6E-409C-BE32-E72D297353CC}">
              <c16:uniqueId val="{00000007-6DA1-4629-A961-1C5C2A0C1084}"/>
            </c:ext>
          </c:extLst>
        </c:ser>
        <c:dLbls>
          <c:showLegendKey val="0"/>
          <c:showVal val="0"/>
          <c:showCatName val="0"/>
          <c:showSerName val="0"/>
          <c:showPercent val="0"/>
          <c:showBubbleSize val="0"/>
        </c:dLbls>
        <c:gapWidth val="80"/>
        <c:overlap val="100"/>
        <c:axId val="586957424"/>
        <c:axId val="586954800"/>
      </c:barChart>
      <c:catAx>
        <c:axId val="586957424"/>
        <c:scaling>
          <c:orientation val="minMax"/>
        </c:scaling>
        <c:delete val="1"/>
        <c:axPos val="l"/>
        <c:numFmt formatCode="General" sourceLinked="1"/>
        <c:majorTickMark val="none"/>
        <c:minorTickMark val="none"/>
        <c:tickLblPos val="high"/>
        <c:crossAx val="586954800"/>
        <c:crosses val="autoZero"/>
        <c:auto val="1"/>
        <c:lblAlgn val="ctr"/>
        <c:lblOffset val="100"/>
        <c:noMultiLvlLbl val="0"/>
      </c:catAx>
      <c:valAx>
        <c:axId val="586954800"/>
        <c:scaling>
          <c:orientation val="minMax"/>
          <c:max val="0"/>
        </c:scaling>
        <c:delete val="1"/>
        <c:axPos val="b"/>
        <c:numFmt formatCode="General" sourceLinked="1"/>
        <c:majorTickMark val="out"/>
        <c:minorTickMark val="none"/>
        <c:tickLblPos val="nextTo"/>
        <c:crossAx val="5869574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Neue Haas Unica"/>
          <a:ea typeface="Neue Haas Unica"/>
          <a:cs typeface="Neue Haas Unica"/>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19E5-4262-B8C1-AB34BB365627}"/>
              </c:ext>
            </c:extLst>
          </c:dPt>
          <c:dPt>
            <c:idx val="1"/>
            <c:bubble3D val="0"/>
            <c:spPr>
              <a:solidFill>
                <a:srgbClr val="E0E0E0"/>
              </a:solidFill>
              <a:ln w="19050">
                <a:solidFill>
                  <a:schemeClr val="lt1"/>
                </a:solidFill>
              </a:ln>
              <a:effectLst/>
            </c:spPr>
            <c:extLst>
              <c:ext xmlns:c16="http://schemas.microsoft.com/office/drawing/2014/chart" uri="{C3380CC4-5D6E-409C-BE32-E72D297353CC}">
                <c16:uniqueId val="{00000003-19E5-4262-B8C1-AB34BB365627}"/>
              </c:ext>
            </c:extLst>
          </c:dPt>
          <c:cat>
            <c:strRef>
              <c:f>Sheet1!$A$2:$A$3</c:f>
              <c:strCache>
                <c:ptCount val="2"/>
                <c:pt idx="0">
                  <c:v>1st Qtr</c:v>
                </c:pt>
                <c:pt idx="1">
                  <c:v>2nd Qtr</c:v>
                </c:pt>
              </c:strCache>
            </c:strRef>
          </c:cat>
          <c:val>
            <c:numRef>
              <c:f>Sheet1!$B$2:$B$3</c:f>
              <c:numCache>
                <c:formatCode>General</c:formatCode>
                <c:ptCount val="2"/>
                <c:pt idx="0">
                  <c:v>5.8</c:v>
                </c:pt>
                <c:pt idx="1">
                  <c:v>4.2</c:v>
                </c:pt>
              </c:numCache>
            </c:numRef>
          </c:val>
          <c:extLst>
            <c:ext xmlns:c16="http://schemas.microsoft.com/office/drawing/2014/chart" uri="{C3380CC4-5D6E-409C-BE32-E72D297353CC}">
              <c16:uniqueId val="{00000004-19E5-4262-B8C1-AB34BB36562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Neue Haas Unica"/>
          <a:ea typeface="Neue Haas Unica"/>
          <a:cs typeface="Neue Haas Unica"/>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BB-41A5-AD67-4685A73CF3DF}"/>
              </c:ext>
            </c:extLst>
          </c:dPt>
          <c:dPt>
            <c:idx val="1"/>
            <c:bubble3D val="0"/>
            <c:spPr>
              <a:solidFill>
                <a:srgbClr val="E0E0E0"/>
              </a:solidFill>
              <a:ln w="19050">
                <a:solidFill>
                  <a:schemeClr val="lt1"/>
                </a:solidFill>
              </a:ln>
              <a:effectLst/>
            </c:spPr>
            <c:extLst>
              <c:ext xmlns:c16="http://schemas.microsoft.com/office/drawing/2014/chart" uri="{C3380CC4-5D6E-409C-BE32-E72D297353CC}">
                <c16:uniqueId val="{00000003-37BB-41A5-AD67-4685A73CF3DF}"/>
              </c:ext>
            </c:extLst>
          </c:dPt>
          <c:cat>
            <c:strRef>
              <c:f>Sheet1!$A$2:$A$3</c:f>
              <c:strCache>
                <c:ptCount val="2"/>
                <c:pt idx="0">
                  <c:v>1st Qtr</c:v>
                </c:pt>
                <c:pt idx="1">
                  <c:v>2nd Qtr</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7BB-41A5-AD67-4685A73CF3D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Neue Haas Unica"/>
          <a:ea typeface="Neue Haas Unica"/>
          <a:cs typeface="Neue Haas Unica"/>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0798-4ABA-AD31-36AAEDB0E2F4}"/>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0798-4ABA-AD31-36AAEDB0E2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98-4ABA-AD31-36AAEDB0E2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98-4ABA-AD31-36AAEDB0E2F4}"/>
              </c:ext>
            </c:extLst>
          </c:dPt>
          <c:cat>
            <c:strRef>
              <c:f>Sheet1!$A$2:$A$5</c:f>
              <c:strCache>
                <c:ptCount val="2"/>
                <c:pt idx="0">
                  <c:v>1st Qtr</c:v>
                </c:pt>
                <c:pt idx="1">
                  <c:v>2nd Qtr</c:v>
                </c:pt>
              </c:strCache>
            </c:strRef>
          </c:cat>
          <c:val>
            <c:numRef>
              <c:f>Sheet1!$B$2:$B$5</c:f>
              <c:numCache>
                <c:formatCode>General</c:formatCode>
                <c:ptCount val="4"/>
                <c:pt idx="0">
                  <c:v>8.2000000000000011</c:v>
                </c:pt>
                <c:pt idx="1">
                  <c:v>3.2</c:v>
                </c:pt>
              </c:numCache>
            </c:numRef>
          </c:val>
          <c:extLst>
            <c:ext xmlns:c16="http://schemas.microsoft.com/office/drawing/2014/chart" uri="{C3380CC4-5D6E-409C-BE32-E72D297353CC}">
              <c16:uniqueId val="{00000008-0798-4ABA-AD31-36AAEDB0E2F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XXX</c:v>
                </c:pt>
              </c:strCache>
            </c:strRef>
          </c:tx>
          <c:dPt>
            <c:idx val="0"/>
            <c:bubble3D val="0"/>
            <c:spPr>
              <a:solidFill>
                <a:srgbClr val="FFCA08"/>
              </a:solidFill>
              <a:ln w="19050">
                <a:solidFill>
                  <a:sysClr val="window" lastClr="FFFFFF"/>
                </a:solidFill>
              </a:ln>
              <a:effectLst/>
            </c:spPr>
            <c:extLst>
              <c:ext xmlns:c16="http://schemas.microsoft.com/office/drawing/2014/chart" uri="{C3380CC4-5D6E-409C-BE32-E72D297353CC}">
                <c16:uniqueId val="{00000001-9B27-4A3E-9B5A-EDDBF3F377A8}"/>
              </c:ext>
            </c:extLst>
          </c:dPt>
          <c:dPt>
            <c:idx val="1"/>
            <c:bubble3D val="0"/>
            <c:spPr>
              <a:solidFill>
                <a:sysClr val="window" lastClr="FFFFFF">
                  <a:lumMod val="65000"/>
                </a:sysClr>
              </a:solidFill>
              <a:ln w="19050">
                <a:solidFill>
                  <a:schemeClr val="lt1"/>
                </a:solidFill>
              </a:ln>
              <a:effectLst/>
            </c:spPr>
            <c:extLst>
              <c:ext xmlns:c16="http://schemas.microsoft.com/office/drawing/2014/chart" uri="{C3380CC4-5D6E-409C-BE32-E72D297353CC}">
                <c16:uniqueId val="{00000003-9B27-4A3E-9B5A-EDDBF3F377A8}"/>
              </c:ext>
            </c:extLst>
          </c:dPt>
          <c:cat>
            <c:strRef>
              <c:f>Sheet1!$A$2:$A$3</c:f>
              <c:strCache>
                <c:ptCount val="2"/>
                <c:pt idx="0">
                  <c:v>A</c:v>
                </c:pt>
                <c:pt idx="1">
                  <c:v>B</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9B27-4A3E-9B5A-EDDBF3F377A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XXX</c:v>
                </c:pt>
              </c:strCache>
            </c:strRef>
          </c:tx>
          <c:dPt>
            <c:idx val="0"/>
            <c:bubble3D val="0"/>
            <c:spPr>
              <a:solidFill>
                <a:srgbClr val="E64823"/>
              </a:solidFill>
              <a:ln w="19050">
                <a:solidFill>
                  <a:schemeClr val="lt1"/>
                </a:solidFill>
              </a:ln>
              <a:effectLst/>
            </c:spPr>
            <c:extLst>
              <c:ext xmlns:c16="http://schemas.microsoft.com/office/drawing/2014/chart" uri="{C3380CC4-5D6E-409C-BE32-E72D297353CC}">
                <c16:uniqueId val="{00000001-7927-4985-B0BE-F13A8CE6995A}"/>
              </c:ext>
            </c:extLst>
          </c:dPt>
          <c:dPt>
            <c:idx val="1"/>
            <c:bubble3D val="0"/>
            <c:spPr>
              <a:solidFill>
                <a:sysClr val="window" lastClr="FFFFFF">
                  <a:lumMod val="65000"/>
                </a:sysClr>
              </a:solidFill>
              <a:ln w="19050">
                <a:solidFill>
                  <a:schemeClr val="lt1"/>
                </a:solidFill>
              </a:ln>
              <a:effectLst/>
            </c:spPr>
            <c:extLst>
              <c:ext xmlns:c16="http://schemas.microsoft.com/office/drawing/2014/chart" uri="{C3380CC4-5D6E-409C-BE32-E72D297353CC}">
                <c16:uniqueId val="{00000003-7927-4985-B0BE-F13A8CE6995A}"/>
              </c:ext>
            </c:extLst>
          </c:dPt>
          <c:cat>
            <c:strRef>
              <c:f>Sheet1!$A$2:$A$3</c:f>
              <c:strCache>
                <c:ptCount val="2"/>
                <c:pt idx="0">
                  <c:v>A</c:v>
                </c:pt>
                <c:pt idx="1">
                  <c:v>B</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7927-4985-B0BE-F13A8CE6995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XXX</c:v>
                </c:pt>
              </c:strCache>
            </c:strRef>
          </c:tx>
          <c:dPt>
            <c:idx val="0"/>
            <c:bubble3D val="0"/>
            <c:spPr>
              <a:solidFill>
                <a:srgbClr val="CE8D3E"/>
              </a:solidFill>
              <a:ln w="19050">
                <a:solidFill>
                  <a:schemeClr val="lt1"/>
                </a:solidFill>
              </a:ln>
              <a:effectLst/>
            </c:spPr>
            <c:extLst>
              <c:ext xmlns:c16="http://schemas.microsoft.com/office/drawing/2014/chart" uri="{C3380CC4-5D6E-409C-BE32-E72D297353CC}">
                <c16:uniqueId val="{00000001-14AC-4012-90AC-FDBAE19F7ED2}"/>
              </c:ext>
            </c:extLst>
          </c:dPt>
          <c:dPt>
            <c:idx val="1"/>
            <c:bubble3D val="0"/>
            <c:spPr>
              <a:solidFill>
                <a:sysClr val="window" lastClr="FFFFFF">
                  <a:lumMod val="65000"/>
                </a:sysClr>
              </a:solidFill>
              <a:ln w="19050">
                <a:solidFill>
                  <a:schemeClr val="lt1"/>
                </a:solidFill>
              </a:ln>
              <a:effectLst/>
            </c:spPr>
            <c:extLst>
              <c:ext xmlns:c16="http://schemas.microsoft.com/office/drawing/2014/chart" uri="{C3380CC4-5D6E-409C-BE32-E72D297353CC}">
                <c16:uniqueId val="{00000003-14AC-4012-90AC-FDBAE19F7ED2}"/>
              </c:ext>
            </c:extLst>
          </c:dPt>
          <c:cat>
            <c:strRef>
              <c:f>Sheet1!$A$2:$A$3</c:f>
              <c:strCache>
                <c:ptCount val="2"/>
                <c:pt idx="0">
                  <c:v>A</c:v>
                </c:pt>
                <c:pt idx="1">
                  <c:v>B</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14AC-4012-90AC-FDBAE19F7ED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8100" cap="rnd">
              <a:solidFill>
                <a:schemeClr val="accent3"/>
              </a:solidFill>
              <a:round/>
            </a:ln>
            <a:effectLst/>
          </c:spPr>
          <c:marker>
            <c:symbol val="circle"/>
            <c:size val="6"/>
            <c:spPr>
              <a:solidFill>
                <a:schemeClr val="bg1"/>
              </a:solidFill>
              <a:ln w="19050">
                <a:solidFill>
                  <a:schemeClr val="accent3"/>
                </a:solidFill>
              </a:ln>
              <a:effectLst/>
            </c:spPr>
          </c:marker>
          <c:dPt>
            <c:idx val="2"/>
            <c:marker>
              <c:symbol val="circle"/>
              <c:size val="6"/>
              <c:spPr>
                <a:solidFill>
                  <a:schemeClr val="bg1"/>
                </a:solidFill>
                <a:ln w="19050">
                  <a:solidFill>
                    <a:schemeClr val="accent3"/>
                  </a:solidFill>
                </a:ln>
                <a:effectLst/>
              </c:spPr>
            </c:marker>
            <c:bubble3D val="0"/>
            <c:spPr>
              <a:ln w="38100" cap="rnd">
                <a:solidFill>
                  <a:schemeClr val="accent3"/>
                </a:solidFill>
                <a:round/>
              </a:ln>
              <a:effectLst/>
            </c:spPr>
            <c:extLst>
              <c:ext xmlns:c16="http://schemas.microsoft.com/office/drawing/2014/chart" uri="{C3380CC4-5D6E-409C-BE32-E72D297353CC}">
                <c16:uniqueId val="{00000001-993C-4D20-B49B-8AFA13C60ADA}"/>
              </c:ext>
            </c:extLst>
          </c:dPt>
          <c:cat>
            <c:numRef>
              <c:f>Sheet1!$A$2:$A$9</c:f>
              <c:numCache>
                <c:formatCode>General</c:formatCode>
                <c:ptCount val="8"/>
              </c:numCache>
            </c:numRef>
          </c:cat>
          <c:val>
            <c:numRef>
              <c:f>Sheet1!$B$2:$B$9</c:f>
              <c:numCache>
                <c:formatCode>General</c:formatCode>
                <c:ptCount val="8"/>
                <c:pt idx="0">
                  <c:v>50</c:v>
                </c:pt>
                <c:pt idx="1">
                  <c:v>30</c:v>
                </c:pt>
                <c:pt idx="2">
                  <c:v>60</c:v>
                </c:pt>
                <c:pt idx="3">
                  <c:v>35</c:v>
                </c:pt>
                <c:pt idx="4">
                  <c:v>20</c:v>
                </c:pt>
                <c:pt idx="5">
                  <c:v>60</c:v>
                </c:pt>
                <c:pt idx="6">
                  <c:v>40</c:v>
                </c:pt>
                <c:pt idx="7">
                  <c:v>30</c:v>
                </c:pt>
              </c:numCache>
            </c:numRef>
          </c:val>
          <c:smooth val="0"/>
          <c:extLst>
            <c:ext xmlns:c16="http://schemas.microsoft.com/office/drawing/2014/chart" uri="{C3380CC4-5D6E-409C-BE32-E72D297353CC}">
              <c16:uniqueId val="{00000002-993C-4D20-B49B-8AFA13C60ADA}"/>
            </c:ext>
          </c:extLst>
        </c:ser>
        <c:dLbls>
          <c:showLegendKey val="0"/>
          <c:showVal val="0"/>
          <c:showCatName val="0"/>
          <c:showSerName val="0"/>
          <c:showPercent val="0"/>
          <c:showBubbleSize val="0"/>
        </c:dLbls>
        <c:marker val="1"/>
        <c:smooth val="0"/>
        <c:axId val="56508368"/>
        <c:axId val="56508928"/>
      </c:lineChart>
      <c:catAx>
        <c:axId val="56508368"/>
        <c:scaling>
          <c:orientation val="minMax"/>
        </c:scaling>
        <c:delete val="1"/>
        <c:axPos val="b"/>
        <c:numFmt formatCode="General" sourceLinked="1"/>
        <c:majorTickMark val="none"/>
        <c:minorTickMark val="none"/>
        <c:tickLblPos val="nextTo"/>
        <c:crossAx val="56508928"/>
        <c:crosses val="autoZero"/>
        <c:auto val="1"/>
        <c:lblAlgn val="ctr"/>
        <c:lblOffset val="100"/>
        <c:noMultiLvlLbl val="0"/>
      </c:catAx>
      <c:valAx>
        <c:axId val="56508928"/>
        <c:scaling>
          <c:orientation val="minMax"/>
        </c:scaling>
        <c:delete val="1"/>
        <c:axPos val="l"/>
        <c:numFmt formatCode="General" sourceLinked="1"/>
        <c:majorTickMark val="none"/>
        <c:minorTickMark val="none"/>
        <c:tickLblPos val="nextTo"/>
        <c:crossAx val="5650836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8100" cap="rnd">
              <a:solidFill>
                <a:schemeClr val="accent3"/>
              </a:solidFill>
              <a:round/>
            </a:ln>
            <a:effectLst/>
          </c:spPr>
          <c:marker>
            <c:symbol val="circle"/>
            <c:size val="6"/>
            <c:spPr>
              <a:solidFill>
                <a:schemeClr val="bg1"/>
              </a:solidFill>
              <a:ln w="19050">
                <a:solidFill>
                  <a:schemeClr val="accent3"/>
                </a:solidFill>
              </a:ln>
              <a:effectLst/>
            </c:spPr>
          </c:marker>
          <c:dPt>
            <c:idx val="2"/>
            <c:marker>
              <c:symbol val="circle"/>
              <c:size val="6"/>
              <c:spPr>
                <a:solidFill>
                  <a:schemeClr val="bg1"/>
                </a:solidFill>
                <a:ln w="19050">
                  <a:solidFill>
                    <a:schemeClr val="accent3"/>
                  </a:solidFill>
                </a:ln>
                <a:effectLst/>
              </c:spPr>
            </c:marker>
            <c:bubble3D val="0"/>
            <c:spPr>
              <a:ln w="38100" cap="rnd">
                <a:solidFill>
                  <a:schemeClr val="accent3"/>
                </a:solidFill>
                <a:round/>
              </a:ln>
              <a:effectLst/>
            </c:spPr>
            <c:extLst>
              <c:ext xmlns:c16="http://schemas.microsoft.com/office/drawing/2014/chart" uri="{C3380CC4-5D6E-409C-BE32-E72D297353CC}">
                <c16:uniqueId val="{00000001-F9F4-4A88-A0A3-3D0DE5D62656}"/>
              </c:ext>
            </c:extLst>
          </c:dPt>
          <c:cat>
            <c:numRef>
              <c:f>Sheet1!$A$2:$A$9</c:f>
              <c:numCache>
                <c:formatCode>General</c:formatCode>
                <c:ptCount val="8"/>
              </c:numCache>
            </c:numRef>
          </c:cat>
          <c:val>
            <c:numRef>
              <c:f>Sheet1!$B$2:$B$9</c:f>
              <c:numCache>
                <c:formatCode>General</c:formatCode>
                <c:ptCount val="8"/>
                <c:pt idx="0">
                  <c:v>50</c:v>
                </c:pt>
                <c:pt idx="1">
                  <c:v>40</c:v>
                </c:pt>
                <c:pt idx="2">
                  <c:v>30</c:v>
                </c:pt>
                <c:pt idx="3">
                  <c:v>35</c:v>
                </c:pt>
                <c:pt idx="4">
                  <c:v>60</c:v>
                </c:pt>
                <c:pt idx="5">
                  <c:v>48</c:v>
                </c:pt>
                <c:pt idx="6">
                  <c:v>77</c:v>
                </c:pt>
                <c:pt idx="7">
                  <c:v>61</c:v>
                </c:pt>
              </c:numCache>
            </c:numRef>
          </c:val>
          <c:smooth val="0"/>
          <c:extLst>
            <c:ext xmlns:c16="http://schemas.microsoft.com/office/drawing/2014/chart" uri="{C3380CC4-5D6E-409C-BE32-E72D297353CC}">
              <c16:uniqueId val="{00000002-F9F4-4A88-A0A3-3D0DE5D62656}"/>
            </c:ext>
          </c:extLst>
        </c:ser>
        <c:dLbls>
          <c:showLegendKey val="0"/>
          <c:showVal val="0"/>
          <c:showCatName val="0"/>
          <c:showSerName val="0"/>
          <c:showPercent val="0"/>
          <c:showBubbleSize val="0"/>
        </c:dLbls>
        <c:marker val="1"/>
        <c:smooth val="0"/>
        <c:axId val="56511168"/>
        <c:axId val="56511728"/>
      </c:lineChart>
      <c:catAx>
        <c:axId val="56511168"/>
        <c:scaling>
          <c:orientation val="minMax"/>
        </c:scaling>
        <c:delete val="1"/>
        <c:axPos val="b"/>
        <c:numFmt formatCode="General" sourceLinked="1"/>
        <c:majorTickMark val="none"/>
        <c:minorTickMark val="none"/>
        <c:tickLblPos val="nextTo"/>
        <c:crossAx val="56511728"/>
        <c:crosses val="autoZero"/>
        <c:auto val="1"/>
        <c:lblAlgn val="ctr"/>
        <c:lblOffset val="100"/>
        <c:noMultiLvlLbl val="0"/>
      </c:catAx>
      <c:valAx>
        <c:axId val="56511728"/>
        <c:scaling>
          <c:orientation val="minMax"/>
        </c:scaling>
        <c:delete val="1"/>
        <c:axPos val="l"/>
        <c:numFmt formatCode="General" sourceLinked="1"/>
        <c:majorTickMark val="none"/>
        <c:minorTickMark val="none"/>
        <c:tickLblPos val="nextTo"/>
        <c:crossAx val="5651116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1E8393-A5AD-6950-6709-404557772E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a:extLst>
              <a:ext uri="{FF2B5EF4-FFF2-40B4-BE49-F238E27FC236}">
                <a16:creationId xmlns:a16="http://schemas.microsoft.com/office/drawing/2014/main" id="{BC1C2D59-81EC-CEE5-EDE2-16D0CBA109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38D2EF-A13A-4320-A2BE-9A5A823B592B}" type="datetimeFigureOut">
              <a:rPr lang="en-SG" smtClean="0"/>
              <a:t>12/8/25</a:t>
            </a:fld>
            <a:endParaRPr lang="en-SG"/>
          </a:p>
        </p:txBody>
      </p:sp>
      <p:sp>
        <p:nvSpPr>
          <p:cNvPr id="4" name="Footer Placeholder 3">
            <a:extLst>
              <a:ext uri="{FF2B5EF4-FFF2-40B4-BE49-F238E27FC236}">
                <a16:creationId xmlns:a16="http://schemas.microsoft.com/office/drawing/2014/main" id="{7847BA8F-7A48-4B25-7225-03BCAF276F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a:extLst>
              <a:ext uri="{FF2B5EF4-FFF2-40B4-BE49-F238E27FC236}">
                <a16:creationId xmlns:a16="http://schemas.microsoft.com/office/drawing/2014/main" id="{3750B075-D097-07A7-B579-C6289F1B66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E0A54C-7E84-4A96-95A9-A78BFDA2AAE0}" type="slidenum">
              <a:rPr lang="en-SG" smtClean="0"/>
              <a:t>‹#›</a:t>
            </a:fld>
            <a:endParaRPr lang="en-SG"/>
          </a:p>
        </p:txBody>
      </p:sp>
    </p:spTree>
    <p:extLst>
      <p:ext uri="{BB962C8B-B14F-4D97-AF65-F5344CB8AC3E}">
        <p14:creationId xmlns:p14="http://schemas.microsoft.com/office/powerpoint/2010/main" val="412118074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485F5-2DBA-4A69-B0BC-0E1C482526BB}" type="datetimeFigureOut">
              <a:rPr lang="en-US" smtClean="0"/>
              <a:t>8/12/25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A217B-6B37-4B6C-95DA-B2933D37185F}" type="slidenum">
              <a:rPr lang="en-US" smtClean="0"/>
              <a:t>‹#›</a:t>
            </a:fld>
            <a:endParaRPr lang="en-US"/>
          </a:p>
        </p:txBody>
      </p:sp>
    </p:spTree>
    <p:extLst>
      <p:ext uri="{BB962C8B-B14F-4D97-AF65-F5344CB8AC3E}">
        <p14:creationId xmlns:p14="http://schemas.microsoft.com/office/powerpoint/2010/main" val="89256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l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7D2F44-BC3F-D8BD-359D-6F796B628E65}"/>
              </a:ext>
            </a:extLst>
          </p:cNvPr>
          <p:cNvSpPr/>
          <p:nvPr userDrawn="1"/>
        </p:nvSpPr>
        <p:spPr>
          <a:xfrm flipH="1">
            <a:off x="0" y="6757416"/>
            <a:ext cx="12161520" cy="100584"/>
          </a:xfrm>
          <a:prstGeom prst="rect">
            <a:avLst/>
          </a:prstGeom>
          <a:gradFill flip="none" rotWithShape="1">
            <a:gsLst>
              <a:gs pos="0">
                <a:schemeClr val="accent2">
                  <a:lumMod val="20000"/>
                  <a:lumOff val="80000"/>
                </a:schemeClr>
              </a:gs>
              <a:gs pos="100000">
                <a:schemeClr val="accent2">
                  <a:lumMod val="20000"/>
                  <a:lumOff val="80000"/>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3">
            <a:extLst>
              <a:ext uri="{FF2B5EF4-FFF2-40B4-BE49-F238E27FC236}">
                <a16:creationId xmlns:a16="http://schemas.microsoft.com/office/drawing/2014/main" id="{D570F228-84E4-D963-B626-1713032BAE30}"/>
              </a:ext>
            </a:extLst>
          </p:cNvPr>
          <p:cNvSpPr/>
          <p:nvPr userDrawn="1"/>
        </p:nvSpPr>
        <p:spPr>
          <a:xfrm>
            <a:off x="11325812" y="6505575"/>
            <a:ext cx="528138" cy="352425"/>
          </a:xfrm>
          <a:prstGeom prst="round2Same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hink-cell data - do not delete" hidden="1">
            <a:extLst>
              <a:ext uri="{FF2B5EF4-FFF2-40B4-BE49-F238E27FC236}">
                <a16:creationId xmlns:a16="http://schemas.microsoft.com/office/drawing/2014/main" id="{14BBF098-4E0B-C383-30F1-C09CD59B7EF0}"/>
              </a:ext>
            </a:extLst>
          </p:cNvPr>
          <p:cNvGraphicFramePr>
            <a:graphicFrameLocks noChangeAspect="1"/>
          </p:cNvGraphicFramePr>
          <p:nvPr userDrawn="1">
            <p:custDataLst>
              <p:tags r:id="rId1"/>
            </p:custDataLst>
            <p:extLst>
              <p:ext uri="{D42A27DB-BD31-4B8C-83A1-F6EECF244321}">
                <p14:modId xmlns:p14="http://schemas.microsoft.com/office/powerpoint/2010/main" val="4166049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5801453-F71C-4C51-9C43-7AD61258D902}"/>
              </a:ext>
            </a:extLst>
          </p:cNvPr>
          <p:cNvSpPr>
            <a:spLocks noGrp="1"/>
          </p:cNvSpPr>
          <p:nvPr>
            <p:ph type="body" sz="quarter" idx="10"/>
          </p:nvPr>
        </p:nvSpPr>
        <p:spPr>
          <a:xfrm>
            <a:off x="419099" y="1262063"/>
            <a:ext cx="11343363" cy="3808412"/>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1FD90400-E7FB-45E1-BB98-088160338E15}"/>
              </a:ext>
            </a:extLst>
          </p:cNvPr>
          <p:cNvSpPr>
            <a:spLocks noGrp="1"/>
          </p:cNvSpPr>
          <p:nvPr>
            <p:ph type="sldNum" sz="quarter" idx="12"/>
          </p:nvPr>
        </p:nvSpPr>
        <p:spPr>
          <a:xfrm>
            <a:off x="11417300" y="6578248"/>
            <a:ext cx="345162" cy="207076"/>
          </a:xfrm>
          <a:prstGeom prst="rect">
            <a:avLst/>
          </a:prstGeom>
        </p:spPr>
        <p:txBody>
          <a:bodyPr lIns="0" tIns="0" rIns="0" bIns="0" anchor="ctr"/>
          <a:lstStyle>
            <a:lvl1pPr algn="ctr">
              <a:defRPr sz="1050">
                <a:solidFill>
                  <a:schemeClr val="bg1"/>
                </a:solidFill>
                <a:latin typeface="+mj-lt"/>
              </a:defRPr>
            </a:lvl1pPr>
          </a:lstStyle>
          <a:p>
            <a:fld id="{4145DBE5-F440-4DC1-86E2-EA4CF186D269}" type="slidenum">
              <a:rPr lang="en-US" smtClean="0"/>
              <a:pPr/>
              <a:t>‹#›</a:t>
            </a:fld>
            <a:endParaRPr lang="en-US" dirty="0"/>
          </a:p>
        </p:txBody>
      </p:sp>
      <p:sp>
        <p:nvSpPr>
          <p:cNvPr id="6" name="Rectangle: Top Corners Rounded 5">
            <a:extLst>
              <a:ext uri="{FF2B5EF4-FFF2-40B4-BE49-F238E27FC236}">
                <a16:creationId xmlns:a16="http://schemas.microsoft.com/office/drawing/2014/main" id="{F770768B-E889-E357-3F75-B2F864830D7E}"/>
              </a:ext>
            </a:extLst>
          </p:cNvPr>
          <p:cNvSpPr/>
          <p:nvPr userDrawn="1"/>
        </p:nvSpPr>
        <p:spPr>
          <a:xfrm rot="5400000">
            <a:off x="-252936" y="360262"/>
            <a:ext cx="734470" cy="228600"/>
          </a:xfrm>
          <a:prstGeom prst="round2SameRect">
            <a:avLst>
              <a:gd name="adj1" fmla="val 22222"/>
              <a:gd name="adj2" fmla="val 0"/>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E6AB0C77-779C-4A54-B4CE-0B85EED3D43E}"/>
              </a:ext>
            </a:extLst>
          </p:cNvPr>
          <p:cNvSpPr>
            <a:spLocks noGrp="1"/>
          </p:cNvSpPr>
          <p:nvPr>
            <p:ph type="title"/>
          </p:nvPr>
        </p:nvSpPr>
        <p:spPr>
          <a:xfrm>
            <a:off x="419099" y="107327"/>
            <a:ext cx="11344112" cy="734470"/>
          </a:xfrm>
          <a:prstGeom prst="rect">
            <a:avLst/>
          </a:prstGeom>
        </p:spPr>
        <p:txBody>
          <a:bodyPr vert="horz" lIns="0" tIns="0" rIns="0" bIns="0" rtlCol="0" anchor="ctr">
            <a:noAutofit/>
          </a:bodyPr>
          <a:lstStyle>
            <a:lvl1pPr>
              <a:defRPr b="1">
                <a:solidFill>
                  <a:schemeClr val="accent1"/>
                </a:solidFill>
                <a:latin typeface="+mj-lt"/>
              </a:defRPr>
            </a:lvl1pPr>
          </a:lstStyle>
          <a:p>
            <a:r>
              <a:rPr lang="en-US" dirty="0"/>
              <a:t>Click to edit Master title style</a:t>
            </a:r>
          </a:p>
        </p:txBody>
      </p:sp>
    </p:spTree>
    <p:extLst>
      <p:ext uri="{BB962C8B-B14F-4D97-AF65-F5344CB8AC3E}">
        <p14:creationId xmlns:p14="http://schemas.microsoft.com/office/powerpoint/2010/main" val="1501360325"/>
      </p:ext>
    </p:extLst>
  </p:cSld>
  <p:clrMapOvr>
    <a:masterClrMapping/>
  </p:clrMapOvr>
  <p:extLst>
    <p:ext uri="{DCECCB84-F9BA-43D5-87BE-67443E8EF086}">
      <p15:sldGuideLst xmlns:p15="http://schemas.microsoft.com/office/powerpoint/2012/main">
        <p15:guide id="1" orient="horz" pos="630" userDrawn="1">
          <p15:clr>
            <a:srgbClr val="FBAE40"/>
          </p15:clr>
        </p15:guide>
        <p15:guide id="2" pos="262" userDrawn="1">
          <p15:clr>
            <a:srgbClr val="FBAE40"/>
          </p15:clr>
        </p15:guide>
        <p15:guide id="3" pos="741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12F218A-F783-D7AA-07FA-8006BACE6B39}"/>
              </a:ext>
            </a:extLst>
          </p:cNvPr>
          <p:cNvGraphicFramePr>
            <a:graphicFrameLocks noChangeAspect="1"/>
          </p:cNvGraphicFramePr>
          <p:nvPr>
            <p:custDataLst>
              <p:tags r:id="rId3"/>
            </p:custDataLst>
            <p:extLst>
              <p:ext uri="{D42A27DB-BD31-4B8C-83A1-F6EECF244321}">
                <p14:modId xmlns:p14="http://schemas.microsoft.com/office/powerpoint/2010/main" val="1710846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317554645"/>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rimson Pro" pitchFamily="2" charset="0"/>
        <a:buChar char="−"/>
        <a:defRPr sz="18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hyperlink" Target="https://forms.gle/rEH3PMbpDSvHtRAZ6" TargetMode="Externa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2.emf"/><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oleObject" Target="../embeddings/oleObject12.bin"/><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tags" Target="../tags/tag276.xml"/><Relationship Id="rId4" Type="http://schemas.openxmlformats.org/officeDocument/2006/relationships/image" Target="../media/image2.emf"/></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1.xml"/><Relationship Id="rId1" Type="http://schemas.openxmlformats.org/officeDocument/2006/relationships/tags" Target="../tags/tag277.xml"/><Relationship Id="rId4" Type="http://schemas.openxmlformats.org/officeDocument/2006/relationships/image" Target="../media/image2.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xml"/><Relationship Id="rId1" Type="http://schemas.openxmlformats.org/officeDocument/2006/relationships/tags" Target="../tags/tag278.xml"/><Relationship Id="rId4" Type="http://schemas.openxmlformats.org/officeDocument/2006/relationships/image" Target="../media/image2.e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1.xml"/><Relationship Id="rId1" Type="http://schemas.openxmlformats.org/officeDocument/2006/relationships/tags" Target="../tags/tag279.xml"/><Relationship Id="rId4" Type="http://schemas.openxmlformats.org/officeDocument/2006/relationships/image" Target="../media/image2.e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xml"/><Relationship Id="rId1" Type="http://schemas.openxmlformats.org/officeDocument/2006/relationships/tags" Target="../tags/tag280.xml"/><Relationship Id="rId4" Type="http://schemas.openxmlformats.org/officeDocument/2006/relationships/image" Target="../media/image2.e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1.xml"/><Relationship Id="rId1" Type="http://schemas.openxmlformats.org/officeDocument/2006/relationships/tags" Target="../tags/tag281.xml"/><Relationship Id="rId4" Type="http://schemas.openxmlformats.org/officeDocument/2006/relationships/image" Target="../media/image2.e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1.xml"/><Relationship Id="rId1" Type="http://schemas.openxmlformats.org/officeDocument/2006/relationships/tags" Target="../tags/tag28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3.xml"/><Relationship Id="rId7" Type="http://schemas.openxmlformats.org/officeDocument/2006/relationships/oleObject" Target="../embeddings/oleObject13.bin"/><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54.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57.xml"/><Relationship Id="rId7" Type="http://schemas.openxmlformats.org/officeDocument/2006/relationships/image" Target="../media/image3.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1.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2.xml"/><Relationship Id="rId7"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image" Target="../media/image2.emf"/><Relationship Id="rId4" Type="http://schemas.openxmlformats.org/officeDocument/2006/relationships/tags" Target="../tags/tag63.xml"/><Relationship Id="rId9"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2.emf"/><Relationship Id="rId5" Type="http://schemas.openxmlformats.org/officeDocument/2006/relationships/tags" Target="../tags/tag70.xml"/><Relationship Id="rId10" Type="http://schemas.openxmlformats.org/officeDocument/2006/relationships/oleObject" Target="../embeddings/oleObject16.bin"/><Relationship Id="rId4" Type="http://schemas.openxmlformats.org/officeDocument/2006/relationships/tags" Target="../tags/tag69.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2.emf"/><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oleObject" Target="../embeddings/oleObject17.bin"/><Relationship Id="rId5" Type="http://schemas.openxmlformats.org/officeDocument/2006/relationships/tags" Target="../tags/tag77.xml"/><Relationship Id="rId10" Type="http://schemas.openxmlformats.org/officeDocument/2006/relationships/image" Target="../media/image3.png"/><Relationship Id="rId4" Type="http://schemas.openxmlformats.org/officeDocument/2006/relationships/tags" Target="../tags/tag76.xml"/><Relationship Id="rId9"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2.emf"/><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oleObject" Target="../embeddings/oleObject18.bin"/><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3.png"/><Relationship Id="rId5" Type="http://schemas.openxmlformats.org/officeDocument/2006/relationships/tags" Target="../tags/tag85.xml"/><Relationship Id="rId10" Type="http://schemas.openxmlformats.org/officeDocument/2006/relationships/slideLayout" Target="../slideLayouts/slideLayout1.xml"/><Relationship Id="rId4" Type="http://schemas.openxmlformats.org/officeDocument/2006/relationships/tags" Target="../tags/tag84.xml"/><Relationship Id="rId9" Type="http://schemas.openxmlformats.org/officeDocument/2006/relationships/tags" Target="../tags/tag89.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tags" Target="../tags/tag91.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tags" Target="../tags/tag9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tags" Target="../tags/tag93.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tags" Target="../tags/tag94.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tags" Target="../tags/tag95.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tags" Target="../tags/tag96.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emf"/><Relationship Id="rId5" Type="http://schemas.openxmlformats.org/officeDocument/2006/relationships/oleObject" Target="../embeddings/oleObject26.bin"/><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2.emf"/><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oleObject" Target="../embeddings/oleObject27.bin"/><Relationship Id="rId5" Type="http://schemas.openxmlformats.org/officeDocument/2006/relationships/slideLayout" Target="../slideLayouts/slideLayout1.xml"/><Relationship Id="rId4" Type="http://schemas.openxmlformats.org/officeDocument/2006/relationships/tags" Target="../tags/tag103.xml"/></Relationships>
</file>

<file path=ppt/slides/_rels/slide2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6.xml"/><Relationship Id="rId7" Type="http://schemas.openxmlformats.org/officeDocument/2006/relationships/oleObject" Target="../embeddings/oleObject28.bin"/><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1.xml"/><Relationship Id="rId5" Type="http://schemas.openxmlformats.org/officeDocument/2006/relationships/tags" Target="../tags/tag108.xml"/><Relationship Id="rId4" Type="http://schemas.openxmlformats.org/officeDocument/2006/relationships/tags" Target="../tags/tag10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111.xml"/><Relationship Id="rId7" Type="http://schemas.openxmlformats.org/officeDocument/2006/relationships/slideLayout" Target="../slideLayouts/slideLayout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image" Target="../media/image2.emf"/></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17.xml"/><Relationship Id="rId7" Type="http://schemas.openxmlformats.org/officeDocument/2006/relationships/tags" Target="../tags/tag121.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5" Type="http://schemas.openxmlformats.org/officeDocument/2006/relationships/tags" Target="../tags/tag119.xml"/><Relationship Id="rId10" Type="http://schemas.openxmlformats.org/officeDocument/2006/relationships/image" Target="../media/image2.emf"/><Relationship Id="rId4" Type="http://schemas.openxmlformats.org/officeDocument/2006/relationships/tags" Target="../tags/tag118.xml"/><Relationship Id="rId9" Type="http://schemas.openxmlformats.org/officeDocument/2006/relationships/oleObject" Target="../embeddings/oleObject30.bin"/></Relationships>
</file>

<file path=ppt/slides/_rels/slide29.xml.rels><?xml version="1.0" encoding="UTF-8" standalone="yes"?>
<Relationships xmlns="http://schemas.openxmlformats.org/package/2006/relationships"><Relationship Id="rId8" Type="http://schemas.openxmlformats.org/officeDocument/2006/relationships/tags" Target="../tags/tag129.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2.emf"/><Relationship Id="rId5" Type="http://schemas.openxmlformats.org/officeDocument/2006/relationships/tags" Target="../tags/tag126.xml"/><Relationship Id="rId10" Type="http://schemas.openxmlformats.org/officeDocument/2006/relationships/oleObject" Target="../embeddings/oleObject31.bin"/><Relationship Id="rId4" Type="http://schemas.openxmlformats.org/officeDocument/2006/relationships/tags" Target="../tags/tag125.xml"/><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5.bin"/><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image" Target="../media/image2.emf"/><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oleObject" Target="../embeddings/oleObject32.bin"/><Relationship Id="rId5" Type="http://schemas.openxmlformats.org/officeDocument/2006/relationships/tags" Target="../tags/tag134.xml"/><Relationship Id="rId10" Type="http://schemas.openxmlformats.org/officeDocument/2006/relationships/slideLayout" Target="../slideLayouts/slideLayout1.xml"/><Relationship Id="rId4" Type="http://schemas.openxmlformats.org/officeDocument/2006/relationships/tags" Target="../tags/tag133.xml"/><Relationship Id="rId9" Type="http://schemas.openxmlformats.org/officeDocument/2006/relationships/tags" Target="../tags/tag138.xml"/></Relationships>
</file>

<file path=ppt/slides/_rels/slide31.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2.emf"/><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oleObject" Target="../embeddings/oleObject33.bin"/><Relationship Id="rId5" Type="http://schemas.openxmlformats.org/officeDocument/2006/relationships/slideLayout" Target="../slideLayouts/slideLayout1.xml"/><Relationship Id="rId4" Type="http://schemas.openxmlformats.org/officeDocument/2006/relationships/tags" Target="../tags/tag142.xml"/></Relationships>
</file>

<file path=ppt/slides/_rels/slide3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45.xml"/><Relationship Id="rId7" Type="http://schemas.openxmlformats.org/officeDocument/2006/relationships/oleObject" Target="../embeddings/oleObject34.bin"/><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1.xml"/><Relationship Id="rId5" Type="http://schemas.openxmlformats.org/officeDocument/2006/relationships/tags" Target="../tags/tag147.xml"/><Relationship Id="rId4" Type="http://schemas.openxmlformats.org/officeDocument/2006/relationships/tags" Target="../tags/tag146.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150.xml"/><Relationship Id="rId7" Type="http://schemas.openxmlformats.org/officeDocument/2006/relationships/slideLayout" Target="../slideLayouts/slideLayout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9" Type="http://schemas.openxmlformats.org/officeDocument/2006/relationships/image" Target="../media/image2.emf"/></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image" Target="../media/image2.emf"/><Relationship Id="rId4" Type="http://schemas.openxmlformats.org/officeDocument/2006/relationships/tags" Target="../tags/tag157.xml"/><Relationship Id="rId9" Type="http://schemas.openxmlformats.org/officeDocument/2006/relationships/oleObject" Target="../embeddings/oleObject36.bin"/></Relationships>
</file>

<file path=ppt/slides/_rels/slide35.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image" Target="../media/image2.emf"/><Relationship Id="rId5" Type="http://schemas.openxmlformats.org/officeDocument/2006/relationships/tags" Target="../tags/tag165.xml"/><Relationship Id="rId10" Type="http://schemas.openxmlformats.org/officeDocument/2006/relationships/oleObject" Target="../embeddings/oleObject37.bin"/><Relationship Id="rId4" Type="http://schemas.openxmlformats.org/officeDocument/2006/relationships/tags" Target="../tags/tag164.xml"/><Relationship Id="rId9"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2.emf"/><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oleObject" Target="../embeddings/oleObject38.bin"/><Relationship Id="rId5" Type="http://schemas.openxmlformats.org/officeDocument/2006/relationships/tags" Target="../tags/tag173.xml"/><Relationship Id="rId10" Type="http://schemas.openxmlformats.org/officeDocument/2006/relationships/slideLayout" Target="../slideLayouts/slideLayout1.xml"/><Relationship Id="rId4" Type="http://schemas.openxmlformats.org/officeDocument/2006/relationships/tags" Target="../tags/tag172.xml"/><Relationship Id="rId9" Type="http://schemas.openxmlformats.org/officeDocument/2006/relationships/tags" Target="../tags/tag177.xml"/></Relationships>
</file>

<file path=ppt/slides/_rels/slide37.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image" Target="../media/image2.emf"/><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oleObject" Target="../embeddings/oleObject39.bin"/><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slideLayout" Target="../slideLayouts/slideLayout1.xml"/><Relationship Id="rId5" Type="http://schemas.openxmlformats.org/officeDocument/2006/relationships/tags" Target="../tags/tag182.xml"/><Relationship Id="rId10" Type="http://schemas.openxmlformats.org/officeDocument/2006/relationships/tags" Target="../tags/tag187.xml"/><Relationship Id="rId4" Type="http://schemas.openxmlformats.org/officeDocument/2006/relationships/tags" Target="../tags/tag181.xml"/><Relationship Id="rId9" Type="http://schemas.openxmlformats.org/officeDocument/2006/relationships/tags" Target="../tags/tag18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2.emf"/><Relationship Id="rId4" Type="http://schemas.openxmlformats.org/officeDocument/2006/relationships/oleObject" Target="../embeddings/oleObject40.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tags" Target="../tags/tag190.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1.xml"/><Relationship Id="rId7" Type="http://schemas.openxmlformats.org/officeDocument/2006/relationships/oleObject" Target="../embeddings/oleObject6.bin"/><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12.xml"/></Relationships>
</file>

<file path=ppt/slides/_rels/slide4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93.xml"/><Relationship Id="rId7" Type="http://schemas.openxmlformats.org/officeDocument/2006/relationships/oleObject" Target="../embeddings/oleObject42.bin"/><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Layout" Target="../slideLayouts/slideLayout1.xml"/><Relationship Id="rId5" Type="http://schemas.openxmlformats.org/officeDocument/2006/relationships/tags" Target="../tags/tag195.xml"/><Relationship Id="rId4" Type="http://schemas.openxmlformats.org/officeDocument/2006/relationships/tags" Target="../tags/tag194.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198.xml"/><Relationship Id="rId7" Type="http://schemas.openxmlformats.org/officeDocument/2006/relationships/slideLayout" Target="../slideLayouts/slideLayout1.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9" Type="http://schemas.openxmlformats.org/officeDocument/2006/relationships/image" Target="../media/image2.emf"/></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5" Type="http://schemas.openxmlformats.org/officeDocument/2006/relationships/tags" Target="../tags/tag206.xml"/><Relationship Id="rId10" Type="http://schemas.openxmlformats.org/officeDocument/2006/relationships/image" Target="../media/image2.emf"/><Relationship Id="rId4" Type="http://schemas.openxmlformats.org/officeDocument/2006/relationships/tags" Target="../tags/tag205.xml"/><Relationship Id="rId9" Type="http://schemas.openxmlformats.org/officeDocument/2006/relationships/oleObject" Target="../embeddings/oleObject44.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tags" Target="../tags/tag209.xml"/><Relationship Id="rId4" Type="http://schemas.openxmlformats.org/officeDocument/2006/relationships/image" Target="../media/image2.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tags" Target="../tags/tag210.xml"/><Relationship Id="rId4"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tags" Target="../tags/tag211.xml"/><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tags" Target="../tags/tag212.xml"/><Relationship Id="rId4" Type="http://schemas.openxmlformats.org/officeDocument/2006/relationships/image" Target="../media/image2.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tags" Target="../tags/tag213.xml"/><Relationship Id="rId4" Type="http://schemas.openxmlformats.org/officeDocument/2006/relationships/image" Target="../media/image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tags" Target="../tags/tag214.xml"/><Relationship Id="rId4" Type="http://schemas.openxmlformats.org/officeDocument/2006/relationships/image" Target="../media/image2.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tags" Target="../tags/tag215.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15.xml"/><Relationship Id="rId7" Type="http://schemas.openxmlformats.org/officeDocument/2006/relationships/image" Target="../media/image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tags" Target="../tags/tag216.xml"/><Relationship Id="rId4" Type="http://schemas.openxmlformats.org/officeDocument/2006/relationships/image" Target="../media/image2.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tags" Target="../tags/tag217.xml"/><Relationship Id="rId4" Type="http://schemas.openxmlformats.org/officeDocument/2006/relationships/image" Target="../media/image2.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tags" Target="../tags/tag218.xml"/><Relationship Id="rId4" Type="http://schemas.openxmlformats.org/officeDocument/2006/relationships/image" Target="../media/image2.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tags" Target="../tags/tag219.xml"/><Relationship Id="rId4" Type="http://schemas.openxmlformats.org/officeDocument/2006/relationships/image" Target="../media/image2.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tags" Target="../tags/tag220.xml"/><Relationship Id="rId4" Type="http://schemas.openxmlformats.org/officeDocument/2006/relationships/image" Target="../media/image2.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tags" Target="../tags/tag221.xml"/><Relationship Id="rId4" Type="http://schemas.openxmlformats.org/officeDocument/2006/relationships/image" Target="../media/image2.emf"/></Relationships>
</file>

<file path=ppt/slides/_rels/slide5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oleObject" Target="../embeddings/oleObject58.bin"/><Relationship Id="rId7" Type="http://schemas.openxmlformats.org/officeDocument/2006/relationships/chart" Target="../charts/chart3.xml"/><Relationship Id="rId2" Type="http://schemas.openxmlformats.org/officeDocument/2006/relationships/slideLayout" Target="../slideLayouts/slideLayout1.xml"/><Relationship Id="rId1" Type="http://schemas.openxmlformats.org/officeDocument/2006/relationships/tags" Target="../tags/tag22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xml"/><Relationship Id="rId1" Type="http://schemas.openxmlformats.org/officeDocument/2006/relationships/tags" Target="../tags/tag223.xml"/><Relationship Id="rId4" Type="http://schemas.openxmlformats.org/officeDocument/2006/relationships/image" Target="../media/image2.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tags" Target="../tags/tag224.xml"/><Relationship Id="rId4" Type="http://schemas.openxmlformats.org/officeDocument/2006/relationships/image" Target="../media/image2.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tags" Target="../tags/tag225.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xml"/><Relationship Id="rId7"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2.emf"/><Relationship Id="rId4" Type="http://schemas.openxmlformats.org/officeDocument/2006/relationships/tags" Target="../tags/tag21.xml"/><Relationship Id="rId9" Type="http://schemas.openxmlformats.org/officeDocument/2006/relationships/oleObject" Target="../embeddings/oleObject8.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tags" Target="../tags/tag226.xml"/><Relationship Id="rId4" Type="http://schemas.openxmlformats.org/officeDocument/2006/relationships/image" Target="../media/image2.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tags" Target="../tags/tag227.xml"/><Relationship Id="rId4" Type="http://schemas.openxmlformats.org/officeDocument/2006/relationships/image" Target="../media/image2.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tags" Target="../tags/tag22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emf"/></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64.bin"/><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emf"/></Relationships>
</file>

<file path=ppt/slides/_rels/slide6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65.bin"/><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3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emf"/></Relationships>
</file>

<file path=ppt/slides/_rels/slide6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66.bin"/><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3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xml"/><Relationship Id="rId1" Type="http://schemas.openxmlformats.org/officeDocument/2006/relationships/tags" Target="../tags/tag232.xml"/><Relationship Id="rId4" Type="http://schemas.openxmlformats.org/officeDocument/2006/relationships/image" Target="../media/image2.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tags" Target="../tags/tag233.xml"/><Relationship Id="rId4" Type="http://schemas.openxmlformats.org/officeDocument/2006/relationships/image" Target="../media/image2.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xml"/><Relationship Id="rId1" Type="http://schemas.openxmlformats.org/officeDocument/2006/relationships/tags" Target="../tags/tag234.xml"/><Relationship Id="rId4" Type="http://schemas.openxmlformats.org/officeDocument/2006/relationships/image" Target="../media/image2.emf"/></Relationships>
</file>

<file path=ppt/slides/_rels/slide6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70.bin"/><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35.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2.emf"/><Relationship Id="rId5" Type="http://schemas.openxmlformats.org/officeDocument/2006/relationships/tags" Target="../tags/tag28.xml"/><Relationship Id="rId10" Type="http://schemas.openxmlformats.org/officeDocument/2006/relationships/oleObject" Target="../embeddings/oleObject9.bin"/><Relationship Id="rId4" Type="http://schemas.openxmlformats.org/officeDocument/2006/relationships/tags" Target="../tags/tag27.xml"/><Relationship Id="rId9" Type="http://schemas.openxmlformats.org/officeDocument/2006/relationships/image" Target="../media/image3.png"/></Relationships>
</file>

<file path=ppt/slides/_rels/slide70.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media/image2.emf"/><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oleObject" Target="../embeddings/oleObject71.bin"/><Relationship Id="rId5" Type="http://schemas.openxmlformats.org/officeDocument/2006/relationships/tags" Target="../tags/tag240.xml"/><Relationship Id="rId10" Type="http://schemas.openxmlformats.org/officeDocument/2006/relationships/slideLayout" Target="../slideLayouts/slideLayout1.xml"/><Relationship Id="rId4" Type="http://schemas.openxmlformats.org/officeDocument/2006/relationships/tags" Target="../tags/tag239.xml"/><Relationship Id="rId9" Type="http://schemas.openxmlformats.org/officeDocument/2006/relationships/tags" Target="../tags/tag244.xml"/></Relationships>
</file>

<file path=ppt/slides/_rels/slide7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oleObject" Target="../embeddings/oleObject72.bin"/><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45.xml"/><Relationship Id="rId6" Type="http://schemas.microsoft.com/office/2007/relationships/hdphoto" Target="../media/hdphoto3.wdp"/><Relationship Id="rId5" Type="http://schemas.openxmlformats.org/officeDocument/2006/relationships/image" Target="../media/image12.png"/><Relationship Id="rId10" Type="http://schemas.microsoft.com/office/2007/relationships/hdphoto" Target="../media/hdphoto5.wdp"/><Relationship Id="rId4" Type="http://schemas.openxmlformats.org/officeDocument/2006/relationships/image" Target="../media/image2.emf"/><Relationship Id="rId9" Type="http://schemas.openxmlformats.org/officeDocument/2006/relationships/image" Target="../media/image14.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xml"/><Relationship Id="rId1" Type="http://schemas.openxmlformats.org/officeDocument/2006/relationships/tags" Target="../tags/tag246.xml"/><Relationship Id="rId4" Type="http://schemas.openxmlformats.org/officeDocument/2006/relationships/image" Target="../media/image2.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4.bin"/><Relationship Id="rId7" Type="http://schemas.openxmlformats.org/officeDocument/2006/relationships/chart" Target="../charts/chart7.xml"/><Relationship Id="rId2" Type="http://schemas.openxmlformats.org/officeDocument/2006/relationships/slideLayout" Target="../slideLayouts/slideLayout1.xml"/><Relationship Id="rId1" Type="http://schemas.openxmlformats.org/officeDocument/2006/relationships/tags" Target="../tags/tag24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2.emf"/></Relationships>
</file>

<file path=ppt/slides/_rels/slide74.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oleObject" Target="../embeddings/oleObject75.bin"/><Relationship Id="rId7" Type="http://schemas.openxmlformats.org/officeDocument/2006/relationships/chart" Target="../charts/chart10.xml"/><Relationship Id="rId2" Type="http://schemas.openxmlformats.org/officeDocument/2006/relationships/slideLayout" Target="../slideLayouts/slideLayout1.xml"/><Relationship Id="rId1" Type="http://schemas.openxmlformats.org/officeDocument/2006/relationships/tags" Target="../tags/tag248.xml"/><Relationship Id="rId6" Type="http://schemas.openxmlformats.org/officeDocument/2006/relationships/chart" Target="../charts/chart9.xml"/><Relationship Id="rId11" Type="http://schemas.openxmlformats.org/officeDocument/2006/relationships/chart" Target="../charts/chart14.xml"/><Relationship Id="rId5" Type="http://schemas.openxmlformats.org/officeDocument/2006/relationships/chart" Target="../charts/chart8.xml"/><Relationship Id="rId10" Type="http://schemas.openxmlformats.org/officeDocument/2006/relationships/chart" Target="../charts/chart13.xml"/><Relationship Id="rId4" Type="http://schemas.openxmlformats.org/officeDocument/2006/relationships/image" Target="../media/image2.emf"/><Relationship Id="rId9" Type="http://schemas.openxmlformats.org/officeDocument/2006/relationships/chart" Target="../charts/chart1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tags" Target="../tags/tag249.xml"/><Relationship Id="rId4" Type="http://schemas.openxmlformats.org/officeDocument/2006/relationships/image" Target="../media/image2.emf"/></Relationships>
</file>

<file path=ppt/slides/_rels/slide7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oleObject" Target="../embeddings/oleObject77.bin"/><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slideLayout" Target="../slideLayouts/slideLayout1.xml"/><Relationship Id="rId1" Type="http://schemas.openxmlformats.org/officeDocument/2006/relationships/tags" Target="../tags/tag250.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2.emf"/><Relationship Id="rId9" Type="http://schemas.openxmlformats.org/officeDocument/2006/relationships/image" Target="../media/image19.png"/><Relationship Id="rId14" Type="http://schemas.openxmlformats.org/officeDocument/2006/relationships/image" Target="../media/image24.svg"/></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tags" Target="../tags/tag251.xml"/><Relationship Id="rId4" Type="http://schemas.openxmlformats.org/officeDocument/2006/relationships/image" Target="../media/image2.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1.xml"/><Relationship Id="rId1" Type="http://schemas.openxmlformats.org/officeDocument/2006/relationships/tags" Target="../tags/tag252.xml"/><Relationship Id="rId4" Type="http://schemas.openxmlformats.org/officeDocument/2006/relationships/image" Target="../media/image2.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tags" Target="../tags/tag253.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2.emf"/><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oleObject" Target="../embeddings/oleObject10.bin"/><Relationship Id="rId5" Type="http://schemas.openxmlformats.org/officeDocument/2006/relationships/tags" Target="../tags/tag35.xml"/><Relationship Id="rId10" Type="http://schemas.openxmlformats.org/officeDocument/2006/relationships/image" Target="../media/image3.png"/><Relationship Id="rId4" Type="http://schemas.openxmlformats.org/officeDocument/2006/relationships/tags" Target="../tags/tag34.xml"/><Relationship Id="rId9"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1.xml"/><Relationship Id="rId1" Type="http://schemas.openxmlformats.org/officeDocument/2006/relationships/tags" Target="../tags/tag254.xml"/><Relationship Id="rId4" Type="http://schemas.openxmlformats.org/officeDocument/2006/relationships/image" Target="../media/image2.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tags" Target="../tags/tag255.xml"/><Relationship Id="rId4" Type="http://schemas.openxmlformats.org/officeDocument/2006/relationships/image" Target="../media/image2.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xml"/><Relationship Id="rId1" Type="http://schemas.openxmlformats.org/officeDocument/2006/relationships/tags" Target="../tags/tag256.xml"/><Relationship Id="rId4" Type="http://schemas.openxmlformats.org/officeDocument/2006/relationships/image" Target="../media/image2.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tags" Target="../tags/tag257.xml"/><Relationship Id="rId4" Type="http://schemas.openxmlformats.org/officeDocument/2006/relationships/image" Target="../media/image2.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xml"/><Relationship Id="rId1" Type="http://schemas.openxmlformats.org/officeDocument/2006/relationships/tags" Target="../tags/tag258.xml"/><Relationship Id="rId4" Type="http://schemas.openxmlformats.org/officeDocument/2006/relationships/image" Target="../media/image2.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tags" Target="../tags/tag259.xml"/><Relationship Id="rId4" Type="http://schemas.openxmlformats.org/officeDocument/2006/relationships/image" Target="../media/image2.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xml"/><Relationship Id="rId1" Type="http://schemas.openxmlformats.org/officeDocument/2006/relationships/tags" Target="../tags/tag260.xml"/><Relationship Id="rId4" Type="http://schemas.openxmlformats.org/officeDocument/2006/relationships/image" Target="../media/image2.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xml"/><Relationship Id="rId1" Type="http://schemas.openxmlformats.org/officeDocument/2006/relationships/tags" Target="../tags/tag261.xml"/><Relationship Id="rId4" Type="http://schemas.openxmlformats.org/officeDocument/2006/relationships/image" Target="../media/image2.e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1.xml"/><Relationship Id="rId1" Type="http://schemas.openxmlformats.org/officeDocument/2006/relationships/tags" Target="../tags/tag262.xml"/><Relationship Id="rId4" Type="http://schemas.openxmlformats.org/officeDocument/2006/relationships/image" Target="../media/image2.e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xml"/><Relationship Id="rId1" Type="http://schemas.openxmlformats.org/officeDocument/2006/relationships/tags" Target="../tags/tag26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2.emf"/><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oleObject" Target="../embeddings/oleObject11.bin"/><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3.png"/><Relationship Id="rId5" Type="http://schemas.openxmlformats.org/officeDocument/2006/relationships/tags" Target="../tags/tag43.xml"/><Relationship Id="rId10" Type="http://schemas.openxmlformats.org/officeDocument/2006/relationships/slideLayout" Target="../slideLayouts/slideLayout1.xml"/><Relationship Id="rId4" Type="http://schemas.openxmlformats.org/officeDocument/2006/relationships/tags" Target="../tags/tag42.xml"/><Relationship Id="rId9" Type="http://schemas.openxmlformats.org/officeDocument/2006/relationships/tags" Target="../tags/tag4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1.xml"/><Relationship Id="rId1" Type="http://schemas.openxmlformats.org/officeDocument/2006/relationships/tags" Target="../tags/tag264.xml"/><Relationship Id="rId5" Type="http://schemas.openxmlformats.org/officeDocument/2006/relationships/chart" Target="../charts/chart17.xml"/><Relationship Id="rId4" Type="http://schemas.openxmlformats.org/officeDocument/2006/relationships/image" Target="../media/image2.emf"/></Relationships>
</file>

<file path=ppt/slides/_rels/slide91.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oleObject" Target="../embeddings/oleObject92.bin"/><Relationship Id="rId7" Type="http://schemas.openxmlformats.org/officeDocument/2006/relationships/chart" Target="../charts/chart20.xml"/><Relationship Id="rId2" Type="http://schemas.openxmlformats.org/officeDocument/2006/relationships/slideLayout" Target="../slideLayouts/slideLayout1.xml"/><Relationship Id="rId1" Type="http://schemas.openxmlformats.org/officeDocument/2006/relationships/tags" Target="../tags/tag265.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image" Target="../media/image2.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1.xml"/><Relationship Id="rId1" Type="http://schemas.openxmlformats.org/officeDocument/2006/relationships/tags" Target="../tags/tag266.xml"/><Relationship Id="rId5" Type="http://schemas.openxmlformats.org/officeDocument/2006/relationships/chart" Target="../charts/chart22.xml"/><Relationship Id="rId4" Type="http://schemas.openxmlformats.org/officeDocument/2006/relationships/image" Target="../media/image2.e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tags" Target="../tags/tag267.xml"/><Relationship Id="rId5" Type="http://schemas.openxmlformats.org/officeDocument/2006/relationships/chart" Target="../charts/chart23.xml"/><Relationship Id="rId4" Type="http://schemas.openxmlformats.org/officeDocument/2006/relationships/image" Target="../media/image2.emf"/></Relationships>
</file>

<file path=ppt/slides/_rels/slide94.xml.rels><?xml version="1.0" encoding="UTF-8" standalone="yes"?>
<Relationships xmlns="http://schemas.openxmlformats.org/package/2006/relationships"><Relationship Id="rId3" Type="http://schemas.openxmlformats.org/officeDocument/2006/relationships/tags" Target="../tags/tag270.xml"/><Relationship Id="rId7" Type="http://schemas.openxmlformats.org/officeDocument/2006/relationships/chart" Target="../charts/chart24.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tags" Target="../tags/tag271.xml"/><Relationship Id="rId5" Type="http://schemas.openxmlformats.org/officeDocument/2006/relationships/chart" Target="../charts/chart25.xml"/><Relationship Id="rId4" Type="http://schemas.openxmlformats.org/officeDocument/2006/relationships/image" Target="../media/image2.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94.bin"/><Relationship Id="rId7" Type="http://schemas.openxmlformats.org/officeDocument/2006/relationships/chart" Target="../charts/chart28.xml"/><Relationship Id="rId2" Type="http://schemas.openxmlformats.org/officeDocument/2006/relationships/slideLayout" Target="../slideLayouts/slideLayout1.xml"/><Relationship Id="rId1" Type="http://schemas.openxmlformats.org/officeDocument/2006/relationships/tags" Target="../tags/tag27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2.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1.xml"/><Relationship Id="rId1" Type="http://schemas.openxmlformats.org/officeDocument/2006/relationships/tags" Target="../tags/tag273.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image" Target="../media/image2.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tags" Target="../tags/tag274.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image" Target="../media/image2.e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tags" Target="../tags/tag275.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E3221-1199-4559-887A-81BFEE9ED6A2}"/>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8266C76-0FB3-315C-8137-B1F693131F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58266C76-0FB3-315C-8137-B1F693131F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EB4FA1B2-6F0A-E84A-6BFB-57AA19577D4E}"/>
              </a:ext>
            </a:extLst>
          </p:cNvPr>
          <p:cNvSpPr>
            <a:spLocks noGrp="1"/>
          </p:cNvSpPr>
          <p:nvPr>
            <p:ph type="title"/>
          </p:nvPr>
        </p:nvSpPr>
        <p:spPr/>
        <p:txBody>
          <a:bodyPr vert="horz"/>
          <a:lstStyle/>
          <a:p>
            <a:r>
              <a:rPr lang="en-US" dirty="0"/>
              <a:t>How to use this template</a:t>
            </a:r>
          </a:p>
        </p:txBody>
      </p:sp>
      <p:sp>
        <p:nvSpPr>
          <p:cNvPr id="11" name="Slide Number Placeholder 2">
            <a:extLst>
              <a:ext uri="{FF2B5EF4-FFF2-40B4-BE49-F238E27FC236}">
                <a16:creationId xmlns:a16="http://schemas.microsoft.com/office/drawing/2014/main" id="{A91C4ECE-67FC-1F3A-3638-F5DA91BF1D74}"/>
              </a:ext>
            </a:extLst>
          </p:cNvPr>
          <p:cNvSpPr txBox="1">
            <a:spLocks/>
          </p:cNvSpPr>
          <p:nvPr/>
        </p:nvSpPr>
        <p:spPr>
          <a:xfrm>
            <a:off x="11583868" y="6649668"/>
            <a:ext cx="357188" cy="193144"/>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35116E7-405E-48DC-B8D6-0D33CD3BA034}" type="slidenum">
              <a:rPr lang="en-US" sz="1200" smtClean="0">
                <a:solidFill>
                  <a:schemeClr val="bg1"/>
                </a:solidFill>
              </a:rPr>
              <a:pPr algn="ctr"/>
              <a:t>1</a:t>
            </a:fld>
            <a:endParaRPr lang="en-US" sz="1200" dirty="0">
              <a:solidFill>
                <a:schemeClr val="bg1"/>
              </a:solidFill>
            </a:endParaRPr>
          </a:p>
        </p:txBody>
      </p:sp>
      <p:sp>
        <p:nvSpPr>
          <p:cNvPr id="22" name="TextBox 21">
            <a:extLst>
              <a:ext uri="{FF2B5EF4-FFF2-40B4-BE49-F238E27FC236}">
                <a16:creationId xmlns:a16="http://schemas.microsoft.com/office/drawing/2014/main" id="{8A15FC7A-EC7C-D05A-A5CB-D96FD519F1BB}"/>
              </a:ext>
            </a:extLst>
          </p:cNvPr>
          <p:cNvSpPr txBox="1"/>
          <p:nvPr/>
        </p:nvSpPr>
        <p:spPr>
          <a:xfrm>
            <a:off x="609600" y="1633165"/>
            <a:ext cx="7203311" cy="830997"/>
          </a:xfrm>
          <a:prstGeom prst="rect">
            <a:avLst/>
          </a:prstGeom>
          <a:noFill/>
        </p:spPr>
        <p:txBody>
          <a:bodyPr wrap="square" lIns="0" tIns="0" rIns="0" bIns="0">
            <a:spAutoFit/>
          </a:bodyPr>
          <a:lstStyle/>
          <a:p>
            <a:r>
              <a:rPr lang="en-US" dirty="0"/>
              <a:t>This template is designed for flexibility — customize it to suit your business needs while maintaining the clean, structured design for clarity and consistency.</a:t>
            </a:r>
          </a:p>
        </p:txBody>
      </p:sp>
      <p:sp>
        <p:nvSpPr>
          <p:cNvPr id="38" name="Rectangle: Rounded Corners 19">
            <a:extLst>
              <a:ext uri="{FF2B5EF4-FFF2-40B4-BE49-F238E27FC236}">
                <a16:creationId xmlns:a16="http://schemas.microsoft.com/office/drawing/2014/main" id="{81197C60-B976-BB19-2BF9-90803BD8C38D}"/>
              </a:ext>
            </a:extLst>
          </p:cNvPr>
          <p:cNvSpPr/>
          <p:nvPr/>
        </p:nvSpPr>
        <p:spPr>
          <a:xfrm>
            <a:off x="609600" y="2804612"/>
            <a:ext cx="2074310" cy="2909396"/>
          </a:xfrm>
          <a:prstGeom prst="roundRect">
            <a:avLst>
              <a:gd name="adj" fmla="val 9421"/>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371600" bIns="182880" rtlCol="0" anchor="t"/>
          <a:lstStyle/>
          <a:p>
            <a:r>
              <a:rPr lang="en-US" sz="1200" dirty="0">
                <a:solidFill>
                  <a:schemeClr val="tx1"/>
                </a:solidFill>
              </a:rPr>
              <a:t>Click on any text box to enter your own titles, subtitles, and content. Follow the existing formatting for a consistent, professional look.</a:t>
            </a:r>
          </a:p>
        </p:txBody>
      </p:sp>
      <p:sp>
        <p:nvSpPr>
          <p:cNvPr id="39" name="Rectangle: Rounded Corners 20">
            <a:extLst>
              <a:ext uri="{FF2B5EF4-FFF2-40B4-BE49-F238E27FC236}">
                <a16:creationId xmlns:a16="http://schemas.microsoft.com/office/drawing/2014/main" id="{AFDE038D-D3B7-B5B8-6AC4-E78DD856EC87}"/>
              </a:ext>
            </a:extLst>
          </p:cNvPr>
          <p:cNvSpPr/>
          <p:nvPr/>
        </p:nvSpPr>
        <p:spPr>
          <a:xfrm>
            <a:off x="2834222" y="2804612"/>
            <a:ext cx="2074310" cy="2909396"/>
          </a:xfrm>
          <a:prstGeom prst="roundRect">
            <a:avLst>
              <a:gd name="adj" fmla="val 9421"/>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371600" bIns="182880" rtlCol="0" anchor="t"/>
          <a:lstStyle/>
          <a:p>
            <a:r>
              <a:rPr lang="en-US" sz="1200" dirty="0">
                <a:solidFill>
                  <a:schemeClr val="tx1"/>
                </a:solidFill>
              </a:rPr>
              <a:t>Right-click on any chart, select </a:t>
            </a:r>
            <a:r>
              <a:rPr lang="en-US" sz="1200" i="1" dirty="0">
                <a:solidFill>
                  <a:schemeClr val="tx1"/>
                </a:solidFill>
              </a:rPr>
              <a:t>Edit Data</a:t>
            </a:r>
            <a:r>
              <a:rPr lang="en-US" sz="1200" dirty="0">
                <a:solidFill>
                  <a:schemeClr val="tx1"/>
                </a:solidFill>
              </a:rPr>
              <a:t>, and input your actual figures in the linked Excel sheet. The charts will update automatically.</a:t>
            </a:r>
          </a:p>
        </p:txBody>
      </p:sp>
      <p:sp>
        <p:nvSpPr>
          <p:cNvPr id="40" name="Rectangle: Rounded Corners 21">
            <a:extLst>
              <a:ext uri="{FF2B5EF4-FFF2-40B4-BE49-F238E27FC236}">
                <a16:creationId xmlns:a16="http://schemas.microsoft.com/office/drawing/2014/main" id="{326F8A05-6F82-2135-37F0-55D658DA8B44}"/>
              </a:ext>
            </a:extLst>
          </p:cNvPr>
          <p:cNvSpPr/>
          <p:nvPr/>
        </p:nvSpPr>
        <p:spPr>
          <a:xfrm>
            <a:off x="5058845" y="2804612"/>
            <a:ext cx="2074310" cy="2909396"/>
          </a:xfrm>
          <a:prstGeom prst="roundRect">
            <a:avLst>
              <a:gd name="adj" fmla="val 9421"/>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371600" bIns="182880" rtlCol="0" anchor="t"/>
          <a:lstStyle/>
          <a:p>
            <a:r>
              <a:rPr lang="en-US" sz="1200" dirty="0">
                <a:solidFill>
                  <a:schemeClr val="tx1"/>
                </a:solidFill>
              </a:rPr>
              <a:t>Click on any image placeholder, choose </a:t>
            </a:r>
            <a:r>
              <a:rPr lang="en-US" sz="1200" i="1" dirty="0">
                <a:solidFill>
                  <a:schemeClr val="tx1"/>
                </a:solidFill>
              </a:rPr>
              <a:t>Change Picture</a:t>
            </a:r>
            <a:r>
              <a:rPr lang="en-US" sz="1200" dirty="0">
                <a:solidFill>
                  <a:schemeClr val="tx1"/>
                </a:solidFill>
              </a:rPr>
              <a:t>, and insert your own visuals. Use high-resolution, relevant images for maximum impact.</a:t>
            </a:r>
          </a:p>
        </p:txBody>
      </p:sp>
      <p:sp>
        <p:nvSpPr>
          <p:cNvPr id="41" name="Rectangle: Rounded Corners 22">
            <a:extLst>
              <a:ext uri="{FF2B5EF4-FFF2-40B4-BE49-F238E27FC236}">
                <a16:creationId xmlns:a16="http://schemas.microsoft.com/office/drawing/2014/main" id="{EDEA2AEC-938D-4D37-DAD2-8AFCB4845683}"/>
              </a:ext>
            </a:extLst>
          </p:cNvPr>
          <p:cNvSpPr/>
          <p:nvPr/>
        </p:nvSpPr>
        <p:spPr>
          <a:xfrm>
            <a:off x="7283467" y="2804612"/>
            <a:ext cx="2074310" cy="2909396"/>
          </a:xfrm>
          <a:prstGeom prst="roundRect">
            <a:avLst>
              <a:gd name="adj" fmla="val 9421"/>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371600" bIns="182880" rtlCol="0" anchor="t"/>
          <a:lstStyle/>
          <a:p>
            <a:r>
              <a:rPr lang="en-US" sz="1200" dirty="0">
                <a:solidFill>
                  <a:schemeClr val="tx1"/>
                </a:solidFill>
              </a:rPr>
              <a:t>If needed, adjust accent colors or fonts via the </a:t>
            </a:r>
            <a:r>
              <a:rPr lang="en-US" sz="1200" i="1" dirty="0">
                <a:solidFill>
                  <a:schemeClr val="tx1"/>
                </a:solidFill>
              </a:rPr>
              <a:t>Design</a:t>
            </a:r>
            <a:r>
              <a:rPr lang="en-US" sz="1200" dirty="0">
                <a:solidFill>
                  <a:schemeClr val="tx1"/>
                </a:solidFill>
              </a:rPr>
              <a:t> or </a:t>
            </a:r>
            <a:r>
              <a:rPr lang="en-US" sz="1200" i="1" dirty="0">
                <a:solidFill>
                  <a:schemeClr val="tx1"/>
                </a:solidFill>
              </a:rPr>
              <a:t>View &gt; Slide Master</a:t>
            </a:r>
            <a:r>
              <a:rPr lang="en-US" sz="1200" dirty="0">
                <a:solidFill>
                  <a:schemeClr val="tx1"/>
                </a:solidFill>
              </a:rPr>
              <a:t> tab to match your brand guidelines.</a:t>
            </a:r>
          </a:p>
        </p:txBody>
      </p:sp>
      <p:sp>
        <p:nvSpPr>
          <p:cNvPr id="42" name="Rectangle: Rounded Corners 23">
            <a:extLst>
              <a:ext uri="{FF2B5EF4-FFF2-40B4-BE49-F238E27FC236}">
                <a16:creationId xmlns:a16="http://schemas.microsoft.com/office/drawing/2014/main" id="{9E9AF51B-E02E-6C5D-0756-378CDB7E15EB}"/>
              </a:ext>
            </a:extLst>
          </p:cNvPr>
          <p:cNvSpPr/>
          <p:nvPr/>
        </p:nvSpPr>
        <p:spPr>
          <a:xfrm>
            <a:off x="9508090" y="2804612"/>
            <a:ext cx="2074310" cy="2909396"/>
          </a:xfrm>
          <a:prstGeom prst="roundRect">
            <a:avLst>
              <a:gd name="adj" fmla="val 9421"/>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371600" bIns="182880" rtlCol="0" anchor="t"/>
          <a:lstStyle/>
          <a:p>
            <a:r>
              <a:rPr lang="en-US" sz="1200" dirty="0">
                <a:solidFill>
                  <a:schemeClr val="tx1"/>
                </a:solidFill>
              </a:rPr>
              <a:t>Add new sections or remove slides that aren’t relevant by right-clicking in the slide sorter view.</a:t>
            </a:r>
          </a:p>
        </p:txBody>
      </p:sp>
      <p:sp>
        <p:nvSpPr>
          <p:cNvPr id="43" name="TextBox 42">
            <a:extLst>
              <a:ext uri="{FF2B5EF4-FFF2-40B4-BE49-F238E27FC236}">
                <a16:creationId xmlns:a16="http://schemas.microsoft.com/office/drawing/2014/main" id="{91FCDE4E-24AA-AFA9-736A-3D6CC9513FFA}"/>
              </a:ext>
            </a:extLst>
          </p:cNvPr>
          <p:cNvSpPr txBox="1"/>
          <p:nvPr/>
        </p:nvSpPr>
        <p:spPr>
          <a:xfrm>
            <a:off x="609599" y="3342179"/>
            <a:ext cx="2074309" cy="584775"/>
          </a:xfrm>
          <a:prstGeom prst="rect">
            <a:avLst/>
          </a:prstGeom>
          <a:noFill/>
        </p:spPr>
        <p:txBody>
          <a:bodyPr wrap="square" lIns="182880" rIns="182880">
            <a:spAutoFit/>
          </a:bodyPr>
          <a:lstStyle/>
          <a:p>
            <a:r>
              <a:rPr lang="en-US" sz="1600" b="1" dirty="0">
                <a:latin typeface="+mj-lt"/>
              </a:rPr>
              <a:t>Replace Placeholder text</a:t>
            </a:r>
          </a:p>
        </p:txBody>
      </p:sp>
      <p:sp>
        <p:nvSpPr>
          <p:cNvPr id="44" name="TextBox 43">
            <a:extLst>
              <a:ext uri="{FF2B5EF4-FFF2-40B4-BE49-F238E27FC236}">
                <a16:creationId xmlns:a16="http://schemas.microsoft.com/office/drawing/2014/main" id="{47C725A7-5B9A-FD7F-9AD0-01242A87FE50}"/>
              </a:ext>
            </a:extLst>
          </p:cNvPr>
          <p:cNvSpPr txBox="1"/>
          <p:nvPr/>
        </p:nvSpPr>
        <p:spPr>
          <a:xfrm>
            <a:off x="2834220" y="3342179"/>
            <a:ext cx="2074309" cy="584775"/>
          </a:xfrm>
          <a:prstGeom prst="rect">
            <a:avLst/>
          </a:prstGeom>
          <a:noFill/>
        </p:spPr>
        <p:txBody>
          <a:bodyPr wrap="square" lIns="182880" rIns="182880">
            <a:spAutoFit/>
          </a:bodyPr>
          <a:lstStyle/>
          <a:p>
            <a:r>
              <a:rPr lang="en-US" sz="1600" b="1" dirty="0">
                <a:latin typeface="+mj-lt"/>
              </a:rPr>
              <a:t>Update Data in Charts</a:t>
            </a:r>
          </a:p>
        </p:txBody>
      </p:sp>
      <p:sp>
        <p:nvSpPr>
          <p:cNvPr id="45" name="TextBox 44">
            <a:extLst>
              <a:ext uri="{FF2B5EF4-FFF2-40B4-BE49-F238E27FC236}">
                <a16:creationId xmlns:a16="http://schemas.microsoft.com/office/drawing/2014/main" id="{0ADAD050-3D9B-3242-54CE-0DB2C269008D}"/>
              </a:ext>
            </a:extLst>
          </p:cNvPr>
          <p:cNvSpPr txBox="1"/>
          <p:nvPr/>
        </p:nvSpPr>
        <p:spPr>
          <a:xfrm>
            <a:off x="5058839" y="3342179"/>
            <a:ext cx="2074309" cy="338554"/>
          </a:xfrm>
          <a:prstGeom prst="rect">
            <a:avLst/>
          </a:prstGeom>
          <a:noFill/>
        </p:spPr>
        <p:txBody>
          <a:bodyPr wrap="square" lIns="182880" rIns="182880">
            <a:spAutoFit/>
          </a:bodyPr>
          <a:lstStyle/>
          <a:p>
            <a:r>
              <a:rPr lang="en-US" sz="1600" b="1" dirty="0">
                <a:latin typeface="+mj-lt"/>
              </a:rPr>
              <a:t>Swap Out Images</a:t>
            </a:r>
          </a:p>
        </p:txBody>
      </p:sp>
      <p:sp>
        <p:nvSpPr>
          <p:cNvPr id="46" name="TextBox 45">
            <a:extLst>
              <a:ext uri="{FF2B5EF4-FFF2-40B4-BE49-F238E27FC236}">
                <a16:creationId xmlns:a16="http://schemas.microsoft.com/office/drawing/2014/main" id="{DF9B7432-F20C-48A5-132E-695E7E952313}"/>
              </a:ext>
            </a:extLst>
          </p:cNvPr>
          <p:cNvSpPr txBox="1"/>
          <p:nvPr/>
        </p:nvSpPr>
        <p:spPr>
          <a:xfrm>
            <a:off x="7283468" y="3342179"/>
            <a:ext cx="2074309" cy="584775"/>
          </a:xfrm>
          <a:prstGeom prst="rect">
            <a:avLst/>
          </a:prstGeom>
          <a:noFill/>
        </p:spPr>
        <p:txBody>
          <a:bodyPr wrap="square" lIns="182880" rIns="182880">
            <a:spAutoFit/>
          </a:bodyPr>
          <a:lstStyle/>
          <a:p>
            <a:r>
              <a:rPr lang="en-US" sz="1600" b="1" dirty="0">
                <a:latin typeface="+mj-lt"/>
              </a:rPr>
              <a:t>Adjust Colors and Styles</a:t>
            </a:r>
          </a:p>
        </p:txBody>
      </p:sp>
      <p:sp>
        <p:nvSpPr>
          <p:cNvPr id="47" name="TextBox 46">
            <a:extLst>
              <a:ext uri="{FF2B5EF4-FFF2-40B4-BE49-F238E27FC236}">
                <a16:creationId xmlns:a16="http://schemas.microsoft.com/office/drawing/2014/main" id="{12D37916-8B9F-19B3-CCDD-C19762EC8C4D}"/>
              </a:ext>
            </a:extLst>
          </p:cNvPr>
          <p:cNvSpPr txBox="1"/>
          <p:nvPr/>
        </p:nvSpPr>
        <p:spPr>
          <a:xfrm>
            <a:off x="9508091" y="3342179"/>
            <a:ext cx="2074309" cy="584775"/>
          </a:xfrm>
          <a:prstGeom prst="rect">
            <a:avLst/>
          </a:prstGeom>
          <a:noFill/>
        </p:spPr>
        <p:txBody>
          <a:bodyPr wrap="square" lIns="182880" rIns="182880">
            <a:spAutoFit/>
          </a:bodyPr>
          <a:lstStyle/>
          <a:p>
            <a:r>
              <a:rPr lang="en-US" sz="1600" b="1" dirty="0">
                <a:latin typeface="+mj-lt"/>
              </a:rPr>
              <a:t>Duplicate or Remove Slides</a:t>
            </a:r>
          </a:p>
        </p:txBody>
      </p:sp>
      <p:sp>
        <p:nvSpPr>
          <p:cNvPr id="48" name="TextBox 47">
            <a:extLst>
              <a:ext uri="{FF2B5EF4-FFF2-40B4-BE49-F238E27FC236}">
                <a16:creationId xmlns:a16="http://schemas.microsoft.com/office/drawing/2014/main" id="{92DEFB1B-31F5-59B8-ACBB-CC23420C40D8}"/>
              </a:ext>
            </a:extLst>
          </p:cNvPr>
          <p:cNvSpPr txBox="1"/>
          <p:nvPr/>
        </p:nvSpPr>
        <p:spPr>
          <a:xfrm>
            <a:off x="609600" y="3033833"/>
            <a:ext cx="625121" cy="369332"/>
          </a:xfrm>
          <a:prstGeom prst="rect">
            <a:avLst/>
          </a:prstGeom>
          <a:noFill/>
        </p:spPr>
        <p:txBody>
          <a:bodyPr wrap="square" lIns="182880" rtlCol="0">
            <a:spAutoFit/>
          </a:bodyPr>
          <a:lstStyle/>
          <a:p>
            <a:r>
              <a:rPr lang="en-US" dirty="0">
                <a:latin typeface="+mj-lt"/>
              </a:rPr>
              <a:t>1.</a:t>
            </a:r>
          </a:p>
        </p:txBody>
      </p:sp>
      <p:sp>
        <p:nvSpPr>
          <p:cNvPr id="49" name="TextBox 48">
            <a:extLst>
              <a:ext uri="{FF2B5EF4-FFF2-40B4-BE49-F238E27FC236}">
                <a16:creationId xmlns:a16="http://schemas.microsoft.com/office/drawing/2014/main" id="{86F882FB-6DA0-9989-0073-D7F828ACF95C}"/>
              </a:ext>
            </a:extLst>
          </p:cNvPr>
          <p:cNvSpPr txBox="1"/>
          <p:nvPr/>
        </p:nvSpPr>
        <p:spPr>
          <a:xfrm>
            <a:off x="2834213" y="3033833"/>
            <a:ext cx="625121" cy="369332"/>
          </a:xfrm>
          <a:prstGeom prst="rect">
            <a:avLst/>
          </a:prstGeom>
          <a:noFill/>
        </p:spPr>
        <p:txBody>
          <a:bodyPr wrap="square" lIns="182880" rtlCol="0">
            <a:spAutoFit/>
          </a:bodyPr>
          <a:lstStyle/>
          <a:p>
            <a:r>
              <a:rPr lang="en-US" dirty="0">
                <a:latin typeface="+mj-lt"/>
              </a:rPr>
              <a:t>2.</a:t>
            </a:r>
          </a:p>
        </p:txBody>
      </p:sp>
      <p:sp>
        <p:nvSpPr>
          <p:cNvPr id="50" name="TextBox 49">
            <a:extLst>
              <a:ext uri="{FF2B5EF4-FFF2-40B4-BE49-F238E27FC236}">
                <a16:creationId xmlns:a16="http://schemas.microsoft.com/office/drawing/2014/main" id="{6B891F3B-1576-2F50-2C81-B2736F3CE3B6}"/>
              </a:ext>
            </a:extLst>
          </p:cNvPr>
          <p:cNvSpPr txBox="1"/>
          <p:nvPr/>
        </p:nvSpPr>
        <p:spPr>
          <a:xfrm>
            <a:off x="5058832" y="3033833"/>
            <a:ext cx="625121" cy="369332"/>
          </a:xfrm>
          <a:prstGeom prst="rect">
            <a:avLst/>
          </a:prstGeom>
          <a:noFill/>
        </p:spPr>
        <p:txBody>
          <a:bodyPr wrap="square" lIns="182880" rtlCol="0">
            <a:spAutoFit/>
          </a:bodyPr>
          <a:lstStyle/>
          <a:p>
            <a:r>
              <a:rPr lang="en-US" dirty="0">
                <a:latin typeface="+mj-lt"/>
              </a:rPr>
              <a:t>3.</a:t>
            </a:r>
          </a:p>
        </p:txBody>
      </p:sp>
      <p:sp>
        <p:nvSpPr>
          <p:cNvPr id="51" name="TextBox 50">
            <a:extLst>
              <a:ext uri="{FF2B5EF4-FFF2-40B4-BE49-F238E27FC236}">
                <a16:creationId xmlns:a16="http://schemas.microsoft.com/office/drawing/2014/main" id="{3DBD2FF5-E44E-5DF3-1F91-9FE2CC175878}"/>
              </a:ext>
            </a:extLst>
          </p:cNvPr>
          <p:cNvSpPr txBox="1"/>
          <p:nvPr/>
        </p:nvSpPr>
        <p:spPr>
          <a:xfrm>
            <a:off x="7283455" y="3033833"/>
            <a:ext cx="625121" cy="369332"/>
          </a:xfrm>
          <a:prstGeom prst="rect">
            <a:avLst/>
          </a:prstGeom>
          <a:noFill/>
        </p:spPr>
        <p:txBody>
          <a:bodyPr wrap="square" lIns="182880" rtlCol="0">
            <a:spAutoFit/>
          </a:bodyPr>
          <a:lstStyle/>
          <a:p>
            <a:r>
              <a:rPr lang="en-US" dirty="0">
                <a:latin typeface="+mj-lt"/>
              </a:rPr>
              <a:t>4.</a:t>
            </a:r>
          </a:p>
        </p:txBody>
      </p:sp>
      <p:sp>
        <p:nvSpPr>
          <p:cNvPr id="52" name="TextBox 51">
            <a:extLst>
              <a:ext uri="{FF2B5EF4-FFF2-40B4-BE49-F238E27FC236}">
                <a16:creationId xmlns:a16="http://schemas.microsoft.com/office/drawing/2014/main" id="{7BEE9CE7-13BD-0C16-3FFB-304F13061EF5}"/>
              </a:ext>
            </a:extLst>
          </p:cNvPr>
          <p:cNvSpPr txBox="1"/>
          <p:nvPr/>
        </p:nvSpPr>
        <p:spPr>
          <a:xfrm>
            <a:off x="9508089" y="3033833"/>
            <a:ext cx="625121" cy="369332"/>
          </a:xfrm>
          <a:prstGeom prst="rect">
            <a:avLst/>
          </a:prstGeom>
          <a:noFill/>
        </p:spPr>
        <p:txBody>
          <a:bodyPr wrap="square" lIns="182880" rtlCol="0">
            <a:spAutoFit/>
          </a:bodyPr>
          <a:lstStyle/>
          <a:p>
            <a:r>
              <a:rPr lang="en-US" dirty="0">
                <a:latin typeface="+mj-lt"/>
              </a:rPr>
              <a:t>5.</a:t>
            </a:r>
          </a:p>
        </p:txBody>
      </p:sp>
      <p:sp>
        <p:nvSpPr>
          <p:cNvPr id="3" name="TextBox 2">
            <a:extLst>
              <a:ext uri="{FF2B5EF4-FFF2-40B4-BE49-F238E27FC236}">
                <a16:creationId xmlns:a16="http://schemas.microsoft.com/office/drawing/2014/main" id="{4DB26AE2-27E4-4AE8-3E37-CD11E890097A}"/>
              </a:ext>
            </a:extLst>
          </p:cNvPr>
          <p:cNvSpPr txBox="1"/>
          <p:nvPr/>
        </p:nvSpPr>
        <p:spPr>
          <a:xfrm>
            <a:off x="8098971" y="103374"/>
            <a:ext cx="3981200" cy="220830"/>
          </a:xfrm>
          <a:prstGeom prst="rect">
            <a:avLst/>
          </a:prstGeom>
          <a:noFill/>
        </p:spPr>
        <p:txBody>
          <a:bodyPr wrap="square" lIns="0" tIns="0" rIns="0" bIns="0">
            <a:spAutoFit/>
          </a:bodyPr>
          <a:lstStyle/>
          <a:p>
            <a:pPr>
              <a:lnSpc>
                <a:spcPct val="150000"/>
              </a:lnSpc>
            </a:pPr>
            <a:r>
              <a:rPr lang="en-US" sz="1100" dirty="0"/>
              <a:t>What could make this template better? Please tell us </a:t>
            </a:r>
            <a:r>
              <a:rPr lang="en-US" sz="1100" dirty="0">
                <a:hlinkClick r:id="rId5"/>
              </a:rPr>
              <a:t>here</a:t>
            </a:r>
            <a:r>
              <a:rPr lang="en-US" sz="1100" dirty="0"/>
              <a:t>.</a:t>
            </a:r>
          </a:p>
        </p:txBody>
      </p:sp>
    </p:spTree>
    <p:extLst>
      <p:ext uri="{BB962C8B-B14F-4D97-AF65-F5344CB8AC3E}">
        <p14:creationId xmlns:p14="http://schemas.microsoft.com/office/powerpoint/2010/main" val="332486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4DC6E-5D8B-3CCD-CD3E-5AB0CE136C0A}"/>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96A1BCF4-5977-963D-087E-6564054726CC}"/>
              </a:ext>
            </a:extLst>
          </p:cNvPr>
          <p:cNvPicPr>
            <a:picLocks noChangeAspect="1"/>
          </p:cNvPicPr>
          <p:nvPr/>
        </p:nvPicPr>
        <p:blipFill>
          <a:blip r:embed="rId5">
            <a:lum bright="70000" contrast="-70000"/>
            <a:extLst>
              <a:ext uri="{28A0092B-C50C-407E-A947-70E740481C1C}">
                <a14:useLocalDpi xmlns:a14="http://schemas.microsoft.com/office/drawing/2010/main"/>
              </a:ext>
            </a:extLst>
          </a:blip>
          <a:stretch>
            <a:fillRect/>
          </a:stretch>
        </p:blipFill>
        <p:spPr>
          <a:xfrm>
            <a:off x="4363267" y="3773862"/>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4A54EE32-835D-2005-37DA-7807B76A58C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2" name="think-cell data - do not delete" hidden="1">
                        <a:extLst>
                          <a:ext uri="{FF2B5EF4-FFF2-40B4-BE49-F238E27FC236}">
                            <a16:creationId xmlns:a16="http://schemas.microsoft.com/office/drawing/2014/main" id="{4A54EE32-835D-2005-37DA-7807B76A58C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6B2C383-A90F-C2DD-DDB0-E300C0C44885}"/>
              </a:ext>
            </a:extLst>
          </p:cNvPr>
          <p:cNvSpPr>
            <a:spLocks noGrp="1"/>
          </p:cNvSpPr>
          <p:nvPr>
            <p:ph type="sldNum" sz="quarter" idx="12"/>
          </p:nvPr>
        </p:nvSpPr>
        <p:spPr/>
        <p:txBody>
          <a:bodyPr/>
          <a:lstStyle/>
          <a:p>
            <a:fld id="{4145DBE5-F440-4DC1-86E2-EA4CF186D269}" type="slidenum">
              <a:rPr lang="en-US" smtClean="0"/>
              <a:pPr/>
              <a:t>10</a:t>
            </a:fld>
            <a:endParaRPr lang="en-US" dirty="0"/>
          </a:p>
        </p:txBody>
      </p:sp>
      <p:sp>
        <p:nvSpPr>
          <p:cNvPr id="4" name="Title 3">
            <a:extLst>
              <a:ext uri="{FF2B5EF4-FFF2-40B4-BE49-F238E27FC236}">
                <a16:creationId xmlns:a16="http://schemas.microsoft.com/office/drawing/2014/main" id="{F96523E3-06FA-69C2-4EAA-1460B5538DED}"/>
              </a:ext>
            </a:extLst>
          </p:cNvPr>
          <p:cNvSpPr>
            <a:spLocks noGrp="1"/>
          </p:cNvSpPr>
          <p:nvPr>
            <p:ph type="title"/>
          </p:nvPr>
        </p:nvSpPr>
        <p:spPr/>
        <p:txBody>
          <a:bodyPr vert="horz"/>
          <a:lstStyle/>
          <a:p>
            <a:r>
              <a:rPr lang="en-US" dirty="0"/>
              <a:t>2 Semi circle </a:t>
            </a:r>
          </a:p>
        </p:txBody>
      </p:sp>
      <p:grpSp>
        <p:nvGrpSpPr>
          <p:cNvPr id="5" name="Group 4">
            <a:extLst>
              <a:ext uri="{FF2B5EF4-FFF2-40B4-BE49-F238E27FC236}">
                <a16:creationId xmlns:a16="http://schemas.microsoft.com/office/drawing/2014/main" id="{AD3A0F8A-2B27-4804-4D5A-C87776C08A8C}"/>
              </a:ext>
            </a:extLst>
          </p:cNvPr>
          <p:cNvGrpSpPr/>
          <p:nvPr/>
        </p:nvGrpSpPr>
        <p:grpSpPr>
          <a:xfrm>
            <a:off x="2676219" y="2776999"/>
            <a:ext cx="6533422" cy="3271087"/>
            <a:chOff x="2676219" y="2215525"/>
            <a:chExt cx="6666123" cy="3337357"/>
          </a:xfrm>
        </p:grpSpPr>
        <p:sp>
          <p:nvSpPr>
            <p:cNvPr id="6" name="Freeform: Shape 5">
              <a:extLst>
                <a:ext uri="{FF2B5EF4-FFF2-40B4-BE49-F238E27FC236}">
                  <a16:creationId xmlns:a16="http://schemas.microsoft.com/office/drawing/2014/main" id="{1A21C4C9-464A-2C60-0A88-D822C385CBBF}"/>
                </a:ext>
              </a:extLst>
            </p:cNvPr>
            <p:cNvSpPr/>
            <p:nvPr/>
          </p:nvSpPr>
          <p:spPr>
            <a:xfrm>
              <a:off x="2676219" y="2215525"/>
              <a:ext cx="3319126" cy="3337357"/>
            </a:xfrm>
            <a:custGeom>
              <a:avLst/>
              <a:gdLst>
                <a:gd name="connsiteX0" fmla="*/ 3233437 w 3253051"/>
                <a:gd name="connsiteY0" fmla="*/ 0 h 3270919"/>
                <a:gd name="connsiteX1" fmla="*/ 3253051 w 3253051"/>
                <a:gd name="connsiteY1" fmla="*/ 425 h 3270919"/>
                <a:gd name="connsiteX2" fmla="*/ 3253051 w 3253051"/>
                <a:gd name="connsiteY2" fmla="*/ 967944 h 3270919"/>
                <a:gd name="connsiteX3" fmla="*/ 3243366 w 3253051"/>
                <a:gd name="connsiteY3" fmla="*/ 967736 h 3270919"/>
                <a:gd name="connsiteX4" fmla="*/ 2109135 w 3253051"/>
                <a:gd name="connsiteY4" fmla="*/ 1275498 h 3270919"/>
                <a:gd name="connsiteX5" fmla="*/ 1737235 w 3253051"/>
                <a:gd name="connsiteY5" fmla="*/ 1541146 h 3270919"/>
                <a:gd name="connsiteX6" fmla="*/ 1665341 w 3253051"/>
                <a:gd name="connsiteY6" fmla="*/ 1608534 h 3270919"/>
                <a:gd name="connsiteX7" fmla="*/ 2011894 w 3253051"/>
                <a:gd name="connsiteY7" fmla="*/ 2070605 h 3270919"/>
                <a:gd name="connsiteX8" fmla="*/ 1464636 w 3253051"/>
                <a:gd name="connsiteY8" fmla="*/ 1827379 h 3270919"/>
                <a:gd name="connsiteX9" fmla="*/ 1430904 w 3253051"/>
                <a:gd name="connsiteY9" fmla="*/ 1868570 h 3270919"/>
                <a:gd name="connsiteX10" fmla="*/ 967964 w 3253051"/>
                <a:gd name="connsiteY10" fmla="*/ 3259080 h 3270919"/>
                <a:gd name="connsiteX11" fmla="*/ 250 w 3253051"/>
                <a:gd name="connsiteY11" fmla="*/ 3270919 h 3270919"/>
                <a:gd name="connsiteX12" fmla="*/ 1616097 w 3253051"/>
                <a:gd name="connsiteY12" fmla="*/ 442662 h 3270919"/>
                <a:gd name="connsiteX13" fmla="*/ 3233437 w 3253051"/>
                <a:gd name="connsiteY13" fmla="*/ 0 h 3270919"/>
                <a:gd name="connsiteX0" fmla="*/ 3233437 w 3253051"/>
                <a:gd name="connsiteY0" fmla="*/ 0 h 3270919"/>
                <a:gd name="connsiteX1" fmla="*/ 3253051 w 3253051"/>
                <a:gd name="connsiteY1" fmla="*/ 425 h 3270919"/>
                <a:gd name="connsiteX2" fmla="*/ 3253051 w 3253051"/>
                <a:gd name="connsiteY2" fmla="*/ 967944 h 3270919"/>
                <a:gd name="connsiteX3" fmla="*/ 3243366 w 3253051"/>
                <a:gd name="connsiteY3" fmla="*/ 967736 h 3270919"/>
                <a:gd name="connsiteX4" fmla="*/ 2109135 w 3253051"/>
                <a:gd name="connsiteY4" fmla="*/ 1275498 h 3270919"/>
                <a:gd name="connsiteX5" fmla="*/ 1737235 w 3253051"/>
                <a:gd name="connsiteY5" fmla="*/ 1541146 h 3270919"/>
                <a:gd name="connsiteX6" fmla="*/ 1665341 w 3253051"/>
                <a:gd name="connsiteY6" fmla="*/ 1608534 h 3270919"/>
                <a:gd name="connsiteX7" fmla="*/ 1464636 w 3253051"/>
                <a:gd name="connsiteY7" fmla="*/ 1827379 h 3270919"/>
                <a:gd name="connsiteX8" fmla="*/ 1430904 w 3253051"/>
                <a:gd name="connsiteY8" fmla="*/ 1868570 h 3270919"/>
                <a:gd name="connsiteX9" fmla="*/ 967964 w 3253051"/>
                <a:gd name="connsiteY9" fmla="*/ 3259080 h 3270919"/>
                <a:gd name="connsiteX10" fmla="*/ 250 w 3253051"/>
                <a:gd name="connsiteY10" fmla="*/ 3270919 h 3270919"/>
                <a:gd name="connsiteX11" fmla="*/ 1616097 w 3253051"/>
                <a:gd name="connsiteY11" fmla="*/ 442662 h 3270919"/>
                <a:gd name="connsiteX12" fmla="*/ 3233437 w 3253051"/>
                <a:gd name="connsiteY12" fmla="*/ 0 h 327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3051" h="3270919">
                  <a:moveTo>
                    <a:pt x="3233437" y="0"/>
                  </a:moveTo>
                  <a:lnTo>
                    <a:pt x="3253051" y="425"/>
                  </a:lnTo>
                  <a:lnTo>
                    <a:pt x="3253051" y="967944"/>
                  </a:lnTo>
                  <a:lnTo>
                    <a:pt x="3243366" y="967736"/>
                  </a:lnTo>
                  <a:cubicBezTo>
                    <a:pt x="2850988" y="971668"/>
                    <a:pt x="2459631" y="1074389"/>
                    <a:pt x="2109135" y="1275498"/>
                  </a:cubicBezTo>
                  <a:cubicBezTo>
                    <a:pt x="1974972" y="1352479"/>
                    <a:pt x="1850640" y="1441664"/>
                    <a:pt x="1737235" y="1541146"/>
                  </a:cubicBezTo>
                  <a:lnTo>
                    <a:pt x="1665341" y="1608534"/>
                  </a:lnTo>
                  <a:lnTo>
                    <a:pt x="1464636" y="1827379"/>
                  </a:lnTo>
                  <a:lnTo>
                    <a:pt x="1430904" y="1868570"/>
                  </a:lnTo>
                  <a:cubicBezTo>
                    <a:pt x="1129404" y="2262452"/>
                    <a:pt x="961532" y="2749523"/>
                    <a:pt x="967964" y="3259080"/>
                  </a:cubicBezTo>
                  <a:lnTo>
                    <a:pt x="250" y="3270919"/>
                  </a:lnTo>
                  <a:cubicBezTo>
                    <a:pt x="-14274" y="2109424"/>
                    <a:pt x="602653" y="1029601"/>
                    <a:pt x="1616097" y="442662"/>
                  </a:cubicBezTo>
                  <a:cubicBezTo>
                    <a:pt x="2115564" y="153395"/>
                    <a:pt x="2673767" y="5648"/>
                    <a:pt x="323343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5"/>
            </a:p>
          </p:txBody>
        </p:sp>
        <p:sp>
          <p:nvSpPr>
            <p:cNvPr id="7" name="Freeform: Shape 6">
              <a:extLst>
                <a:ext uri="{FF2B5EF4-FFF2-40B4-BE49-F238E27FC236}">
                  <a16:creationId xmlns:a16="http://schemas.microsoft.com/office/drawing/2014/main" id="{937D5DC2-C36D-8E8D-AED3-8118EFE7A506}"/>
                </a:ext>
              </a:extLst>
            </p:cNvPr>
            <p:cNvSpPr/>
            <p:nvPr/>
          </p:nvSpPr>
          <p:spPr>
            <a:xfrm flipH="1">
              <a:off x="6051320" y="2217171"/>
              <a:ext cx="3291022" cy="3275502"/>
            </a:xfrm>
            <a:custGeom>
              <a:avLst/>
              <a:gdLst>
                <a:gd name="connsiteX0" fmla="*/ 3225506 w 3225506"/>
                <a:gd name="connsiteY0" fmla="*/ 0 h 3210295"/>
                <a:gd name="connsiteX1" fmla="*/ 3090151 w 3225506"/>
                <a:gd name="connsiteY1" fmla="*/ 2931 h 3210295"/>
                <a:gd name="connsiteX2" fmla="*/ 1673849 w 3225506"/>
                <a:gd name="connsiteY2" fmla="*/ 408316 h 3210295"/>
                <a:gd name="connsiteX3" fmla="*/ 0 w 3225506"/>
                <a:gd name="connsiteY3" fmla="*/ 3202277 h 3210295"/>
                <a:gd name="connsiteX4" fmla="*/ 967755 w 3225506"/>
                <a:gd name="connsiteY4" fmla="*/ 3210295 h 3210295"/>
                <a:gd name="connsiteX5" fmla="*/ 1370736 w 3225506"/>
                <a:gd name="connsiteY5" fmla="*/ 1949183 h 3210295"/>
                <a:gd name="connsiteX6" fmla="*/ 1454829 w 3225506"/>
                <a:gd name="connsiteY6" fmla="*/ 1836516 h 3210295"/>
                <a:gd name="connsiteX7" fmla="*/ 2010556 w 3225506"/>
                <a:gd name="connsiteY7" fmla="*/ 2083506 h 3210295"/>
                <a:gd name="connsiteX8" fmla="*/ 1657601 w 3225506"/>
                <a:gd name="connsiteY8" fmla="*/ 1612899 h 3210295"/>
                <a:gd name="connsiteX9" fmla="*/ 1660759 w 3225506"/>
                <a:gd name="connsiteY9" fmla="*/ 1609657 h 3210295"/>
                <a:gd name="connsiteX10" fmla="*/ 2149696 w 3225506"/>
                <a:gd name="connsiteY10" fmla="*/ 1251090 h 3210295"/>
                <a:gd name="connsiteX11" fmla="*/ 3142943 w 3225506"/>
                <a:gd name="connsiteY11" fmla="*/ 969280 h 3210295"/>
                <a:gd name="connsiteX12" fmla="*/ 3225506 w 3225506"/>
                <a:gd name="connsiteY12" fmla="*/ 967508 h 3210295"/>
                <a:gd name="connsiteX0" fmla="*/ 3225506 w 3225506"/>
                <a:gd name="connsiteY0" fmla="*/ 0 h 3210295"/>
                <a:gd name="connsiteX1" fmla="*/ 3090151 w 3225506"/>
                <a:gd name="connsiteY1" fmla="*/ 2931 h 3210295"/>
                <a:gd name="connsiteX2" fmla="*/ 1673849 w 3225506"/>
                <a:gd name="connsiteY2" fmla="*/ 408316 h 3210295"/>
                <a:gd name="connsiteX3" fmla="*/ 0 w 3225506"/>
                <a:gd name="connsiteY3" fmla="*/ 3202277 h 3210295"/>
                <a:gd name="connsiteX4" fmla="*/ 967755 w 3225506"/>
                <a:gd name="connsiteY4" fmla="*/ 3210295 h 3210295"/>
                <a:gd name="connsiteX5" fmla="*/ 1370736 w 3225506"/>
                <a:gd name="connsiteY5" fmla="*/ 1949183 h 3210295"/>
                <a:gd name="connsiteX6" fmla="*/ 1454829 w 3225506"/>
                <a:gd name="connsiteY6" fmla="*/ 1836516 h 3210295"/>
                <a:gd name="connsiteX7" fmla="*/ 1657601 w 3225506"/>
                <a:gd name="connsiteY7" fmla="*/ 1612899 h 3210295"/>
                <a:gd name="connsiteX8" fmla="*/ 1660759 w 3225506"/>
                <a:gd name="connsiteY8" fmla="*/ 1609657 h 3210295"/>
                <a:gd name="connsiteX9" fmla="*/ 2149696 w 3225506"/>
                <a:gd name="connsiteY9" fmla="*/ 1251090 h 3210295"/>
                <a:gd name="connsiteX10" fmla="*/ 3142943 w 3225506"/>
                <a:gd name="connsiteY10" fmla="*/ 969280 h 3210295"/>
                <a:gd name="connsiteX11" fmla="*/ 3225506 w 3225506"/>
                <a:gd name="connsiteY11" fmla="*/ 967508 h 3210295"/>
                <a:gd name="connsiteX12" fmla="*/ 3225506 w 3225506"/>
                <a:gd name="connsiteY12" fmla="*/ 0 h 321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5506" h="3210295">
                  <a:moveTo>
                    <a:pt x="3225506" y="0"/>
                  </a:moveTo>
                  <a:lnTo>
                    <a:pt x="3090151" y="2931"/>
                  </a:lnTo>
                  <a:cubicBezTo>
                    <a:pt x="2600902" y="29081"/>
                    <a:pt x="2116013" y="164080"/>
                    <a:pt x="1673849" y="408316"/>
                  </a:cubicBezTo>
                  <a:cubicBezTo>
                    <a:pt x="648853" y="974488"/>
                    <a:pt x="9836" y="2041125"/>
                    <a:pt x="0" y="3202277"/>
                  </a:cubicBezTo>
                  <a:lnTo>
                    <a:pt x="967755" y="3210295"/>
                  </a:lnTo>
                  <a:cubicBezTo>
                    <a:pt x="971674" y="2751895"/>
                    <a:pt x="1116228" y="2314571"/>
                    <a:pt x="1370736" y="1949183"/>
                  </a:cubicBezTo>
                  <a:lnTo>
                    <a:pt x="1454829" y="1836516"/>
                  </a:lnTo>
                  <a:lnTo>
                    <a:pt x="1657601" y="1612899"/>
                  </a:lnTo>
                  <a:lnTo>
                    <a:pt x="1660759" y="1609657"/>
                  </a:lnTo>
                  <a:cubicBezTo>
                    <a:pt x="1804937" y="1471088"/>
                    <a:pt x="1968814" y="1350077"/>
                    <a:pt x="2149696" y="1251090"/>
                  </a:cubicBezTo>
                  <a:cubicBezTo>
                    <a:pt x="2459954" y="1081302"/>
                    <a:pt x="2799933" y="987454"/>
                    <a:pt x="3142943" y="969280"/>
                  </a:cubicBezTo>
                  <a:lnTo>
                    <a:pt x="3225506" y="967508"/>
                  </a:lnTo>
                  <a:lnTo>
                    <a:pt x="322550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5"/>
            </a:p>
          </p:txBody>
        </p:sp>
      </p:grpSp>
      <p:grpSp>
        <p:nvGrpSpPr>
          <p:cNvPr id="8" name="ZenIcon1">
            <a:extLst>
              <a:ext uri="{FF2B5EF4-FFF2-40B4-BE49-F238E27FC236}">
                <a16:creationId xmlns:a16="http://schemas.microsoft.com/office/drawing/2014/main" id="{65D45E43-9883-8DF8-315E-C33EAB88943A}"/>
              </a:ext>
            </a:extLst>
          </p:cNvPr>
          <p:cNvGrpSpPr>
            <a:grpSpLocks noChangeAspect="1"/>
          </p:cNvGrpSpPr>
          <p:nvPr>
            <p:custDataLst>
              <p:tags r:id="rId2"/>
            </p:custDataLst>
          </p:nvPr>
        </p:nvGrpSpPr>
        <p:grpSpPr>
          <a:xfrm>
            <a:off x="7961850" y="4104043"/>
            <a:ext cx="452757" cy="452757"/>
            <a:chOff x="5712408" y="975680"/>
            <a:chExt cx="671729" cy="639391"/>
          </a:xfrm>
        </p:grpSpPr>
        <p:sp>
          <p:nvSpPr>
            <p:cNvPr id="9" name="Freeform 26">
              <a:extLst>
                <a:ext uri="{FF2B5EF4-FFF2-40B4-BE49-F238E27FC236}">
                  <a16:creationId xmlns:a16="http://schemas.microsoft.com/office/drawing/2014/main" id="{774A28FB-4814-85CF-C300-295AE221910D}"/>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0" name="Freeform 27">
              <a:extLst>
                <a:ext uri="{FF2B5EF4-FFF2-40B4-BE49-F238E27FC236}">
                  <a16:creationId xmlns:a16="http://schemas.microsoft.com/office/drawing/2014/main" id="{534996BC-7FC6-FF27-AECE-022F8F560CD2}"/>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1" name="Freeform 28">
              <a:extLst>
                <a:ext uri="{FF2B5EF4-FFF2-40B4-BE49-F238E27FC236}">
                  <a16:creationId xmlns:a16="http://schemas.microsoft.com/office/drawing/2014/main" id="{820E031B-3E6F-BE08-25A3-3D847605BF3F}"/>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2" name="Freeform 29">
              <a:extLst>
                <a:ext uri="{FF2B5EF4-FFF2-40B4-BE49-F238E27FC236}">
                  <a16:creationId xmlns:a16="http://schemas.microsoft.com/office/drawing/2014/main" id="{44F385AE-11B7-2952-949A-737D53EFDEDE}"/>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3" name="Freeform 30">
              <a:extLst>
                <a:ext uri="{FF2B5EF4-FFF2-40B4-BE49-F238E27FC236}">
                  <a16:creationId xmlns:a16="http://schemas.microsoft.com/office/drawing/2014/main" id="{200B37A8-D5B8-830E-6E92-12BA727B440B}"/>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4" name="Freeform 31">
              <a:extLst>
                <a:ext uri="{FF2B5EF4-FFF2-40B4-BE49-F238E27FC236}">
                  <a16:creationId xmlns:a16="http://schemas.microsoft.com/office/drawing/2014/main" id="{D8FB9D52-9D12-1FC0-AE43-C80DC78A76C4}"/>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15" name="ZenIcon2">
            <a:extLst>
              <a:ext uri="{FF2B5EF4-FFF2-40B4-BE49-F238E27FC236}">
                <a16:creationId xmlns:a16="http://schemas.microsoft.com/office/drawing/2014/main" id="{EE8BD69A-5873-A5E5-BBA6-8B9048261BBD}"/>
              </a:ext>
            </a:extLst>
          </p:cNvPr>
          <p:cNvSpPr>
            <a:spLocks noChangeAspect="1" noEditPoints="1"/>
          </p:cNvSpPr>
          <p:nvPr>
            <p:custDataLst>
              <p:tags r:id="rId3"/>
            </p:custDataLst>
          </p:nvPr>
        </p:nvSpPr>
        <p:spPr bwMode="auto">
          <a:xfrm>
            <a:off x="3564471" y="4007791"/>
            <a:ext cx="452757" cy="452757"/>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16" name="TextBox 15">
            <a:extLst>
              <a:ext uri="{FF2B5EF4-FFF2-40B4-BE49-F238E27FC236}">
                <a16:creationId xmlns:a16="http://schemas.microsoft.com/office/drawing/2014/main" id="{48F4BA29-0B09-BD99-A837-5B4A0B3129C7}"/>
              </a:ext>
            </a:extLst>
          </p:cNvPr>
          <p:cNvSpPr txBox="1"/>
          <p:nvPr/>
        </p:nvSpPr>
        <p:spPr>
          <a:xfrm>
            <a:off x="9133769" y="3835344"/>
            <a:ext cx="2101881" cy="1237949"/>
          </a:xfrm>
          <a:prstGeom prst="rect">
            <a:avLst/>
          </a:prstGeom>
          <a:noFill/>
        </p:spPr>
        <p:txBody>
          <a:bodyPr wrap="square" lIns="109710" tIns="54855" rIns="109710" bIns="54855" rtlCol="0">
            <a:spAutoFit/>
          </a:bodyPr>
          <a:lstStyle/>
          <a:p>
            <a:pP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17" name="TextBox 16">
            <a:extLst>
              <a:ext uri="{FF2B5EF4-FFF2-40B4-BE49-F238E27FC236}">
                <a16:creationId xmlns:a16="http://schemas.microsoft.com/office/drawing/2014/main" id="{1FE73568-6519-55A8-EB30-76CD2097E8E6}"/>
              </a:ext>
            </a:extLst>
          </p:cNvPr>
          <p:cNvSpPr txBox="1"/>
          <p:nvPr/>
        </p:nvSpPr>
        <p:spPr>
          <a:xfrm>
            <a:off x="769257" y="3835344"/>
            <a:ext cx="2101881"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1"/>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grpSp>
        <p:nvGrpSpPr>
          <p:cNvPr id="18" name="Group 17">
            <a:extLst>
              <a:ext uri="{FF2B5EF4-FFF2-40B4-BE49-F238E27FC236}">
                <a16:creationId xmlns:a16="http://schemas.microsoft.com/office/drawing/2014/main" id="{9B07913F-D7E8-8CE8-3D76-DE53A3970B89}"/>
              </a:ext>
            </a:extLst>
          </p:cNvPr>
          <p:cNvGrpSpPr/>
          <p:nvPr/>
        </p:nvGrpSpPr>
        <p:grpSpPr>
          <a:xfrm>
            <a:off x="5101654" y="4614450"/>
            <a:ext cx="1538990" cy="1545630"/>
            <a:chOff x="5326506" y="4614450"/>
            <a:chExt cx="1538990" cy="1545630"/>
          </a:xfrm>
        </p:grpSpPr>
        <p:sp>
          <p:nvSpPr>
            <p:cNvPr id="19" name="Oval 18">
              <a:extLst>
                <a:ext uri="{FF2B5EF4-FFF2-40B4-BE49-F238E27FC236}">
                  <a16:creationId xmlns:a16="http://schemas.microsoft.com/office/drawing/2014/main" id="{0B1EA8E6-68C6-5120-B0FA-E3D20DE8B827}"/>
                </a:ext>
              </a:extLst>
            </p:cNvPr>
            <p:cNvSpPr/>
            <p:nvPr/>
          </p:nvSpPr>
          <p:spPr>
            <a:xfrm flipV="1">
              <a:off x="5326506" y="4614450"/>
              <a:ext cx="1538990" cy="1545630"/>
            </a:xfrm>
            <a:prstGeom prst="ellipse">
              <a:avLst/>
            </a:prstGeom>
            <a:solidFill>
              <a:schemeClr val="tx1">
                <a:lumMod val="10000"/>
                <a:lumOff val="9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55651B2-F006-DD13-3004-872A8D7FF3F5}"/>
                </a:ext>
              </a:extLst>
            </p:cNvPr>
            <p:cNvSpPr txBox="1">
              <a:spLocks/>
            </p:cNvSpPr>
            <p:nvPr/>
          </p:nvSpPr>
          <p:spPr>
            <a:xfrm>
              <a:off x="5445988" y="5093350"/>
              <a:ext cx="1300026" cy="587830"/>
            </a:xfrm>
            <a:prstGeom prst="rect">
              <a:avLst/>
            </a:prstGeom>
          </p:spPr>
          <p:txBody>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grpSp>
    </p:spTree>
    <p:extLst>
      <p:ext uri="{BB962C8B-B14F-4D97-AF65-F5344CB8AC3E}">
        <p14:creationId xmlns:p14="http://schemas.microsoft.com/office/powerpoint/2010/main" val="4306649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40F9C-DB1E-D99C-33F6-891FA2D7A364}"/>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8FC83A5-C8E6-2D87-1D1A-0FE05D79BB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78FC83A5-C8E6-2D87-1D1A-0FE05D79BB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2A78E22-2935-65C1-825C-59B1DB8351F8}"/>
              </a:ext>
            </a:extLst>
          </p:cNvPr>
          <p:cNvSpPr>
            <a:spLocks noGrp="1"/>
          </p:cNvSpPr>
          <p:nvPr>
            <p:ph type="sldNum" sz="quarter" idx="12"/>
          </p:nvPr>
        </p:nvSpPr>
        <p:spPr/>
        <p:txBody>
          <a:bodyPr/>
          <a:lstStyle/>
          <a:p>
            <a:fld id="{4145DBE5-F440-4DC1-86E2-EA4CF186D269}" type="slidenum">
              <a:rPr lang="en-US" smtClean="0"/>
              <a:pPr/>
              <a:t>100</a:t>
            </a:fld>
            <a:endParaRPr lang="en-US" dirty="0"/>
          </a:p>
        </p:txBody>
      </p:sp>
      <p:sp>
        <p:nvSpPr>
          <p:cNvPr id="4" name="Title 3">
            <a:extLst>
              <a:ext uri="{FF2B5EF4-FFF2-40B4-BE49-F238E27FC236}">
                <a16:creationId xmlns:a16="http://schemas.microsoft.com/office/drawing/2014/main" id="{BE01441E-8D54-2E6F-F178-45B1F62172D0}"/>
              </a:ext>
            </a:extLst>
          </p:cNvPr>
          <p:cNvSpPr>
            <a:spLocks noGrp="1"/>
          </p:cNvSpPr>
          <p:nvPr>
            <p:ph type="title"/>
          </p:nvPr>
        </p:nvSpPr>
        <p:spPr/>
        <p:txBody>
          <a:bodyPr vert="horz"/>
          <a:lstStyle/>
          <a:p>
            <a:r>
              <a:rPr lang="en-US" dirty="0"/>
              <a:t>Icons </a:t>
            </a:r>
          </a:p>
        </p:txBody>
      </p:sp>
      <p:grpSp>
        <p:nvGrpSpPr>
          <p:cNvPr id="591" name="Shape1_20200717_142313">
            <a:extLst>
              <a:ext uri="{FF2B5EF4-FFF2-40B4-BE49-F238E27FC236}">
                <a16:creationId xmlns:a16="http://schemas.microsoft.com/office/drawing/2014/main" id="{66DD39D8-8E76-BEFD-CBE1-D40CCED522E8}"/>
              </a:ext>
            </a:extLst>
          </p:cNvPr>
          <p:cNvGrpSpPr>
            <a:grpSpLocks noChangeAspect="1"/>
          </p:cNvGrpSpPr>
          <p:nvPr/>
        </p:nvGrpSpPr>
        <p:grpSpPr>
          <a:xfrm>
            <a:off x="594883" y="1246452"/>
            <a:ext cx="557782" cy="554188"/>
            <a:chOff x="12266613" y="2444750"/>
            <a:chExt cx="246062" cy="244475"/>
          </a:xfrm>
          <a:solidFill>
            <a:schemeClr val="accent1"/>
          </a:solidFill>
        </p:grpSpPr>
        <p:sp>
          <p:nvSpPr>
            <p:cNvPr id="592" name="Freeform 811">
              <a:extLst>
                <a:ext uri="{FF2B5EF4-FFF2-40B4-BE49-F238E27FC236}">
                  <a16:creationId xmlns:a16="http://schemas.microsoft.com/office/drawing/2014/main" id="{3B421FE6-0C85-25EA-C6EF-746232C80825}"/>
                </a:ext>
              </a:extLst>
            </p:cNvPr>
            <p:cNvSpPr>
              <a:spLocks noEditPoints="1"/>
            </p:cNvSpPr>
            <p:nvPr/>
          </p:nvSpPr>
          <p:spPr bwMode="auto">
            <a:xfrm>
              <a:off x="12266613" y="2444750"/>
              <a:ext cx="190500" cy="190500"/>
            </a:xfrm>
            <a:custGeom>
              <a:avLst/>
              <a:gdLst>
                <a:gd name="T0" fmla="*/ 97 w 195"/>
                <a:gd name="T1" fmla="*/ 195 h 195"/>
                <a:gd name="T2" fmla="*/ 0 w 195"/>
                <a:gd name="T3" fmla="*/ 97 h 195"/>
                <a:gd name="T4" fmla="*/ 97 w 195"/>
                <a:gd name="T5" fmla="*/ 0 h 195"/>
                <a:gd name="T6" fmla="*/ 195 w 195"/>
                <a:gd name="T7" fmla="*/ 97 h 195"/>
                <a:gd name="T8" fmla="*/ 97 w 195"/>
                <a:gd name="T9" fmla="*/ 195 h 195"/>
                <a:gd name="T10" fmla="*/ 97 w 195"/>
                <a:gd name="T11" fmla="*/ 8 h 195"/>
                <a:gd name="T12" fmla="*/ 8 w 195"/>
                <a:gd name="T13" fmla="*/ 97 h 195"/>
                <a:gd name="T14" fmla="*/ 97 w 195"/>
                <a:gd name="T15" fmla="*/ 186 h 195"/>
                <a:gd name="T16" fmla="*/ 187 w 195"/>
                <a:gd name="T17" fmla="*/ 97 h 195"/>
                <a:gd name="T18" fmla="*/ 97 w 195"/>
                <a:gd name="T19"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195"/>
                  </a:moveTo>
                  <a:cubicBezTo>
                    <a:pt x="44" y="195"/>
                    <a:pt x="0" y="151"/>
                    <a:pt x="0" y="97"/>
                  </a:cubicBezTo>
                  <a:cubicBezTo>
                    <a:pt x="0" y="44"/>
                    <a:pt x="44" y="0"/>
                    <a:pt x="97" y="0"/>
                  </a:cubicBezTo>
                  <a:cubicBezTo>
                    <a:pt x="151" y="0"/>
                    <a:pt x="195" y="44"/>
                    <a:pt x="195" y="97"/>
                  </a:cubicBezTo>
                  <a:cubicBezTo>
                    <a:pt x="195" y="151"/>
                    <a:pt x="151" y="195"/>
                    <a:pt x="97" y="195"/>
                  </a:cubicBezTo>
                  <a:close/>
                  <a:moveTo>
                    <a:pt x="97" y="8"/>
                  </a:moveTo>
                  <a:cubicBezTo>
                    <a:pt x="48" y="8"/>
                    <a:pt x="8" y="48"/>
                    <a:pt x="8" y="97"/>
                  </a:cubicBezTo>
                  <a:cubicBezTo>
                    <a:pt x="8" y="146"/>
                    <a:pt x="48" y="186"/>
                    <a:pt x="97" y="186"/>
                  </a:cubicBezTo>
                  <a:cubicBezTo>
                    <a:pt x="147" y="186"/>
                    <a:pt x="187" y="146"/>
                    <a:pt x="187" y="97"/>
                  </a:cubicBezTo>
                  <a:cubicBezTo>
                    <a:pt x="187" y="48"/>
                    <a:pt x="147" y="8"/>
                    <a:pt x="9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93" name="Freeform 812">
              <a:extLst>
                <a:ext uri="{FF2B5EF4-FFF2-40B4-BE49-F238E27FC236}">
                  <a16:creationId xmlns:a16="http://schemas.microsoft.com/office/drawing/2014/main" id="{E9EBB70F-C110-C785-A68F-37F34D93E67C}"/>
                </a:ext>
              </a:extLst>
            </p:cNvPr>
            <p:cNvSpPr>
              <a:spLocks noEditPoints="1"/>
            </p:cNvSpPr>
            <p:nvPr/>
          </p:nvSpPr>
          <p:spPr bwMode="auto">
            <a:xfrm>
              <a:off x="12414250" y="2590800"/>
              <a:ext cx="98425" cy="98425"/>
            </a:xfrm>
            <a:custGeom>
              <a:avLst/>
              <a:gdLst>
                <a:gd name="T0" fmla="*/ 81 w 101"/>
                <a:gd name="T1" fmla="*/ 99 h 99"/>
                <a:gd name="T2" fmla="*/ 68 w 101"/>
                <a:gd name="T3" fmla="*/ 94 h 99"/>
                <a:gd name="T4" fmla="*/ 68 w 101"/>
                <a:gd name="T5" fmla="*/ 94 h 99"/>
                <a:gd name="T6" fmla="*/ 1 w 101"/>
                <a:gd name="T7" fmla="*/ 27 h 99"/>
                <a:gd name="T8" fmla="*/ 0 w 101"/>
                <a:gd name="T9" fmla="*/ 24 h 99"/>
                <a:gd name="T10" fmla="*/ 1 w 101"/>
                <a:gd name="T11" fmla="*/ 21 h 99"/>
                <a:gd name="T12" fmla="*/ 21 w 101"/>
                <a:gd name="T13" fmla="*/ 1 h 99"/>
                <a:gd name="T14" fmla="*/ 27 w 101"/>
                <a:gd name="T15" fmla="*/ 1 h 99"/>
                <a:gd name="T16" fmla="*/ 94 w 101"/>
                <a:gd name="T17" fmla="*/ 68 h 99"/>
                <a:gd name="T18" fmla="*/ 94 w 101"/>
                <a:gd name="T19" fmla="*/ 94 h 99"/>
                <a:gd name="T20" fmla="*/ 81 w 101"/>
                <a:gd name="T21" fmla="*/ 99 h 99"/>
                <a:gd name="T22" fmla="*/ 10 w 101"/>
                <a:gd name="T23" fmla="*/ 24 h 99"/>
                <a:gd name="T24" fmla="*/ 74 w 101"/>
                <a:gd name="T25" fmla="*/ 88 h 99"/>
                <a:gd name="T26" fmla="*/ 74 w 101"/>
                <a:gd name="T27" fmla="*/ 88 h 99"/>
                <a:gd name="T28" fmla="*/ 88 w 101"/>
                <a:gd name="T29" fmla="*/ 88 h 99"/>
                <a:gd name="T30" fmla="*/ 88 w 101"/>
                <a:gd name="T31" fmla="*/ 74 h 99"/>
                <a:gd name="T32" fmla="*/ 24 w 101"/>
                <a:gd name="T33" fmla="*/ 10 h 99"/>
                <a:gd name="T34" fmla="*/ 10 w 101"/>
                <a:gd name="T35"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99">
                  <a:moveTo>
                    <a:pt x="81" y="99"/>
                  </a:moveTo>
                  <a:cubicBezTo>
                    <a:pt x="76" y="99"/>
                    <a:pt x="72" y="97"/>
                    <a:pt x="68" y="94"/>
                  </a:cubicBezTo>
                  <a:cubicBezTo>
                    <a:pt x="68" y="94"/>
                    <a:pt x="68" y="94"/>
                    <a:pt x="68" y="94"/>
                  </a:cubicBezTo>
                  <a:cubicBezTo>
                    <a:pt x="1" y="27"/>
                    <a:pt x="1" y="27"/>
                    <a:pt x="1" y="27"/>
                  </a:cubicBezTo>
                  <a:cubicBezTo>
                    <a:pt x="1" y="26"/>
                    <a:pt x="0" y="25"/>
                    <a:pt x="0" y="24"/>
                  </a:cubicBezTo>
                  <a:cubicBezTo>
                    <a:pt x="0" y="23"/>
                    <a:pt x="1" y="22"/>
                    <a:pt x="1" y="21"/>
                  </a:cubicBezTo>
                  <a:cubicBezTo>
                    <a:pt x="21" y="1"/>
                    <a:pt x="21" y="1"/>
                    <a:pt x="21" y="1"/>
                  </a:cubicBezTo>
                  <a:cubicBezTo>
                    <a:pt x="23" y="0"/>
                    <a:pt x="26" y="0"/>
                    <a:pt x="27" y="1"/>
                  </a:cubicBezTo>
                  <a:cubicBezTo>
                    <a:pt x="94" y="68"/>
                    <a:pt x="94" y="68"/>
                    <a:pt x="94" y="68"/>
                  </a:cubicBezTo>
                  <a:cubicBezTo>
                    <a:pt x="101" y="75"/>
                    <a:pt x="101" y="87"/>
                    <a:pt x="94" y="94"/>
                  </a:cubicBezTo>
                  <a:cubicBezTo>
                    <a:pt x="90" y="97"/>
                    <a:pt x="86" y="99"/>
                    <a:pt x="81" y="99"/>
                  </a:cubicBezTo>
                  <a:close/>
                  <a:moveTo>
                    <a:pt x="10" y="24"/>
                  </a:moveTo>
                  <a:cubicBezTo>
                    <a:pt x="74" y="88"/>
                    <a:pt x="74" y="88"/>
                    <a:pt x="74" y="88"/>
                  </a:cubicBezTo>
                  <a:cubicBezTo>
                    <a:pt x="74" y="88"/>
                    <a:pt x="74" y="88"/>
                    <a:pt x="74" y="88"/>
                  </a:cubicBezTo>
                  <a:cubicBezTo>
                    <a:pt x="78" y="92"/>
                    <a:pt x="84" y="92"/>
                    <a:pt x="88" y="88"/>
                  </a:cubicBezTo>
                  <a:cubicBezTo>
                    <a:pt x="92" y="84"/>
                    <a:pt x="92" y="78"/>
                    <a:pt x="88" y="74"/>
                  </a:cubicBezTo>
                  <a:cubicBezTo>
                    <a:pt x="24" y="10"/>
                    <a:pt x="24" y="10"/>
                    <a:pt x="24" y="10"/>
                  </a:cubicBezTo>
                  <a:lnTo>
                    <a:pt x="10" y="2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94" name="Freeform 813">
              <a:extLst>
                <a:ext uri="{FF2B5EF4-FFF2-40B4-BE49-F238E27FC236}">
                  <a16:creationId xmlns:a16="http://schemas.microsoft.com/office/drawing/2014/main" id="{404B9E77-62D7-2524-8A74-3877F2B2A634}"/>
                </a:ext>
              </a:extLst>
            </p:cNvPr>
            <p:cNvSpPr>
              <a:spLocks/>
            </p:cNvSpPr>
            <p:nvPr/>
          </p:nvSpPr>
          <p:spPr bwMode="auto">
            <a:xfrm>
              <a:off x="12298363" y="2476500"/>
              <a:ext cx="66675" cy="66675"/>
            </a:xfrm>
            <a:custGeom>
              <a:avLst/>
              <a:gdLst>
                <a:gd name="T0" fmla="*/ 5 w 68"/>
                <a:gd name="T1" fmla="*/ 68 h 68"/>
                <a:gd name="T2" fmla="*/ 0 w 68"/>
                <a:gd name="T3" fmla="*/ 64 h 68"/>
                <a:gd name="T4" fmla="*/ 64 w 68"/>
                <a:gd name="T5" fmla="*/ 0 h 68"/>
                <a:gd name="T6" fmla="*/ 68 w 68"/>
                <a:gd name="T7" fmla="*/ 4 h 68"/>
                <a:gd name="T8" fmla="*/ 64 w 68"/>
                <a:gd name="T9" fmla="*/ 9 h 68"/>
                <a:gd name="T10" fmla="*/ 9 w 68"/>
                <a:gd name="T11" fmla="*/ 64 h 68"/>
                <a:gd name="T12" fmla="*/ 5 w 6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5" y="68"/>
                  </a:moveTo>
                  <a:cubicBezTo>
                    <a:pt x="2" y="68"/>
                    <a:pt x="0" y="67"/>
                    <a:pt x="0" y="64"/>
                  </a:cubicBezTo>
                  <a:cubicBezTo>
                    <a:pt x="0" y="29"/>
                    <a:pt x="29" y="0"/>
                    <a:pt x="64" y="0"/>
                  </a:cubicBezTo>
                  <a:cubicBezTo>
                    <a:pt x="67" y="0"/>
                    <a:pt x="68" y="2"/>
                    <a:pt x="68" y="4"/>
                  </a:cubicBezTo>
                  <a:cubicBezTo>
                    <a:pt x="68" y="7"/>
                    <a:pt x="67" y="9"/>
                    <a:pt x="64" y="9"/>
                  </a:cubicBezTo>
                  <a:cubicBezTo>
                    <a:pt x="34" y="9"/>
                    <a:pt x="9" y="34"/>
                    <a:pt x="9" y="64"/>
                  </a:cubicBezTo>
                  <a:cubicBezTo>
                    <a:pt x="9" y="67"/>
                    <a:pt x="7" y="68"/>
                    <a:pt x="5"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95" name="Shape2_20200717_142313">
            <a:extLst>
              <a:ext uri="{FF2B5EF4-FFF2-40B4-BE49-F238E27FC236}">
                <a16:creationId xmlns:a16="http://schemas.microsoft.com/office/drawing/2014/main" id="{636E442B-C2BD-C6E6-FC19-ABC1DE2E57C0}"/>
              </a:ext>
            </a:extLst>
          </p:cNvPr>
          <p:cNvGrpSpPr>
            <a:grpSpLocks noChangeAspect="1"/>
          </p:cNvGrpSpPr>
          <p:nvPr/>
        </p:nvGrpSpPr>
        <p:grpSpPr>
          <a:xfrm>
            <a:off x="8386835" y="1264444"/>
            <a:ext cx="640556" cy="518204"/>
            <a:chOff x="12247563" y="3025775"/>
            <a:chExt cx="282575" cy="228601"/>
          </a:xfrm>
          <a:solidFill>
            <a:schemeClr val="accent1"/>
          </a:solidFill>
        </p:grpSpPr>
        <p:sp>
          <p:nvSpPr>
            <p:cNvPr id="596" name="Freeform 814">
              <a:extLst>
                <a:ext uri="{FF2B5EF4-FFF2-40B4-BE49-F238E27FC236}">
                  <a16:creationId xmlns:a16="http://schemas.microsoft.com/office/drawing/2014/main" id="{58DBF27C-23A2-7ED4-7E89-1CC381FFD555}"/>
                </a:ext>
              </a:extLst>
            </p:cNvPr>
            <p:cNvSpPr>
              <a:spLocks noEditPoints="1"/>
            </p:cNvSpPr>
            <p:nvPr/>
          </p:nvSpPr>
          <p:spPr bwMode="auto">
            <a:xfrm>
              <a:off x="12319000" y="3092450"/>
              <a:ext cx="109538" cy="109538"/>
            </a:xfrm>
            <a:custGeom>
              <a:avLst/>
              <a:gdLst>
                <a:gd name="T0" fmla="*/ 56 w 112"/>
                <a:gd name="T1" fmla="*/ 112 h 112"/>
                <a:gd name="T2" fmla="*/ 0 w 112"/>
                <a:gd name="T3" fmla="*/ 56 h 112"/>
                <a:gd name="T4" fmla="*/ 56 w 112"/>
                <a:gd name="T5" fmla="*/ 0 h 112"/>
                <a:gd name="T6" fmla="*/ 112 w 112"/>
                <a:gd name="T7" fmla="*/ 56 h 112"/>
                <a:gd name="T8" fmla="*/ 56 w 112"/>
                <a:gd name="T9" fmla="*/ 112 h 112"/>
                <a:gd name="T10" fmla="*/ 56 w 112"/>
                <a:gd name="T11" fmla="*/ 8 h 112"/>
                <a:gd name="T12" fmla="*/ 8 w 112"/>
                <a:gd name="T13" fmla="*/ 56 h 112"/>
                <a:gd name="T14" fmla="*/ 56 w 112"/>
                <a:gd name="T15" fmla="*/ 104 h 112"/>
                <a:gd name="T16" fmla="*/ 104 w 112"/>
                <a:gd name="T17" fmla="*/ 56 h 112"/>
                <a:gd name="T18" fmla="*/ 56 w 112"/>
                <a:gd name="T19"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112"/>
                  </a:moveTo>
                  <a:cubicBezTo>
                    <a:pt x="25" y="112"/>
                    <a:pt x="0" y="87"/>
                    <a:pt x="0" y="56"/>
                  </a:cubicBezTo>
                  <a:cubicBezTo>
                    <a:pt x="0" y="25"/>
                    <a:pt x="25" y="0"/>
                    <a:pt x="56" y="0"/>
                  </a:cubicBezTo>
                  <a:cubicBezTo>
                    <a:pt x="87" y="0"/>
                    <a:pt x="112" y="25"/>
                    <a:pt x="112" y="56"/>
                  </a:cubicBezTo>
                  <a:cubicBezTo>
                    <a:pt x="112" y="87"/>
                    <a:pt x="87" y="112"/>
                    <a:pt x="56" y="112"/>
                  </a:cubicBezTo>
                  <a:close/>
                  <a:moveTo>
                    <a:pt x="56" y="8"/>
                  </a:moveTo>
                  <a:cubicBezTo>
                    <a:pt x="30" y="8"/>
                    <a:pt x="8" y="30"/>
                    <a:pt x="8" y="56"/>
                  </a:cubicBezTo>
                  <a:cubicBezTo>
                    <a:pt x="8" y="83"/>
                    <a:pt x="30" y="104"/>
                    <a:pt x="56" y="104"/>
                  </a:cubicBezTo>
                  <a:cubicBezTo>
                    <a:pt x="82" y="104"/>
                    <a:pt x="104" y="83"/>
                    <a:pt x="104" y="56"/>
                  </a:cubicBezTo>
                  <a:cubicBezTo>
                    <a:pt x="104" y="30"/>
                    <a:pt x="82" y="8"/>
                    <a:pt x="5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97" name="Freeform 815">
              <a:extLst>
                <a:ext uri="{FF2B5EF4-FFF2-40B4-BE49-F238E27FC236}">
                  <a16:creationId xmlns:a16="http://schemas.microsoft.com/office/drawing/2014/main" id="{3C7C9D31-A155-5164-A8D4-B74FDDCE495C}"/>
                </a:ext>
              </a:extLst>
            </p:cNvPr>
            <p:cNvSpPr>
              <a:spLocks noEditPoints="1"/>
            </p:cNvSpPr>
            <p:nvPr/>
          </p:nvSpPr>
          <p:spPr bwMode="auto">
            <a:xfrm>
              <a:off x="12398375" y="3171825"/>
              <a:ext cx="61913" cy="61913"/>
            </a:xfrm>
            <a:custGeom>
              <a:avLst/>
              <a:gdLst>
                <a:gd name="T0" fmla="*/ 47 w 63"/>
                <a:gd name="T1" fmla="*/ 63 h 63"/>
                <a:gd name="T2" fmla="*/ 37 w 63"/>
                <a:gd name="T3" fmla="*/ 59 h 63"/>
                <a:gd name="T4" fmla="*/ 1 w 63"/>
                <a:gd name="T5" fmla="*/ 23 h 63"/>
                <a:gd name="T6" fmla="*/ 0 w 63"/>
                <a:gd name="T7" fmla="*/ 20 h 63"/>
                <a:gd name="T8" fmla="*/ 1 w 63"/>
                <a:gd name="T9" fmla="*/ 17 h 63"/>
                <a:gd name="T10" fmla="*/ 17 w 63"/>
                <a:gd name="T11" fmla="*/ 2 h 63"/>
                <a:gd name="T12" fmla="*/ 23 w 63"/>
                <a:gd name="T13" fmla="*/ 2 h 63"/>
                <a:gd name="T14" fmla="*/ 59 w 63"/>
                <a:gd name="T15" fmla="*/ 38 h 63"/>
                <a:gd name="T16" fmla="*/ 63 w 63"/>
                <a:gd name="T17" fmla="*/ 47 h 63"/>
                <a:gd name="T18" fmla="*/ 59 w 63"/>
                <a:gd name="T19" fmla="*/ 57 h 63"/>
                <a:gd name="T20" fmla="*/ 57 w 63"/>
                <a:gd name="T21" fmla="*/ 59 h 63"/>
                <a:gd name="T22" fmla="*/ 47 w 63"/>
                <a:gd name="T23" fmla="*/ 63 h 63"/>
                <a:gd name="T24" fmla="*/ 10 w 63"/>
                <a:gd name="T25" fmla="*/ 20 h 63"/>
                <a:gd name="T26" fmla="*/ 43 w 63"/>
                <a:gd name="T27" fmla="*/ 53 h 63"/>
                <a:gd name="T28" fmla="*/ 43 w 63"/>
                <a:gd name="T29" fmla="*/ 53 h 63"/>
                <a:gd name="T30" fmla="*/ 51 w 63"/>
                <a:gd name="T31" fmla="*/ 53 h 63"/>
                <a:gd name="T32" fmla="*/ 53 w 63"/>
                <a:gd name="T33" fmla="*/ 51 h 63"/>
                <a:gd name="T34" fmla="*/ 55 w 63"/>
                <a:gd name="T35" fmla="*/ 47 h 63"/>
                <a:gd name="T36" fmla="*/ 53 w 63"/>
                <a:gd name="T37" fmla="*/ 44 h 63"/>
                <a:gd name="T38" fmla="*/ 20 w 63"/>
                <a:gd name="T39" fmla="*/ 10 h 63"/>
                <a:gd name="T40" fmla="*/ 10 w 63"/>
                <a:gd name="T41" fmla="*/ 2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47" y="63"/>
                  </a:moveTo>
                  <a:cubicBezTo>
                    <a:pt x="43" y="63"/>
                    <a:pt x="40" y="62"/>
                    <a:pt x="37" y="59"/>
                  </a:cubicBezTo>
                  <a:cubicBezTo>
                    <a:pt x="1" y="23"/>
                    <a:pt x="1" y="23"/>
                    <a:pt x="1" y="23"/>
                  </a:cubicBezTo>
                  <a:cubicBezTo>
                    <a:pt x="1" y="22"/>
                    <a:pt x="0" y="21"/>
                    <a:pt x="0" y="20"/>
                  </a:cubicBezTo>
                  <a:cubicBezTo>
                    <a:pt x="0" y="19"/>
                    <a:pt x="1" y="18"/>
                    <a:pt x="1" y="17"/>
                  </a:cubicBezTo>
                  <a:cubicBezTo>
                    <a:pt x="17" y="2"/>
                    <a:pt x="17" y="2"/>
                    <a:pt x="17" y="2"/>
                  </a:cubicBezTo>
                  <a:cubicBezTo>
                    <a:pt x="19" y="0"/>
                    <a:pt x="21" y="0"/>
                    <a:pt x="23" y="2"/>
                  </a:cubicBezTo>
                  <a:cubicBezTo>
                    <a:pt x="59" y="38"/>
                    <a:pt x="59" y="38"/>
                    <a:pt x="59" y="38"/>
                  </a:cubicBezTo>
                  <a:cubicBezTo>
                    <a:pt x="61" y="40"/>
                    <a:pt x="63" y="44"/>
                    <a:pt x="63" y="47"/>
                  </a:cubicBezTo>
                  <a:cubicBezTo>
                    <a:pt x="63" y="51"/>
                    <a:pt x="61" y="54"/>
                    <a:pt x="59" y="57"/>
                  </a:cubicBezTo>
                  <a:cubicBezTo>
                    <a:pt x="57" y="59"/>
                    <a:pt x="57" y="59"/>
                    <a:pt x="57" y="59"/>
                  </a:cubicBezTo>
                  <a:cubicBezTo>
                    <a:pt x="54" y="62"/>
                    <a:pt x="51" y="63"/>
                    <a:pt x="47" y="63"/>
                  </a:cubicBezTo>
                  <a:close/>
                  <a:moveTo>
                    <a:pt x="10" y="20"/>
                  </a:moveTo>
                  <a:cubicBezTo>
                    <a:pt x="43" y="53"/>
                    <a:pt x="43" y="53"/>
                    <a:pt x="43" y="53"/>
                  </a:cubicBezTo>
                  <a:cubicBezTo>
                    <a:pt x="43" y="53"/>
                    <a:pt x="43" y="53"/>
                    <a:pt x="43" y="53"/>
                  </a:cubicBezTo>
                  <a:cubicBezTo>
                    <a:pt x="45" y="55"/>
                    <a:pt x="49" y="55"/>
                    <a:pt x="51" y="53"/>
                  </a:cubicBezTo>
                  <a:cubicBezTo>
                    <a:pt x="53" y="51"/>
                    <a:pt x="53" y="51"/>
                    <a:pt x="53" y="51"/>
                  </a:cubicBezTo>
                  <a:cubicBezTo>
                    <a:pt x="54" y="50"/>
                    <a:pt x="55" y="49"/>
                    <a:pt x="55" y="47"/>
                  </a:cubicBezTo>
                  <a:cubicBezTo>
                    <a:pt x="55" y="46"/>
                    <a:pt x="54" y="45"/>
                    <a:pt x="53" y="44"/>
                  </a:cubicBezTo>
                  <a:cubicBezTo>
                    <a:pt x="20" y="10"/>
                    <a:pt x="20" y="10"/>
                    <a:pt x="20" y="10"/>
                  </a:cubicBezTo>
                  <a:lnTo>
                    <a:pt x="10" y="2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98" name="Freeform 816">
              <a:extLst>
                <a:ext uri="{FF2B5EF4-FFF2-40B4-BE49-F238E27FC236}">
                  <a16:creationId xmlns:a16="http://schemas.microsoft.com/office/drawing/2014/main" id="{AB65C541-B81A-144B-D9C2-F3CF94B7965E}"/>
                </a:ext>
              </a:extLst>
            </p:cNvPr>
            <p:cNvSpPr>
              <a:spLocks/>
            </p:cNvSpPr>
            <p:nvPr/>
          </p:nvSpPr>
          <p:spPr bwMode="auto">
            <a:xfrm>
              <a:off x="12339638" y="3113088"/>
              <a:ext cx="38100" cy="38100"/>
            </a:xfrm>
            <a:custGeom>
              <a:avLst/>
              <a:gdLst>
                <a:gd name="T0" fmla="*/ 4 w 38"/>
                <a:gd name="T1" fmla="*/ 38 h 38"/>
                <a:gd name="T2" fmla="*/ 0 w 38"/>
                <a:gd name="T3" fmla="*/ 34 h 38"/>
                <a:gd name="T4" fmla="*/ 34 w 38"/>
                <a:gd name="T5" fmla="*/ 0 h 38"/>
                <a:gd name="T6" fmla="*/ 38 w 38"/>
                <a:gd name="T7" fmla="*/ 4 h 38"/>
                <a:gd name="T8" fmla="*/ 34 w 38"/>
                <a:gd name="T9" fmla="*/ 8 h 38"/>
                <a:gd name="T10" fmla="*/ 8 w 38"/>
                <a:gd name="T11" fmla="*/ 34 h 38"/>
                <a:gd name="T12" fmla="*/ 4 w 38"/>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4" y="38"/>
                  </a:moveTo>
                  <a:cubicBezTo>
                    <a:pt x="2" y="38"/>
                    <a:pt x="0" y="37"/>
                    <a:pt x="0" y="34"/>
                  </a:cubicBezTo>
                  <a:cubicBezTo>
                    <a:pt x="0" y="15"/>
                    <a:pt x="15" y="0"/>
                    <a:pt x="34" y="0"/>
                  </a:cubicBezTo>
                  <a:cubicBezTo>
                    <a:pt x="36" y="0"/>
                    <a:pt x="38" y="2"/>
                    <a:pt x="38" y="4"/>
                  </a:cubicBezTo>
                  <a:cubicBezTo>
                    <a:pt x="38" y="6"/>
                    <a:pt x="36" y="8"/>
                    <a:pt x="34" y="8"/>
                  </a:cubicBezTo>
                  <a:cubicBezTo>
                    <a:pt x="20" y="8"/>
                    <a:pt x="8" y="20"/>
                    <a:pt x="8" y="34"/>
                  </a:cubicBezTo>
                  <a:cubicBezTo>
                    <a:pt x="8" y="37"/>
                    <a:pt x="6" y="38"/>
                    <a:pt x="4"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99" name="Freeform 817">
              <a:extLst>
                <a:ext uri="{FF2B5EF4-FFF2-40B4-BE49-F238E27FC236}">
                  <a16:creationId xmlns:a16="http://schemas.microsoft.com/office/drawing/2014/main" id="{F6EFA402-90F5-B725-83AF-21A48C8F0768}"/>
                </a:ext>
              </a:extLst>
            </p:cNvPr>
            <p:cNvSpPr>
              <a:spLocks noEditPoints="1"/>
            </p:cNvSpPr>
            <p:nvPr/>
          </p:nvSpPr>
          <p:spPr bwMode="auto">
            <a:xfrm>
              <a:off x="12247563" y="3025775"/>
              <a:ext cx="282575" cy="228600"/>
            </a:xfrm>
            <a:custGeom>
              <a:avLst/>
              <a:gdLst>
                <a:gd name="T0" fmla="*/ 269 w 289"/>
                <a:gd name="T1" fmla="*/ 234 h 234"/>
                <a:gd name="T2" fmla="*/ 20 w 289"/>
                <a:gd name="T3" fmla="*/ 234 h 234"/>
                <a:gd name="T4" fmla="*/ 0 w 289"/>
                <a:gd name="T5" fmla="*/ 214 h 234"/>
                <a:gd name="T6" fmla="*/ 0 w 289"/>
                <a:gd name="T7" fmla="*/ 20 h 234"/>
                <a:gd name="T8" fmla="*/ 20 w 289"/>
                <a:gd name="T9" fmla="*/ 0 h 234"/>
                <a:gd name="T10" fmla="*/ 269 w 289"/>
                <a:gd name="T11" fmla="*/ 0 h 234"/>
                <a:gd name="T12" fmla="*/ 289 w 289"/>
                <a:gd name="T13" fmla="*/ 20 h 234"/>
                <a:gd name="T14" fmla="*/ 289 w 289"/>
                <a:gd name="T15" fmla="*/ 214 h 234"/>
                <a:gd name="T16" fmla="*/ 269 w 289"/>
                <a:gd name="T17" fmla="*/ 234 h 234"/>
                <a:gd name="T18" fmla="*/ 20 w 289"/>
                <a:gd name="T19" fmla="*/ 8 h 234"/>
                <a:gd name="T20" fmla="*/ 8 w 289"/>
                <a:gd name="T21" fmla="*/ 20 h 234"/>
                <a:gd name="T22" fmla="*/ 8 w 289"/>
                <a:gd name="T23" fmla="*/ 214 h 234"/>
                <a:gd name="T24" fmla="*/ 20 w 289"/>
                <a:gd name="T25" fmla="*/ 226 h 234"/>
                <a:gd name="T26" fmla="*/ 269 w 289"/>
                <a:gd name="T27" fmla="*/ 226 h 234"/>
                <a:gd name="T28" fmla="*/ 281 w 289"/>
                <a:gd name="T29" fmla="*/ 214 h 234"/>
                <a:gd name="T30" fmla="*/ 281 w 289"/>
                <a:gd name="T31" fmla="*/ 20 h 234"/>
                <a:gd name="T32" fmla="*/ 269 w 289"/>
                <a:gd name="T33" fmla="*/ 8 h 234"/>
                <a:gd name="T34" fmla="*/ 20 w 289"/>
                <a:gd name="T35"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234">
                  <a:moveTo>
                    <a:pt x="269" y="234"/>
                  </a:moveTo>
                  <a:cubicBezTo>
                    <a:pt x="20" y="234"/>
                    <a:pt x="20" y="234"/>
                    <a:pt x="20" y="234"/>
                  </a:cubicBezTo>
                  <a:cubicBezTo>
                    <a:pt x="9" y="234"/>
                    <a:pt x="0" y="225"/>
                    <a:pt x="0" y="214"/>
                  </a:cubicBezTo>
                  <a:cubicBezTo>
                    <a:pt x="0" y="20"/>
                    <a:pt x="0" y="20"/>
                    <a:pt x="0" y="20"/>
                  </a:cubicBezTo>
                  <a:cubicBezTo>
                    <a:pt x="0" y="9"/>
                    <a:pt x="9" y="0"/>
                    <a:pt x="20" y="0"/>
                  </a:cubicBezTo>
                  <a:cubicBezTo>
                    <a:pt x="269" y="0"/>
                    <a:pt x="269" y="0"/>
                    <a:pt x="269" y="0"/>
                  </a:cubicBezTo>
                  <a:cubicBezTo>
                    <a:pt x="280" y="0"/>
                    <a:pt x="289" y="9"/>
                    <a:pt x="289" y="20"/>
                  </a:cubicBezTo>
                  <a:cubicBezTo>
                    <a:pt x="289" y="214"/>
                    <a:pt x="289" y="214"/>
                    <a:pt x="289" y="214"/>
                  </a:cubicBezTo>
                  <a:cubicBezTo>
                    <a:pt x="289" y="225"/>
                    <a:pt x="280" y="234"/>
                    <a:pt x="269" y="234"/>
                  </a:cubicBezTo>
                  <a:close/>
                  <a:moveTo>
                    <a:pt x="20" y="8"/>
                  </a:moveTo>
                  <a:cubicBezTo>
                    <a:pt x="13" y="8"/>
                    <a:pt x="8" y="14"/>
                    <a:pt x="8" y="20"/>
                  </a:cubicBezTo>
                  <a:cubicBezTo>
                    <a:pt x="8" y="214"/>
                    <a:pt x="8" y="214"/>
                    <a:pt x="8" y="214"/>
                  </a:cubicBezTo>
                  <a:cubicBezTo>
                    <a:pt x="8" y="221"/>
                    <a:pt x="13" y="226"/>
                    <a:pt x="20" y="226"/>
                  </a:cubicBezTo>
                  <a:cubicBezTo>
                    <a:pt x="269" y="226"/>
                    <a:pt x="269" y="226"/>
                    <a:pt x="269" y="226"/>
                  </a:cubicBezTo>
                  <a:cubicBezTo>
                    <a:pt x="276" y="226"/>
                    <a:pt x="281" y="221"/>
                    <a:pt x="281" y="214"/>
                  </a:cubicBezTo>
                  <a:cubicBezTo>
                    <a:pt x="281" y="20"/>
                    <a:pt x="281" y="20"/>
                    <a:pt x="281" y="20"/>
                  </a:cubicBezTo>
                  <a:cubicBezTo>
                    <a:pt x="281" y="14"/>
                    <a:pt x="276" y="8"/>
                    <a:pt x="269" y="8"/>
                  </a:cubicBezTo>
                  <a:lnTo>
                    <a:pt x="20"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00" name="Freeform 818">
              <a:extLst>
                <a:ext uri="{FF2B5EF4-FFF2-40B4-BE49-F238E27FC236}">
                  <a16:creationId xmlns:a16="http://schemas.microsoft.com/office/drawing/2014/main" id="{E65AFA99-A3A1-BF59-BF86-B3D31F58CFED}"/>
                </a:ext>
              </a:extLst>
            </p:cNvPr>
            <p:cNvSpPr>
              <a:spLocks noEditPoints="1"/>
            </p:cNvSpPr>
            <p:nvPr/>
          </p:nvSpPr>
          <p:spPr bwMode="auto">
            <a:xfrm>
              <a:off x="12247563" y="3025775"/>
              <a:ext cx="282575" cy="50800"/>
            </a:xfrm>
            <a:custGeom>
              <a:avLst/>
              <a:gdLst>
                <a:gd name="T0" fmla="*/ 285 w 289"/>
                <a:gd name="T1" fmla="*/ 52 h 52"/>
                <a:gd name="T2" fmla="*/ 4 w 289"/>
                <a:gd name="T3" fmla="*/ 52 h 52"/>
                <a:gd name="T4" fmla="*/ 0 w 289"/>
                <a:gd name="T5" fmla="*/ 48 h 52"/>
                <a:gd name="T6" fmla="*/ 0 w 289"/>
                <a:gd name="T7" fmla="*/ 18 h 52"/>
                <a:gd name="T8" fmla="*/ 18 w 289"/>
                <a:gd name="T9" fmla="*/ 0 h 52"/>
                <a:gd name="T10" fmla="*/ 271 w 289"/>
                <a:gd name="T11" fmla="*/ 0 h 52"/>
                <a:gd name="T12" fmla="*/ 289 w 289"/>
                <a:gd name="T13" fmla="*/ 18 h 52"/>
                <a:gd name="T14" fmla="*/ 289 w 289"/>
                <a:gd name="T15" fmla="*/ 48 h 52"/>
                <a:gd name="T16" fmla="*/ 285 w 289"/>
                <a:gd name="T17" fmla="*/ 52 h 52"/>
                <a:gd name="T18" fmla="*/ 8 w 289"/>
                <a:gd name="T19" fmla="*/ 44 h 52"/>
                <a:gd name="T20" fmla="*/ 281 w 289"/>
                <a:gd name="T21" fmla="*/ 44 h 52"/>
                <a:gd name="T22" fmla="*/ 281 w 289"/>
                <a:gd name="T23" fmla="*/ 18 h 52"/>
                <a:gd name="T24" fmla="*/ 271 w 289"/>
                <a:gd name="T25" fmla="*/ 8 h 52"/>
                <a:gd name="T26" fmla="*/ 18 w 289"/>
                <a:gd name="T27" fmla="*/ 8 h 52"/>
                <a:gd name="T28" fmla="*/ 8 w 289"/>
                <a:gd name="T29" fmla="*/ 18 h 52"/>
                <a:gd name="T30" fmla="*/ 8 w 289"/>
                <a:gd name="T31"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52">
                  <a:moveTo>
                    <a:pt x="285" y="52"/>
                  </a:moveTo>
                  <a:cubicBezTo>
                    <a:pt x="4" y="52"/>
                    <a:pt x="4" y="52"/>
                    <a:pt x="4" y="52"/>
                  </a:cubicBezTo>
                  <a:cubicBezTo>
                    <a:pt x="2" y="52"/>
                    <a:pt x="0" y="50"/>
                    <a:pt x="0" y="48"/>
                  </a:cubicBezTo>
                  <a:cubicBezTo>
                    <a:pt x="0" y="18"/>
                    <a:pt x="0" y="18"/>
                    <a:pt x="0" y="18"/>
                  </a:cubicBezTo>
                  <a:cubicBezTo>
                    <a:pt x="0" y="8"/>
                    <a:pt x="8" y="0"/>
                    <a:pt x="18" y="0"/>
                  </a:cubicBezTo>
                  <a:cubicBezTo>
                    <a:pt x="271" y="0"/>
                    <a:pt x="271" y="0"/>
                    <a:pt x="271" y="0"/>
                  </a:cubicBezTo>
                  <a:cubicBezTo>
                    <a:pt x="281" y="0"/>
                    <a:pt x="289" y="8"/>
                    <a:pt x="289" y="18"/>
                  </a:cubicBezTo>
                  <a:cubicBezTo>
                    <a:pt x="289" y="48"/>
                    <a:pt x="289" y="48"/>
                    <a:pt x="289" y="48"/>
                  </a:cubicBezTo>
                  <a:cubicBezTo>
                    <a:pt x="289" y="50"/>
                    <a:pt x="287" y="52"/>
                    <a:pt x="285" y="52"/>
                  </a:cubicBezTo>
                  <a:close/>
                  <a:moveTo>
                    <a:pt x="8" y="44"/>
                  </a:moveTo>
                  <a:cubicBezTo>
                    <a:pt x="281" y="44"/>
                    <a:pt x="281" y="44"/>
                    <a:pt x="281" y="44"/>
                  </a:cubicBezTo>
                  <a:cubicBezTo>
                    <a:pt x="281" y="18"/>
                    <a:pt x="281" y="18"/>
                    <a:pt x="281" y="18"/>
                  </a:cubicBezTo>
                  <a:cubicBezTo>
                    <a:pt x="281" y="13"/>
                    <a:pt x="277" y="8"/>
                    <a:pt x="271" y="8"/>
                  </a:cubicBezTo>
                  <a:cubicBezTo>
                    <a:pt x="18" y="8"/>
                    <a:pt x="18" y="8"/>
                    <a:pt x="18" y="8"/>
                  </a:cubicBezTo>
                  <a:cubicBezTo>
                    <a:pt x="12" y="8"/>
                    <a:pt x="8" y="13"/>
                    <a:pt x="8" y="18"/>
                  </a:cubicBezTo>
                  <a:lnTo>
                    <a:pt x="8" y="4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01" name="Freeform 819">
              <a:extLst>
                <a:ext uri="{FF2B5EF4-FFF2-40B4-BE49-F238E27FC236}">
                  <a16:creationId xmlns:a16="http://schemas.microsoft.com/office/drawing/2014/main" id="{1F921D82-9835-CE01-B466-D6ABA6CB3DF9}"/>
                </a:ext>
              </a:extLst>
            </p:cNvPr>
            <p:cNvSpPr>
              <a:spLocks/>
            </p:cNvSpPr>
            <p:nvPr/>
          </p:nvSpPr>
          <p:spPr bwMode="auto">
            <a:xfrm>
              <a:off x="12268200" y="3046413"/>
              <a:ext cx="7938" cy="7938"/>
            </a:xfrm>
            <a:custGeom>
              <a:avLst/>
              <a:gdLst>
                <a:gd name="T0" fmla="*/ 4 w 8"/>
                <a:gd name="T1" fmla="*/ 8 h 8"/>
                <a:gd name="T2" fmla="*/ 3 w 8"/>
                <a:gd name="T3" fmla="*/ 8 h 8"/>
                <a:gd name="T4" fmla="*/ 2 w 8"/>
                <a:gd name="T5" fmla="*/ 8 h 8"/>
                <a:gd name="T6" fmla="*/ 1 w 8"/>
                <a:gd name="T7" fmla="*/ 8 h 8"/>
                <a:gd name="T8" fmla="*/ 1 w 8"/>
                <a:gd name="T9" fmla="*/ 7 h 8"/>
                <a:gd name="T10" fmla="*/ 0 w 8"/>
                <a:gd name="T11" fmla="*/ 6 h 8"/>
                <a:gd name="T12" fmla="*/ 0 w 8"/>
                <a:gd name="T13" fmla="*/ 6 h 8"/>
                <a:gd name="T14" fmla="*/ 0 w 8"/>
                <a:gd name="T15" fmla="*/ 5 h 8"/>
                <a:gd name="T16" fmla="*/ 0 w 8"/>
                <a:gd name="T17" fmla="*/ 4 h 8"/>
                <a:gd name="T18" fmla="*/ 1 w 8"/>
                <a:gd name="T19" fmla="*/ 1 h 8"/>
                <a:gd name="T20" fmla="*/ 1 w 8"/>
                <a:gd name="T21" fmla="*/ 1 h 8"/>
                <a:gd name="T22" fmla="*/ 2 w 8"/>
                <a:gd name="T23" fmla="*/ 0 h 8"/>
                <a:gd name="T24" fmla="*/ 3 w 8"/>
                <a:gd name="T25" fmla="*/ 0 h 8"/>
                <a:gd name="T26" fmla="*/ 7 w 8"/>
                <a:gd name="T27" fmla="*/ 1 h 8"/>
                <a:gd name="T28" fmla="*/ 8 w 8"/>
                <a:gd name="T29" fmla="*/ 4 h 8"/>
                <a:gd name="T30" fmla="*/ 8 w 8"/>
                <a:gd name="T31" fmla="*/ 5 h 8"/>
                <a:gd name="T32" fmla="*/ 8 w 8"/>
                <a:gd name="T33" fmla="*/ 6 h 8"/>
                <a:gd name="T34" fmla="*/ 7 w 8"/>
                <a:gd name="T35" fmla="*/ 6 h 8"/>
                <a:gd name="T36" fmla="*/ 7 w 8"/>
                <a:gd name="T37" fmla="*/ 7 h 8"/>
                <a:gd name="T38" fmla="*/ 4 w 8"/>
                <a:gd name="T3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8">
                  <a:moveTo>
                    <a:pt x="4" y="8"/>
                  </a:moveTo>
                  <a:cubicBezTo>
                    <a:pt x="3" y="8"/>
                    <a:pt x="3" y="8"/>
                    <a:pt x="3" y="8"/>
                  </a:cubicBezTo>
                  <a:cubicBezTo>
                    <a:pt x="3" y="8"/>
                    <a:pt x="2" y="8"/>
                    <a:pt x="2" y="8"/>
                  </a:cubicBezTo>
                  <a:cubicBezTo>
                    <a:pt x="2" y="8"/>
                    <a:pt x="2" y="8"/>
                    <a:pt x="1" y="8"/>
                  </a:cubicBezTo>
                  <a:cubicBezTo>
                    <a:pt x="1" y="7"/>
                    <a:pt x="1" y="7"/>
                    <a:pt x="1" y="7"/>
                  </a:cubicBezTo>
                  <a:cubicBezTo>
                    <a:pt x="1" y="7"/>
                    <a:pt x="0" y="7"/>
                    <a:pt x="0" y="6"/>
                  </a:cubicBezTo>
                  <a:cubicBezTo>
                    <a:pt x="0" y="6"/>
                    <a:pt x="0" y="6"/>
                    <a:pt x="0" y="6"/>
                  </a:cubicBezTo>
                  <a:cubicBezTo>
                    <a:pt x="0" y="5"/>
                    <a:pt x="0" y="5"/>
                    <a:pt x="0" y="5"/>
                  </a:cubicBezTo>
                  <a:cubicBezTo>
                    <a:pt x="0" y="5"/>
                    <a:pt x="0" y="4"/>
                    <a:pt x="0" y="4"/>
                  </a:cubicBezTo>
                  <a:cubicBezTo>
                    <a:pt x="0" y="3"/>
                    <a:pt x="0" y="2"/>
                    <a:pt x="1" y="1"/>
                  </a:cubicBezTo>
                  <a:cubicBezTo>
                    <a:pt x="1" y="1"/>
                    <a:pt x="1" y="1"/>
                    <a:pt x="1" y="1"/>
                  </a:cubicBezTo>
                  <a:cubicBezTo>
                    <a:pt x="2" y="1"/>
                    <a:pt x="2" y="0"/>
                    <a:pt x="2" y="0"/>
                  </a:cubicBezTo>
                  <a:cubicBezTo>
                    <a:pt x="2" y="0"/>
                    <a:pt x="3" y="0"/>
                    <a:pt x="3" y="0"/>
                  </a:cubicBezTo>
                  <a:cubicBezTo>
                    <a:pt x="4" y="0"/>
                    <a:pt x="6" y="0"/>
                    <a:pt x="7" y="1"/>
                  </a:cubicBezTo>
                  <a:cubicBezTo>
                    <a:pt x="7" y="2"/>
                    <a:pt x="8" y="3"/>
                    <a:pt x="8" y="4"/>
                  </a:cubicBezTo>
                  <a:cubicBezTo>
                    <a:pt x="8" y="4"/>
                    <a:pt x="8" y="5"/>
                    <a:pt x="8" y="5"/>
                  </a:cubicBezTo>
                  <a:cubicBezTo>
                    <a:pt x="8" y="5"/>
                    <a:pt x="8" y="5"/>
                    <a:pt x="8" y="6"/>
                  </a:cubicBezTo>
                  <a:cubicBezTo>
                    <a:pt x="7" y="6"/>
                    <a:pt x="7" y="6"/>
                    <a:pt x="7" y="6"/>
                  </a:cubicBezTo>
                  <a:cubicBezTo>
                    <a:pt x="7" y="7"/>
                    <a:pt x="7" y="7"/>
                    <a:pt x="7" y="7"/>
                  </a:cubicBezTo>
                  <a:cubicBezTo>
                    <a:pt x="6" y="8"/>
                    <a:pt x="5" y="8"/>
                    <a:pt x="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02" name="Freeform 820">
              <a:extLst>
                <a:ext uri="{FF2B5EF4-FFF2-40B4-BE49-F238E27FC236}">
                  <a16:creationId xmlns:a16="http://schemas.microsoft.com/office/drawing/2014/main" id="{AD2163D8-0390-DE91-E579-AED69366D9C3}"/>
                </a:ext>
              </a:extLst>
            </p:cNvPr>
            <p:cNvSpPr>
              <a:spLocks/>
            </p:cNvSpPr>
            <p:nvPr/>
          </p:nvSpPr>
          <p:spPr bwMode="auto">
            <a:xfrm>
              <a:off x="12301538" y="3046413"/>
              <a:ext cx="9525" cy="7938"/>
            </a:xfrm>
            <a:custGeom>
              <a:avLst/>
              <a:gdLst>
                <a:gd name="T0" fmla="*/ 4 w 9"/>
                <a:gd name="T1" fmla="*/ 8 h 8"/>
                <a:gd name="T2" fmla="*/ 4 w 9"/>
                <a:gd name="T3" fmla="*/ 8 h 8"/>
                <a:gd name="T4" fmla="*/ 3 w 9"/>
                <a:gd name="T5" fmla="*/ 8 h 8"/>
                <a:gd name="T6" fmla="*/ 2 w 9"/>
                <a:gd name="T7" fmla="*/ 8 h 8"/>
                <a:gd name="T8" fmla="*/ 2 w 9"/>
                <a:gd name="T9" fmla="*/ 7 h 8"/>
                <a:gd name="T10" fmla="*/ 1 w 9"/>
                <a:gd name="T11" fmla="*/ 6 h 8"/>
                <a:gd name="T12" fmla="*/ 1 w 9"/>
                <a:gd name="T13" fmla="*/ 6 h 8"/>
                <a:gd name="T14" fmla="*/ 0 w 9"/>
                <a:gd name="T15" fmla="*/ 5 h 8"/>
                <a:gd name="T16" fmla="*/ 0 w 9"/>
                <a:gd name="T17" fmla="*/ 4 h 8"/>
                <a:gd name="T18" fmla="*/ 0 w 9"/>
                <a:gd name="T19" fmla="*/ 3 h 8"/>
                <a:gd name="T20" fmla="*/ 1 w 9"/>
                <a:gd name="T21" fmla="*/ 3 h 8"/>
                <a:gd name="T22" fmla="*/ 1 w 9"/>
                <a:gd name="T23" fmla="*/ 2 h 8"/>
                <a:gd name="T24" fmla="*/ 2 w 9"/>
                <a:gd name="T25" fmla="*/ 1 h 8"/>
                <a:gd name="T26" fmla="*/ 5 w 9"/>
                <a:gd name="T27" fmla="*/ 0 h 8"/>
                <a:gd name="T28" fmla="*/ 6 w 9"/>
                <a:gd name="T29" fmla="*/ 0 h 8"/>
                <a:gd name="T30" fmla="*/ 7 w 9"/>
                <a:gd name="T31" fmla="*/ 1 h 8"/>
                <a:gd name="T32" fmla="*/ 7 w 9"/>
                <a:gd name="T33" fmla="*/ 1 h 8"/>
                <a:gd name="T34" fmla="*/ 8 w 9"/>
                <a:gd name="T35" fmla="*/ 2 h 8"/>
                <a:gd name="T36" fmla="*/ 8 w 9"/>
                <a:gd name="T37" fmla="*/ 3 h 8"/>
                <a:gd name="T38" fmla="*/ 8 w 9"/>
                <a:gd name="T39" fmla="*/ 3 h 8"/>
                <a:gd name="T40" fmla="*/ 9 w 9"/>
                <a:gd name="T41" fmla="*/ 4 h 8"/>
                <a:gd name="T42" fmla="*/ 7 w 9"/>
                <a:gd name="T43" fmla="*/ 7 h 8"/>
                <a:gd name="T44" fmla="*/ 4 w 9"/>
                <a:gd name="T4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8">
                  <a:moveTo>
                    <a:pt x="4" y="8"/>
                  </a:moveTo>
                  <a:cubicBezTo>
                    <a:pt x="4" y="8"/>
                    <a:pt x="4" y="8"/>
                    <a:pt x="4" y="8"/>
                  </a:cubicBezTo>
                  <a:cubicBezTo>
                    <a:pt x="3" y="8"/>
                    <a:pt x="3" y="8"/>
                    <a:pt x="3" y="8"/>
                  </a:cubicBezTo>
                  <a:cubicBezTo>
                    <a:pt x="3" y="8"/>
                    <a:pt x="2" y="8"/>
                    <a:pt x="2" y="8"/>
                  </a:cubicBezTo>
                  <a:cubicBezTo>
                    <a:pt x="2" y="7"/>
                    <a:pt x="2" y="7"/>
                    <a:pt x="2" y="7"/>
                  </a:cubicBezTo>
                  <a:cubicBezTo>
                    <a:pt x="1" y="7"/>
                    <a:pt x="1" y="7"/>
                    <a:pt x="1" y="6"/>
                  </a:cubicBezTo>
                  <a:cubicBezTo>
                    <a:pt x="1" y="6"/>
                    <a:pt x="1" y="6"/>
                    <a:pt x="1" y="6"/>
                  </a:cubicBezTo>
                  <a:cubicBezTo>
                    <a:pt x="1" y="5"/>
                    <a:pt x="0" y="5"/>
                    <a:pt x="0" y="5"/>
                  </a:cubicBezTo>
                  <a:cubicBezTo>
                    <a:pt x="0" y="5"/>
                    <a:pt x="0" y="4"/>
                    <a:pt x="0" y="4"/>
                  </a:cubicBezTo>
                  <a:cubicBezTo>
                    <a:pt x="0" y="4"/>
                    <a:pt x="0" y="4"/>
                    <a:pt x="0" y="3"/>
                  </a:cubicBezTo>
                  <a:cubicBezTo>
                    <a:pt x="0" y="3"/>
                    <a:pt x="1" y="3"/>
                    <a:pt x="1" y="3"/>
                  </a:cubicBezTo>
                  <a:cubicBezTo>
                    <a:pt x="1" y="2"/>
                    <a:pt x="1" y="2"/>
                    <a:pt x="1" y="2"/>
                  </a:cubicBezTo>
                  <a:cubicBezTo>
                    <a:pt x="1" y="2"/>
                    <a:pt x="1" y="1"/>
                    <a:pt x="2" y="1"/>
                  </a:cubicBezTo>
                  <a:cubicBezTo>
                    <a:pt x="2" y="0"/>
                    <a:pt x="4" y="0"/>
                    <a:pt x="5" y="0"/>
                  </a:cubicBezTo>
                  <a:cubicBezTo>
                    <a:pt x="5" y="0"/>
                    <a:pt x="6" y="0"/>
                    <a:pt x="6" y="0"/>
                  </a:cubicBezTo>
                  <a:cubicBezTo>
                    <a:pt x="6" y="0"/>
                    <a:pt x="6" y="1"/>
                    <a:pt x="7" y="1"/>
                  </a:cubicBezTo>
                  <a:cubicBezTo>
                    <a:pt x="7" y="1"/>
                    <a:pt x="7" y="1"/>
                    <a:pt x="7" y="1"/>
                  </a:cubicBezTo>
                  <a:cubicBezTo>
                    <a:pt x="8" y="1"/>
                    <a:pt x="8" y="2"/>
                    <a:pt x="8" y="2"/>
                  </a:cubicBezTo>
                  <a:cubicBezTo>
                    <a:pt x="8" y="2"/>
                    <a:pt x="8" y="2"/>
                    <a:pt x="8" y="3"/>
                  </a:cubicBezTo>
                  <a:cubicBezTo>
                    <a:pt x="8" y="3"/>
                    <a:pt x="8" y="3"/>
                    <a:pt x="8" y="3"/>
                  </a:cubicBezTo>
                  <a:cubicBezTo>
                    <a:pt x="9" y="4"/>
                    <a:pt x="9" y="4"/>
                    <a:pt x="9" y="4"/>
                  </a:cubicBezTo>
                  <a:cubicBezTo>
                    <a:pt x="9" y="5"/>
                    <a:pt x="8" y="6"/>
                    <a:pt x="7" y="7"/>
                  </a:cubicBezTo>
                  <a:cubicBezTo>
                    <a:pt x="7" y="8"/>
                    <a:pt x="6" y="8"/>
                    <a:pt x="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03" name="Freeform 821">
              <a:extLst>
                <a:ext uri="{FF2B5EF4-FFF2-40B4-BE49-F238E27FC236}">
                  <a16:creationId xmlns:a16="http://schemas.microsoft.com/office/drawing/2014/main" id="{271144BF-BE32-6CA8-B559-4E06BD358A85}"/>
                </a:ext>
              </a:extLst>
            </p:cNvPr>
            <p:cNvSpPr>
              <a:spLocks/>
            </p:cNvSpPr>
            <p:nvPr/>
          </p:nvSpPr>
          <p:spPr bwMode="auto">
            <a:xfrm>
              <a:off x="12285663" y="3046413"/>
              <a:ext cx="7938" cy="7938"/>
            </a:xfrm>
            <a:custGeom>
              <a:avLst/>
              <a:gdLst>
                <a:gd name="T0" fmla="*/ 4 w 8"/>
                <a:gd name="T1" fmla="*/ 8 h 8"/>
                <a:gd name="T2" fmla="*/ 3 w 8"/>
                <a:gd name="T3" fmla="*/ 8 h 8"/>
                <a:gd name="T4" fmla="*/ 3 w 8"/>
                <a:gd name="T5" fmla="*/ 8 h 8"/>
                <a:gd name="T6" fmla="*/ 2 w 8"/>
                <a:gd name="T7" fmla="*/ 8 h 8"/>
                <a:gd name="T8" fmla="*/ 1 w 8"/>
                <a:gd name="T9" fmla="*/ 7 h 8"/>
                <a:gd name="T10" fmla="*/ 1 w 8"/>
                <a:gd name="T11" fmla="*/ 6 h 8"/>
                <a:gd name="T12" fmla="*/ 0 w 8"/>
                <a:gd name="T13" fmla="*/ 6 h 8"/>
                <a:gd name="T14" fmla="*/ 0 w 8"/>
                <a:gd name="T15" fmla="*/ 5 h 8"/>
                <a:gd name="T16" fmla="*/ 0 w 8"/>
                <a:gd name="T17" fmla="*/ 4 h 8"/>
                <a:gd name="T18" fmla="*/ 0 w 8"/>
                <a:gd name="T19" fmla="*/ 3 h 8"/>
                <a:gd name="T20" fmla="*/ 0 w 8"/>
                <a:gd name="T21" fmla="*/ 3 h 8"/>
                <a:gd name="T22" fmla="*/ 1 w 8"/>
                <a:gd name="T23" fmla="*/ 2 h 8"/>
                <a:gd name="T24" fmla="*/ 1 w 8"/>
                <a:gd name="T25" fmla="*/ 1 h 8"/>
                <a:gd name="T26" fmla="*/ 7 w 8"/>
                <a:gd name="T27" fmla="*/ 1 h 8"/>
                <a:gd name="T28" fmla="*/ 8 w 8"/>
                <a:gd name="T29" fmla="*/ 2 h 8"/>
                <a:gd name="T30" fmla="*/ 8 w 8"/>
                <a:gd name="T31" fmla="*/ 3 h 8"/>
                <a:gd name="T32" fmla="*/ 8 w 8"/>
                <a:gd name="T33" fmla="*/ 3 h 8"/>
                <a:gd name="T34" fmla="*/ 8 w 8"/>
                <a:gd name="T35" fmla="*/ 4 h 8"/>
                <a:gd name="T36" fmla="*/ 8 w 8"/>
                <a:gd name="T37" fmla="*/ 5 h 8"/>
                <a:gd name="T38" fmla="*/ 8 w 8"/>
                <a:gd name="T39" fmla="*/ 6 h 8"/>
                <a:gd name="T40" fmla="*/ 8 w 8"/>
                <a:gd name="T41" fmla="*/ 6 h 8"/>
                <a:gd name="T42" fmla="*/ 7 w 8"/>
                <a:gd name="T43" fmla="*/ 7 h 8"/>
                <a:gd name="T44" fmla="*/ 4 w 8"/>
                <a:gd name="T4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4" y="8"/>
                  </a:moveTo>
                  <a:cubicBezTo>
                    <a:pt x="4" y="8"/>
                    <a:pt x="4" y="8"/>
                    <a:pt x="3" y="8"/>
                  </a:cubicBezTo>
                  <a:cubicBezTo>
                    <a:pt x="3" y="8"/>
                    <a:pt x="3" y="8"/>
                    <a:pt x="3" y="8"/>
                  </a:cubicBezTo>
                  <a:cubicBezTo>
                    <a:pt x="2" y="8"/>
                    <a:pt x="2" y="8"/>
                    <a:pt x="2" y="8"/>
                  </a:cubicBezTo>
                  <a:cubicBezTo>
                    <a:pt x="2" y="7"/>
                    <a:pt x="1" y="7"/>
                    <a:pt x="1" y="7"/>
                  </a:cubicBezTo>
                  <a:cubicBezTo>
                    <a:pt x="1" y="7"/>
                    <a:pt x="1" y="7"/>
                    <a:pt x="1" y="6"/>
                  </a:cubicBezTo>
                  <a:cubicBezTo>
                    <a:pt x="1" y="6"/>
                    <a:pt x="0" y="6"/>
                    <a:pt x="0" y="6"/>
                  </a:cubicBezTo>
                  <a:cubicBezTo>
                    <a:pt x="0" y="5"/>
                    <a:pt x="0" y="5"/>
                    <a:pt x="0" y="5"/>
                  </a:cubicBezTo>
                  <a:cubicBezTo>
                    <a:pt x="0" y="5"/>
                    <a:pt x="0" y="4"/>
                    <a:pt x="0" y="4"/>
                  </a:cubicBezTo>
                  <a:cubicBezTo>
                    <a:pt x="0" y="4"/>
                    <a:pt x="0" y="4"/>
                    <a:pt x="0" y="3"/>
                  </a:cubicBezTo>
                  <a:cubicBezTo>
                    <a:pt x="0" y="3"/>
                    <a:pt x="0" y="3"/>
                    <a:pt x="0" y="3"/>
                  </a:cubicBezTo>
                  <a:cubicBezTo>
                    <a:pt x="0" y="2"/>
                    <a:pt x="1" y="2"/>
                    <a:pt x="1" y="2"/>
                  </a:cubicBezTo>
                  <a:cubicBezTo>
                    <a:pt x="1" y="2"/>
                    <a:pt x="1" y="1"/>
                    <a:pt x="1" y="1"/>
                  </a:cubicBezTo>
                  <a:cubicBezTo>
                    <a:pt x="3" y="0"/>
                    <a:pt x="5" y="0"/>
                    <a:pt x="7" y="1"/>
                  </a:cubicBezTo>
                  <a:cubicBezTo>
                    <a:pt x="7" y="1"/>
                    <a:pt x="7" y="2"/>
                    <a:pt x="8" y="2"/>
                  </a:cubicBezTo>
                  <a:cubicBezTo>
                    <a:pt x="8" y="2"/>
                    <a:pt x="8" y="2"/>
                    <a:pt x="8" y="3"/>
                  </a:cubicBezTo>
                  <a:cubicBezTo>
                    <a:pt x="8" y="3"/>
                    <a:pt x="8" y="3"/>
                    <a:pt x="8" y="3"/>
                  </a:cubicBezTo>
                  <a:cubicBezTo>
                    <a:pt x="8" y="4"/>
                    <a:pt x="8" y="4"/>
                    <a:pt x="8" y="4"/>
                  </a:cubicBezTo>
                  <a:cubicBezTo>
                    <a:pt x="8" y="4"/>
                    <a:pt x="8" y="5"/>
                    <a:pt x="8" y="5"/>
                  </a:cubicBezTo>
                  <a:cubicBezTo>
                    <a:pt x="8" y="5"/>
                    <a:pt x="8" y="5"/>
                    <a:pt x="8" y="6"/>
                  </a:cubicBezTo>
                  <a:cubicBezTo>
                    <a:pt x="8" y="6"/>
                    <a:pt x="8" y="6"/>
                    <a:pt x="8" y="6"/>
                  </a:cubicBezTo>
                  <a:cubicBezTo>
                    <a:pt x="7" y="7"/>
                    <a:pt x="7" y="7"/>
                    <a:pt x="7" y="7"/>
                  </a:cubicBezTo>
                  <a:cubicBezTo>
                    <a:pt x="6" y="8"/>
                    <a:pt x="5" y="8"/>
                    <a:pt x="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04" name="Freeform 822">
              <a:extLst>
                <a:ext uri="{FF2B5EF4-FFF2-40B4-BE49-F238E27FC236}">
                  <a16:creationId xmlns:a16="http://schemas.microsoft.com/office/drawing/2014/main" id="{B2E069C7-4A37-D316-3021-D3AB4FAE8F6C}"/>
                </a:ext>
              </a:extLst>
            </p:cNvPr>
            <p:cNvSpPr>
              <a:spLocks/>
            </p:cNvSpPr>
            <p:nvPr/>
          </p:nvSpPr>
          <p:spPr bwMode="auto">
            <a:xfrm>
              <a:off x="12280900" y="3246438"/>
              <a:ext cx="215900" cy="7938"/>
            </a:xfrm>
            <a:custGeom>
              <a:avLst/>
              <a:gdLst>
                <a:gd name="T0" fmla="*/ 215 w 219"/>
                <a:gd name="T1" fmla="*/ 8 h 8"/>
                <a:gd name="T2" fmla="*/ 4 w 219"/>
                <a:gd name="T3" fmla="*/ 8 h 8"/>
                <a:gd name="T4" fmla="*/ 0 w 219"/>
                <a:gd name="T5" fmla="*/ 4 h 8"/>
                <a:gd name="T6" fmla="*/ 4 w 219"/>
                <a:gd name="T7" fmla="*/ 0 h 8"/>
                <a:gd name="T8" fmla="*/ 215 w 219"/>
                <a:gd name="T9" fmla="*/ 0 h 8"/>
                <a:gd name="T10" fmla="*/ 219 w 219"/>
                <a:gd name="T11" fmla="*/ 4 h 8"/>
                <a:gd name="T12" fmla="*/ 215 w 21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19" h="8">
                  <a:moveTo>
                    <a:pt x="215" y="8"/>
                  </a:moveTo>
                  <a:cubicBezTo>
                    <a:pt x="4" y="8"/>
                    <a:pt x="4" y="8"/>
                    <a:pt x="4" y="8"/>
                  </a:cubicBezTo>
                  <a:cubicBezTo>
                    <a:pt x="2" y="8"/>
                    <a:pt x="0" y="6"/>
                    <a:pt x="0" y="4"/>
                  </a:cubicBezTo>
                  <a:cubicBezTo>
                    <a:pt x="0" y="2"/>
                    <a:pt x="2" y="0"/>
                    <a:pt x="4" y="0"/>
                  </a:cubicBezTo>
                  <a:cubicBezTo>
                    <a:pt x="215" y="0"/>
                    <a:pt x="215" y="0"/>
                    <a:pt x="215" y="0"/>
                  </a:cubicBezTo>
                  <a:cubicBezTo>
                    <a:pt x="217" y="0"/>
                    <a:pt x="219" y="2"/>
                    <a:pt x="219" y="4"/>
                  </a:cubicBezTo>
                  <a:cubicBezTo>
                    <a:pt x="219" y="6"/>
                    <a:pt x="217" y="8"/>
                    <a:pt x="215"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05" name="Shape3_20200717_142313">
            <a:extLst>
              <a:ext uri="{FF2B5EF4-FFF2-40B4-BE49-F238E27FC236}">
                <a16:creationId xmlns:a16="http://schemas.microsoft.com/office/drawing/2014/main" id="{03F04D63-2107-0D9E-64B1-6C079F358FED}"/>
              </a:ext>
            </a:extLst>
          </p:cNvPr>
          <p:cNvGrpSpPr>
            <a:grpSpLocks noChangeAspect="1"/>
          </p:cNvGrpSpPr>
          <p:nvPr/>
        </p:nvGrpSpPr>
        <p:grpSpPr>
          <a:xfrm>
            <a:off x="4525944" y="2552007"/>
            <a:ext cx="528994" cy="554188"/>
            <a:chOff x="12272963" y="3590925"/>
            <a:chExt cx="233362" cy="244476"/>
          </a:xfrm>
          <a:solidFill>
            <a:schemeClr val="accent1"/>
          </a:solidFill>
        </p:grpSpPr>
        <p:sp>
          <p:nvSpPr>
            <p:cNvPr id="606" name="Freeform 823">
              <a:extLst>
                <a:ext uri="{FF2B5EF4-FFF2-40B4-BE49-F238E27FC236}">
                  <a16:creationId xmlns:a16="http://schemas.microsoft.com/office/drawing/2014/main" id="{CF285BBF-5A69-165A-FAEB-2D0F5BE35B03}"/>
                </a:ext>
              </a:extLst>
            </p:cNvPr>
            <p:cNvSpPr>
              <a:spLocks noEditPoints="1"/>
            </p:cNvSpPr>
            <p:nvPr/>
          </p:nvSpPr>
          <p:spPr bwMode="auto">
            <a:xfrm>
              <a:off x="12365038" y="3668713"/>
              <a:ext cx="109538" cy="109538"/>
            </a:xfrm>
            <a:custGeom>
              <a:avLst/>
              <a:gdLst>
                <a:gd name="T0" fmla="*/ 56 w 112"/>
                <a:gd name="T1" fmla="*/ 112 h 112"/>
                <a:gd name="T2" fmla="*/ 0 w 112"/>
                <a:gd name="T3" fmla="*/ 56 h 112"/>
                <a:gd name="T4" fmla="*/ 56 w 112"/>
                <a:gd name="T5" fmla="*/ 0 h 112"/>
                <a:gd name="T6" fmla="*/ 112 w 112"/>
                <a:gd name="T7" fmla="*/ 56 h 112"/>
                <a:gd name="T8" fmla="*/ 56 w 112"/>
                <a:gd name="T9" fmla="*/ 112 h 112"/>
                <a:gd name="T10" fmla="*/ 56 w 112"/>
                <a:gd name="T11" fmla="*/ 8 h 112"/>
                <a:gd name="T12" fmla="*/ 8 w 112"/>
                <a:gd name="T13" fmla="*/ 56 h 112"/>
                <a:gd name="T14" fmla="*/ 56 w 112"/>
                <a:gd name="T15" fmla="*/ 103 h 112"/>
                <a:gd name="T16" fmla="*/ 104 w 112"/>
                <a:gd name="T17" fmla="*/ 56 h 112"/>
                <a:gd name="T18" fmla="*/ 56 w 112"/>
                <a:gd name="T19"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112"/>
                  </a:moveTo>
                  <a:cubicBezTo>
                    <a:pt x="25" y="112"/>
                    <a:pt x="0" y="87"/>
                    <a:pt x="0" y="56"/>
                  </a:cubicBezTo>
                  <a:cubicBezTo>
                    <a:pt x="0" y="25"/>
                    <a:pt x="25" y="0"/>
                    <a:pt x="56" y="0"/>
                  </a:cubicBezTo>
                  <a:cubicBezTo>
                    <a:pt x="87" y="0"/>
                    <a:pt x="112" y="25"/>
                    <a:pt x="112" y="56"/>
                  </a:cubicBezTo>
                  <a:cubicBezTo>
                    <a:pt x="112" y="87"/>
                    <a:pt x="87" y="112"/>
                    <a:pt x="56" y="112"/>
                  </a:cubicBezTo>
                  <a:close/>
                  <a:moveTo>
                    <a:pt x="56" y="8"/>
                  </a:moveTo>
                  <a:cubicBezTo>
                    <a:pt x="30" y="8"/>
                    <a:pt x="8" y="29"/>
                    <a:pt x="8" y="56"/>
                  </a:cubicBezTo>
                  <a:cubicBezTo>
                    <a:pt x="8" y="82"/>
                    <a:pt x="30" y="103"/>
                    <a:pt x="56" y="103"/>
                  </a:cubicBezTo>
                  <a:cubicBezTo>
                    <a:pt x="83" y="103"/>
                    <a:pt x="104" y="82"/>
                    <a:pt x="104" y="56"/>
                  </a:cubicBezTo>
                  <a:cubicBezTo>
                    <a:pt x="104" y="29"/>
                    <a:pt x="83" y="8"/>
                    <a:pt x="5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07" name="Freeform 824">
              <a:extLst>
                <a:ext uri="{FF2B5EF4-FFF2-40B4-BE49-F238E27FC236}">
                  <a16:creationId xmlns:a16="http://schemas.microsoft.com/office/drawing/2014/main" id="{8BF96B40-CBB8-603E-0F14-E0292E30C375}"/>
                </a:ext>
              </a:extLst>
            </p:cNvPr>
            <p:cNvSpPr>
              <a:spLocks noEditPoints="1"/>
            </p:cNvSpPr>
            <p:nvPr/>
          </p:nvSpPr>
          <p:spPr bwMode="auto">
            <a:xfrm>
              <a:off x="12446000" y="3749675"/>
              <a:ext cx="60325" cy="58738"/>
            </a:xfrm>
            <a:custGeom>
              <a:avLst/>
              <a:gdLst>
                <a:gd name="T0" fmla="*/ 48 w 61"/>
                <a:gd name="T1" fmla="*/ 59 h 59"/>
                <a:gd name="T2" fmla="*/ 39 w 61"/>
                <a:gd name="T3" fmla="*/ 55 h 59"/>
                <a:gd name="T4" fmla="*/ 39 w 61"/>
                <a:gd name="T5" fmla="*/ 55 h 59"/>
                <a:gd name="T6" fmla="*/ 39 w 61"/>
                <a:gd name="T7" fmla="*/ 55 h 59"/>
                <a:gd name="T8" fmla="*/ 2 w 61"/>
                <a:gd name="T9" fmla="*/ 18 h 59"/>
                <a:gd name="T10" fmla="*/ 2 w 61"/>
                <a:gd name="T11" fmla="*/ 12 h 59"/>
                <a:gd name="T12" fmla="*/ 13 w 61"/>
                <a:gd name="T13" fmla="*/ 1 h 59"/>
                <a:gd name="T14" fmla="*/ 19 w 61"/>
                <a:gd name="T15" fmla="*/ 1 h 59"/>
                <a:gd name="T16" fmla="*/ 56 w 61"/>
                <a:gd name="T17" fmla="*/ 39 h 59"/>
                <a:gd name="T18" fmla="*/ 56 w 61"/>
                <a:gd name="T19" fmla="*/ 55 h 59"/>
                <a:gd name="T20" fmla="*/ 48 w 61"/>
                <a:gd name="T21" fmla="*/ 59 h 59"/>
                <a:gd name="T22" fmla="*/ 11 w 61"/>
                <a:gd name="T23" fmla="*/ 15 h 59"/>
                <a:gd name="T24" fmla="*/ 45 w 61"/>
                <a:gd name="T25" fmla="*/ 50 h 59"/>
                <a:gd name="T26" fmla="*/ 45 w 61"/>
                <a:gd name="T27" fmla="*/ 50 h 59"/>
                <a:gd name="T28" fmla="*/ 50 w 61"/>
                <a:gd name="T29" fmla="*/ 50 h 59"/>
                <a:gd name="T30" fmla="*/ 50 w 61"/>
                <a:gd name="T31" fmla="*/ 44 h 59"/>
                <a:gd name="T32" fmla="*/ 16 w 61"/>
                <a:gd name="T33" fmla="*/ 10 h 59"/>
                <a:gd name="T34" fmla="*/ 11 w 61"/>
                <a:gd name="T35" fmla="*/ 1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59">
                  <a:moveTo>
                    <a:pt x="48" y="59"/>
                  </a:moveTo>
                  <a:cubicBezTo>
                    <a:pt x="44" y="59"/>
                    <a:pt x="41" y="58"/>
                    <a:pt x="39" y="55"/>
                  </a:cubicBezTo>
                  <a:cubicBezTo>
                    <a:pt x="39" y="55"/>
                    <a:pt x="39" y="55"/>
                    <a:pt x="39" y="55"/>
                  </a:cubicBezTo>
                  <a:cubicBezTo>
                    <a:pt x="39" y="55"/>
                    <a:pt x="39" y="55"/>
                    <a:pt x="39" y="55"/>
                  </a:cubicBezTo>
                  <a:cubicBezTo>
                    <a:pt x="2" y="18"/>
                    <a:pt x="2" y="18"/>
                    <a:pt x="2" y="18"/>
                  </a:cubicBezTo>
                  <a:cubicBezTo>
                    <a:pt x="0" y="17"/>
                    <a:pt x="0" y="14"/>
                    <a:pt x="2" y="12"/>
                  </a:cubicBezTo>
                  <a:cubicBezTo>
                    <a:pt x="13" y="1"/>
                    <a:pt x="13" y="1"/>
                    <a:pt x="13" y="1"/>
                  </a:cubicBezTo>
                  <a:cubicBezTo>
                    <a:pt x="15" y="0"/>
                    <a:pt x="17" y="0"/>
                    <a:pt x="19" y="1"/>
                  </a:cubicBezTo>
                  <a:cubicBezTo>
                    <a:pt x="56" y="39"/>
                    <a:pt x="56" y="39"/>
                    <a:pt x="56" y="39"/>
                  </a:cubicBezTo>
                  <a:cubicBezTo>
                    <a:pt x="61" y="43"/>
                    <a:pt x="61" y="51"/>
                    <a:pt x="56" y="55"/>
                  </a:cubicBezTo>
                  <a:cubicBezTo>
                    <a:pt x="54" y="58"/>
                    <a:pt x="51" y="59"/>
                    <a:pt x="48" y="59"/>
                  </a:cubicBezTo>
                  <a:close/>
                  <a:moveTo>
                    <a:pt x="11" y="15"/>
                  </a:moveTo>
                  <a:cubicBezTo>
                    <a:pt x="45" y="50"/>
                    <a:pt x="45" y="50"/>
                    <a:pt x="45" y="50"/>
                  </a:cubicBezTo>
                  <a:cubicBezTo>
                    <a:pt x="45" y="50"/>
                    <a:pt x="45" y="50"/>
                    <a:pt x="45" y="50"/>
                  </a:cubicBezTo>
                  <a:cubicBezTo>
                    <a:pt x="46" y="51"/>
                    <a:pt x="49" y="51"/>
                    <a:pt x="50" y="50"/>
                  </a:cubicBezTo>
                  <a:cubicBezTo>
                    <a:pt x="52" y="48"/>
                    <a:pt x="52" y="46"/>
                    <a:pt x="50" y="44"/>
                  </a:cubicBezTo>
                  <a:cubicBezTo>
                    <a:pt x="16" y="10"/>
                    <a:pt x="16" y="10"/>
                    <a:pt x="16" y="10"/>
                  </a:cubicBezTo>
                  <a:lnTo>
                    <a:pt x="11" y="1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08" name="Freeform 825">
              <a:extLst>
                <a:ext uri="{FF2B5EF4-FFF2-40B4-BE49-F238E27FC236}">
                  <a16:creationId xmlns:a16="http://schemas.microsoft.com/office/drawing/2014/main" id="{2B861F8C-4E20-DD92-5123-6DF62AF78120}"/>
                </a:ext>
              </a:extLst>
            </p:cNvPr>
            <p:cNvSpPr>
              <a:spLocks/>
            </p:cNvSpPr>
            <p:nvPr/>
          </p:nvSpPr>
          <p:spPr bwMode="auto">
            <a:xfrm>
              <a:off x="12309475" y="3657600"/>
              <a:ext cx="34925" cy="26988"/>
            </a:xfrm>
            <a:custGeom>
              <a:avLst/>
              <a:gdLst>
                <a:gd name="T0" fmla="*/ 14 w 37"/>
                <a:gd name="T1" fmla="*/ 28 h 28"/>
                <a:gd name="T2" fmla="*/ 11 w 37"/>
                <a:gd name="T3" fmla="*/ 26 h 28"/>
                <a:gd name="T4" fmla="*/ 1 w 37"/>
                <a:gd name="T5" fmla="*/ 17 h 28"/>
                <a:gd name="T6" fmla="*/ 1 w 37"/>
                <a:gd name="T7" fmla="*/ 11 h 28"/>
                <a:gd name="T8" fmla="*/ 7 w 37"/>
                <a:gd name="T9" fmla="*/ 11 h 28"/>
                <a:gd name="T10" fmla="*/ 14 w 37"/>
                <a:gd name="T11" fmla="*/ 18 h 28"/>
                <a:gd name="T12" fmla="*/ 29 w 37"/>
                <a:gd name="T13" fmla="*/ 2 h 28"/>
                <a:gd name="T14" fmla="*/ 35 w 37"/>
                <a:gd name="T15" fmla="*/ 2 h 28"/>
                <a:gd name="T16" fmla="*/ 35 w 37"/>
                <a:gd name="T17" fmla="*/ 8 h 28"/>
                <a:gd name="T18" fmla="*/ 16 w 37"/>
                <a:gd name="T19" fmla="*/ 26 h 28"/>
                <a:gd name="T20" fmla="*/ 14 w 3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8">
                  <a:moveTo>
                    <a:pt x="14" y="28"/>
                  </a:moveTo>
                  <a:cubicBezTo>
                    <a:pt x="12" y="28"/>
                    <a:pt x="11" y="27"/>
                    <a:pt x="11" y="26"/>
                  </a:cubicBezTo>
                  <a:cubicBezTo>
                    <a:pt x="1" y="17"/>
                    <a:pt x="1" y="17"/>
                    <a:pt x="1" y="17"/>
                  </a:cubicBezTo>
                  <a:cubicBezTo>
                    <a:pt x="0" y="15"/>
                    <a:pt x="0" y="13"/>
                    <a:pt x="1" y="11"/>
                  </a:cubicBezTo>
                  <a:cubicBezTo>
                    <a:pt x="3" y="9"/>
                    <a:pt x="5" y="9"/>
                    <a:pt x="7" y="11"/>
                  </a:cubicBezTo>
                  <a:cubicBezTo>
                    <a:pt x="14" y="18"/>
                    <a:pt x="14" y="18"/>
                    <a:pt x="14" y="18"/>
                  </a:cubicBezTo>
                  <a:cubicBezTo>
                    <a:pt x="29" y="2"/>
                    <a:pt x="29" y="2"/>
                    <a:pt x="29" y="2"/>
                  </a:cubicBezTo>
                  <a:cubicBezTo>
                    <a:pt x="31" y="0"/>
                    <a:pt x="34" y="0"/>
                    <a:pt x="35" y="2"/>
                  </a:cubicBezTo>
                  <a:cubicBezTo>
                    <a:pt x="37" y="3"/>
                    <a:pt x="37" y="6"/>
                    <a:pt x="35" y="8"/>
                  </a:cubicBezTo>
                  <a:cubicBezTo>
                    <a:pt x="16" y="26"/>
                    <a:pt x="16" y="26"/>
                    <a:pt x="16" y="26"/>
                  </a:cubicBezTo>
                  <a:cubicBezTo>
                    <a:pt x="16" y="27"/>
                    <a:pt x="15" y="28"/>
                    <a:pt x="14"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09" name="Freeform 826">
              <a:extLst>
                <a:ext uri="{FF2B5EF4-FFF2-40B4-BE49-F238E27FC236}">
                  <a16:creationId xmlns:a16="http://schemas.microsoft.com/office/drawing/2014/main" id="{9EC59C37-C56F-4BF4-A82E-F4B287519ED9}"/>
                </a:ext>
              </a:extLst>
            </p:cNvPr>
            <p:cNvSpPr>
              <a:spLocks/>
            </p:cNvSpPr>
            <p:nvPr/>
          </p:nvSpPr>
          <p:spPr bwMode="auto">
            <a:xfrm>
              <a:off x="12309475" y="3703638"/>
              <a:ext cx="34925" cy="25400"/>
            </a:xfrm>
            <a:custGeom>
              <a:avLst/>
              <a:gdLst>
                <a:gd name="T0" fmla="*/ 14 w 37"/>
                <a:gd name="T1" fmla="*/ 27 h 27"/>
                <a:gd name="T2" fmla="*/ 11 w 37"/>
                <a:gd name="T3" fmla="*/ 26 h 27"/>
                <a:gd name="T4" fmla="*/ 1 w 37"/>
                <a:gd name="T5" fmla="*/ 17 h 27"/>
                <a:gd name="T6" fmla="*/ 1 w 37"/>
                <a:gd name="T7" fmla="*/ 11 h 27"/>
                <a:gd name="T8" fmla="*/ 7 w 37"/>
                <a:gd name="T9" fmla="*/ 11 h 27"/>
                <a:gd name="T10" fmla="*/ 14 w 37"/>
                <a:gd name="T11" fmla="*/ 17 h 27"/>
                <a:gd name="T12" fmla="*/ 29 w 37"/>
                <a:gd name="T13" fmla="*/ 2 h 27"/>
                <a:gd name="T14" fmla="*/ 35 w 37"/>
                <a:gd name="T15" fmla="*/ 2 h 27"/>
                <a:gd name="T16" fmla="*/ 35 w 37"/>
                <a:gd name="T17" fmla="*/ 7 h 27"/>
                <a:gd name="T18" fmla="*/ 16 w 37"/>
                <a:gd name="T19" fmla="*/ 26 h 27"/>
                <a:gd name="T20" fmla="*/ 14 w 3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7">
                  <a:moveTo>
                    <a:pt x="14" y="27"/>
                  </a:moveTo>
                  <a:cubicBezTo>
                    <a:pt x="12" y="27"/>
                    <a:pt x="11" y="27"/>
                    <a:pt x="11" y="26"/>
                  </a:cubicBezTo>
                  <a:cubicBezTo>
                    <a:pt x="1" y="17"/>
                    <a:pt x="1" y="17"/>
                    <a:pt x="1" y="17"/>
                  </a:cubicBezTo>
                  <a:cubicBezTo>
                    <a:pt x="0" y="15"/>
                    <a:pt x="0" y="13"/>
                    <a:pt x="1" y="11"/>
                  </a:cubicBezTo>
                  <a:cubicBezTo>
                    <a:pt x="3" y="9"/>
                    <a:pt x="5" y="9"/>
                    <a:pt x="7" y="11"/>
                  </a:cubicBezTo>
                  <a:cubicBezTo>
                    <a:pt x="14" y="17"/>
                    <a:pt x="14" y="17"/>
                    <a:pt x="14" y="17"/>
                  </a:cubicBezTo>
                  <a:cubicBezTo>
                    <a:pt x="29" y="2"/>
                    <a:pt x="29" y="2"/>
                    <a:pt x="29" y="2"/>
                  </a:cubicBezTo>
                  <a:cubicBezTo>
                    <a:pt x="31" y="0"/>
                    <a:pt x="34" y="0"/>
                    <a:pt x="35" y="2"/>
                  </a:cubicBezTo>
                  <a:cubicBezTo>
                    <a:pt x="37" y="3"/>
                    <a:pt x="37" y="6"/>
                    <a:pt x="35" y="7"/>
                  </a:cubicBezTo>
                  <a:cubicBezTo>
                    <a:pt x="16" y="26"/>
                    <a:pt x="16" y="26"/>
                    <a:pt x="16" y="26"/>
                  </a:cubicBezTo>
                  <a:cubicBezTo>
                    <a:pt x="16" y="27"/>
                    <a:pt x="15" y="27"/>
                    <a:pt x="14"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10" name="Freeform 827">
              <a:extLst>
                <a:ext uri="{FF2B5EF4-FFF2-40B4-BE49-F238E27FC236}">
                  <a16:creationId xmlns:a16="http://schemas.microsoft.com/office/drawing/2014/main" id="{8481E79D-9563-1130-7B1F-347F18477ADB}"/>
                </a:ext>
              </a:extLst>
            </p:cNvPr>
            <p:cNvSpPr>
              <a:spLocks/>
            </p:cNvSpPr>
            <p:nvPr/>
          </p:nvSpPr>
          <p:spPr bwMode="auto">
            <a:xfrm>
              <a:off x="12309475" y="3749675"/>
              <a:ext cx="34925" cy="26988"/>
            </a:xfrm>
            <a:custGeom>
              <a:avLst/>
              <a:gdLst>
                <a:gd name="T0" fmla="*/ 14 w 37"/>
                <a:gd name="T1" fmla="*/ 27 h 27"/>
                <a:gd name="T2" fmla="*/ 11 w 37"/>
                <a:gd name="T3" fmla="*/ 26 h 27"/>
                <a:gd name="T4" fmla="*/ 1 w 37"/>
                <a:gd name="T5" fmla="*/ 17 h 27"/>
                <a:gd name="T6" fmla="*/ 1 w 37"/>
                <a:gd name="T7" fmla="*/ 11 h 27"/>
                <a:gd name="T8" fmla="*/ 7 w 37"/>
                <a:gd name="T9" fmla="*/ 11 h 27"/>
                <a:gd name="T10" fmla="*/ 14 w 37"/>
                <a:gd name="T11" fmla="*/ 17 h 27"/>
                <a:gd name="T12" fmla="*/ 29 w 37"/>
                <a:gd name="T13" fmla="*/ 2 h 27"/>
                <a:gd name="T14" fmla="*/ 35 w 37"/>
                <a:gd name="T15" fmla="*/ 2 h 27"/>
                <a:gd name="T16" fmla="*/ 35 w 37"/>
                <a:gd name="T17" fmla="*/ 7 h 27"/>
                <a:gd name="T18" fmla="*/ 16 w 37"/>
                <a:gd name="T19" fmla="*/ 26 h 27"/>
                <a:gd name="T20" fmla="*/ 14 w 3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7">
                  <a:moveTo>
                    <a:pt x="14" y="27"/>
                  </a:moveTo>
                  <a:cubicBezTo>
                    <a:pt x="12" y="27"/>
                    <a:pt x="11" y="27"/>
                    <a:pt x="11" y="26"/>
                  </a:cubicBezTo>
                  <a:cubicBezTo>
                    <a:pt x="1" y="17"/>
                    <a:pt x="1" y="17"/>
                    <a:pt x="1" y="17"/>
                  </a:cubicBezTo>
                  <a:cubicBezTo>
                    <a:pt x="0" y="15"/>
                    <a:pt x="0" y="13"/>
                    <a:pt x="1" y="11"/>
                  </a:cubicBezTo>
                  <a:cubicBezTo>
                    <a:pt x="3" y="9"/>
                    <a:pt x="5" y="9"/>
                    <a:pt x="7" y="11"/>
                  </a:cubicBezTo>
                  <a:cubicBezTo>
                    <a:pt x="14" y="17"/>
                    <a:pt x="14" y="17"/>
                    <a:pt x="14" y="17"/>
                  </a:cubicBezTo>
                  <a:cubicBezTo>
                    <a:pt x="29" y="2"/>
                    <a:pt x="29" y="2"/>
                    <a:pt x="29" y="2"/>
                  </a:cubicBezTo>
                  <a:cubicBezTo>
                    <a:pt x="31" y="0"/>
                    <a:pt x="34" y="0"/>
                    <a:pt x="35" y="2"/>
                  </a:cubicBezTo>
                  <a:cubicBezTo>
                    <a:pt x="37" y="3"/>
                    <a:pt x="37" y="6"/>
                    <a:pt x="35" y="7"/>
                  </a:cubicBezTo>
                  <a:cubicBezTo>
                    <a:pt x="16" y="26"/>
                    <a:pt x="16" y="26"/>
                    <a:pt x="16" y="26"/>
                  </a:cubicBezTo>
                  <a:cubicBezTo>
                    <a:pt x="16" y="27"/>
                    <a:pt x="15" y="27"/>
                    <a:pt x="14"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11" name="Freeform 828">
              <a:extLst>
                <a:ext uri="{FF2B5EF4-FFF2-40B4-BE49-F238E27FC236}">
                  <a16:creationId xmlns:a16="http://schemas.microsoft.com/office/drawing/2014/main" id="{78E72796-C614-493A-DD66-7844F7CAD54A}"/>
                </a:ext>
              </a:extLst>
            </p:cNvPr>
            <p:cNvSpPr>
              <a:spLocks/>
            </p:cNvSpPr>
            <p:nvPr/>
          </p:nvSpPr>
          <p:spPr bwMode="auto">
            <a:xfrm>
              <a:off x="12357100" y="3675063"/>
              <a:ext cx="39688" cy="9525"/>
            </a:xfrm>
            <a:custGeom>
              <a:avLst/>
              <a:gdLst>
                <a:gd name="T0" fmla="*/ 35 w 40"/>
                <a:gd name="T1" fmla="*/ 9 h 9"/>
                <a:gd name="T2" fmla="*/ 4 w 40"/>
                <a:gd name="T3" fmla="*/ 9 h 9"/>
                <a:gd name="T4" fmla="*/ 0 w 40"/>
                <a:gd name="T5" fmla="*/ 4 h 9"/>
                <a:gd name="T6" fmla="*/ 4 w 40"/>
                <a:gd name="T7" fmla="*/ 0 h 9"/>
                <a:gd name="T8" fmla="*/ 35 w 40"/>
                <a:gd name="T9" fmla="*/ 0 h 9"/>
                <a:gd name="T10" fmla="*/ 40 w 40"/>
                <a:gd name="T11" fmla="*/ 4 h 9"/>
                <a:gd name="T12" fmla="*/ 35 w 4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0" h="9">
                  <a:moveTo>
                    <a:pt x="35" y="9"/>
                  </a:moveTo>
                  <a:cubicBezTo>
                    <a:pt x="4" y="9"/>
                    <a:pt x="4" y="9"/>
                    <a:pt x="4" y="9"/>
                  </a:cubicBezTo>
                  <a:cubicBezTo>
                    <a:pt x="2" y="9"/>
                    <a:pt x="0" y="7"/>
                    <a:pt x="0" y="4"/>
                  </a:cubicBezTo>
                  <a:cubicBezTo>
                    <a:pt x="0" y="2"/>
                    <a:pt x="2" y="0"/>
                    <a:pt x="4" y="0"/>
                  </a:cubicBezTo>
                  <a:cubicBezTo>
                    <a:pt x="35" y="0"/>
                    <a:pt x="35" y="0"/>
                    <a:pt x="35" y="0"/>
                  </a:cubicBezTo>
                  <a:cubicBezTo>
                    <a:pt x="38" y="0"/>
                    <a:pt x="40" y="2"/>
                    <a:pt x="40" y="4"/>
                  </a:cubicBezTo>
                  <a:cubicBezTo>
                    <a:pt x="40" y="7"/>
                    <a:pt x="38" y="9"/>
                    <a:pt x="35"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12" name="Freeform 829">
              <a:extLst>
                <a:ext uri="{FF2B5EF4-FFF2-40B4-BE49-F238E27FC236}">
                  <a16:creationId xmlns:a16="http://schemas.microsoft.com/office/drawing/2014/main" id="{079CC98A-399E-6F2B-8E61-413C847B0FC6}"/>
                </a:ext>
              </a:extLst>
            </p:cNvPr>
            <p:cNvSpPr>
              <a:spLocks/>
            </p:cNvSpPr>
            <p:nvPr/>
          </p:nvSpPr>
          <p:spPr bwMode="auto">
            <a:xfrm>
              <a:off x="12357100" y="3722688"/>
              <a:ext cx="15875" cy="635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7"/>
                    <a:pt x="0" y="4"/>
                  </a:cubicBezTo>
                  <a:cubicBezTo>
                    <a:pt x="0" y="2"/>
                    <a:pt x="2" y="0"/>
                    <a:pt x="4" y="0"/>
                  </a:cubicBezTo>
                  <a:cubicBezTo>
                    <a:pt x="12" y="0"/>
                    <a:pt x="12" y="0"/>
                    <a:pt x="12" y="0"/>
                  </a:cubicBezTo>
                  <a:cubicBezTo>
                    <a:pt x="14" y="0"/>
                    <a:pt x="16" y="2"/>
                    <a:pt x="16" y="4"/>
                  </a:cubicBezTo>
                  <a:cubicBezTo>
                    <a:pt x="16" y="7"/>
                    <a:pt x="14" y="8"/>
                    <a:pt x="1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13" name="Freeform 830">
              <a:extLst>
                <a:ext uri="{FF2B5EF4-FFF2-40B4-BE49-F238E27FC236}">
                  <a16:creationId xmlns:a16="http://schemas.microsoft.com/office/drawing/2014/main" id="{792462C0-3693-FAAB-E8F5-7995E43593D4}"/>
                </a:ext>
              </a:extLst>
            </p:cNvPr>
            <p:cNvSpPr>
              <a:spLocks/>
            </p:cNvSpPr>
            <p:nvPr/>
          </p:nvSpPr>
          <p:spPr bwMode="auto">
            <a:xfrm>
              <a:off x="12357100" y="3768725"/>
              <a:ext cx="52388" cy="7938"/>
            </a:xfrm>
            <a:custGeom>
              <a:avLst/>
              <a:gdLst>
                <a:gd name="T0" fmla="*/ 49 w 53"/>
                <a:gd name="T1" fmla="*/ 8 h 8"/>
                <a:gd name="T2" fmla="*/ 4 w 53"/>
                <a:gd name="T3" fmla="*/ 8 h 8"/>
                <a:gd name="T4" fmla="*/ 0 w 53"/>
                <a:gd name="T5" fmla="*/ 4 h 8"/>
                <a:gd name="T6" fmla="*/ 4 w 53"/>
                <a:gd name="T7" fmla="*/ 0 h 8"/>
                <a:gd name="T8" fmla="*/ 49 w 53"/>
                <a:gd name="T9" fmla="*/ 0 h 8"/>
                <a:gd name="T10" fmla="*/ 53 w 53"/>
                <a:gd name="T11" fmla="*/ 4 h 8"/>
                <a:gd name="T12" fmla="*/ 49 w 5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3" h="8">
                  <a:moveTo>
                    <a:pt x="49" y="8"/>
                  </a:moveTo>
                  <a:cubicBezTo>
                    <a:pt x="4" y="8"/>
                    <a:pt x="4" y="8"/>
                    <a:pt x="4" y="8"/>
                  </a:cubicBezTo>
                  <a:cubicBezTo>
                    <a:pt x="2" y="8"/>
                    <a:pt x="0" y="7"/>
                    <a:pt x="0" y="4"/>
                  </a:cubicBezTo>
                  <a:cubicBezTo>
                    <a:pt x="0" y="2"/>
                    <a:pt x="2" y="0"/>
                    <a:pt x="4" y="0"/>
                  </a:cubicBezTo>
                  <a:cubicBezTo>
                    <a:pt x="49" y="0"/>
                    <a:pt x="49" y="0"/>
                    <a:pt x="49" y="0"/>
                  </a:cubicBezTo>
                  <a:cubicBezTo>
                    <a:pt x="51" y="0"/>
                    <a:pt x="53" y="2"/>
                    <a:pt x="53" y="4"/>
                  </a:cubicBezTo>
                  <a:cubicBezTo>
                    <a:pt x="53" y="7"/>
                    <a:pt x="51" y="8"/>
                    <a:pt x="4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14" name="Freeform 831">
              <a:extLst>
                <a:ext uri="{FF2B5EF4-FFF2-40B4-BE49-F238E27FC236}">
                  <a16:creationId xmlns:a16="http://schemas.microsoft.com/office/drawing/2014/main" id="{0FF5864E-6289-DF73-0BBB-6538DED1B26C}"/>
                </a:ext>
              </a:extLst>
            </p:cNvPr>
            <p:cNvSpPr>
              <a:spLocks noEditPoints="1"/>
            </p:cNvSpPr>
            <p:nvPr/>
          </p:nvSpPr>
          <p:spPr bwMode="auto">
            <a:xfrm>
              <a:off x="12415838" y="3590925"/>
              <a:ext cx="38100" cy="38100"/>
            </a:xfrm>
            <a:custGeom>
              <a:avLst/>
              <a:gdLst>
                <a:gd name="T0" fmla="*/ 34 w 39"/>
                <a:gd name="T1" fmla="*/ 39 h 39"/>
                <a:gd name="T2" fmla="*/ 4 w 39"/>
                <a:gd name="T3" fmla="*/ 39 h 39"/>
                <a:gd name="T4" fmla="*/ 0 w 39"/>
                <a:gd name="T5" fmla="*/ 35 h 39"/>
                <a:gd name="T6" fmla="*/ 0 w 39"/>
                <a:gd name="T7" fmla="*/ 5 h 39"/>
                <a:gd name="T8" fmla="*/ 3 w 39"/>
                <a:gd name="T9" fmla="*/ 1 h 39"/>
                <a:gd name="T10" fmla="*/ 7 w 39"/>
                <a:gd name="T11" fmla="*/ 2 h 39"/>
                <a:gd name="T12" fmla="*/ 37 w 39"/>
                <a:gd name="T13" fmla="*/ 32 h 39"/>
                <a:gd name="T14" fmla="*/ 38 w 39"/>
                <a:gd name="T15" fmla="*/ 37 h 39"/>
                <a:gd name="T16" fmla="*/ 34 w 39"/>
                <a:gd name="T17" fmla="*/ 39 h 39"/>
                <a:gd name="T18" fmla="*/ 8 w 39"/>
                <a:gd name="T19" fmla="*/ 31 h 39"/>
                <a:gd name="T20" fmla="*/ 24 w 39"/>
                <a:gd name="T21" fmla="*/ 31 h 39"/>
                <a:gd name="T22" fmla="*/ 8 w 39"/>
                <a:gd name="T23" fmla="*/ 15 h 39"/>
                <a:gd name="T24" fmla="*/ 8 w 39"/>
                <a:gd name="T2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9">
                  <a:moveTo>
                    <a:pt x="34" y="39"/>
                  </a:moveTo>
                  <a:cubicBezTo>
                    <a:pt x="4" y="39"/>
                    <a:pt x="4" y="39"/>
                    <a:pt x="4" y="39"/>
                  </a:cubicBezTo>
                  <a:cubicBezTo>
                    <a:pt x="2" y="39"/>
                    <a:pt x="0" y="37"/>
                    <a:pt x="0" y="35"/>
                  </a:cubicBezTo>
                  <a:cubicBezTo>
                    <a:pt x="0" y="5"/>
                    <a:pt x="0" y="5"/>
                    <a:pt x="0" y="5"/>
                  </a:cubicBezTo>
                  <a:cubicBezTo>
                    <a:pt x="0" y="3"/>
                    <a:pt x="1" y="2"/>
                    <a:pt x="3" y="1"/>
                  </a:cubicBezTo>
                  <a:cubicBezTo>
                    <a:pt x="4" y="0"/>
                    <a:pt x="6" y="1"/>
                    <a:pt x="7" y="2"/>
                  </a:cubicBezTo>
                  <a:cubicBezTo>
                    <a:pt x="37" y="32"/>
                    <a:pt x="37" y="32"/>
                    <a:pt x="37" y="32"/>
                  </a:cubicBezTo>
                  <a:cubicBezTo>
                    <a:pt x="38" y="33"/>
                    <a:pt x="39" y="35"/>
                    <a:pt x="38" y="37"/>
                  </a:cubicBezTo>
                  <a:cubicBezTo>
                    <a:pt x="38" y="38"/>
                    <a:pt x="36" y="39"/>
                    <a:pt x="34" y="39"/>
                  </a:cubicBezTo>
                  <a:close/>
                  <a:moveTo>
                    <a:pt x="8" y="31"/>
                  </a:moveTo>
                  <a:cubicBezTo>
                    <a:pt x="24" y="31"/>
                    <a:pt x="24" y="31"/>
                    <a:pt x="24" y="31"/>
                  </a:cubicBezTo>
                  <a:cubicBezTo>
                    <a:pt x="8" y="15"/>
                    <a:pt x="8" y="15"/>
                    <a:pt x="8" y="15"/>
                  </a:cubicBezTo>
                  <a:lnTo>
                    <a:pt x="8" y="3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15" name="Freeform 832">
              <a:extLst>
                <a:ext uri="{FF2B5EF4-FFF2-40B4-BE49-F238E27FC236}">
                  <a16:creationId xmlns:a16="http://schemas.microsoft.com/office/drawing/2014/main" id="{A43BBB95-9C0F-83F2-1409-9877BCF5108D}"/>
                </a:ext>
              </a:extLst>
            </p:cNvPr>
            <p:cNvSpPr>
              <a:spLocks/>
            </p:cNvSpPr>
            <p:nvPr/>
          </p:nvSpPr>
          <p:spPr bwMode="auto">
            <a:xfrm>
              <a:off x="12272963" y="3592513"/>
              <a:ext cx="179388" cy="242888"/>
            </a:xfrm>
            <a:custGeom>
              <a:avLst/>
              <a:gdLst>
                <a:gd name="T0" fmla="*/ 172 w 183"/>
                <a:gd name="T1" fmla="*/ 248 h 248"/>
                <a:gd name="T2" fmla="*/ 4 w 183"/>
                <a:gd name="T3" fmla="*/ 248 h 248"/>
                <a:gd name="T4" fmla="*/ 0 w 183"/>
                <a:gd name="T5" fmla="*/ 244 h 248"/>
                <a:gd name="T6" fmla="*/ 0 w 183"/>
                <a:gd name="T7" fmla="*/ 11 h 248"/>
                <a:gd name="T8" fmla="*/ 11 w 183"/>
                <a:gd name="T9" fmla="*/ 0 h 248"/>
                <a:gd name="T10" fmla="*/ 149 w 183"/>
                <a:gd name="T11" fmla="*/ 0 h 248"/>
                <a:gd name="T12" fmla="*/ 152 w 183"/>
                <a:gd name="T13" fmla="*/ 1 h 248"/>
                <a:gd name="T14" fmla="*/ 182 w 183"/>
                <a:gd name="T15" fmla="*/ 31 h 248"/>
                <a:gd name="T16" fmla="*/ 183 w 183"/>
                <a:gd name="T17" fmla="*/ 34 h 248"/>
                <a:gd name="T18" fmla="*/ 183 w 183"/>
                <a:gd name="T19" fmla="*/ 91 h 248"/>
                <a:gd name="T20" fmla="*/ 179 w 183"/>
                <a:gd name="T21" fmla="*/ 95 h 248"/>
                <a:gd name="T22" fmla="*/ 175 w 183"/>
                <a:gd name="T23" fmla="*/ 91 h 248"/>
                <a:gd name="T24" fmla="*/ 175 w 183"/>
                <a:gd name="T25" fmla="*/ 36 h 248"/>
                <a:gd name="T26" fmla="*/ 148 w 183"/>
                <a:gd name="T27" fmla="*/ 8 h 248"/>
                <a:gd name="T28" fmla="*/ 11 w 183"/>
                <a:gd name="T29" fmla="*/ 8 h 248"/>
                <a:gd name="T30" fmla="*/ 8 w 183"/>
                <a:gd name="T31" fmla="*/ 11 h 248"/>
                <a:gd name="T32" fmla="*/ 8 w 183"/>
                <a:gd name="T33" fmla="*/ 240 h 248"/>
                <a:gd name="T34" fmla="*/ 172 w 183"/>
                <a:gd name="T35" fmla="*/ 240 h 248"/>
                <a:gd name="T36" fmla="*/ 175 w 183"/>
                <a:gd name="T37" fmla="*/ 236 h 248"/>
                <a:gd name="T38" fmla="*/ 175 w 183"/>
                <a:gd name="T39" fmla="*/ 177 h 248"/>
                <a:gd name="T40" fmla="*/ 179 w 183"/>
                <a:gd name="T41" fmla="*/ 173 h 248"/>
                <a:gd name="T42" fmla="*/ 183 w 183"/>
                <a:gd name="T43" fmla="*/ 177 h 248"/>
                <a:gd name="T44" fmla="*/ 183 w 183"/>
                <a:gd name="T45" fmla="*/ 236 h 248"/>
                <a:gd name="T46" fmla="*/ 172 w 183"/>
                <a:gd name="T47"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 h="248">
                  <a:moveTo>
                    <a:pt x="172" y="248"/>
                  </a:moveTo>
                  <a:cubicBezTo>
                    <a:pt x="4" y="248"/>
                    <a:pt x="4" y="248"/>
                    <a:pt x="4" y="248"/>
                  </a:cubicBezTo>
                  <a:cubicBezTo>
                    <a:pt x="1" y="248"/>
                    <a:pt x="0" y="246"/>
                    <a:pt x="0" y="244"/>
                  </a:cubicBezTo>
                  <a:cubicBezTo>
                    <a:pt x="0" y="11"/>
                    <a:pt x="0" y="11"/>
                    <a:pt x="0" y="11"/>
                  </a:cubicBezTo>
                  <a:cubicBezTo>
                    <a:pt x="0" y="5"/>
                    <a:pt x="5" y="0"/>
                    <a:pt x="11" y="0"/>
                  </a:cubicBezTo>
                  <a:cubicBezTo>
                    <a:pt x="149" y="0"/>
                    <a:pt x="149" y="0"/>
                    <a:pt x="149" y="0"/>
                  </a:cubicBezTo>
                  <a:cubicBezTo>
                    <a:pt x="150" y="0"/>
                    <a:pt x="151" y="0"/>
                    <a:pt x="152" y="1"/>
                  </a:cubicBezTo>
                  <a:cubicBezTo>
                    <a:pt x="182" y="31"/>
                    <a:pt x="182" y="31"/>
                    <a:pt x="182" y="31"/>
                  </a:cubicBezTo>
                  <a:cubicBezTo>
                    <a:pt x="183" y="32"/>
                    <a:pt x="183" y="33"/>
                    <a:pt x="183" y="34"/>
                  </a:cubicBezTo>
                  <a:cubicBezTo>
                    <a:pt x="183" y="91"/>
                    <a:pt x="183" y="91"/>
                    <a:pt x="183" y="91"/>
                  </a:cubicBezTo>
                  <a:cubicBezTo>
                    <a:pt x="183" y="94"/>
                    <a:pt x="182" y="95"/>
                    <a:pt x="179" y="95"/>
                  </a:cubicBezTo>
                  <a:cubicBezTo>
                    <a:pt x="177" y="95"/>
                    <a:pt x="175" y="94"/>
                    <a:pt x="175" y="91"/>
                  </a:cubicBezTo>
                  <a:cubicBezTo>
                    <a:pt x="175" y="36"/>
                    <a:pt x="175" y="36"/>
                    <a:pt x="175" y="36"/>
                  </a:cubicBezTo>
                  <a:cubicBezTo>
                    <a:pt x="148" y="8"/>
                    <a:pt x="148" y="8"/>
                    <a:pt x="148" y="8"/>
                  </a:cubicBezTo>
                  <a:cubicBezTo>
                    <a:pt x="11" y="8"/>
                    <a:pt x="11" y="8"/>
                    <a:pt x="11" y="8"/>
                  </a:cubicBezTo>
                  <a:cubicBezTo>
                    <a:pt x="9" y="8"/>
                    <a:pt x="8" y="10"/>
                    <a:pt x="8" y="11"/>
                  </a:cubicBezTo>
                  <a:cubicBezTo>
                    <a:pt x="8" y="240"/>
                    <a:pt x="8" y="240"/>
                    <a:pt x="8" y="240"/>
                  </a:cubicBezTo>
                  <a:cubicBezTo>
                    <a:pt x="172" y="240"/>
                    <a:pt x="172" y="240"/>
                    <a:pt x="172" y="240"/>
                  </a:cubicBezTo>
                  <a:cubicBezTo>
                    <a:pt x="174" y="240"/>
                    <a:pt x="175" y="238"/>
                    <a:pt x="175" y="236"/>
                  </a:cubicBezTo>
                  <a:cubicBezTo>
                    <a:pt x="175" y="177"/>
                    <a:pt x="175" y="177"/>
                    <a:pt x="175" y="177"/>
                  </a:cubicBezTo>
                  <a:cubicBezTo>
                    <a:pt x="175" y="175"/>
                    <a:pt x="177" y="173"/>
                    <a:pt x="179" y="173"/>
                  </a:cubicBezTo>
                  <a:cubicBezTo>
                    <a:pt x="182" y="173"/>
                    <a:pt x="183" y="175"/>
                    <a:pt x="183" y="177"/>
                  </a:cubicBezTo>
                  <a:cubicBezTo>
                    <a:pt x="183" y="236"/>
                    <a:pt x="183" y="236"/>
                    <a:pt x="183" y="236"/>
                  </a:cubicBezTo>
                  <a:cubicBezTo>
                    <a:pt x="183" y="243"/>
                    <a:pt x="178" y="248"/>
                    <a:pt x="172" y="2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16" name="Shape4_20200717_142313">
            <a:extLst>
              <a:ext uri="{FF2B5EF4-FFF2-40B4-BE49-F238E27FC236}">
                <a16:creationId xmlns:a16="http://schemas.microsoft.com/office/drawing/2014/main" id="{8FB1AA08-7291-0DDD-57AB-D1F0BCC90222}"/>
              </a:ext>
            </a:extLst>
          </p:cNvPr>
          <p:cNvGrpSpPr>
            <a:grpSpLocks noChangeAspect="1"/>
          </p:cNvGrpSpPr>
          <p:nvPr/>
        </p:nvGrpSpPr>
        <p:grpSpPr>
          <a:xfrm>
            <a:off x="8417423" y="2539412"/>
            <a:ext cx="579378" cy="579378"/>
            <a:chOff x="13835063" y="3586163"/>
            <a:chExt cx="255588" cy="255588"/>
          </a:xfrm>
          <a:solidFill>
            <a:schemeClr val="accent1"/>
          </a:solidFill>
        </p:grpSpPr>
        <p:sp>
          <p:nvSpPr>
            <p:cNvPr id="617" name="Freeform 833">
              <a:extLst>
                <a:ext uri="{FF2B5EF4-FFF2-40B4-BE49-F238E27FC236}">
                  <a16:creationId xmlns:a16="http://schemas.microsoft.com/office/drawing/2014/main" id="{3B9FE580-F52B-A0E9-7B7E-B9588D48F9CB}"/>
                </a:ext>
              </a:extLst>
            </p:cNvPr>
            <p:cNvSpPr>
              <a:spLocks noEditPoints="1"/>
            </p:cNvSpPr>
            <p:nvPr/>
          </p:nvSpPr>
          <p:spPr bwMode="auto">
            <a:xfrm>
              <a:off x="13976350" y="3727450"/>
              <a:ext cx="88900" cy="90488"/>
            </a:xfrm>
            <a:custGeom>
              <a:avLst/>
              <a:gdLst>
                <a:gd name="T0" fmla="*/ 46 w 91"/>
                <a:gd name="T1" fmla="*/ 92 h 92"/>
                <a:gd name="T2" fmla="*/ 0 w 91"/>
                <a:gd name="T3" fmla="*/ 46 h 92"/>
                <a:gd name="T4" fmla="*/ 46 w 91"/>
                <a:gd name="T5" fmla="*/ 0 h 92"/>
                <a:gd name="T6" fmla="*/ 91 w 91"/>
                <a:gd name="T7" fmla="*/ 46 h 92"/>
                <a:gd name="T8" fmla="*/ 46 w 91"/>
                <a:gd name="T9" fmla="*/ 92 h 92"/>
                <a:gd name="T10" fmla="*/ 46 w 91"/>
                <a:gd name="T11" fmla="*/ 9 h 92"/>
                <a:gd name="T12" fmla="*/ 9 w 91"/>
                <a:gd name="T13" fmla="*/ 46 h 92"/>
                <a:gd name="T14" fmla="*/ 46 w 91"/>
                <a:gd name="T15" fmla="*/ 83 h 92"/>
                <a:gd name="T16" fmla="*/ 83 w 91"/>
                <a:gd name="T17" fmla="*/ 46 h 92"/>
                <a:gd name="T18" fmla="*/ 46 w 91"/>
                <a:gd name="T19" fmla="*/ 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6" y="92"/>
                  </a:moveTo>
                  <a:cubicBezTo>
                    <a:pt x="21" y="92"/>
                    <a:pt x="0" y="71"/>
                    <a:pt x="0" y="46"/>
                  </a:cubicBezTo>
                  <a:cubicBezTo>
                    <a:pt x="0" y="21"/>
                    <a:pt x="21" y="0"/>
                    <a:pt x="46" y="0"/>
                  </a:cubicBezTo>
                  <a:cubicBezTo>
                    <a:pt x="71" y="0"/>
                    <a:pt x="91" y="21"/>
                    <a:pt x="91" y="46"/>
                  </a:cubicBezTo>
                  <a:cubicBezTo>
                    <a:pt x="91" y="71"/>
                    <a:pt x="71" y="92"/>
                    <a:pt x="46" y="92"/>
                  </a:cubicBezTo>
                  <a:close/>
                  <a:moveTo>
                    <a:pt x="46" y="9"/>
                  </a:moveTo>
                  <a:cubicBezTo>
                    <a:pt x="25" y="9"/>
                    <a:pt x="9" y="25"/>
                    <a:pt x="9" y="46"/>
                  </a:cubicBezTo>
                  <a:cubicBezTo>
                    <a:pt x="9" y="67"/>
                    <a:pt x="25" y="83"/>
                    <a:pt x="46" y="83"/>
                  </a:cubicBezTo>
                  <a:cubicBezTo>
                    <a:pt x="66" y="83"/>
                    <a:pt x="83" y="67"/>
                    <a:pt x="83" y="46"/>
                  </a:cubicBezTo>
                  <a:cubicBezTo>
                    <a:pt x="83" y="25"/>
                    <a:pt x="66" y="9"/>
                    <a:pt x="46"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18" name="Freeform 834">
              <a:extLst>
                <a:ext uri="{FF2B5EF4-FFF2-40B4-BE49-F238E27FC236}">
                  <a16:creationId xmlns:a16="http://schemas.microsoft.com/office/drawing/2014/main" id="{EADF8442-3D17-39F7-CC7D-849124EC67B1}"/>
                </a:ext>
              </a:extLst>
            </p:cNvPr>
            <p:cNvSpPr>
              <a:spLocks noEditPoints="1"/>
            </p:cNvSpPr>
            <p:nvPr/>
          </p:nvSpPr>
          <p:spPr bwMode="auto">
            <a:xfrm>
              <a:off x="14041438" y="3792538"/>
              <a:ext cx="49213" cy="49213"/>
            </a:xfrm>
            <a:custGeom>
              <a:avLst/>
              <a:gdLst>
                <a:gd name="T0" fmla="*/ 38 w 51"/>
                <a:gd name="T1" fmla="*/ 50 h 50"/>
                <a:gd name="T2" fmla="*/ 30 w 51"/>
                <a:gd name="T3" fmla="*/ 47 h 50"/>
                <a:gd name="T4" fmla="*/ 30 w 51"/>
                <a:gd name="T5" fmla="*/ 47 h 50"/>
                <a:gd name="T6" fmla="*/ 1 w 51"/>
                <a:gd name="T7" fmla="*/ 18 h 50"/>
                <a:gd name="T8" fmla="*/ 1 w 51"/>
                <a:gd name="T9" fmla="*/ 12 h 50"/>
                <a:gd name="T10" fmla="*/ 12 w 51"/>
                <a:gd name="T11" fmla="*/ 1 h 50"/>
                <a:gd name="T12" fmla="*/ 18 w 51"/>
                <a:gd name="T13" fmla="*/ 1 h 50"/>
                <a:gd name="T14" fmla="*/ 47 w 51"/>
                <a:gd name="T15" fmla="*/ 30 h 50"/>
                <a:gd name="T16" fmla="*/ 47 w 51"/>
                <a:gd name="T17" fmla="*/ 47 h 50"/>
                <a:gd name="T18" fmla="*/ 38 w 51"/>
                <a:gd name="T19" fmla="*/ 50 h 50"/>
                <a:gd name="T20" fmla="*/ 36 w 51"/>
                <a:gd name="T21" fmla="*/ 41 h 50"/>
                <a:gd name="T22" fmla="*/ 41 w 51"/>
                <a:gd name="T23" fmla="*/ 41 h 50"/>
                <a:gd name="T24" fmla="*/ 41 w 51"/>
                <a:gd name="T25" fmla="*/ 36 h 50"/>
                <a:gd name="T26" fmla="*/ 15 w 51"/>
                <a:gd name="T27" fmla="*/ 10 h 50"/>
                <a:gd name="T28" fmla="*/ 10 w 51"/>
                <a:gd name="T29" fmla="*/ 15 h 50"/>
                <a:gd name="T30" fmla="*/ 36 w 51"/>
                <a:gd name="T31"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50">
                  <a:moveTo>
                    <a:pt x="38" y="50"/>
                  </a:moveTo>
                  <a:cubicBezTo>
                    <a:pt x="35" y="50"/>
                    <a:pt x="32" y="49"/>
                    <a:pt x="30" y="47"/>
                  </a:cubicBezTo>
                  <a:cubicBezTo>
                    <a:pt x="30" y="47"/>
                    <a:pt x="30" y="47"/>
                    <a:pt x="30" y="47"/>
                  </a:cubicBezTo>
                  <a:cubicBezTo>
                    <a:pt x="1" y="18"/>
                    <a:pt x="1" y="18"/>
                    <a:pt x="1" y="18"/>
                  </a:cubicBezTo>
                  <a:cubicBezTo>
                    <a:pt x="0" y="16"/>
                    <a:pt x="0" y="14"/>
                    <a:pt x="1" y="12"/>
                  </a:cubicBezTo>
                  <a:cubicBezTo>
                    <a:pt x="12" y="1"/>
                    <a:pt x="12" y="1"/>
                    <a:pt x="12" y="1"/>
                  </a:cubicBezTo>
                  <a:cubicBezTo>
                    <a:pt x="14" y="0"/>
                    <a:pt x="16" y="0"/>
                    <a:pt x="18" y="1"/>
                  </a:cubicBezTo>
                  <a:cubicBezTo>
                    <a:pt x="47" y="30"/>
                    <a:pt x="47" y="30"/>
                    <a:pt x="47" y="30"/>
                  </a:cubicBezTo>
                  <a:cubicBezTo>
                    <a:pt x="51" y="35"/>
                    <a:pt x="51" y="42"/>
                    <a:pt x="47" y="47"/>
                  </a:cubicBezTo>
                  <a:cubicBezTo>
                    <a:pt x="44" y="49"/>
                    <a:pt x="41" y="50"/>
                    <a:pt x="38" y="50"/>
                  </a:cubicBezTo>
                  <a:close/>
                  <a:moveTo>
                    <a:pt x="36" y="41"/>
                  </a:moveTo>
                  <a:cubicBezTo>
                    <a:pt x="37" y="42"/>
                    <a:pt x="39" y="42"/>
                    <a:pt x="41" y="41"/>
                  </a:cubicBezTo>
                  <a:cubicBezTo>
                    <a:pt x="42" y="39"/>
                    <a:pt x="42" y="37"/>
                    <a:pt x="41" y="36"/>
                  </a:cubicBezTo>
                  <a:cubicBezTo>
                    <a:pt x="15" y="10"/>
                    <a:pt x="15" y="10"/>
                    <a:pt x="15" y="10"/>
                  </a:cubicBezTo>
                  <a:cubicBezTo>
                    <a:pt x="10" y="15"/>
                    <a:pt x="10" y="15"/>
                    <a:pt x="10" y="15"/>
                  </a:cubicBezTo>
                  <a:cubicBezTo>
                    <a:pt x="36" y="41"/>
                    <a:pt x="36" y="41"/>
                    <a:pt x="36"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19" name="Freeform 835">
              <a:extLst>
                <a:ext uri="{FF2B5EF4-FFF2-40B4-BE49-F238E27FC236}">
                  <a16:creationId xmlns:a16="http://schemas.microsoft.com/office/drawing/2014/main" id="{2EFDB48D-8D5F-6824-8639-6A94EA2D4554}"/>
                </a:ext>
              </a:extLst>
            </p:cNvPr>
            <p:cNvSpPr>
              <a:spLocks/>
            </p:cNvSpPr>
            <p:nvPr/>
          </p:nvSpPr>
          <p:spPr bwMode="auto">
            <a:xfrm>
              <a:off x="13835063" y="3586163"/>
              <a:ext cx="230188" cy="230188"/>
            </a:xfrm>
            <a:custGeom>
              <a:avLst/>
              <a:gdLst>
                <a:gd name="T0" fmla="*/ 118 w 235"/>
                <a:gd name="T1" fmla="*/ 234 h 234"/>
                <a:gd name="T2" fmla="*/ 0 w 235"/>
                <a:gd name="T3" fmla="*/ 117 h 234"/>
                <a:gd name="T4" fmla="*/ 118 w 235"/>
                <a:gd name="T5" fmla="*/ 0 h 234"/>
                <a:gd name="T6" fmla="*/ 235 w 235"/>
                <a:gd name="T7" fmla="*/ 117 h 234"/>
                <a:gd name="T8" fmla="*/ 226 w 235"/>
                <a:gd name="T9" fmla="*/ 163 h 234"/>
                <a:gd name="T10" fmla="*/ 221 w 235"/>
                <a:gd name="T11" fmla="*/ 165 h 234"/>
                <a:gd name="T12" fmla="*/ 218 w 235"/>
                <a:gd name="T13" fmla="*/ 160 h 234"/>
                <a:gd name="T14" fmla="*/ 227 w 235"/>
                <a:gd name="T15" fmla="*/ 117 h 234"/>
                <a:gd name="T16" fmla="*/ 118 w 235"/>
                <a:gd name="T17" fmla="*/ 8 h 234"/>
                <a:gd name="T18" fmla="*/ 9 w 235"/>
                <a:gd name="T19" fmla="*/ 117 h 234"/>
                <a:gd name="T20" fmla="*/ 118 w 235"/>
                <a:gd name="T21" fmla="*/ 226 h 234"/>
                <a:gd name="T22" fmla="*/ 161 w 235"/>
                <a:gd name="T23" fmla="*/ 217 h 234"/>
                <a:gd name="T24" fmla="*/ 166 w 235"/>
                <a:gd name="T25" fmla="*/ 220 h 234"/>
                <a:gd name="T26" fmla="*/ 164 w 235"/>
                <a:gd name="T27" fmla="*/ 225 h 234"/>
                <a:gd name="T28" fmla="*/ 118 w 235"/>
                <a:gd name="T2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34">
                  <a:moveTo>
                    <a:pt x="118" y="234"/>
                  </a:moveTo>
                  <a:cubicBezTo>
                    <a:pt x="53" y="234"/>
                    <a:pt x="0" y="182"/>
                    <a:pt x="0" y="117"/>
                  </a:cubicBezTo>
                  <a:cubicBezTo>
                    <a:pt x="0" y="52"/>
                    <a:pt x="53" y="0"/>
                    <a:pt x="118" y="0"/>
                  </a:cubicBezTo>
                  <a:cubicBezTo>
                    <a:pt x="183" y="0"/>
                    <a:pt x="235" y="52"/>
                    <a:pt x="235" y="117"/>
                  </a:cubicBezTo>
                  <a:cubicBezTo>
                    <a:pt x="235" y="133"/>
                    <a:pt x="232" y="148"/>
                    <a:pt x="226" y="163"/>
                  </a:cubicBezTo>
                  <a:cubicBezTo>
                    <a:pt x="225" y="165"/>
                    <a:pt x="223" y="166"/>
                    <a:pt x="221" y="165"/>
                  </a:cubicBezTo>
                  <a:cubicBezTo>
                    <a:pt x="218" y="164"/>
                    <a:pt x="217" y="162"/>
                    <a:pt x="218" y="160"/>
                  </a:cubicBezTo>
                  <a:cubicBezTo>
                    <a:pt x="224" y="146"/>
                    <a:pt x="227" y="132"/>
                    <a:pt x="227" y="117"/>
                  </a:cubicBezTo>
                  <a:cubicBezTo>
                    <a:pt x="227" y="57"/>
                    <a:pt x="178" y="8"/>
                    <a:pt x="118" y="8"/>
                  </a:cubicBezTo>
                  <a:cubicBezTo>
                    <a:pt x="58" y="8"/>
                    <a:pt x="9" y="57"/>
                    <a:pt x="9" y="117"/>
                  </a:cubicBezTo>
                  <a:cubicBezTo>
                    <a:pt x="9" y="177"/>
                    <a:pt x="58" y="226"/>
                    <a:pt x="118" y="226"/>
                  </a:cubicBezTo>
                  <a:cubicBezTo>
                    <a:pt x="133" y="226"/>
                    <a:pt x="147" y="223"/>
                    <a:pt x="161" y="217"/>
                  </a:cubicBezTo>
                  <a:cubicBezTo>
                    <a:pt x="163" y="217"/>
                    <a:pt x="165" y="218"/>
                    <a:pt x="166" y="220"/>
                  </a:cubicBezTo>
                  <a:cubicBezTo>
                    <a:pt x="167" y="222"/>
                    <a:pt x="166" y="224"/>
                    <a:pt x="164" y="225"/>
                  </a:cubicBezTo>
                  <a:cubicBezTo>
                    <a:pt x="149" y="231"/>
                    <a:pt x="134" y="234"/>
                    <a:pt x="118" y="2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20" name="Freeform 836">
              <a:extLst>
                <a:ext uri="{FF2B5EF4-FFF2-40B4-BE49-F238E27FC236}">
                  <a16:creationId xmlns:a16="http://schemas.microsoft.com/office/drawing/2014/main" id="{9BA08902-3884-8BA9-7BB5-6170A94E3CA5}"/>
                </a:ext>
              </a:extLst>
            </p:cNvPr>
            <p:cNvSpPr>
              <a:spLocks/>
            </p:cNvSpPr>
            <p:nvPr/>
          </p:nvSpPr>
          <p:spPr bwMode="auto">
            <a:xfrm>
              <a:off x="13869988" y="3616325"/>
              <a:ext cx="160338" cy="38100"/>
            </a:xfrm>
            <a:custGeom>
              <a:avLst/>
              <a:gdLst>
                <a:gd name="T0" fmla="*/ 82 w 164"/>
                <a:gd name="T1" fmla="*/ 40 h 40"/>
                <a:gd name="T2" fmla="*/ 1 w 164"/>
                <a:gd name="T3" fmla="*/ 8 h 40"/>
                <a:gd name="T4" fmla="*/ 1 w 164"/>
                <a:gd name="T5" fmla="*/ 3 h 40"/>
                <a:gd name="T6" fmla="*/ 7 w 164"/>
                <a:gd name="T7" fmla="*/ 2 h 40"/>
                <a:gd name="T8" fmla="*/ 82 w 164"/>
                <a:gd name="T9" fmla="*/ 32 h 40"/>
                <a:gd name="T10" fmla="*/ 157 w 164"/>
                <a:gd name="T11" fmla="*/ 2 h 40"/>
                <a:gd name="T12" fmla="*/ 163 w 164"/>
                <a:gd name="T13" fmla="*/ 2 h 40"/>
                <a:gd name="T14" fmla="*/ 163 w 164"/>
                <a:gd name="T15" fmla="*/ 8 h 40"/>
                <a:gd name="T16" fmla="*/ 82 w 164"/>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40">
                  <a:moveTo>
                    <a:pt x="82" y="40"/>
                  </a:moveTo>
                  <a:cubicBezTo>
                    <a:pt x="52" y="40"/>
                    <a:pt x="23" y="29"/>
                    <a:pt x="1" y="8"/>
                  </a:cubicBezTo>
                  <a:cubicBezTo>
                    <a:pt x="0" y="7"/>
                    <a:pt x="0" y="4"/>
                    <a:pt x="1" y="3"/>
                  </a:cubicBezTo>
                  <a:cubicBezTo>
                    <a:pt x="3" y="1"/>
                    <a:pt x="5" y="1"/>
                    <a:pt x="7" y="2"/>
                  </a:cubicBezTo>
                  <a:cubicBezTo>
                    <a:pt x="27" y="22"/>
                    <a:pt x="54" y="32"/>
                    <a:pt x="82" y="32"/>
                  </a:cubicBezTo>
                  <a:cubicBezTo>
                    <a:pt x="110" y="32"/>
                    <a:pt x="137" y="21"/>
                    <a:pt x="157" y="2"/>
                  </a:cubicBezTo>
                  <a:cubicBezTo>
                    <a:pt x="159" y="0"/>
                    <a:pt x="161" y="0"/>
                    <a:pt x="163" y="2"/>
                  </a:cubicBezTo>
                  <a:cubicBezTo>
                    <a:pt x="164" y="4"/>
                    <a:pt x="164" y="6"/>
                    <a:pt x="163" y="8"/>
                  </a:cubicBezTo>
                  <a:cubicBezTo>
                    <a:pt x="141" y="29"/>
                    <a:pt x="112" y="40"/>
                    <a:pt x="82"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21" name="Freeform 837">
              <a:extLst>
                <a:ext uri="{FF2B5EF4-FFF2-40B4-BE49-F238E27FC236}">
                  <a16:creationId xmlns:a16="http://schemas.microsoft.com/office/drawing/2014/main" id="{E843C47C-9F92-CDF2-EDB4-6E09F60A0E10}"/>
                </a:ext>
              </a:extLst>
            </p:cNvPr>
            <p:cNvSpPr>
              <a:spLocks/>
            </p:cNvSpPr>
            <p:nvPr/>
          </p:nvSpPr>
          <p:spPr bwMode="auto">
            <a:xfrm>
              <a:off x="13869988" y="3748088"/>
              <a:ext cx="119063" cy="36513"/>
            </a:xfrm>
            <a:custGeom>
              <a:avLst/>
              <a:gdLst>
                <a:gd name="T0" fmla="*/ 5 w 121"/>
                <a:gd name="T1" fmla="*/ 38 h 38"/>
                <a:gd name="T2" fmla="*/ 2 w 121"/>
                <a:gd name="T3" fmla="*/ 37 h 38"/>
                <a:gd name="T4" fmla="*/ 2 w 121"/>
                <a:gd name="T5" fmla="*/ 31 h 38"/>
                <a:gd name="T6" fmla="*/ 82 w 121"/>
                <a:gd name="T7" fmla="*/ 0 h 38"/>
                <a:gd name="T8" fmla="*/ 117 w 121"/>
                <a:gd name="T9" fmla="*/ 5 h 38"/>
                <a:gd name="T10" fmla="*/ 120 w 121"/>
                <a:gd name="T11" fmla="*/ 10 h 38"/>
                <a:gd name="T12" fmla="*/ 115 w 121"/>
                <a:gd name="T13" fmla="*/ 13 h 38"/>
                <a:gd name="T14" fmla="*/ 82 w 121"/>
                <a:gd name="T15" fmla="*/ 8 h 38"/>
                <a:gd name="T16" fmla="*/ 7 w 121"/>
                <a:gd name="T17" fmla="*/ 37 h 38"/>
                <a:gd name="T18" fmla="*/ 5 w 121"/>
                <a:gd name="T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38">
                  <a:moveTo>
                    <a:pt x="5" y="38"/>
                  </a:moveTo>
                  <a:cubicBezTo>
                    <a:pt x="3" y="38"/>
                    <a:pt x="2" y="38"/>
                    <a:pt x="2" y="37"/>
                  </a:cubicBezTo>
                  <a:cubicBezTo>
                    <a:pt x="0" y="35"/>
                    <a:pt x="0" y="33"/>
                    <a:pt x="2" y="31"/>
                  </a:cubicBezTo>
                  <a:cubicBezTo>
                    <a:pt x="24" y="11"/>
                    <a:pt x="52" y="0"/>
                    <a:pt x="82" y="0"/>
                  </a:cubicBezTo>
                  <a:cubicBezTo>
                    <a:pt x="94" y="0"/>
                    <a:pt x="106" y="1"/>
                    <a:pt x="117" y="5"/>
                  </a:cubicBezTo>
                  <a:cubicBezTo>
                    <a:pt x="119" y="6"/>
                    <a:pt x="121" y="8"/>
                    <a:pt x="120" y="10"/>
                  </a:cubicBezTo>
                  <a:cubicBezTo>
                    <a:pt x="119" y="12"/>
                    <a:pt x="117" y="14"/>
                    <a:pt x="115" y="13"/>
                  </a:cubicBezTo>
                  <a:cubicBezTo>
                    <a:pt x="104" y="9"/>
                    <a:pt x="93" y="8"/>
                    <a:pt x="82" y="8"/>
                  </a:cubicBezTo>
                  <a:cubicBezTo>
                    <a:pt x="54" y="8"/>
                    <a:pt x="28" y="18"/>
                    <a:pt x="7" y="37"/>
                  </a:cubicBezTo>
                  <a:cubicBezTo>
                    <a:pt x="7" y="38"/>
                    <a:pt x="6" y="38"/>
                    <a:pt x="5"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22" name="Freeform 838">
              <a:extLst>
                <a:ext uri="{FF2B5EF4-FFF2-40B4-BE49-F238E27FC236}">
                  <a16:creationId xmlns:a16="http://schemas.microsoft.com/office/drawing/2014/main" id="{638C7191-0467-F11E-2B3F-BDC863F68655}"/>
                </a:ext>
              </a:extLst>
            </p:cNvPr>
            <p:cNvSpPr>
              <a:spLocks/>
            </p:cNvSpPr>
            <p:nvPr/>
          </p:nvSpPr>
          <p:spPr bwMode="auto">
            <a:xfrm>
              <a:off x="13887450" y="3586163"/>
              <a:ext cx="123825" cy="230188"/>
            </a:xfrm>
            <a:custGeom>
              <a:avLst/>
              <a:gdLst>
                <a:gd name="T0" fmla="*/ 64 w 127"/>
                <a:gd name="T1" fmla="*/ 234 h 234"/>
                <a:gd name="T2" fmla="*/ 0 w 127"/>
                <a:gd name="T3" fmla="*/ 117 h 234"/>
                <a:gd name="T4" fmla="*/ 64 w 127"/>
                <a:gd name="T5" fmla="*/ 0 h 234"/>
                <a:gd name="T6" fmla="*/ 127 w 127"/>
                <a:gd name="T7" fmla="*/ 117 h 234"/>
                <a:gd name="T8" fmla="*/ 125 w 127"/>
                <a:gd name="T9" fmla="*/ 151 h 234"/>
                <a:gd name="T10" fmla="*/ 120 w 127"/>
                <a:gd name="T11" fmla="*/ 155 h 234"/>
                <a:gd name="T12" fmla="*/ 116 w 127"/>
                <a:gd name="T13" fmla="*/ 150 h 234"/>
                <a:gd name="T14" fmla="*/ 119 w 127"/>
                <a:gd name="T15" fmla="*/ 117 h 234"/>
                <a:gd name="T16" fmla="*/ 64 w 127"/>
                <a:gd name="T17" fmla="*/ 8 h 234"/>
                <a:gd name="T18" fmla="*/ 9 w 127"/>
                <a:gd name="T19" fmla="*/ 117 h 234"/>
                <a:gd name="T20" fmla="*/ 64 w 127"/>
                <a:gd name="T21" fmla="*/ 226 h 234"/>
                <a:gd name="T22" fmla="*/ 96 w 127"/>
                <a:gd name="T23" fmla="*/ 206 h 234"/>
                <a:gd name="T24" fmla="*/ 101 w 127"/>
                <a:gd name="T25" fmla="*/ 205 h 234"/>
                <a:gd name="T26" fmla="*/ 102 w 127"/>
                <a:gd name="T27" fmla="*/ 211 h 234"/>
                <a:gd name="T28" fmla="*/ 64 w 127"/>
                <a:gd name="T2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4">
                  <a:moveTo>
                    <a:pt x="64" y="234"/>
                  </a:moveTo>
                  <a:cubicBezTo>
                    <a:pt x="28" y="234"/>
                    <a:pt x="0" y="183"/>
                    <a:pt x="0" y="117"/>
                  </a:cubicBezTo>
                  <a:cubicBezTo>
                    <a:pt x="0" y="51"/>
                    <a:pt x="28" y="0"/>
                    <a:pt x="64" y="0"/>
                  </a:cubicBezTo>
                  <a:cubicBezTo>
                    <a:pt x="99" y="0"/>
                    <a:pt x="127" y="51"/>
                    <a:pt x="127" y="117"/>
                  </a:cubicBezTo>
                  <a:cubicBezTo>
                    <a:pt x="127" y="129"/>
                    <a:pt x="126" y="140"/>
                    <a:pt x="125" y="151"/>
                  </a:cubicBezTo>
                  <a:cubicBezTo>
                    <a:pt x="124" y="154"/>
                    <a:pt x="122" y="155"/>
                    <a:pt x="120" y="155"/>
                  </a:cubicBezTo>
                  <a:cubicBezTo>
                    <a:pt x="118" y="154"/>
                    <a:pt x="116" y="152"/>
                    <a:pt x="116" y="150"/>
                  </a:cubicBezTo>
                  <a:cubicBezTo>
                    <a:pt x="118" y="139"/>
                    <a:pt x="119" y="128"/>
                    <a:pt x="119" y="117"/>
                  </a:cubicBezTo>
                  <a:cubicBezTo>
                    <a:pt x="119" y="57"/>
                    <a:pt x="94" y="8"/>
                    <a:pt x="64" y="8"/>
                  </a:cubicBezTo>
                  <a:cubicBezTo>
                    <a:pt x="33" y="8"/>
                    <a:pt x="9" y="57"/>
                    <a:pt x="9" y="117"/>
                  </a:cubicBezTo>
                  <a:cubicBezTo>
                    <a:pt x="9" y="177"/>
                    <a:pt x="33" y="226"/>
                    <a:pt x="64" y="226"/>
                  </a:cubicBezTo>
                  <a:cubicBezTo>
                    <a:pt x="78" y="226"/>
                    <a:pt x="89" y="215"/>
                    <a:pt x="96" y="206"/>
                  </a:cubicBezTo>
                  <a:cubicBezTo>
                    <a:pt x="97" y="204"/>
                    <a:pt x="99" y="204"/>
                    <a:pt x="101" y="205"/>
                  </a:cubicBezTo>
                  <a:cubicBezTo>
                    <a:pt x="103" y="206"/>
                    <a:pt x="104" y="209"/>
                    <a:pt x="102" y="211"/>
                  </a:cubicBezTo>
                  <a:cubicBezTo>
                    <a:pt x="91" y="226"/>
                    <a:pt x="78" y="234"/>
                    <a:pt x="64" y="2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23" name="Freeform 839">
              <a:extLst>
                <a:ext uri="{FF2B5EF4-FFF2-40B4-BE49-F238E27FC236}">
                  <a16:creationId xmlns:a16="http://schemas.microsoft.com/office/drawing/2014/main" id="{BE27AEFD-4C5D-7044-162B-D88DF740558F}"/>
                </a:ext>
              </a:extLst>
            </p:cNvPr>
            <p:cNvSpPr>
              <a:spLocks/>
            </p:cNvSpPr>
            <p:nvPr/>
          </p:nvSpPr>
          <p:spPr bwMode="auto">
            <a:xfrm>
              <a:off x="13835063" y="3697288"/>
              <a:ext cx="230188" cy="7938"/>
            </a:xfrm>
            <a:custGeom>
              <a:avLst/>
              <a:gdLst>
                <a:gd name="T0" fmla="*/ 231 w 235"/>
                <a:gd name="T1" fmla="*/ 8 h 8"/>
                <a:gd name="T2" fmla="*/ 5 w 235"/>
                <a:gd name="T3" fmla="*/ 8 h 8"/>
                <a:gd name="T4" fmla="*/ 0 w 235"/>
                <a:gd name="T5" fmla="*/ 4 h 8"/>
                <a:gd name="T6" fmla="*/ 5 w 235"/>
                <a:gd name="T7" fmla="*/ 0 h 8"/>
                <a:gd name="T8" fmla="*/ 231 w 235"/>
                <a:gd name="T9" fmla="*/ 0 h 8"/>
                <a:gd name="T10" fmla="*/ 235 w 235"/>
                <a:gd name="T11" fmla="*/ 4 h 8"/>
                <a:gd name="T12" fmla="*/ 231 w 23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5" h="8">
                  <a:moveTo>
                    <a:pt x="231" y="8"/>
                  </a:moveTo>
                  <a:cubicBezTo>
                    <a:pt x="5" y="8"/>
                    <a:pt x="5" y="8"/>
                    <a:pt x="5" y="8"/>
                  </a:cubicBezTo>
                  <a:cubicBezTo>
                    <a:pt x="2" y="8"/>
                    <a:pt x="0" y="6"/>
                    <a:pt x="0" y="4"/>
                  </a:cubicBezTo>
                  <a:cubicBezTo>
                    <a:pt x="0" y="2"/>
                    <a:pt x="2" y="0"/>
                    <a:pt x="5" y="0"/>
                  </a:cubicBezTo>
                  <a:cubicBezTo>
                    <a:pt x="231" y="0"/>
                    <a:pt x="231" y="0"/>
                    <a:pt x="231" y="0"/>
                  </a:cubicBezTo>
                  <a:cubicBezTo>
                    <a:pt x="233" y="0"/>
                    <a:pt x="235" y="2"/>
                    <a:pt x="235" y="4"/>
                  </a:cubicBezTo>
                  <a:cubicBezTo>
                    <a:pt x="235" y="6"/>
                    <a:pt x="233" y="8"/>
                    <a:pt x="231"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24" name="Freeform 840">
              <a:extLst>
                <a:ext uri="{FF2B5EF4-FFF2-40B4-BE49-F238E27FC236}">
                  <a16:creationId xmlns:a16="http://schemas.microsoft.com/office/drawing/2014/main" id="{8CCC4179-DCAA-7615-BEDF-6A24BCB25BE3}"/>
                </a:ext>
              </a:extLst>
            </p:cNvPr>
            <p:cNvSpPr>
              <a:spLocks/>
            </p:cNvSpPr>
            <p:nvPr/>
          </p:nvSpPr>
          <p:spPr bwMode="auto">
            <a:xfrm>
              <a:off x="13946188" y="3586163"/>
              <a:ext cx="7938" cy="230188"/>
            </a:xfrm>
            <a:custGeom>
              <a:avLst/>
              <a:gdLst>
                <a:gd name="T0" fmla="*/ 4 w 8"/>
                <a:gd name="T1" fmla="*/ 234 h 234"/>
                <a:gd name="T2" fmla="*/ 0 w 8"/>
                <a:gd name="T3" fmla="*/ 230 h 234"/>
                <a:gd name="T4" fmla="*/ 0 w 8"/>
                <a:gd name="T5" fmla="*/ 4 h 234"/>
                <a:gd name="T6" fmla="*/ 4 w 8"/>
                <a:gd name="T7" fmla="*/ 0 h 234"/>
                <a:gd name="T8" fmla="*/ 8 w 8"/>
                <a:gd name="T9" fmla="*/ 4 h 234"/>
                <a:gd name="T10" fmla="*/ 8 w 8"/>
                <a:gd name="T11" fmla="*/ 230 h 234"/>
                <a:gd name="T12" fmla="*/ 4 w 8"/>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8" h="234">
                  <a:moveTo>
                    <a:pt x="4" y="234"/>
                  </a:moveTo>
                  <a:cubicBezTo>
                    <a:pt x="2" y="234"/>
                    <a:pt x="0" y="232"/>
                    <a:pt x="0" y="230"/>
                  </a:cubicBezTo>
                  <a:cubicBezTo>
                    <a:pt x="0" y="4"/>
                    <a:pt x="0" y="4"/>
                    <a:pt x="0" y="4"/>
                  </a:cubicBezTo>
                  <a:cubicBezTo>
                    <a:pt x="0" y="1"/>
                    <a:pt x="2" y="0"/>
                    <a:pt x="4" y="0"/>
                  </a:cubicBezTo>
                  <a:cubicBezTo>
                    <a:pt x="6" y="0"/>
                    <a:pt x="8" y="1"/>
                    <a:pt x="8" y="4"/>
                  </a:cubicBezTo>
                  <a:cubicBezTo>
                    <a:pt x="8" y="230"/>
                    <a:pt x="8" y="230"/>
                    <a:pt x="8" y="230"/>
                  </a:cubicBezTo>
                  <a:cubicBezTo>
                    <a:pt x="8" y="232"/>
                    <a:pt x="6" y="234"/>
                    <a:pt x="4" y="2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25" name="Shape5_20200717_142313">
            <a:extLst>
              <a:ext uri="{FF2B5EF4-FFF2-40B4-BE49-F238E27FC236}">
                <a16:creationId xmlns:a16="http://schemas.microsoft.com/office/drawing/2014/main" id="{A0E7D8DE-22F3-024C-A867-97414AFFC0A6}"/>
              </a:ext>
            </a:extLst>
          </p:cNvPr>
          <p:cNvGrpSpPr>
            <a:grpSpLocks noChangeAspect="1"/>
          </p:cNvGrpSpPr>
          <p:nvPr/>
        </p:nvGrpSpPr>
        <p:grpSpPr>
          <a:xfrm>
            <a:off x="1900439" y="1246452"/>
            <a:ext cx="557782" cy="554188"/>
            <a:chOff x="12790488" y="2444750"/>
            <a:chExt cx="246062" cy="244475"/>
          </a:xfrm>
          <a:solidFill>
            <a:schemeClr val="accent1"/>
          </a:solidFill>
        </p:grpSpPr>
        <p:sp>
          <p:nvSpPr>
            <p:cNvPr id="626" name="Freeform 841">
              <a:extLst>
                <a:ext uri="{FF2B5EF4-FFF2-40B4-BE49-F238E27FC236}">
                  <a16:creationId xmlns:a16="http://schemas.microsoft.com/office/drawing/2014/main" id="{E46B0E1C-3623-2F19-EE02-BD2F1FB085AD}"/>
                </a:ext>
              </a:extLst>
            </p:cNvPr>
            <p:cNvSpPr>
              <a:spLocks noEditPoints="1"/>
            </p:cNvSpPr>
            <p:nvPr/>
          </p:nvSpPr>
          <p:spPr bwMode="auto">
            <a:xfrm>
              <a:off x="12790488" y="2444750"/>
              <a:ext cx="192088" cy="190500"/>
            </a:xfrm>
            <a:custGeom>
              <a:avLst/>
              <a:gdLst>
                <a:gd name="T0" fmla="*/ 98 w 195"/>
                <a:gd name="T1" fmla="*/ 195 h 195"/>
                <a:gd name="T2" fmla="*/ 0 w 195"/>
                <a:gd name="T3" fmla="*/ 97 h 195"/>
                <a:gd name="T4" fmla="*/ 98 w 195"/>
                <a:gd name="T5" fmla="*/ 0 h 195"/>
                <a:gd name="T6" fmla="*/ 195 w 195"/>
                <a:gd name="T7" fmla="*/ 97 h 195"/>
                <a:gd name="T8" fmla="*/ 98 w 195"/>
                <a:gd name="T9" fmla="*/ 195 h 195"/>
                <a:gd name="T10" fmla="*/ 98 w 195"/>
                <a:gd name="T11" fmla="*/ 8 h 195"/>
                <a:gd name="T12" fmla="*/ 9 w 195"/>
                <a:gd name="T13" fmla="*/ 97 h 195"/>
                <a:gd name="T14" fmla="*/ 98 w 195"/>
                <a:gd name="T15" fmla="*/ 186 h 195"/>
                <a:gd name="T16" fmla="*/ 187 w 195"/>
                <a:gd name="T17" fmla="*/ 97 h 195"/>
                <a:gd name="T18" fmla="*/ 98 w 195"/>
                <a:gd name="T19"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8" y="195"/>
                  </a:moveTo>
                  <a:cubicBezTo>
                    <a:pt x="44" y="195"/>
                    <a:pt x="0" y="151"/>
                    <a:pt x="0" y="97"/>
                  </a:cubicBezTo>
                  <a:cubicBezTo>
                    <a:pt x="0" y="44"/>
                    <a:pt x="44" y="0"/>
                    <a:pt x="98" y="0"/>
                  </a:cubicBezTo>
                  <a:cubicBezTo>
                    <a:pt x="151" y="0"/>
                    <a:pt x="195" y="44"/>
                    <a:pt x="195" y="97"/>
                  </a:cubicBezTo>
                  <a:cubicBezTo>
                    <a:pt x="195" y="151"/>
                    <a:pt x="151" y="195"/>
                    <a:pt x="98" y="195"/>
                  </a:cubicBezTo>
                  <a:close/>
                  <a:moveTo>
                    <a:pt x="98" y="8"/>
                  </a:moveTo>
                  <a:cubicBezTo>
                    <a:pt x="49" y="8"/>
                    <a:pt x="9" y="48"/>
                    <a:pt x="9" y="97"/>
                  </a:cubicBezTo>
                  <a:cubicBezTo>
                    <a:pt x="9" y="146"/>
                    <a:pt x="49" y="186"/>
                    <a:pt x="98" y="186"/>
                  </a:cubicBezTo>
                  <a:cubicBezTo>
                    <a:pt x="147" y="186"/>
                    <a:pt x="187" y="146"/>
                    <a:pt x="187" y="97"/>
                  </a:cubicBezTo>
                  <a:cubicBezTo>
                    <a:pt x="187" y="48"/>
                    <a:pt x="147" y="8"/>
                    <a:pt x="9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27" name="Freeform 842">
              <a:extLst>
                <a:ext uri="{FF2B5EF4-FFF2-40B4-BE49-F238E27FC236}">
                  <a16:creationId xmlns:a16="http://schemas.microsoft.com/office/drawing/2014/main" id="{23F44EAE-D5C5-3F45-85D7-6A4FD095BF26}"/>
                </a:ext>
              </a:extLst>
            </p:cNvPr>
            <p:cNvSpPr>
              <a:spLocks noEditPoints="1"/>
            </p:cNvSpPr>
            <p:nvPr/>
          </p:nvSpPr>
          <p:spPr bwMode="auto">
            <a:xfrm>
              <a:off x="12938125" y="2590800"/>
              <a:ext cx="98425" cy="98425"/>
            </a:xfrm>
            <a:custGeom>
              <a:avLst/>
              <a:gdLst>
                <a:gd name="T0" fmla="*/ 81 w 101"/>
                <a:gd name="T1" fmla="*/ 99 h 99"/>
                <a:gd name="T2" fmla="*/ 69 w 101"/>
                <a:gd name="T3" fmla="*/ 94 h 99"/>
                <a:gd name="T4" fmla="*/ 69 w 101"/>
                <a:gd name="T5" fmla="*/ 94 h 99"/>
                <a:gd name="T6" fmla="*/ 69 w 101"/>
                <a:gd name="T7" fmla="*/ 94 h 99"/>
                <a:gd name="T8" fmla="*/ 2 w 101"/>
                <a:gd name="T9" fmla="*/ 27 h 99"/>
                <a:gd name="T10" fmla="*/ 2 w 101"/>
                <a:gd name="T11" fmla="*/ 21 h 99"/>
                <a:gd name="T12" fmla="*/ 22 w 101"/>
                <a:gd name="T13" fmla="*/ 1 h 99"/>
                <a:gd name="T14" fmla="*/ 28 w 101"/>
                <a:gd name="T15" fmla="*/ 1 h 99"/>
                <a:gd name="T16" fmla="*/ 94 w 101"/>
                <a:gd name="T17" fmla="*/ 68 h 99"/>
                <a:gd name="T18" fmla="*/ 94 w 101"/>
                <a:gd name="T19" fmla="*/ 94 h 99"/>
                <a:gd name="T20" fmla="*/ 81 w 101"/>
                <a:gd name="T21" fmla="*/ 99 h 99"/>
                <a:gd name="T22" fmla="*/ 11 w 101"/>
                <a:gd name="T23" fmla="*/ 24 h 99"/>
                <a:gd name="T24" fmla="*/ 74 w 101"/>
                <a:gd name="T25" fmla="*/ 88 h 99"/>
                <a:gd name="T26" fmla="*/ 74 w 101"/>
                <a:gd name="T27" fmla="*/ 88 h 99"/>
                <a:gd name="T28" fmla="*/ 88 w 101"/>
                <a:gd name="T29" fmla="*/ 88 h 99"/>
                <a:gd name="T30" fmla="*/ 88 w 101"/>
                <a:gd name="T31" fmla="*/ 74 h 99"/>
                <a:gd name="T32" fmla="*/ 25 w 101"/>
                <a:gd name="T33" fmla="*/ 10 h 99"/>
                <a:gd name="T34" fmla="*/ 11 w 101"/>
                <a:gd name="T35"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99">
                  <a:moveTo>
                    <a:pt x="81" y="99"/>
                  </a:moveTo>
                  <a:cubicBezTo>
                    <a:pt x="77" y="99"/>
                    <a:pt x="72" y="97"/>
                    <a:pt x="69" y="94"/>
                  </a:cubicBezTo>
                  <a:cubicBezTo>
                    <a:pt x="69" y="94"/>
                    <a:pt x="69" y="94"/>
                    <a:pt x="69" y="94"/>
                  </a:cubicBezTo>
                  <a:cubicBezTo>
                    <a:pt x="69" y="94"/>
                    <a:pt x="69" y="94"/>
                    <a:pt x="69" y="94"/>
                  </a:cubicBezTo>
                  <a:cubicBezTo>
                    <a:pt x="2" y="27"/>
                    <a:pt x="2" y="27"/>
                    <a:pt x="2" y="27"/>
                  </a:cubicBezTo>
                  <a:cubicBezTo>
                    <a:pt x="0" y="25"/>
                    <a:pt x="0" y="23"/>
                    <a:pt x="2" y="21"/>
                  </a:cubicBezTo>
                  <a:cubicBezTo>
                    <a:pt x="22" y="1"/>
                    <a:pt x="22" y="1"/>
                    <a:pt x="22" y="1"/>
                  </a:cubicBezTo>
                  <a:cubicBezTo>
                    <a:pt x="23" y="0"/>
                    <a:pt x="26" y="0"/>
                    <a:pt x="28" y="1"/>
                  </a:cubicBezTo>
                  <a:cubicBezTo>
                    <a:pt x="94" y="68"/>
                    <a:pt x="94" y="68"/>
                    <a:pt x="94" y="68"/>
                  </a:cubicBezTo>
                  <a:cubicBezTo>
                    <a:pt x="101" y="75"/>
                    <a:pt x="101" y="87"/>
                    <a:pt x="94" y="94"/>
                  </a:cubicBezTo>
                  <a:cubicBezTo>
                    <a:pt x="91" y="97"/>
                    <a:pt x="86" y="99"/>
                    <a:pt x="81" y="99"/>
                  </a:cubicBezTo>
                  <a:close/>
                  <a:moveTo>
                    <a:pt x="11" y="24"/>
                  </a:moveTo>
                  <a:cubicBezTo>
                    <a:pt x="74" y="88"/>
                    <a:pt x="74" y="88"/>
                    <a:pt x="74" y="88"/>
                  </a:cubicBezTo>
                  <a:cubicBezTo>
                    <a:pt x="74" y="88"/>
                    <a:pt x="74" y="88"/>
                    <a:pt x="74" y="88"/>
                  </a:cubicBezTo>
                  <a:cubicBezTo>
                    <a:pt x="78" y="92"/>
                    <a:pt x="85" y="92"/>
                    <a:pt x="88" y="88"/>
                  </a:cubicBezTo>
                  <a:cubicBezTo>
                    <a:pt x="92" y="84"/>
                    <a:pt x="92" y="78"/>
                    <a:pt x="88" y="74"/>
                  </a:cubicBezTo>
                  <a:cubicBezTo>
                    <a:pt x="25" y="10"/>
                    <a:pt x="25" y="10"/>
                    <a:pt x="25" y="10"/>
                  </a:cubicBezTo>
                  <a:lnTo>
                    <a:pt x="11" y="2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28" name="Freeform 843">
              <a:extLst>
                <a:ext uri="{FF2B5EF4-FFF2-40B4-BE49-F238E27FC236}">
                  <a16:creationId xmlns:a16="http://schemas.microsoft.com/office/drawing/2014/main" id="{0947AD00-289F-8F5A-6A45-5AF9B11611DB}"/>
                </a:ext>
              </a:extLst>
            </p:cNvPr>
            <p:cNvSpPr>
              <a:spLocks/>
            </p:cNvSpPr>
            <p:nvPr/>
          </p:nvSpPr>
          <p:spPr bwMode="auto">
            <a:xfrm>
              <a:off x="12844463" y="2513013"/>
              <a:ext cx="84138" cy="58738"/>
            </a:xfrm>
            <a:custGeom>
              <a:avLst/>
              <a:gdLst>
                <a:gd name="T0" fmla="*/ 30 w 86"/>
                <a:gd name="T1" fmla="*/ 60 h 60"/>
                <a:gd name="T2" fmla="*/ 27 w 86"/>
                <a:gd name="T3" fmla="*/ 58 h 60"/>
                <a:gd name="T4" fmla="*/ 1 w 86"/>
                <a:gd name="T5" fmla="*/ 32 h 60"/>
                <a:gd name="T6" fmla="*/ 1 w 86"/>
                <a:gd name="T7" fmla="*/ 27 h 60"/>
                <a:gd name="T8" fmla="*/ 7 w 86"/>
                <a:gd name="T9" fmla="*/ 27 h 60"/>
                <a:gd name="T10" fmla="*/ 30 w 86"/>
                <a:gd name="T11" fmla="*/ 50 h 60"/>
                <a:gd name="T12" fmla="*/ 79 w 86"/>
                <a:gd name="T13" fmla="*/ 2 h 60"/>
                <a:gd name="T14" fmla="*/ 84 w 86"/>
                <a:gd name="T15" fmla="*/ 2 h 60"/>
                <a:gd name="T16" fmla="*/ 84 w 86"/>
                <a:gd name="T17" fmla="*/ 7 h 60"/>
                <a:gd name="T18" fmla="*/ 33 w 86"/>
                <a:gd name="T19" fmla="*/ 58 h 60"/>
                <a:gd name="T20" fmla="*/ 30 w 86"/>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60">
                  <a:moveTo>
                    <a:pt x="30" y="60"/>
                  </a:moveTo>
                  <a:cubicBezTo>
                    <a:pt x="29" y="60"/>
                    <a:pt x="28" y="59"/>
                    <a:pt x="27" y="58"/>
                  </a:cubicBezTo>
                  <a:cubicBezTo>
                    <a:pt x="1" y="32"/>
                    <a:pt x="1" y="32"/>
                    <a:pt x="1" y="32"/>
                  </a:cubicBezTo>
                  <a:cubicBezTo>
                    <a:pt x="0" y="31"/>
                    <a:pt x="0" y="28"/>
                    <a:pt x="1" y="27"/>
                  </a:cubicBezTo>
                  <a:cubicBezTo>
                    <a:pt x="3" y="25"/>
                    <a:pt x="6" y="25"/>
                    <a:pt x="7" y="27"/>
                  </a:cubicBezTo>
                  <a:cubicBezTo>
                    <a:pt x="30" y="50"/>
                    <a:pt x="30" y="50"/>
                    <a:pt x="30" y="50"/>
                  </a:cubicBezTo>
                  <a:cubicBezTo>
                    <a:pt x="79" y="2"/>
                    <a:pt x="79" y="2"/>
                    <a:pt x="79" y="2"/>
                  </a:cubicBezTo>
                  <a:cubicBezTo>
                    <a:pt x="80" y="0"/>
                    <a:pt x="83" y="0"/>
                    <a:pt x="84" y="2"/>
                  </a:cubicBezTo>
                  <a:cubicBezTo>
                    <a:pt x="86" y="3"/>
                    <a:pt x="86" y="6"/>
                    <a:pt x="84" y="7"/>
                  </a:cubicBezTo>
                  <a:cubicBezTo>
                    <a:pt x="33" y="58"/>
                    <a:pt x="33" y="58"/>
                    <a:pt x="33" y="58"/>
                  </a:cubicBezTo>
                  <a:cubicBezTo>
                    <a:pt x="32" y="59"/>
                    <a:pt x="31" y="60"/>
                    <a:pt x="30"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29" name="Shape6_20200717_142313">
            <a:extLst>
              <a:ext uri="{FF2B5EF4-FFF2-40B4-BE49-F238E27FC236}">
                <a16:creationId xmlns:a16="http://schemas.microsoft.com/office/drawing/2014/main" id="{8F6E944D-2563-37D4-326E-65BCE99B92B1}"/>
              </a:ext>
            </a:extLst>
          </p:cNvPr>
          <p:cNvGrpSpPr>
            <a:grpSpLocks noChangeAspect="1"/>
          </p:cNvGrpSpPr>
          <p:nvPr/>
        </p:nvGrpSpPr>
        <p:grpSpPr>
          <a:xfrm>
            <a:off x="5746933" y="2553807"/>
            <a:ext cx="698130" cy="550588"/>
            <a:chOff x="12758738" y="3592513"/>
            <a:chExt cx="307975" cy="242888"/>
          </a:xfrm>
          <a:solidFill>
            <a:schemeClr val="accent1"/>
          </a:solidFill>
        </p:grpSpPr>
        <p:sp>
          <p:nvSpPr>
            <p:cNvPr id="630" name="Freeform 844">
              <a:extLst>
                <a:ext uri="{FF2B5EF4-FFF2-40B4-BE49-F238E27FC236}">
                  <a16:creationId xmlns:a16="http://schemas.microsoft.com/office/drawing/2014/main" id="{35F539A2-6ED7-0A76-266D-0FD0DC92D7A1}"/>
                </a:ext>
              </a:extLst>
            </p:cNvPr>
            <p:cNvSpPr>
              <a:spLocks noEditPoints="1"/>
            </p:cNvSpPr>
            <p:nvPr/>
          </p:nvSpPr>
          <p:spPr bwMode="auto">
            <a:xfrm>
              <a:off x="12758738" y="3592513"/>
              <a:ext cx="307975" cy="209550"/>
            </a:xfrm>
            <a:custGeom>
              <a:avLst/>
              <a:gdLst>
                <a:gd name="T0" fmla="*/ 290 w 315"/>
                <a:gd name="T1" fmla="*/ 213 h 213"/>
                <a:gd name="T2" fmla="*/ 26 w 315"/>
                <a:gd name="T3" fmla="*/ 213 h 213"/>
                <a:gd name="T4" fmla="*/ 0 w 315"/>
                <a:gd name="T5" fmla="*/ 187 h 213"/>
                <a:gd name="T6" fmla="*/ 0 w 315"/>
                <a:gd name="T7" fmla="*/ 25 h 213"/>
                <a:gd name="T8" fmla="*/ 26 w 315"/>
                <a:gd name="T9" fmla="*/ 0 h 213"/>
                <a:gd name="T10" fmla="*/ 290 w 315"/>
                <a:gd name="T11" fmla="*/ 0 h 213"/>
                <a:gd name="T12" fmla="*/ 315 w 315"/>
                <a:gd name="T13" fmla="*/ 25 h 213"/>
                <a:gd name="T14" fmla="*/ 315 w 315"/>
                <a:gd name="T15" fmla="*/ 187 h 213"/>
                <a:gd name="T16" fmla="*/ 290 w 315"/>
                <a:gd name="T17" fmla="*/ 213 h 213"/>
                <a:gd name="T18" fmla="*/ 26 w 315"/>
                <a:gd name="T19" fmla="*/ 8 h 213"/>
                <a:gd name="T20" fmla="*/ 9 w 315"/>
                <a:gd name="T21" fmla="*/ 25 h 213"/>
                <a:gd name="T22" fmla="*/ 9 w 315"/>
                <a:gd name="T23" fmla="*/ 187 h 213"/>
                <a:gd name="T24" fmla="*/ 26 w 315"/>
                <a:gd name="T25" fmla="*/ 204 h 213"/>
                <a:gd name="T26" fmla="*/ 290 w 315"/>
                <a:gd name="T27" fmla="*/ 204 h 213"/>
                <a:gd name="T28" fmla="*/ 307 w 315"/>
                <a:gd name="T29" fmla="*/ 187 h 213"/>
                <a:gd name="T30" fmla="*/ 307 w 315"/>
                <a:gd name="T31" fmla="*/ 25 h 213"/>
                <a:gd name="T32" fmla="*/ 290 w 315"/>
                <a:gd name="T33" fmla="*/ 8 h 213"/>
                <a:gd name="T34" fmla="*/ 26 w 315"/>
                <a:gd name="T35" fmla="*/ 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5" h="213">
                  <a:moveTo>
                    <a:pt x="290" y="213"/>
                  </a:moveTo>
                  <a:cubicBezTo>
                    <a:pt x="26" y="213"/>
                    <a:pt x="26" y="213"/>
                    <a:pt x="26" y="213"/>
                  </a:cubicBezTo>
                  <a:cubicBezTo>
                    <a:pt x="12" y="213"/>
                    <a:pt x="0" y="201"/>
                    <a:pt x="0" y="187"/>
                  </a:cubicBezTo>
                  <a:cubicBezTo>
                    <a:pt x="0" y="25"/>
                    <a:pt x="0" y="25"/>
                    <a:pt x="0" y="25"/>
                  </a:cubicBezTo>
                  <a:cubicBezTo>
                    <a:pt x="0" y="11"/>
                    <a:pt x="12" y="0"/>
                    <a:pt x="26" y="0"/>
                  </a:cubicBezTo>
                  <a:cubicBezTo>
                    <a:pt x="290" y="0"/>
                    <a:pt x="290" y="0"/>
                    <a:pt x="290" y="0"/>
                  </a:cubicBezTo>
                  <a:cubicBezTo>
                    <a:pt x="304" y="0"/>
                    <a:pt x="315" y="11"/>
                    <a:pt x="315" y="25"/>
                  </a:cubicBezTo>
                  <a:cubicBezTo>
                    <a:pt x="315" y="187"/>
                    <a:pt x="315" y="187"/>
                    <a:pt x="315" y="187"/>
                  </a:cubicBezTo>
                  <a:cubicBezTo>
                    <a:pt x="315" y="201"/>
                    <a:pt x="304" y="213"/>
                    <a:pt x="290" y="213"/>
                  </a:cubicBezTo>
                  <a:close/>
                  <a:moveTo>
                    <a:pt x="26" y="8"/>
                  </a:moveTo>
                  <a:cubicBezTo>
                    <a:pt x="16" y="8"/>
                    <a:pt x="9" y="16"/>
                    <a:pt x="9" y="25"/>
                  </a:cubicBezTo>
                  <a:cubicBezTo>
                    <a:pt x="9" y="187"/>
                    <a:pt x="9" y="187"/>
                    <a:pt x="9" y="187"/>
                  </a:cubicBezTo>
                  <a:cubicBezTo>
                    <a:pt x="9" y="197"/>
                    <a:pt x="16" y="204"/>
                    <a:pt x="26" y="204"/>
                  </a:cubicBezTo>
                  <a:cubicBezTo>
                    <a:pt x="290" y="204"/>
                    <a:pt x="290" y="204"/>
                    <a:pt x="290" y="204"/>
                  </a:cubicBezTo>
                  <a:cubicBezTo>
                    <a:pt x="299" y="204"/>
                    <a:pt x="307" y="197"/>
                    <a:pt x="307" y="187"/>
                  </a:cubicBezTo>
                  <a:cubicBezTo>
                    <a:pt x="307" y="25"/>
                    <a:pt x="307" y="25"/>
                    <a:pt x="307" y="25"/>
                  </a:cubicBezTo>
                  <a:cubicBezTo>
                    <a:pt x="307" y="16"/>
                    <a:pt x="299" y="8"/>
                    <a:pt x="290" y="8"/>
                  </a:cubicBezTo>
                  <a:lnTo>
                    <a:pt x="26"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31" name="Freeform 845">
              <a:extLst>
                <a:ext uri="{FF2B5EF4-FFF2-40B4-BE49-F238E27FC236}">
                  <a16:creationId xmlns:a16="http://schemas.microsoft.com/office/drawing/2014/main" id="{7F4FA38E-DC13-F79F-77B2-FAF33D74B16B}"/>
                </a:ext>
              </a:extLst>
            </p:cNvPr>
            <p:cNvSpPr>
              <a:spLocks noEditPoints="1"/>
            </p:cNvSpPr>
            <p:nvPr/>
          </p:nvSpPr>
          <p:spPr bwMode="auto">
            <a:xfrm>
              <a:off x="12758738" y="3763963"/>
              <a:ext cx="307975" cy="38100"/>
            </a:xfrm>
            <a:custGeom>
              <a:avLst/>
              <a:gdLst>
                <a:gd name="T0" fmla="*/ 290 w 315"/>
                <a:gd name="T1" fmla="*/ 38 h 38"/>
                <a:gd name="T2" fmla="*/ 25 w 315"/>
                <a:gd name="T3" fmla="*/ 38 h 38"/>
                <a:gd name="T4" fmla="*/ 0 w 315"/>
                <a:gd name="T5" fmla="*/ 13 h 38"/>
                <a:gd name="T6" fmla="*/ 0 w 315"/>
                <a:gd name="T7" fmla="*/ 4 h 38"/>
                <a:gd name="T8" fmla="*/ 4 w 315"/>
                <a:gd name="T9" fmla="*/ 0 h 38"/>
                <a:gd name="T10" fmla="*/ 311 w 315"/>
                <a:gd name="T11" fmla="*/ 0 h 38"/>
                <a:gd name="T12" fmla="*/ 315 w 315"/>
                <a:gd name="T13" fmla="*/ 4 h 38"/>
                <a:gd name="T14" fmla="*/ 315 w 315"/>
                <a:gd name="T15" fmla="*/ 13 h 38"/>
                <a:gd name="T16" fmla="*/ 290 w 315"/>
                <a:gd name="T17" fmla="*/ 38 h 38"/>
                <a:gd name="T18" fmla="*/ 9 w 315"/>
                <a:gd name="T19" fmla="*/ 9 h 38"/>
                <a:gd name="T20" fmla="*/ 9 w 315"/>
                <a:gd name="T21" fmla="*/ 13 h 38"/>
                <a:gd name="T22" fmla="*/ 25 w 315"/>
                <a:gd name="T23" fmla="*/ 29 h 38"/>
                <a:gd name="T24" fmla="*/ 290 w 315"/>
                <a:gd name="T25" fmla="*/ 29 h 38"/>
                <a:gd name="T26" fmla="*/ 307 w 315"/>
                <a:gd name="T27" fmla="*/ 13 h 38"/>
                <a:gd name="T28" fmla="*/ 307 w 315"/>
                <a:gd name="T29" fmla="*/ 9 h 38"/>
                <a:gd name="T30" fmla="*/ 9 w 315"/>
                <a:gd name="T31"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 h="38">
                  <a:moveTo>
                    <a:pt x="290" y="38"/>
                  </a:moveTo>
                  <a:cubicBezTo>
                    <a:pt x="25" y="38"/>
                    <a:pt x="25" y="38"/>
                    <a:pt x="25" y="38"/>
                  </a:cubicBezTo>
                  <a:cubicBezTo>
                    <a:pt x="12" y="38"/>
                    <a:pt x="0" y="26"/>
                    <a:pt x="0" y="13"/>
                  </a:cubicBezTo>
                  <a:cubicBezTo>
                    <a:pt x="0" y="4"/>
                    <a:pt x="0" y="4"/>
                    <a:pt x="0" y="4"/>
                  </a:cubicBezTo>
                  <a:cubicBezTo>
                    <a:pt x="0" y="2"/>
                    <a:pt x="2" y="0"/>
                    <a:pt x="4" y="0"/>
                  </a:cubicBezTo>
                  <a:cubicBezTo>
                    <a:pt x="311" y="0"/>
                    <a:pt x="311" y="0"/>
                    <a:pt x="311" y="0"/>
                  </a:cubicBezTo>
                  <a:cubicBezTo>
                    <a:pt x="314" y="0"/>
                    <a:pt x="315" y="2"/>
                    <a:pt x="315" y="4"/>
                  </a:cubicBezTo>
                  <a:cubicBezTo>
                    <a:pt x="315" y="13"/>
                    <a:pt x="315" y="13"/>
                    <a:pt x="315" y="13"/>
                  </a:cubicBezTo>
                  <a:cubicBezTo>
                    <a:pt x="315" y="26"/>
                    <a:pt x="304" y="38"/>
                    <a:pt x="290" y="38"/>
                  </a:cubicBezTo>
                  <a:close/>
                  <a:moveTo>
                    <a:pt x="9" y="9"/>
                  </a:moveTo>
                  <a:cubicBezTo>
                    <a:pt x="9" y="13"/>
                    <a:pt x="9" y="13"/>
                    <a:pt x="9" y="13"/>
                  </a:cubicBezTo>
                  <a:cubicBezTo>
                    <a:pt x="9" y="22"/>
                    <a:pt x="16" y="29"/>
                    <a:pt x="25" y="29"/>
                  </a:cubicBezTo>
                  <a:cubicBezTo>
                    <a:pt x="290" y="29"/>
                    <a:pt x="290" y="29"/>
                    <a:pt x="290" y="29"/>
                  </a:cubicBezTo>
                  <a:cubicBezTo>
                    <a:pt x="300" y="29"/>
                    <a:pt x="307" y="22"/>
                    <a:pt x="307" y="13"/>
                  </a:cubicBezTo>
                  <a:cubicBezTo>
                    <a:pt x="307" y="9"/>
                    <a:pt x="307" y="9"/>
                    <a:pt x="307" y="9"/>
                  </a:cubicBezTo>
                  <a:lnTo>
                    <a:pt x="9" y="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32" name="Freeform 846">
              <a:extLst>
                <a:ext uri="{FF2B5EF4-FFF2-40B4-BE49-F238E27FC236}">
                  <a16:creationId xmlns:a16="http://schemas.microsoft.com/office/drawing/2014/main" id="{9A49701C-B3DB-629D-4091-428FA80C3A1F}"/>
                </a:ext>
              </a:extLst>
            </p:cNvPr>
            <p:cNvSpPr>
              <a:spLocks noEditPoints="1"/>
            </p:cNvSpPr>
            <p:nvPr/>
          </p:nvSpPr>
          <p:spPr bwMode="auto">
            <a:xfrm>
              <a:off x="12893675" y="3792538"/>
              <a:ext cx="39688" cy="42863"/>
            </a:xfrm>
            <a:custGeom>
              <a:avLst/>
              <a:gdLst>
                <a:gd name="T0" fmla="*/ 38 w 42"/>
                <a:gd name="T1" fmla="*/ 44 h 44"/>
                <a:gd name="T2" fmla="*/ 4 w 42"/>
                <a:gd name="T3" fmla="*/ 44 h 44"/>
                <a:gd name="T4" fmla="*/ 0 w 42"/>
                <a:gd name="T5" fmla="*/ 40 h 44"/>
                <a:gd name="T6" fmla="*/ 0 w 42"/>
                <a:gd name="T7" fmla="*/ 5 h 44"/>
                <a:gd name="T8" fmla="*/ 4 w 42"/>
                <a:gd name="T9" fmla="*/ 0 h 44"/>
                <a:gd name="T10" fmla="*/ 38 w 42"/>
                <a:gd name="T11" fmla="*/ 0 h 44"/>
                <a:gd name="T12" fmla="*/ 42 w 42"/>
                <a:gd name="T13" fmla="*/ 5 h 44"/>
                <a:gd name="T14" fmla="*/ 42 w 42"/>
                <a:gd name="T15" fmla="*/ 40 h 44"/>
                <a:gd name="T16" fmla="*/ 38 w 42"/>
                <a:gd name="T17" fmla="*/ 44 h 44"/>
                <a:gd name="T18" fmla="*/ 8 w 42"/>
                <a:gd name="T19" fmla="*/ 36 h 44"/>
                <a:gd name="T20" fmla="*/ 33 w 42"/>
                <a:gd name="T21" fmla="*/ 36 h 44"/>
                <a:gd name="T22" fmla="*/ 33 w 42"/>
                <a:gd name="T23" fmla="*/ 9 h 44"/>
                <a:gd name="T24" fmla="*/ 8 w 42"/>
                <a:gd name="T25" fmla="*/ 9 h 44"/>
                <a:gd name="T26" fmla="*/ 8 w 42"/>
                <a:gd name="T27"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4">
                  <a:moveTo>
                    <a:pt x="38" y="44"/>
                  </a:moveTo>
                  <a:cubicBezTo>
                    <a:pt x="4" y="44"/>
                    <a:pt x="4" y="44"/>
                    <a:pt x="4" y="44"/>
                  </a:cubicBezTo>
                  <a:cubicBezTo>
                    <a:pt x="2" y="44"/>
                    <a:pt x="0" y="42"/>
                    <a:pt x="0" y="40"/>
                  </a:cubicBezTo>
                  <a:cubicBezTo>
                    <a:pt x="0" y="5"/>
                    <a:pt x="0" y="5"/>
                    <a:pt x="0" y="5"/>
                  </a:cubicBezTo>
                  <a:cubicBezTo>
                    <a:pt x="0" y="2"/>
                    <a:pt x="2" y="0"/>
                    <a:pt x="4" y="0"/>
                  </a:cubicBezTo>
                  <a:cubicBezTo>
                    <a:pt x="38" y="0"/>
                    <a:pt x="38" y="0"/>
                    <a:pt x="38" y="0"/>
                  </a:cubicBezTo>
                  <a:cubicBezTo>
                    <a:pt x="40" y="0"/>
                    <a:pt x="42" y="2"/>
                    <a:pt x="42" y="5"/>
                  </a:cubicBezTo>
                  <a:cubicBezTo>
                    <a:pt x="42" y="40"/>
                    <a:pt x="42" y="40"/>
                    <a:pt x="42" y="40"/>
                  </a:cubicBezTo>
                  <a:cubicBezTo>
                    <a:pt x="42" y="42"/>
                    <a:pt x="40" y="44"/>
                    <a:pt x="38" y="44"/>
                  </a:cubicBezTo>
                  <a:close/>
                  <a:moveTo>
                    <a:pt x="8" y="36"/>
                  </a:moveTo>
                  <a:cubicBezTo>
                    <a:pt x="33" y="36"/>
                    <a:pt x="33" y="36"/>
                    <a:pt x="33" y="36"/>
                  </a:cubicBezTo>
                  <a:cubicBezTo>
                    <a:pt x="33" y="9"/>
                    <a:pt x="33" y="9"/>
                    <a:pt x="33" y="9"/>
                  </a:cubicBezTo>
                  <a:cubicBezTo>
                    <a:pt x="8" y="9"/>
                    <a:pt x="8" y="9"/>
                    <a:pt x="8" y="9"/>
                  </a:cubicBezTo>
                  <a:lnTo>
                    <a:pt x="8" y="3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33" name="Freeform 847">
              <a:extLst>
                <a:ext uri="{FF2B5EF4-FFF2-40B4-BE49-F238E27FC236}">
                  <a16:creationId xmlns:a16="http://schemas.microsoft.com/office/drawing/2014/main" id="{5683DAF6-15B5-6B93-02FC-33BB9CB1BAD0}"/>
                </a:ext>
              </a:extLst>
            </p:cNvPr>
            <p:cNvSpPr>
              <a:spLocks/>
            </p:cNvSpPr>
            <p:nvPr/>
          </p:nvSpPr>
          <p:spPr bwMode="auto">
            <a:xfrm>
              <a:off x="12861925" y="3827463"/>
              <a:ext cx="103188" cy="7938"/>
            </a:xfrm>
            <a:custGeom>
              <a:avLst/>
              <a:gdLst>
                <a:gd name="T0" fmla="*/ 100 w 104"/>
                <a:gd name="T1" fmla="*/ 8 h 8"/>
                <a:gd name="T2" fmla="*/ 4 w 104"/>
                <a:gd name="T3" fmla="*/ 8 h 8"/>
                <a:gd name="T4" fmla="*/ 0 w 104"/>
                <a:gd name="T5" fmla="*/ 4 h 8"/>
                <a:gd name="T6" fmla="*/ 4 w 104"/>
                <a:gd name="T7" fmla="*/ 0 h 8"/>
                <a:gd name="T8" fmla="*/ 100 w 104"/>
                <a:gd name="T9" fmla="*/ 0 h 8"/>
                <a:gd name="T10" fmla="*/ 104 w 104"/>
                <a:gd name="T11" fmla="*/ 4 h 8"/>
                <a:gd name="T12" fmla="*/ 100 w 10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4" h="8">
                  <a:moveTo>
                    <a:pt x="100" y="8"/>
                  </a:moveTo>
                  <a:cubicBezTo>
                    <a:pt x="4" y="8"/>
                    <a:pt x="4" y="8"/>
                    <a:pt x="4" y="8"/>
                  </a:cubicBezTo>
                  <a:cubicBezTo>
                    <a:pt x="1" y="8"/>
                    <a:pt x="0" y="6"/>
                    <a:pt x="0" y="4"/>
                  </a:cubicBezTo>
                  <a:cubicBezTo>
                    <a:pt x="0" y="2"/>
                    <a:pt x="1" y="0"/>
                    <a:pt x="4" y="0"/>
                  </a:cubicBezTo>
                  <a:cubicBezTo>
                    <a:pt x="100" y="0"/>
                    <a:pt x="100" y="0"/>
                    <a:pt x="100" y="0"/>
                  </a:cubicBezTo>
                  <a:cubicBezTo>
                    <a:pt x="102" y="0"/>
                    <a:pt x="104" y="2"/>
                    <a:pt x="104" y="4"/>
                  </a:cubicBezTo>
                  <a:cubicBezTo>
                    <a:pt x="104" y="6"/>
                    <a:pt x="102" y="8"/>
                    <a:pt x="100"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34" name="Freeform 848">
              <a:extLst>
                <a:ext uri="{FF2B5EF4-FFF2-40B4-BE49-F238E27FC236}">
                  <a16:creationId xmlns:a16="http://schemas.microsoft.com/office/drawing/2014/main" id="{F373D699-A22D-7CD9-6749-A4E56CBF1B5C}"/>
                </a:ext>
              </a:extLst>
            </p:cNvPr>
            <p:cNvSpPr>
              <a:spLocks noEditPoints="1"/>
            </p:cNvSpPr>
            <p:nvPr/>
          </p:nvSpPr>
          <p:spPr bwMode="auto">
            <a:xfrm>
              <a:off x="12847638" y="3616325"/>
              <a:ext cx="103188" cy="103188"/>
            </a:xfrm>
            <a:custGeom>
              <a:avLst/>
              <a:gdLst>
                <a:gd name="T0" fmla="*/ 53 w 105"/>
                <a:gd name="T1" fmla="*/ 105 h 105"/>
                <a:gd name="T2" fmla="*/ 0 w 105"/>
                <a:gd name="T3" fmla="*/ 53 h 105"/>
                <a:gd name="T4" fmla="*/ 53 w 105"/>
                <a:gd name="T5" fmla="*/ 0 h 105"/>
                <a:gd name="T6" fmla="*/ 105 w 105"/>
                <a:gd name="T7" fmla="*/ 53 h 105"/>
                <a:gd name="T8" fmla="*/ 53 w 105"/>
                <a:gd name="T9" fmla="*/ 105 h 105"/>
                <a:gd name="T10" fmla="*/ 53 w 105"/>
                <a:gd name="T11" fmla="*/ 8 h 105"/>
                <a:gd name="T12" fmla="*/ 8 w 105"/>
                <a:gd name="T13" fmla="*/ 53 h 105"/>
                <a:gd name="T14" fmla="*/ 53 w 105"/>
                <a:gd name="T15" fmla="*/ 97 h 105"/>
                <a:gd name="T16" fmla="*/ 97 w 105"/>
                <a:gd name="T17" fmla="*/ 53 h 105"/>
                <a:gd name="T18" fmla="*/ 53 w 105"/>
                <a:gd name="T19"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5">
                  <a:moveTo>
                    <a:pt x="53" y="105"/>
                  </a:moveTo>
                  <a:cubicBezTo>
                    <a:pt x="24" y="105"/>
                    <a:pt x="0" y="82"/>
                    <a:pt x="0" y="53"/>
                  </a:cubicBezTo>
                  <a:cubicBezTo>
                    <a:pt x="0" y="23"/>
                    <a:pt x="24" y="0"/>
                    <a:pt x="53" y="0"/>
                  </a:cubicBezTo>
                  <a:cubicBezTo>
                    <a:pt x="82" y="0"/>
                    <a:pt x="105" y="23"/>
                    <a:pt x="105" y="53"/>
                  </a:cubicBezTo>
                  <a:cubicBezTo>
                    <a:pt x="105" y="82"/>
                    <a:pt x="82" y="105"/>
                    <a:pt x="53" y="105"/>
                  </a:cubicBezTo>
                  <a:close/>
                  <a:moveTo>
                    <a:pt x="53" y="8"/>
                  </a:moveTo>
                  <a:cubicBezTo>
                    <a:pt x="28" y="8"/>
                    <a:pt x="8" y="28"/>
                    <a:pt x="8" y="53"/>
                  </a:cubicBezTo>
                  <a:cubicBezTo>
                    <a:pt x="8" y="77"/>
                    <a:pt x="28" y="97"/>
                    <a:pt x="53" y="97"/>
                  </a:cubicBezTo>
                  <a:cubicBezTo>
                    <a:pt x="77" y="97"/>
                    <a:pt x="97" y="77"/>
                    <a:pt x="97" y="53"/>
                  </a:cubicBezTo>
                  <a:cubicBezTo>
                    <a:pt x="97" y="28"/>
                    <a:pt x="77" y="8"/>
                    <a:pt x="5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35" name="Freeform 849">
              <a:extLst>
                <a:ext uri="{FF2B5EF4-FFF2-40B4-BE49-F238E27FC236}">
                  <a16:creationId xmlns:a16="http://schemas.microsoft.com/office/drawing/2014/main" id="{1B9EE3A3-905F-C158-1327-85FA2FC7EE1A}"/>
                </a:ext>
              </a:extLst>
            </p:cNvPr>
            <p:cNvSpPr>
              <a:spLocks noEditPoints="1"/>
            </p:cNvSpPr>
            <p:nvPr/>
          </p:nvSpPr>
          <p:spPr bwMode="auto">
            <a:xfrm>
              <a:off x="12923838" y="3692525"/>
              <a:ext cx="55563" cy="55563"/>
            </a:xfrm>
            <a:custGeom>
              <a:avLst/>
              <a:gdLst>
                <a:gd name="T0" fmla="*/ 44 w 57"/>
                <a:gd name="T1" fmla="*/ 57 h 57"/>
                <a:gd name="T2" fmla="*/ 35 w 57"/>
                <a:gd name="T3" fmla="*/ 54 h 57"/>
                <a:gd name="T4" fmla="*/ 35 w 57"/>
                <a:gd name="T5" fmla="*/ 54 h 57"/>
                <a:gd name="T6" fmla="*/ 1 w 57"/>
                <a:gd name="T7" fmla="*/ 20 h 57"/>
                <a:gd name="T8" fmla="*/ 1 w 57"/>
                <a:gd name="T9" fmla="*/ 14 h 57"/>
                <a:gd name="T10" fmla="*/ 14 w 57"/>
                <a:gd name="T11" fmla="*/ 1 h 57"/>
                <a:gd name="T12" fmla="*/ 20 w 57"/>
                <a:gd name="T13" fmla="*/ 1 h 57"/>
                <a:gd name="T14" fmla="*/ 54 w 57"/>
                <a:gd name="T15" fmla="*/ 35 h 57"/>
                <a:gd name="T16" fmla="*/ 57 w 57"/>
                <a:gd name="T17" fmla="*/ 44 h 57"/>
                <a:gd name="T18" fmla="*/ 54 w 57"/>
                <a:gd name="T19" fmla="*/ 53 h 57"/>
                <a:gd name="T20" fmla="*/ 53 w 57"/>
                <a:gd name="T21" fmla="*/ 54 h 57"/>
                <a:gd name="T22" fmla="*/ 44 w 57"/>
                <a:gd name="T23" fmla="*/ 57 h 57"/>
                <a:gd name="T24" fmla="*/ 41 w 57"/>
                <a:gd name="T25" fmla="*/ 48 h 57"/>
                <a:gd name="T26" fmla="*/ 47 w 57"/>
                <a:gd name="T27" fmla="*/ 48 h 57"/>
                <a:gd name="T28" fmla="*/ 48 w 57"/>
                <a:gd name="T29" fmla="*/ 47 h 57"/>
                <a:gd name="T30" fmla="*/ 49 w 57"/>
                <a:gd name="T31" fmla="*/ 44 h 57"/>
                <a:gd name="T32" fmla="*/ 48 w 57"/>
                <a:gd name="T33" fmla="*/ 41 h 57"/>
                <a:gd name="T34" fmla="*/ 17 w 57"/>
                <a:gd name="T35" fmla="*/ 10 h 57"/>
                <a:gd name="T36" fmla="*/ 10 w 57"/>
                <a:gd name="T37" fmla="*/ 17 h 57"/>
                <a:gd name="T38" fmla="*/ 41 w 57"/>
                <a:gd name="T39"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57">
                  <a:moveTo>
                    <a:pt x="44" y="57"/>
                  </a:moveTo>
                  <a:cubicBezTo>
                    <a:pt x="41" y="57"/>
                    <a:pt x="38" y="56"/>
                    <a:pt x="35" y="54"/>
                  </a:cubicBezTo>
                  <a:cubicBezTo>
                    <a:pt x="35" y="54"/>
                    <a:pt x="35" y="54"/>
                    <a:pt x="35" y="54"/>
                  </a:cubicBezTo>
                  <a:cubicBezTo>
                    <a:pt x="1" y="20"/>
                    <a:pt x="1" y="20"/>
                    <a:pt x="1" y="20"/>
                  </a:cubicBezTo>
                  <a:cubicBezTo>
                    <a:pt x="0" y="18"/>
                    <a:pt x="0" y="15"/>
                    <a:pt x="1" y="14"/>
                  </a:cubicBezTo>
                  <a:cubicBezTo>
                    <a:pt x="14" y="1"/>
                    <a:pt x="14" y="1"/>
                    <a:pt x="14" y="1"/>
                  </a:cubicBezTo>
                  <a:cubicBezTo>
                    <a:pt x="16" y="0"/>
                    <a:pt x="18" y="0"/>
                    <a:pt x="20" y="1"/>
                  </a:cubicBezTo>
                  <a:cubicBezTo>
                    <a:pt x="54" y="35"/>
                    <a:pt x="54" y="35"/>
                    <a:pt x="54" y="35"/>
                  </a:cubicBezTo>
                  <a:cubicBezTo>
                    <a:pt x="56" y="38"/>
                    <a:pt x="57" y="41"/>
                    <a:pt x="57" y="44"/>
                  </a:cubicBezTo>
                  <a:cubicBezTo>
                    <a:pt x="57" y="47"/>
                    <a:pt x="56" y="51"/>
                    <a:pt x="54" y="53"/>
                  </a:cubicBezTo>
                  <a:cubicBezTo>
                    <a:pt x="53" y="54"/>
                    <a:pt x="53" y="54"/>
                    <a:pt x="53" y="54"/>
                  </a:cubicBezTo>
                  <a:cubicBezTo>
                    <a:pt x="51" y="56"/>
                    <a:pt x="47" y="57"/>
                    <a:pt x="44" y="57"/>
                  </a:cubicBezTo>
                  <a:close/>
                  <a:moveTo>
                    <a:pt x="41" y="48"/>
                  </a:moveTo>
                  <a:cubicBezTo>
                    <a:pt x="43" y="49"/>
                    <a:pt x="46" y="49"/>
                    <a:pt x="47" y="48"/>
                  </a:cubicBezTo>
                  <a:cubicBezTo>
                    <a:pt x="48" y="47"/>
                    <a:pt x="48" y="47"/>
                    <a:pt x="48" y="47"/>
                  </a:cubicBezTo>
                  <a:cubicBezTo>
                    <a:pt x="49" y="46"/>
                    <a:pt x="49" y="45"/>
                    <a:pt x="49" y="44"/>
                  </a:cubicBezTo>
                  <a:cubicBezTo>
                    <a:pt x="49" y="43"/>
                    <a:pt x="49" y="42"/>
                    <a:pt x="48" y="41"/>
                  </a:cubicBezTo>
                  <a:cubicBezTo>
                    <a:pt x="17" y="10"/>
                    <a:pt x="17" y="10"/>
                    <a:pt x="17" y="10"/>
                  </a:cubicBezTo>
                  <a:cubicBezTo>
                    <a:pt x="10" y="17"/>
                    <a:pt x="10" y="17"/>
                    <a:pt x="10" y="17"/>
                  </a:cubicBezTo>
                  <a:cubicBezTo>
                    <a:pt x="41" y="48"/>
                    <a:pt x="41" y="48"/>
                    <a:pt x="41"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36" name="Freeform 850">
              <a:extLst>
                <a:ext uri="{FF2B5EF4-FFF2-40B4-BE49-F238E27FC236}">
                  <a16:creationId xmlns:a16="http://schemas.microsoft.com/office/drawing/2014/main" id="{7E6706DA-6FF2-82F0-619D-5EED61CF9B1C}"/>
                </a:ext>
              </a:extLst>
            </p:cNvPr>
            <p:cNvSpPr>
              <a:spLocks/>
            </p:cNvSpPr>
            <p:nvPr/>
          </p:nvSpPr>
          <p:spPr bwMode="auto">
            <a:xfrm>
              <a:off x="12874625" y="3652838"/>
              <a:ext cx="49213" cy="33338"/>
            </a:xfrm>
            <a:custGeom>
              <a:avLst/>
              <a:gdLst>
                <a:gd name="T0" fmla="*/ 18 w 49"/>
                <a:gd name="T1" fmla="*/ 35 h 35"/>
                <a:gd name="T2" fmla="*/ 15 w 49"/>
                <a:gd name="T3" fmla="*/ 34 h 35"/>
                <a:gd name="T4" fmla="*/ 2 w 49"/>
                <a:gd name="T5" fmla="*/ 21 h 35"/>
                <a:gd name="T6" fmla="*/ 2 w 49"/>
                <a:gd name="T7" fmla="*/ 15 h 35"/>
                <a:gd name="T8" fmla="*/ 8 w 49"/>
                <a:gd name="T9" fmla="*/ 15 h 35"/>
                <a:gd name="T10" fmla="*/ 18 w 49"/>
                <a:gd name="T11" fmla="*/ 25 h 35"/>
                <a:gd name="T12" fmla="*/ 42 w 49"/>
                <a:gd name="T13" fmla="*/ 2 h 35"/>
                <a:gd name="T14" fmla="*/ 48 w 49"/>
                <a:gd name="T15" fmla="*/ 2 h 35"/>
                <a:gd name="T16" fmla="*/ 48 w 49"/>
                <a:gd name="T17" fmla="*/ 8 h 35"/>
                <a:gd name="T18" fmla="*/ 21 w 49"/>
                <a:gd name="T19" fmla="*/ 34 h 35"/>
                <a:gd name="T20" fmla="*/ 18 w 49"/>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5">
                  <a:moveTo>
                    <a:pt x="18" y="35"/>
                  </a:moveTo>
                  <a:cubicBezTo>
                    <a:pt x="17" y="35"/>
                    <a:pt x="16" y="35"/>
                    <a:pt x="15" y="34"/>
                  </a:cubicBezTo>
                  <a:cubicBezTo>
                    <a:pt x="2" y="21"/>
                    <a:pt x="2" y="21"/>
                    <a:pt x="2" y="21"/>
                  </a:cubicBezTo>
                  <a:cubicBezTo>
                    <a:pt x="0" y="19"/>
                    <a:pt x="0" y="16"/>
                    <a:pt x="2" y="15"/>
                  </a:cubicBezTo>
                  <a:cubicBezTo>
                    <a:pt x="3" y="13"/>
                    <a:pt x="6" y="13"/>
                    <a:pt x="8" y="15"/>
                  </a:cubicBezTo>
                  <a:cubicBezTo>
                    <a:pt x="18" y="25"/>
                    <a:pt x="18" y="25"/>
                    <a:pt x="18" y="25"/>
                  </a:cubicBezTo>
                  <a:cubicBezTo>
                    <a:pt x="42" y="2"/>
                    <a:pt x="42" y="2"/>
                    <a:pt x="42" y="2"/>
                  </a:cubicBezTo>
                  <a:cubicBezTo>
                    <a:pt x="44" y="0"/>
                    <a:pt x="46" y="0"/>
                    <a:pt x="48" y="2"/>
                  </a:cubicBezTo>
                  <a:cubicBezTo>
                    <a:pt x="49" y="3"/>
                    <a:pt x="49" y="6"/>
                    <a:pt x="48" y="8"/>
                  </a:cubicBezTo>
                  <a:cubicBezTo>
                    <a:pt x="21" y="34"/>
                    <a:pt x="21" y="34"/>
                    <a:pt x="21" y="34"/>
                  </a:cubicBezTo>
                  <a:cubicBezTo>
                    <a:pt x="20" y="35"/>
                    <a:pt x="19" y="35"/>
                    <a:pt x="18"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37" name="Shape7_20200717_142313">
            <a:extLst>
              <a:ext uri="{FF2B5EF4-FFF2-40B4-BE49-F238E27FC236}">
                <a16:creationId xmlns:a16="http://schemas.microsoft.com/office/drawing/2014/main" id="{9EF1E93B-1AE2-E91A-1B9B-5CE2BBD5F2E0}"/>
              </a:ext>
            </a:extLst>
          </p:cNvPr>
          <p:cNvGrpSpPr>
            <a:grpSpLocks noChangeAspect="1"/>
          </p:cNvGrpSpPr>
          <p:nvPr/>
        </p:nvGrpSpPr>
        <p:grpSpPr>
          <a:xfrm>
            <a:off x="7144255" y="1241053"/>
            <a:ext cx="514600" cy="564984"/>
            <a:chOff x="14898688" y="2441575"/>
            <a:chExt cx="227012" cy="249238"/>
          </a:xfrm>
          <a:solidFill>
            <a:schemeClr val="accent1"/>
          </a:solidFill>
        </p:grpSpPr>
        <p:sp>
          <p:nvSpPr>
            <p:cNvPr id="638" name="Freeform 851">
              <a:extLst>
                <a:ext uri="{FF2B5EF4-FFF2-40B4-BE49-F238E27FC236}">
                  <a16:creationId xmlns:a16="http://schemas.microsoft.com/office/drawing/2014/main" id="{8A118E5C-2822-FA3A-1D4B-C67D39972267}"/>
                </a:ext>
              </a:extLst>
            </p:cNvPr>
            <p:cNvSpPr>
              <a:spLocks/>
            </p:cNvSpPr>
            <p:nvPr/>
          </p:nvSpPr>
          <p:spPr bwMode="auto">
            <a:xfrm>
              <a:off x="14898688" y="2441575"/>
              <a:ext cx="192088" cy="249238"/>
            </a:xfrm>
            <a:custGeom>
              <a:avLst/>
              <a:gdLst>
                <a:gd name="T0" fmla="*/ 176 w 196"/>
                <a:gd name="T1" fmla="*/ 254 h 254"/>
                <a:gd name="T2" fmla="*/ 20 w 196"/>
                <a:gd name="T3" fmla="*/ 254 h 254"/>
                <a:gd name="T4" fmla="*/ 0 w 196"/>
                <a:gd name="T5" fmla="*/ 234 h 254"/>
                <a:gd name="T6" fmla="*/ 0 w 196"/>
                <a:gd name="T7" fmla="*/ 20 h 254"/>
                <a:gd name="T8" fmla="*/ 20 w 196"/>
                <a:gd name="T9" fmla="*/ 0 h 254"/>
                <a:gd name="T10" fmla="*/ 176 w 196"/>
                <a:gd name="T11" fmla="*/ 0 h 254"/>
                <a:gd name="T12" fmla="*/ 196 w 196"/>
                <a:gd name="T13" fmla="*/ 20 h 254"/>
                <a:gd name="T14" fmla="*/ 196 w 196"/>
                <a:gd name="T15" fmla="*/ 177 h 254"/>
                <a:gd name="T16" fmla="*/ 192 w 196"/>
                <a:gd name="T17" fmla="*/ 181 h 254"/>
                <a:gd name="T18" fmla="*/ 188 w 196"/>
                <a:gd name="T19" fmla="*/ 177 h 254"/>
                <a:gd name="T20" fmla="*/ 188 w 196"/>
                <a:gd name="T21" fmla="*/ 20 h 254"/>
                <a:gd name="T22" fmla="*/ 176 w 196"/>
                <a:gd name="T23" fmla="*/ 9 h 254"/>
                <a:gd name="T24" fmla="*/ 20 w 196"/>
                <a:gd name="T25" fmla="*/ 9 h 254"/>
                <a:gd name="T26" fmla="*/ 8 w 196"/>
                <a:gd name="T27" fmla="*/ 20 h 254"/>
                <a:gd name="T28" fmla="*/ 8 w 196"/>
                <a:gd name="T29" fmla="*/ 234 h 254"/>
                <a:gd name="T30" fmla="*/ 20 w 196"/>
                <a:gd name="T31" fmla="*/ 246 h 254"/>
                <a:gd name="T32" fmla="*/ 176 w 196"/>
                <a:gd name="T33" fmla="*/ 246 h 254"/>
                <a:gd name="T34" fmla="*/ 188 w 196"/>
                <a:gd name="T35" fmla="*/ 234 h 254"/>
                <a:gd name="T36" fmla="*/ 188 w 196"/>
                <a:gd name="T37" fmla="*/ 206 h 254"/>
                <a:gd name="T38" fmla="*/ 192 w 196"/>
                <a:gd name="T39" fmla="*/ 202 h 254"/>
                <a:gd name="T40" fmla="*/ 196 w 196"/>
                <a:gd name="T41" fmla="*/ 206 h 254"/>
                <a:gd name="T42" fmla="*/ 196 w 196"/>
                <a:gd name="T43" fmla="*/ 234 h 254"/>
                <a:gd name="T44" fmla="*/ 176 w 196"/>
                <a:gd name="T4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254">
                  <a:moveTo>
                    <a:pt x="176" y="254"/>
                  </a:moveTo>
                  <a:cubicBezTo>
                    <a:pt x="20" y="254"/>
                    <a:pt x="20" y="254"/>
                    <a:pt x="20" y="254"/>
                  </a:cubicBezTo>
                  <a:cubicBezTo>
                    <a:pt x="9" y="254"/>
                    <a:pt x="0" y="246"/>
                    <a:pt x="0" y="234"/>
                  </a:cubicBezTo>
                  <a:cubicBezTo>
                    <a:pt x="0" y="20"/>
                    <a:pt x="0" y="20"/>
                    <a:pt x="0" y="20"/>
                  </a:cubicBezTo>
                  <a:cubicBezTo>
                    <a:pt x="0" y="9"/>
                    <a:pt x="9" y="0"/>
                    <a:pt x="20" y="0"/>
                  </a:cubicBezTo>
                  <a:cubicBezTo>
                    <a:pt x="176" y="0"/>
                    <a:pt x="176" y="0"/>
                    <a:pt x="176" y="0"/>
                  </a:cubicBezTo>
                  <a:cubicBezTo>
                    <a:pt x="187" y="0"/>
                    <a:pt x="196" y="9"/>
                    <a:pt x="196" y="20"/>
                  </a:cubicBezTo>
                  <a:cubicBezTo>
                    <a:pt x="196" y="177"/>
                    <a:pt x="196" y="177"/>
                    <a:pt x="196" y="177"/>
                  </a:cubicBezTo>
                  <a:cubicBezTo>
                    <a:pt x="196" y="179"/>
                    <a:pt x="194" y="181"/>
                    <a:pt x="192" y="181"/>
                  </a:cubicBezTo>
                  <a:cubicBezTo>
                    <a:pt x="190" y="181"/>
                    <a:pt x="188" y="179"/>
                    <a:pt x="188" y="177"/>
                  </a:cubicBezTo>
                  <a:cubicBezTo>
                    <a:pt x="188" y="20"/>
                    <a:pt x="188" y="20"/>
                    <a:pt x="188" y="20"/>
                  </a:cubicBezTo>
                  <a:cubicBezTo>
                    <a:pt x="188" y="14"/>
                    <a:pt x="183" y="9"/>
                    <a:pt x="176" y="9"/>
                  </a:cubicBezTo>
                  <a:cubicBezTo>
                    <a:pt x="20" y="9"/>
                    <a:pt x="20" y="9"/>
                    <a:pt x="20" y="9"/>
                  </a:cubicBezTo>
                  <a:cubicBezTo>
                    <a:pt x="13" y="9"/>
                    <a:pt x="8" y="14"/>
                    <a:pt x="8" y="20"/>
                  </a:cubicBezTo>
                  <a:cubicBezTo>
                    <a:pt x="8" y="234"/>
                    <a:pt x="8" y="234"/>
                    <a:pt x="8" y="234"/>
                  </a:cubicBezTo>
                  <a:cubicBezTo>
                    <a:pt x="8" y="241"/>
                    <a:pt x="13" y="246"/>
                    <a:pt x="20" y="246"/>
                  </a:cubicBezTo>
                  <a:cubicBezTo>
                    <a:pt x="176" y="246"/>
                    <a:pt x="176" y="246"/>
                    <a:pt x="176" y="246"/>
                  </a:cubicBezTo>
                  <a:cubicBezTo>
                    <a:pt x="183" y="246"/>
                    <a:pt x="188" y="241"/>
                    <a:pt x="188" y="234"/>
                  </a:cubicBezTo>
                  <a:cubicBezTo>
                    <a:pt x="188" y="206"/>
                    <a:pt x="188" y="206"/>
                    <a:pt x="188" y="206"/>
                  </a:cubicBezTo>
                  <a:cubicBezTo>
                    <a:pt x="188" y="204"/>
                    <a:pt x="190" y="202"/>
                    <a:pt x="192" y="202"/>
                  </a:cubicBezTo>
                  <a:cubicBezTo>
                    <a:pt x="194" y="202"/>
                    <a:pt x="196" y="204"/>
                    <a:pt x="196" y="206"/>
                  </a:cubicBezTo>
                  <a:cubicBezTo>
                    <a:pt x="196" y="234"/>
                    <a:pt x="196" y="234"/>
                    <a:pt x="196" y="234"/>
                  </a:cubicBezTo>
                  <a:cubicBezTo>
                    <a:pt x="196" y="246"/>
                    <a:pt x="187" y="254"/>
                    <a:pt x="176" y="2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39" name="Freeform 852">
              <a:extLst>
                <a:ext uri="{FF2B5EF4-FFF2-40B4-BE49-F238E27FC236}">
                  <a16:creationId xmlns:a16="http://schemas.microsoft.com/office/drawing/2014/main" id="{9742285A-BE88-6E2D-2BB7-2C9EB5EFF547}"/>
                </a:ext>
              </a:extLst>
            </p:cNvPr>
            <p:cNvSpPr>
              <a:spLocks noEditPoints="1"/>
            </p:cNvSpPr>
            <p:nvPr/>
          </p:nvSpPr>
          <p:spPr bwMode="auto">
            <a:xfrm>
              <a:off x="14925675" y="2441575"/>
              <a:ext cx="139700" cy="31750"/>
            </a:xfrm>
            <a:custGeom>
              <a:avLst/>
              <a:gdLst>
                <a:gd name="T0" fmla="*/ 114 w 143"/>
                <a:gd name="T1" fmla="*/ 33 h 33"/>
                <a:gd name="T2" fmla="*/ 28 w 143"/>
                <a:gd name="T3" fmla="*/ 33 h 33"/>
                <a:gd name="T4" fmla="*/ 0 w 143"/>
                <a:gd name="T5" fmla="*/ 5 h 33"/>
                <a:gd name="T6" fmla="*/ 4 w 143"/>
                <a:gd name="T7" fmla="*/ 0 h 33"/>
                <a:gd name="T8" fmla="*/ 139 w 143"/>
                <a:gd name="T9" fmla="*/ 0 h 33"/>
                <a:gd name="T10" fmla="*/ 143 w 143"/>
                <a:gd name="T11" fmla="*/ 5 h 33"/>
                <a:gd name="T12" fmla="*/ 114 w 143"/>
                <a:gd name="T13" fmla="*/ 33 h 33"/>
                <a:gd name="T14" fmla="*/ 8 w 143"/>
                <a:gd name="T15" fmla="*/ 9 h 33"/>
                <a:gd name="T16" fmla="*/ 28 w 143"/>
                <a:gd name="T17" fmla="*/ 25 h 33"/>
                <a:gd name="T18" fmla="*/ 114 w 143"/>
                <a:gd name="T19" fmla="*/ 25 h 33"/>
                <a:gd name="T20" fmla="*/ 134 w 143"/>
                <a:gd name="T21" fmla="*/ 9 h 33"/>
                <a:gd name="T22" fmla="*/ 8 w 143"/>
                <a:gd name="T2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 h="33">
                  <a:moveTo>
                    <a:pt x="114" y="33"/>
                  </a:moveTo>
                  <a:cubicBezTo>
                    <a:pt x="28" y="33"/>
                    <a:pt x="28" y="33"/>
                    <a:pt x="28" y="33"/>
                  </a:cubicBezTo>
                  <a:cubicBezTo>
                    <a:pt x="12" y="33"/>
                    <a:pt x="0" y="20"/>
                    <a:pt x="0" y="5"/>
                  </a:cubicBezTo>
                  <a:cubicBezTo>
                    <a:pt x="0" y="2"/>
                    <a:pt x="1" y="0"/>
                    <a:pt x="4" y="0"/>
                  </a:cubicBezTo>
                  <a:cubicBezTo>
                    <a:pt x="139" y="0"/>
                    <a:pt x="139" y="0"/>
                    <a:pt x="139" y="0"/>
                  </a:cubicBezTo>
                  <a:cubicBezTo>
                    <a:pt x="141" y="0"/>
                    <a:pt x="143" y="2"/>
                    <a:pt x="143" y="5"/>
                  </a:cubicBezTo>
                  <a:cubicBezTo>
                    <a:pt x="143" y="20"/>
                    <a:pt x="130" y="33"/>
                    <a:pt x="114" y="33"/>
                  </a:cubicBezTo>
                  <a:close/>
                  <a:moveTo>
                    <a:pt x="8" y="9"/>
                  </a:moveTo>
                  <a:cubicBezTo>
                    <a:pt x="10" y="18"/>
                    <a:pt x="18" y="25"/>
                    <a:pt x="28" y="25"/>
                  </a:cubicBezTo>
                  <a:cubicBezTo>
                    <a:pt x="114" y="25"/>
                    <a:pt x="114" y="25"/>
                    <a:pt x="114" y="25"/>
                  </a:cubicBezTo>
                  <a:cubicBezTo>
                    <a:pt x="124" y="25"/>
                    <a:pt x="132" y="18"/>
                    <a:pt x="134" y="9"/>
                  </a:cubicBezTo>
                  <a:lnTo>
                    <a:pt x="8" y="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40" name="Freeform 853">
              <a:extLst>
                <a:ext uri="{FF2B5EF4-FFF2-40B4-BE49-F238E27FC236}">
                  <a16:creationId xmlns:a16="http://schemas.microsoft.com/office/drawing/2014/main" id="{76C918BB-2136-8975-3695-DE550F93B368}"/>
                </a:ext>
              </a:extLst>
            </p:cNvPr>
            <p:cNvSpPr>
              <a:spLocks noEditPoints="1"/>
            </p:cNvSpPr>
            <p:nvPr/>
          </p:nvSpPr>
          <p:spPr bwMode="auto">
            <a:xfrm>
              <a:off x="14966950" y="2508250"/>
              <a:ext cx="123825" cy="125413"/>
            </a:xfrm>
            <a:custGeom>
              <a:avLst/>
              <a:gdLst>
                <a:gd name="T0" fmla="*/ 63 w 127"/>
                <a:gd name="T1" fmla="*/ 128 h 128"/>
                <a:gd name="T2" fmla="*/ 0 w 127"/>
                <a:gd name="T3" fmla="*/ 64 h 128"/>
                <a:gd name="T4" fmla="*/ 63 w 127"/>
                <a:gd name="T5" fmla="*/ 0 h 128"/>
                <a:gd name="T6" fmla="*/ 127 w 127"/>
                <a:gd name="T7" fmla="*/ 64 h 128"/>
                <a:gd name="T8" fmla="*/ 63 w 127"/>
                <a:gd name="T9" fmla="*/ 128 h 128"/>
                <a:gd name="T10" fmla="*/ 63 w 127"/>
                <a:gd name="T11" fmla="*/ 8 h 128"/>
                <a:gd name="T12" fmla="*/ 8 w 127"/>
                <a:gd name="T13" fmla="*/ 64 h 128"/>
                <a:gd name="T14" fmla="*/ 63 w 127"/>
                <a:gd name="T15" fmla="*/ 120 h 128"/>
                <a:gd name="T16" fmla="*/ 119 w 127"/>
                <a:gd name="T17" fmla="*/ 64 h 128"/>
                <a:gd name="T18" fmla="*/ 63 w 127"/>
                <a:gd name="T19"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8">
                  <a:moveTo>
                    <a:pt x="63" y="128"/>
                  </a:moveTo>
                  <a:cubicBezTo>
                    <a:pt x="28" y="128"/>
                    <a:pt x="0" y="99"/>
                    <a:pt x="0" y="64"/>
                  </a:cubicBezTo>
                  <a:cubicBezTo>
                    <a:pt x="0" y="29"/>
                    <a:pt x="28" y="0"/>
                    <a:pt x="63" y="0"/>
                  </a:cubicBezTo>
                  <a:cubicBezTo>
                    <a:pt x="99" y="0"/>
                    <a:pt x="127" y="29"/>
                    <a:pt x="127" y="64"/>
                  </a:cubicBezTo>
                  <a:cubicBezTo>
                    <a:pt x="127" y="99"/>
                    <a:pt x="99" y="128"/>
                    <a:pt x="63" y="128"/>
                  </a:cubicBezTo>
                  <a:close/>
                  <a:moveTo>
                    <a:pt x="63" y="8"/>
                  </a:moveTo>
                  <a:cubicBezTo>
                    <a:pt x="33" y="8"/>
                    <a:pt x="8" y="33"/>
                    <a:pt x="8" y="64"/>
                  </a:cubicBezTo>
                  <a:cubicBezTo>
                    <a:pt x="8" y="95"/>
                    <a:pt x="33" y="120"/>
                    <a:pt x="63" y="120"/>
                  </a:cubicBezTo>
                  <a:cubicBezTo>
                    <a:pt x="94" y="120"/>
                    <a:pt x="119" y="95"/>
                    <a:pt x="119" y="64"/>
                  </a:cubicBezTo>
                  <a:cubicBezTo>
                    <a:pt x="119" y="33"/>
                    <a:pt x="94" y="8"/>
                    <a:pt x="6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41" name="Freeform 854">
              <a:extLst>
                <a:ext uri="{FF2B5EF4-FFF2-40B4-BE49-F238E27FC236}">
                  <a16:creationId xmlns:a16="http://schemas.microsoft.com/office/drawing/2014/main" id="{07B181DC-F07C-5158-9369-B7AF1580463E}"/>
                </a:ext>
              </a:extLst>
            </p:cNvPr>
            <p:cNvSpPr>
              <a:spLocks noEditPoints="1"/>
            </p:cNvSpPr>
            <p:nvPr/>
          </p:nvSpPr>
          <p:spPr bwMode="auto">
            <a:xfrm>
              <a:off x="15059025" y="2601913"/>
              <a:ext cx="66675" cy="66675"/>
            </a:xfrm>
            <a:custGeom>
              <a:avLst/>
              <a:gdLst>
                <a:gd name="T0" fmla="*/ 54 w 67"/>
                <a:gd name="T1" fmla="*/ 67 h 67"/>
                <a:gd name="T2" fmla="*/ 45 w 67"/>
                <a:gd name="T3" fmla="*/ 63 h 67"/>
                <a:gd name="T4" fmla="*/ 45 w 67"/>
                <a:gd name="T5" fmla="*/ 63 h 67"/>
                <a:gd name="T6" fmla="*/ 2 w 67"/>
                <a:gd name="T7" fmla="*/ 20 h 67"/>
                <a:gd name="T8" fmla="*/ 2 w 67"/>
                <a:gd name="T9" fmla="*/ 14 h 67"/>
                <a:gd name="T10" fmla="*/ 15 w 67"/>
                <a:gd name="T11" fmla="*/ 1 h 67"/>
                <a:gd name="T12" fmla="*/ 21 w 67"/>
                <a:gd name="T13" fmla="*/ 1 h 67"/>
                <a:gd name="T14" fmla="*/ 63 w 67"/>
                <a:gd name="T15" fmla="*/ 44 h 67"/>
                <a:gd name="T16" fmla="*/ 67 w 67"/>
                <a:gd name="T17" fmla="*/ 53 h 67"/>
                <a:gd name="T18" fmla="*/ 63 w 67"/>
                <a:gd name="T19" fmla="*/ 63 h 67"/>
                <a:gd name="T20" fmla="*/ 54 w 67"/>
                <a:gd name="T21" fmla="*/ 67 h 67"/>
                <a:gd name="T22" fmla="*/ 50 w 67"/>
                <a:gd name="T23" fmla="*/ 57 h 67"/>
                <a:gd name="T24" fmla="*/ 57 w 67"/>
                <a:gd name="T25" fmla="*/ 57 h 67"/>
                <a:gd name="T26" fmla="*/ 59 w 67"/>
                <a:gd name="T27" fmla="*/ 53 h 67"/>
                <a:gd name="T28" fmla="*/ 57 w 67"/>
                <a:gd name="T29" fmla="*/ 50 h 67"/>
                <a:gd name="T30" fmla="*/ 18 w 67"/>
                <a:gd name="T31" fmla="*/ 10 h 67"/>
                <a:gd name="T32" fmla="*/ 11 w 67"/>
                <a:gd name="T33" fmla="*/ 17 h 67"/>
                <a:gd name="T34" fmla="*/ 50 w 67"/>
                <a:gd name="T35"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67">
                  <a:moveTo>
                    <a:pt x="54" y="67"/>
                  </a:moveTo>
                  <a:cubicBezTo>
                    <a:pt x="51" y="67"/>
                    <a:pt x="47" y="65"/>
                    <a:pt x="45" y="63"/>
                  </a:cubicBezTo>
                  <a:cubicBezTo>
                    <a:pt x="45" y="63"/>
                    <a:pt x="45" y="63"/>
                    <a:pt x="45" y="63"/>
                  </a:cubicBezTo>
                  <a:cubicBezTo>
                    <a:pt x="2" y="20"/>
                    <a:pt x="2" y="20"/>
                    <a:pt x="2" y="20"/>
                  </a:cubicBezTo>
                  <a:cubicBezTo>
                    <a:pt x="0" y="18"/>
                    <a:pt x="0" y="16"/>
                    <a:pt x="2" y="14"/>
                  </a:cubicBezTo>
                  <a:cubicBezTo>
                    <a:pt x="15" y="1"/>
                    <a:pt x="15" y="1"/>
                    <a:pt x="15" y="1"/>
                  </a:cubicBezTo>
                  <a:cubicBezTo>
                    <a:pt x="16" y="0"/>
                    <a:pt x="19" y="0"/>
                    <a:pt x="21" y="1"/>
                  </a:cubicBezTo>
                  <a:cubicBezTo>
                    <a:pt x="63" y="44"/>
                    <a:pt x="63" y="44"/>
                    <a:pt x="63" y="44"/>
                  </a:cubicBezTo>
                  <a:cubicBezTo>
                    <a:pt x="66" y="47"/>
                    <a:pt x="67" y="50"/>
                    <a:pt x="67" y="53"/>
                  </a:cubicBezTo>
                  <a:cubicBezTo>
                    <a:pt x="67" y="57"/>
                    <a:pt x="66" y="60"/>
                    <a:pt x="63" y="63"/>
                  </a:cubicBezTo>
                  <a:cubicBezTo>
                    <a:pt x="61" y="65"/>
                    <a:pt x="57" y="67"/>
                    <a:pt x="54" y="67"/>
                  </a:cubicBezTo>
                  <a:close/>
                  <a:moveTo>
                    <a:pt x="50" y="57"/>
                  </a:moveTo>
                  <a:cubicBezTo>
                    <a:pt x="52" y="59"/>
                    <a:pt x="55" y="59"/>
                    <a:pt x="57" y="57"/>
                  </a:cubicBezTo>
                  <a:cubicBezTo>
                    <a:pt x="58" y="56"/>
                    <a:pt x="59" y="55"/>
                    <a:pt x="59" y="53"/>
                  </a:cubicBezTo>
                  <a:cubicBezTo>
                    <a:pt x="59" y="52"/>
                    <a:pt x="58" y="51"/>
                    <a:pt x="57" y="50"/>
                  </a:cubicBezTo>
                  <a:cubicBezTo>
                    <a:pt x="18" y="10"/>
                    <a:pt x="18" y="10"/>
                    <a:pt x="18" y="10"/>
                  </a:cubicBezTo>
                  <a:cubicBezTo>
                    <a:pt x="11" y="17"/>
                    <a:pt x="11" y="17"/>
                    <a:pt x="11" y="17"/>
                  </a:cubicBezTo>
                  <a:lnTo>
                    <a:pt x="50" y="5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42" name="Freeform 855">
              <a:extLst>
                <a:ext uri="{FF2B5EF4-FFF2-40B4-BE49-F238E27FC236}">
                  <a16:creationId xmlns:a16="http://schemas.microsoft.com/office/drawing/2014/main" id="{6ED7E95F-A0E5-905B-E019-5EE6F65C0B89}"/>
                </a:ext>
              </a:extLst>
            </p:cNvPr>
            <p:cNvSpPr>
              <a:spLocks/>
            </p:cNvSpPr>
            <p:nvPr/>
          </p:nvSpPr>
          <p:spPr bwMode="auto">
            <a:xfrm>
              <a:off x="15000288" y="2552700"/>
              <a:ext cx="57150" cy="39688"/>
            </a:xfrm>
            <a:custGeom>
              <a:avLst/>
              <a:gdLst>
                <a:gd name="T0" fmla="*/ 21 w 59"/>
                <a:gd name="T1" fmla="*/ 41 h 41"/>
                <a:gd name="T2" fmla="*/ 21 w 59"/>
                <a:gd name="T3" fmla="*/ 41 h 41"/>
                <a:gd name="T4" fmla="*/ 19 w 59"/>
                <a:gd name="T5" fmla="*/ 40 h 41"/>
                <a:gd name="T6" fmla="*/ 2 w 59"/>
                <a:gd name="T7" fmla="*/ 23 h 41"/>
                <a:gd name="T8" fmla="*/ 2 w 59"/>
                <a:gd name="T9" fmla="*/ 17 h 41"/>
                <a:gd name="T10" fmla="*/ 8 w 59"/>
                <a:gd name="T11" fmla="*/ 17 h 41"/>
                <a:gd name="T12" fmla="*/ 21 w 59"/>
                <a:gd name="T13" fmla="*/ 31 h 41"/>
                <a:gd name="T14" fmla="*/ 51 w 59"/>
                <a:gd name="T15" fmla="*/ 1 h 41"/>
                <a:gd name="T16" fmla="*/ 57 w 59"/>
                <a:gd name="T17" fmla="*/ 1 h 41"/>
                <a:gd name="T18" fmla="*/ 57 w 59"/>
                <a:gd name="T19" fmla="*/ 7 h 41"/>
                <a:gd name="T20" fmla="*/ 24 w 59"/>
                <a:gd name="T21" fmla="*/ 40 h 41"/>
                <a:gd name="T22" fmla="*/ 21 w 59"/>
                <a:gd name="T2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41">
                  <a:moveTo>
                    <a:pt x="21" y="41"/>
                  </a:moveTo>
                  <a:cubicBezTo>
                    <a:pt x="21" y="41"/>
                    <a:pt x="21" y="41"/>
                    <a:pt x="21" y="41"/>
                  </a:cubicBezTo>
                  <a:cubicBezTo>
                    <a:pt x="20" y="41"/>
                    <a:pt x="19" y="41"/>
                    <a:pt x="19" y="40"/>
                  </a:cubicBezTo>
                  <a:cubicBezTo>
                    <a:pt x="2" y="23"/>
                    <a:pt x="2" y="23"/>
                    <a:pt x="2" y="23"/>
                  </a:cubicBezTo>
                  <a:cubicBezTo>
                    <a:pt x="0" y="22"/>
                    <a:pt x="0" y="19"/>
                    <a:pt x="2" y="17"/>
                  </a:cubicBezTo>
                  <a:cubicBezTo>
                    <a:pt x="3" y="16"/>
                    <a:pt x="6" y="16"/>
                    <a:pt x="8" y="17"/>
                  </a:cubicBezTo>
                  <a:cubicBezTo>
                    <a:pt x="21" y="31"/>
                    <a:pt x="21" y="31"/>
                    <a:pt x="21" y="31"/>
                  </a:cubicBezTo>
                  <a:cubicBezTo>
                    <a:pt x="51" y="1"/>
                    <a:pt x="51" y="1"/>
                    <a:pt x="51" y="1"/>
                  </a:cubicBezTo>
                  <a:cubicBezTo>
                    <a:pt x="53" y="0"/>
                    <a:pt x="55" y="0"/>
                    <a:pt x="57" y="1"/>
                  </a:cubicBezTo>
                  <a:cubicBezTo>
                    <a:pt x="59" y="3"/>
                    <a:pt x="59" y="6"/>
                    <a:pt x="57" y="7"/>
                  </a:cubicBezTo>
                  <a:cubicBezTo>
                    <a:pt x="24" y="40"/>
                    <a:pt x="24" y="40"/>
                    <a:pt x="24" y="40"/>
                  </a:cubicBezTo>
                  <a:cubicBezTo>
                    <a:pt x="24" y="41"/>
                    <a:pt x="23" y="41"/>
                    <a:pt x="21"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43" name="Shape8_20200717_142313">
            <a:extLst>
              <a:ext uri="{FF2B5EF4-FFF2-40B4-BE49-F238E27FC236}">
                <a16:creationId xmlns:a16="http://schemas.microsoft.com/office/drawing/2014/main" id="{6571B6D3-96B8-2060-3EE6-3BFCA9B773C9}"/>
              </a:ext>
            </a:extLst>
          </p:cNvPr>
          <p:cNvGrpSpPr>
            <a:grpSpLocks noChangeAspect="1"/>
          </p:cNvGrpSpPr>
          <p:nvPr/>
        </p:nvGrpSpPr>
        <p:grpSpPr>
          <a:xfrm>
            <a:off x="9773361" y="1242854"/>
            <a:ext cx="478616" cy="561382"/>
            <a:chOff x="12807950" y="3016250"/>
            <a:chExt cx="211138" cy="247650"/>
          </a:xfrm>
          <a:solidFill>
            <a:schemeClr val="accent1"/>
          </a:solidFill>
        </p:grpSpPr>
        <p:sp>
          <p:nvSpPr>
            <p:cNvPr id="644" name="Freeform 856">
              <a:extLst>
                <a:ext uri="{FF2B5EF4-FFF2-40B4-BE49-F238E27FC236}">
                  <a16:creationId xmlns:a16="http://schemas.microsoft.com/office/drawing/2014/main" id="{504CA8EB-89A0-60E5-7E53-99B0C2182033}"/>
                </a:ext>
              </a:extLst>
            </p:cNvPr>
            <p:cNvSpPr>
              <a:spLocks/>
            </p:cNvSpPr>
            <p:nvPr/>
          </p:nvSpPr>
          <p:spPr bwMode="auto">
            <a:xfrm>
              <a:off x="12807950" y="3016250"/>
              <a:ext cx="153988" cy="247650"/>
            </a:xfrm>
            <a:custGeom>
              <a:avLst/>
              <a:gdLst>
                <a:gd name="T0" fmla="*/ 133 w 157"/>
                <a:gd name="T1" fmla="*/ 252 h 252"/>
                <a:gd name="T2" fmla="*/ 23 w 157"/>
                <a:gd name="T3" fmla="*/ 252 h 252"/>
                <a:gd name="T4" fmla="*/ 0 w 157"/>
                <a:gd name="T5" fmla="*/ 229 h 252"/>
                <a:gd name="T6" fmla="*/ 0 w 157"/>
                <a:gd name="T7" fmla="*/ 24 h 252"/>
                <a:gd name="T8" fmla="*/ 23 w 157"/>
                <a:gd name="T9" fmla="*/ 0 h 252"/>
                <a:gd name="T10" fmla="*/ 133 w 157"/>
                <a:gd name="T11" fmla="*/ 0 h 252"/>
                <a:gd name="T12" fmla="*/ 157 w 157"/>
                <a:gd name="T13" fmla="*/ 24 h 252"/>
                <a:gd name="T14" fmla="*/ 157 w 157"/>
                <a:gd name="T15" fmla="*/ 70 h 252"/>
                <a:gd name="T16" fmla="*/ 153 w 157"/>
                <a:gd name="T17" fmla="*/ 74 h 252"/>
                <a:gd name="T18" fmla="*/ 148 w 157"/>
                <a:gd name="T19" fmla="*/ 70 h 252"/>
                <a:gd name="T20" fmla="*/ 148 w 157"/>
                <a:gd name="T21" fmla="*/ 24 h 252"/>
                <a:gd name="T22" fmla="*/ 133 w 157"/>
                <a:gd name="T23" fmla="*/ 8 h 252"/>
                <a:gd name="T24" fmla="*/ 23 w 157"/>
                <a:gd name="T25" fmla="*/ 8 h 252"/>
                <a:gd name="T26" fmla="*/ 8 w 157"/>
                <a:gd name="T27" fmla="*/ 24 h 252"/>
                <a:gd name="T28" fmla="*/ 8 w 157"/>
                <a:gd name="T29" fmla="*/ 229 h 252"/>
                <a:gd name="T30" fmla="*/ 23 w 157"/>
                <a:gd name="T31" fmla="*/ 244 h 252"/>
                <a:gd name="T32" fmla="*/ 133 w 157"/>
                <a:gd name="T33" fmla="*/ 244 h 252"/>
                <a:gd name="T34" fmla="*/ 148 w 157"/>
                <a:gd name="T35" fmla="*/ 229 h 252"/>
                <a:gd name="T36" fmla="*/ 148 w 157"/>
                <a:gd name="T37" fmla="*/ 167 h 252"/>
                <a:gd name="T38" fmla="*/ 153 w 157"/>
                <a:gd name="T39" fmla="*/ 163 h 252"/>
                <a:gd name="T40" fmla="*/ 157 w 157"/>
                <a:gd name="T41" fmla="*/ 167 h 252"/>
                <a:gd name="T42" fmla="*/ 157 w 157"/>
                <a:gd name="T43" fmla="*/ 229 h 252"/>
                <a:gd name="T44" fmla="*/ 133 w 157"/>
                <a:gd name="T4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252">
                  <a:moveTo>
                    <a:pt x="133" y="252"/>
                  </a:moveTo>
                  <a:cubicBezTo>
                    <a:pt x="23" y="252"/>
                    <a:pt x="23" y="252"/>
                    <a:pt x="23" y="252"/>
                  </a:cubicBezTo>
                  <a:cubicBezTo>
                    <a:pt x="10" y="252"/>
                    <a:pt x="0" y="242"/>
                    <a:pt x="0" y="229"/>
                  </a:cubicBezTo>
                  <a:cubicBezTo>
                    <a:pt x="0" y="24"/>
                    <a:pt x="0" y="24"/>
                    <a:pt x="0" y="24"/>
                  </a:cubicBezTo>
                  <a:cubicBezTo>
                    <a:pt x="0" y="11"/>
                    <a:pt x="10" y="0"/>
                    <a:pt x="23" y="0"/>
                  </a:cubicBezTo>
                  <a:cubicBezTo>
                    <a:pt x="133" y="0"/>
                    <a:pt x="133" y="0"/>
                    <a:pt x="133" y="0"/>
                  </a:cubicBezTo>
                  <a:cubicBezTo>
                    <a:pt x="146" y="0"/>
                    <a:pt x="157" y="11"/>
                    <a:pt x="157" y="24"/>
                  </a:cubicBezTo>
                  <a:cubicBezTo>
                    <a:pt x="157" y="70"/>
                    <a:pt x="157" y="70"/>
                    <a:pt x="157" y="70"/>
                  </a:cubicBezTo>
                  <a:cubicBezTo>
                    <a:pt x="157" y="72"/>
                    <a:pt x="155" y="74"/>
                    <a:pt x="153" y="74"/>
                  </a:cubicBezTo>
                  <a:cubicBezTo>
                    <a:pt x="150" y="74"/>
                    <a:pt x="148" y="72"/>
                    <a:pt x="148" y="70"/>
                  </a:cubicBezTo>
                  <a:cubicBezTo>
                    <a:pt x="148" y="24"/>
                    <a:pt x="148" y="24"/>
                    <a:pt x="148" y="24"/>
                  </a:cubicBezTo>
                  <a:cubicBezTo>
                    <a:pt x="148" y="15"/>
                    <a:pt x="142" y="8"/>
                    <a:pt x="133" y="8"/>
                  </a:cubicBezTo>
                  <a:cubicBezTo>
                    <a:pt x="23" y="8"/>
                    <a:pt x="23" y="8"/>
                    <a:pt x="23" y="8"/>
                  </a:cubicBezTo>
                  <a:cubicBezTo>
                    <a:pt x="15" y="8"/>
                    <a:pt x="8" y="15"/>
                    <a:pt x="8" y="24"/>
                  </a:cubicBezTo>
                  <a:cubicBezTo>
                    <a:pt x="8" y="229"/>
                    <a:pt x="8" y="229"/>
                    <a:pt x="8" y="229"/>
                  </a:cubicBezTo>
                  <a:cubicBezTo>
                    <a:pt x="8" y="237"/>
                    <a:pt x="15" y="244"/>
                    <a:pt x="23" y="244"/>
                  </a:cubicBezTo>
                  <a:cubicBezTo>
                    <a:pt x="133" y="244"/>
                    <a:pt x="133" y="244"/>
                    <a:pt x="133" y="244"/>
                  </a:cubicBezTo>
                  <a:cubicBezTo>
                    <a:pt x="142" y="244"/>
                    <a:pt x="148" y="237"/>
                    <a:pt x="148" y="229"/>
                  </a:cubicBezTo>
                  <a:cubicBezTo>
                    <a:pt x="148" y="167"/>
                    <a:pt x="148" y="167"/>
                    <a:pt x="148" y="167"/>
                  </a:cubicBezTo>
                  <a:cubicBezTo>
                    <a:pt x="148" y="165"/>
                    <a:pt x="150" y="163"/>
                    <a:pt x="153" y="163"/>
                  </a:cubicBezTo>
                  <a:cubicBezTo>
                    <a:pt x="155" y="163"/>
                    <a:pt x="157" y="165"/>
                    <a:pt x="157" y="167"/>
                  </a:cubicBezTo>
                  <a:cubicBezTo>
                    <a:pt x="157" y="229"/>
                    <a:pt x="157" y="229"/>
                    <a:pt x="157" y="229"/>
                  </a:cubicBezTo>
                  <a:cubicBezTo>
                    <a:pt x="157" y="242"/>
                    <a:pt x="146" y="252"/>
                    <a:pt x="133" y="25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45" name="Freeform 857">
              <a:extLst>
                <a:ext uri="{FF2B5EF4-FFF2-40B4-BE49-F238E27FC236}">
                  <a16:creationId xmlns:a16="http://schemas.microsoft.com/office/drawing/2014/main" id="{48075656-AE65-B1F2-31FC-17D90F87B24B}"/>
                </a:ext>
              </a:extLst>
            </p:cNvPr>
            <p:cNvSpPr>
              <a:spLocks/>
            </p:cNvSpPr>
            <p:nvPr/>
          </p:nvSpPr>
          <p:spPr bwMode="auto">
            <a:xfrm>
              <a:off x="12807950" y="3051175"/>
              <a:ext cx="153988" cy="173038"/>
            </a:xfrm>
            <a:custGeom>
              <a:avLst/>
              <a:gdLst>
                <a:gd name="T0" fmla="*/ 153 w 157"/>
                <a:gd name="T1" fmla="*/ 177 h 177"/>
                <a:gd name="T2" fmla="*/ 4 w 157"/>
                <a:gd name="T3" fmla="*/ 177 h 177"/>
                <a:gd name="T4" fmla="*/ 0 w 157"/>
                <a:gd name="T5" fmla="*/ 173 h 177"/>
                <a:gd name="T6" fmla="*/ 0 w 157"/>
                <a:gd name="T7" fmla="*/ 4 h 177"/>
                <a:gd name="T8" fmla="*/ 4 w 157"/>
                <a:gd name="T9" fmla="*/ 0 h 177"/>
                <a:gd name="T10" fmla="*/ 153 w 157"/>
                <a:gd name="T11" fmla="*/ 0 h 177"/>
                <a:gd name="T12" fmla="*/ 157 w 157"/>
                <a:gd name="T13" fmla="*/ 4 h 177"/>
                <a:gd name="T14" fmla="*/ 157 w 157"/>
                <a:gd name="T15" fmla="*/ 35 h 177"/>
                <a:gd name="T16" fmla="*/ 153 w 157"/>
                <a:gd name="T17" fmla="*/ 39 h 177"/>
                <a:gd name="T18" fmla="*/ 148 w 157"/>
                <a:gd name="T19" fmla="*/ 35 h 177"/>
                <a:gd name="T20" fmla="*/ 148 w 157"/>
                <a:gd name="T21" fmla="*/ 8 h 177"/>
                <a:gd name="T22" fmla="*/ 8 w 157"/>
                <a:gd name="T23" fmla="*/ 8 h 177"/>
                <a:gd name="T24" fmla="*/ 8 w 157"/>
                <a:gd name="T25" fmla="*/ 169 h 177"/>
                <a:gd name="T26" fmla="*/ 148 w 157"/>
                <a:gd name="T27" fmla="*/ 169 h 177"/>
                <a:gd name="T28" fmla="*/ 148 w 157"/>
                <a:gd name="T29" fmla="*/ 132 h 177"/>
                <a:gd name="T30" fmla="*/ 153 w 157"/>
                <a:gd name="T31" fmla="*/ 128 h 177"/>
                <a:gd name="T32" fmla="*/ 157 w 157"/>
                <a:gd name="T33" fmla="*/ 132 h 177"/>
                <a:gd name="T34" fmla="*/ 157 w 157"/>
                <a:gd name="T35" fmla="*/ 173 h 177"/>
                <a:gd name="T36" fmla="*/ 153 w 15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77">
                  <a:moveTo>
                    <a:pt x="153" y="177"/>
                  </a:moveTo>
                  <a:cubicBezTo>
                    <a:pt x="4" y="177"/>
                    <a:pt x="4" y="177"/>
                    <a:pt x="4" y="177"/>
                  </a:cubicBezTo>
                  <a:cubicBezTo>
                    <a:pt x="2" y="177"/>
                    <a:pt x="0" y="175"/>
                    <a:pt x="0" y="173"/>
                  </a:cubicBezTo>
                  <a:cubicBezTo>
                    <a:pt x="0" y="4"/>
                    <a:pt x="0" y="4"/>
                    <a:pt x="0" y="4"/>
                  </a:cubicBezTo>
                  <a:cubicBezTo>
                    <a:pt x="0" y="2"/>
                    <a:pt x="2" y="0"/>
                    <a:pt x="4" y="0"/>
                  </a:cubicBezTo>
                  <a:cubicBezTo>
                    <a:pt x="153" y="0"/>
                    <a:pt x="153" y="0"/>
                    <a:pt x="153" y="0"/>
                  </a:cubicBezTo>
                  <a:cubicBezTo>
                    <a:pt x="155" y="0"/>
                    <a:pt x="157" y="2"/>
                    <a:pt x="157" y="4"/>
                  </a:cubicBezTo>
                  <a:cubicBezTo>
                    <a:pt x="157" y="35"/>
                    <a:pt x="157" y="35"/>
                    <a:pt x="157" y="35"/>
                  </a:cubicBezTo>
                  <a:cubicBezTo>
                    <a:pt x="157" y="37"/>
                    <a:pt x="155" y="39"/>
                    <a:pt x="153" y="39"/>
                  </a:cubicBezTo>
                  <a:cubicBezTo>
                    <a:pt x="150" y="39"/>
                    <a:pt x="148" y="37"/>
                    <a:pt x="148" y="35"/>
                  </a:cubicBezTo>
                  <a:cubicBezTo>
                    <a:pt x="148" y="8"/>
                    <a:pt x="148" y="8"/>
                    <a:pt x="148" y="8"/>
                  </a:cubicBezTo>
                  <a:cubicBezTo>
                    <a:pt x="8" y="8"/>
                    <a:pt x="8" y="8"/>
                    <a:pt x="8" y="8"/>
                  </a:cubicBezTo>
                  <a:cubicBezTo>
                    <a:pt x="8" y="169"/>
                    <a:pt x="8" y="169"/>
                    <a:pt x="8" y="169"/>
                  </a:cubicBezTo>
                  <a:cubicBezTo>
                    <a:pt x="148" y="169"/>
                    <a:pt x="148" y="169"/>
                    <a:pt x="148" y="169"/>
                  </a:cubicBezTo>
                  <a:cubicBezTo>
                    <a:pt x="148" y="132"/>
                    <a:pt x="148" y="132"/>
                    <a:pt x="148" y="132"/>
                  </a:cubicBezTo>
                  <a:cubicBezTo>
                    <a:pt x="148" y="130"/>
                    <a:pt x="150" y="128"/>
                    <a:pt x="153" y="128"/>
                  </a:cubicBezTo>
                  <a:cubicBezTo>
                    <a:pt x="155" y="128"/>
                    <a:pt x="157" y="130"/>
                    <a:pt x="157" y="132"/>
                  </a:cubicBezTo>
                  <a:cubicBezTo>
                    <a:pt x="157" y="173"/>
                    <a:pt x="157" y="173"/>
                    <a:pt x="157" y="173"/>
                  </a:cubicBezTo>
                  <a:cubicBezTo>
                    <a:pt x="157" y="175"/>
                    <a:pt x="155" y="177"/>
                    <a:pt x="153" y="1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46" name="Freeform 858">
              <a:extLst>
                <a:ext uri="{FF2B5EF4-FFF2-40B4-BE49-F238E27FC236}">
                  <a16:creationId xmlns:a16="http://schemas.microsoft.com/office/drawing/2014/main" id="{99F879C7-9FCD-7B49-6977-962C647367D8}"/>
                </a:ext>
              </a:extLst>
            </p:cNvPr>
            <p:cNvSpPr>
              <a:spLocks/>
            </p:cNvSpPr>
            <p:nvPr/>
          </p:nvSpPr>
          <p:spPr bwMode="auto">
            <a:xfrm>
              <a:off x="12866688" y="3033713"/>
              <a:ext cx="34925" cy="7938"/>
            </a:xfrm>
            <a:custGeom>
              <a:avLst/>
              <a:gdLst>
                <a:gd name="T0" fmla="*/ 32 w 36"/>
                <a:gd name="T1" fmla="*/ 8 h 8"/>
                <a:gd name="T2" fmla="*/ 5 w 36"/>
                <a:gd name="T3" fmla="*/ 8 h 8"/>
                <a:gd name="T4" fmla="*/ 0 w 36"/>
                <a:gd name="T5" fmla="*/ 4 h 8"/>
                <a:gd name="T6" fmla="*/ 5 w 36"/>
                <a:gd name="T7" fmla="*/ 0 h 8"/>
                <a:gd name="T8" fmla="*/ 32 w 36"/>
                <a:gd name="T9" fmla="*/ 0 h 8"/>
                <a:gd name="T10" fmla="*/ 36 w 36"/>
                <a:gd name="T11" fmla="*/ 4 h 8"/>
                <a:gd name="T12" fmla="*/ 32 w 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8"/>
                  </a:moveTo>
                  <a:cubicBezTo>
                    <a:pt x="5" y="8"/>
                    <a:pt x="5" y="8"/>
                    <a:pt x="5" y="8"/>
                  </a:cubicBezTo>
                  <a:cubicBezTo>
                    <a:pt x="2" y="8"/>
                    <a:pt x="0" y="6"/>
                    <a:pt x="0" y="4"/>
                  </a:cubicBezTo>
                  <a:cubicBezTo>
                    <a:pt x="0" y="2"/>
                    <a:pt x="2" y="0"/>
                    <a:pt x="5" y="0"/>
                  </a:cubicBezTo>
                  <a:cubicBezTo>
                    <a:pt x="32" y="0"/>
                    <a:pt x="32" y="0"/>
                    <a:pt x="32" y="0"/>
                  </a:cubicBezTo>
                  <a:cubicBezTo>
                    <a:pt x="34" y="0"/>
                    <a:pt x="36" y="2"/>
                    <a:pt x="36" y="4"/>
                  </a:cubicBezTo>
                  <a:cubicBezTo>
                    <a:pt x="36" y="6"/>
                    <a:pt x="34" y="8"/>
                    <a:pt x="3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47" name="Freeform 859">
              <a:extLst>
                <a:ext uri="{FF2B5EF4-FFF2-40B4-BE49-F238E27FC236}">
                  <a16:creationId xmlns:a16="http://schemas.microsoft.com/office/drawing/2014/main" id="{0AD187A5-E773-04EE-E17C-55F510662762}"/>
                </a:ext>
              </a:extLst>
            </p:cNvPr>
            <p:cNvSpPr>
              <a:spLocks/>
            </p:cNvSpPr>
            <p:nvPr/>
          </p:nvSpPr>
          <p:spPr bwMode="auto">
            <a:xfrm>
              <a:off x="12877800" y="3236913"/>
              <a:ext cx="12700" cy="7938"/>
            </a:xfrm>
            <a:custGeom>
              <a:avLst/>
              <a:gdLst>
                <a:gd name="T0" fmla="*/ 8 w 13"/>
                <a:gd name="T1" fmla="*/ 9 h 9"/>
                <a:gd name="T2" fmla="*/ 4 w 13"/>
                <a:gd name="T3" fmla="*/ 9 h 9"/>
                <a:gd name="T4" fmla="*/ 0 w 13"/>
                <a:gd name="T5" fmla="*/ 5 h 9"/>
                <a:gd name="T6" fmla="*/ 4 w 13"/>
                <a:gd name="T7" fmla="*/ 0 h 9"/>
                <a:gd name="T8" fmla="*/ 8 w 13"/>
                <a:gd name="T9" fmla="*/ 0 h 9"/>
                <a:gd name="T10" fmla="*/ 13 w 13"/>
                <a:gd name="T11" fmla="*/ 5 h 9"/>
                <a:gd name="T12" fmla="*/ 8 w 1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8" y="9"/>
                  </a:moveTo>
                  <a:cubicBezTo>
                    <a:pt x="4" y="9"/>
                    <a:pt x="4" y="9"/>
                    <a:pt x="4" y="9"/>
                  </a:cubicBezTo>
                  <a:cubicBezTo>
                    <a:pt x="2" y="9"/>
                    <a:pt x="0" y="7"/>
                    <a:pt x="0" y="5"/>
                  </a:cubicBezTo>
                  <a:cubicBezTo>
                    <a:pt x="0" y="2"/>
                    <a:pt x="2" y="0"/>
                    <a:pt x="4" y="0"/>
                  </a:cubicBezTo>
                  <a:cubicBezTo>
                    <a:pt x="8" y="0"/>
                    <a:pt x="8" y="0"/>
                    <a:pt x="8" y="0"/>
                  </a:cubicBezTo>
                  <a:cubicBezTo>
                    <a:pt x="11" y="0"/>
                    <a:pt x="13" y="2"/>
                    <a:pt x="13" y="5"/>
                  </a:cubicBezTo>
                  <a:cubicBezTo>
                    <a:pt x="13" y="7"/>
                    <a:pt x="11" y="9"/>
                    <a:pt x="8"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48" name="Freeform 860">
              <a:extLst>
                <a:ext uri="{FF2B5EF4-FFF2-40B4-BE49-F238E27FC236}">
                  <a16:creationId xmlns:a16="http://schemas.microsoft.com/office/drawing/2014/main" id="{D120BC93-35B9-2C6B-00D3-269DC6A3DC06}"/>
                </a:ext>
              </a:extLst>
            </p:cNvPr>
            <p:cNvSpPr>
              <a:spLocks noEditPoints="1"/>
            </p:cNvSpPr>
            <p:nvPr/>
          </p:nvSpPr>
          <p:spPr bwMode="auto">
            <a:xfrm>
              <a:off x="12869863" y="3074988"/>
              <a:ext cx="117475" cy="117475"/>
            </a:xfrm>
            <a:custGeom>
              <a:avLst/>
              <a:gdLst>
                <a:gd name="T0" fmla="*/ 60 w 120"/>
                <a:gd name="T1" fmla="*/ 120 h 120"/>
                <a:gd name="T2" fmla="*/ 0 w 120"/>
                <a:gd name="T3" fmla="*/ 60 h 120"/>
                <a:gd name="T4" fmla="*/ 60 w 120"/>
                <a:gd name="T5" fmla="*/ 0 h 120"/>
                <a:gd name="T6" fmla="*/ 120 w 120"/>
                <a:gd name="T7" fmla="*/ 60 h 120"/>
                <a:gd name="T8" fmla="*/ 60 w 120"/>
                <a:gd name="T9" fmla="*/ 120 h 120"/>
                <a:gd name="T10" fmla="*/ 60 w 120"/>
                <a:gd name="T11" fmla="*/ 8 h 120"/>
                <a:gd name="T12" fmla="*/ 8 w 120"/>
                <a:gd name="T13" fmla="*/ 60 h 120"/>
                <a:gd name="T14" fmla="*/ 60 w 120"/>
                <a:gd name="T15" fmla="*/ 112 h 120"/>
                <a:gd name="T16" fmla="*/ 112 w 120"/>
                <a:gd name="T17" fmla="*/ 60 h 120"/>
                <a:gd name="T18" fmla="*/ 60 w 120"/>
                <a:gd name="T19"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8"/>
                  </a:moveTo>
                  <a:cubicBezTo>
                    <a:pt x="31" y="8"/>
                    <a:pt x="8" y="31"/>
                    <a:pt x="8" y="60"/>
                  </a:cubicBezTo>
                  <a:cubicBezTo>
                    <a:pt x="8" y="88"/>
                    <a:pt x="31" y="112"/>
                    <a:pt x="60" y="112"/>
                  </a:cubicBezTo>
                  <a:cubicBezTo>
                    <a:pt x="89" y="112"/>
                    <a:pt x="112" y="88"/>
                    <a:pt x="112" y="60"/>
                  </a:cubicBezTo>
                  <a:cubicBezTo>
                    <a:pt x="112" y="31"/>
                    <a:pt x="89" y="8"/>
                    <a:pt x="60"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49" name="Freeform 861">
              <a:extLst>
                <a:ext uri="{FF2B5EF4-FFF2-40B4-BE49-F238E27FC236}">
                  <a16:creationId xmlns:a16="http://schemas.microsoft.com/office/drawing/2014/main" id="{0878BDB6-A8D5-D775-B188-C0021C9EC94C}"/>
                </a:ext>
              </a:extLst>
            </p:cNvPr>
            <p:cNvSpPr>
              <a:spLocks noEditPoints="1"/>
            </p:cNvSpPr>
            <p:nvPr/>
          </p:nvSpPr>
          <p:spPr bwMode="auto">
            <a:xfrm>
              <a:off x="12957175" y="3162300"/>
              <a:ext cx="61913" cy="63500"/>
            </a:xfrm>
            <a:custGeom>
              <a:avLst/>
              <a:gdLst>
                <a:gd name="T0" fmla="*/ 50 w 63"/>
                <a:gd name="T1" fmla="*/ 64 h 64"/>
                <a:gd name="T2" fmla="*/ 42 w 63"/>
                <a:gd name="T3" fmla="*/ 60 h 64"/>
                <a:gd name="T4" fmla="*/ 42 w 63"/>
                <a:gd name="T5" fmla="*/ 60 h 64"/>
                <a:gd name="T6" fmla="*/ 1 w 63"/>
                <a:gd name="T7" fmla="*/ 20 h 64"/>
                <a:gd name="T8" fmla="*/ 0 w 63"/>
                <a:gd name="T9" fmla="*/ 17 h 64"/>
                <a:gd name="T10" fmla="*/ 1 w 63"/>
                <a:gd name="T11" fmla="*/ 14 h 64"/>
                <a:gd name="T12" fmla="*/ 13 w 63"/>
                <a:gd name="T13" fmla="*/ 2 h 64"/>
                <a:gd name="T14" fmla="*/ 19 w 63"/>
                <a:gd name="T15" fmla="*/ 2 h 64"/>
                <a:gd name="T16" fmla="*/ 59 w 63"/>
                <a:gd name="T17" fmla="*/ 42 h 64"/>
                <a:gd name="T18" fmla="*/ 63 w 63"/>
                <a:gd name="T19" fmla="*/ 51 h 64"/>
                <a:gd name="T20" fmla="*/ 59 w 63"/>
                <a:gd name="T21" fmla="*/ 59 h 64"/>
                <a:gd name="T22" fmla="*/ 59 w 63"/>
                <a:gd name="T23" fmla="*/ 60 h 64"/>
                <a:gd name="T24" fmla="*/ 50 w 63"/>
                <a:gd name="T25" fmla="*/ 64 h 64"/>
                <a:gd name="T26" fmla="*/ 10 w 63"/>
                <a:gd name="T27" fmla="*/ 17 h 64"/>
                <a:gd name="T28" fmla="*/ 48 w 63"/>
                <a:gd name="T29" fmla="*/ 54 h 64"/>
                <a:gd name="T30" fmla="*/ 48 w 63"/>
                <a:gd name="T31" fmla="*/ 54 h 64"/>
                <a:gd name="T32" fmla="*/ 53 w 63"/>
                <a:gd name="T33" fmla="*/ 54 h 64"/>
                <a:gd name="T34" fmla="*/ 54 w 63"/>
                <a:gd name="T35" fmla="*/ 54 h 64"/>
                <a:gd name="T36" fmla="*/ 55 w 63"/>
                <a:gd name="T37" fmla="*/ 51 h 64"/>
                <a:gd name="T38" fmla="*/ 54 w 63"/>
                <a:gd name="T39" fmla="*/ 48 h 64"/>
                <a:gd name="T40" fmla="*/ 16 w 63"/>
                <a:gd name="T41" fmla="*/ 11 h 64"/>
                <a:gd name="T42" fmla="*/ 10 w 63"/>
                <a:gd name="T43"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4">
                  <a:moveTo>
                    <a:pt x="50" y="64"/>
                  </a:moveTo>
                  <a:cubicBezTo>
                    <a:pt x="47" y="64"/>
                    <a:pt x="44" y="63"/>
                    <a:pt x="42" y="60"/>
                  </a:cubicBezTo>
                  <a:cubicBezTo>
                    <a:pt x="42" y="60"/>
                    <a:pt x="42" y="60"/>
                    <a:pt x="42" y="60"/>
                  </a:cubicBezTo>
                  <a:cubicBezTo>
                    <a:pt x="1" y="20"/>
                    <a:pt x="1" y="20"/>
                    <a:pt x="1" y="20"/>
                  </a:cubicBezTo>
                  <a:cubicBezTo>
                    <a:pt x="0" y="19"/>
                    <a:pt x="0" y="18"/>
                    <a:pt x="0" y="17"/>
                  </a:cubicBezTo>
                  <a:cubicBezTo>
                    <a:pt x="0" y="16"/>
                    <a:pt x="0" y="15"/>
                    <a:pt x="1" y="14"/>
                  </a:cubicBezTo>
                  <a:cubicBezTo>
                    <a:pt x="13" y="2"/>
                    <a:pt x="13" y="2"/>
                    <a:pt x="13" y="2"/>
                  </a:cubicBezTo>
                  <a:cubicBezTo>
                    <a:pt x="15" y="0"/>
                    <a:pt x="17" y="0"/>
                    <a:pt x="19" y="2"/>
                  </a:cubicBezTo>
                  <a:cubicBezTo>
                    <a:pt x="59" y="42"/>
                    <a:pt x="59" y="42"/>
                    <a:pt x="59" y="42"/>
                  </a:cubicBezTo>
                  <a:cubicBezTo>
                    <a:pt x="62" y="45"/>
                    <a:pt x="63" y="48"/>
                    <a:pt x="63" y="51"/>
                  </a:cubicBezTo>
                  <a:cubicBezTo>
                    <a:pt x="63" y="54"/>
                    <a:pt x="62" y="57"/>
                    <a:pt x="59" y="59"/>
                  </a:cubicBezTo>
                  <a:cubicBezTo>
                    <a:pt x="59" y="60"/>
                    <a:pt x="59" y="60"/>
                    <a:pt x="59" y="60"/>
                  </a:cubicBezTo>
                  <a:cubicBezTo>
                    <a:pt x="56" y="63"/>
                    <a:pt x="53" y="64"/>
                    <a:pt x="50" y="64"/>
                  </a:cubicBezTo>
                  <a:close/>
                  <a:moveTo>
                    <a:pt x="10" y="17"/>
                  </a:moveTo>
                  <a:cubicBezTo>
                    <a:pt x="48" y="54"/>
                    <a:pt x="48" y="54"/>
                    <a:pt x="48" y="54"/>
                  </a:cubicBezTo>
                  <a:cubicBezTo>
                    <a:pt x="48" y="54"/>
                    <a:pt x="48" y="54"/>
                    <a:pt x="48" y="54"/>
                  </a:cubicBezTo>
                  <a:cubicBezTo>
                    <a:pt x="49" y="56"/>
                    <a:pt x="51" y="56"/>
                    <a:pt x="53" y="54"/>
                  </a:cubicBezTo>
                  <a:cubicBezTo>
                    <a:pt x="54" y="54"/>
                    <a:pt x="54" y="54"/>
                    <a:pt x="54" y="54"/>
                  </a:cubicBezTo>
                  <a:cubicBezTo>
                    <a:pt x="54" y="53"/>
                    <a:pt x="55" y="52"/>
                    <a:pt x="55" y="51"/>
                  </a:cubicBezTo>
                  <a:cubicBezTo>
                    <a:pt x="55" y="50"/>
                    <a:pt x="54" y="49"/>
                    <a:pt x="54" y="48"/>
                  </a:cubicBezTo>
                  <a:cubicBezTo>
                    <a:pt x="16" y="11"/>
                    <a:pt x="16" y="11"/>
                    <a:pt x="16" y="11"/>
                  </a:cubicBezTo>
                  <a:lnTo>
                    <a:pt x="10" y="1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50" name="Shape9_20200717_142313">
            <a:extLst>
              <a:ext uri="{FF2B5EF4-FFF2-40B4-BE49-F238E27FC236}">
                <a16:creationId xmlns:a16="http://schemas.microsoft.com/office/drawing/2014/main" id="{6DB3D0A1-DF61-6D12-DAFA-AF9B1A4AC93A}"/>
              </a:ext>
            </a:extLst>
          </p:cNvPr>
          <p:cNvGrpSpPr>
            <a:grpSpLocks noChangeAspect="1"/>
          </p:cNvGrpSpPr>
          <p:nvPr/>
        </p:nvGrpSpPr>
        <p:grpSpPr>
          <a:xfrm>
            <a:off x="11039333" y="1246453"/>
            <a:ext cx="557786" cy="554186"/>
            <a:chOff x="13315950" y="3017838"/>
            <a:chExt cx="246063" cy="244475"/>
          </a:xfrm>
          <a:solidFill>
            <a:schemeClr val="accent1"/>
          </a:solidFill>
        </p:grpSpPr>
        <p:sp>
          <p:nvSpPr>
            <p:cNvPr id="651" name="Freeform 862">
              <a:extLst>
                <a:ext uri="{FF2B5EF4-FFF2-40B4-BE49-F238E27FC236}">
                  <a16:creationId xmlns:a16="http://schemas.microsoft.com/office/drawing/2014/main" id="{093E6FC1-119C-211C-CFE0-0AC4DB757325}"/>
                </a:ext>
              </a:extLst>
            </p:cNvPr>
            <p:cNvSpPr>
              <a:spLocks/>
            </p:cNvSpPr>
            <p:nvPr/>
          </p:nvSpPr>
          <p:spPr bwMode="auto">
            <a:xfrm>
              <a:off x="13358813" y="3111500"/>
              <a:ext cx="104775" cy="42863"/>
            </a:xfrm>
            <a:custGeom>
              <a:avLst/>
              <a:gdLst>
                <a:gd name="T0" fmla="*/ 103 w 107"/>
                <a:gd name="T1" fmla="*/ 44 h 44"/>
                <a:gd name="T2" fmla="*/ 99 w 107"/>
                <a:gd name="T3" fmla="*/ 39 h 44"/>
                <a:gd name="T4" fmla="*/ 99 w 107"/>
                <a:gd name="T5" fmla="*/ 27 h 44"/>
                <a:gd name="T6" fmla="*/ 81 w 107"/>
                <a:gd name="T7" fmla="*/ 9 h 44"/>
                <a:gd name="T8" fmla="*/ 26 w 107"/>
                <a:gd name="T9" fmla="*/ 9 h 44"/>
                <a:gd name="T10" fmla="*/ 8 w 107"/>
                <a:gd name="T11" fmla="*/ 27 h 44"/>
                <a:gd name="T12" fmla="*/ 8 w 107"/>
                <a:gd name="T13" fmla="*/ 39 h 44"/>
                <a:gd name="T14" fmla="*/ 4 w 107"/>
                <a:gd name="T15" fmla="*/ 43 h 44"/>
                <a:gd name="T16" fmla="*/ 0 w 107"/>
                <a:gd name="T17" fmla="*/ 39 h 44"/>
                <a:gd name="T18" fmla="*/ 0 w 107"/>
                <a:gd name="T19" fmla="*/ 27 h 44"/>
                <a:gd name="T20" fmla="*/ 26 w 107"/>
                <a:gd name="T21" fmla="*/ 0 h 44"/>
                <a:gd name="T22" fmla="*/ 81 w 107"/>
                <a:gd name="T23" fmla="*/ 0 h 44"/>
                <a:gd name="T24" fmla="*/ 107 w 107"/>
                <a:gd name="T25" fmla="*/ 27 h 44"/>
                <a:gd name="T26" fmla="*/ 107 w 107"/>
                <a:gd name="T27" fmla="*/ 39 h 44"/>
                <a:gd name="T28" fmla="*/ 103 w 107"/>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44">
                  <a:moveTo>
                    <a:pt x="103" y="44"/>
                  </a:moveTo>
                  <a:cubicBezTo>
                    <a:pt x="101" y="44"/>
                    <a:pt x="99" y="42"/>
                    <a:pt x="99" y="39"/>
                  </a:cubicBezTo>
                  <a:cubicBezTo>
                    <a:pt x="99" y="27"/>
                    <a:pt x="99" y="27"/>
                    <a:pt x="99" y="27"/>
                  </a:cubicBezTo>
                  <a:cubicBezTo>
                    <a:pt x="99" y="17"/>
                    <a:pt x="91" y="9"/>
                    <a:pt x="81" y="9"/>
                  </a:cubicBezTo>
                  <a:cubicBezTo>
                    <a:pt x="26" y="9"/>
                    <a:pt x="26" y="9"/>
                    <a:pt x="26" y="9"/>
                  </a:cubicBezTo>
                  <a:cubicBezTo>
                    <a:pt x="16" y="9"/>
                    <a:pt x="8" y="17"/>
                    <a:pt x="8" y="27"/>
                  </a:cubicBezTo>
                  <a:cubicBezTo>
                    <a:pt x="8" y="39"/>
                    <a:pt x="8" y="39"/>
                    <a:pt x="8" y="39"/>
                  </a:cubicBezTo>
                  <a:cubicBezTo>
                    <a:pt x="8" y="41"/>
                    <a:pt x="6" y="43"/>
                    <a:pt x="4" y="43"/>
                  </a:cubicBezTo>
                  <a:cubicBezTo>
                    <a:pt x="2" y="43"/>
                    <a:pt x="0" y="41"/>
                    <a:pt x="0" y="39"/>
                  </a:cubicBezTo>
                  <a:cubicBezTo>
                    <a:pt x="0" y="27"/>
                    <a:pt x="0" y="27"/>
                    <a:pt x="0" y="27"/>
                  </a:cubicBezTo>
                  <a:cubicBezTo>
                    <a:pt x="0" y="12"/>
                    <a:pt x="12" y="0"/>
                    <a:pt x="26" y="0"/>
                  </a:cubicBezTo>
                  <a:cubicBezTo>
                    <a:pt x="81" y="0"/>
                    <a:pt x="81" y="0"/>
                    <a:pt x="81" y="0"/>
                  </a:cubicBezTo>
                  <a:cubicBezTo>
                    <a:pt x="96" y="0"/>
                    <a:pt x="107" y="12"/>
                    <a:pt x="107" y="27"/>
                  </a:cubicBezTo>
                  <a:cubicBezTo>
                    <a:pt x="107" y="39"/>
                    <a:pt x="107" y="39"/>
                    <a:pt x="107" y="39"/>
                  </a:cubicBezTo>
                  <a:cubicBezTo>
                    <a:pt x="107" y="42"/>
                    <a:pt x="106" y="44"/>
                    <a:pt x="103"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52" name="Freeform 863">
              <a:extLst>
                <a:ext uri="{FF2B5EF4-FFF2-40B4-BE49-F238E27FC236}">
                  <a16:creationId xmlns:a16="http://schemas.microsoft.com/office/drawing/2014/main" id="{48E1BBC4-2FC0-4CC9-34EB-4FF512726E90}"/>
                </a:ext>
              </a:extLst>
            </p:cNvPr>
            <p:cNvSpPr>
              <a:spLocks/>
            </p:cNvSpPr>
            <p:nvPr/>
          </p:nvSpPr>
          <p:spPr bwMode="auto">
            <a:xfrm>
              <a:off x="13379450" y="3111500"/>
              <a:ext cx="61913" cy="9525"/>
            </a:xfrm>
            <a:custGeom>
              <a:avLst/>
              <a:gdLst>
                <a:gd name="T0" fmla="*/ 59 w 63"/>
                <a:gd name="T1" fmla="*/ 9 h 9"/>
                <a:gd name="T2" fmla="*/ 4 w 63"/>
                <a:gd name="T3" fmla="*/ 9 h 9"/>
                <a:gd name="T4" fmla="*/ 0 w 63"/>
                <a:gd name="T5" fmla="*/ 5 h 9"/>
                <a:gd name="T6" fmla="*/ 4 w 63"/>
                <a:gd name="T7" fmla="*/ 0 h 9"/>
                <a:gd name="T8" fmla="*/ 59 w 63"/>
                <a:gd name="T9" fmla="*/ 0 h 9"/>
                <a:gd name="T10" fmla="*/ 63 w 63"/>
                <a:gd name="T11" fmla="*/ 5 h 9"/>
                <a:gd name="T12" fmla="*/ 59 w 6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3" h="9">
                  <a:moveTo>
                    <a:pt x="59" y="9"/>
                  </a:moveTo>
                  <a:cubicBezTo>
                    <a:pt x="4" y="9"/>
                    <a:pt x="4" y="9"/>
                    <a:pt x="4" y="9"/>
                  </a:cubicBezTo>
                  <a:cubicBezTo>
                    <a:pt x="2" y="9"/>
                    <a:pt x="0" y="7"/>
                    <a:pt x="0" y="5"/>
                  </a:cubicBezTo>
                  <a:cubicBezTo>
                    <a:pt x="0" y="2"/>
                    <a:pt x="2" y="0"/>
                    <a:pt x="4" y="0"/>
                  </a:cubicBezTo>
                  <a:cubicBezTo>
                    <a:pt x="59" y="0"/>
                    <a:pt x="59" y="0"/>
                    <a:pt x="59" y="0"/>
                  </a:cubicBezTo>
                  <a:cubicBezTo>
                    <a:pt x="62" y="0"/>
                    <a:pt x="63" y="2"/>
                    <a:pt x="63" y="5"/>
                  </a:cubicBezTo>
                  <a:cubicBezTo>
                    <a:pt x="63" y="7"/>
                    <a:pt x="62" y="9"/>
                    <a:pt x="59"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53" name="Freeform 864">
              <a:extLst>
                <a:ext uri="{FF2B5EF4-FFF2-40B4-BE49-F238E27FC236}">
                  <a16:creationId xmlns:a16="http://schemas.microsoft.com/office/drawing/2014/main" id="{8C2480C8-D2C0-78D2-0948-090E55CA848F}"/>
                </a:ext>
              </a:extLst>
            </p:cNvPr>
            <p:cNvSpPr>
              <a:spLocks noEditPoints="1"/>
            </p:cNvSpPr>
            <p:nvPr/>
          </p:nvSpPr>
          <p:spPr bwMode="auto">
            <a:xfrm>
              <a:off x="13387388" y="3054350"/>
              <a:ext cx="47625" cy="47625"/>
            </a:xfrm>
            <a:custGeom>
              <a:avLst/>
              <a:gdLst>
                <a:gd name="T0" fmla="*/ 25 w 49"/>
                <a:gd name="T1" fmla="*/ 49 h 49"/>
                <a:gd name="T2" fmla="*/ 0 w 49"/>
                <a:gd name="T3" fmla="*/ 24 h 49"/>
                <a:gd name="T4" fmla="*/ 25 w 49"/>
                <a:gd name="T5" fmla="*/ 0 h 49"/>
                <a:gd name="T6" fmla="*/ 49 w 49"/>
                <a:gd name="T7" fmla="*/ 24 h 49"/>
                <a:gd name="T8" fmla="*/ 25 w 49"/>
                <a:gd name="T9" fmla="*/ 49 h 49"/>
                <a:gd name="T10" fmla="*/ 25 w 49"/>
                <a:gd name="T11" fmla="*/ 8 h 49"/>
                <a:gd name="T12" fmla="*/ 8 w 49"/>
                <a:gd name="T13" fmla="*/ 24 h 49"/>
                <a:gd name="T14" fmla="*/ 25 w 49"/>
                <a:gd name="T15" fmla="*/ 41 h 49"/>
                <a:gd name="T16" fmla="*/ 41 w 49"/>
                <a:gd name="T17" fmla="*/ 24 h 49"/>
                <a:gd name="T18" fmla="*/ 25 w 49"/>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49"/>
                  </a:moveTo>
                  <a:cubicBezTo>
                    <a:pt x="11" y="49"/>
                    <a:pt x="0" y="38"/>
                    <a:pt x="0" y="24"/>
                  </a:cubicBezTo>
                  <a:cubicBezTo>
                    <a:pt x="0" y="11"/>
                    <a:pt x="11" y="0"/>
                    <a:pt x="25" y="0"/>
                  </a:cubicBezTo>
                  <a:cubicBezTo>
                    <a:pt x="38" y="0"/>
                    <a:pt x="49" y="11"/>
                    <a:pt x="49" y="24"/>
                  </a:cubicBezTo>
                  <a:cubicBezTo>
                    <a:pt x="49" y="38"/>
                    <a:pt x="38" y="49"/>
                    <a:pt x="25" y="49"/>
                  </a:cubicBezTo>
                  <a:close/>
                  <a:moveTo>
                    <a:pt x="25" y="8"/>
                  </a:moveTo>
                  <a:cubicBezTo>
                    <a:pt x="16" y="8"/>
                    <a:pt x="8" y="15"/>
                    <a:pt x="8" y="24"/>
                  </a:cubicBezTo>
                  <a:cubicBezTo>
                    <a:pt x="8" y="33"/>
                    <a:pt x="16" y="41"/>
                    <a:pt x="25" y="41"/>
                  </a:cubicBezTo>
                  <a:cubicBezTo>
                    <a:pt x="34" y="41"/>
                    <a:pt x="41" y="33"/>
                    <a:pt x="41" y="24"/>
                  </a:cubicBezTo>
                  <a:cubicBezTo>
                    <a:pt x="41" y="15"/>
                    <a:pt x="34" y="8"/>
                    <a:pt x="25"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54" name="Freeform 865">
              <a:extLst>
                <a:ext uri="{FF2B5EF4-FFF2-40B4-BE49-F238E27FC236}">
                  <a16:creationId xmlns:a16="http://schemas.microsoft.com/office/drawing/2014/main" id="{7E594C7B-6F37-189C-B7AC-835D9174DF11}"/>
                </a:ext>
              </a:extLst>
            </p:cNvPr>
            <p:cNvSpPr>
              <a:spLocks noEditPoints="1"/>
            </p:cNvSpPr>
            <p:nvPr/>
          </p:nvSpPr>
          <p:spPr bwMode="auto">
            <a:xfrm>
              <a:off x="13315950" y="3017838"/>
              <a:ext cx="190500" cy="190500"/>
            </a:xfrm>
            <a:custGeom>
              <a:avLst/>
              <a:gdLst>
                <a:gd name="T0" fmla="*/ 98 w 195"/>
                <a:gd name="T1" fmla="*/ 195 h 195"/>
                <a:gd name="T2" fmla="*/ 0 w 195"/>
                <a:gd name="T3" fmla="*/ 98 h 195"/>
                <a:gd name="T4" fmla="*/ 98 w 195"/>
                <a:gd name="T5" fmla="*/ 0 h 195"/>
                <a:gd name="T6" fmla="*/ 195 w 195"/>
                <a:gd name="T7" fmla="*/ 98 h 195"/>
                <a:gd name="T8" fmla="*/ 98 w 195"/>
                <a:gd name="T9" fmla="*/ 195 h 195"/>
                <a:gd name="T10" fmla="*/ 98 w 195"/>
                <a:gd name="T11" fmla="*/ 8 h 195"/>
                <a:gd name="T12" fmla="*/ 8 w 195"/>
                <a:gd name="T13" fmla="*/ 98 h 195"/>
                <a:gd name="T14" fmla="*/ 98 w 195"/>
                <a:gd name="T15" fmla="*/ 187 h 195"/>
                <a:gd name="T16" fmla="*/ 187 w 195"/>
                <a:gd name="T17" fmla="*/ 98 h 195"/>
                <a:gd name="T18" fmla="*/ 98 w 195"/>
                <a:gd name="T19"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8" y="195"/>
                  </a:moveTo>
                  <a:cubicBezTo>
                    <a:pt x="44" y="195"/>
                    <a:pt x="0" y="151"/>
                    <a:pt x="0" y="98"/>
                  </a:cubicBezTo>
                  <a:cubicBezTo>
                    <a:pt x="0" y="44"/>
                    <a:pt x="44" y="0"/>
                    <a:pt x="98" y="0"/>
                  </a:cubicBezTo>
                  <a:cubicBezTo>
                    <a:pt x="151" y="0"/>
                    <a:pt x="195" y="44"/>
                    <a:pt x="195" y="98"/>
                  </a:cubicBezTo>
                  <a:cubicBezTo>
                    <a:pt x="195" y="151"/>
                    <a:pt x="151" y="195"/>
                    <a:pt x="98" y="195"/>
                  </a:cubicBezTo>
                  <a:close/>
                  <a:moveTo>
                    <a:pt x="98" y="8"/>
                  </a:moveTo>
                  <a:cubicBezTo>
                    <a:pt x="48" y="8"/>
                    <a:pt x="8" y="48"/>
                    <a:pt x="8" y="98"/>
                  </a:cubicBezTo>
                  <a:cubicBezTo>
                    <a:pt x="8" y="147"/>
                    <a:pt x="48" y="187"/>
                    <a:pt x="98" y="187"/>
                  </a:cubicBezTo>
                  <a:cubicBezTo>
                    <a:pt x="147" y="187"/>
                    <a:pt x="187" y="147"/>
                    <a:pt x="187" y="98"/>
                  </a:cubicBezTo>
                  <a:cubicBezTo>
                    <a:pt x="187" y="48"/>
                    <a:pt x="147" y="8"/>
                    <a:pt x="9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55" name="Freeform 866">
              <a:extLst>
                <a:ext uri="{FF2B5EF4-FFF2-40B4-BE49-F238E27FC236}">
                  <a16:creationId xmlns:a16="http://schemas.microsoft.com/office/drawing/2014/main" id="{14C2E010-EC2B-D89A-FD78-26C938295EB8}"/>
                </a:ext>
              </a:extLst>
            </p:cNvPr>
            <p:cNvSpPr>
              <a:spLocks noEditPoints="1"/>
            </p:cNvSpPr>
            <p:nvPr/>
          </p:nvSpPr>
          <p:spPr bwMode="auto">
            <a:xfrm>
              <a:off x="13462000" y="3163888"/>
              <a:ext cx="100013" cy="98425"/>
            </a:xfrm>
            <a:custGeom>
              <a:avLst/>
              <a:gdLst>
                <a:gd name="T0" fmla="*/ 81 w 102"/>
                <a:gd name="T1" fmla="*/ 100 h 100"/>
                <a:gd name="T2" fmla="*/ 70 w 102"/>
                <a:gd name="T3" fmla="*/ 95 h 100"/>
                <a:gd name="T4" fmla="*/ 70 w 102"/>
                <a:gd name="T5" fmla="*/ 95 h 100"/>
                <a:gd name="T6" fmla="*/ 2 w 102"/>
                <a:gd name="T7" fmla="*/ 27 h 100"/>
                <a:gd name="T8" fmla="*/ 2 w 102"/>
                <a:gd name="T9" fmla="*/ 22 h 100"/>
                <a:gd name="T10" fmla="*/ 22 w 102"/>
                <a:gd name="T11" fmla="*/ 2 h 100"/>
                <a:gd name="T12" fmla="*/ 28 w 102"/>
                <a:gd name="T13" fmla="*/ 2 h 100"/>
                <a:gd name="T14" fmla="*/ 96 w 102"/>
                <a:gd name="T15" fmla="*/ 70 h 100"/>
                <a:gd name="T16" fmla="*/ 96 w 102"/>
                <a:gd name="T17" fmla="*/ 93 h 100"/>
                <a:gd name="T18" fmla="*/ 93 w 102"/>
                <a:gd name="T19" fmla="*/ 95 h 100"/>
                <a:gd name="T20" fmla="*/ 81 w 102"/>
                <a:gd name="T21" fmla="*/ 100 h 100"/>
                <a:gd name="T22" fmla="*/ 11 w 102"/>
                <a:gd name="T23" fmla="*/ 24 h 100"/>
                <a:gd name="T24" fmla="*/ 76 w 102"/>
                <a:gd name="T25" fmla="*/ 90 h 100"/>
                <a:gd name="T26" fmla="*/ 76 w 102"/>
                <a:gd name="T27" fmla="*/ 90 h 100"/>
                <a:gd name="T28" fmla="*/ 87 w 102"/>
                <a:gd name="T29" fmla="*/ 90 h 100"/>
                <a:gd name="T30" fmla="*/ 90 w 102"/>
                <a:gd name="T31" fmla="*/ 87 h 100"/>
                <a:gd name="T32" fmla="*/ 90 w 102"/>
                <a:gd name="T33" fmla="*/ 76 h 100"/>
                <a:gd name="T34" fmla="*/ 25 w 102"/>
                <a:gd name="T35" fmla="*/ 10 h 100"/>
                <a:gd name="T36" fmla="*/ 11 w 102"/>
                <a:gd name="T3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00">
                  <a:moveTo>
                    <a:pt x="81" y="100"/>
                  </a:moveTo>
                  <a:cubicBezTo>
                    <a:pt x="77" y="100"/>
                    <a:pt x="73" y="99"/>
                    <a:pt x="70" y="95"/>
                  </a:cubicBezTo>
                  <a:cubicBezTo>
                    <a:pt x="70" y="95"/>
                    <a:pt x="70" y="95"/>
                    <a:pt x="70" y="95"/>
                  </a:cubicBezTo>
                  <a:cubicBezTo>
                    <a:pt x="2" y="27"/>
                    <a:pt x="2" y="27"/>
                    <a:pt x="2" y="27"/>
                  </a:cubicBezTo>
                  <a:cubicBezTo>
                    <a:pt x="0" y="26"/>
                    <a:pt x="0" y="23"/>
                    <a:pt x="2" y="22"/>
                  </a:cubicBezTo>
                  <a:cubicBezTo>
                    <a:pt x="22" y="2"/>
                    <a:pt x="22" y="2"/>
                    <a:pt x="22" y="2"/>
                  </a:cubicBezTo>
                  <a:cubicBezTo>
                    <a:pt x="23" y="0"/>
                    <a:pt x="26" y="0"/>
                    <a:pt x="28" y="2"/>
                  </a:cubicBezTo>
                  <a:cubicBezTo>
                    <a:pt x="96" y="70"/>
                    <a:pt x="96" y="70"/>
                    <a:pt x="96" y="70"/>
                  </a:cubicBezTo>
                  <a:cubicBezTo>
                    <a:pt x="102" y="76"/>
                    <a:pt x="102" y="86"/>
                    <a:pt x="96" y="93"/>
                  </a:cubicBezTo>
                  <a:cubicBezTo>
                    <a:pt x="93" y="95"/>
                    <a:pt x="93" y="95"/>
                    <a:pt x="93" y="95"/>
                  </a:cubicBezTo>
                  <a:cubicBezTo>
                    <a:pt x="90" y="99"/>
                    <a:pt x="86" y="100"/>
                    <a:pt x="81" y="100"/>
                  </a:cubicBezTo>
                  <a:close/>
                  <a:moveTo>
                    <a:pt x="11" y="24"/>
                  </a:moveTo>
                  <a:cubicBezTo>
                    <a:pt x="76" y="90"/>
                    <a:pt x="76" y="90"/>
                    <a:pt x="76" y="90"/>
                  </a:cubicBezTo>
                  <a:cubicBezTo>
                    <a:pt x="76" y="90"/>
                    <a:pt x="76" y="90"/>
                    <a:pt x="76" y="90"/>
                  </a:cubicBezTo>
                  <a:cubicBezTo>
                    <a:pt x="79" y="93"/>
                    <a:pt x="84" y="93"/>
                    <a:pt x="87" y="90"/>
                  </a:cubicBezTo>
                  <a:cubicBezTo>
                    <a:pt x="90" y="87"/>
                    <a:pt x="90" y="87"/>
                    <a:pt x="90" y="87"/>
                  </a:cubicBezTo>
                  <a:cubicBezTo>
                    <a:pt x="93" y="84"/>
                    <a:pt x="93" y="79"/>
                    <a:pt x="90" y="76"/>
                  </a:cubicBezTo>
                  <a:cubicBezTo>
                    <a:pt x="25" y="10"/>
                    <a:pt x="25" y="10"/>
                    <a:pt x="25" y="10"/>
                  </a:cubicBezTo>
                  <a:lnTo>
                    <a:pt x="11" y="2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56" name="Shape10_20200717_142313">
            <a:extLst>
              <a:ext uri="{FF2B5EF4-FFF2-40B4-BE49-F238E27FC236}">
                <a16:creationId xmlns:a16="http://schemas.microsoft.com/office/drawing/2014/main" id="{9A8A9715-BF15-8BF2-30A4-9F6B886AC836}"/>
              </a:ext>
            </a:extLst>
          </p:cNvPr>
          <p:cNvGrpSpPr>
            <a:grpSpLocks noChangeAspect="1"/>
          </p:cNvGrpSpPr>
          <p:nvPr/>
        </p:nvGrpSpPr>
        <p:grpSpPr>
          <a:xfrm>
            <a:off x="5730739" y="1277041"/>
            <a:ext cx="730518" cy="493008"/>
            <a:chOff x="14327188" y="2457450"/>
            <a:chExt cx="322263" cy="217488"/>
          </a:xfrm>
          <a:solidFill>
            <a:schemeClr val="accent1"/>
          </a:solidFill>
        </p:grpSpPr>
        <p:sp>
          <p:nvSpPr>
            <p:cNvPr id="657" name="Freeform 867">
              <a:extLst>
                <a:ext uri="{FF2B5EF4-FFF2-40B4-BE49-F238E27FC236}">
                  <a16:creationId xmlns:a16="http://schemas.microsoft.com/office/drawing/2014/main" id="{9A54361B-58C8-11BC-F160-95EF25563268}"/>
                </a:ext>
              </a:extLst>
            </p:cNvPr>
            <p:cNvSpPr>
              <a:spLocks noEditPoints="1"/>
            </p:cNvSpPr>
            <p:nvPr/>
          </p:nvSpPr>
          <p:spPr bwMode="auto">
            <a:xfrm>
              <a:off x="14355763" y="2457450"/>
              <a:ext cx="263525" cy="190500"/>
            </a:xfrm>
            <a:custGeom>
              <a:avLst/>
              <a:gdLst>
                <a:gd name="T0" fmla="*/ 264 w 268"/>
                <a:gd name="T1" fmla="*/ 194 h 194"/>
                <a:gd name="T2" fmla="*/ 4 w 268"/>
                <a:gd name="T3" fmla="*/ 194 h 194"/>
                <a:gd name="T4" fmla="*/ 0 w 268"/>
                <a:gd name="T5" fmla="*/ 190 h 194"/>
                <a:gd name="T6" fmla="*/ 0 w 268"/>
                <a:gd name="T7" fmla="*/ 16 h 194"/>
                <a:gd name="T8" fmla="*/ 16 w 268"/>
                <a:gd name="T9" fmla="*/ 0 h 194"/>
                <a:gd name="T10" fmla="*/ 252 w 268"/>
                <a:gd name="T11" fmla="*/ 0 h 194"/>
                <a:gd name="T12" fmla="*/ 268 w 268"/>
                <a:gd name="T13" fmla="*/ 16 h 194"/>
                <a:gd name="T14" fmla="*/ 268 w 268"/>
                <a:gd name="T15" fmla="*/ 190 h 194"/>
                <a:gd name="T16" fmla="*/ 264 w 268"/>
                <a:gd name="T17" fmla="*/ 194 h 194"/>
                <a:gd name="T18" fmla="*/ 9 w 268"/>
                <a:gd name="T19" fmla="*/ 186 h 194"/>
                <a:gd name="T20" fmla="*/ 260 w 268"/>
                <a:gd name="T21" fmla="*/ 186 h 194"/>
                <a:gd name="T22" fmla="*/ 260 w 268"/>
                <a:gd name="T23" fmla="*/ 16 h 194"/>
                <a:gd name="T24" fmla="*/ 252 w 268"/>
                <a:gd name="T25" fmla="*/ 8 h 194"/>
                <a:gd name="T26" fmla="*/ 16 w 268"/>
                <a:gd name="T27" fmla="*/ 8 h 194"/>
                <a:gd name="T28" fmla="*/ 9 w 268"/>
                <a:gd name="T29" fmla="*/ 16 h 194"/>
                <a:gd name="T30" fmla="*/ 9 w 268"/>
                <a:gd name="T31" fmla="*/ 18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194">
                  <a:moveTo>
                    <a:pt x="264" y="194"/>
                  </a:moveTo>
                  <a:cubicBezTo>
                    <a:pt x="4" y="194"/>
                    <a:pt x="4" y="194"/>
                    <a:pt x="4" y="194"/>
                  </a:cubicBezTo>
                  <a:cubicBezTo>
                    <a:pt x="2" y="194"/>
                    <a:pt x="0" y="192"/>
                    <a:pt x="0" y="190"/>
                  </a:cubicBezTo>
                  <a:cubicBezTo>
                    <a:pt x="0" y="16"/>
                    <a:pt x="0" y="16"/>
                    <a:pt x="0" y="16"/>
                  </a:cubicBezTo>
                  <a:cubicBezTo>
                    <a:pt x="0" y="7"/>
                    <a:pt x="8" y="0"/>
                    <a:pt x="16" y="0"/>
                  </a:cubicBezTo>
                  <a:cubicBezTo>
                    <a:pt x="252" y="0"/>
                    <a:pt x="252" y="0"/>
                    <a:pt x="252" y="0"/>
                  </a:cubicBezTo>
                  <a:cubicBezTo>
                    <a:pt x="261" y="0"/>
                    <a:pt x="268" y="7"/>
                    <a:pt x="268" y="16"/>
                  </a:cubicBezTo>
                  <a:cubicBezTo>
                    <a:pt x="268" y="190"/>
                    <a:pt x="268" y="190"/>
                    <a:pt x="268" y="190"/>
                  </a:cubicBezTo>
                  <a:cubicBezTo>
                    <a:pt x="268" y="192"/>
                    <a:pt x="266" y="194"/>
                    <a:pt x="264" y="194"/>
                  </a:cubicBezTo>
                  <a:close/>
                  <a:moveTo>
                    <a:pt x="9" y="186"/>
                  </a:moveTo>
                  <a:cubicBezTo>
                    <a:pt x="260" y="186"/>
                    <a:pt x="260" y="186"/>
                    <a:pt x="260" y="186"/>
                  </a:cubicBezTo>
                  <a:cubicBezTo>
                    <a:pt x="260" y="16"/>
                    <a:pt x="260" y="16"/>
                    <a:pt x="260" y="16"/>
                  </a:cubicBezTo>
                  <a:cubicBezTo>
                    <a:pt x="260" y="12"/>
                    <a:pt x="256" y="8"/>
                    <a:pt x="252" y="8"/>
                  </a:cubicBezTo>
                  <a:cubicBezTo>
                    <a:pt x="16" y="8"/>
                    <a:pt x="16" y="8"/>
                    <a:pt x="16" y="8"/>
                  </a:cubicBezTo>
                  <a:cubicBezTo>
                    <a:pt x="12" y="8"/>
                    <a:pt x="9" y="12"/>
                    <a:pt x="9" y="16"/>
                  </a:cubicBezTo>
                  <a:lnTo>
                    <a:pt x="9" y="18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58" name="Freeform 868">
              <a:extLst>
                <a:ext uri="{FF2B5EF4-FFF2-40B4-BE49-F238E27FC236}">
                  <a16:creationId xmlns:a16="http://schemas.microsoft.com/office/drawing/2014/main" id="{D15E3DA3-E66F-59B3-DC63-14E455AF5928}"/>
                </a:ext>
              </a:extLst>
            </p:cNvPr>
            <p:cNvSpPr>
              <a:spLocks noEditPoints="1"/>
            </p:cNvSpPr>
            <p:nvPr/>
          </p:nvSpPr>
          <p:spPr bwMode="auto">
            <a:xfrm>
              <a:off x="14327188" y="2640013"/>
              <a:ext cx="322263" cy="34925"/>
            </a:xfrm>
            <a:custGeom>
              <a:avLst/>
              <a:gdLst>
                <a:gd name="T0" fmla="*/ 301 w 329"/>
                <a:gd name="T1" fmla="*/ 35 h 35"/>
                <a:gd name="T2" fmla="*/ 27 w 329"/>
                <a:gd name="T3" fmla="*/ 35 h 35"/>
                <a:gd name="T4" fmla="*/ 0 w 329"/>
                <a:gd name="T5" fmla="*/ 7 h 35"/>
                <a:gd name="T6" fmla="*/ 0 w 329"/>
                <a:gd name="T7" fmla="*/ 4 h 35"/>
                <a:gd name="T8" fmla="*/ 4 w 329"/>
                <a:gd name="T9" fmla="*/ 0 h 35"/>
                <a:gd name="T10" fmla="*/ 324 w 329"/>
                <a:gd name="T11" fmla="*/ 0 h 35"/>
                <a:gd name="T12" fmla="*/ 329 w 329"/>
                <a:gd name="T13" fmla="*/ 4 h 35"/>
                <a:gd name="T14" fmla="*/ 329 w 329"/>
                <a:gd name="T15" fmla="*/ 7 h 35"/>
                <a:gd name="T16" fmla="*/ 301 w 329"/>
                <a:gd name="T17" fmla="*/ 35 h 35"/>
                <a:gd name="T18" fmla="*/ 8 w 329"/>
                <a:gd name="T19" fmla="*/ 8 h 35"/>
                <a:gd name="T20" fmla="*/ 27 w 329"/>
                <a:gd name="T21" fmla="*/ 27 h 35"/>
                <a:gd name="T22" fmla="*/ 301 w 329"/>
                <a:gd name="T23" fmla="*/ 27 h 35"/>
                <a:gd name="T24" fmla="*/ 320 w 329"/>
                <a:gd name="T25" fmla="*/ 8 h 35"/>
                <a:gd name="T26" fmla="*/ 8 w 329"/>
                <a:gd name="T27"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9" h="35">
                  <a:moveTo>
                    <a:pt x="301" y="35"/>
                  </a:moveTo>
                  <a:cubicBezTo>
                    <a:pt x="27" y="35"/>
                    <a:pt x="27" y="35"/>
                    <a:pt x="27" y="35"/>
                  </a:cubicBezTo>
                  <a:cubicBezTo>
                    <a:pt x="12" y="35"/>
                    <a:pt x="0" y="22"/>
                    <a:pt x="0" y="7"/>
                  </a:cubicBezTo>
                  <a:cubicBezTo>
                    <a:pt x="0" y="4"/>
                    <a:pt x="0" y="4"/>
                    <a:pt x="0" y="4"/>
                  </a:cubicBezTo>
                  <a:cubicBezTo>
                    <a:pt x="0" y="1"/>
                    <a:pt x="1" y="0"/>
                    <a:pt x="4" y="0"/>
                  </a:cubicBezTo>
                  <a:cubicBezTo>
                    <a:pt x="324" y="0"/>
                    <a:pt x="324" y="0"/>
                    <a:pt x="324" y="0"/>
                  </a:cubicBezTo>
                  <a:cubicBezTo>
                    <a:pt x="327" y="0"/>
                    <a:pt x="329" y="1"/>
                    <a:pt x="329" y="4"/>
                  </a:cubicBezTo>
                  <a:cubicBezTo>
                    <a:pt x="329" y="7"/>
                    <a:pt x="329" y="7"/>
                    <a:pt x="329" y="7"/>
                  </a:cubicBezTo>
                  <a:cubicBezTo>
                    <a:pt x="329" y="22"/>
                    <a:pt x="316" y="35"/>
                    <a:pt x="301" y="35"/>
                  </a:cubicBezTo>
                  <a:close/>
                  <a:moveTo>
                    <a:pt x="8" y="8"/>
                  </a:moveTo>
                  <a:cubicBezTo>
                    <a:pt x="8" y="18"/>
                    <a:pt x="17" y="27"/>
                    <a:pt x="27" y="27"/>
                  </a:cubicBezTo>
                  <a:cubicBezTo>
                    <a:pt x="301" y="27"/>
                    <a:pt x="301" y="27"/>
                    <a:pt x="301" y="27"/>
                  </a:cubicBezTo>
                  <a:cubicBezTo>
                    <a:pt x="311" y="27"/>
                    <a:pt x="320" y="18"/>
                    <a:pt x="320" y="8"/>
                  </a:cubicBezTo>
                  <a:lnTo>
                    <a:pt x="8"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59" name="Freeform 869">
              <a:extLst>
                <a:ext uri="{FF2B5EF4-FFF2-40B4-BE49-F238E27FC236}">
                  <a16:creationId xmlns:a16="http://schemas.microsoft.com/office/drawing/2014/main" id="{CFB64D2B-DED9-24F9-48EA-8672661FF74A}"/>
                </a:ext>
              </a:extLst>
            </p:cNvPr>
            <p:cNvSpPr>
              <a:spLocks noEditPoints="1"/>
            </p:cNvSpPr>
            <p:nvPr/>
          </p:nvSpPr>
          <p:spPr bwMode="auto">
            <a:xfrm>
              <a:off x="14417675" y="2486025"/>
              <a:ext cx="109538" cy="111125"/>
            </a:xfrm>
            <a:custGeom>
              <a:avLst/>
              <a:gdLst>
                <a:gd name="T0" fmla="*/ 56 w 112"/>
                <a:gd name="T1" fmla="*/ 112 h 112"/>
                <a:gd name="T2" fmla="*/ 0 w 112"/>
                <a:gd name="T3" fmla="*/ 56 h 112"/>
                <a:gd name="T4" fmla="*/ 56 w 112"/>
                <a:gd name="T5" fmla="*/ 0 h 112"/>
                <a:gd name="T6" fmla="*/ 112 w 112"/>
                <a:gd name="T7" fmla="*/ 56 h 112"/>
                <a:gd name="T8" fmla="*/ 56 w 112"/>
                <a:gd name="T9" fmla="*/ 112 h 112"/>
                <a:gd name="T10" fmla="*/ 56 w 112"/>
                <a:gd name="T11" fmla="*/ 9 h 112"/>
                <a:gd name="T12" fmla="*/ 9 w 112"/>
                <a:gd name="T13" fmla="*/ 56 h 112"/>
                <a:gd name="T14" fmla="*/ 56 w 112"/>
                <a:gd name="T15" fmla="*/ 104 h 112"/>
                <a:gd name="T16" fmla="*/ 104 w 112"/>
                <a:gd name="T17" fmla="*/ 56 h 112"/>
                <a:gd name="T18" fmla="*/ 56 w 112"/>
                <a:gd name="T19"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112"/>
                  </a:moveTo>
                  <a:cubicBezTo>
                    <a:pt x="25" y="112"/>
                    <a:pt x="0" y="87"/>
                    <a:pt x="0" y="56"/>
                  </a:cubicBezTo>
                  <a:cubicBezTo>
                    <a:pt x="0" y="25"/>
                    <a:pt x="25" y="0"/>
                    <a:pt x="56" y="0"/>
                  </a:cubicBezTo>
                  <a:cubicBezTo>
                    <a:pt x="87" y="0"/>
                    <a:pt x="112" y="25"/>
                    <a:pt x="112" y="56"/>
                  </a:cubicBezTo>
                  <a:cubicBezTo>
                    <a:pt x="112" y="87"/>
                    <a:pt x="87" y="112"/>
                    <a:pt x="56" y="112"/>
                  </a:cubicBezTo>
                  <a:close/>
                  <a:moveTo>
                    <a:pt x="56" y="9"/>
                  </a:moveTo>
                  <a:cubicBezTo>
                    <a:pt x="30" y="9"/>
                    <a:pt x="9" y="30"/>
                    <a:pt x="9" y="56"/>
                  </a:cubicBezTo>
                  <a:cubicBezTo>
                    <a:pt x="9" y="82"/>
                    <a:pt x="30" y="104"/>
                    <a:pt x="56" y="104"/>
                  </a:cubicBezTo>
                  <a:cubicBezTo>
                    <a:pt x="82" y="104"/>
                    <a:pt x="104" y="82"/>
                    <a:pt x="104" y="56"/>
                  </a:cubicBezTo>
                  <a:cubicBezTo>
                    <a:pt x="104" y="30"/>
                    <a:pt x="82" y="9"/>
                    <a:pt x="56"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60" name="Freeform 870">
              <a:extLst>
                <a:ext uri="{FF2B5EF4-FFF2-40B4-BE49-F238E27FC236}">
                  <a16:creationId xmlns:a16="http://schemas.microsoft.com/office/drawing/2014/main" id="{0129930E-2CBA-913D-6C73-E78E7FA6DD51}"/>
                </a:ext>
              </a:extLst>
            </p:cNvPr>
            <p:cNvSpPr>
              <a:spLocks noEditPoints="1"/>
            </p:cNvSpPr>
            <p:nvPr/>
          </p:nvSpPr>
          <p:spPr bwMode="auto">
            <a:xfrm>
              <a:off x="14498638" y="2566988"/>
              <a:ext cx="58738" cy="58738"/>
            </a:xfrm>
            <a:custGeom>
              <a:avLst/>
              <a:gdLst>
                <a:gd name="T0" fmla="*/ 47 w 60"/>
                <a:gd name="T1" fmla="*/ 60 h 60"/>
                <a:gd name="T2" fmla="*/ 37 w 60"/>
                <a:gd name="T3" fmla="*/ 56 h 60"/>
                <a:gd name="T4" fmla="*/ 37 w 60"/>
                <a:gd name="T5" fmla="*/ 56 h 60"/>
                <a:gd name="T6" fmla="*/ 2 w 60"/>
                <a:gd name="T7" fmla="*/ 21 h 60"/>
                <a:gd name="T8" fmla="*/ 0 w 60"/>
                <a:gd name="T9" fmla="*/ 18 h 60"/>
                <a:gd name="T10" fmla="*/ 2 w 60"/>
                <a:gd name="T11" fmla="*/ 15 h 60"/>
                <a:gd name="T12" fmla="*/ 15 w 60"/>
                <a:gd name="T13" fmla="*/ 2 h 60"/>
                <a:gd name="T14" fmla="*/ 21 w 60"/>
                <a:gd name="T15" fmla="*/ 2 h 60"/>
                <a:gd name="T16" fmla="*/ 56 w 60"/>
                <a:gd name="T17" fmla="*/ 38 h 60"/>
                <a:gd name="T18" fmla="*/ 60 w 60"/>
                <a:gd name="T19" fmla="*/ 47 h 60"/>
                <a:gd name="T20" fmla="*/ 56 w 60"/>
                <a:gd name="T21" fmla="*/ 56 h 60"/>
                <a:gd name="T22" fmla="*/ 47 w 60"/>
                <a:gd name="T23" fmla="*/ 60 h 60"/>
                <a:gd name="T24" fmla="*/ 43 w 60"/>
                <a:gd name="T25" fmla="*/ 51 h 60"/>
                <a:gd name="T26" fmla="*/ 51 w 60"/>
                <a:gd name="T27" fmla="*/ 51 h 60"/>
                <a:gd name="T28" fmla="*/ 52 w 60"/>
                <a:gd name="T29" fmla="*/ 47 h 60"/>
                <a:gd name="T30" fmla="*/ 51 w 60"/>
                <a:gd name="T31" fmla="*/ 43 h 60"/>
                <a:gd name="T32" fmla="*/ 18 w 60"/>
                <a:gd name="T33" fmla="*/ 10 h 60"/>
                <a:gd name="T34" fmla="*/ 10 w 60"/>
                <a:gd name="T35" fmla="*/ 18 h 60"/>
                <a:gd name="T36" fmla="*/ 43 w 60"/>
                <a:gd name="T37"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0">
                  <a:moveTo>
                    <a:pt x="47" y="60"/>
                  </a:moveTo>
                  <a:cubicBezTo>
                    <a:pt x="43" y="60"/>
                    <a:pt x="40" y="59"/>
                    <a:pt x="37" y="56"/>
                  </a:cubicBezTo>
                  <a:cubicBezTo>
                    <a:pt x="37" y="56"/>
                    <a:pt x="37" y="56"/>
                    <a:pt x="37" y="56"/>
                  </a:cubicBezTo>
                  <a:cubicBezTo>
                    <a:pt x="2" y="21"/>
                    <a:pt x="2" y="21"/>
                    <a:pt x="2" y="21"/>
                  </a:cubicBezTo>
                  <a:cubicBezTo>
                    <a:pt x="1" y="20"/>
                    <a:pt x="0" y="19"/>
                    <a:pt x="0" y="18"/>
                  </a:cubicBezTo>
                  <a:cubicBezTo>
                    <a:pt x="0" y="17"/>
                    <a:pt x="1" y="16"/>
                    <a:pt x="2" y="15"/>
                  </a:cubicBezTo>
                  <a:cubicBezTo>
                    <a:pt x="15" y="2"/>
                    <a:pt x="15" y="2"/>
                    <a:pt x="15" y="2"/>
                  </a:cubicBezTo>
                  <a:cubicBezTo>
                    <a:pt x="16" y="0"/>
                    <a:pt x="19" y="0"/>
                    <a:pt x="21" y="2"/>
                  </a:cubicBezTo>
                  <a:cubicBezTo>
                    <a:pt x="56" y="38"/>
                    <a:pt x="56" y="38"/>
                    <a:pt x="56" y="38"/>
                  </a:cubicBezTo>
                  <a:cubicBezTo>
                    <a:pt x="59" y="40"/>
                    <a:pt x="60" y="43"/>
                    <a:pt x="60" y="47"/>
                  </a:cubicBezTo>
                  <a:cubicBezTo>
                    <a:pt x="60" y="51"/>
                    <a:pt x="59" y="54"/>
                    <a:pt x="56" y="56"/>
                  </a:cubicBezTo>
                  <a:cubicBezTo>
                    <a:pt x="54" y="59"/>
                    <a:pt x="50" y="60"/>
                    <a:pt x="47" y="60"/>
                  </a:cubicBezTo>
                  <a:close/>
                  <a:moveTo>
                    <a:pt x="43" y="51"/>
                  </a:moveTo>
                  <a:cubicBezTo>
                    <a:pt x="45" y="53"/>
                    <a:pt x="49" y="53"/>
                    <a:pt x="51" y="51"/>
                  </a:cubicBezTo>
                  <a:cubicBezTo>
                    <a:pt x="52" y="50"/>
                    <a:pt x="52" y="48"/>
                    <a:pt x="52" y="47"/>
                  </a:cubicBezTo>
                  <a:cubicBezTo>
                    <a:pt x="52" y="46"/>
                    <a:pt x="52" y="44"/>
                    <a:pt x="51" y="43"/>
                  </a:cubicBezTo>
                  <a:cubicBezTo>
                    <a:pt x="18" y="10"/>
                    <a:pt x="18" y="10"/>
                    <a:pt x="18" y="10"/>
                  </a:cubicBezTo>
                  <a:cubicBezTo>
                    <a:pt x="10" y="18"/>
                    <a:pt x="10" y="18"/>
                    <a:pt x="10" y="18"/>
                  </a:cubicBezTo>
                  <a:lnTo>
                    <a:pt x="43" y="5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61" name="Shape11_20200717_142313">
            <a:extLst>
              <a:ext uri="{FF2B5EF4-FFF2-40B4-BE49-F238E27FC236}">
                <a16:creationId xmlns:a16="http://schemas.microsoft.com/office/drawing/2014/main" id="{AB4551E4-91F2-64C3-8C0E-3384684B7E0C}"/>
              </a:ext>
            </a:extLst>
          </p:cNvPr>
          <p:cNvGrpSpPr>
            <a:grpSpLocks noChangeAspect="1"/>
          </p:cNvGrpSpPr>
          <p:nvPr/>
        </p:nvGrpSpPr>
        <p:grpSpPr>
          <a:xfrm>
            <a:off x="504916" y="2548408"/>
            <a:ext cx="737716" cy="561388"/>
            <a:chOff x="13800138" y="3016250"/>
            <a:chExt cx="325438" cy="247651"/>
          </a:xfrm>
          <a:solidFill>
            <a:schemeClr val="accent1"/>
          </a:solidFill>
        </p:grpSpPr>
        <p:sp>
          <p:nvSpPr>
            <p:cNvPr id="662" name="Freeform 871">
              <a:extLst>
                <a:ext uri="{FF2B5EF4-FFF2-40B4-BE49-F238E27FC236}">
                  <a16:creationId xmlns:a16="http://schemas.microsoft.com/office/drawing/2014/main" id="{BF61D7C8-BFA9-E2DF-8183-4EA5F481DD0B}"/>
                </a:ext>
              </a:extLst>
            </p:cNvPr>
            <p:cNvSpPr>
              <a:spLocks/>
            </p:cNvSpPr>
            <p:nvPr/>
          </p:nvSpPr>
          <p:spPr bwMode="auto">
            <a:xfrm>
              <a:off x="13800138" y="3081338"/>
              <a:ext cx="271463" cy="168275"/>
            </a:xfrm>
            <a:custGeom>
              <a:avLst/>
              <a:gdLst>
                <a:gd name="T0" fmla="*/ 266 w 277"/>
                <a:gd name="T1" fmla="*/ 172 h 172"/>
                <a:gd name="T2" fmla="*/ 12 w 277"/>
                <a:gd name="T3" fmla="*/ 172 h 172"/>
                <a:gd name="T4" fmla="*/ 0 w 277"/>
                <a:gd name="T5" fmla="*/ 160 h 172"/>
                <a:gd name="T6" fmla="*/ 0 w 277"/>
                <a:gd name="T7" fmla="*/ 4 h 172"/>
                <a:gd name="T8" fmla="*/ 5 w 277"/>
                <a:gd name="T9" fmla="*/ 0 h 172"/>
                <a:gd name="T10" fmla="*/ 273 w 277"/>
                <a:gd name="T11" fmla="*/ 0 h 172"/>
                <a:gd name="T12" fmla="*/ 277 w 277"/>
                <a:gd name="T13" fmla="*/ 4 h 172"/>
                <a:gd name="T14" fmla="*/ 277 w 277"/>
                <a:gd name="T15" fmla="*/ 40 h 172"/>
                <a:gd name="T16" fmla="*/ 273 w 277"/>
                <a:gd name="T17" fmla="*/ 44 h 172"/>
                <a:gd name="T18" fmla="*/ 269 w 277"/>
                <a:gd name="T19" fmla="*/ 40 h 172"/>
                <a:gd name="T20" fmla="*/ 269 w 277"/>
                <a:gd name="T21" fmla="*/ 9 h 172"/>
                <a:gd name="T22" fmla="*/ 9 w 277"/>
                <a:gd name="T23" fmla="*/ 9 h 172"/>
                <a:gd name="T24" fmla="*/ 9 w 277"/>
                <a:gd name="T25" fmla="*/ 160 h 172"/>
                <a:gd name="T26" fmla="*/ 12 w 277"/>
                <a:gd name="T27" fmla="*/ 163 h 172"/>
                <a:gd name="T28" fmla="*/ 266 w 277"/>
                <a:gd name="T29" fmla="*/ 163 h 172"/>
                <a:gd name="T30" fmla="*/ 269 w 277"/>
                <a:gd name="T31" fmla="*/ 160 h 172"/>
                <a:gd name="T32" fmla="*/ 269 w 277"/>
                <a:gd name="T33" fmla="*/ 133 h 172"/>
                <a:gd name="T34" fmla="*/ 273 w 277"/>
                <a:gd name="T35" fmla="*/ 129 h 172"/>
                <a:gd name="T36" fmla="*/ 277 w 277"/>
                <a:gd name="T37" fmla="*/ 133 h 172"/>
                <a:gd name="T38" fmla="*/ 277 w 277"/>
                <a:gd name="T39" fmla="*/ 160 h 172"/>
                <a:gd name="T40" fmla="*/ 266 w 277"/>
                <a:gd name="T4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7" h="172">
                  <a:moveTo>
                    <a:pt x="266" y="172"/>
                  </a:moveTo>
                  <a:cubicBezTo>
                    <a:pt x="12" y="172"/>
                    <a:pt x="12" y="172"/>
                    <a:pt x="12" y="172"/>
                  </a:cubicBezTo>
                  <a:cubicBezTo>
                    <a:pt x="6" y="172"/>
                    <a:pt x="0" y="167"/>
                    <a:pt x="0" y="160"/>
                  </a:cubicBezTo>
                  <a:cubicBezTo>
                    <a:pt x="0" y="4"/>
                    <a:pt x="0" y="4"/>
                    <a:pt x="0" y="4"/>
                  </a:cubicBezTo>
                  <a:cubicBezTo>
                    <a:pt x="0" y="2"/>
                    <a:pt x="2" y="0"/>
                    <a:pt x="5" y="0"/>
                  </a:cubicBezTo>
                  <a:cubicBezTo>
                    <a:pt x="273" y="0"/>
                    <a:pt x="273" y="0"/>
                    <a:pt x="273" y="0"/>
                  </a:cubicBezTo>
                  <a:cubicBezTo>
                    <a:pt x="275" y="0"/>
                    <a:pt x="277" y="2"/>
                    <a:pt x="277" y="4"/>
                  </a:cubicBezTo>
                  <a:cubicBezTo>
                    <a:pt x="277" y="40"/>
                    <a:pt x="277" y="40"/>
                    <a:pt x="277" y="40"/>
                  </a:cubicBezTo>
                  <a:cubicBezTo>
                    <a:pt x="277" y="42"/>
                    <a:pt x="275" y="44"/>
                    <a:pt x="273" y="44"/>
                  </a:cubicBezTo>
                  <a:cubicBezTo>
                    <a:pt x="271" y="44"/>
                    <a:pt x="269" y="42"/>
                    <a:pt x="269" y="40"/>
                  </a:cubicBezTo>
                  <a:cubicBezTo>
                    <a:pt x="269" y="9"/>
                    <a:pt x="269" y="9"/>
                    <a:pt x="269" y="9"/>
                  </a:cubicBezTo>
                  <a:cubicBezTo>
                    <a:pt x="9" y="9"/>
                    <a:pt x="9" y="9"/>
                    <a:pt x="9" y="9"/>
                  </a:cubicBezTo>
                  <a:cubicBezTo>
                    <a:pt x="9" y="160"/>
                    <a:pt x="9" y="160"/>
                    <a:pt x="9" y="160"/>
                  </a:cubicBezTo>
                  <a:cubicBezTo>
                    <a:pt x="9" y="162"/>
                    <a:pt x="10" y="163"/>
                    <a:pt x="12" y="163"/>
                  </a:cubicBezTo>
                  <a:cubicBezTo>
                    <a:pt x="266" y="163"/>
                    <a:pt x="266" y="163"/>
                    <a:pt x="266" y="163"/>
                  </a:cubicBezTo>
                  <a:cubicBezTo>
                    <a:pt x="268" y="163"/>
                    <a:pt x="269" y="162"/>
                    <a:pt x="269" y="160"/>
                  </a:cubicBezTo>
                  <a:cubicBezTo>
                    <a:pt x="269" y="133"/>
                    <a:pt x="269" y="133"/>
                    <a:pt x="269" y="133"/>
                  </a:cubicBezTo>
                  <a:cubicBezTo>
                    <a:pt x="269" y="131"/>
                    <a:pt x="271" y="129"/>
                    <a:pt x="273" y="129"/>
                  </a:cubicBezTo>
                  <a:cubicBezTo>
                    <a:pt x="275" y="129"/>
                    <a:pt x="277" y="131"/>
                    <a:pt x="277" y="133"/>
                  </a:cubicBezTo>
                  <a:cubicBezTo>
                    <a:pt x="277" y="160"/>
                    <a:pt x="277" y="160"/>
                    <a:pt x="277" y="160"/>
                  </a:cubicBezTo>
                  <a:cubicBezTo>
                    <a:pt x="277" y="167"/>
                    <a:pt x="272" y="172"/>
                    <a:pt x="266" y="1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63" name="Freeform 872">
              <a:extLst>
                <a:ext uri="{FF2B5EF4-FFF2-40B4-BE49-F238E27FC236}">
                  <a16:creationId xmlns:a16="http://schemas.microsoft.com/office/drawing/2014/main" id="{2D688919-8016-B4BF-9B49-CAEB9B00E5BE}"/>
                </a:ext>
              </a:extLst>
            </p:cNvPr>
            <p:cNvSpPr>
              <a:spLocks noEditPoints="1"/>
            </p:cNvSpPr>
            <p:nvPr/>
          </p:nvSpPr>
          <p:spPr bwMode="auto">
            <a:xfrm>
              <a:off x="13800138" y="3041650"/>
              <a:ext cx="271463" cy="47625"/>
            </a:xfrm>
            <a:custGeom>
              <a:avLst/>
              <a:gdLst>
                <a:gd name="T0" fmla="*/ 273 w 277"/>
                <a:gd name="T1" fmla="*/ 50 h 50"/>
                <a:gd name="T2" fmla="*/ 5 w 277"/>
                <a:gd name="T3" fmla="*/ 50 h 50"/>
                <a:gd name="T4" fmla="*/ 0 w 277"/>
                <a:gd name="T5" fmla="*/ 45 h 50"/>
                <a:gd name="T6" fmla="*/ 0 w 277"/>
                <a:gd name="T7" fmla="*/ 11 h 50"/>
                <a:gd name="T8" fmla="*/ 12 w 277"/>
                <a:gd name="T9" fmla="*/ 0 h 50"/>
                <a:gd name="T10" fmla="*/ 44 w 277"/>
                <a:gd name="T11" fmla="*/ 0 h 50"/>
                <a:gd name="T12" fmla="*/ 48 w 277"/>
                <a:gd name="T13" fmla="*/ 4 h 50"/>
                <a:gd name="T14" fmla="*/ 48 w 277"/>
                <a:gd name="T15" fmla="*/ 11 h 50"/>
                <a:gd name="T16" fmla="*/ 59 w 277"/>
                <a:gd name="T17" fmla="*/ 22 h 50"/>
                <a:gd name="T18" fmla="*/ 69 w 277"/>
                <a:gd name="T19" fmla="*/ 11 h 50"/>
                <a:gd name="T20" fmla="*/ 69 w 277"/>
                <a:gd name="T21" fmla="*/ 4 h 50"/>
                <a:gd name="T22" fmla="*/ 73 w 277"/>
                <a:gd name="T23" fmla="*/ 0 h 50"/>
                <a:gd name="T24" fmla="*/ 205 w 277"/>
                <a:gd name="T25" fmla="*/ 0 h 50"/>
                <a:gd name="T26" fmla="*/ 209 w 277"/>
                <a:gd name="T27" fmla="*/ 4 h 50"/>
                <a:gd name="T28" fmla="*/ 209 w 277"/>
                <a:gd name="T29" fmla="*/ 11 h 50"/>
                <a:gd name="T30" fmla="*/ 219 w 277"/>
                <a:gd name="T31" fmla="*/ 22 h 50"/>
                <a:gd name="T32" fmla="*/ 230 w 277"/>
                <a:gd name="T33" fmla="*/ 11 h 50"/>
                <a:gd name="T34" fmla="*/ 230 w 277"/>
                <a:gd name="T35" fmla="*/ 4 h 50"/>
                <a:gd name="T36" fmla="*/ 234 w 277"/>
                <a:gd name="T37" fmla="*/ 0 h 50"/>
                <a:gd name="T38" fmla="*/ 266 w 277"/>
                <a:gd name="T39" fmla="*/ 0 h 50"/>
                <a:gd name="T40" fmla="*/ 277 w 277"/>
                <a:gd name="T41" fmla="*/ 11 h 50"/>
                <a:gd name="T42" fmla="*/ 277 w 277"/>
                <a:gd name="T43" fmla="*/ 45 h 50"/>
                <a:gd name="T44" fmla="*/ 273 w 277"/>
                <a:gd name="T45" fmla="*/ 50 h 50"/>
                <a:gd name="T46" fmla="*/ 9 w 277"/>
                <a:gd name="T47" fmla="*/ 41 h 50"/>
                <a:gd name="T48" fmla="*/ 269 w 277"/>
                <a:gd name="T49" fmla="*/ 41 h 50"/>
                <a:gd name="T50" fmla="*/ 269 w 277"/>
                <a:gd name="T51" fmla="*/ 11 h 50"/>
                <a:gd name="T52" fmla="*/ 266 w 277"/>
                <a:gd name="T53" fmla="*/ 8 h 50"/>
                <a:gd name="T54" fmla="*/ 238 w 277"/>
                <a:gd name="T55" fmla="*/ 8 h 50"/>
                <a:gd name="T56" fmla="*/ 238 w 277"/>
                <a:gd name="T57" fmla="*/ 11 h 50"/>
                <a:gd name="T58" fmla="*/ 219 w 277"/>
                <a:gd name="T59" fmla="*/ 30 h 50"/>
                <a:gd name="T60" fmla="*/ 200 w 277"/>
                <a:gd name="T61" fmla="*/ 11 h 50"/>
                <a:gd name="T62" fmla="*/ 200 w 277"/>
                <a:gd name="T63" fmla="*/ 8 h 50"/>
                <a:gd name="T64" fmla="*/ 77 w 277"/>
                <a:gd name="T65" fmla="*/ 8 h 50"/>
                <a:gd name="T66" fmla="*/ 77 w 277"/>
                <a:gd name="T67" fmla="*/ 11 h 50"/>
                <a:gd name="T68" fmla="*/ 59 w 277"/>
                <a:gd name="T69" fmla="*/ 30 h 50"/>
                <a:gd name="T70" fmla="*/ 40 w 277"/>
                <a:gd name="T71" fmla="*/ 11 h 50"/>
                <a:gd name="T72" fmla="*/ 40 w 277"/>
                <a:gd name="T73" fmla="*/ 8 h 50"/>
                <a:gd name="T74" fmla="*/ 12 w 277"/>
                <a:gd name="T75" fmla="*/ 8 h 50"/>
                <a:gd name="T76" fmla="*/ 9 w 277"/>
                <a:gd name="T77" fmla="*/ 11 h 50"/>
                <a:gd name="T78" fmla="*/ 9 w 277"/>
                <a:gd name="T7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7" h="50">
                  <a:moveTo>
                    <a:pt x="273" y="50"/>
                  </a:moveTo>
                  <a:cubicBezTo>
                    <a:pt x="5" y="50"/>
                    <a:pt x="5" y="50"/>
                    <a:pt x="5" y="50"/>
                  </a:cubicBezTo>
                  <a:cubicBezTo>
                    <a:pt x="2" y="50"/>
                    <a:pt x="0" y="48"/>
                    <a:pt x="0" y="45"/>
                  </a:cubicBezTo>
                  <a:cubicBezTo>
                    <a:pt x="0" y="11"/>
                    <a:pt x="0" y="11"/>
                    <a:pt x="0" y="11"/>
                  </a:cubicBezTo>
                  <a:cubicBezTo>
                    <a:pt x="0" y="5"/>
                    <a:pt x="6" y="0"/>
                    <a:pt x="12" y="0"/>
                  </a:cubicBezTo>
                  <a:cubicBezTo>
                    <a:pt x="44" y="0"/>
                    <a:pt x="44" y="0"/>
                    <a:pt x="44" y="0"/>
                  </a:cubicBezTo>
                  <a:cubicBezTo>
                    <a:pt x="46" y="0"/>
                    <a:pt x="48" y="2"/>
                    <a:pt x="48" y="4"/>
                  </a:cubicBezTo>
                  <a:cubicBezTo>
                    <a:pt x="48" y="11"/>
                    <a:pt x="48" y="11"/>
                    <a:pt x="48" y="11"/>
                  </a:cubicBezTo>
                  <a:cubicBezTo>
                    <a:pt x="48" y="17"/>
                    <a:pt x="53" y="22"/>
                    <a:pt x="59" y="22"/>
                  </a:cubicBezTo>
                  <a:cubicBezTo>
                    <a:pt x="64" y="22"/>
                    <a:pt x="69" y="17"/>
                    <a:pt x="69" y="11"/>
                  </a:cubicBezTo>
                  <a:cubicBezTo>
                    <a:pt x="69" y="4"/>
                    <a:pt x="69" y="4"/>
                    <a:pt x="69" y="4"/>
                  </a:cubicBezTo>
                  <a:cubicBezTo>
                    <a:pt x="69" y="2"/>
                    <a:pt x="71" y="0"/>
                    <a:pt x="73" y="0"/>
                  </a:cubicBezTo>
                  <a:cubicBezTo>
                    <a:pt x="205" y="0"/>
                    <a:pt x="205" y="0"/>
                    <a:pt x="205" y="0"/>
                  </a:cubicBezTo>
                  <a:cubicBezTo>
                    <a:pt x="207" y="0"/>
                    <a:pt x="209" y="2"/>
                    <a:pt x="209" y="4"/>
                  </a:cubicBezTo>
                  <a:cubicBezTo>
                    <a:pt x="209" y="11"/>
                    <a:pt x="209" y="11"/>
                    <a:pt x="209" y="11"/>
                  </a:cubicBezTo>
                  <a:cubicBezTo>
                    <a:pt x="209" y="17"/>
                    <a:pt x="213" y="22"/>
                    <a:pt x="219" y="22"/>
                  </a:cubicBezTo>
                  <a:cubicBezTo>
                    <a:pt x="225" y="22"/>
                    <a:pt x="230" y="17"/>
                    <a:pt x="230" y="11"/>
                  </a:cubicBezTo>
                  <a:cubicBezTo>
                    <a:pt x="230" y="4"/>
                    <a:pt x="230" y="4"/>
                    <a:pt x="230" y="4"/>
                  </a:cubicBezTo>
                  <a:cubicBezTo>
                    <a:pt x="230" y="2"/>
                    <a:pt x="231" y="0"/>
                    <a:pt x="234" y="0"/>
                  </a:cubicBezTo>
                  <a:cubicBezTo>
                    <a:pt x="266" y="0"/>
                    <a:pt x="266" y="0"/>
                    <a:pt x="266" y="0"/>
                  </a:cubicBezTo>
                  <a:cubicBezTo>
                    <a:pt x="272" y="0"/>
                    <a:pt x="277" y="5"/>
                    <a:pt x="277" y="11"/>
                  </a:cubicBezTo>
                  <a:cubicBezTo>
                    <a:pt x="277" y="45"/>
                    <a:pt x="277" y="45"/>
                    <a:pt x="277" y="45"/>
                  </a:cubicBezTo>
                  <a:cubicBezTo>
                    <a:pt x="277" y="48"/>
                    <a:pt x="275" y="50"/>
                    <a:pt x="273" y="50"/>
                  </a:cubicBezTo>
                  <a:close/>
                  <a:moveTo>
                    <a:pt x="9" y="41"/>
                  </a:moveTo>
                  <a:cubicBezTo>
                    <a:pt x="269" y="41"/>
                    <a:pt x="269" y="41"/>
                    <a:pt x="269" y="41"/>
                  </a:cubicBezTo>
                  <a:cubicBezTo>
                    <a:pt x="269" y="11"/>
                    <a:pt x="269" y="11"/>
                    <a:pt x="269" y="11"/>
                  </a:cubicBezTo>
                  <a:cubicBezTo>
                    <a:pt x="269" y="10"/>
                    <a:pt x="268" y="8"/>
                    <a:pt x="266" y="8"/>
                  </a:cubicBezTo>
                  <a:cubicBezTo>
                    <a:pt x="238" y="8"/>
                    <a:pt x="238" y="8"/>
                    <a:pt x="238" y="8"/>
                  </a:cubicBezTo>
                  <a:cubicBezTo>
                    <a:pt x="238" y="11"/>
                    <a:pt x="238" y="11"/>
                    <a:pt x="238" y="11"/>
                  </a:cubicBezTo>
                  <a:cubicBezTo>
                    <a:pt x="238" y="21"/>
                    <a:pt x="229" y="30"/>
                    <a:pt x="219" y="30"/>
                  </a:cubicBezTo>
                  <a:cubicBezTo>
                    <a:pt x="209" y="30"/>
                    <a:pt x="200" y="21"/>
                    <a:pt x="200" y="11"/>
                  </a:cubicBezTo>
                  <a:cubicBezTo>
                    <a:pt x="200" y="8"/>
                    <a:pt x="200" y="8"/>
                    <a:pt x="200" y="8"/>
                  </a:cubicBezTo>
                  <a:cubicBezTo>
                    <a:pt x="77" y="8"/>
                    <a:pt x="77" y="8"/>
                    <a:pt x="77" y="8"/>
                  </a:cubicBezTo>
                  <a:cubicBezTo>
                    <a:pt x="77" y="11"/>
                    <a:pt x="77" y="11"/>
                    <a:pt x="77" y="11"/>
                  </a:cubicBezTo>
                  <a:cubicBezTo>
                    <a:pt x="77" y="21"/>
                    <a:pt x="69" y="30"/>
                    <a:pt x="59" y="30"/>
                  </a:cubicBezTo>
                  <a:cubicBezTo>
                    <a:pt x="48" y="30"/>
                    <a:pt x="40" y="21"/>
                    <a:pt x="40" y="11"/>
                  </a:cubicBezTo>
                  <a:cubicBezTo>
                    <a:pt x="40" y="8"/>
                    <a:pt x="40" y="8"/>
                    <a:pt x="40" y="8"/>
                  </a:cubicBezTo>
                  <a:cubicBezTo>
                    <a:pt x="12" y="8"/>
                    <a:pt x="12" y="8"/>
                    <a:pt x="12" y="8"/>
                  </a:cubicBezTo>
                  <a:cubicBezTo>
                    <a:pt x="10" y="8"/>
                    <a:pt x="9" y="10"/>
                    <a:pt x="9" y="11"/>
                  </a:cubicBezTo>
                  <a:lnTo>
                    <a:pt x="9" y="4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64" name="Freeform 873">
              <a:extLst>
                <a:ext uri="{FF2B5EF4-FFF2-40B4-BE49-F238E27FC236}">
                  <a16:creationId xmlns:a16="http://schemas.microsoft.com/office/drawing/2014/main" id="{564293DA-63A8-89D8-F958-7FD6339BFFDA}"/>
                </a:ext>
              </a:extLst>
            </p:cNvPr>
            <p:cNvSpPr>
              <a:spLocks noEditPoints="1"/>
            </p:cNvSpPr>
            <p:nvPr/>
          </p:nvSpPr>
          <p:spPr bwMode="auto">
            <a:xfrm>
              <a:off x="13838238" y="3016250"/>
              <a:ext cx="36513" cy="53975"/>
            </a:xfrm>
            <a:custGeom>
              <a:avLst/>
              <a:gdLst>
                <a:gd name="T0" fmla="*/ 19 w 37"/>
                <a:gd name="T1" fmla="*/ 55 h 55"/>
                <a:gd name="T2" fmla="*/ 0 w 37"/>
                <a:gd name="T3" fmla="*/ 36 h 55"/>
                <a:gd name="T4" fmla="*/ 0 w 37"/>
                <a:gd name="T5" fmla="*/ 18 h 55"/>
                <a:gd name="T6" fmla="*/ 19 w 37"/>
                <a:gd name="T7" fmla="*/ 0 h 55"/>
                <a:gd name="T8" fmla="*/ 37 w 37"/>
                <a:gd name="T9" fmla="*/ 18 h 55"/>
                <a:gd name="T10" fmla="*/ 37 w 37"/>
                <a:gd name="T11" fmla="*/ 36 h 55"/>
                <a:gd name="T12" fmla="*/ 19 w 37"/>
                <a:gd name="T13" fmla="*/ 55 h 55"/>
                <a:gd name="T14" fmla="*/ 19 w 37"/>
                <a:gd name="T15" fmla="*/ 8 h 55"/>
                <a:gd name="T16" fmla="*/ 8 w 37"/>
                <a:gd name="T17" fmla="*/ 18 h 55"/>
                <a:gd name="T18" fmla="*/ 8 w 37"/>
                <a:gd name="T19" fmla="*/ 36 h 55"/>
                <a:gd name="T20" fmla="*/ 19 w 37"/>
                <a:gd name="T21" fmla="*/ 47 h 55"/>
                <a:gd name="T22" fmla="*/ 29 w 37"/>
                <a:gd name="T23" fmla="*/ 36 h 55"/>
                <a:gd name="T24" fmla="*/ 29 w 37"/>
                <a:gd name="T25" fmla="*/ 18 h 55"/>
                <a:gd name="T26" fmla="*/ 19 w 37"/>
                <a:gd name="T27"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55">
                  <a:moveTo>
                    <a:pt x="19" y="55"/>
                  </a:moveTo>
                  <a:cubicBezTo>
                    <a:pt x="8" y="55"/>
                    <a:pt x="0" y="46"/>
                    <a:pt x="0" y="36"/>
                  </a:cubicBezTo>
                  <a:cubicBezTo>
                    <a:pt x="0" y="18"/>
                    <a:pt x="0" y="18"/>
                    <a:pt x="0" y="18"/>
                  </a:cubicBezTo>
                  <a:cubicBezTo>
                    <a:pt x="0" y="8"/>
                    <a:pt x="8" y="0"/>
                    <a:pt x="19" y="0"/>
                  </a:cubicBezTo>
                  <a:cubicBezTo>
                    <a:pt x="29" y="0"/>
                    <a:pt x="37" y="8"/>
                    <a:pt x="37" y="18"/>
                  </a:cubicBezTo>
                  <a:cubicBezTo>
                    <a:pt x="37" y="36"/>
                    <a:pt x="37" y="36"/>
                    <a:pt x="37" y="36"/>
                  </a:cubicBezTo>
                  <a:cubicBezTo>
                    <a:pt x="37" y="46"/>
                    <a:pt x="29" y="55"/>
                    <a:pt x="19" y="55"/>
                  </a:cubicBezTo>
                  <a:close/>
                  <a:moveTo>
                    <a:pt x="19" y="8"/>
                  </a:moveTo>
                  <a:cubicBezTo>
                    <a:pt x="13" y="8"/>
                    <a:pt x="8" y="13"/>
                    <a:pt x="8" y="18"/>
                  </a:cubicBezTo>
                  <a:cubicBezTo>
                    <a:pt x="8" y="36"/>
                    <a:pt x="8" y="36"/>
                    <a:pt x="8" y="36"/>
                  </a:cubicBezTo>
                  <a:cubicBezTo>
                    <a:pt x="8" y="42"/>
                    <a:pt x="13" y="47"/>
                    <a:pt x="19" y="47"/>
                  </a:cubicBezTo>
                  <a:cubicBezTo>
                    <a:pt x="24" y="47"/>
                    <a:pt x="29" y="42"/>
                    <a:pt x="29" y="36"/>
                  </a:cubicBezTo>
                  <a:cubicBezTo>
                    <a:pt x="29" y="18"/>
                    <a:pt x="29" y="18"/>
                    <a:pt x="29" y="18"/>
                  </a:cubicBezTo>
                  <a:cubicBezTo>
                    <a:pt x="29" y="13"/>
                    <a:pt x="24" y="8"/>
                    <a:pt x="1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65" name="Freeform 874">
              <a:extLst>
                <a:ext uri="{FF2B5EF4-FFF2-40B4-BE49-F238E27FC236}">
                  <a16:creationId xmlns:a16="http://schemas.microsoft.com/office/drawing/2014/main" id="{4EFAF61E-CE59-D4C7-A24D-FB4ED1EC0582}"/>
                </a:ext>
              </a:extLst>
            </p:cNvPr>
            <p:cNvSpPr>
              <a:spLocks noEditPoints="1"/>
            </p:cNvSpPr>
            <p:nvPr/>
          </p:nvSpPr>
          <p:spPr bwMode="auto">
            <a:xfrm>
              <a:off x="13995400" y="3016250"/>
              <a:ext cx="36513" cy="53975"/>
            </a:xfrm>
            <a:custGeom>
              <a:avLst/>
              <a:gdLst>
                <a:gd name="T0" fmla="*/ 19 w 38"/>
                <a:gd name="T1" fmla="*/ 55 h 55"/>
                <a:gd name="T2" fmla="*/ 0 w 38"/>
                <a:gd name="T3" fmla="*/ 36 h 55"/>
                <a:gd name="T4" fmla="*/ 0 w 38"/>
                <a:gd name="T5" fmla="*/ 18 h 55"/>
                <a:gd name="T6" fmla="*/ 19 w 38"/>
                <a:gd name="T7" fmla="*/ 0 h 55"/>
                <a:gd name="T8" fmla="*/ 38 w 38"/>
                <a:gd name="T9" fmla="*/ 18 h 55"/>
                <a:gd name="T10" fmla="*/ 38 w 38"/>
                <a:gd name="T11" fmla="*/ 36 h 55"/>
                <a:gd name="T12" fmla="*/ 19 w 38"/>
                <a:gd name="T13" fmla="*/ 55 h 55"/>
                <a:gd name="T14" fmla="*/ 19 w 38"/>
                <a:gd name="T15" fmla="*/ 8 h 55"/>
                <a:gd name="T16" fmla="*/ 9 w 38"/>
                <a:gd name="T17" fmla="*/ 18 h 55"/>
                <a:gd name="T18" fmla="*/ 9 w 38"/>
                <a:gd name="T19" fmla="*/ 36 h 55"/>
                <a:gd name="T20" fmla="*/ 19 w 38"/>
                <a:gd name="T21" fmla="*/ 47 h 55"/>
                <a:gd name="T22" fmla="*/ 30 w 38"/>
                <a:gd name="T23" fmla="*/ 36 h 55"/>
                <a:gd name="T24" fmla="*/ 30 w 38"/>
                <a:gd name="T25" fmla="*/ 18 h 55"/>
                <a:gd name="T26" fmla="*/ 19 w 38"/>
                <a:gd name="T27"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55">
                  <a:moveTo>
                    <a:pt x="19" y="55"/>
                  </a:moveTo>
                  <a:cubicBezTo>
                    <a:pt x="9" y="55"/>
                    <a:pt x="0" y="46"/>
                    <a:pt x="0" y="36"/>
                  </a:cubicBezTo>
                  <a:cubicBezTo>
                    <a:pt x="0" y="18"/>
                    <a:pt x="0" y="18"/>
                    <a:pt x="0" y="18"/>
                  </a:cubicBezTo>
                  <a:cubicBezTo>
                    <a:pt x="0" y="8"/>
                    <a:pt x="9" y="0"/>
                    <a:pt x="19" y="0"/>
                  </a:cubicBezTo>
                  <a:cubicBezTo>
                    <a:pt x="29" y="0"/>
                    <a:pt x="38" y="8"/>
                    <a:pt x="38" y="18"/>
                  </a:cubicBezTo>
                  <a:cubicBezTo>
                    <a:pt x="38" y="36"/>
                    <a:pt x="38" y="36"/>
                    <a:pt x="38" y="36"/>
                  </a:cubicBezTo>
                  <a:cubicBezTo>
                    <a:pt x="38" y="46"/>
                    <a:pt x="29" y="55"/>
                    <a:pt x="19" y="55"/>
                  </a:cubicBezTo>
                  <a:close/>
                  <a:moveTo>
                    <a:pt x="19" y="8"/>
                  </a:moveTo>
                  <a:cubicBezTo>
                    <a:pt x="13" y="8"/>
                    <a:pt x="9" y="13"/>
                    <a:pt x="9" y="18"/>
                  </a:cubicBezTo>
                  <a:cubicBezTo>
                    <a:pt x="9" y="36"/>
                    <a:pt x="9" y="36"/>
                    <a:pt x="9" y="36"/>
                  </a:cubicBezTo>
                  <a:cubicBezTo>
                    <a:pt x="9" y="42"/>
                    <a:pt x="13" y="47"/>
                    <a:pt x="19" y="47"/>
                  </a:cubicBezTo>
                  <a:cubicBezTo>
                    <a:pt x="25" y="47"/>
                    <a:pt x="30" y="42"/>
                    <a:pt x="30" y="36"/>
                  </a:cubicBezTo>
                  <a:cubicBezTo>
                    <a:pt x="30" y="18"/>
                    <a:pt x="30" y="18"/>
                    <a:pt x="30" y="18"/>
                  </a:cubicBezTo>
                  <a:cubicBezTo>
                    <a:pt x="30" y="13"/>
                    <a:pt x="25" y="8"/>
                    <a:pt x="1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66" name="Freeform 875">
              <a:extLst>
                <a:ext uri="{FF2B5EF4-FFF2-40B4-BE49-F238E27FC236}">
                  <a16:creationId xmlns:a16="http://schemas.microsoft.com/office/drawing/2014/main" id="{96981BF8-9D55-159C-06F7-9C7801071063}"/>
                </a:ext>
              </a:extLst>
            </p:cNvPr>
            <p:cNvSpPr>
              <a:spLocks noEditPoints="1"/>
            </p:cNvSpPr>
            <p:nvPr/>
          </p:nvSpPr>
          <p:spPr bwMode="auto">
            <a:xfrm>
              <a:off x="13827125" y="3116263"/>
              <a:ext cx="39688" cy="39688"/>
            </a:xfrm>
            <a:custGeom>
              <a:avLst/>
              <a:gdLst>
                <a:gd name="T0" fmla="*/ 35 w 40"/>
                <a:gd name="T1" fmla="*/ 40 h 40"/>
                <a:gd name="T2" fmla="*/ 4 w 40"/>
                <a:gd name="T3" fmla="*/ 40 h 40"/>
                <a:gd name="T4" fmla="*/ 0 w 40"/>
                <a:gd name="T5" fmla="*/ 36 h 40"/>
                <a:gd name="T6" fmla="*/ 0 w 40"/>
                <a:gd name="T7" fmla="*/ 4 h 40"/>
                <a:gd name="T8" fmla="*/ 4 w 40"/>
                <a:gd name="T9" fmla="*/ 0 h 40"/>
                <a:gd name="T10" fmla="*/ 35 w 40"/>
                <a:gd name="T11" fmla="*/ 0 h 40"/>
                <a:gd name="T12" fmla="*/ 40 w 40"/>
                <a:gd name="T13" fmla="*/ 4 h 40"/>
                <a:gd name="T14" fmla="*/ 40 w 40"/>
                <a:gd name="T15" fmla="*/ 36 h 40"/>
                <a:gd name="T16" fmla="*/ 35 w 40"/>
                <a:gd name="T17" fmla="*/ 40 h 40"/>
                <a:gd name="T18" fmla="*/ 8 w 40"/>
                <a:gd name="T19" fmla="*/ 31 h 40"/>
                <a:gd name="T20" fmla="*/ 31 w 40"/>
                <a:gd name="T21" fmla="*/ 31 h 40"/>
                <a:gd name="T22" fmla="*/ 31 w 40"/>
                <a:gd name="T23" fmla="*/ 8 h 40"/>
                <a:gd name="T24" fmla="*/ 8 w 40"/>
                <a:gd name="T25" fmla="*/ 8 h 40"/>
                <a:gd name="T26" fmla="*/ 8 w 40"/>
                <a:gd name="T27"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35" y="40"/>
                  </a:moveTo>
                  <a:cubicBezTo>
                    <a:pt x="4" y="40"/>
                    <a:pt x="4" y="40"/>
                    <a:pt x="4" y="40"/>
                  </a:cubicBezTo>
                  <a:cubicBezTo>
                    <a:pt x="2" y="40"/>
                    <a:pt x="0" y="38"/>
                    <a:pt x="0" y="36"/>
                  </a:cubicBezTo>
                  <a:cubicBezTo>
                    <a:pt x="0" y="4"/>
                    <a:pt x="0" y="4"/>
                    <a:pt x="0" y="4"/>
                  </a:cubicBezTo>
                  <a:cubicBezTo>
                    <a:pt x="0" y="2"/>
                    <a:pt x="2" y="0"/>
                    <a:pt x="4" y="0"/>
                  </a:cubicBezTo>
                  <a:cubicBezTo>
                    <a:pt x="35" y="0"/>
                    <a:pt x="35" y="0"/>
                    <a:pt x="35" y="0"/>
                  </a:cubicBezTo>
                  <a:cubicBezTo>
                    <a:pt x="38" y="0"/>
                    <a:pt x="40" y="2"/>
                    <a:pt x="40" y="4"/>
                  </a:cubicBezTo>
                  <a:cubicBezTo>
                    <a:pt x="40" y="36"/>
                    <a:pt x="40" y="36"/>
                    <a:pt x="40" y="36"/>
                  </a:cubicBezTo>
                  <a:cubicBezTo>
                    <a:pt x="40" y="38"/>
                    <a:pt x="38" y="40"/>
                    <a:pt x="35" y="40"/>
                  </a:cubicBezTo>
                  <a:close/>
                  <a:moveTo>
                    <a:pt x="8" y="31"/>
                  </a:moveTo>
                  <a:cubicBezTo>
                    <a:pt x="31" y="31"/>
                    <a:pt x="31" y="31"/>
                    <a:pt x="31" y="31"/>
                  </a:cubicBezTo>
                  <a:cubicBezTo>
                    <a:pt x="31" y="8"/>
                    <a:pt x="31" y="8"/>
                    <a:pt x="31" y="8"/>
                  </a:cubicBezTo>
                  <a:cubicBezTo>
                    <a:pt x="8" y="8"/>
                    <a:pt x="8" y="8"/>
                    <a:pt x="8" y="8"/>
                  </a:cubicBezTo>
                  <a:lnTo>
                    <a:pt x="8" y="3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67" name="Freeform 876">
              <a:extLst>
                <a:ext uri="{FF2B5EF4-FFF2-40B4-BE49-F238E27FC236}">
                  <a16:creationId xmlns:a16="http://schemas.microsoft.com/office/drawing/2014/main" id="{1F008023-C3F7-7F90-F08F-3A81575C36F7}"/>
                </a:ext>
              </a:extLst>
            </p:cNvPr>
            <p:cNvSpPr>
              <a:spLocks noEditPoints="1"/>
            </p:cNvSpPr>
            <p:nvPr/>
          </p:nvSpPr>
          <p:spPr bwMode="auto">
            <a:xfrm>
              <a:off x="13885863" y="3116263"/>
              <a:ext cx="39688" cy="39688"/>
            </a:xfrm>
            <a:custGeom>
              <a:avLst/>
              <a:gdLst>
                <a:gd name="T0" fmla="*/ 36 w 40"/>
                <a:gd name="T1" fmla="*/ 40 h 40"/>
                <a:gd name="T2" fmla="*/ 4 w 40"/>
                <a:gd name="T3" fmla="*/ 40 h 40"/>
                <a:gd name="T4" fmla="*/ 0 w 40"/>
                <a:gd name="T5" fmla="*/ 36 h 40"/>
                <a:gd name="T6" fmla="*/ 0 w 40"/>
                <a:gd name="T7" fmla="*/ 4 h 40"/>
                <a:gd name="T8" fmla="*/ 4 w 40"/>
                <a:gd name="T9" fmla="*/ 0 h 40"/>
                <a:gd name="T10" fmla="*/ 36 w 40"/>
                <a:gd name="T11" fmla="*/ 0 h 40"/>
                <a:gd name="T12" fmla="*/ 40 w 40"/>
                <a:gd name="T13" fmla="*/ 4 h 40"/>
                <a:gd name="T14" fmla="*/ 40 w 40"/>
                <a:gd name="T15" fmla="*/ 36 h 40"/>
                <a:gd name="T16" fmla="*/ 36 w 40"/>
                <a:gd name="T17" fmla="*/ 40 h 40"/>
                <a:gd name="T18" fmla="*/ 8 w 40"/>
                <a:gd name="T19" fmla="*/ 31 h 40"/>
                <a:gd name="T20" fmla="*/ 31 w 40"/>
                <a:gd name="T21" fmla="*/ 31 h 40"/>
                <a:gd name="T22" fmla="*/ 31 w 40"/>
                <a:gd name="T23" fmla="*/ 8 h 40"/>
                <a:gd name="T24" fmla="*/ 8 w 40"/>
                <a:gd name="T25" fmla="*/ 8 h 40"/>
                <a:gd name="T26" fmla="*/ 8 w 40"/>
                <a:gd name="T27"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36" y="40"/>
                  </a:moveTo>
                  <a:cubicBezTo>
                    <a:pt x="4" y="40"/>
                    <a:pt x="4" y="40"/>
                    <a:pt x="4" y="40"/>
                  </a:cubicBezTo>
                  <a:cubicBezTo>
                    <a:pt x="2" y="40"/>
                    <a:pt x="0" y="38"/>
                    <a:pt x="0" y="36"/>
                  </a:cubicBezTo>
                  <a:cubicBezTo>
                    <a:pt x="0" y="4"/>
                    <a:pt x="0" y="4"/>
                    <a:pt x="0" y="4"/>
                  </a:cubicBezTo>
                  <a:cubicBezTo>
                    <a:pt x="0" y="2"/>
                    <a:pt x="2" y="0"/>
                    <a:pt x="4" y="0"/>
                  </a:cubicBezTo>
                  <a:cubicBezTo>
                    <a:pt x="36" y="0"/>
                    <a:pt x="36" y="0"/>
                    <a:pt x="36" y="0"/>
                  </a:cubicBezTo>
                  <a:cubicBezTo>
                    <a:pt x="38" y="0"/>
                    <a:pt x="40" y="2"/>
                    <a:pt x="40" y="4"/>
                  </a:cubicBezTo>
                  <a:cubicBezTo>
                    <a:pt x="40" y="36"/>
                    <a:pt x="40" y="36"/>
                    <a:pt x="40" y="36"/>
                  </a:cubicBezTo>
                  <a:cubicBezTo>
                    <a:pt x="40" y="38"/>
                    <a:pt x="38" y="40"/>
                    <a:pt x="36" y="40"/>
                  </a:cubicBezTo>
                  <a:close/>
                  <a:moveTo>
                    <a:pt x="8" y="31"/>
                  </a:moveTo>
                  <a:cubicBezTo>
                    <a:pt x="31" y="31"/>
                    <a:pt x="31" y="31"/>
                    <a:pt x="31" y="31"/>
                  </a:cubicBezTo>
                  <a:cubicBezTo>
                    <a:pt x="31" y="8"/>
                    <a:pt x="31" y="8"/>
                    <a:pt x="31" y="8"/>
                  </a:cubicBezTo>
                  <a:cubicBezTo>
                    <a:pt x="8" y="8"/>
                    <a:pt x="8" y="8"/>
                    <a:pt x="8" y="8"/>
                  </a:cubicBezTo>
                  <a:lnTo>
                    <a:pt x="8" y="3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68" name="Freeform 877">
              <a:extLst>
                <a:ext uri="{FF2B5EF4-FFF2-40B4-BE49-F238E27FC236}">
                  <a16:creationId xmlns:a16="http://schemas.microsoft.com/office/drawing/2014/main" id="{786A46A7-F4FE-A5DB-347B-21B4EB9BB8FF}"/>
                </a:ext>
              </a:extLst>
            </p:cNvPr>
            <p:cNvSpPr>
              <a:spLocks/>
            </p:cNvSpPr>
            <p:nvPr/>
          </p:nvSpPr>
          <p:spPr bwMode="auto">
            <a:xfrm>
              <a:off x="13946188" y="3116263"/>
              <a:ext cx="39688" cy="39688"/>
            </a:xfrm>
            <a:custGeom>
              <a:avLst/>
              <a:gdLst>
                <a:gd name="T0" fmla="*/ 25 w 40"/>
                <a:gd name="T1" fmla="*/ 40 h 40"/>
                <a:gd name="T2" fmla="*/ 4 w 40"/>
                <a:gd name="T3" fmla="*/ 40 h 40"/>
                <a:gd name="T4" fmla="*/ 0 w 40"/>
                <a:gd name="T5" fmla="*/ 36 h 40"/>
                <a:gd name="T6" fmla="*/ 0 w 40"/>
                <a:gd name="T7" fmla="*/ 4 h 40"/>
                <a:gd name="T8" fmla="*/ 4 w 40"/>
                <a:gd name="T9" fmla="*/ 0 h 40"/>
                <a:gd name="T10" fmla="*/ 36 w 40"/>
                <a:gd name="T11" fmla="*/ 0 h 40"/>
                <a:gd name="T12" fmla="*/ 40 w 40"/>
                <a:gd name="T13" fmla="*/ 4 h 40"/>
                <a:gd name="T14" fmla="*/ 40 w 40"/>
                <a:gd name="T15" fmla="*/ 15 h 40"/>
                <a:gd name="T16" fmla="*/ 36 w 40"/>
                <a:gd name="T17" fmla="*/ 19 h 40"/>
                <a:gd name="T18" fmla="*/ 32 w 40"/>
                <a:gd name="T19" fmla="*/ 15 h 40"/>
                <a:gd name="T20" fmla="*/ 32 w 40"/>
                <a:gd name="T21" fmla="*/ 8 h 40"/>
                <a:gd name="T22" fmla="*/ 8 w 40"/>
                <a:gd name="T23" fmla="*/ 8 h 40"/>
                <a:gd name="T24" fmla="*/ 8 w 40"/>
                <a:gd name="T25" fmla="*/ 31 h 40"/>
                <a:gd name="T26" fmla="*/ 25 w 40"/>
                <a:gd name="T27" fmla="*/ 31 h 40"/>
                <a:gd name="T28" fmla="*/ 29 w 40"/>
                <a:gd name="T29" fmla="*/ 36 h 40"/>
                <a:gd name="T30" fmla="*/ 25 w 40"/>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0">
                  <a:moveTo>
                    <a:pt x="25" y="40"/>
                  </a:moveTo>
                  <a:cubicBezTo>
                    <a:pt x="4" y="40"/>
                    <a:pt x="4" y="40"/>
                    <a:pt x="4" y="40"/>
                  </a:cubicBezTo>
                  <a:cubicBezTo>
                    <a:pt x="2" y="40"/>
                    <a:pt x="0" y="38"/>
                    <a:pt x="0" y="36"/>
                  </a:cubicBezTo>
                  <a:cubicBezTo>
                    <a:pt x="0" y="4"/>
                    <a:pt x="0" y="4"/>
                    <a:pt x="0" y="4"/>
                  </a:cubicBezTo>
                  <a:cubicBezTo>
                    <a:pt x="0" y="2"/>
                    <a:pt x="2" y="0"/>
                    <a:pt x="4" y="0"/>
                  </a:cubicBezTo>
                  <a:cubicBezTo>
                    <a:pt x="36" y="0"/>
                    <a:pt x="36" y="0"/>
                    <a:pt x="36" y="0"/>
                  </a:cubicBezTo>
                  <a:cubicBezTo>
                    <a:pt x="38" y="0"/>
                    <a:pt x="40" y="2"/>
                    <a:pt x="40" y="4"/>
                  </a:cubicBezTo>
                  <a:cubicBezTo>
                    <a:pt x="40" y="15"/>
                    <a:pt x="40" y="15"/>
                    <a:pt x="40" y="15"/>
                  </a:cubicBezTo>
                  <a:cubicBezTo>
                    <a:pt x="40" y="17"/>
                    <a:pt x="38" y="19"/>
                    <a:pt x="36" y="19"/>
                  </a:cubicBezTo>
                  <a:cubicBezTo>
                    <a:pt x="33" y="19"/>
                    <a:pt x="32" y="17"/>
                    <a:pt x="32" y="15"/>
                  </a:cubicBezTo>
                  <a:cubicBezTo>
                    <a:pt x="32" y="8"/>
                    <a:pt x="32" y="8"/>
                    <a:pt x="32" y="8"/>
                  </a:cubicBezTo>
                  <a:cubicBezTo>
                    <a:pt x="8" y="8"/>
                    <a:pt x="8" y="8"/>
                    <a:pt x="8" y="8"/>
                  </a:cubicBezTo>
                  <a:cubicBezTo>
                    <a:pt x="8" y="31"/>
                    <a:pt x="8" y="31"/>
                    <a:pt x="8" y="31"/>
                  </a:cubicBezTo>
                  <a:cubicBezTo>
                    <a:pt x="25" y="31"/>
                    <a:pt x="25" y="31"/>
                    <a:pt x="25" y="31"/>
                  </a:cubicBezTo>
                  <a:cubicBezTo>
                    <a:pt x="28" y="31"/>
                    <a:pt x="29" y="33"/>
                    <a:pt x="29" y="36"/>
                  </a:cubicBezTo>
                  <a:cubicBezTo>
                    <a:pt x="29" y="38"/>
                    <a:pt x="28" y="40"/>
                    <a:pt x="25"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69" name="Freeform 878">
              <a:extLst>
                <a:ext uri="{FF2B5EF4-FFF2-40B4-BE49-F238E27FC236}">
                  <a16:creationId xmlns:a16="http://schemas.microsoft.com/office/drawing/2014/main" id="{9B2271D9-5BBD-C065-0E98-34F9997CAF01}"/>
                </a:ext>
              </a:extLst>
            </p:cNvPr>
            <p:cNvSpPr>
              <a:spLocks noEditPoints="1"/>
            </p:cNvSpPr>
            <p:nvPr/>
          </p:nvSpPr>
          <p:spPr bwMode="auto">
            <a:xfrm>
              <a:off x="13827125" y="3176588"/>
              <a:ext cx="39688" cy="39688"/>
            </a:xfrm>
            <a:custGeom>
              <a:avLst/>
              <a:gdLst>
                <a:gd name="T0" fmla="*/ 35 w 40"/>
                <a:gd name="T1" fmla="*/ 40 h 40"/>
                <a:gd name="T2" fmla="*/ 4 w 40"/>
                <a:gd name="T3" fmla="*/ 40 h 40"/>
                <a:gd name="T4" fmla="*/ 0 w 40"/>
                <a:gd name="T5" fmla="*/ 36 h 40"/>
                <a:gd name="T6" fmla="*/ 0 w 40"/>
                <a:gd name="T7" fmla="*/ 4 h 40"/>
                <a:gd name="T8" fmla="*/ 4 w 40"/>
                <a:gd name="T9" fmla="*/ 0 h 40"/>
                <a:gd name="T10" fmla="*/ 35 w 40"/>
                <a:gd name="T11" fmla="*/ 0 h 40"/>
                <a:gd name="T12" fmla="*/ 40 w 40"/>
                <a:gd name="T13" fmla="*/ 4 h 40"/>
                <a:gd name="T14" fmla="*/ 40 w 40"/>
                <a:gd name="T15" fmla="*/ 36 h 40"/>
                <a:gd name="T16" fmla="*/ 35 w 40"/>
                <a:gd name="T17" fmla="*/ 40 h 40"/>
                <a:gd name="T18" fmla="*/ 8 w 40"/>
                <a:gd name="T19" fmla="*/ 32 h 40"/>
                <a:gd name="T20" fmla="*/ 31 w 40"/>
                <a:gd name="T21" fmla="*/ 32 h 40"/>
                <a:gd name="T22" fmla="*/ 31 w 40"/>
                <a:gd name="T23" fmla="*/ 8 h 40"/>
                <a:gd name="T24" fmla="*/ 8 w 40"/>
                <a:gd name="T25" fmla="*/ 8 h 40"/>
                <a:gd name="T26" fmla="*/ 8 w 40"/>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35" y="40"/>
                  </a:moveTo>
                  <a:cubicBezTo>
                    <a:pt x="4" y="40"/>
                    <a:pt x="4" y="40"/>
                    <a:pt x="4" y="40"/>
                  </a:cubicBezTo>
                  <a:cubicBezTo>
                    <a:pt x="2" y="40"/>
                    <a:pt x="0" y="38"/>
                    <a:pt x="0" y="36"/>
                  </a:cubicBezTo>
                  <a:cubicBezTo>
                    <a:pt x="0" y="4"/>
                    <a:pt x="0" y="4"/>
                    <a:pt x="0" y="4"/>
                  </a:cubicBezTo>
                  <a:cubicBezTo>
                    <a:pt x="0" y="2"/>
                    <a:pt x="2" y="0"/>
                    <a:pt x="4" y="0"/>
                  </a:cubicBezTo>
                  <a:cubicBezTo>
                    <a:pt x="35" y="0"/>
                    <a:pt x="35" y="0"/>
                    <a:pt x="35" y="0"/>
                  </a:cubicBezTo>
                  <a:cubicBezTo>
                    <a:pt x="38" y="0"/>
                    <a:pt x="40" y="2"/>
                    <a:pt x="40" y="4"/>
                  </a:cubicBezTo>
                  <a:cubicBezTo>
                    <a:pt x="40" y="36"/>
                    <a:pt x="40" y="36"/>
                    <a:pt x="40" y="36"/>
                  </a:cubicBezTo>
                  <a:cubicBezTo>
                    <a:pt x="40" y="38"/>
                    <a:pt x="38" y="40"/>
                    <a:pt x="35" y="40"/>
                  </a:cubicBezTo>
                  <a:close/>
                  <a:moveTo>
                    <a:pt x="8" y="32"/>
                  </a:moveTo>
                  <a:cubicBezTo>
                    <a:pt x="31" y="32"/>
                    <a:pt x="31" y="32"/>
                    <a:pt x="31" y="32"/>
                  </a:cubicBezTo>
                  <a:cubicBezTo>
                    <a:pt x="31" y="8"/>
                    <a:pt x="31" y="8"/>
                    <a:pt x="31" y="8"/>
                  </a:cubicBezTo>
                  <a:cubicBezTo>
                    <a:pt x="8" y="8"/>
                    <a:pt x="8" y="8"/>
                    <a:pt x="8" y="8"/>
                  </a:cubicBezTo>
                  <a:lnTo>
                    <a:pt x="8" y="32"/>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70" name="Freeform 879">
              <a:extLst>
                <a:ext uri="{FF2B5EF4-FFF2-40B4-BE49-F238E27FC236}">
                  <a16:creationId xmlns:a16="http://schemas.microsoft.com/office/drawing/2014/main" id="{3F446A33-B29C-4534-7CE2-5BF6E80F56B5}"/>
                </a:ext>
              </a:extLst>
            </p:cNvPr>
            <p:cNvSpPr>
              <a:spLocks noEditPoints="1"/>
            </p:cNvSpPr>
            <p:nvPr/>
          </p:nvSpPr>
          <p:spPr bwMode="auto">
            <a:xfrm>
              <a:off x="13885863" y="3176588"/>
              <a:ext cx="39688" cy="39688"/>
            </a:xfrm>
            <a:custGeom>
              <a:avLst/>
              <a:gdLst>
                <a:gd name="T0" fmla="*/ 36 w 40"/>
                <a:gd name="T1" fmla="*/ 40 h 40"/>
                <a:gd name="T2" fmla="*/ 4 w 40"/>
                <a:gd name="T3" fmla="*/ 40 h 40"/>
                <a:gd name="T4" fmla="*/ 0 w 40"/>
                <a:gd name="T5" fmla="*/ 36 h 40"/>
                <a:gd name="T6" fmla="*/ 0 w 40"/>
                <a:gd name="T7" fmla="*/ 4 h 40"/>
                <a:gd name="T8" fmla="*/ 4 w 40"/>
                <a:gd name="T9" fmla="*/ 0 h 40"/>
                <a:gd name="T10" fmla="*/ 36 w 40"/>
                <a:gd name="T11" fmla="*/ 0 h 40"/>
                <a:gd name="T12" fmla="*/ 40 w 40"/>
                <a:gd name="T13" fmla="*/ 4 h 40"/>
                <a:gd name="T14" fmla="*/ 40 w 40"/>
                <a:gd name="T15" fmla="*/ 36 h 40"/>
                <a:gd name="T16" fmla="*/ 36 w 40"/>
                <a:gd name="T17" fmla="*/ 40 h 40"/>
                <a:gd name="T18" fmla="*/ 8 w 40"/>
                <a:gd name="T19" fmla="*/ 32 h 40"/>
                <a:gd name="T20" fmla="*/ 31 w 40"/>
                <a:gd name="T21" fmla="*/ 32 h 40"/>
                <a:gd name="T22" fmla="*/ 31 w 40"/>
                <a:gd name="T23" fmla="*/ 8 h 40"/>
                <a:gd name="T24" fmla="*/ 8 w 40"/>
                <a:gd name="T25" fmla="*/ 8 h 40"/>
                <a:gd name="T26" fmla="*/ 8 w 40"/>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36" y="40"/>
                  </a:moveTo>
                  <a:cubicBezTo>
                    <a:pt x="4" y="40"/>
                    <a:pt x="4" y="40"/>
                    <a:pt x="4" y="40"/>
                  </a:cubicBezTo>
                  <a:cubicBezTo>
                    <a:pt x="2" y="40"/>
                    <a:pt x="0" y="38"/>
                    <a:pt x="0" y="36"/>
                  </a:cubicBezTo>
                  <a:cubicBezTo>
                    <a:pt x="0" y="4"/>
                    <a:pt x="0" y="4"/>
                    <a:pt x="0" y="4"/>
                  </a:cubicBezTo>
                  <a:cubicBezTo>
                    <a:pt x="0" y="2"/>
                    <a:pt x="2" y="0"/>
                    <a:pt x="4" y="0"/>
                  </a:cubicBezTo>
                  <a:cubicBezTo>
                    <a:pt x="36" y="0"/>
                    <a:pt x="36" y="0"/>
                    <a:pt x="36" y="0"/>
                  </a:cubicBezTo>
                  <a:cubicBezTo>
                    <a:pt x="38" y="0"/>
                    <a:pt x="40" y="2"/>
                    <a:pt x="40" y="4"/>
                  </a:cubicBezTo>
                  <a:cubicBezTo>
                    <a:pt x="40" y="36"/>
                    <a:pt x="40" y="36"/>
                    <a:pt x="40" y="36"/>
                  </a:cubicBezTo>
                  <a:cubicBezTo>
                    <a:pt x="40" y="38"/>
                    <a:pt x="38" y="40"/>
                    <a:pt x="36" y="40"/>
                  </a:cubicBezTo>
                  <a:close/>
                  <a:moveTo>
                    <a:pt x="8" y="32"/>
                  </a:moveTo>
                  <a:cubicBezTo>
                    <a:pt x="31" y="32"/>
                    <a:pt x="31" y="32"/>
                    <a:pt x="31" y="32"/>
                  </a:cubicBezTo>
                  <a:cubicBezTo>
                    <a:pt x="31" y="8"/>
                    <a:pt x="31" y="8"/>
                    <a:pt x="31" y="8"/>
                  </a:cubicBezTo>
                  <a:cubicBezTo>
                    <a:pt x="8" y="8"/>
                    <a:pt x="8" y="8"/>
                    <a:pt x="8" y="8"/>
                  </a:cubicBezTo>
                  <a:lnTo>
                    <a:pt x="8" y="32"/>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71" name="Freeform 880">
              <a:extLst>
                <a:ext uri="{FF2B5EF4-FFF2-40B4-BE49-F238E27FC236}">
                  <a16:creationId xmlns:a16="http://schemas.microsoft.com/office/drawing/2014/main" id="{9E6FF396-DBF6-4D35-0847-2C4772DE3EFC}"/>
                </a:ext>
              </a:extLst>
            </p:cNvPr>
            <p:cNvSpPr>
              <a:spLocks/>
            </p:cNvSpPr>
            <p:nvPr/>
          </p:nvSpPr>
          <p:spPr bwMode="auto">
            <a:xfrm>
              <a:off x="13946188" y="3176588"/>
              <a:ext cx="39688" cy="39688"/>
            </a:xfrm>
            <a:custGeom>
              <a:avLst/>
              <a:gdLst>
                <a:gd name="T0" fmla="*/ 36 w 40"/>
                <a:gd name="T1" fmla="*/ 40 h 40"/>
                <a:gd name="T2" fmla="*/ 4 w 40"/>
                <a:gd name="T3" fmla="*/ 40 h 40"/>
                <a:gd name="T4" fmla="*/ 0 w 40"/>
                <a:gd name="T5" fmla="*/ 36 h 40"/>
                <a:gd name="T6" fmla="*/ 0 w 40"/>
                <a:gd name="T7" fmla="*/ 4 h 40"/>
                <a:gd name="T8" fmla="*/ 4 w 40"/>
                <a:gd name="T9" fmla="*/ 0 h 40"/>
                <a:gd name="T10" fmla="*/ 25 w 40"/>
                <a:gd name="T11" fmla="*/ 0 h 40"/>
                <a:gd name="T12" fmla="*/ 29 w 40"/>
                <a:gd name="T13" fmla="*/ 4 h 40"/>
                <a:gd name="T14" fmla="*/ 25 w 40"/>
                <a:gd name="T15" fmla="*/ 8 h 40"/>
                <a:gd name="T16" fmla="*/ 8 w 40"/>
                <a:gd name="T17" fmla="*/ 8 h 40"/>
                <a:gd name="T18" fmla="*/ 8 w 40"/>
                <a:gd name="T19" fmla="*/ 32 h 40"/>
                <a:gd name="T20" fmla="*/ 32 w 40"/>
                <a:gd name="T21" fmla="*/ 32 h 40"/>
                <a:gd name="T22" fmla="*/ 32 w 40"/>
                <a:gd name="T23" fmla="*/ 27 h 40"/>
                <a:gd name="T24" fmla="*/ 36 w 40"/>
                <a:gd name="T25" fmla="*/ 22 h 40"/>
                <a:gd name="T26" fmla="*/ 40 w 40"/>
                <a:gd name="T27" fmla="*/ 27 h 40"/>
                <a:gd name="T28" fmla="*/ 40 w 40"/>
                <a:gd name="T29" fmla="*/ 36 h 40"/>
                <a:gd name="T30" fmla="*/ 36 w 40"/>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0">
                  <a:moveTo>
                    <a:pt x="36" y="40"/>
                  </a:moveTo>
                  <a:cubicBezTo>
                    <a:pt x="4" y="40"/>
                    <a:pt x="4" y="40"/>
                    <a:pt x="4" y="40"/>
                  </a:cubicBezTo>
                  <a:cubicBezTo>
                    <a:pt x="2" y="40"/>
                    <a:pt x="0" y="38"/>
                    <a:pt x="0" y="36"/>
                  </a:cubicBezTo>
                  <a:cubicBezTo>
                    <a:pt x="0" y="4"/>
                    <a:pt x="0" y="4"/>
                    <a:pt x="0" y="4"/>
                  </a:cubicBezTo>
                  <a:cubicBezTo>
                    <a:pt x="0" y="2"/>
                    <a:pt x="2" y="0"/>
                    <a:pt x="4" y="0"/>
                  </a:cubicBezTo>
                  <a:cubicBezTo>
                    <a:pt x="25" y="0"/>
                    <a:pt x="25" y="0"/>
                    <a:pt x="25" y="0"/>
                  </a:cubicBezTo>
                  <a:cubicBezTo>
                    <a:pt x="27" y="0"/>
                    <a:pt x="29" y="2"/>
                    <a:pt x="29" y="4"/>
                  </a:cubicBezTo>
                  <a:cubicBezTo>
                    <a:pt x="29" y="7"/>
                    <a:pt x="27" y="8"/>
                    <a:pt x="25" y="8"/>
                  </a:cubicBezTo>
                  <a:cubicBezTo>
                    <a:pt x="8" y="8"/>
                    <a:pt x="8" y="8"/>
                    <a:pt x="8" y="8"/>
                  </a:cubicBezTo>
                  <a:cubicBezTo>
                    <a:pt x="8" y="32"/>
                    <a:pt x="8" y="32"/>
                    <a:pt x="8" y="32"/>
                  </a:cubicBezTo>
                  <a:cubicBezTo>
                    <a:pt x="32" y="32"/>
                    <a:pt x="32" y="32"/>
                    <a:pt x="32" y="32"/>
                  </a:cubicBezTo>
                  <a:cubicBezTo>
                    <a:pt x="32" y="27"/>
                    <a:pt x="32" y="27"/>
                    <a:pt x="32" y="27"/>
                  </a:cubicBezTo>
                  <a:cubicBezTo>
                    <a:pt x="32" y="24"/>
                    <a:pt x="33" y="22"/>
                    <a:pt x="36" y="22"/>
                  </a:cubicBezTo>
                  <a:cubicBezTo>
                    <a:pt x="38" y="22"/>
                    <a:pt x="40" y="24"/>
                    <a:pt x="40" y="27"/>
                  </a:cubicBezTo>
                  <a:cubicBezTo>
                    <a:pt x="40" y="36"/>
                    <a:pt x="40" y="36"/>
                    <a:pt x="40" y="36"/>
                  </a:cubicBezTo>
                  <a:cubicBezTo>
                    <a:pt x="40" y="38"/>
                    <a:pt x="38" y="40"/>
                    <a:pt x="36"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72" name="Freeform 881">
              <a:extLst>
                <a:ext uri="{FF2B5EF4-FFF2-40B4-BE49-F238E27FC236}">
                  <a16:creationId xmlns:a16="http://schemas.microsoft.com/office/drawing/2014/main" id="{7B01B69D-FF83-1D08-1B3E-E1719B671D16}"/>
                </a:ext>
              </a:extLst>
            </p:cNvPr>
            <p:cNvSpPr>
              <a:spLocks noEditPoints="1"/>
            </p:cNvSpPr>
            <p:nvPr/>
          </p:nvSpPr>
          <p:spPr bwMode="auto">
            <a:xfrm>
              <a:off x="13965238" y="3103563"/>
              <a:ext cx="125413" cy="127000"/>
            </a:xfrm>
            <a:custGeom>
              <a:avLst/>
              <a:gdLst>
                <a:gd name="T0" fmla="*/ 64 w 128"/>
                <a:gd name="T1" fmla="*/ 129 h 129"/>
                <a:gd name="T2" fmla="*/ 0 w 128"/>
                <a:gd name="T3" fmla="*/ 65 h 129"/>
                <a:gd name="T4" fmla="*/ 64 w 128"/>
                <a:gd name="T5" fmla="*/ 0 h 129"/>
                <a:gd name="T6" fmla="*/ 128 w 128"/>
                <a:gd name="T7" fmla="*/ 65 h 129"/>
                <a:gd name="T8" fmla="*/ 64 w 128"/>
                <a:gd name="T9" fmla="*/ 129 h 129"/>
                <a:gd name="T10" fmla="*/ 64 w 128"/>
                <a:gd name="T11" fmla="*/ 9 h 129"/>
                <a:gd name="T12" fmla="*/ 8 w 128"/>
                <a:gd name="T13" fmla="*/ 65 h 129"/>
                <a:gd name="T14" fmla="*/ 64 w 128"/>
                <a:gd name="T15" fmla="*/ 120 h 129"/>
                <a:gd name="T16" fmla="*/ 120 w 128"/>
                <a:gd name="T17" fmla="*/ 65 h 129"/>
                <a:gd name="T18" fmla="*/ 64 w 128"/>
                <a:gd name="T1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9">
                  <a:moveTo>
                    <a:pt x="64" y="129"/>
                  </a:moveTo>
                  <a:cubicBezTo>
                    <a:pt x="29" y="129"/>
                    <a:pt x="0" y="100"/>
                    <a:pt x="0" y="65"/>
                  </a:cubicBezTo>
                  <a:cubicBezTo>
                    <a:pt x="0" y="29"/>
                    <a:pt x="29" y="0"/>
                    <a:pt x="64" y="0"/>
                  </a:cubicBezTo>
                  <a:cubicBezTo>
                    <a:pt x="99" y="0"/>
                    <a:pt x="128" y="29"/>
                    <a:pt x="128" y="65"/>
                  </a:cubicBezTo>
                  <a:cubicBezTo>
                    <a:pt x="128" y="100"/>
                    <a:pt x="99" y="129"/>
                    <a:pt x="64" y="129"/>
                  </a:cubicBezTo>
                  <a:close/>
                  <a:moveTo>
                    <a:pt x="64" y="9"/>
                  </a:moveTo>
                  <a:cubicBezTo>
                    <a:pt x="33" y="9"/>
                    <a:pt x="8" y="34"/>
                    <a:pt x="8" y="65"/>
                  </a:cubicBezTo>
                  <a:cubicBezTo>
                    <a:pt x="8" y="95"/>
                    <a:pt x="33" y="120"/>
                    <a:pt x="64" y="120"/>
                  </a:cubicBezTo>
                  <a:cubicBezTo>
                    <a:pt x="95" y="120"/>
                    <a:pt x="120" y="95"/>
                    <a:pt x="120" y="65"/>
                  </a:cubicBezTo>
                  <a:cubicBezTo>
                    <a:pt x="120" y="34"/>
                    <a:pt x="95" y="9"/>
                    <a:pt x="64"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73" name="Freeform 882">
              <a:extLst>
                <a:ext uri="{FF2B5EF4-FFF2-40B4-BE49-F238E27FC236}">
                  <a16:creationId xmlns:a16="http://schemas.microsoft.com/office/drawing/2014/main" id="{1ECBDC2F-3442-67C9-6074-F8CA53C835BC}"/>
                </a:ext>
              </a:extLst>
            </p:cNvPr>
            <p:cNvSpPr>
              <a:spLocks noEditPoints="1"/>
            </p:cNvSpPr>
            <p:nvPr/>
          </p:nvSpPr>
          <p:spPr bwMode="auto">
            <a:xfrm>
              <a:off x="14060488" y="3198813"/>
              <a:ext cx="65088" cy="65088"/>
            </a:xfrm>
            <a:custGeom>
              <a:avLst/>
              <a:gdLst>
                <a:gd name="T0" fmla="*/ 54 w 67"/>
                <a:gd name="T1" fmla="*/ 67 h 67"/>
                <a:gd name="T2" fmla="*/ 44 w 67"/>
                <a:gd name="T3" fmla="*/ 63 h 67"/>
                <a:gd name="T4" fmla="*/ 44 w 67"/>
                <a:gd name="T5" fmla="*/ 63 h 67"/>
                <a:gd name="T6" fmla="*/ 2 w 67"/>
                <a:gd name="T7" fmla="*/ 20 h 67"/>
                <a:gd name="T8" fmla="*/ 0 w 67"/>
                <a:gd name="T9" fmla="*/ 17 h 67"/>
                <a:gd name="T10" fmla="*/ 2 w 67"/>
                <a:gd name="T11" fmla="*/ 14 h 67"/>
                <a:gd name="T12" fmla="*/ 14 w 67"/>
                <a:gd name="T13" fmla="*/ 1 h 67"/>
                <a:gd name="T14" fmla="*/ 20 w 67"/>
                <a:gd name="T15" fmla="*/ 1 h 67"/>
                <a:gd name="T16" fmla="*/ 63 w 67"/>
                <a:gd name="T17" fmla="*/ 44 h 67"/>
                <a:gd name="T18" fmla="*/ 67 w 67"/>
                <a:gd name="T19" fmla="*/ 53 h 67"/>
                <a:gd name="T20" fmla="*/ 63 w 67"/>
                <a:gd name="T21" fmla="*/ 63 h 67"/>
                <a:gd name="T22" fmla="*/ 54 w 67"/>
                <a:gd name="T23" fmla="*/ 67 h 67"/>
                <a:gd name="T24" fmla="*/ 50 w 67"/>
                <a:gd name="T25" fmla="*/ 57 h 67"/>
                <a:gd name="T26" fmla="*/ 57 w 67"/>
                <a:gd name="T27" fmla="*/ 57 h 67"/>
                <a:gd name="T28" fmla="*/ 59 w 67"/>
                <a:gd name="T29" fmla="*/ 53 h 67"/>
                <a:gd name="T30" fmla="*/ 57 w 67"/>
                <a:gd name="T31" fmla="*/ 50 h 67"/>
                <a:gd name="T32" fmla="*/ 17 w 67"/>
                <a:gd name="T33" fmla="*/ 10 h 67"/>
                <a:gd name="T34" fmla="*/ 10 w 67"/>
                <a:gd name="T35" fmla="*/ 17 h 67"/>
                <a:gd name="T36" fmla="*/ 50 w 67"/>
                <a:gd name="T37"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54" y="67"/>
                  </a:moveTo>
                  <a:cubicBezTo>
                    <a:pt x="50" y="67"/>
                    <a:pt x="47" y="65"/>
                    <a:pt x="44" y="63"/>
                  </a:cubicBezTo>
                  <a:cubicBezTo>
                    <a:pt x="44" y="63"/>
                    <a:pt x="44" y="63"/>
                    <a:pt x="44" y="63"/>
                  </a:cubicBezTo>
                  <a:cubicBezTo>
                    <a:pt x="2" y="20"/>
                    <a:pt x="2" y="20"/>
                    <a:pt x="2" y="20"/>
                  </a:cubicBezTo>
                  <a:cubicBezTo>
                    <a:pt x="1" y="19"/>
                    <a:pt x="0" y="18"/>
                    <a:pt x="0" y="17"/>
                  </a:cubicBezTo>
                  <a:cubicBezTo>
                    <a:pt x="0" y="16"/>
                    <a:pt x="1" y="15"/>
                    <a:pt x="2" y="14"/>
                  </a:cubicBezTo>
                  <a:cubicBezTo>
                    <a:pt x="14" y="1"/>
                    <a:pt x="14" y="1"/>
                    <a:pt x="14" y="1"/>
                  </a:cubicBezTo>
                  <a:cubicBezTo>
                    <a:pt x="16" y="0"/>
                    <a:pt x="19" y="0"/>
                    <a:pt x="20" y="1"/>
                  </a:cubicBezTo>
                  <a:cubicBezTo>
                    <a:pt x="63" y="44"/>
                    <a:pt x="63" y="44"/>
                    <a:pt x="63" y="44"/>
                  </a:cubicBezTo>
                  <a:cubicBezTo>
                    <a:pt x="66" y="47"/>
                    <a:pt x="67" y="50"/>
                    <a:pt x="67" y="53"/>
                  </a:cubicBezTo>
                  <a:cubicBezTo>
                    <a:pt x="67" y="57"/>
                    <a:pt x="66" y="60"/>
                    <a:pt x="63" y="63"/>
                  </a:cubicBezTo>
                  <a:cubicBezTo>
                    <a:pt x="61" y="65"/>
                    <a:pt x="57" y="67"/>
                    <a:pt x="54" y="67"/>
                  </a:cubicBezTo>
                  <a:close/>
                  <a:moveTo>
                    <a:pt x="50" y="57"/>
                  </a:moveTo>
                  <a:cubicBezTo>
                    <a:pt x="52" y="59"/>
                    <a:pt x="55" y="59"/>
                    <a:pt x="57" y="57"/>
                  </a:cubicBezTo>
                  <a:cubicBezTo>
                    <a:pt x="58" y="56"/>
                    <a:pt x="59" y="55"/>
                    <a:pt x="59" y="53"/>
                  </a:cubicBezTo>
                  <a:cubicBezTo>
                    <a:pt x="59" y="52"/>
                    <a:pt x="58" y="51"/>
                    <a:pt x="57" y="50"/>
                  </a:cubicBezTo>
                  <a:cubicBezTo>
                    <a:pt x="17" y="10"/>
                    <a:pt x="17" y="10"/>
                    <a:pt x="17" y="10"/>
                  </a:cubicBezTo>
                  <a:cubicBezTo>
                    <a:pt x="10" y="17"/>
                    <a:pt x="10" y="17"/>
                    <a:pt x="10" y="17"/>
                  </a:cubicBezTo>
                  <a:cubicBezTo>
                    <a:pt x="50" y="57"/>
                    <a:pt x="50" y="57"/>
                    <a:pt x="5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74" name="Shape12_20200717_142313">
            <a:extLst>
              <a:ext uri="{FF2B5EF4-FFF2-40B4-BE49-F238E27FC236}">
                <a16:creationId xmlns:a16="http://schemas.microsoft.com/office/drawing/2014/main" id="{E4523D59-CE17-19B3-1AFE-A6ABF3027FCF}"/>
              </a:ext>
            </a:extLst>
          </p:cNvPr>
          <p:cNvGrpSpPr>
            <a:grpSpLocks noChangeAspect="1"/>
          </p:cNvGrpSpPr>
          <p:nvPr/>
        </p:nvGrpSpPr>
        <p:grpSpPr>
          <a:xfrm>
            <a:off x="3207792" y="1246452"/>
            <a:ext cx="554188" cy="554188"/>
            <a:chOff x="13315950" y="2444750"/>
            <a:chExt cx="244476" cy="244475"/>
          </a:xfrm>
          <a:solidFill>
            <a:schemeClr val="accent1"/>
          </a:solidFill>
        </p:grpSpPr>
        <p:sp>
          <p:nvSpPr>
            <p:cNvPr id="675" name="Freeform 883">
              <a:extLst>
                <a:ext uri="{FF2B5EF4-FFF2-40B4-BE49-F238E27FC236}">
                  <a16:creationId xmlns:a16="http://schemas.microsoft.com/office/drawing/2014/main" id="{10A0D1D5-187D-BCD3-E961-8CE075AA5DC6}"/>
                </a:ext>
              </a:extLst>
            </p:cNvPr>
            <p:cNvSpPr>
              <a:spLocks noEditPoints="1"/>
            </p:cNvSpPr>
            <p:nvPr/>
          </p:nvSpPr>
          <p:spPr bwMode="auto">
            <a:xfrm>
              <a:off x="13315950" y="2444750"/>
              <a:ext cx="192088" cy="190500"/>
            </a:xfrm>
            <a:custGeom>
              <a:avLst/>
              <a:gdLst>
                <a:gd name="T0" fmla="*/ 97 w 195"/>
                <a:gd name="T1" fmla="*/ 195 h 195"/>
                <a:gd name="T2" fmla="*/ 0 w 195"/>
                <a:gd name="T3" fmla="*/ 97 h 195"/>
                <a:gd name="T4" fmla="*/ 97 w 195"/>
                <a:gd name="T5" fmla="*/ 0 h 195"/>
                <a:gd name="T6" fmla="*/ 195 w 195"/>
                <a:gd name="T7" fmla="*/ 97 h 195"/>
                <a:gd name="T8" fmla="*/ 97 w 195"/>
                <a:gd name="T9" fmla="*/ 195 h 195"/>
                <a:gd name="T10" fmla="*/ 97 w 195"/>
                <a:gd name="T11" fmla="*/ 8 h 195"/>
                <a:gd name="T12" fmla="*/ 8 w 195"/>
                <a:gd name="T13" fmla="*/ 97 h 195"/>
                <a:gd name="T14" fmla="*/ 97 w 195"/>
                <a:gd name="T15" fmla="*/ 186 h 195"/>
                <a:gd name="T16" fmla="*/ 186 w 195"/>
                <a:gd name="T17" fmla="*/ 97 h 195"/>
                <a:gd name="T18" fmla="*/ 97 w 195"/>
                <a:gd name="T19"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195"/>
                  </a:moveTo>
                  <a:cubicBezTo>
                    <a:pt x="43" y="195"/>
                    <a:pt x="0" y="151"/>
                    <a:pt x="0" y="97"/>
                  </a:cubicBezTo>
                  <a:cubicBezTo>
                    <a:pt x="0" y="44"/>
                    <a:pt x="43" y="0"/>
                    <a:pt x="97" y="0"/>
                  </a:cubicBezTo>
                  <a:cubicBezTo>
                    <a:pt x="151" y="0"/>
                    <a:pt x="195" y="44"/>
                    <a:pt x="195" y="97"/>
                  </a:cubicBezTo>
                  <a:cubicBezTo>
                    <a:pt x="195" y="151"/>
                    <a:pt x="151" y="195"/>
                    <a:pt x="97" y="195"/>
                  </a:cubicBezTo>
                  <a:close/>
                  <a:moveTo>
                    <a:pt x="97" y="8"/>
                  </a:moveTo>
                  <a:cubicBezTo>
                    <a:pt x="48" y="8"/>
                    <a:pt x="8" y="48"/>
                    <a:pt x="8" y="97"/>
                  </a:cubicBezTo>
                  <a:cubicBezTo>
                    <a:pt x="8" y="146"/>
                    <a:pt x="48" y="186"/>
                    <a:pt x="97" y="186"/>
                  </a:cubicBezTo>
                  <a:cubicBezTo>
                    <a:pt x="146" y="186"/>
                    <a:pt x="186" y="146"/>
                    <a:pt x="186" y="97"/>
                  </a:cubicBezTo>
                  <a:cubicBezTo>
                    <a:pt x="186" y="48"/>
                    <a:pt x="146" y="8"/>
                    <a:pt x="9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76" name="Freeform 884">
              <a:extLst>
                <a:ext uri="{FF2B5EF4-FFF2-40B4-BE49-F238E27FC236}">
                  <a16:creationId xmlns:a16="http://schemas.microsoft.com/office/drawing/2014/main" id="{4B87AC4C-DE3D-0D9C-2700-D7B56E3F5A81}"/>
                </a:ext>
              </a:extLst>
            </p:cNvPr>
            <p:cNvSpPr>
              <a:spLocks noEditPoints="1"/>
            </p:cNvSpPr>
            <p:nvPr/>
          </p:nvSpPr>
          <p:spPr bwMode="auto">
            <a:xfrm>
              <a:off x="13463588" y="2590800"/>
              <a:ext cx="96838" cy="98425"/>
            </a:xfrm>
            <a:custGeom>
              <a:avLst/>
              <a:gdLst>
                <a:gd name="T0" fmla="*/ 81 w 99"/>
                <a:gd name="T1" fmla="*/ 99 h 99"/>
                <a:gd name="T2" fmla="*/ 68 w 99"/>
                <a:gd name="T3" fmla="*/ 94 h 99"/>
                <a:gd name="T4" fmla="*/ 68 w 99"/>
                <a:gd name="T5" fmla="*/ 94 h 99"/>
                <a:gd name="T6" fmla="*/ 68 w 99"/>
                <a:gd name="T7" fmla="*/ 94 h 99"/>
                <a:gd name="T8" fmla="*/ 1 w 99"/>
                <a:gd name="T9" fmla="*/ 27 h 99"/>
                <a:gd name="T10" fmla="*/ 1 w 99"/>
                <a:gd name="T11" fmla="*/ 21 h 99"/>
                <a:gd name="T12" fmla="*/ 21 w 99"/>
                <a:gd name="T13" fmla="*/ 1 h 99"/>
                <a:gd name="T14" fmla="*/ 27 w 99"/>
                <a:gd name="T15" fmla="*/ 1 h 99"/>
                <a:gd name="T16" fmla="*/ 94 w 99"/>
                <a:gd name="T17" fmla="*/ 68 h 99"/>
                <a:gd name="T18" fmla="*/ 99 w 99"/>
                <a:gd name="T19" fmla="*/ 81 h 99"/>
                <a:gd name="T20" fmla="*/ 94 w 99"/>
                <a:gd name="T21" fmla="*/ 94 h 99"/>
                <a:gd name="T22" fmla="*/ 81 w 99"/>
                <a:gd name="T23" fmla="*/ 99 h 99"/>
                <a:gd name="T24" fmla="*/ 10 w 99"/>
                <a:gd name="T25" fmla="*/ 24 h 99"/>
                <a:gd name="T26" fmla="*/ 74 w 99"/>
                <a:gd name="T27" fmla="*/ 88 h 99"/>
                <a:gd name="T28" fmla="*/ 74 w 99"/>
                <a:gd name="T29" fmla="*/ 88 h 99"/>
                <a:gd name="T30" fmla="*/ 88 w 99"/>
                <a:gd name="T31" fmla="*/ 88 h 99"/>
                <a:gd name="T32" fmla="*/ 91 w 99"/>
                <a:gd name="T33" fmla="*/ 81 h 99"/>
                <a:gd name="T34" fmla="*/ 88 w 99"/>
                <a:gd name="T35" fmla="*/ 74 h 99"/>
                <a:gd name="T36" fmla="*/ 24 w 99"/>
                <a:gd name="T37" fmla="*/ 10 h 99"/>
                <a:gd name="T38" fmla="*/ 10 w 99"/>
                <a:gd name="T39"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99">
                  <a:moveTo>
                    <a:pt x="81" y="99"/>
                  </a:moveTo>
                  <a:cubicBezTo>
                    <a:pt x="76" y="99"/>
                    <a:pt x="71" y="97"/>
                    <a:pt x="68" y="94"/>
                  </a:cubicBezTo>
                  <a:cubicBezTo>
                    <a:pt x="68" y="94"/>
                    <a:pt x="68" y="94"/>
                    <a:pt x="68" y="94"/>
                  </a:cubicBezTo>
                  <a:cubicBezTo>
                    <a:pt x="68" y="94"/>
                    <a:pt x="68" y="94"/>
                    <a:pt x="68" y="94"/>
                  </a:cubicBezTo>
                  <a:cubicBezTo>
                    <a:pt x="1" y="27"/>
                    <a:pt x="1" y="27"/>
                    <a:pt x="1" y="27"/>
                  </a:cubicBezTo>
                  <a:cubicBezTo>
                    <a:pt x="0" y="25"/>
                    <a:pt x="0" y="23"/>
                    <a:pt x="1" y="21"/>
                  </a:cubicBezTo>
                  <a:cubicBezTo>
                    <a:pt x="21" y="1"/>
                    <a:pt x="21" y="1"/>
                    <a:pt x="21" y="1"/>
                  </a:cubicBezTo>
                  <a:cubicBezTo>
                    <a:pt x="23" y="0"/>
                    <a:pt x="25" y="0"/>
                    <a:pt x="27" y="1"/>
                  </a:cubicBezTo>
                  <a:cubicBezTo>
                    <a:pt x="94" y="68"/>
                    <a:pt x="94" y="68"/>
                    <a:pt x="94" y="68"/>
                  </a:cubicBezTo>
                  <a:cubicBezTo>
                    <a:pt x="97" y="72"/>
                    <a:pt x="99" y="76"/>
                    <a:pt x="99" y="81"/>
                  </a:cubicBezTo>
                  <a:cubicBezTo>
                    <a:pt x="99" y="86"/>
                    <a:pt x="97" y="90"/>
                    <a:pt x="94" y="94"/>
                  </a:cubicBezTo>
                  <a:cubicBezTo>
                    <a:pt x="90" y="97"/>
                    <a:pt x="86" y="99"/>
                    <a:pt x="81" y="99"/>
                  </a:cubicBezTo>
                  <a:close/>
                  <a:moveTo>
                    <a:pt x="10" y="24"/>
                  </a:moveTo>
                  <a:cubicBezTo>
                    <a:pt x="74" y="88"/>
                    <a:pt x="74" y="88"/>
                    <a:pt x="74" y="88"/>
                  </a:cubicBezTo>
                  <a:cubicBezTo>
                    <a:pt x="74" y="88"/>
                    <a:pt x="74" y="88"/>
                    <a:pt x="74" y="88"/>
                  </a:cubicBezTo>
                  <a:cubicBezTo>
                    <a:pt x="77" y="92"/>
                    <a:pt x="84" y="92"/>
                    <a:pt x="88" y="88"/>
                  </a:cubicBezTo>
                  <a:cubicBezTo>
                    <a:pt x="90" y="86"/>
                    <a:pt x="91" y="84"/>
                    <a:pt x="91" y="81"/>
                  </a:cubicBezTo>
                  <a:cubicBezTo>
                    <a:pt x="91" y="78"/>
                    <a:pt x="90" y="76"/>
                    <a:pt x="88" y="74"/>
                  </a:cubicBezTo>
                  <a:cubicBezTo>
                    <a:pt x="24" y="10"/>
                    <a:pt x="24" y="10"/>
                    <a:pt x="24" y="10"/>
                  </a:cubicBezTo>
                  <a:lnTo>
                    <a:pt x="10" y="2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77" name="Freeform 885">
              <a:extLst>
                <a:ext uri="{FF2B5EF4-FFF2-40B4-BE49-F238E27FC236}">
                  <a16:creationId xmlns:a16="http://schemas.microsoft.com/office/drawing/2014/main" id="{9A4ACB57-FEB5-6281-7142-05B13B2E745C}"/>
                </a:ext>
              </a:extLst>
            </p:cNvPr>
            <p:cNvSpPr>
              <a:spLocks/>
            </p:cNvSpPr>
            <p:nvPr/>
          </p:nvSpPr>
          <p:spPr bwMode="auto">
            <a:xfrm>
              <a:off x="13408025" y="2492375"/>
              <a:ext cx="7938" cy="95250"/>
            </a:xfrm>
            <a:custGeom>
              <a:avLst/>
              <a:gdLst>
                <a:gd name="T0" fmla="*/ 4 w 8"/>
                <a:gd name="T1" fmla="*/ 97 h 97"/>
                <a:gd name="T2" fmla="*/ 0 w 8"/>
                <a:gd name="T3" fmla="*/ 92 h 97"/>
                <a:gd name="T4" fmla="*/ 0 w 8"/>
                <a:gd name="T5" fmla="*/ 4 h 97"/>
                <a:gd name="T6" fmla="*/ 4 w 8"/>
                <a:gd name="T7" fmla="*/ 0 h 97"/>
                <a:gd name="T8" fmla="*/ 8 w 8"/>
                <a:gd name="T9" fmla="*/ 4 h 97"/>
                <a:gd name="T10" fmla="*/ 8 w 8"/>
                <a:gd name="T11" fmla="*/ 92 h 97"/>
                <a:gd name="T12" fmla="*/ 4 w 8"/>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8" h="97">
                  <a:moveTo>
                    <a:pt x="4" y="97"/>
                  </a:moveTo>
                  <a:cubicBezTo>
                    <a:pt x="2" y="97"/>
                    <a:pt x="0" y="95"/>
                    <a:pt x="0" y="92"/>
                  </a:cubicBezTo>
                  <a:cubicBezTo>
                    <a:pt x="0" y="4"/>
                    <a:pt x="0" y="4"/>
                    <a:pt x="0" y="4"/>
                  </a:cubicBezTo>
                  <a:cubicBezTo>
                    <a:pt x="0" y="2"/>
                    <a:pt x="2" y="0"/>
                    <a:pt x="4" y="0"/>
                  </a:cubicBezTo>
                  <a:cubicBezTo>
                    <a:pt x="6" y="0"/>
                    <a:pt x="8" y="2"/>
                    <a:pt x="8" y="4"/>
                  </a:cubicBezTo>
                  <a:cubicBezTo>
                    <a:pt x="8" y="92"/>
                    <a:pt x="8" y="92"/>
                    <a:pt x="8" y="92"/>
                  </a:cubicBezTo>
                  <a:cubicBezTo>
                    <a:pt x="8" y="95"/>
                    <a:pt x="6" y="97"/>
                    <a:pt x="4" y="9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78" name="Freeform 886">
              <a:extLst>
                <a:ext uri="{FF2B5EF4-FFF2-40B4-BE49-F238E27FC236}">
                  <a16:creationId xmlns:a16="http://schemas.microsoft.com/office/drawing/2014/main" id="{89030D7F-644F-F001-314F-1DCF5A154E0B}"/>
                </a:ext>
              </a:extLst>
            </p:cNvPr>
            <p:cNvSpPr>
              <a:spLocks/>
            </p:cNvSpPr>
            <p:nvPr/>
          </p:nvSpPr>
          <p:spPr bwMode="auto">
            <a:xfrm>
              <a:off x="13363575" y="2535238"/>
              <a:ext cx="95250" cy="7938"/>
            </a:xfrm>
            <a:custGeom>
              <a:avLst/>
              <a:gdLst>
                <a:gd name="T0" fmla="*/ 92 w 96"/>
                <a:gd name="T1" fmla="*/ 8 h 8"/>
                <a:gd name="T2" fmla="*/ 4 w 96"/>
                <a:gd name="T3" fmla="*/ 8 h 8"/>
                <a:gd name="T4" fmla="*/ 0 w 96"/>
                <a:gd name="T5" fmla="*/ 4 h 8"/>
                <a:gd name="T6" fmla="*/ 4 w 96"/>
                <a:gd name="T7" fmla="*/ 0 h 8"/>
                <a:gd name="T8" fmla="*/ 92 w 96"/>
                <a:gd name="T9" fmla="*/ 0 h 8"/>
                <a:gd name="T10" fmla="*/ 96 w 96"/>
                <a:gd name="T11" fmla="*/ 4 h 8"/>
                <a:gd name="T12" fmla="*/ 92 w 9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6" h="8">
                  <a:moveTo>
                    <a:pt x="92" y="8"/>
                  </a:moveTo>
                  <a:cubicBezTo>
                    <a:pt x="4" y="8"/>
                    <a:pt x="4" y="8"/>
                    <a:pt x="4" y="8"/>
                  </a:cubicBezTo>
                  <a:cubicBezTo>
                    <a:pt x="2" y="8"/>
                    <a:pt x="0" y="7"/>
                    <a:pt x="0" y="4"/>
                  </a:cubicBezTo>
                  <a:cubicBezTo>
                    <a:pt x="0" y="2"/>
                    <a:pt x="2" y="0"/>
                    <a:pt x="4" y="0"/>
                  </a:cubicBezTo>
                  <a:cubicBezTo>
                    <a:pt x="92" y="0"/>
                    <a:pt x="92" y="0"/>
                    <a:pt x="92" y="0"/>
                  </a:cubicBezTo>
                  <a:cubicBezTo>
                    <a:pt x="95" y="0"/>
                    <a:pt x="96" y="2"/>
                    <a:pt x="96" y="4"/>
                  </a:cubicBezTo>
                  <a:cubicBezTo>
                    <a:pt x="96" y="7"/>
                    <a:pt x="95" y="8"/>
                    <a:pt x="9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79" name="Shape13_20200717_142313">
            <a:extLst>
              <a:ext uri="{FF2B5EF4-FFF2-40B4-BE49-F238E27FC236}">
                <a16:creationId xmlns:a16="http://schemas.microsoft.com/office/drawing/2014/main" id="{870AC324-6DB1-35BC-F625-39C1EBDE6174}"/>
              </a:ext>
            </a:extLst>
          </p:cNvPr>
          <p:cNvGrpSpPr>
            <a:grpSpLocks noChangeAspect="1"/>
          </p:cNvGrpSpPr>
          <p:nvPr/>
        </p:nvGrpSpPr>
        <p:grpSpPr>
          <a:xfrm>
            <a:off x="4511549" y="1244655"/>
            <a:ext cx="557786" cy="557780"/>
            <a:chOff x="13839825" y="2443163"/>
            <a:chExt cx="246063" cy="246062"/>
          </a:xfrm>
          <a:solidFill>
            <a:schemeClr val="accent1"/>
          </a:solidFill>
        </p:grpSpPr>
        <p:sp>
          <p:nvSpPr>
            <p:cNvPr id="680" name="Freeform 887">
              <a:extLst>
                <a:ext uri="{FF2B5EF4-FFF2-40B4-BE49-F238E27FC236}">
                  <a16:creationId xmlns:a16="http://schemas.microsoft.com/office/drawing/2014/main" id="{686266DA-509F-B11C-B3A2-B8F49D79896B}"/>
                </a:ext>
              </a:extLst>
            </p:cNvPr>
            <p:cNvSpPr>
              <a:spLocks noEditPoints="1"/>
            </p:cNvSpPr>
            <p:nvPr/>
          </p:nvSpPr>
          <p:spPr bwMode="auto">
            <a:xfrm>
              <a:off x="13839825" y="2443163"/>
              <a:ext cx="192088" cy="192088"/>
            </a:xfrm>
            <a:custGeom>
              <a:avLst/>
              <a:gdLst>
                <a:gd name="T0" fmla="*/ 97 w 195"/>
                <a:gd name="T1" fmla="*/ 195 h 195"/>
                <a:gd name="T2" fmla="*/ 0 w 195"/>
                <a:gd name="T3" fmla="*/ 98 h 195"/>
                <a:gd name="T4" fmla="*/ 97 w 195"/>
                <a:gd name="T5" fmla="*/ 0 h 195"/>
                <a:gd name="T6" fmla="*/ 195 w 195"/>
                <a:gd name="T7" fmla="*/ 98 h 195"/>
                <a:gd name="T8" fmla="*/ 97 w 195"/>
                <a:gd name="T9" fmla="*/ 195 h 195"/>
                <a:gd name="T10" fmla="*/ 97 w 195"/>
                <a:gd name="T11" fmla="*/ 9 h 195"/>
                <a:gd name="T12" fmla="*/ 8 w 195"/>
                <a:gd name="T13" fmla="*/ 98 h 195"/>
                <a:gd name="T14" fmla="*/ 97 w 195"/>
                <a:gd name="T15" fmla="*/ 187 h 195"/>
                <a:gd name="T16" fmla="*/ 187 w 195"/>
                <a:gd name="T17" fmla="*/ 98 h 195"/>
                <a:gd name="T18" fmla="*/ 97 w 195"/>
                <a:gd name="T19" fmla="*/ 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195"/>
                  </a:moveTo>
                  <a:cubicBezTo>
                    <a:pt x="44" y="195"/>
                    <a:pt x="0" y="152"/>
                    <a:pt x="0" y="98"/>
                  </a:cubicBezTo>
                  <a:cubicBezTo>
                    <a:pt x="0" y="44"/>
                    <a:pt x="44" y="0"/>
                    <a:pt x="97" y="0"/>
                  </a:cubicBezTo>
                  <a:cubicBezTo>
                    <a:pt x="151" y="0"/>
                    <a:pt x="195" y="44"/>
                    <a:pt x="195" y="98"/>
                  </a:cubicBezTo>
                  <a:cubicBezTo>
                    <a:pt x="195" y="152"/>
                    <a:pt x="151" y="195"/>
                    <a:pt x="97" y="195"/>
                  </a:cubicBezTo>
                  <a:close/>
                  <a:moveTo>
                    <a:pt x="97" y="9"/>
                  </a:moveTo>
                  <a:cubicBezTo>
                    <a:pt x="48" y="9"/>
                    <a:pt x="8" y="49"/>
                    <a:pt x="8" y="98"/>
                  </a:cubicBezTo>
                  <a:cubicBezTo>
                    <a:pt x="8" y="147"/>
                    <a:pt x="48" y="187"/>
                    <a:pt x="97" y="187"/>
                  </a:cubicBezTo>
                  <a:cubicBezTo>
                    <a:pt x="147" y="187"/>
                    <a:pt x="187" y="147"/>
                    <a:pt x="187" y="98"/>
                  </a:cubicBezTo>
                  <a:cubicBezTo>
                    <a:pt x="187" y="49"/>
                    <a:pt x="147" y="9"/>
                    <a:pt x="9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81" name="Freeform 888">
              <a:extLst>
                <a:ext uri="{FF2B5EF4-FFF2-40B4-BE49-F238E27FC236}">
                  <a16:creationId xmlns:a16="http://schemas.microsoft.com/office/drawing/2014/main" id="{977491F9-33D9-4B35-B7C6-9F52D12DC223}"/>
                </a:ext>
              </a:extLst>
            </p:cNvPr>
            <p:cNvSpPr>
              <a:spLocks noEditPoints="1"/>
            </p:cNvSpPr>
            <p:nvPr/>
          </p:nvSpPr>
          <p:spPr bwMode="auto">
            <a:xfrm>
              <a:off x="13987463" y="2590800"/>
              <a:ext cx="98425" cy="98425"/>
            </a:xfrm>
            <a:custGeom>
              <a:avLst/>
              <a:gdLst>
                <a:gd name="T0" fmla="*/ 81 w 101"/>
                <a:gd name="T1" fmla="*/ 101 h 101"/>
                <a:gd name="T2" fmla="*/ 70 w 101"/>
                <a:gd name="T3" fmla="*/ 96 h 101"/>
                <a:gd name="T4" fmla="*/ 70 w 101"/>
                <a:gd name="T5" fmla="*/ 96 h 101"/>
                <a:gd name="T6" fmla="*/ 2 w 101"/>
                <a:gd name="T7" fmla="*/ 28 h 101"/>
                <a:gd name="T8" fmla="*/ 0 w 101"/>
                <a:gd name="T9" fmla="*/ 25 h 101"/>
                <a:gd name="T10" fmla="*/ 2 w 101"/>
                <a:gd name="T11" fmla="*/ 22 h 101"/>
                <a:gd name="T12" fmla="*/ 21 w 101"/>
                <a:gd name="T13" fmla="*/ 2 h 101"/>
                <a:gd name="T14" fmla="*/ 27 w 101"/>
                <a:gd name="T15" fmla="*/ 2 h 101"/>
                <a:gd name="T16" fmla="*/ 94 w 101"/>
                <a:gd name="T17" fmla="*/ 69 h 101"/>
                <a:gd name="T18" fmla="*/ 94 w 101"/>
                <a:gd name="T19" fmla="*/ 94 h 101"/>
                <a:gd name="T20" fmla="*/ 93 w 101"/>
                <a:gd name="T21" fmla="*/ 96 h 101"/>
                <a:gd name="T22" fmla="*/ 81 w 101"/>
                <a:gd name="T23" fmla="*/ 101 h 101"/>
                <a:gd name="T24" fmla="*/ 10 w 101"/>
                <a:gd name="T25" fmla="*/ 25 h 101"/>
                <a:gd name="T26" fmla="*/ 76 w 101"/>
                <a:gd name="T27" fmla="*/ 90 h 101"/>
                <a:gd name="T28" fmla="*/ 76 w 101"/>
                <a:gd name="T29" fmla="*/ 90 h 101"/>
                <a:gd name="T30" fmla="*/ 87 w 101"/>
                <a:gd name="T31" fmla="*/ 90 h 101"/>
                <a:gd name="T32" fmla="*/ 88 w 101"/>
                <a:gd name="T33" fmla="*/ 89 h 101"/>
                <a:gd name="T34" fmla="*/ 88 w 101"/>
                <a:gd name="T35" fmla="*/ 75 h 101"/>
                <a:gd name="T36" fmla="*/ 24 w 101"/>
                <a:gd name="T37" fmla="*/ 11 h 101"/>
                <a:gd name="T38" fmla="*/ 10 w 101"/>
                <a:gd name="T39"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01">
                  <a:moveTo>
                    <a:pt x="81" y="101"/>
                  </a:moveTo>
                  <a:cubicBezTo>
                    <a:pt x="77" y="101"/>
                    <a:pt x="73" y="99"/>
                    <a:pt x="70" y="96"/>
                  </a:cubicBezTo>
                  <a:cubicBezTo>
                    <a:pt x="70" y="96"/>
                    <a:pt x="70" y="96"/>
                    <a:pt x="70" y="96"/>
                  </a:cubicBezTo>
                  <a:cubicBezTo>
                    <a:pt x="2" y="28"/>
                    <a:pt x="2" y="28"/>
                    <a:pt x="2" y="28"/>
                  </a:cubicBezTo>
                  <a:cubicBezTo>
                    <a:pt x="1" y="27"/>
                    <a:pt x="0" y="26"/>
                    <a:pt x="0" y="25"/>
                  </a:cubicBezTo>
                  <a:cubicBezTo>
                    <a:pt x="0" y="24"/>
                    <a:pt x="1" y="23"/>
                    <a:pt x="2" y="22"/>
                  </a:cubicBezTo>
                  <a:cubicBezTo>
                    <a:pt x="21" y="2"/>
                    <a:pt x="21" y="2"/>
                    <a:pt x="21" y="2"/>
                  </a:cubicBezTo>
                  <a:cubicBezTo>
                    <a:pt x="23" y="0"/>
                    <a:pt x="26" y="0"/>
                    <a:pt x="27" y="2"/>
                  </a:cubicBezTo>
                  <a:cubicBezTo>
                    <a:pt x="94" y="69"/>
                    <a:pt x="94" y="69"/>
                    <a:pt x="94" y="69"/>
                  </a:cubicBezTo>
                  <a:cubicBezTo>
                    <a:pt x="101" y="76"/>
                    <a:pt x="101" y="87"/>
                    <a:pt x="94" y="94"/>
                  </a:cubicBezTo>
                  <a:cubicBezTo>
                    <a:pt x="93" y="96"/>
                    <a:pt x="93" y="96"/>
                    <a:pt x="93" y="96"/>
                  </a:cubicBezTo>
                  <a:cubicBezTo>
                    <a:pt x="90" y="99"/>
                    <a:pt x="85" y="101"/>
                    <a:pt x="81" y="101"/>
                  </a:cubicBezTo>
                  <a:close/>
                  <a:moveTo>
                    <a:pt x="10" y="25"/>
                  </a:moveTo>
                  <a:cubicBezTo>
                    <a:pt x="76" y="90"/>
                    <a:pt x="76" y="90"/>
                    <a:pt x="76" y="90"/>
                  </a:cubicBezTo>
                  <a:cubicBezTo>
                    <a:pt x="76" y="90"/>
                    <a:pt x="76" y="90"/>
                    <a:pt x="76" y="90"/>
                  </a:cubicBezTo>
                  <a:cubicBezTo>
                    <a:pt x="79" y="93"/>
                    <a:pt x="84" y="93"/>
                    <a:pt x="87" y="90"/>
                  </a:cubicBezTo>
                  <a:cubicBezTo>
                    <a:pt x="88" y="89"/>
                    <a:pt x="88" y="89"/>
                    <a:pt x="88" y="89"/>
                  </a:cubicBezTo>
                  <a:cubicBezTo>
                    <a:pt x="92" y="85"/>
                    <a:pt x="92" y="78"/>
                    <a:pt x="88" y="75"/>
                  </a:cubicBezTo>
                  <a:cubicBezTo>
                    <a:pt x="24" y="11"/>
                    <a:pt x="24" y="11"/>
                    <a:pt x="24" y="11"/>
                  </a:cubicBezTo>
                  <a:lnTo>
                    <a:pt x="10" y="2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82" name="Freeform 889">
              <a:extLst>
                <a:ext uri="{FF2B5EF4-FFF2-40B4-BE49-F238E27FC236}">
                  <a16:creationId xmlns:a16="http://schemas.microsoft.com/office/drawing/2014/main" id="{A2ECB184-B3BF-8403-C043-C86E264DA400}"/>
                </a:ext>
              </a:extLst>
            </p:cNvPr>
            <p:cNvSpPr>
              <a:spLocks/>
            </p:cNvSpPr>
            <p:nvPr/>
          </p:nvSpPr>
          <p:spPr bwMode="auto">
            <a:xfrm>
              <a:off x="13889038" y="2535238"/>
              <a:ext cx="95250" cy="7938"/>
            </a:xfrm>
            <a:custGeom>
              <a:avLst/>
              <a:gdLst>
                <a:gd name="T0" fmla="*/ 93 w 97"/>
                <a:gd name="T1" fmla="*/ 8 h 8"/>
                <a:gd name="T2" fmla="*/ 4 w 97"/>
                <a:gd name="T3" fmla="*/ 8 h 8"/>
                <a:gd name="T4" fmla="*/ 0 w 97"/>
                <a:gd name="T5" fmla="*/ 4 h 8"/>
                <a:gd name="T6" fmla="*/ 4 w 97"/>
                <a:gd name="T7" fmla="*/ 0 h 8"/>
                <a:gd name="T8" fmla="*/ 93 w 97"/>
                <a:gd name="T9" fmla="*/ 0 h 8"/>
                <a:gd name="T10" fmla="*/ 97 w 97"/>
                <a:gd name="T11" fmla="*/ 4 h 8"/>
                <a:gd name="T12" fmla="*/ 93 w 9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7" h="8">
                  <a:moveTo>
                    <a:pt x="93" y="8"/>
                  </a:moveTo>
                  <a:cubicBezTo>
                    <a:pt x="4" y="8"/>
                    <a:pt x="4" y="8"/>
                    <a:pt x="4" y="8"/>
                  </a:cubicBezTo>
                  <a:cubicBezTo>
                    <a:pt x="2" y="8"/>
                    <a:pt x="0" y="6"/>
                    <a:pt x="0" y="4"/>
                  </a:cubicBezTo>
                  <a:cubicBezTo>
                    <a:pt x="0" y="2"/>
                    <a:pt x="2" y="0"/>
                    <a:pt x="4" y="0"/>
                  </a:cubicBezTo>
                  <a:cubicBezTo>
                    <a:pt x="93" y="0"/>
                    <a:pt x="93" y="0"/>
                    <a:pt x="93" y="0"/>
                  </a:cubicBezTo>
                  <a:cubicBezTo>
                    <a:pt x="95" y="0"/>
                    <a:pt x="97" y="2"/>
                    <a:pt x="97" y="4"/>
                  </a:cubicBezTo>
                  <a:cubicBezTo>
                    <a:pt x="97" y="6"/>
                    <a:pt x="95" y="8"/>
                    <a:pt x="9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83" name="Shape14_20200717_142313">
            <a:extLst>
              <a:ext uri="{FF2B5EF4-FFF2-40B4-BE49-F238E27FC236}">
                <a16:creationId xmlns:a16="http://schemas.microsoft.com/office/drawing/2014/main" id="{12A6BAF7-9408-CFCF-B4AF-42559DAFB5AC}"/>
              </a:ext>
            </a:extLst>
          </p:cNvPr>
          <p:cNvGrpSpPr>
            <a:grpSpLocks noChangeAspect="1"/>
          </p:cNvGrpSpPr>
          <p:nvPr/>
        </p:nvGrpSpPr>
        <p:grpSpPr>
          <a:xfrm>
            <a:off x="7070483" y="2614983"/>
            <a:ext cx="662144" cy="428238"/>
            <a:chOff x="13292138" y="3619500"/>
            <a:chExt cx="292100" cy="188913"/>
          </a:xfrm>
          <a:solidFill>
            <a:schemeClr val="accent1"/>
          </a:solidFill>
        </p:grpSpPr>
        <p:sp>
          <p:nvSpPr>
            <p:cNvPr id="684" name="Freeform 890">
              <a:extLst>
                <a:ext uri="{FF2B5EF4-FFF2-40B4-BE49-F238E27FC236}">
                  <a16:creationId xmlns:a16="http://schemas.microsoft.com/office/drawing/2014/main" id="{B295147C-E3D9-7EAF-EBC8-A9D374785A88}"/>
                </a:ext>
              </a:extLst>
            </p:cNvPr>
            <p:cNvSpPr>
              <a:spLocks noEditPoints="1"/>
            </p:cNvSpPr>
            <p:nvPr/>
          </p:nvSpPr>
          <p:spPr bwMode="auto">
            <a:xfrm>
              <a:off x="13415963" y="3649663"/>
              <a:ext cx="44450" cy="46038"/>
            </a:xfrm>
            <a:custGeom>
              <a:avLst/>
              <a:gdLst>
                <a:gd name="T0" fmla="*/ 23 w 46"/>
                <a:gd name="T1" fmla="*/ 46 h 46"/>
                <a:gd name="T2" fmla="*/ 0 w 46"/>
                <a:gd name="T3" fmla="*/ 23 h 46"/>
                <a:gd name="T4" fmla="*/ 23 w 46"/>
                <a:gd name="T5" fmla="*/ 0 h 46"/>
                <a:gd name="T6" fmla="*/ 46 w 46"/>
                <a:gd name="T7" fmla="*/ 23 h 46"/>
                <a:gd name="T8" fmla="*/ 23 w 46"/>
                <a:gd name="T9" fmla="*/ 46 h 46"/>
                <a:gd name="T10" fmla="*/ 23 w 46"/>
                <a:gd name="T11" fmla="*/ 8 h 46"/>
                <a:gd name="T12" fmla="*/ 8 w 46"/>
                <a:gd name="T13" fmla="*/ 23 h 46"/>
                <a:gd name="T14" fmla="*/ 23 w 46"/>
                <a:gd name="T15" fmla="*/ 38 h 46"/>
                <a:gd name="T16" fmla="*/ 38 w 46"/>
                <a:gd name="T17" fmla="*/ 23 h 46"/>
                <a:gd name="T18" fmla="*/ 23 w 46"/>
                <a:gd name="T19"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46"/>
                  </a:moveTo>
                  <a:cubicBezTo>
                    <a:pt x="11" y="46"/>
                    <a:pt x="0" y="36"/>
                    <a:pt x="0" y="23"/>
                  </a:cubicBezTo>
                  <a:cubicBezTo>
                    <a:pt x="0" y="10"/>
                    <a:pt x="11" y="0"/>
                    <a:pt x="23" y="0"/>
                  </a:cubicBezTo>
                  <a:cubicBezTo>
                    <a:pt x="36" y="0"/>
                    <a:pt x="46" y="10"/>
                    <a:pt x="46" y="23"/>
                  </a:cubicBezTo>
                  <a:cubicBezTo>
                    <a:pt x="46" y="36"/>
                    <a:pt x="36" y="46"/>
                    <a:pt x="23" y="46"/>
                  </a:cubicBezTo>
                  <a:close/>
                  <a:moveTo>
                    <a:pt x="23" y="8"/>
                  </a:moveTo>
                  <a:cubicBezTo>
                    <a:pt x="15" y="8"/>
                    <a:pt x="8" y="15"/>
                    <a:pt x="8" y="23"/>
                  </a:cubicBezTo>
                  <a:cubicBezTo>
                    <a:pt x="8" y="31"/>
                    <a:pt x="15" y="38"/>
                    <a:pt x="23" y="38"/>
                  </a:cubicBezTo>
                  <a:cubicBezTo>
                    <a:pt x="32" y="38"/>
                    <a:pt x="38" y="31"/>
                    <a:pt x="38" y="23"/>
                  </a:cubicBezTo>
                  <a:cubicBezTo>
                    <a:pt x="38" y="15"/>
                    <a:pt x="32" y="8"/>
                    <a:pt x="2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85" name="Freeform 891">
              <a:extLst>
                <a:ext uri="{FF2B5EF4-FFF2-40B4-BE49-F238E27FC236}">
                  <a16:creationId xmlns:a16="http://schemas.microsoft.com/office/drawing/2014/main" id="{FC799CCF-218E-8C7E-7D9A-34106C51233B}"/>
                </a:ext>
              </a:extLst>
            </p:cNvPr>
            <p:cNvSpPr>
              <a:spLocks/>
            </p:cNvSpPr>
            <p:nvPr/>
          </p:nvSpPr>
          <p:spPr bwMode="auto">
            <a:xfrm>
              <a:off x="13382625" y="3749675"/>
              <a:ext cx="111125" cy="58738"/>
            </a:xfrm>
            <a:custGeom>
              <a:avLst/>
              <a:gdLst>
                <a:gd name="T0" fmla="*/ 74 w 114"/>
                <a:gd name="T1" fmla="*/ 59 h 59"/>
                <a:gd name="T2" fmla="*/ 40 w 114"/>
                <a:gd name="T3" fmla="*/ 59 h 59"/>
                <a:gd name="T4" fmla="*/ 28 w 114"/>
                <a:gd name="T5" fmla="*/ 54 h 59"/>
                <a:gd name="T6" fmla="*/ 18 w 114"/>
                <a:gd name="T7" fmla="*/ 59 h 59"/>
                <a:gd name="T8" fmla="*/ 3 w 114"/>
                <a:gd name="T9" fmla="*/ 51 h 59"/>
                <a:gd name="T10" fmla="*/ 0 w 114"/>
                <a:gd name="T11" fmla="*/ 43 h 59"/>
                <a:gd name="T12" fmla="*/ 0 w 114"/>
                <a:gd name="T13" fmla="*/ 15 h 59"/>
                <a:gd name="T14" fmla="*/ 4 w 114"/>
                <a:gd name="T15" fmla="*/ 10 h 59"/>
                <a:gd name="T16" fmla="*/ 9 w 114"/>
                <a:gd name="T17" fmla="*/ 15 h 59"/>
                <a:gd name="T18" fmla="*/ 9 w 114"/>
                <a:gd name="T19" fmla="*/ 43 h 59"/>
                <a:gd name="T20" fmla="*/ 10 w 114"/>
                <a:gd name="T21" fmla="*/ 47 h 59"/>
                <a:gd name="T22" fmla="*/ 17 w 114"/>
                <a:gd name="T23" fmla="*/ 50 h 59"/>
                <a:gd name="T24" fmla="*/ 24 w 114"/>
                <a:gd name="T25" fmla="*/ 42 h 59"/>
                <a:gd name="T26" fmla="*/ 28 w 114"/>
                <a:gd name="T27" fmla="*/ 38 h 59"/>
                <a:gd name="T28" fmla="*/ 32 w 114"/>
                <a:gd name="T29" fmla="*/ 42 h 59"/>
                <a:gd name="T30" fmla="*/ 32 w 114"/>
                <a:gd name="T31" fmla="*/ 43 h 59"/>
                <a:gd name="T32" fmla="*/ 40 w 114"/>
                <a:gd name="T33" fmla="*/ 51 h 59"/>
                <a:gd name="T34" fmla="*/ 74 w 114"/>
                <a:gd name="T35" fmla="*/ 51 h 59"/>
                <a:gd name="T36" fmla="*/ 83 w 114"/>
                <a:gd name="T37" fmla="*/ 43 h 59"/>
                <a:gd name="T38" fmla="*/ 83 w 114"/>
                <a:gd name="T39" fmla="*/ 42 h 59"/>
                <a:gd name="T40" fmla="*/ 87 w 114"/>
                <a:gd name="T41" fmla="*/ 38 h 59"/>
                <a:gd name="T42" fmla="*/ 87 w 114"/>
                <a:gd name="T43" fmla="*/ 38 h 59"/>
                <a:gd name="T44" fmla="*/ 91 w 114"/>
                <a:gd name="T45" fmla="*/ 42 h 59"/>
                <a:gd name="T46" fmla="*/ 98 w 114"/>
                <a:gd name="T47" fmla="*/ 50 h 59"/>
                <a:gd name="T48" fmla="*/ 105 w 114"/>
                <a:gd name="T49" fmla="*/ 47 h 59"/>
                <a:gd name="T50" fmla="*/ 106 w 114"/>
                <a:gd name="T51" fmla="*/ 43 h 59"/>
                <a:gd name="T52" fmla="*/ 106 w 114"/>
                <a:gd name="T53" fmla="*/ 4 h 59"/>
                <a:gd name="T54" fmla="*/ 110 w 114"/>
                <a:gd name="T55" fmla="*/ 0 h 59"/>
                <a:gd name="T56" fmla="*/ 114 w 114"/>
                <a:gd name="T57" fmla="*/ 4 h 59"/>
                <a:gd name="T58" fmla="*/ 114 w 114"/>
                <a:gd name="T59" fmla="*/ 43 h 59"/>
                <a:gd name="T60" fmla="*/ 112 w 114"/>
                <a:gd name="T61" fmla="*/ 51 h 59"/>
                <a:gd name="T62" fmla="*/ 97 w 114"/>
                <a:gd name="T63" fmla="*/ 59 h 59"/>
                <a:gd name="T64" fmla="*/ 87 w 114"/>
                <a:gd name="T65" fmla="*/ 54 h 59"/>
                <a:gd name="T66" fmla="*/ 74 w 114"/>
                <a:gd name="T6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59">
                  <a:moveTo>
                    <a:pt x="74" y="59"/>
                  </a:moveTo>
                  <a:cubicBezTo>
                    <a:pt x="40" y="59"/>
                    <a:pt x="40" y="59"/>
                    <a:pt x="40" y="59"/>
                  </a:cubicBezTo>
                  <a:cubicBezTo>
                    <a:pt x="35" y="59"/>
                    <a:pt x="31" y="57"/>
                    <a:pt x="28" y="54"/>
                  </a:cubicBezTo>
                  <a:cubicBezTo>
                    <a:pt x="25" y="56"/>
                    <a:pt x="22" y="58"/>
                    <a:pt x="18" y="59"/>
                  </a:cubicBezTo>
                  <a:cubicBezTo>
                    <a:pt x="12" y="59"/>
                    <a:pt x="6" y="56"/>
                    <a:pt x="3" y="51"/>
                  </a:cubicBezTo>
                  <a:cubicBezTo>
                    <a:pt x="1" y="49"/>
                    <a:pt x="0" y="46"/>
                    <a:pt x="0" y="43"/>
                  </a:cubicBezTo>
                  <a:cubicBezTo>
                    <a:pt x="0" y="15"/>
                    <a:pt x="0" y="15"/>
                    <a:pt x="0" y="15"/>
                  </a:cubicBezTo>
                  <a:cubicBezTo>
                    <a:pt x="0" y="12"/>
                    <a:pt x="2" y="10"/>
                    <a:pt x="4" y="10"/>
                  </a:cubicBezTo>
                  <a:cubicBezTo>
                    <a:pt x="7" y="10"/>
                    <a:pt x="9" y="12"/>
                    <a:pt x="9" y="15"/>
                  </a:cubicBezTo>
                  <a:cubicBezTo>
                    <a:pt x="9" y="43"/>
                    <a:pt x="9" y="43"/>
                    <a:pt x="9" y="43"/>
                  </a:cubicBezTo>
                  <a:cubicBezTo>
                    <a:pt x="9" y="44"/>
                    <a:pt x="9" y="45"/>
                    <a:pt x="10" y="47"/>
                  </a:cubicBezTo>
                  <a:cubicBezTo>
                    <a:pt x="11" y="49"/>
                    <a:pt x="14" y="51"/>
                    <a:pt x="17" y="50"/>
                  </a:cubicBezTo>
                  <a:cubicBezTo>
                    <a:pt x="21" y="50"/>
                    <a:pt x="24" y="46"/>
                    <a:pt x="24" y="42"/>
                  </a:cubicBezTo>
                  <a:cubicBezTo>
                    <a:pt x="24" y="40"/>
                    <a:pt x="26" y="38"/>
                    <a:pt x="28" y="38"/>
                  </a:cubicBezTo>
                  <a:cubicBezTo>
                    <a:pt x="30" y="38"/>
                    <a:pt x="32" y="40"/>
                    <a:pt x="32" y="42"/>
                  </a:cubicBezTo>
                  <a:cubicBezTo>
                    <a:pt x="32" y="43"/>
                    <a:pt x="32" y="43"/>
                    <a:pt x="32" y="43"/>
                  </a:cubicBezTo>
                  <a:cubicBezTo>
                    <a:pt x="32" y="48"/>
                    <a:pt x="36" y="51"/>
                    <a:pt x="40" y="51"/>
                  </a:cubicBezTo>
                  <a:cubicBezTo>
                    <a:pt x="74" y="51"/>
                    <a:pt x="74" y="51"/>
                    <a:pt x="74" y="51"/>
                  </a:cubicBezTo>
                  <a:cubicBezTo>
                    <a:pt x="79" y="51"/>
                    <a:pt x="83" y="48"/>
                    <a:pt x="83" y="43"/>
                  </a:cubicBezTo>
                  <a:cubicBezTo>
                    <a:pt x="83" y="42"/>
                    <a:pt x="83" y="42"/>
                    <a:pt x="83" y="42"/>
                  </a:cubicBezTo>
                  <a:cubicBezTo>
                    <a:pt x="83" y="40"/>
                    <a:pt x="84" y="38"/>
                    <a:pt x="87" y="38"/>
                  </a:cubicBezTo>
                  <a:cubicBezTo>
                    <a:pt x="87" y="38"/>
                    <a:pt x="87" y="38"/>
                    <a:pt x="87" y="38"/>
                  </a:cubicBezTo>
                  <a:cubicBezTo>
                    <a:pt x="89" y="38"/>
                    <a:pt x="91" y="40"/>
                    <a:pt x="91" y="42"/>
                  </a:cubicBezTo>
                  <a:cubicBezTo>
                    <a:pt x="91" y="46"/>
                    <a:pt x="94" y="50"/>
                    <a:pt x="98" y="50"/>
                  </a:cubicBezTo>
                  <a:cubicBezTo>
                    <a:pt x="101" y="51"/>
                    <a:pt x="103" y="49"/>
                    <a:pt x="105" y="47"/>
                  </a:cubicBezTo>
                  <a:cubicBezTo>
                    <a:pt x="106" y="46"/>
                    <a:pt x="106" y="44"/>
                    <a:pt x="106" y="43"/>
                  </a:cubicBezTo>
                  <a:cubicBezTo>
                    <a:pt x="106" y="4"/>
                    <a:pt x="106" y="4"/>
                    <a:pt x="106" y="4"/>
                  </a:cubicBezTo>
                  <a:cubicBezTo>
                    <a:pt x="106" y="1"/>
                    <a:pt x="108" y="0"/>
                    <a:pt x="110" y="0"/>
                  </a:cubicBezTo>
                  <a:cubicBezTo>
                    <a:pt x="112" y="0"/>
                    <a:pt x="114" y="1"/>
                    <a:pt x="114" y="4"/>
                  </a:cubicBezTo>
                  <a:cubicBezTo>
                    <a:pt x="114" y="43"/>
                    <a:pt x="114" y="43"/>
                    <a:pt x="114" y="43"/>
                  </a:cubicBezTo>
                  <a:cubicBezTo>
                    <a:pt x="114" y="46"/>
                    <a:pt x="113" y="49"/>
                    <a:pt x="112" y="51"/>
                  </a:cubicBezTo>
                  <a:cubicBezTo>
                    <a:pt x="109" y="56"/>
                    <a:pt x="103" y="59"/>
                    <a:pt x="97" y="59"/>
                  </a:cubicBezTo>
                  <a:cubicBezTo>
                    <a:pt x="93" y="58"/>
                    <a:pt x="90" y="56"/>
                    <a:pt x="87" y="54"/>
                  </a:cubicBezTo>
                  <a:cubicBezTo>
                    <a:pt x="84" y="57"/>
                    <a:pt x="79" y="59"/>
                    <a:pt x="74"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86" name="Freeform 892">
              <a:extLst>
                <a:ext uri="{FF2B5EF4-FFF2-40B4-BE49-F238E27FC236}">
                  <a16:creationId xmlns:a16="http://schemas.microsoft.com/office/drawing/2014/main" id="{CC5857C6-E078-E3FD-00EE-5BC87E3F567C}"/>
                </a:ext>
              </a:extLst>
            </p:cNvPr>
            <p:cNvSpPr>
              <a:spLocks/>
            </p:cNvSpPr>
            <p:nvPr/>
          </p:nvSpPr>
          <p:spPr bwMode="auto">
            <a:xfrm>
              <a:off x="13395325" y="3702050"/>
              <a:ext cx="85725" cy="15875"/>
            </a:xfrm>
            <a:custGeom>
              <a:avLst/>
              <a:gdLst>
                <a:gd name="T0" fmla="*/ 83 w 87"/>
                <a:gd name="T1" fmla="*/ 16 h 16"/>
                <a:gd name="T2" fmla="*/ 79 w 87"/>
                <a:gd name="T3" fmla="*/ 12 h 16"/>
                <a:gd name="T4" fmla="*/ 72 w 87"/>
                <a:gd name="T5" fmla="*/ 9 h 16"/>
                <a:gd name="T6" fmla="*/ 15 w 87"/>
                <a:gd name="T7" fmla="*/ 9 h 16"/>
                <a:gd name="T8" fmla="*/ 8 w 87"/>
                <a:gd name="T9" fmla="*/ 12 h 16"/>
                <a:gd name="T10" fmla="*/ 4 w 87"/>
                <a:gd name="T11" fmla="*/ 16 h 16"/>
                <a:gd name="T12" fmla="*/ 0 w 87"/>
                <a:gd name="T13" fmla="*/ 12 h 16"/>
                <a:gd name="T14" fmla="*/ 15 w 87"/>
                <a:gd name="T15" fmla="*/ 0 h 16"/>
                <a:gd name="T16" fmla="*/ 72 w 87"/>
                <a:gd name="T17" fmla="*/ 0 h 16"/>
                <a:gd name="T18" fmla="*/ 87 w 87"/>
                <a:gd name="T19" fmla="*/ 12 h 16"/>
                <a:gd name="T20" fmla="*/ 83 w 87"/>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6">
                  <a:moveTo>
                    <a:pt x="83" y="16"/>
                  </a:moveTo>
                  <a:cubicBezTo>
                    <a:pt x="81" y="16"/>
                    <a:pt x="79" y="14"/>
                    <a:pt x="79" y="12"/>
                  </a:cubicBezTo>
                  <a:cubicBezTo>
                    <a:pt x="79" y="11"/>
                    <a:pt x="75" y="9"/>
                    <a:pt x="72" y="9"/>
                  </a:cubicBezTo>
                  <a:cubicBezTo>
                    <a:pt x="15" y="9"/>
                    <a:pt x="15" y="9"/>
                    <a:pt x="15" y="9"/>
                  </a:cubicBezTo>
                  <a:cubicBezTo>
                    <a:pt x="11" y="9"/>
                    <a:pt x="8" y="11"/>
                    <a:pt x="8" y="12"/>
                  </a:cubicBezTo>
                  <a:cubicBezTo>
                    <a:pt x="8" y="14"/>
                    <a:pt x="6" y="16"/>
                    <a:pt x="4" y="16"/>
                  </a:cubicBezTo>
                  <a:cubicBezTo>
                    <a:pt x="1" y="16"/>
                    <a:pt x="0" y="14"/>
                    <a:pt x="0" y="12"/>
                  </a:cubicBezTo>
                  <a:cubicBezTo>
                    <a:pt x="0" y="5"/>
                    <a:pt x="8" y="0"/>
                    <a:pt x="15" y="0"/>
                  </a:cubicBezTo>
                  <a:cubicBezTo>
                    <a:pt x="72" y="0"/>
                    <a:pt x="72" y="0"/>
                    <a:pt x="72" y="0"/>
                  </a:cubicBezTo>
                  <a:cubicBezTo>
                    <a:pt x="79" y="0"/>
                    <a:pt x="87" y="5"/>
                    <a:pt x="87" y="12"/>
                  </a:cubicBezTo>
                  <a:cubicBezTo>
                    <a:pt x="87" y="14"/>
                    <a:pt x="85" y="16"/>
                    <a:pt x="83"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87" name="Freeform 893">
              <a:extLst>
                <a:ext uri="{FF2B5EF4-FFF2-40B4-BE49-F238E27FC236}">
                  <a16:creationId xmlns:a16="http://schemas.microsoft.com/office/drawing/2014/main" id="{50033BD2-5EA4-3BB6-98E8-005C79CD505F}"/>
                </a:ext>
              </a:extLst>
            </p:cNvPr>
            <p:cNvSpPr>
              <a:spLocks/>
            </p:cNvSpPr>
            <p:nvPr/>
          </p:nvSpPr>
          <p:spPr bwMode="auto">
            <a:xfrm>
              <a:off x="13404850" y="3740150"/>
              <a:ext cx="7938" cy="53975"/>
            </a:xfrm>
            <a:custGeom>
              <a:avLst/>
              <a:gdLst>
                <a:gd name="T0" fmla="*/ 4 w 8"/>
                <a:gd name="T1" fmla="*/ 55 h 55"/>
                <a:gd name="T2" fmla="*/ 0 w 8"/>
                <a:gd name="T3" fmla="*/ 51 h 55"/>
                <a:gd name="T4" fmla="*/ 0 w 8"/>
                <a:gd name="T5" fmla="*/ 4 h 55"/>
                <a:gd name="T6" fmla="*/ 4 w 8"/>
                <a:gd name="T7" fmla="*/ 0 h 55"/>
                <a:gd name="T8" fmla="*/ 8 w 8"/>
                <a:gd name="T9" fmla="*/ 4 h 55"/>
                <a:gd name="T10" fmla="*/ 8 w 8"/>
                <a:gd name="T11" fmla="*/ 51 h 55"/>
                <a:gd name="T12" fmla="*/ 4 w 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8" h="55">
                  <a:moveTo>
                    <a:pt x="4" y="55"/>
                  </a:moveTo>
                  <a:cubicBezTo>
                    <a:pt x="2" y="55"/>
                    <a:pt x="0" y="53"/>
                    <a:pt x="0" y="51"/>
                  </a:cubicBezTo>
                  <a:cubicBezTo>
                    <a:pt x="0" y="4"/>
                    <a:pt x="0" y="4"/>
                    <a:pt x="0" y="4"/>
                  </a:cubicBezTo>
                  <a:cubicBezTo>
                    <a:pt x="0" y="2"/>
                    <a:pt x="2" y="0"/>
                    <a:pt x="4" y="0"/>
                  </a:cubicBezTo>
                  <a:cubicBezTo>
                    <a:pt x="6" y="0"/>
                    <a:pt x="8" y="2"/>
                    <a:pt x="8" y="4"/>
                  </a:cubicBezTo>
                  <a:cubicBezTo>
                    <a:pt x="8" y="51"/>
                    <a:pt x="8" y="51"/>
                    <a:pt x="8" y="51"/>
                  </a:cubicBezTo>
                  <a:cubicBezTo>
                    <a:pt x="8" y="53"/>
                    <a:pt x="6" y="55"/>
                    <a:pt x="4"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88" name="Freeform 894">
              <a:extLst>
                <a:ext uri="{FF2B5EF4-FFF2-40B4-BE49-F238E27FC236}">
                  <a16:creationId xmlns:a16="http://schemas.microsoft.com/office/drawing/2014/main" id="{76811C3C-2744-84DD-C5EF-B3384D8010F2}"/>
                </a:ext>
              </a:extLst>
            </p:cNvPr>
            <p:cNvSpPr>
              <a:spLocks/>
            </p:cNvSpPr>
            <p:nvPr/>
          </p:nvSpPr>
          <p:spPr bwMode="auto">
            <a:xfrm>
              <a:off x="13463588" y="3743325"/>
              <a:ext cx="7938" cy="50800"/>
            </a:xfrm>
            <a:custGeom>
              <a:avLst/>
              <a:gdLst>
                <a:gd name="T0" fmla="*/ 4 w 8"/>
                <a:gd name="T1" fmla="*/ 52 h 52"/>
                <a:gd name="T2" fmla="*/ 0 w 8"/>
                <a:gd name="T3" fmla="*/ 48 h 52"/>
                <a:gd name="T4" fmla="*/ 0 w 8"/>
                <a:gd name="T5" fmla="*/ 4 h 52"/>
                <a:gd name="T6" fmla="*/ 4 w 8"/>
                <a:gd name="T7" fmla="*/ 0 h 52"/>
                <a:gd name="T8" fmla="*/ 8 w 8"/>
                <a:gd name="T9" fmla="*/ 4 h 52"/>
                <a:gd name="T10" fmla="*/ 8 w 8"/>
                <a:gd name="T11" fmla="*/ 48 h 52"/>
                <a:gd name="T12" fmla="*/ 4 w 8"/>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8" h="52">
                  <a:moveTo>
                    <a:pt x="4" y="52"/>
                  </a:moveTo>
                  <a:cubicBezTo>
                    <a:pt x="1" y="52"/>
                    <a:pt x="0" y="50"/>
                    <a:pt x="0" y="48"/>
                  </a:cubicBezTo>
                  <a:cubicBezTo>
                    <a:pt x="0" y="4"/>
                    <a:pt x="0" y="4"/>
                    <a:pt x="0" y="4"/>
                  </a:cubicBezTo>
                  <a:cubicBezTo>
                    <a:pt x="0" y="2"/>
                    <a:pt x="1" y="0"/>
                    <a:pt x="4" y="0"/>
                  </a:cubicBezTo>
                  <a:cubicBezTo>
                    <a:pt x="6" y="0"/>
                    <a:pt x="8" y="2"/>
                    <a:pt x="8" y="4"/>
                  </a:cubicBezTo>
                  <a:cubicBezTo>
                    <a:pt x="8" y="48"/>
                    <a:pt x="8" y="48"/>
                    <a:pt x="8" y="48"/>
                  </a:cubicBezTo>
                  <a:cubicBezTo>
                    <a:pt x="8" y="50"/>
                    <a:pt x="6" y="52"/>
                    <a:pt x="4"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89" name="Freeform 895">
              <a:extLst>
                <a:ext uri="{FF2B5EF4-FFF2-40B4-BE49-F238E27FC236}">
                  <a16:creationId xmlns:a16="http://schemas.microsoft.com/office/drawing/2014/main" id="{4A4718DB-9E36-9582-420E-C781AD5B04AE}"/>
                </a:ext>
              </a:extLst>
            </p:cNvPr>
            <p:cNvSpPr>
              <a:spLocks noEditPoints="1"/>
            </p:cNvSpPr>
            <p:nvPr/>
          </p:nvSpPr>
          <p:spPr bwMode="auto">
            <a:xfrm>
              <a:off x="13320713" y="3683000"/>
              <a:ext cx="41275" cy="41275"/>
            </a:xfrm>
            <a:custGeom>
              <a:avLst/>
              <a:gdLst>
                <a:gd name="T0" fmla="*/ 22 w 43"/>
                <a:gd name="T1" fmla="*/ 43 h 43"/>
                <a:gd name="T2" fmla="*/ 0 w 43"/>
                <a:gd name="T3" fmla="*/ 21 h 43"/>
                <a:gd name="T4" fmla="*/ 22 w 43"/>
                <a:gd name="T5" fmla="*/ 0 h 43"/>
                <a:gd name="T6" fmla="*/ 43 w 43"/>
                <a:gd name="T7" fmla="*/ 21 h 43"/>
                <a:gd name="T8" fmla="*/ 22 w 43"/>
                <a:gd name="T9" fmla="*/ 43 h 43"/>
                <a:gd name="T10" fmla="*/ 22 w 43"/>
                <a:gd name="T11" fmla="*/ 8 h 43"/>
                <a:gd name="T12" fmla="*/ 9 w 43"/>
                <a:gd name="T13" fmla="*/ 21 h 43"/>
                <a:gd name="T14" fmla="*/ 22 w 43"/>
                <a:gd name="T15" fmla="*/ 34 h 43"/>
                <a:gd name="T16" fmla="*/ 35 w 43"/>
                <a:gd name="T17" fmla="*/ 21 h 43"/>
                <a:gd name="T18" fmla="*/ 22 w 43"/>
                <a:gd name="T19"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10" y="43"/>
                    <a:pt x="0" y="33"/>
                    <a:pt x="0" y="21"/>
                  </a:cubicBezTo>
                  <a:cubicBezTo>
                    <a:pt x="0" y="10"/>
                    <a:pt x="10" y="0"/>
                    <a:pt x="22" y="0"/>
                  </a:cubicBezTo>
                  <a:cubicBezTo>
                    <a:pt x="33" y="0"/>
                    <a:pt x="43" y="10"/>
                    <a:pt x="43" y="21"/>
                  </a:cubicBezTo>
                  <a:cubicBezTo>
                    <a:pt x="43" y="33"/>
                    <a:pt x="33" y="43"/>
                    <a:pt x="22" y="43"/>
                  </a:cubicBezTo>
                  <a:close/>
                  <a:moveTo>
                    <a:pt x="22" y="8"/>
                  </a:moveTo>
                  <a:cubicBezTo>
                    <a:pt x="14" y="8"/>
                    <a:pt x="9" y="14"/>
                    <a:pt x="9" y="21"/>
                  </a:cubicBezTo>
                  <a:cubicBezTo>
                    <a:pt x="9" y="29"/>
                    <a:pt x="14" y="34"/>
                    <a:pt x="22" y="34"/>
                  </a:cubicBezTo>
                  <a:cubicBezTo>
                    <a:pt x="29" y="34"/>
                    <a:pt x="35" y="29"/>
                    <a:pt x="35" y="21"/>
                  </a:cubicBezTo>
                  <a:cubicBezTo>
                    <a:pt x="35" y="14"/>
                    <a:pt x="29" y="8"/>
                    <a:pt x="2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90" name="Freeform 896">
              <a:extLst>
                <a:ext uri="{FF2B5EF4-FFF2-40B4-BE49-F238E27FC236}">
                  <a16:creationId xmlns:a16="http://schemas.microsoft.com/office/drawing/2014/main" id="{89CF89CA-5931-E25D-FF5A-F6099E2F0F44}"/>
                </a:ext>
              </a:extLst>
            </p:cNvPr>
            <p:cNvSpPr>
              <a:spLocks noEditPoints="1"/>
            </p:cNvSpPr>
            <p:nvPr/>
          </p:nvSpPr>
          <p:spPr bwMode="auto">
            <a:xfrm>
              <a:off x="13292138" y="3729038"/>
              <a:ext cx="98425" cy="79375"/>
            </a:xfrm>
            <a:custGeom>
              <a:avLst/>
              <a:gdLst>
                <a:gd name="T0" fmla="*/ 83 w 100"/>
                <a:gd name="T1" fmla="*/ 80 h 80"/>
                <a:gd name="T2" fmla="*/ 16 w 100"/>
                <a:gd name="T3" fmla="*/ 80 h 80"/>
                <a:gd name="T4" fmla="*/ 0 w 100"/>
                <a:gd name="T5" fmla="*/ 64 h 80"/>
                <a:gd name="T6" fmla="*/ 0 w 100"/>
                <a:gd name="T7" fmla="*/ 25 h 80"/>
                <a:gd name="T8" fmla="*/ 1 w 100"/>
                <a:gd name="T9" fmla="*/ 17 h 80"/>
                <a:gd name="T10" fmla="*/ 24 w 100"/>
                <a:gd name="T11" fmla="*/ 0 h 80"/>
                <a:gd name="T12" fmla="*/ 75 w 100"/>
                <a:gd name="T13" fmla="*/ 0 h 80"/>
                <a:gd name="T14" fmla="*/ 98 w 100"/>
                <a:gd name="T15" fmla="*/ 17 h 80"/>
                <a:gd name="T16" fmla="*/ 100 w 100"/>
                <a:gd name="T17" fmla="*/ 25 h 80"/>
                <a:gd name="T18" fmla="*/ 100 w 100"/>
                <a:gd name="T19" fmla="*/ 64 h 80"/>
                <a:gd name="T20" fmla="*/ 83 w 100"/>
                <a:gd name="T21" fmla="*/ 80 h 80"/>
                <a:gd name="T22" fmla="*/ 24 w 100"/>
                <a:gd name="T23" fmla="*/ 9 h 80"/>
                <a:gd name="T24" fmla="*/ 9 w 100"/>
                <a:gd name="T25" fmla="*/ 19 h 80"/>
                <a:gd name="T26" fmla="*/ 8 w 100"/>
                <a:gd name="T27" fmla="*/ 25 h 80"/>
                <a:gd name="T28" fmla="*/ 8 w 100"/>
                <a:gd name="T29" fmla="*/ 64 h 80"/>
                <a:gd name="T30" fmla="*/ 16 w 100"/>
                <a:gd name="T31" fmla="*/ 72 h 80"/>
                <a:gd name="T32" fmla="*/ 83 w 100"/>
                <a:gd name="T33" fmla="*/ 72 h 80"/>
                <a:gd name="T34" fmla="*/ 91 w 100"/>
                <a:gd name="T35" fmla="*/ 64 h 80"/>
                <a:gd name="T36" fmla="*/ 91 w 100"/>
                <a:gd name="T37" fmla="*/ 25 h 80"/>
                <a:gd name="T38" fmla="*/ 90 w 100"/>
                <a:gd name="T39" fmla="*/ 19 h 80"/>
                <a:gd name="T40" fmla="*/ 75 w 100"/>
                <a:gd name="T41" fmla="*/ 9 h 80"/>
                <a:gd name="T42" fmla="*/ 24 w 100"/>
                <a:gd name="T43"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80">
                  <a:moveTo>
                    <a:pt x="83" y="80"/>
                  </a:moveTo>
                  <a:cubicBezTo>
                    <a:pt x="16" y="80"/>
                    <a:pt x="16" y="80"/>
                    <a:pt x="16" y="80"/>
                  </a:cubicBezTo>
                  <a:cubicBezTo>
                    <a:pt x="7" y="80"/>
                    <a:pt x="0" y="73"/>
                    <a:pt x="0" y="64"/>
                  </a:cubicBezTo>
                  <a:cubicBezTo>
                    <a:pt x="0" y="25"/>
                    <a:pt x="0" y="25"/>
                    <a:pt x="0" y="25"/>
                  </a:cubicBezTo>
                  <a:cubicBezTo>
                    <a:pt x="0" y="22"/>
                    <a:pt x="0" y="19"/>
                    <a:pt x="1" y="17"/>
                  </a:cubicBezTo>
                  <a:cubicBezTo>
                    <a:pt x="5" y="7"/>
                    <a:pt x="14" y="0"/>
                    <a:pt x="24" y="0"/>
                  </a:cubicBezTo>
                  <a:cubicBezTo>
                    <a:pt x="75" y="0"/>
                    <a:pt x="75" y="0"/>
                    <a:pt x="75" y="0"/>
                  </a:cubicBezTo>
                  <a:cubicBezTo>
                    <a:pt x="85" y="0"/>
                    <a:pt x="95" y="7"/>
                    <a:pt x="98" y="17"/>
                  </a:cubicBezTo>
                  <a:cubicBezTo>
                    <a:pt x="99" y="19"/>
                    <a:pt x="100" y="22"/>
                    <a:pt x="100" y="25"/>
                  </a:cubicBezTo>
                  <a:cubicBezTo>
                    <a:pt x="100" y="64"/>
                    <a:pt x="100" y="64"/>
                    <a:pt x="100" y="64"/>
                  </a:cubicBezTo>
                  <a:cubicBezTo>
                    <a:pt x="100" y="73"/>
                    <a:pt x="92" y="80"/>
                    <a:pt x="83" y="80"/>
                  </a:cubicBezTo>
                  <a:close/>
                  <a:moveTo>
                    <a:pt x="24" y="9"/>
                  </a:moveTo>
                  <a:cubicBezTo>
                    <a:pt x="17" y="9"/>
                    <a:pt x="11" y="13"/>
                    <a:pt x="9" y="19"/>
                  </a:cubicBezTo>
                  <a:cubicBezTo>
                    <a:pt x="8" y="21"/>
                    <a:pt x="8" y="23"/>
                    <a:pt x="8" y="25"/>
                  </a:cubicBezTo>
                  <a:cubicBezTo>
                    <a:pt x="8" y="64"/>
                    <a:pt x="8" y="64"/>
                    <a:pt x="8" y="64"/>
                  </a:cubicBezTo>
                  <a:cubicBezTo>
                    <a:pt x="8" y="69"/>
                    <a:pt x="12" y="72"/>
                    <a:pt x="16" y="72"/>
                  </a:cubicBezTo>
                  <a:cubicBezTo>
                    <a:pt x="83" y="72"/>
                    <a:pt x="83" y="72"/>
                    <a:pt x="83" y="72"/>
                  </a:cubicBezTo>
                  <a:cubicBezTo>
                    <a:pt x="88" y="72"/>
                    <a:pt x="91" y="69"/>
                    <a:pt x="91" y="64"/>
                  </a:cubicBezTo>
                  <a:cubicBezTo>
                    <a:pt x="91" y="25"/>
                    <a:pt x="91" y="25"/>
                    <a:pt x="91" y="25"/>
                  </a:cubicBezTo>
                  <a:cubicBezTo>
                    <a:pt x="91" y="23"/>
                    <a:pt x="91" y="21"/>
                    <a:pt x="90" y="19"/>
                  </a:cubicBezTo>
                  <a:cubicBezTo>
                    <a:pt x="88" y="13"/>
                    <a:pt x="82" y="9"/>
                    <a:pt x="75" y="9"/>
                  </a:cubicBezTo>
                  <a:lnTo>
                    <a:pt x="24" y="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91" name="Freeform 897">
              <a:extLst>
                <a:ext uri="{FF2B5EF4-FFF2-40B4-BE49-F238E27FC236}">
                  <a16:creationId xmlns:a16="http://schemas.microsoft.com/office/drawing/2014/main" id="{9765DAD1-2618-C33D-BE3E-363E92D7C77E}"/>
                </a:ext>
              </a:extLst>
            </p:cNvPr>
            <p:cNvSpPr>
              <a:spLocks/>
            </p:cNvSpPr>
            <p:nvPr/>
          </p:nvSpPr>
          <p:spPr bwMode="auto">
            <a:xfrm>
              <a:off x="13312775" y="3760788"/>
              <a:ext cx="7938" cy="47625"/>
            </a:xfrm>
            <a:custGeom>
              <a:avLst/>
              <a:gdLst>
                <a:gd name="T0" fmla="*/ 4 w 8"/>
                <a:gd name="T1" fmla="*/ 48 h 48"/>
                <a:gd name="T2" fmla="*/ 0 w 8"/>
                <a:gd name="T3" fmla="*/ 43 h 48"/>
                <a:gd name="T4" fmla="*/ 0 w 8"/>
                <a:gd name="T5" fmla="*/ 4 h 48"/>
                <a:gd name="T6" fmla="*/ 4 w 8"/>
                <a:gd name="T7" fmla="*/ 0 h 48"/>
                <a:gd name="T8" fmla="*/ 8 w 8"/>
                <a:gd name="T9" fmla="*/ 4 h 48"/>
                <a:gd name="T10" fmla="*/ 8 w 8"/>
                <a:gd name="T11" fmla="*/ 43 h 48"/>
                <a:gd name="T12" fmla="*/ 4 w 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4" y="48"/>
                  </a:moveTo>
                  <a:cubicBezTo>
                    <a:pt x="2" y="48"/>
                    <a:pt x="0" y="46"/>
                    <a:pt x="0" y="43"/>
                  </a:cubicBezTo>
                  <a:cubicBezTo>
                    <a:pt x="0" y="4"/>
                    <a:pt x="0" y="4"/>
                    <a:pt x="0" y="4"/>
                  </a:cubicBezTo>
                  <a:cubicBezTo>
                    <a:pt x="0" y="2"/>
                    <a:pt x="2" y="0"/>
                    <a:pt x="4" y="0"/>
                  </a:cubicBezTo>
                  <a:cubicBezTo>
                    <a:pt x="6" y="0"/>
                    <a:pt x="8" y="2"/>
                    <a:pt x="8" y="4"/>
                  </a:cubicBezTo>
                  <a:cubicBezTo>
                    <a:pt x="8" y="43"/>
                    <a:pt x="8" y="43"/>
                    <a:pt x="8" y="43"/>
                  </a:cubicBezTo>
                  <a:cubicBezTo>
                    <a:pt x="8" y="46"/>
                    <a:pt x="6" y="48"/>
                    <a:pt x="4"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92" name="Freeform 898">
              <a:extLst>
                <a:ext uri="{FF2B5EF4-FFF2-40B4-BE49-F238E27FC236}">
                  <a16:creationId xmlns:a16="http://schemas.microsoft.com/office/drawing/2014/main" id="{6A44262B-7686-7C22-B95B-52498C838CEB}"/>
                </a:ext>
              </a:extLst>
            </p:cNvPr>
            <p:cNvSpPr>
              <a:spLocks/>
            </p:cNvSpPr>
            <p:nvPr/>
          </p:nvSpPr>
          <p:spPr bwMode="auto">
            <a:xfrm>
              <a:off x="13361988" y="3760788"/>
              <a:ext cx="7938" cy="47625"/>
            </a:xfrm>
            <a:custGeom>
              <a:avLst/>
              <a:gdLst>
                <a:gd name="T0" fmla="*/ 4 w 8"/>
                <a:gd name="T1" fmla="*/ 48 h 48"/>
                <a:gd name="T2" fmla="*/ 0 w 8"/>
                <a:gd name="T3" fmla="*/ 43 h 48"/>
                <a:gd name="T4" fmla="*/ 0 w 8"/>
                <a:gd name="T5" fmla="*/ 4 h 48"/>
                <a:gd name="T6" fmla="*/ 4 w 8"/>
                <a:gd name="T7" fmla="*/ 0 h 48"/>
                <a:gd name="T8" fmla="*/ 8 w 8"/>
                <a:gd name="T9" fmla="*/ 4 h 48"/>
                <a:gd name="T10" fmla="*/ 8 w 8"/>
                <a:gd name="T11" fmla="*/ 43 h 48"/>
                <a:gd name="T12" fmla="*/ 4 w 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4" y="48"/>
                  </a:moveTo>
                  <a:cubicBezTo>
                    <a:pt x="2" y="48"/>
                    <a:pt x="0" y="46"/>
                    <a:pt x="0" y="43"/>
                  </a:cubicBezTo>
                  <a:cubicBezTo>
                    <a:pt x="0" y="4"/>
                    <a:pt x="0" y="4"/>
                    <a:pt x="0" y="4"/>
                  </a:cubicBezTo>
                  <a:cubicBezTo>
                    <a:pt x="0" y="2"/>
                    <a:pt x="2" y="0"/>
                    <a:pt x="4" y="0"/>
                  </a:cubicBezTo>
                  <a:cubicBezTo>
                    <a:pt x="6" y="0"/>
                    <a:pt x="8" y="2"/>
                    <a:pt x="8" y="4"/>
                  </a:cubicBezTo>
                  <a:cubicBezTo>
                    <a:pt x="8" y="43"/>
                    <a:pt x="8" y="43"/>
                    <a:pt x="8" y="43"/>
                  </a:cubicBezTo>
                  <a:cubicBezTo>
                    <a:pt x="8" y="46"/>
                    <a:pt x="6" y="48"/>
                    <a:pt x="4"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93" name="Freeform 899">
              <a:extLst>
                <a:ext uri="{FF2B5EF4-FFF2-40B4-BE49-F238E27FC236}">
                  <a16:creationId xmlns:a16="http://schemas.microsoft.com/office/drawing/2014/main" id="{E4DDCBBB-0DAF-F5CF-669B-C2CB1C9DFED8}"/>
                </a:ext>
              </a:extLst>
            </p:cNvPr>
            <p:cNvSpPr>
              <a:spLocks noEditPoints="1"/>
            </p:cNvSpPr>
            <p:nvPr/>
          </p:nvSpPr>
          <p:spPr bwMode="auto">
            <a:xfrm>
              <a:off x="13514388" y="3683000"/>
              <a:ext cx="41275" cy="41275"/>
            </a:xfrm>
            <a:custGeom>
              <a:avLst/>
              <a:gdLst>
                <a:gd name="T0" fmla="*/ 21 w 42"/>
                <a:gd name="T1" fmla="*/ 43 h 43"/>
                <a:gd name="T2" fmla="*/ 0 w 42"/>
                <a:gd name="T3" fmla="*/ 21 h 43"/>
                <a:gd name="T4" fmla="*/ 21 w 42"/>
                <a:gd name="T5" fmla="*/ 0 h 43"/>
                <a:gd name="T6" fmla="*/ 42 w 42"/>
                <a:gd name="T7" fmla="*/ 21 h 43"/>
                <a:gd name="T8" fmla="*/ 21 w 42"/>
                <a:gd name="T9" fmla="*/ 43 h 43"/>
                <a:gd name="T10" fmla="*/ 21 w 42"/>
                <a:gd name="T11" fmla="*/ 8 h 43"/>
                <a:gd name="T12" fmla="*/ 8 w 42"/>
                <a:gd name="T13" fmla="*/ 21 h 43"/>
                <a:gd name="T14" fmla="*/ 21 w 42"/>
                <a:gd name="T15" fmla="*/ 34 h 43"/>
                <a:gd name="T16" fmla="*/ 34 w 42"/>
                <a:gd name="T17" fmla="*/ 21 h 43"/>
                <a:gd name="T18" fmla="*/ 21 w 42"/>
                <a:gd name="T19"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3">
                  <a:moveTo>
                    <a:pt x="21" y="43"/>
                  </a:moveTo>
                  <a:cubicBezTo>
                    <a:pt x="9" y="43"/>
                    <a:pt x="0" y="33"/>
                    <a:pt x="0" y="21"/>
                  </a:cubicBezTo>
                  <a:cubicBezTo>
                    <a:pt x="0" y="10"/>
                    <a:pt x="9" y="0"/>
                    <a:pt x="21" y="0"/>
                  </a:cubicBezTo>
                  <a:cubicBezTo>
                    <a:pt x="33" y="0"/>
                    <a:pt x="42" y="10"/>
                    <a:pt x="42" y="21"/>
                  </a:cubicBezTo>
                  <a:cubicBezTo>
                    <a:pt x="42" y="33"/>
                    <a:pt x="33" y="43"/>
                    <a:pt x="21" y="43"/>
                  </a:cubicBezTo>
                  <a:close/>
                  <a:moveTo>
                    <a:pt x="21" y="8"/>
                  </a:moveTo>
                  <a:cubicBezTo>
                    <a:pt x="14" y="8"/>
                    <a:pt x="8" y="14"/>
                    <a:pt x="8" y="21"/>
                  </a:cubicBezTo>
                  <a:cubicBezTo>
                    <a:pt x="8" y="29"/>
                    <a:pt x="14" y="34"/>
                    <a:pt x="21" y="34"/>
                  </a:cubicBezTo>
                  <a:cubicBezTo>
                    <a:pt x="28" y="34"/>
                    <a:pt x="34" y="29"/>
                    <a:pt x="34" y="21"/>
                  </a:cubicBezTo>
                  <a:cubicBezTo>
                    <a:pt x="34" y="14"/>
                    <a:pt x="28" y="8"/>
                    <a:pt x="21"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94" name="Freeform 900">
              <a:extLst>
                <a:ext uri="{FF2B5EF4-FFF2-40B4-BE49-F238E27FC236}">
                  <a16:creationId xmlns:a16="http://schemas.microsoft.com/office/drawing/2014/main" id="{7547B9DA-4D45-869B-B68F-C7C11932D784}"/>
                </a:ext>
              </a:extLst>
            </p:cNvPr>
            <p:cNvSpPr>
              <a:spLocks/>
            </p:cNvSpPr>
            <p:nvPr/>
          </p:nvSpPr>
          <p:spPr bwMode="auto">
            <a:xfrm>
              <a:off x="13485813" y="3729038"/>
              <a:ext cx="98425" cy="79375"/>
            </a:xfrm>
            <a:custGeom>
              <a:avLst/>
              <a:gdLst>
                <a:gd name="T0" fmla="*/ 83 w 100"/>
                <a:gd name="T1" fmla="*/ 80 h 80"/>
                <a:gd name="T2" fmla="*/ 17 w 100"/>
                <a:gd name="T3" fmla="*/ 80 h 80"/>
                <a:gd name="T4" fmla="*/ 0 w 100"/>
                <a:gd name="T5" fmla="*/ 64 h 80"/>
                <a:gd name="T6" fmla="*/ 0 w 100"/>
                <a:gd name="T7" fmla="*/ 26 h 80"/>
                <a:gd name="T8" fmla="*/ 4 w 100"/>
                <a:gd name="T9" fmla="*/ 21 h 80"/>
                <a:gd name="T10" fmla="*/ 8 w 100"/>
                <a:gd name="T11" fmla="*/ 26 h 80"/>
                <a:gd name="T12" fmla="*/ 8 w 100"/>
                <a:gd name="T13" fmla="*/ 64 h 80"/>
                <a:gd name="T14" fmla="*/ 17 w 100"/>
                <a:gd name="T15" fmla="*/ 72 h 80"/>
                <a:gd name="T16" fmla="*/ 83 w 100"/>
                <a:gd name="T17" fmla="*/ 72 h 80"/>
                <a:gd name="T18" fmla="*/ 92 w 100"/>
                <a:gd name="T19" fmla="*/ 64 h 80"/>
                <a:gd name="T20" fmla="*/ 92 w 100"/>
                <a:gd name="T21" fmla="*/ 25 h 80"/>
                <a:gd name="T22" fmla="*/ 91 w 100"/>
                <a:gd name="T23" fmla="*/ 19 h 80"/>
                <a:gd name="T24" fmla="*/ 75 w 100"/>
                <a:gd name="T25" fmla="*/ 9 h 80"/>
                <a:gd name="T26" fmla="*/ 24 w 100"/>
                <a:gd name="T27" fmla="*/ 9 h 80"/>
                <a:gd name="T28" fmla="*/ 18 w 100"/>
                <a:gd name="T29" fmla="*/ 10 h 80"/>
                <a:gd name="T30" fmla="*/ 13 w 100"/>
                <a:gd name="T31" fmla="*/ 8 h 80"/>
                <a:gd name="T32" fmla="*/ 15 w 100"/>
                <a:gd name="T33" fmla="*/ 2 h 80"/>
                <a:gd name="T34" fmla="*/ 24 w 100"/>
                <a:gd name="T35" fmla="*/ 0 h 80"/>
                <a:gd name="T36" fmla="*/ 75 w 100"/>
                <a:gd name="T37" fmla="*/ 0 h 80"/>
                <a:gd name="T38" fmla="*/ 98 w 100"/>
                <a:gd name="T39" fmla="*/ 17 h 80"/>
                <a:gd name="T40" fmla="*/ 100 w 100"/>
                <a:gd name="T41" fmla="*/ 25 h 80"/>
                <a:gd name="T42" fmla="*/ 100 w 100"/>
                <a:gd name="T43" fmla="*/ 64 h 80"/>
                <a:gd name="T44" fmla="*/ 83 w 10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80">
                  <a:moveTo>
                    <a:pt x="83" y="80"/>
                  </a:moveTo>
                  <a:cubicBezTo>
                    <a:pt x="17" y="80"/>
                    <a:pt x="17" y="80"/>
                    <a:pt x="17" y="80"/>
                  </a:cubicBezTo>
                  <a:cubicBezTo>
                    <a:pt x="7" y="80"/>
                    <a:pt x="0" y="73"/>
                    <a:pt x="0" y="64"/>
                  </a:cubicBezTo>
                  <a:cubicBezTo>
                    <a:pt x="0" y="26"/>
                    <a:pt x="0" y="26"/>
                    <a:pt x="0" y="26"/>
                  </a:cubicBezTo>
                  <a:cubicBezTo>
                    <a:pt x="0" y="23"/>
                    <a:pt x="2" y="21"/>
                    <a:pt x="4" y="21"/>
                  </a:cubicBezTo>
                  <a:cubicBezTo>
                    <a:pt x="6" y="21"/>
                    <a:pt x="8" y="23"/>
                    <a:pt x="8" y="26"/>
                  </a:cubicBezTo>
                  <a:cubicBezTo>
                    <a:pt x="8" y="64"/>
                    <a:pt x="8" y="64"/>
                    <a:pt x="8" y="64"/>
                  </a:cubicBezTo>
                  <a:cubicBezTo>
                    <a:pt x="8" y="69"/>
                    <a:pt x="12" y="72"/>
                    <a:pt x="17" y="72"/>
                  </a:cubicBezTo>
                  <a:cubicBezTo>
                    <a:pt x="83" y="72"/>
                    <a:pt x="83" y="72"/>
                    <a:pt x="83" y="72"/>
                  </a:cubicBezTo>
                  <a:cubicBezTo>
                    <a:pt x="88" y="72"/>
                    <a:pt x="92" y="69"/>
                    <a:pt x="92" y="64"/>
                  </a:cubicBezTo>
                  <a:cubicBezTo>
                    <a:pt x="92" y="25"/>
                    <a:pt x="92" y="25"/>
                    <a:pt x="92" y="25"/>
                  </a:cubicBezTo>
                  <a:cubicBezTo>
                    <a:pt x="92" y="23"/>
                    <a:pt x="91" y="21"/>
                    <a:pt x="91" y="19"/>
                  </a:cubicBezTo>
                  <a:cubicBezTo>
                    <a:pt x="88" y="13"/>
                    <a:pt x="82" y="9"/>
                    <a:pt x="75" y="9"/>
                  </a:cubicBezTo>
                  <a:cubicBezTo>
                    <a:pt x="24" y="9"/>
                    <a:pt x="24" y="9"/>
                    <a:pt x="24" y="9"/>
                  </a:cubicBezTo>
                  <a:cubicBezTo>
                    <a:pt x="22" y="9"/>
                    <a:pt x="20" y="9"/>
                    <a:pt x="18" y="10"/>
                  </a:cubicBezTo>
                  <a:cubicBezTo>
                    <a:pt x="16" y="11"/>
                    <a:pt x="14" y="10"/>
                    <a:pt x="13" y="8"/>
                  </a:cubicBezTo>
                  <a:cubicBezTo>
                    <a:pt x="12" y="6"/>
                    <a:pt x="13" y="3"/>
                    <a:pt x="15" y="2"/>
                  </a:cubicBezTo>
                  <a:cubicBezTo>
                    <a:pt x="18" y="1"/>
                    <a:pt x="21" y="0"/>
                    <a:pt x="24" y="0"/>
                  </a:cubicBezTo>
                  <a:cubicBezTo>
                    <a:pt x="75" y="0"/>
                    <a:pt x="75" y="0"/>
                    <a:pt x="75" y="0"/>
                  </a:cubicBezTo>
                  <a:cubicBezTo>
                    <a:pt x="86" y="0"/>
                    <a:pt x="95" y="7"/>
                    <a:pt x="98" y="17"/>
                  </a:cubicBezTo>
                  <a:cubicBezTo>
                    <a:pt x="99" y="19"/>
                    <a:pt x="100" y="22"/>
                    <a:pt x="100" y="25"/>
                  </a:cubicBezTo>
                  <a:cubicBezTo>
                    <a:pt x="100" y="64"/>
                    <a:pt x="100" y="64"/>
                    <a:pt x="100" y="64"/>
                  </a:cubicBezTo>
                  <a:cubicBezTo>
                    <a:pt x="100" y="73"/>
                    <a:pt x="92" y="80"/>
                    <a:pt x="83"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95" name="Freeform 901">
              <a:extLst>
                <a:ext uri="{FF2B5EF4-FFF2-40B4-BE49-F238E27FC236}">
                  <a16:creationId xmlns:a16="http://schemas.microsoft.com/office/drawing/2014/main" id="{F2AFF268-3B6A-4519-F1A9-D2D2AC1E3A1C}"/>
                </a:ext>
              </a:extLst>
            </p:cNvPr>
            <p:cNvSpPr>
              <a:spLocks/>
            </p:cNvSpPr>
            <p:nvPr/>
          </p:nvSpPr>
          <p:spPr bwMode="auto">
            <a:xfrm>
              <a:off x="13504863" y="3768725"/>
              <a:ext cx="9525" cy="39688"/>
            </a:xfrm>
            <a:custGeom>
              <a:avLst/>
              <a:gdLst>
                <a:gd name="T0" fmla="*/ 4 w 9"/>
                <a:gd name="T1" fmla="*/ 41 h 41"/>
                <a:gd name="T2" fmla="*/ 0 w 9"/>
                <a:gd name="T3" fmla="*/ 36 h 41"/>
                <a:gd name="T4" fmla="*/ 0 w 9"/>
                <a:gd name="T5" fmla="*/ 5 h 41"/>
                <a:gd name="T6" fmla="*/ 4 w 9"/>
                <a:gd name="T7" fmla="*/ 0 h 41"/>
                <a:gd name="T8" fmla="*/ 9 w 9"/>
                <a:gd name="T9" fmla="*/ 5 h 41"/>
                <a:gd name="T10" fmla="*/ 9 w 9"/>
                <a:gd name="T11" fmla="*/ 36 h 41"/>
                <a:gd name="T12" fmla="*/ 4 w 9"/>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9" h="41">
                  <a:moveTo>
                    <a:pt x="4" y="41"/>
                  </a:moveTo>
                  <a:cubicBezTo>
                    <a:pt x="2" y="41"/>
                    <a:pt x="0" y="39"/>
                    <a:pt x="0" y="36"/>
                  </a:cubicBezTo>
                  <a:cubicBezTo>
                    <a:pt x="0" y="5"/>
                    <a:pt x="0" y="5"/>
                    <a:pt x="0" y="5"/>
                  </a:cubicBezTo>
                  <a:cubicBezTo>
                    <a:pt x="0" y="2"/>
                    <a:pt x="2" y="0"/>
                    <a:pt x="4" y="0"/>
                  </a:cubicBezTo>
                  <a:cubicBezTo>
                    <a:pt x="7" y="0"/>
                    <a:pt x="9" y="2"/>
                    <a:pt x="9" y="5"/>
                  </a:cubicBezTo>
                  <a:cubicBezTo>
                    <a:pt x="9" y="36"/>
                    <a:pt x="9" y="36"/>
                    <a:pt x="9" y="36"/>
                  </a:cubicBezTo>
                  <a:cubicBezTo>
                    <a:pt x="9" y="39"/>
                    <a:pt x="7" y="41"/>
                    <a:pt x="4"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96" name="Freeform 902">
              <a:extLst>
                <a:ext uri="{FF2B5EF4-FFF2-40B4-BE49-F238E27FC236}">
                  <a16:creationId xmlns:a16="http://schemas.microsoft.com/office/drawing/2014/main" id="{C135AFC5-5291-3211-5600-35D43EF419F3}"/>
                </a:ext>
              </a:extLst>
            </p:cNvPr>
            <p:cNvSpPr>
              <a:spLocks/>
            </p:cNvSpPr>
            <p:nvPr/>
          </p:nvSpPr>
          <p:spPr bwMode="auto">
            <a:xfrm>
              <a:off x="13555663" y="3760788"/>
              <a:ext cx="7938" cy="47625"/>
            </a:xfrm>
            <a:custGeom>
              <a:avLst/>
              <a:gdLst>
                <a:gd name="T0" fmla="*/ 4 w 9"/>
                <a:gd name="T1" fmla="*/ 48 h 48"/>
                <a:gd name="T2" fmla="*/ 0 w 9"/>
                <a:gd name="T3" fmla="*/ 43 h 48"/>
                <a:gd name="T4" fmla="*/ 0 w 9"/>
                <a:gd name="T5" fmla="*/ 4 h 48"/>
                <a:gd name="T6" fmla="*/ 4 w 9"/>
                <a:gd name="T7" fmla="*/ 0 h 48"/>
                <a:gd name="T8" fmla="*/ 9 w 9"/>
                <a:gd name="T9" fmla="*/ 4 h 48"/>
                <a:gd name="T10" fmla="*/ 9 w 9"/>
                <a:gd name="T11" fmla="*/ 43 h 48"/>
                <a:gd name="T12" fmla="*/ 4 w 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9" h="48">
                  <a:moveTo>
                    <a:pt x="4" y="48"/>
                  </a:moveTo>
                  <a:cubicBezTo>
                    <a:pt x="2" y="48"/>
                    <a:pt x="0" y="46"/>
                    <a:pt x="0" y="43"/>
                  </a:cubicBezTo>
                  <a:cubicBezTo>
                    <a:pt x="0" y="4"/>
                    <a:pt x="0" y="4"/>
                    <a:pt x="0" y="4"/>
                  </a:cubicBezTo>
                  <a:cubicBezTo>
                    <a:pt x="0" y="2"/>
                    <a:pt x="2" y="0"/>
                    <a:pt x="4" y="0"/>
                  </a:cubicBezTo>
                  <a:cubicBezTo>
                    <a:pt x="7" y="0"/>
                    <a:pt x="9" y="2"/>
                    <a:pt x="9" y="4"/>
                  </a:cubicBezTo>
                  <a:cubicBezTo>
                    <a:pt x="9" y="43"/>
                    <a:pt x="9" y="43"/>
                    <a:pt x="9" y="43"/>
                  </a:cubicBezTo>
                  <a:cubicBezTo>
                    <a:pt x="9" y="46"/>
                    <a:pt x="7" y="48"/>
                    <a:pt x="4"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97" name="Freeform 903">
              <a:extLst>
                <a:ext uri="{FF2B5EF4-FFF2-40B4-BE49-F238E27FC236}">
                  <a16:creationId xmlns:a16="http://schemas.microsoft.com/office/drawing/2014/main" id="{5ACD5BEA-A3EF-5714-4B6D-153CB015E3BE}"/>
                </a:ext>
              </a:extLst>
            </p:cNvPr>
            <p:cNvSpPr>
              <a:spLocks noEditPoints="1"/>
            </p:cNvSpPr>
            <p:nvPr/>
          </p:nvSpPr>
          <p:spPr bwMode="auto">
            <a:xfrm>
              <a:off x="13369925" y="3619500"/>
              <a:ext cx="136525" cy="136525"/>
            </a:xfrm>
            <a:custGeom>
              <a:avLst/>
              <a:gdLst>
                <a:gd name="T0" fmla="*/ 70 w 139"/>
                <a:gd name="T1" fmla="*/ 139 h 139"/>
                <a:gd name="T2" fmla="*/ 0 w 139"/>
                <a:gd name="T3" fmla="*/ 70 h 139"/>
                <a:gd name="T4" fmla="*/ 70 w 139"/>
                <a:gd name="T5" fmla="*/ 0 h 139"/>
                <a:gd name="T6" fmla="*/ 139 w 139"/>
                <a:gd name="T7" fmla="*/ 70 h 139"/>
                <a:gd name="T8" fmla="*/ 70 w 139"/>
                <a:gd name="T9" fmla="*/ 139 h 139"/>
                <a:gd name="T10" fmla="*/ 70 w 139"/>
                <a:gd name="T11" fmla="*/ 8 h 139"/>
                <a:gd name="T12" fmla="*/ 8 w 139"/>
                <a:gd name="T13" fmla="*/ 70 h 139"/>
                <a:gd name="T14" fmla="*/ 70 w 139"/>
                <a:gd name="T15" fmla="*/ 131 h 139"/>
                <a:gd name="T16" fmla="*/ 131 w 139"/>
                <a:gd name="T17" fmla="*/ 70 h 139"/>
                <a:gd name="T18" fmla="*/ 70 w 139"/>
                <a:gd name="T19" fmla="*/ 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70" y="139"/>
                  </a:moveTo>
                  <a:cubicBezTo>
                    <a:pt x="31" y="139"/>
                    <a:pt x="0" y="108"/>
                    <a:pt x="0" y="70"/>
                  </a:cubicBezTo>
                  <a:cubicBezTo>
                    <a:pt x="0" y="31"/>
                    <a:pt x="31" y="0"/>
                    <a:pt x="70" y="0"/>
                  </a:cubicBezTo>
                  <a:cubicBezTo>
                    <a:pt x="108" y="0"/>
                    <a:pt x="139" y="31"/>
                    <a:pt x="139" y="70"/>
                  </a:cubicBezTo>
                  <a:cubicBezTo>
                    <a:pt x="139" y="108"/>
                    <a:pt x="108" y="139"/>
                    <a:pt x="70" y="139"/>
                  </a:cubicBezTo>
                  <a:close/>
                  <a:moveTo>
                    <a:pt x="70" y="8"/>
                  </a:moveTo>
                  <a:cubicBezTo>
                    <a:pt x="36" y="8"/>
                    <a:pt x="8" y="36"/>
                    <a:pt x="8" y="70"/>
                  </a:cubicBezTo>
                  <a:cubicBezTo>
                    <a:pt x="8" y="104"/>
                    <a:pt x="36" y="131"/>
                    <a:pt x="70" y="131"/>
                  </a:cubicBezTo>
                  <a:cubicBezTo>
                    <a:pt x="104" y="131"/>
                    <a:pt x="131" y="104"/>
                    <a:pt x="131" y="70"/>
                  </a:cubicBezTo>
                  <a:cubicBezTo>
                    <a:pt x="131" y="36"/>
                    <a:pt x="104" y="8"/>
                    <a:pt x="70"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98" name="Freeform 904">
              <a:extLst>
                <a:ext uri="{FF2B5EF4-FFF2-40B4-BE49-F238E27FC236}">
                  <a16:creationId xmlns:a16="http://schemas.microsoft.com/office/drawing/2014/main" id="{2C9979D2-EA95-57AF-9A20-A66103FDF49C}"/>
                </a:ext>
              </a:extLst>
            </p:cNvPr>
            <p:cNvSpPr>
              <a:spLocks noEditPoints="1"/>
            </p:cNvSpPr>
            <p:nvPr/>
          </p:nvSpPr>
          <p:spPr bwMode="auto">
            <a:xfrm>
              <a:off x="13471525" y="3721100"/>
              <a:ext cx="74613" cy="73025"/>
            </a:xfrm>
            <a:custGeom>
              <a:avLst/>
              <a:gdLst>
                <a:gd name="T0" fmla="*/ 60 w 75"/>
                <a:gd name="T1" fmla="*/ 74 h 74"/>
                <a:gd name="T2" fmla="*/ 50 w 75"/>
                <a:gd name="T3" fmla="*/ 70 h 74"/>
                <a:gd name="T4" fmla="*/ 2 w 75"/>
                <a:gd name="T5" fmla="*/ 21 h 74"/>
                <a:gd name="T6" fmla="*/ 0 w 75"/>
                <a:gd name="T7" fmla="*/ 18 h 74"/>
                <a:gd name="T8" fmla="*/ 2 w 75"/>
                <a:gd name="T9" fmla="*/ 15 h 74"/>
                <a:gd name="T10" fmla="*/ 15 w 75"/>
                <a:gd name="T11" fmla="*/ 3 h 74"/>
                <a:gd name="T12" fmla="*/ 15 w 75"/>
                <a:gd name="T13" fmla="*/ 2 h 74"/>
                <a:gd name="T14" fmla="*/ 18 w 75"/>
                <a:gd name="T15" fmla="*/ 0 h 74"/>
                <a:gd name="T16" fmla="*/ 21 w 75"/>
                <a:gd name="T17" fmla="*/ 2 h 74"/>
                <a:gd name="T18" fmla="*/ 69 w 75"/>
                <a:gd name="T19" fmla="*/ 50 h 74"/>
                <a:gd name="T20" fmla="*/ 69 w 75"/>
                <a:gd name="T21" fmla="*/ 70 h 74"/>
                <a:gd name="T22" fmla="*/ 60 w 75"/>
                <a:gd name="T23" fmla="*/ 74 h 74"/>
                <a:gd name="T24" fmla="*/ 11 w 75"/>
                <a:gd name="T25" fmla="*/ 19 h 74"/>
                <a:gd name="T26" fmla="*/ 55 w 75"/>
                <a:gd name="T27" fmla="*/ 64 h 74"/>
                <a:gd name="T28" fmla="*/ 55 w 75"/>
                <a:gd name="T29" fmla="*/ 64 h 74"/>
                <a:gd name="T30" fmla="*/ 64 w 75"/>
                <a:gd name="T31" fmla="*/ 64 h 74"/>
                <a:gd name="T32" fmla="*/ 64 w 75"/>
                <a:gd name="T33" fmla="*/ 56 h 74"/>
                <a:gd name="T34" fmla="*/ 19 w 75"/>
                <a:gd name="T35" fmla="*/ 11 h 74"/>
                <a:gd name="T36" fmla="*/ 11 w 75"/>
                <a:gd name="T37"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74">
                  <a:moveTo>
                    <a:pt x="60" y="74"/>
                  </a:moveTo>
                  <a:cubicBezTo>
                    <a:pt x="56" y="74"/>
                    <a:pt x="52" y="72"/>
                    <a:pt x="50" y="70"/>
                  </a:cubicBezTo>
                  <a:cubicBezTo>
                    <a:pt x="2" y="21"/>
                    <a:pt x="2" y="21"/>
                    <a:pt x="2" y="21"/>
                  </a:cubicBezTo>
                  <a:cubicBezTo>
                    <a:pt x="1" y="21"/>
                    <a:pt x="0" y="19"/>
                    <a:pt x="0" y="18"/>
                  </a:cubicBezTo>
                  <a:cubicBezTo>
                    <a:pt x="0" y="17"/>
                    <a:pt x="1" y="16"/>
                    <a:pt x="2" y="15"/>
                  </a:cubicBezTo>
                  <a:cubicBezTo>
                    <a:pt x="7" y="12"/>
                    <a:pt x="11" y="8"/>
                    <a:pt x="15" y="3"/>
                  </a:cubicBezTo>
                  <a:cubicBezTo>
                    <a:pt x="15" y="2"/>
                    <a:pt x="15" y="2"/>
                    <a:pt x="15" y="2"/>
                  </a:cubicBezTo>
                  <a:cubicBezTo>
                    <a:pt x="16" y="1"/>
                    <a:pt x="17" y="1"/>
                    <a:pt x="18" y="0"/>
                  </a:cubicBezTo>
                  <a:cubicBezTo>
                    <a:pt x="19" y="0"/>
                    <a:pt x="20" y="1"/>
                    <a:pt x="21" y="2"/>
                  </a:cubicBezTo>
                  <a:cubicBezTo>
                    <a:pt x="69" y="50"/>
                    <a:pt x="69" y="50"/>
                    <a:pt x="69" y="50"/>
                  </a:cubicBezTo>
                  <a:cubicBezTo>
                    <a:pt x="75" y="55"/>
                    <a:pt x="75" y="64"/>
                    <a:pt x="69" y="70"/>
                  </a:cubicBezTo>
                  <a:cubicBezTo>
                    <a:pt x="67" y="72"/>
                    <a:pt x="63" y="74"/>
                    <a:pt x="60" y="74"/>
                  </a:cubicBezTo>
                  <a:close/>
                  <a:moveTo>
                    <a:pt x="11" y="19"/>
                  </a:moveTo>
                  <a:cubicBezTo>
                    <a:pt x="55" y="64"/>
                    <a:pt x="55" y="64"/>
                    <a:pt x="55" y="64"/>
                  </a:cubicBezTo>
                  <a:cubicBezTo>
                    <a:pt x="55" y="64"/>
                    <a:pt x="55" y="64"/>
                    <a:pt x="55" y="64"/>
                  </a:cubicBezTo>
                  <a:cubicBezTo>
                    <a:pt x="58" y="66"/>
                    <a:pt x="61" y="66"/>
                    <a:pt x="64" y="64"/>
                  </a:cubicBezTo>
                  <a:cubicBezTo>
                    <a:pt x="66" y="62"/>
                    <a:pt x="66" y="58"/>
                    <a:pt x="64" y="56"/>
                  </a:cubicBezTo>
                  <a:cubicBezTo>
                    <a:pt x="19" y="11"/>
                    <a:pt x="19" y="11"/>
                    <a:pt x="19" y="11"/>
                  </a:cubicBezTo>
                  <a:cubicBezTo>
                    <a:pt x="16" y="14"/>
                    <a:pt x="14" y="17"/>
                    <a:pt x="11"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99" name="Shape0_20200717_142313">
            <a:extLst>
              <a:ext uri="{FF2B5EF4-FFF2-40B4-BE49-F238E27FC236}">
                <a16:creationId xmlns:a16="http://schemas.microsoft.com/office/drawing/2014/main" id="{52970AE4-1085-625D-C825-3BF0FA1FE54E}"/>
              </a:ext>
            </a:extLst>
          </p:cNvPr>
          <p:cNvGrpSpPr>
            <a:grpSpLocks noChangeAspect="1"/>
          </p:cNvGrpSpPr>
          <p:nvPr/>
        </p:nvGrpSpPr>
        <p:grpSpPr>
          <a:xfrm>
            <a:off x="11100509" y="2571800"/>
            <a:ext cx="435432" cy="514604"/>
            <a:chOff x="14916150" y="3600450"/>
            <a:chExt cx="192088" cy="227013"/>
          </a:xfrm>
          <a:solidFill>
            <a:schemeClr val="accent1"/>
          </a:solidFill>
        </p:grpSpPr>
        <p:sp>
          <p:nvSpPr>
            <p:cNvPr id="700" name="Freeform 905">
              <a:extLst>
                <a:ext uri="{FF2B5EF4-FFF2-40B4-BE49-F238E27FC236}">
                  <a16:creationId xmlns:a16="http://schemas.microsoft.com/office/drawing/2014/main" id="{4196AB2C-89EA-D657-B364-517EDC4728A5}"/>
                </a:ext>
              </a:extLst>
            </p:cNvPr>
            <p:cNvSpPr>
              <a:spLocks/>
            </p:cNvSpPr>
            <p:nvPr/>
          </p:nvSpPr>
          <p:spPr bwMode="auto">
            <a:xfrm>
              <a:off x="14916150" y="3600450"/>
              <a:ext cx="173038" cy="227013"/>
            </a:xfrm>
            <a:custGeom>
              <a:avLst/>
              <a:gdLst>
                <a:gd name="T0" fmla="*/ 164 w 178"/>
                <a:gd name="T1" fmla="*/ 231 h 231"/>
                <a:gd name="T2" fmla="*/ 15 w 178"/>
                <a:gd name="T3" fmla="*/ 231 h 231"/>
                <a:gd name="T4" fmla="*/ 0 w 178"/>
                <a:gd name="T5" fmla="*/ 216 h 231"/>
                <a:gd name="T6" fmla="*/ 0 w 178"/>
                <a:gd name="T7" fmla="*/ 15 h 231"/>
                <a:gd name="T8" fmla="*/ 15 w 178"/>
                <a:gd name="T9" fmla="*/ 0 h 231"/>
                <a:gd name="T10" fmla="*/ 164 w 178"/>
                <a:gd name="T11" fmla="*/ 0 h 231"/>
                <a:gd name="T12" fmla="*/ 178 w 178"/>
                <a:gd name="T13" fmla="*/ 15 h 231"/>
                <a:gd name="T14" fmla="*/ 178 w 178"/>
                <a:gd name="T15" fmla="*/ 184 h 231"/>
                <a:gd name="T16" fmla="*/ 174 w 178"/>
                <a:gd name="T17" fmla="*/ 188 h 231"/>
                <a:gd name="T18" fmla="*/ 170 w 178"/>
                <a:gd name="T19" fmla="*/ 184 h 231"/>
                <a:gd name="T20" fmla="*/ 170 w 178"/>
                <a:gd name="T21" fmla="*/ 15 h 231"/>
                <a:gd name="T22" fmla="*/ 164 w 178"/>
                <a:gd name="T23" fmla="*/ 9 h 231"/>
                <a:gd name="T24" fmla="*/ 15 w 178"/>
                <a:gd name="T25" fmla="*/ 9 h 231"/>
                <a:gd name="T26" fmla="*/ 8 w 178"/>
                <a:gd name="T27" fmla="*/ 15 h 231"/>
                <a:gd name="T28" fmla="*/ 8 w 178"/>
                <a:gd name="T29" fmla="*/ 216 h 231"/>
                <a:gd name="T30" fmla="*/ 15 w 178"/>
                <a:gd name="T31" fmla="*/ 223 h 231"/>
                <a:gd name="T32" fmla="*/ 164 w 178"/>
                <a:gd name="T33" fmla="*/ 223 h 231"/>
                <a:gd name="T34" fmla="*/ 170 w 178"/>
                <a:gd name="T35" fmla="*/ 216 h 231"/>
                <a:gd name="T36" fmla="*/ 174 w 178"/>
                <a:gd name="T37" fmla="*/ 212 h 231"/>
                <a:gd name="T38" fmla="*/ 178 w 178"/>
                <a:gd name="T39" fmla="*/ 216 h 231"/>
                <a:gd name="T40" fmla="*/ 164 w 178"/>
                <a:gd name="T4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231">
                  <a:moveTo>
                    <a:pt x="164" y="231"/>
                  </a:moveTo>
                  <a:cubicBezTo>
                    <a:pt x="15" y="231"/>
                    <a:pt x="15" y="231"/>
                    <a:pt x="15" y="231"/>
                  </a:cubicBezTo>
                  <a:cubicBezTo>
                    <a:pt x="7" y="231"/>
                    <a:pt x="0" y="225"/>
                    <a:pt x="0" y="216"/>
                  </a:cubicBezTo>
                  <a:cubicBezTo>
                    <a:pt x="0" y="15"/>
                    <a:pt x="0" y="15"/>
                    <a:pt x="0" y="15"/>
                  </a:cubicBezTo>
                  <a:cubicBezTo>
                    <a:pt x="0" y="7"/>
                    <a:pt x="7" y="0"/>
                    <a:pt x="15" y="0"/>
                  </a:cubicBezTo>
                  <a:cubicBezTo>
                    <a:pt x="164" y="0"/>
                    <a:pt x="164" y="0"/>
                    <a:pt x="164" y="0"/>
                  </a:cubicBezTo>
                  <a:cubicBezTo>
                    <a:pt x="172" y="0"/>
                    <a:pt x="178" y="7"/>
                    <a:pt x="178" y="15"/>
                  </a:cubicBezTo>
                  <a:cubicBezTo>
                    <a:pt x="178" y="184"/>
                    <a:pt x="178" y="184"/>
                    <a:pt x="178" y="184"/>
                  </a:cubicBezTo>
                  <a:cubicBezTo>
                    <a:pt x="178" y="187"/>
                    <a:pt x="177" y="188"/>
                    <a:pt x="174" y="188"/>
                  </a:cubicBezTo>
                  <a:cubicBezTo>
                    <a:pt x="172" y="188"/>
                    <a:pt x="170" y="187"/>
                    <a:pt x="170" y="184"/>
                  </a:cubicBezTo>
                  <a:cubicBezTo>
                    <a:pt x="170" y="15"/>
                    <a:pt x="170" y="15"/>
                    <a:pt x="170" y="15"/>
                  </a:cubicBezTo>
                  <a:cubicBezTo>
                    <a:pt x="170" y="12"/>
                    <a:pt x="167" y="9"/>
                    <a:pt x="164" y="9"/>
                  </a:cubicBezTo>
                  <a:cubicBezTo>
                    <a:pt x="15" y="9"/>
                    <a:pt x="15" y="9"/>
                    <a:pt x="15" y="9"/>
                  </a:cubicBezTo>
                  <a:cubicBezTo>
                    <a:pt x="11" y="9"/>
                    <a:pt x="8" y="12"/>
                    <a:pt x="8" y="15"/>
                  </a:cubicBezTo>
                  <a:cubicBezTo>
                    <a:pt x="8" y="216"/>
                    <a:pt x="8" y="216"/>
                    <a:pt x="8" y="216"/>
                  </a:cubicBezTo>
                  <a:cubicBezTo>
                    <a:pt x="8" y="220"/>
                    <a:pt x="11" y="223"/>
                    <a:pt x="15" y="223"/>
                  </a:cubicBezTo>
                  <a:cubicBezTo>
                    <a:pt x="164" y="223"/>
                    <a:pt x="164" y="223"/>
                    <a:pt x="164" y="223"/>
                  </a:cubicBezTo>
                  <a:cubicBezTo>
                    <a:pt x="167" y="223"/>
                    <a:pt x="170" y="220"/>
                    <a:pt x="170" y="216"/>
                  </a:cubicBezTo>
                  <a:cubicBezTo>
                    <a:pt x="170" y="214"/>
                    <a:pt x="172" y="212"/>
                    <a:pt x="174" y="212"/>
                  </a:cubicBezTo>
                  <a:cubicBezTo>
                    <a:pt x="177" y="212"/>
                    <a:pt x="178" y="214"/>
                    <a:pt x="178" y="216"/>
                  </a:cubicBezTo>
                  <a:cubicBezTo>
                    <a:pt x="178" y="225"/>
                    <a:pt x="172" y="231"/>
                    <a:pt x="164" y="2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01" name="Freeform 906">
              <a:extLst>
                <a:ext uri="{FF2B5EF4-FFF2-40B4-BE49-F238E27FC236}">
                  <a16:creationId xmlns:a16="http://schemas.microsoft.com/office/drawing/2014/main" id="{14B3244C-8E76-178B-CF9A-5230B61976BE}"/>
                </a:ext>
              </a:extLst>
            </p:cNvPr>
            <p:cNvSpPr>
              <a:spLocks noEditPoints="1"/>
            </p:cNvSpPr>
            <p:nvPr/>
          </p:nvSpPr>
          <p:spPr bwMode="auto">
            <a:xfrm>
              <a:off x="14941550" y="3600450"/>
              <a:ext cx="123825" cy="26988"/>
            </a:xfrm>
            <a:custGeom>
              <a:avLst/>
              <a:gdLst>
                <a:gd name="T0" fmla="*/ 123 w 127"/>
                <a:gd name="T1" fmla="*/ 27 h 27"/>
                <a:gd name="T2" fmla="*/ 4 w 127"/>
                <a:gd name="T3" fmla="*/ 27 h 27"/>
                <a:gd name="T4" fmla="*/ 0 w 127"/>
                <a:gd name="T5" fmla="*/ 23 h 27"/>
                <a:gd name="T6" fmla="*/ 0 w 127"/>
                <a:gd name="T7" fmla="*/ 5 h 27"/>
                <a:gd name="T8" fmla="*/ 4 w 127"/>
                <a:gd name="T9" fmla="*/ 0 h 27"/>
                <a:gd name="T10" fmla="*/ 123 w 127"/>
                <a:gd name="T11" fmla="*/ 0 h 27"/>
                <a:gd name="T12" fmla="*/ 127 w 127"/>
                <a:gd name="T13" fmla="*/ 5 h 27"/>
                <a:gd name="T14" fmla="*/ 127 w 127"/>
                <a:gd name="T15" fmla="*/ 23 h 27"/>
                <a:gd name="T16" fmla="*/ 123 w 127"/>
                <a:gd name="T17" fmla="*/ 27 h 27"/>
                <a:gd name="T18" fmla="*/ 8 w 127"/>
                <a:gd name="T19" fmla="*/ 19 h 27"/>
                <a:gd name="T20" fmla="*/ 119 w 127"/>
                <a:gd name="T21" fmla="*/ 19 h 27"/>
                <a:gd name="T22" fmla="*/ 119 w 127"/>
                <a:gd name="T23" fmla="*/ 9 h 27"/>
                <a:gd name="T24" fmla="*/ 8 w 127"/>
                <a:gd name="T25" fmla="*/ 9 h 27"/>
                <a:gd name="T26" fmla="*/ 8 w 127"/>
                <a:gd name="T2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27">
                  <a:moveTo>
                    <a:pt x="123" y="27"/>
                  </a:moveTo>
                  <a:cubicBezTo>
                    <a:pt x="4" y="27"/>
                    <a:pt x="4" y="27"/>
                    <a:pt x="4" y="27"/>
                  </a:cubicBezTo>
                  <a:cubicBezTo>
                    <a:pt x="1" y="27"/>
                    <a:pt x="0" y="25"/>
                    <a:pt x="0" y="23"/>
                  </a:cubicBezTo>
                  <a:cubicBezTo>
                    <a:pt x="0" y="5"/>
                    <a:pt x="0" y="5"/>
                    <a:pt x="0" y="5"/>
                  </a:cubicBezTo>
                  <a:cubicBezTo>
                    <a:pt x="0" y="2"/>
                    <a:pt x="1" y="0"/>
                    <a:pt x="4" y="0"/>
                  </a:cubicBezTo>
                  <a:cubicBezTo>
                    <a:pt x="123" y="0"/>
                    <a:pt x="123" y="0"/>
                    <a:pt x="123" y="0"/>
                  </a:cubicBezTo>
                  <a:cubicBezTo>
                    <a:pt x="125" y="0"/>
                    <a:pt x="127" y="2"/>
                    <a:pt x="127" y="5"/>
                  </a:cubicBezTo>
                  <a:cubicBezTo>
                    <a:pt x="127" y="23"/>
                    <a:pt x="127" y="23"/>
                    <a:pt x="127" y="23"/>
                  </a:cubicBezTo>
                  <a:cubicBezTo>
                    <a:pt x="127" y="25"/>
                    <a:pt x="125" y="27"/>
                    <a:pt x="123" y="27"/>
                  </a:cubicBezTo>
                  <a:close/>
                  <a:moveTo>
                    <a:pt x="8" y="19"/>
                  </a:moveTo>
                  <a:cubicBezTo>
                    <a:pt x="119" y="19"/>
                    <a:pt x="119" y="19"/>
                    <a:pt x="119" y="19"/>
                  </a:cubicBezTo>
                  <a:cubicBezTo>
                    <a:pt x="119" y="9"/>
                    <a:pt x="119" y="9"/>
                    <a:pt x="119" y="9"/>
                  </a:cubicBezTo>
                  <a:cubicBezTo>
                    <a:pt x="8" y="9"/>
                    <a:pt x="8" y="9"/>
                    <a:pt x="8" y="9"/>
                  </a:cubicBezTo>
                  <a:lnTo>
                    <a:pt x="8" y="1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02" name="Freeform 907">
              <a:extLst>
                <a:ext uri="{FF2B5EF4-FFF2-40B4-BE49-F238E27FC236}">
                  <a16:creationId xmlns:a16="http://schemas.microsoft.com/office/drawing/2014/main" id="{F47229E3-5EBC-2F80-7679-23A93564F6F0}"/>
                </a:ext>
              </a:extLst>
            </p:cNvPr>
            <p:cNvSpPr>
              <a:spLocks noEditPoints="1"/>
            </p:cNvSpPr>
            <p:nvPr/>
          </p:nvSpPr>
          <p:spPr bwMode="auto">
            <a:xfrm>
              <a:off x="14979650" y="3675063"/>
              <a:ext cx="46038" cy="47625"/>
            </a:xfrm>
            <a:custGeom>
              <a:avLst/>
              <a:gdLst>
                <a:gd name="T0" fmla="*/ 23 w 46"/>
                <a:gd name="T1" fmla="*/ 47 h 47"/>
                <a:gd name="T2" fmla="*/ 0 w 46"/>
                <a:gd name="T3" fmla="*/ 23 h 47"/>
                <a:gd name="T4" fmla="*/ 23 w 46"/>
                <a:gd name="T5" fmla="*/ 0 h 47"/>
                <a:gd name="T6" fmla="*/ 46 w 46"/>
                <a:gd name="T7" fmla="*/ 23 h 47"/>
                <a:gd name="T8" fmla="*/ 23 w 46"/>
                <a:gd name="T9" fmla="*/ 47 h 47"/>
                <a:gd name="T10" fmla="*/ 23 w 46"/>
                <a:gd name="T11" fmla="*/ 8 h 47"/>
                <a:gd name="T12" fmla="*/ 8 w 46"/>
                <a:gd name="T13" fmla="*/ 23 h 47"/>
                <a:gd name="T14" fmla="*/ 23 w 46"/>
                <a:gd name="T15" fmla="*/ 38 h 47"/>
                <a:gd name="T16" fmla="*/ 38 w 46"/>
                <a:gd name="T17" fmla="*/ 23 h 47"/>
                <a:gd name="T18" fmla="*/ 23 w 46"/>
                <a:gd name="T19"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7">
                  <a:moveTo>
                    <a:pt x="23" y="47"/>
                  </a:moveTo>
                  <a:cubicBezTo>
                    <a:pt x="10" y="47"/>
                    <a:pt x="0" y="36"/>
                    <a:pt x="0" y="23"/>
                  </a:cubicBezTo>
                  <a:cubicBezTo>
                    <a:pt x="0" y="11"/>
                    <a:pt x="10" y="0"/>
                    <a:pt x="23" y="0"/>
                  </a:cubicBezTo>
                  <a:cubicBezTo>
                    <a:pt x="35" y="0"/>
                    <a:pt x="46" y="11"/>
                    <a:pt x="46" y="23"/>
                  </a:cubicBezTo>
                  <a:cubicBezTo>
                    <a:pt x="46" y="36"/>
                    <a:pt x="35" y="47"/>
                    <a:pt x="23" y="47"/>
                  </a:cubicBezTo>
                  <a:close/>
                  <a:moveTo>
                    <a:pt x="23" y="8"/>
                  </a:moveTo>
                  <a:cubicBezTo>
                    <a:pt x="15" y="8"/>
                    <a:pt x="8" y="15"/>
                    <a:pt x="8" y="23"/>
                  </a:cubicBezTo>
                  <a:cubicBezTo>
                    <a:pt x="8" y="32"/>
                    <a:pt x="15" y="38"/>
                    <a:pt x="23" y="38"/>
                  </a:cubicBezTo>
                  <a:cubicBezTo>
                    <a:pt x="31" y="38"/>
                    <a:pt x="38" y="32"/>
                    <a:pt x="38" y="23"/>
                  </a:cubicBezTo>
                  <a:cubicBezTo>
                    <a:pt x="38" y="15"/>
                    <a:pt x="31" y="8"/>
                    <a:pt x="2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03" name="Freeform 908">
              <a:extLst>
                <a:ext uri="{FF2B5EF4-FFF2-40B4-BE49-F238E27FC236}">
                  <a16:creationId xmlns:a16="http://schemas.microsoft.com/office/drawing/2014/main" id="{57BD5EBE-6DA2-9408-A728-ACA08FAA3A8A}"/>
                </a:ext>
              </a:extLst>
            </p:cNvPr>
            <p:cNvSpPr>
              <a:spLocks noEditPoints="1"/>
            </p:cNvSpPr>
            <p:nvPr/>
          </p:nvSpPr>
          <p:spPr bwMode="auto">
            <a:xfrm>
              <a:off x="14959013" y="3729038"/>
              <a:ext cx="87313" cy="14288"/>
            </a:xfrm>
            <a:custGeom>
              <a:avLst/>
              <a:gdLst>
                <a:gd name="T0" fmla="*/ 83 w 88"/>
                <a:gd name="T1" fmla="*/ 15 h 15"/>
                <a:gd name="T2" fmla="*/ 79 w 88"/>
                <a:gd name="T3" fmla="*/ 11 h 15"/>
                <a:gd name="T4" fmla="*/ 72 w 88"/>
                <a:gd name="T5" fmla="*/ 8 h 15"/>
                <a:gd name="T6" fmla="*/ 15 w 88"/>
                <a:gd name="T7" fmla="*/ 8 h 15"/>
                <a:gd name="T8" fmla="*/ 8 w 88"/>
                <a:gd name="T9" fmla="*/ 11 h 15"/>
                <a:gd name="T10" fmla="*/ 4 w 88"/>
                <a:gd name="T11" fmla="*/ 15 h 15"/>
                <a:gd name="T12" fmla="*/ 0 w 88"/>
                <a:gd name="T13" fmla="*/ 11 h 15"/>
                <a:gd name="T14" fmla="*/ 15 w 88"/>
                <a:gd name="T15" fmla="*/ 0 h 15"/>
                <a:gd name="T16" fmla="*/ 72 w 88"/>
                <a:gd name="T17" fmla="*/ 0 h 15"/>
                <a:gd name="T18" fmla="*/ 88 w 88"/>
                <a:gd name="T19" fmla="*/ 11 h 15"/>
                <a:gd name="T20" fmla="*/ 83 w 88"/>
                <a:gd name="T21" fmla="*/ 15 h 15"/>
                <a:gd name="T22" fmla="*/ 79 w 88"/>
                <a:gd name="T23" fmla="*/ 11 h 15"/>
                <a:gd name="T24" fmla="*/ 79 w 88"/>
                <a:gd name="T2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5">
                  <a:moveTo>
                    <a:pt x="83" y="15"/>
                  </a:moveTo>
                  <a:cubicBezTo>
                    <a:pt x="81" y="15"/>
                    <a:pt x="79" y="14"/>
                    <a:pt x="79" y="11"/>
                  </a:cubicBezTo>
                  <a:cubicBezTo>
                    <a:pt x="79" y="10"/>
                    <a:pt x="76" y="8"/>
                    <a:pt x="72" y="8"/>
                  </a:cubicBezTo>
                  <a:cubicBezTo>
                    <a:pt x="15" y="8"/>
                    <a:pt x="15" y="8"/>
                    <a:pt x="15" y="8"/>
                  </a:cubicBezTo>
                  <a:cubicBezTo>
                    <a:pt x="12" y="8"/>
                    <a:pt x="8" y="10"/>
                    <a:pt x="8" y="11"/>
                  </a:cubicBezTo>
                  <a:cubicBezTo>
                    <a:pt x="8" y="14"/>
                    <a:pt x="6" y="15"/>
                    <a:pt x="4" y="15"/>
                  </a:cubicBezTo>
                  <a:cubicBezTo>
                    <a:pt x="2" y="15"/>
                    <a:pt x="0" y="14"/>
                    <a:pt x="0" y="11"/>
                  </a:cubicBezTo>
                  <a:cubicBezTo>
                    <a:pt x="0" y="5"/>
                    <a:pt x="8" y="0"/>
                    <a:pt x="15" y="0"/>
                  </a:cubicBezTo>
                  <a:cubicBezTo>
                    <a:pt x="72" y="0"/>
                    <a:pt x="72" y="0"/>
                    <a:pt x="72" y="0"/>
                  </a:cubicBezTo>
                  <a:cubicBezTo>
                    <a:pt x="79" y="0"/>
                    <a:pt x="88" y="5"/>
                    <a:pt x="88" y="11"/>
                  </a:cubicBezTo>
                  <a:cubicBezTo>
                    <a:pt x="88" y="14"/>
                    <a:pt x="86" y="15"/>
                    <a:pt x="83" y="15"/>
                  </a:cubicBezTo>
                  <a:close/>
                  <a:moveTo>
                    <a:pt x="79" y="11"/>
                  </a:moveTo>
                  <a:cubicBezTo>
                    <a:pt x="79" y="11"/>
                    <a:pt x="79" y="11"/>
                    <a:pt x="79"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04" name="Freeform 909">
              <a:extLst>
                <a:ext uri="{FF2B5EF4-FFF2-40B4-BE49-F238E27FC236}">
                  <a16:creationId xmlns:a16="http://schemas.microsoft.com/office/drawing/2014/main" id="{2075FC77-1D0B-83F3-8122-A4D78B1E9AFB}"/>
                </a:ext>
              </a:extLst>
            </p:cNvPr>
            <p:cNvSpPr>
              <a:spLocks noEditPoints="1"/>
            </p:cNvSpPr>
            <p:nvPr/>
          </p:nvSpPr>
          <p:spPr bwMode="auto">
            <a:xfrm>
              <a:off x="14935200" y="3644900"/>
              <a:ext cx="136525" cy="136525"/>
            </a:xfrm>
            <a:custGeom>
              <a:avLst/>
              <a:gdLst>
                <a:gd name="T0" fmla="*/ 69 w 139"/>
                <a:gd name="T1" fmla="*/ 139 h 139"/>
                <a:gd name="T2" fmla="*/ 0 w 139"/>
                <a:gd name="T3" fmla="*/ 69 h 139"/>
                <a:gd name="T4" fmla="*/ 69 w 139"/>
                <a:gd name="T5" fmla="*/ 0 h 139"/>
                <a:gd name="T6" fmla="*/ 139 w 139"/>
                <a:gd name="T7" fmla="*/ 69 h 139"/>
                <a:gd name="T8" fmla="*/ 69 w 139"/>
                <a:gd name="T9" fmla="*/ 139 h 139"/>
                <a:gd name="T10" fmla="*/ 69 w 139"/>
                <a:gd name="T11" fmla="*/ 8 h 139"/>
                <a:gd name="T12" fmla="*/ 8 w 139"/>
                <a:gd name="T13" fmla="*/ 69 h 139"/>
                <a:gd name="T14" fmla="*/ 69 w 139"/>
                <a:gd name="T15" fmla="*/ 131 h 139"/>
                <a:gd name="T16" fmla="*/ 131 w 139"/>
                <a:gd name="T17" fmla="*/ 69 h 139"/>
                <a:gd name="T18" fmla="*/ 69 w 139"/>
                <a:gd name="T19" fmla="*/ 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69" y="139"/>
                  </a:moveTo>
                  <a:cubicBezTo>
                    <a:pt x="31" y="139"/>
                    <a:pt x="0" y="108"/>
                    <a:pt x="0" y="69"/>
                  </a:cubicBezTo>
                  <a:cubicBezTo>
                    <a:pt x="0" y="31"/>
                    <a:pt x="31" y="0"/>
                    <a:pt x="69" y="0"/>
                  </a:cubicBezTo>
                  <a:cubicBezTo>
                    <a:pt x="108" y="0"/>
                    <a:pt x="139" y="31"/>
                    <a:pt x="139" y="69"/>
                  </a:cubicBezTo>
                  <a:cubicBezTo>
                    <a:pt x="139" y="108"/>
                    <a:pt x="108" y="139"/>
                    <a:pt x="69" y="139"/>
                  </a:cubicBezTo>
                  <a:close/>
                  <a:moveTo>
                    <a:pt x="69" y="8"/>
                  </a:moveTo>
                  <a:cubicBezTo>
                    <a:pt x="35" y="8"/>
                    <a:pt x="8" y="35"/>
                    <a:pt x="8" y="69"/>
                  </a:cubicBezTo>
                  <a:cubicBezTo>
                    <a:pt x="8" y="103"/>
                    <a:pt x="35" y="131"/>
                    <a:pt x="69" y="131"/>
                  </a:cubicBezTo>
                  <a:cubicBezTo>
                    <a:pt x="103" y="131"/>
                    <a:pt x="131" y="103"/>
                    <a:pt x="131" y="69"/>
                  </a:cubicBezTo>
                  <a:cubicBezTo>
                    <a:pt x="131" y="35"/>
                    <a:pt x="103" y="8"/>
                    <a:pt x="6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05" name="Freeform 910">
              <a:extLst>
                <a:ext uri="{FF2B5EF4-FFF2-40B4-BE49-F238E27FC236}">
                  <a16:creationId xmlns:a16="http://schemas.microsoft.com/office/drawing/2014/main" id="{47ECA6D3-B0DD-E093-B696-74D9ED60D781}"/>
                </a:ext>
              </a:extLst>
            </p:cNvPr>
            <p:cNvSpPr>
              <a:spLocks noEditPoints="1"/>
            </p:cNvSpPr>
            <p:nvPr/>
          </p:nvSpPr>
          <p:spPr bwMode="auto">
            <a:xfrm>
              <a:off x="15036800" y="3748088"/>
              <a:ext cx="71438" cy="71438"/>
            </a:xfrm>
            <a:custGeom>
              <a:avLst/>
              <a:gdLst>
                <a:gd name="T0" fmla="*/ 59 w 73"/>
                <a:gd name="T1" fmla="*/ 73 h 73"/>
                <a:gd name="T2" fmla="*/ 49 w 73"/>
                <a:gd name="T3" fmla="*/ 69 h 73"/>
                <a:gd name="T4" fmla="*/ 1 w 73"/>
                <a:gd name="T5" fmla="*/ 21 h 73"/>
                <a:gd name="T6" fmla="*/ 0 w 73"/>
                <a:gd name="T7" fmla="*/ 17 h 73"/>
                <a:gd name="T8" fmla="*/ 2 w 73"/>
                <a:gd name="T9" fmla="*/ 14 h 73"/>
                <a:gd name="T10" fmla="*/ 14 w 73"/>
                <a:gd name="T11" fmla="*/ 2 h 73"/>
                <a:gd name="T12" fmla="*/ 14 w 73"/>
                <a:gd name="T13" fmla="*/ 2 h 73"/>
                <a:gd name="T14" fmla="*/ 17 w 73"/>
                <a:gd name="T15" fmla="*/ 0 h 73"/>
                <a:gd name="T16" fmla="*/ 21 w 73"/>
                <a:gd name="T17" fmla="*/ 1 h 73"/>
                <a:gd name="T18" fmla="*/ 69 w 73"/>
                <a:gd name="T19" fmla="*/ 49 h 73"/>
                <a:gd name="T20" fmla="*/ 73 w 73"/>
                <a:gd name="T21" fmla="*/ 59 h 73"/>
                <a:gd name="T22" fmla="*/ 69 w 73"/>
                <a:gd name="T23" fmla="*/ 69 h 73"/>
                <a:gd name="T24" fmla="*/ 59 w 73"/>
                <a:gd name="T25" fmla="*/ 73 h 73"/>
                <a:gd name="T26" fmla="*/ 10 w 73"/>
                <a:gd name="T27" fmla="*/ 18 h 73"/>
                <a:gd name="T28" fmla="*/ 55 w 73"/>
                <a:gd name="T29" fmla="*/ 63 h 73"/>
                <a:gd name="T30" fmla="*/ 55 w 73"/>
                <a:gd name="T31" fmla="*/ 63 h 73"/>
                <a:gd name="T32" fmla="*/ 63 w 73"/>
                <a:gd name="T33" fmla="*/ 63 h 73"/>
                <a:gd name="T34" fmla="*/ 65 w 73"/>
                <a:gd name="T35" fmla="*/ 59 h 73"/>
                <a:gd name="T36" fmla="*/ 63 w 73"/>
                <a:gd name="T37" fmla="*/ 55 h 73"/>
                <a:gd name="T38" fmla="*/ 18 w 73"/>
                <a:gd name="T39" fmla="*/ 10 h 73"/>
                <a:gd name="T40" fmla="*/ 10 w 73"/>
                <a:gd name="T41"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73">
                  <a:moveTo>
                    <a:pt x="59" y="73"/>
                  </a:moveTo>
                  <a:cubicBezTo>
                    <a:pt x="55" y="73"/>
                    <a:pt x="52" y="72"/>
                    <a:pt x="49" y="69"/>
                  </a:cubicBezTo>
                  <a:cubicBezTo>
                    <a:pt x="1" y="21"/>
                    <a:pt x="1" y="21"/>
                    <a:pt x="1" y="21"/>
                  </a:cubicBezTo>
                  <a:cubicBezTo>
                    <a:pt x="0" y="20"/>
                    <a:pt x="0" y="19"/>
                    <a:pt x="0" y="17"/>
                  </a:cubicBezTo>
                  <a:cubicBezTo>
                    <a:pt x="0" y="16"/>
                    <a:pt x="1" y="15"/>
                    <a:pt x="2" y="14"/>
                  </a:cubicBezTo>
                  <a:cubicBezTo>
                    <a:pt x="7" y="11"/>
                    <a:pt x="11" y="7"/>
                    <a:pt x="14" y="2"/>
                  </a:cubicBezTo>
                  <a:cubicBezTo>
                    <a:pt x="14" y="2"/>
                    <a:pt x="14" y="2"/>
                    <a:pt x="14" y="2"/>
                  </a:cubicBezTo>
                  <a:cubicBezTo>
                    <a:pt x="15" y="1"/>
                    <a:pt x="16" y="0"/>
                    <a:pt x="17" y="0"/>
                  </a:cubicBezTo>
                  <a:cubicBezTo>
                    <a:pt x="19" y="0"/>
                    <a:pt x="20" y="0"/>
                    <a:pt x="21" y="1"/>
                  </a:cubicBezTo>
                  <a:cubicBezTo>
                    <a:pt x="69" y="49"/>
                    <a:pt x="69" y="49"/>
                    <a:pt x="69" y="49"/>
                  </a:cubicBezTo>
                  <a:cubicBezTo>
                    <a:pt x="71" y="52"/>
                    <a:pt x="73" y="55"/>
                    <a:pt x="73" y="59"/>
                  </a:cubicBezTo>
                  <a:cubicBezTo>
                    <a:pt x="73" y="63"/>
                    <a:pt x="71" y="66"/>
                    <a:pt x="69" y="69"/>
                  </a:cubicBezTo>
                  <a:cubicBezTo>
                    <a:pt x="66" y="72"/>
                    <a:pt x="63" y="73"/>
                    <a:pt x="59" y="73"/>
                  </a:cubicBezTo>
                  <a:close/>
                  <a:moveTo>
                    <a:pt x="10" y="18"/>
                  </a:moveTo>
                  <a:cubicBezTo>
                    <a:pt x="55" y="63"/>
                    <a:pt x="55" y="63"/>
                    <a:pt x="55" y="63"/>
                  </a:cubicBezTo>
                  <a:cubicBezTo>
                    <a:pt x="55" y="63"/>
                    <a:pt x="55" y="63"/>
                    <a:pt x="55" y="63"/>
                  </a:cubicBezTo>
                  <a:cubicBezTo>
                    <a:pt x="57" y="65"/>
                    <a:pt x="61" y="65"/>
                    <a:pt x="63" y="63"/>
                  </a:cubicBezTo>
                  <a:cubicBezTo>
                    <a:pt x="64" y="62"/>
                    <a:pt x="65" y="61"/>
                    <a:pt x="65" y="59"/>
                  </a:cubicBezTo>
                  <a:cubicBezTo>
                    <a:pt x="65" y="57"/>
                    <a:pt x="64" y="56"/>
                    <a:pt x="63" y="55"/>
                  </a:cubicBezTo>
                  <a:cubicBezTo>
                    <a:pt x="18" y="10"/>
                    <a:pt x="18" y="10"/>
                    <a:pt x="18" y="10"/>
                  </a:cubicBezTo>
                  <a:cubicBezTo>
                    <a:pt x="16" y="13"/>
                    <a:pt x="13" y="16"/>
                    <a:pt x="10"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706" name="Shape15_20200717_142313">
            <a:extLst>
              <a:ext uri="{FF2B5EF4-FFF2-40B4-BE49-F238E27FC236}">
                <a16:creationId xmlns:a16="http://schemas.microsoft.com/office/drawing/2014/main" id="{7604C94C-6CC2-F7D4-100C-3B784B761208}"/>
              </a:ext>
            </a:extLst>
          </p:cNvPr>
          <p:cNvGrpSpPr>
            <a:grpSpLocks noChangeAspect="1"/>
          </p:cNvGrpSpPr>
          <p:nvPr/>
        </p:nvGrpSpPr>
        <p:grpSpPr>
          <a:xfrm>
            <a:off x="1902238" y="2552009"/>
            <a:ext cx="554186" cy="554186"/>
            <a:chOff x="14365288" y="3017838"/>
            <a:chExt cx="244475" cy="244475"/>
          </a:xfrm>
          <a:solidFill>
            <a:schemeClr val="accent1"/>
          </a:solidFill>
        </p:grpSpPr>
        <p:sp>
          <p:nvSpPr>
            <p:cNvPr id="707" name="Freeform 911">
              <a:extLst>
                <a:ext uri="{FF2B5EF4-FFF2-40B4-BE49-F238E27FC236}">
                  <a16:creationId xmlns:a16="http://schemas.microsoft.com/office/drawing/2014/main" id="{1B97D23B-1D0D-8D4E-C8CF-A3D302B7DBB0}"/>
                </a:ext>
              </a:extLst>
            </p:cNvPr>
            <p:cNvSpPr>
              <a:spLocks/>
            </p:cNvSpPr>
            <p:nvPr/>
          </p:nvSpPr>
          <p:spPr bwMode="auto">
            <a:xfrm>
              <a:off x="14430375" y="3068638"/>
              <a:ext cx="60325" cy="88900"/>
            </a:xfrm>
            <a:custGeom>
              <a:avLst/>
              <a:gdLst>
                <a:gd name="T0" fmla="*/ 30 w 61"/>
                <a:gd name="T1" fmla="*/ 91 h 91"/>
                <a:gd name="T2" fmla="*/ 1 w 61"/>
                <a:gd name="T3" fmla="*/ 77 h 91"/>
                <a:gd name="T4" fmla="*/ 2 w 61"/>
                <a:gd name="T5" fmla="*/ 71 h 91"/>
                <a:gd name="T6" fmla="*/ 8 w 61"/>
                <a:gd name="T7" fmla="*/ 72 h 91"/>
                <a:gd name="T8" fmla="*/ 44 w 61"/>
                <a:gd name="T9" fmla="*/ 80 h 91"/>
                <a:gd name="T10" fmla="*/ 44 w 61"/>
                <a:gd name="T11" fmla="*/ 80 h 91"/>
                <a:gd name="T12" fmla="*/ 52 w 61"/>
                <a:gd name="T13" fmla="*/ 65 h 91"/>
                <a:gd name="T14" fmla="*/ 40 w 61"/>
                <a:gd name="T15" fmla="*/ 51 h 91"/>
                <a:gd name="T16" fmla="*/ 18 w 61"/>
                <a:gd name="T17" fmla="*/ 44 h 91"/>
                <a:gd name="T18" fmla="*/ 1 w 61"/>
                <a:gd name="T19" fmla="*/ 22 h 91"/>
                <a:gd name="T20" fmla="*/ 8 w 61"/>
                <a:gd name="T21" fmla="*/ 7 h 91"/>
                <a:gd name="T22" fmla="*/ 31 w 61"/>
                <a:gd name="T23" fmla="*/ 0 h 91"/>
                <a:gd name="T24" fmla="*/ 60 w 61"/>
                <a:gd name="T25" fmla="*/ 20 h 91"/>
                <a:gd name="T26" fmla="*/ 57 w 61"/>
                <a:gd name="T27" fmla="*/ 25 h 91"/>
                <a:gd name="T28" fmla="*/ 52 w 61"/>
                <a:gd name="T29" fmla="*/ 23 h 91"/>
                <a:gd name="T30" fmla="*/ 31 w 61"/>
                <a:gd name="T31" fmla="*/ 8 h 91"/>
                <a:gd name="T32" fmla="*/ 13 w 61"/>
                <a:gd name="T33" fmla="*/ 13 h 91"/>
                <a:gd name="T34" fmla="*/ 9 w 61"/>
                <a:gd name="T35" fmla="*/ 23 h 91"/>
                <a:gd name="T36" fmla="*/ 21 w 61"/>
                <a:gd name="T37" fmla="*/ 36 h 91"/>
                <a:gd name="T38" fmla="*/ 42 w 61"/>
                <a:gd name="T39" fmla="*/ 43 h 91"/>
                <a:gd name="T40" fmla="*/ 60 w 61"/>
                <a:gd name="T41" fmla="*/ 64 h 91"/>
                <a:gd name="T42" fmla="*/ 48 w 61"/>
                <a:gd name="T43" fmla="*/ 87 h 91"/>
                <a:gd name="T44" fmla="*/ 30 w 61"/>
                <a:gd name="T4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91">
                  <a:moveTo>
                    <a:pt x="30" y="91"/>
                  </a:moveTo>
                  <a:cubicBezTo>
                    <a:pt x="20" y="91"/>
                    <a:pt x="10" y="88"/>
                    <a:pt x="1" y="77"/>
                  </a:cubicBezTo>
                  <a:cubicBezTo>
                    <a:pt x="0" y="75"/>
                    <a:pt x="0" y="72"/>
                    <a:pt x="2" y="71"/>
                  </a:cubicBezTo>
                  <a:cubicBezTo>
                    <a:pt x="4" y="70"/>
                    <a:pt x="6" y="70"/>
                    <a:pt x="8" y="72"/>
                  </a:cubicBezTo>
                  <a:cubicBezTo>
                    <a:pt x="22" y="91"/>
                    <a:pt x="43" y="80"/>
                    <a:pt x="44" y="80"/>
                  </a:cubicBezTo>
                  <a:cubicBezTo>
                    <a:pt x="44" y="80"/>
                    <a:pt x="44" y="80"/>
                    <a:pt x="44" y="80"/>
                  </a:cubicBezTo>
                  <a:cubicBezTo>
                    <a:pt x="45" y="79"/>
                    <a:pt x="53" y="76"/>
                    <a:pt x="52" y="65"/>
                  </a:cubicBezTo>
                  <a:cubicBezTo>
                    <a:pt x="51" y="54"/>
                    <a:pt x="40" y="51"/>
                    <a:pt x="40" y="51"/>
                  </a:cubicBezTo>
                  <a:cubicBezTo>
                    <a:pt x="40" y="51"/>
                    <a:pt x="29" y="47"/>
                    <a:pt x="18" y="44"/>
                  </a:cubicBezTo>
                  <a:cubicBezTo>
                    <a:pt x="7" y="41"/>
                    <a:pt x="1" y="33"/>
                    <a:pt x="1" y="22"/>
                  </a:cubicBezTo>
                  <a:cubicBezTo>
                    <a:pt x="1" y="16"/>
                    <a:pt x="3" y="11"/>
                    <a:pt x="8" y="7"/>
                  </a:cubicBezTo>
                  <a:cubicBezTo>
                    <a:pt x="13" y="2"/>
                    <a:pt x="21" y="0"/>
                    <a:pt x="31" y="0"/>
                  </a:cubicBezTo>
                  <a:cubicBezTo>
                    <a:pt x="50" y="0"/>
                    <a:pt x="58" y="13"/>
                    <a:pt x="60" y="20"/>
                  </a:cubicBezTo>
                  <a:cubicBezTo>
                    <a:pt x="61" y="22"/>
                    <a:pt x="60" y="25"/>
                    <a:pt x="57" y="25"/>
                  </a:cubicBezTo>
                  <a:cubicBezTo>
                    <a:pt x="55" y="26"/>
                    <a:pt x="53" y="25"/>
                    <a:pt x="52" y="23"/>
                  </a:cubicBezTo>
                  <a:cubicBezTo>
                    <a:pt x="52" y="22"/>
                    <a:pt x="48" y="9"/>
                    <a:pt x="31" y="8"/>
                  </a:cubicBezTo>
                  <a:cubicBezTo>
                    <a:pt x="23" y="8"/>
                    <a:pt x="17" y="10"/>
                    <a:pt x="13" y="13"/>
                  </a:cubicBezTo>
                  <a:cubicBezTo>
                    <a:pt x="11" y="15"/>
                    <a:pt x="9" y="19"/>
                    <a:pt x="9" y="23"/>
                  </a:cubicBezTo>
                  <a:cubicBezTo>
                    <a:pt x="9" y="30"/>
                    <a:pt x="13" y="34"/>
                    <a:pt x="21" y="36"/>
                  </a:cubicBezTo>
                  <a:cubicBezTo>
                    <a:pt x="31" y="40"/>
                    <a:pt x="42" y="43"/>
                    <a:pt x="42" y="43"/>
                  </a:cubicBezTo>
                  <a:cubicBezTo>
                    <a:pt x="43" y="43"/>
                    <a:pt x="59" y="48"/>
                    <a:pt x="60" y="64"/>
                  </a:cubicBezTo>
                  <a:cubicBezTo>
                    <a:pt x="61" y="78"/>
                    <a:pt x="53" y="85"/>
                    <a:pt x="48" y="87"/>
                  </a:cubicBezTo>
                  <a:cubicBezTo>
                    <a:pt x="43" y="89"/>
                    <a:pt x="37" y="91"/>
                    <a:pt x="30" y="9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08" name="Freeform 912">
              <a:extLst>
                <a:ext uri="{FF2B5EF4-FFF2-40B4-BE49-F238E27FC236}">
                  <a16:creationId xmlns:a16="http://schemas.microsoft.com/office/drawing/2014/main" id="{4FCD3A5B-9AB2-CFC6-5839-100A03A220EA}"/>
                </a:ext>
              </a:extLst>
            </p:cNvPr>
            <p:cNvSpPr>
              <a:spLocks/>
            </p:cNvSpPr>
            <p:nvPr/>
          </p:nvSpPr>
          <p:spPr bwMode="auto">
            <a:xfrm>
              <a:off x="14457363" y="3051175"/>
              <a:ext cx="7938" cy="25400"/>
            </a:xfrm>
            <a:custGeom>
              <a:avLst/>
              <a:gdLst>
                <a:gd name="T0" fmla="*/ 4 w 8"/>
                <a:gd name="T1" fmla="*/ 25 h 25"/>
                <a:gd name="T2" fmla="*/ 0 w 8"/>
                <a:gd name="T3" fmla="*/ 21 h 25"/>
                <a:gd name="T4" fmla="*/ 0 w 8"/>
                <a:gd name="T5" fmla="*/ 4 h 25"/>
                <a:gd name="T6" fmla="*/ 4 w 8"/>
                <a:gd name="T7" fmla="*/ 0 h 25"/>
                <a:gd name="T8" fmla="*/ 8 w 8"/>
                <a:gd name="T9" fmla="*/ 4 h 25"/>
                <a:gd name="T10" fmla="*/ 8 w 8"/>
                <a:gd name="T11" fmla="*/ 21 h 25"/>
                <a:gd name="T12" fmla="*/ 4 w 8"/>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8" h="25">
                  <a:moveTo>
                    <a:pt x="4" y="25"/>
                  </a:moveTo>
                  <a:cubicBezTo>
                    <a:pt x="2" y="25"/>
                    <a:pt x="0" y="24"/>
                    <a:pt x="0" y="21"/>
                  </a:cubicBezTo>
                  <a:cubicBezTo>
                    <a:pt x="0" y="4"/>
                    <a:pt x="0" y="4"/>
                    <a:pt x="0" y="4"/>
                  </a:cubicBezTo>
                  <a:cubicBezTo>
                    <a:pt x="0" y="2"/>
                    <a:pt x="2" y="0"/>
                    <a:pt x="4" y="0"/>
                  </a:cubicBezTo>
                  <a:cubicBezTo>
                    <a:pt x="6" y="0"/>
                    <a:pt x="8" y="2"/>
                    <a:pt x="8" y="4"/>
                  </a:cubicBezTo>
                  <a:cubicBezTo>
                    <a:pt x="8" y="21"/>
                    <a:pt x="8" y="21"/>
                    <a:pt x="8" y="21"/>
                  </a:cubicBezTo>
                  <a:cubicBezTo>
                    <a:pt x="8" y="24"/>
                    <a:pt x="6" y="25"/>
                    <a:pt x="4"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09" name="Freeform 913">
              <a:extLst>
                <a:ext uri="{FF2B5EF4-FFF2-40B4-BE49-F238E27FC236}">
                  <a16:creationId xmlns:a16="http://schemas.microsoft.com/office/drawing/2014/main" id="{DF816643-6726-308F-109A-24D1318D8761}"/>
                </a:ext>
              </a:extLst>
            </p:cNvPr>
            <p:cNvSpPr>
              <a:spLocks/>
            </p:cNvSpPr>
            <p:nvPr/>
          </p:nvSpPr>
          <p:spPr bwMode="auto">
            <a:xfrm>
              <a:off x="14457363" y="3151188"/>
              <a:ext cx="7938" cy="25400"/>
            </a:xfrm>
            <a:custGeom>
              <a:avLst/>
              <a:gdLst>
                <a:gd name="T0" fmla="*/ 4 w 8"/>
                <a:gd name="T1" fmla="*/ 26 h 26"/>
                <a:gd name="T2" fmla="*/ 0 w 8"/>
                <a:gd name="T3" fmla="*/ 22 h 26"/>
                <a:gd name="T4" fmla="*/ 0 w 8"/>
                <a:gd name="T5" fmla="*/ 4 h 26"/>
                <a:gd name="T6" fmla="*/ 4 w 8"/>
                <a:gd name="T7" fmla="*/ 0 h 26"/>
                <a:gd name="T8" fmla="*/ 8 w 8"/>
                <a:gd name="T9" fmla="*/ 4 h 26"/>
                <a:gd name="T10" fmla="*/ 8 w 8"/>
                <a:gd name="T11" fmla="*/ 22 h 26"/>
                <a:gd name="T12" fmla="*/ 4 w 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8" h="26">
                  <a:moveTo>
                    <a:pt x="4" y="26"/>
                  </a:moveTo>
                  <a:cubicBezTo>
                    <a:pt x="2" y="26"/>
                    <a:pt x="0" y="24"/>
                    <a:pt x="0" y="22"/>
                  </a:cubicBezTo>
                  <a:cubicBezTo>
                    <a:pt x="0" y="4"/>
                    <a:pt x="0" y="4"/>
                    <a:pt x="0" y="4"/>
                  </a:cubicBezTo>
                  <a:cubicBezTo>
                    <a:pt x="0" y="2"/>
                    <a:pt x="2" y="0"/>
                    <a:pt x="4" y="0"/>
                  </a:cubicBezTo>
                  <a:cubicBezTo>
                    <a:pt x="6" y="0"/>
                    <a:pt x="8" y="2"/>
                    <a:pt x="8" y="4"/>
                  </a:cubicBezTo>
                  <a:cubicBezTo>
                    <a:pt x="8" y="22"/>
                    <a:pt x="8" y="22"/>
                    <a:pt x="8" y="22"/>
                  </a:cubicBezTo>
                  <a:cubicBezTo>
                    <a:pt x="8" y="24"/>
                    <a:pt x="6" y="26"/>
                    <a:pt x="4"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10" name="Freeform 914">
              <a:extLst>
                <a:ext uri="{FF2B5EF4-FFF2-40B4-BE49-F238E27FC236}">
                  <a16:creationId xmlns:a16="http://schemas.microsoft.com/office/drawing/2014/main" id="{71D3E6F1-6DCA-C1FF-6147-5BF720A739B0}"/>
                </a:ext>
              </a:extLst>
            </p:cNvPr>
            <p:cNvSpPr>
              <a:spLocks noEditPoints="1"/>
            </p:cNvSpPr>
            <p:nvPr/>
          </p:nvSpPr>
          <p:spPr bwMode="auto">
            <a:xfrm>
              <a:off x="14365288" y="3017838"/>
              <a:ext cx="190500" cy="190500"/>
            </a:xfrm>
            <a:custGeom>
              <a:avLst/>
              <a:gdLst>
                <a:gd name="T0" fmla="*/ 97 w 195"/>
                <a:gd name="T1" fmla="*/ 195 h 195"/>
                <a:gd name="T2" fmla="*/ 0 w 195"/>
                <a:gd name="T3" fmla="*/ 98 h 195"/>
                <a:gd name="T4" fmla="*/ 97 w 195"/>
                <a:gd name="T5" fmla="*/ 0 h 195"/>
                <a:gd name="T6" fmla="*/ 195 w 195"/>
                <a:gd name="T7" fmla="*/ 98 h 195"/>
                <a:gd name="T8" fmla="*/ 97 w 195"/>
                <a:gd name="T9" fmla="*/ 195 h 195"/>
                <a:gd name="T10" fmla="*/ 97 w 195"/>
                <a:gd name="T11" fmla="*/ 8 h 195"/>
                <a:gd name="T12" fmla="*/ 8 w 195"/>
                <a:gd name="T13" fmla="*/ 98 h 195"/>
                <a:gd name="T14" fmla="*/ 97 w 195"/>
                <a:gd name="T15" fmla="*/ 187 h 195"/>
                <a:gd name="T16" fmla="*/ 187 w 195"/>
                <a:gd name="T17" fmla="*/ 98 h 195"/>
                <a:gd name="T18" fmla="*/ 97 w 195"/>
                <a:gd name="T19"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195"/>
                  </a:moveTo>
                  <a:cubicBezTo>
                    <a:pt x="44" y="195"/>
                    <a:pt x="0" y="151"/>
                    <a:pt x="0" y="98"/>
                  </a:cubicBezTo>
                  <a:cubicBezTo>
                    <a:pt x="0" y="44"/>
                    <a:pt x="44" y="0"/>
                    <a:pt x="97" y="0"/>
                  </a:cubicBezTo>
                  <a:cubicBezTo>
                    <a:pt x="151" y="0"/>
                    <a:pt x="195" y="44"/>
                    <a:pt x="195" y="98"/>
                  </a:cubicBezTo>
                  <a:cubicBezTo>
                    <a:pt x="195" y="151"/>
                    <a:pt x="151" y="195"/>
                    <a:pt x="97" y="195"/>
                  </a:cubicBezTo>
                  <a:close/>
                  <a:moveTo>
                    <a:pt x="97" y="8"/>
                  </a:moveTo>
                  <a:cubicBezTo>
                    <a:pt x="48" y="8"/>
                    <a:pt x="8" y="48"/>
                    <a:pt x="8" y="98"/>
                  </a:cubicBezTo>
                  <a:cubicBezTo>
                    <a:pt x="8" y="147"/>
                    <a:pt x="48" y="187"/>
                    <a:pt x="97" y="187"/>
                  </a:cubicBezTo>
                  <a:cubicBezTo>
                    <a:pt x="147" y="187"/>
                    <a:pt x="187" y="147"/>
                    <a:pt x="187" y="98"/>
                  </a:cubicBezTo>
                  <a:cubicBezTo>
                    <a:pt x="187" y="48"/>
                    <a:pt x="147" y="8"/>
                    <a:pt x="9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11" name="Freeform 915">
              <a:extLst>
                <a:ext uri="{FF2B5EF4-FFF2-40B4-BE49-F238E27FC236}">
                  <a16:creationId xmlns:a16="http://schemas.microsoft.com/office/drawing/2014/main" id="{D46B82BD-BA40-A85D-0636-AB9CD78BB148}"/>
                </a:ext>
              </a:extLst>
            </p:cNvPr>
            <p:cNvSpPr>
              <a:spLocks noEditPoints="1"/>
            </p:cNvSpPr>
            <p:nvPr/>
          </p:nvSpPr>
          <p:spPr bwMode="auto">
            <a:xfrm>
              <a:off x="14511338" y="3163888"/>
              <a:ext cx="98425" cy="98425"/>
            </a:xfrm>
            <a:custGeom>
              <a:avLst/>
              <a:gdLst>
                <a:gd name="T0" fmla="*/ 81 w 100"/>
                <a:gd name="T1" fmla="*/ 100 h 100"/>
                <a:gd name="T2" fmla="*/ 70 w 100"/>
                <a:gd name="T3" fmla="*/ 95 h 100"/>
                <a:gd name="T4" fmla="*/ 70 w 100"/>
                <a:gd name="T5" fmla="*/ 95 h 100"/>
                <a:gd name="T6" fmla="*/ 2 w 100"/>
                <a:gd name="T7" fmla="*/ 27 h 100"/>
                <a:gd name="T8" fmla="*/ 0 w 100"/>
                <a:gd name="T9" fmla="*/ 24 h 100"/>
                <a:gd name="T10" fmla="*/ 2 w 100"/>
                <a:gd name="T11" fmla="*/ 22 h 100"/>
                <a:gd name="T12" fmla="*/ 21 w 100"/>
                <a:gd name="T13" fmla="*/ 2 h 100"/>
                <a:gd name="T14" fmla="*/ 27 w 100"/>
                <a:gd name="T15" fmla="*/ 2 h 100"/>
                <a:gd name="T16" fmla="*/ 95 w 100"/>
                <a:gd name="T17" fmla="*/ 70 h 100"/>
                <a:gd name="T18" fmla="*/ 100 w 100"/>
                <a:gd name="T19" fmla="*/ 81 h 100"/>
                <a:gd name="T20" fmla="*/ 95 w 100"/>
                <a:gd name="T21" fmla="*/ 93 h 100"/>
                <a:gd name="T22" fmla="*/ 93 w 100"/>
                <a:gd name="T23" fmla="*/ 95 h 100"/>
                <a:gd name="T24" fmla="*/ 81 w 100"/>
                <a:gd name="T25" fmla="*/ 100 h 100"/>
                <a:gd name="T26" fmla="*/ 10 w 100"/>
                <a:gd name="T27" fmla="*/ 24 h 100"/>
                <a:gd name="T28" fmla="*/ 76 w 100"/>
                <a:gd name="T29" fmla="*/ 90 h 100"/>
                <a:gd name="T30" fmla="*/ 76 w 100"/>
                <a:gd name="T31" fmla="*/ 90 h 100"/>
                <a:gd name="T32" fmla="*/ 87 w 100"/>
                <a:gd name="T33" fmla="*/ 90 h 100"/>
                <a:gd name="T34" fmla="*/ 90 w 100"/>
                <a:gd name="T35" fmla="*/ 87 h 100"/>
                <a:gd name="T36" fmla="*/ 92 w 100"/>
                <a:gd name="T37" fmla="*/ 81 h 100"/>
                <a:gd name="T38" fmla="*/ 90 w 100"/>
                <a:gd name="T39" fmla="*/ 76 h 100"/>
                <a:gd name="T40" fmla="*/ 24 w 100"/>
                <a:gd name="T41" fmla="*/ 10 h 100"/>
                <a:gd name="T42" fmla="*/ 10 w 100"/>
                <a:gd name="T43"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100">
                  <a:moveTo>
                    <a:pt x="81" y="100"/>
                  </a:moveTo>
                  <a:cubicBezTo>
                    <a:pt x="77" y="100"/>
                    <a:pt x="73" y="99"/>
                    <a:pt x="70" y="95"/>
                  </a:cubicBezTo>
                  <a:cubicBezTo>
                    <a:pt x="70" y="95"/>
                    <a:pt x="70" y="95"/>
                    <a:pt x="70" y="95"/>
                  </a:cubicBezTo>
                  <a:cubicBezTo>
                    <a:pt x="2" y="27"/>
                    <a:pt x="2" y="27"/>
                    <a:pt x="2" y="27"/>
                  </a:cubicBezTo>
                  <a:cubicBezTo>
                    <a:pt x="1" y="27"/>
                    <a:pt x="0" y="26"/>
                    <a:pt x="0" y="24"/>
                  </a:cubicBezTo>
                  <a:cubicBezTo>
                    <a:pt x="0" y="23"/>
                    <a:pt x="1" y="22"/>
                    <a:pt x="2" y="22"/>
                  </a:cubicBezTo>
                  <a:cubicBezTo>
                    <a:pt x="21" y="2"/>
                    <a:pt x="21" y="2"/>
                    <a:pt x="21" y="2"/>
                  </a:cubicBezTo>
                  <a:cubicBezTo>
                    <a:pt x="23" y="0"/>
                    <a:pt x="26" y="0"/>
                    <a:pt x="27" y="2"/>
                  </a:cubicBezTo>
                  <a:cubicBezTo>
                    <a:pt x="95" y="70"/>
                    <a:pt x="95" y="70"/>
                    <a:pt x="95" y="70"/>
                  </a:cubicBezTo>
                  <a:cubicBezTo>
                    <a:pt x="98" y="73"/>
                    <a:pt x="100" y="77"/>
                    <a:pt x="100" y="81"/>
                  </a:cubicBezTo>
                  <a:cubicBezTo>
                    <a:pt x="100" y="86"/>
                    <a:pt x="98" y="90"/>
                    <a:pt x="95" y="93"/>
                  </a:cubicBezTo>
                  <a:cubicBezTo>
                    <a:pt x="93" y="95"/>
                    <a:pt x="93" y="95"/>
                    <a:pt x="93" y="95"/>
                  </a:cubicBezTo>
                  <a:cubicBezTo>
                    <a:pt x="90" y="99"/>
                    <a:pt x="85" y="100"/>
                    <a:pt x="81" y="100"/>
                  </a:cubicBezTo>
                  <a:close/>
                  <a:moveTo>
                    <a:pt x="10" y="24"/>
                  </a:moveTo>
                  <a:cubicBezTo>
                    <a:pt x="76" y="90"/>
                    <a:pt x="76" y="90"/>
                    <a:pt x="76" y="90"/>
                  </a:cubicBezTo>
                  <a:cubicBezTo>
                    <a:pt x="76" y="90"/>
                    <a:pt x="76" y="90"/>
                    <a:pt x="76" y="90"/>
                  </a:cubicBezTo>
                  <a:cubicBezTo>
                    <a:pt x="79" y="93"/>
                    <a:pt x="84" y="93"/>
                    <a:pt x="87" y="90"/>
                  </a:cubicBezTo>
                  <a:cubicBezTo>
                    <a:pt x="90" y="87"/>
                    <a:pt x="90" y="87"/>
                    <a:pt x="90" y="87"/>
                  </a:cubicBezTo>
                  <a:cubicBezTo>
                    <a:pt x="91" y="85"/>
                    <a:pt x="92" y="83"/>
                    <a:pt x="92" y="81"/>
                  </a:cubicBezTo>
                  <a:cubicBezTo>
                    <a:pt x="92" y="79"/>
                    <a:pt x="91" y="77"/>
                    <a:pt x="90" y="76"/>
                  </a:cubicBezTo>
                  <a:cubicBezTo>
                    <a:pt x="24" y="10"/>
                    <a:pt x="24" y="10"/>
                    <a:pt x="24" y="10"/>
                  </a:cubicBezTo>
                  <a:lnTo>
                    <a:pt x="10" y="2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712" name="Shape16_20200717_142313">
            <a:extLst>
              <a:ext uri="{FF2B5EF4-FFF2-40B4-BE49-F238E27FC236}">
                <a16:creationId xmlns:a16="http://schemas.microsoft.com/office/drawing/2014/main" id="{D0A82D0B-4B36-D03D-DC7A-3492A14C6097}"/>
              </a:ext>
            </a:extLst>
          </p:cNvPr>
          <p:cNvGrpSpPr>
            <a:grpSpLocks noChangeAspect="1"/>
          </p:cNvGrpSpPr>
          <p:nvPr/>
        </p:nvGrpSpPr>
        <p:grpSpPr>
          <a:xfrm>
            <a:off x="3107032" y="2598789"/>
            <a:ext cx="755708" cy="460626"/>
            <a:chOff x="14846300" y="3038475"/>
            <a:chExt cx="333376" cy="203201"/>
          </a:xfrm>
          <a:solidFill>
            <a:schemeClr val="accent1"/>
          </a:solidFill>
        </p:grpSpPr>
        <p:sp>
          <p:nvSpPr>
            <p:cNvPr id="713" name="Freeform 916">
              <a:extLst>
                <a:ext uri="{FF2B5EF4-FFF2-40B4-BE49-F238E27FC236}">
                  <a16:creationId xmlns:a16="http://schemas.microsoft.com/office/drawing/2014/main" id="{936FC305-BA55-B3E2-D47C-75B6B6DA2C60}"/>
                </a:ext>
              </a:extLst>
            </p:cNvPr>
            <p:cNvSpPr>
              <a:spLocks/>
            </p:cNvSpPr>
            <p:nvPr/>
          </p:nvSpPr>
          <p:spPr bwMode="auto">
            <a:xfrm>
              <a:off x="14846300" y="3233738"/>
              <a:ext cx="279400" cy="7938"/>
            </a:xfrm>
            <a:custGeom>
              <a:avLst/>
              <a:gdLst>
                <a:gd name="T0" fmla="*/ 281 w 285"/>
                <a:gd name="T1" fmla="*/ 8 h 8"/>
                <a:gd name="T2" fmla="*/ 4 w 285"/>
                <a:gd name="T3" fmla="*/ 8 h 8"/>
                <a:gd name="T4" fmla="*/ 0 w 285"/>
                <a:gd name="T5" fmla="*/ 4 h 8"/>
                <a:gd name="T6" fmla="*/ 4 w 285"/>
                <a:gd name="T7" fmla="*/ 0 h 8"/>
                <a:gd name="T8" fmla="*/ 281 w 285"/>
                <a:gd name="T9" fmla="*/ 0 h 8"/>
                <a:gd name="T10" fmla="*/ 285 w 285"/>
                <a:gd name="T11" fmla="*/ 4 h 8"/>
                <a:gd name="T12" fmla="*/ 281 w 28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5" h="8">
                  <a:moveTo>
                    <a:pt x="281" y="8"/>
                  </a:moveTo>
                  <a:cubicBezTo>
                    <a:pt x="4" y="8"/>
                    <a:pt x="4" y="8"/>
                    <a:pt x="4" y="8"/>
                  </a:cubicBezTo>
                  <a:cubicBezTo>
                    <a:pt x="2" y="8"/>
                    <a:pt x="0" y="6"/>
                    <a:pt x="0" y="4"/>
                  </a:cubicBezTo>
                  <a:cubicBezTo>
                    <a:pt x="0" y="2"/>
                    <a:pt x="2" y="0"/>
                    <a:pt x="4" y="0"/>
                  </a:cubicBezTo>
                  <a:cubicBezTo>
                    <a:pt x="281" y="0"/>
                    <a:pt x="281" y="0"/>
                    <a:pt x="281" y="0"/>
                  </a:cubicBezTo>
                  <a:cubicBezTo>
                    <a:pt x="283" y="0"/>
                    <a:pt x="285" y="2"/>
                    <a:pt x="285" y="4"/>
                  </a:cubicBezTo>
                  <a:cubicBezTo>
                    <a:pt x="285" y="6"/>
                    <a:pt x="283" y="8"/>
                    <a:pt x="281"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14" name="Freeform 917">
              <a:extLst>
                <a:ext uri="{FF2B5EF4-FFF2-40B4-BE49-F238E27FC236}">
                  <a16:creationId xmlns:a16="http://schemas.microsoft.com/office/drawing/2014/main" id="{7EA34BD2-ABF8-2919-E437-420577C3CD8A}"/>
                </a:ext>
              </a:extLst>
            </p:cNvPr>
            <p:cNvSpPr>
              <a:spLocks noEditPoints="1"/>
            </p:cNvSpPr>
            <p:nvPr/>
          </p:nvSpPr>
          <p:spPr bwMode="auto">
            <a:xfrm>
              <a:off x="14863763" y="3135313"/>
              <a:ext cx="69850" cy="106363"/>
            </a:xfrm>
            <a:custGeom>
              <a:avLst/>
              <a:gdLst>
                <a:gd name="T0" fmla="*/ 66 w 71"/>
                <a:gd name="T1" fmla="*/ 108 h 108"/>
                <a:gd name="T2" fmla="*/ 4 w 71"/>
                <a:gd name="T3" fmla="*/ 108 h 108"/>
                <a:gd name="T4" fmla="*/ 0 w 71"/>
                <a:gd name="T5" fmla="*/ 104 h 108"/>
                <a:gd name="T6" fmla="*/ 0 w 71"/>
                <a:gd name="T7" fmla="*/ 4 h 108"/>
                <a:gd name="T8" fmla="*/ 4 w 71"/>
                <a:gd name="T9" fmla="*/ 0 h 108"/>
                <a:gd name="T10" fmla="*/ 66 w 71"/>
                <a:gd name="T11" fmla="*/ 0 h 108"/>
                <a:gd name="T12" fmla="*/ 71 w 71"/>
                <a:gd name="T13" fmla="*/ 4 h 108"/>
                <a:gd name="T14" fmla="*/ 71 w 71"/>
                <a:gd name="T15" fmla="*/ 104 h 108"/>
                <a:gd name="T16" fmla="*/ 66 w 71"/>
                <a:gd name="T17" fmla="*/ 108 h 108"/>
                <a:gd name="T18" fmla="*/ 8 w 71"/>
                <a:gd name="T19" fmla="*/ 100 h 108"/>
                <a:gd name="T20" fmla="*/ 62 w 71"/>
                <a:gd name="T21" fmla="*/ 100 h 108"/>
                <a:gd name="T22" fmla="*/ 62 w 71"/>
                <a:gd name="T23" fmla="*/ 8 h 108"/>
                <a:gd name="T24" fmla="*/ 8 w 71"/>
                <a:gd name="T25" fmla="*/ 8 h 108"/>
                <a:gd name="T26" fmla="*/ 8 w 71"/>
                <a:gd name="T27"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108">
                  <a:moveTo>
                    <a:pt x="66" y="108"/>
                  </a:moveTo>
                  <a:cubicBezTo>
                    <a:pt x="4" y="108"/>
                    <a:pt x="4" y="108"/>
                    <a:pt x="4" y="108"/>
                  </a:cubicBezTo>
                  <a:cubicBezTo>
                    <a:pt x="2" y="108"/>
                    <a:pt x="0" y="106"/>
                    <a:pt x="0" y="104"/>
                  </a:cubicBezTo>
                  <a:cubicBezTo>
                    <a:pt x="0" y="4"/>
                    <a:pt x="0" y="4"/>
                    <a:pt x="0" y="4"/>
                  </a:cubicBezTo>
                  <a:cubicBezTo>
                    <a:pt x="0" y="2"/>
                    <a:pt x="2" y="0"/>
                    <a:pt x="4" y="0"/>
                  </a:cubicBezTo>
                  <a:cubicBezTo>
                    <a:pt x="66" y="0"/>
                    <a:pt x="66" y="0"/>
                    <a:pt x="66" y="0"/>
                  </a:cubicBezTo>
                  <a:cubicBezTo>
                    <a:pt x="69" y="0"/>
                    <a:pt x="71" y="2"/>
                    <a:pt x="71" y="4"/>
                  </a:cubicBezTo>
                  <a:cubicBezTo>
                    <a:pt x="71" y="104"/>
                    <a:pt x="71" y="104"/>
                    <a:pt x="71" y="104"/>
                  </a:cubicBezTo>
                  <a:cubicBezTo>
                    <a:pt x="71" y="106"/>
                    <a:pt x="69" y="108"/>
                    <a:pt x="66" y="108"/>
                  </a:cubicBezTo>
                  <a:close/>
                  <a:moveTo>
                    <a:pt x="8" y="100"/>
                  </a:moveTo>
                  <a:cubicBezTo>
                    <a:pt x="62" y="100"/>
                    <a:pt x="62" y="100"/>
                    <a:pt x="62" y="100"/>
                  </a:cubicBezTo>
                  <a:cubicBezTo>
                    <a:pt x="62" y="8"/>
                    <a:pt x="62" y="8"/>
                    <a:pt x="62" y="8"/>
                  </a:cubicBezTo>
                  <a:cubicBezTo>
                    <a:pt x="8" y="8"/>
                    <a:pt x="8" y="8"/>
                    <a:pt x="8" y="8"/>
                  </a:cubicBezTo>
                  <a:lnTo>
                    <a:pt x="8" y="10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15" name="Freeform 918">
              <a:extLst>
                <a:ext uri="{FF2B5EF4-FFF2-40B4-BE49-F238E27FC236}">
                  <a16:creationId xmlns:a16="http://schemas.microsoft.com/office/drawing/2014/main" id="{7BFEFF7A-3AB6-7919-7B65-D3F982C1F361}"/>
                </a:ext>
              </a:extLst>
            </p:cNvPr>
            <p:cNvSpPr>
              <a:spLocks/>
            </p:cNvSpPr>
            <p:nvPr/>
          </p:nvSpPr>
          <p:spPr bwMode="auto">
            <a:xfrm>
              <a:off x="14951075" y="3100388"/>
              <a:ext cx="69850" cy="141288"/>
            </a:xfrm>
            <a:custGeom>
              <a:avLst/>
              <a:gdLst>
                <a:gd name="T0" fmla="*/ 67 w 71"/>
                <a:gd name="T1" fmla="*/ 144 h 144"/>
                <a:gd name="T2" fmla="*/ 4 w 71"/>
                <a:gd name="T3" fmla="*/ 144 h 144"/>
                <a:gd name="T4" fmla="*/ 0 w 71"/>
                <a:gd name="T5" fmla="*/ 140 h 144"/>
                <a:gd name="T6" fmla="*/ 0 w 71"/>
                <a:gd name="T7" fmla="*/ 4 h 144"/>
                <a:gd name="T8" fmla="*/ 4 w 71"/>
                <a:gd name="T9" fmla="*/ 0 h 144"/>
                <a:gd name="T10" fmla="*/ 67 w 71"/>
                <a:gd name="T11" fmla="*/ 0 h 144"/>
                <a:gd name="T12" fmla="*/ 71 w 71"/>
                <a:gd name="T13" fmla="*/ 4 h 144"/>
                <a:gd name="T14" fmla="*/ 67 w 71"/>
                <a:gd name="T15" fmla="*/ 8 h 144"/>
                <a:gd name="T16" fmla="*/ 9 w 71"/>
                <a:gd name="T17" fmla="*/ 8 h 144"/>
                <a:gd name="T18" fmla="*/ 9 w 71"/>
                <a:gd name="T19" fmla="*/ 136 h 144"/>
                <a:gd name="T20" fmla="*/ 63 w 71"/>
                <a:gd name="T21" fmla="*/ 136 h 144"/>
                <a:gd name="T22" fmla="*/ 63 w 71"/>
                <a:gd name="T23" fmla="*/ 64 h 144"/>
                <a:gd name="T24" fmla="*/ 67 w 71"/>
                <a:gd name="T25" fmla="*/ 60 h 144"/>
                <a:gd name="T26" fmla="*/ 71 w 71"/>
                <a:gd name="T27" fmla="*/ 64 h 144"/>
                <a:gd name="T28" fmla="*/ 71 w 71"/>
                <a:gd name="T29" fmla="*/ 140 h 144"/>
                <a:gd name="T30" fmla="*/ 67 w 71"/>
                <a:gd name="T3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44">
                  <a:moveTo>
                    <a:pt x="67" y="144"/>
                  </a:moveTo>
                  <a:cubicBezTo>
                    <a:pt x="4" y="144"/>
                    <a:pt x="4" y="144"/>
                    <a:pt x="4" y="144"/>
                  </a:cubicBezTo>
                  <a:cubicBezTo>
                    <a:pt x="2" y="144"/>
                    <a:pt x="0" y="142"/>
                    <a:pt x="0" y="140"/>
                  </a:cubicBezTo>
                  <a:cubicBezTo>
                    <a:pt x="0" y="4"/>
                    <a:pt x="0" y="4"/>
                    <a:pt x="0" y="4"/>
                  </a:cubicBezTo>
                  <a:cubicBezTo>
                    <a:pt x="0" y="2"/>
                    <a:pt x="2" y="0"/>
                    <a:pt x="4" y="0"/>
                  </a:cubicBezTo>
                  <a:cubicBezTo>
                    <a:pt x="67" y="0"/>
                    <a:pt x="67" y="0"/>
                    <a:pt x="67" y="0"/>
                  </a:cubicBezTo>
                  <a:cubicBezTo>
                    <a:pt x="69" y="0"/>
                    <a:pt x="71" y="2"/>
                    <a:pt x="71" y="4"/>
                  </a:cubicBezTo>
                  <a:cubicBezTo>
                    <a:pt x="71" y="6"/>
                    <a:pt x="69" y="8"/>
                    <a:pt x="67" y="8"/>
                  </a:cubicBezTo>
                  <a:cubicBezTo>
                    <a:pt x="9" y="8"/>
                    <a:pt x="9" y="8"/>
                    <a:pt x="9" y="8"/>
                  </a:cubicBezTo>
                  <a:cubicBezTo>
                    <a:pt x="9" y="136"/>
                    <a:pt x="9" y="136"/>
                    <a:pt x="9" y="136"/>
                  </a:cubicBezTo>
                  <a:cubicBezTo>
                    <a:pt x="63" y="136"/>
                    <a:pt x="63" y="136"/>
                    <a:pt x="63" y="136"/>
                  </a:cubicBezTo>
                  <a:cubicBezTo>
                    <a:pt x="63" y="64"/>
                    <a:pt x="63" y="64"/>
                    <a:pt x="63" y="64"/>
                  </a:cubicBezTo>
                  <a:cubicBezTo>
                    <a:pt x="63" y="62"/>
                    <a:pt x="64" y="60"/>
                    <a:pt x="67" y="60"/>
                  </a:cubicBezTo>
                  <a:cubicBezTo>
                    <a:pt x="69" y="60"/>
                    <a:pt x="71" y="62"/>
                    <a:pt x="71" y="64"/>
                  </a:cubicBezTo>
                  <a:cubicBezTo>
                    <a:pt x="71" y="140"/>
                    <a:pt x="71" y="140"/>
                    <a:pt x="71" y="140"/>
                  </a:cubicBezTo>
                  <a:cubicBezTo>
                    <a:pt x="71" y="142"/>
                    <a:pt x="69" y="144"/>
                    <a:pt x="67" y="14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16" name="Freeform 919">
              <a:extLst>
                <a:ext uri="{FF2B5EF4-FFF2-40B4-BE49-F238E27FC236}">
                  <a16:creationId xmlns:a16="http://schemas.microsoft.com/office/drawing/2014/main" id="{3B529EDF-5D38-631A-90A4-0156A4DEB193}"/>
                </a:ext>
              </a:extLst>
            </p:cNvPr>
            <p:cNvSpPr>
              <a:spLocks/>
            </p:cNvSpPr>
            <p:nvPr/>
          </p:nvSpPr>
          <p:spPr bwMode="auto">
            <a:xfrm>
              <a:off x="15038388" y="3038475"/>
              <a:ext cx="69850" cy="49213"/>
            </a:xfrm>
            <a:custGeom>
              <a:avLst/>
              <a:gdLst>
                <a:gd name="T0" fmla="*/ 5 w 71"/>
                <a:gd name="T1" fmla="*/ 50 h 50"/>
                <a:gd name="T2" fmla="*/ 0 w 71"/>
                <a:gd name="T3" fmla="*/ 46 h 50"/>
                <a:gd name="T4" fmla="*/ 0 w 71"/>
                <a:gd name="T5" fmla="*/ 4 h 50"/>
                <a:gd name="T6" fmla="*/ 5 w 71"/>
                <a:gd name="T7" fmla="*/ 0 h 50"/>
                <a:gd name="T8" fmla="*/ 67 w 71"/>
                <a:gd name="T9" fmla="*/ 0 h 50"/>
                <a:gd name="T10" fmla="*/ 71 w 71"/>
                <a:gd name="T11" fmla="*/ 4 h 50"/>
                <a:gd name="T12" fmla="*/ 71 w 71"/>
                <a:gd name="T13" fmla="*/ 44 h 50"/>
                <a:gd name="T14" fmla="*/ 67 w 71"/>
                <a:gd name="T15" fmla="*/ 49 h 50"/>
                <a:gd name="T16" fmla="*/ 63 w 71"/>
                <a:gd name="T17" fmla="*/ 44 h 50"/>
                <a:gd name="T18" fmla="*/ 63 w 71"/>
                <a:gd name="T19" fmla="*/ 9 h 50"/>
                <a:gd name="T20" fmla="*/ 9 w 71"/>
                <a:gd name="T21" fmla="*/ 9 h 50"/>
                <a:gd name="T22" fmla="*/ 9 w 71"/>
                <a:gd name="T23" fmla="*/ 46 h 50"/>
                <a:gd name="T24" fmla="*/ 5 w 71"/>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50">
                  <a:moveTo>
                    <a:pt x="5" y="50"/>
                  </a:moveTo>
                  <a:cubicBezTo>
                    <a:pt x="2" y="50"/>
                    <a:pt x="0" y="48"/>
                    <a:pt x="0" y="46"/>
                  </a:cubicBezTo>
                  <a:cubicBezTo>
                    <a:pt x="0" y="4"/>
                    <a:pt x="0" y="4"/>
                    <a:pt x="0" y="4"/>
                  </a:cubicBezTo>
                  <a:cubicBezTo>
                    <a:pt x="0" y="2"/>
                    <a:pt x="2" y="0"/>
                    <a:pt x="5" y="0"/>
                  </a:cubicBezTo>
                  <a:cubicBezTo>
                    <a:pt x="67" y="0"/>
                    <a:pt x="67" y="0"/>
                    <a:pt x="67" y="0"/>
                  </a:cubicBezTo>
                  <a:cubicBezTo>
                    <a:pt x="69" y="0"/>
                    <a:pt x="71" y="2"/>
                    <a:pt x="71" y="4"/>
                  </a:cubicBezTo>
                  <a:cubicBezTo>
                    <a:pt x="71" y="44"/>
                    <a:pt x="71" y="44"/>
                    <a:pt x="71" y="44"/>
                  </a:cubicBezTo>
                  <a:cubicBezTo>
                    <a:pt x="71" y="47"/>
                    <a:pt x="69" y="49"/>
                    <a:pt x="67" y="49"/>
                  </a:cubicBezTo>
                  <a:cubicBezTo>
                    <a:pt x="65" y="49"/>
                    <a:pt x="63" y="47"/>
                    <a:pt x="63" y="44"/>
                  </a:cubicBezTo>
                  <a:cubicBezTo>
                    <a:pt x="63" y="9"/>
                    <a:pt x="63" y="9"/>
                    <a:pt x="63" y="9"/>
                  </a:cubicBezTo>
                  <a:cubicBezTo>
                    <a:pt x="9" y="9"/>
                    <a:pt x="9" y="9"/>
                    <a:pt x="9" y="9"/>
                  </a:cubicBezTo>
                  <a:cubicBezTo>
                    <a:pt x="9" y="46"/>
                    <a:pt x="9" y="46"/>
                    <a:pt x="9" y="46"/>
                  </a:cubicBezTo>
                  <a:cubicBezTo>
                    <a:pt x="9" y="48"/>
                    <a:pt x="7" y="50"/>
                    <a:pt x="5"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17" name="Freeform 920">
              <a:extLst>
                <a:ext uri="{FF2B5EF4-FFF2-40B4-BE49-F238E27FC236}">
                  <a16:creationId xmlns:a16="http://schemas.microsoft.com/office/drawing/2014/main" id="{BD375CB8-907C-AD99-7F6F-1C3F2B72E5D5}"/>
                </a:ext>
              </a:extLst>
            </p:cNvPr>
            <p:cNvSpPr>
              <a:spLocks/>
            </p:cNvSpPr>
            <p:nvPr/>
          </p:nvSpPr>
          <p:spPr bwMode="auto">
            <a:xfrm>
              <a:off x="15038388" y="3189288"/>
              <a:ext cx="69850" cy="52388"/>
            </a:xfrm>
            <a:custGeom>
              <a:avLst/>
              <a:gdLst>
                <a:gd name="T0" fmla="*/ 67 w 71"/>
                <a:gd name="T1" fmla="*/ 54 h 54"/>
                <a:gd name="T2" fmla="*/ 5 w 71"/>
                <a:gd name="T3" fmla="*/ 54 h 54"/>
                <a:gd name="T4" fmla="*/ 0 w 71"/>
                <a:gd name="T5" fmla="*/ 50 h 54"/>
                <a:gd name="T6" fmla="*/ 0 w 71"/>
                <a:gd name="T7" fmla="*/ 4 h 54"/>
                <a:gd name="T8" fmla="*/ 5 w 71"/>
                <a:gd name="T9" fmla="*/ 0 h 54"/>
                <a:gd name="T10" fmla="*/ 9 w 71"/>
                <a:gd name="T11" fmla="*/ 4 h 54"/>
                <a:gd name="T12" fmla="*/ 9 w 71"/>
                <a:gd name="T13" fmla="*/ 46 h 54"/>
                <a:gd name="T14" fmla="*/ 63 w 71"/>
                <a:gd name="T15" fmla="*/ 46 h 54"/>
                <a:gd name="T16" fmla="*/ 63 w 71"/>
                <a:gd name="T17" fmla="*/ 6 h 54"/>
                <a:gd name="T18" fmla="*/ 67 w 71"/>
                <a:gd name="T19" fmla="*/ 2 h 54"/>
                <a:gd name="T20" fmla="*/ 71 w 71"/>
                <a:gd name="T21" fmla="*/ 6 h 54"/>
                <a:gd name="T22" fmla="*/ 71 w 71"/>
                <a:gd name="T23" fmla="*/ 50 h 54"/>
                <a:gd name="T24" fmla="*/ 67 w 71"/>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54">
                  <a:moveTo>
                    <a:pt x="67" y="54"/>
                  </a:moveTo>
                  <a:cubicBezTo>
                    <a:pt x="5" y="54"/>
                    <a:pt x="5" y="54"/>
                    <a:pt x="5" y="54"/>
                  </a:cubicBezTo>
                  <a:cubicBezTo>
                    <a:pt x="2" y="54"/>
                    <a:pt x="0" y="52"/>
                    <a:pt x="0" y="50"/>
                  </a:cubicBezTo>
                  <a:cubicBezTo>
                    <a:pt x="0" y="4"/>
                    <a:pt x="0" y="4"/>
                    <a:pt x="0" y="4"/>
                  </a:cubicBezTo>
                  <a:cubicBezTo>
                    <a:pt x="0" y="2"/>
                    <a:pt x="2" y="0"/>
                    <a:pt x="5" y="0"/>
                  </a:cubicBezTo>
                  <a:cubicBezTo>
                    <a:pt x="7" y="0"/>
                    <a:pt x="9" y="2"/>
                    <a:pt x="9" y="4"/>
                  </a:cubicBezTo>
                  <a:cubicBezTo>
                    <a:pt x="9" y="46"/>
                    <a:pt x="9" y="46"/>
                    <a:pt x="9" y="46"/>
                  </a:cubicBezTo>
                  <a:cubicBezTo>
                    <a:pt x="63" y="46"/>
                    <a:pt x="63" y="46"/>
                    <a:pt x="63" y="46"/>
                  </a:cubicBezTo>
                  <a:cubicBezTo>
                    <a:pt x="63" y="6"/>
                    <a:pt x="63" y="6"/>
                    <a:pt x="63" y="6"/>
                  </a:cubicBezTo>
                  <a:cubicBezTo>
                    <a:pt x="63" y="3"/>
                    <a:pt x="65" y="2"/>
                    <a:pt x="67" y="2"/>
                  </a:cubicBezTo>
                  <a:cubicBezTo>
                    <a:pt x="69" y="2"/>
                    <a:pt x="71" y="3"/>
                    <a:pt x="71" y="6"/>
                  </a:cubicBezTo>
                  <a:cubicBezTo>
                    <a:pt x="71" y="50"/>
                    <a:pt x="71" y="50"/>
                    <a:pt x="71" y="50"/>
                  </a:cubicBezTo>
                  <a:cubicBezTo>
                    <a:pt x="71" y="52"/>
                    <a:pt x="69" y="54"/>
                    <a:pt x="67"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18" name="Freeform 921">
              <a:extLst>
                <a:ext uri="{FF2B5EF4-FFF2-40B4-BE49-F238E27FC236}">
                  <a16:creationId xmlns:a16="http://schemas.microsoft.com/office/drawing/2014/main" id="{574379F7-EE8A-C791-CE5F-77220CA7C67B}"/>
                </a:ext>
              </a:extLst>
            </p:cNvPr>
            <p:cNvSpPr>
              <a:spLocks noEditPoints="1"/>
            </p:cNvSpPr>
            <p:nvPr/>
          </p:nvSpPr>
          <p:spPr bwMode="auto">
            <a:xfrm>
              <a:off x="15008225" y="3071813"/>
              <a:ext cx="133350" cy="133350"/>
            </a:xfrm>
            <a:custGeom>
              <a:avLst/>
              <a:gdLst>
                <a:gd name="T0" fmla="*/ 68 w 137"/>
                <a:gd name="T1" fmla="*/ 137 h 137"/>
                <a:gd name="T2" fmla="*/ 0 w 137"/>
                <a:gd name="T3" fmla="*/ 68 h 137"/>
                <a:gd name="T4" fmla="*/ 68 w 137"/>
                <a:gd name="T5" fmla="*/ 0 h 137"/>
                <a:gd name="T6" fmla="*/ 137 w 137"/>
                <a:gd name="T7" fmla="*/ 68 h 137"/>
                <a:gd name="T8" fmla="*/ 68 w 137"/>
                <a:gd name="T9" fmla="*/ 137 h 137"/>
                <a:gd name="T10" fmla="*/ 68 w 137"/>
                <a:gd name="T11" fmla="*/ 8 h 137"/>
                <a:gd name="T12" fmla="*/ 8 w 137"/>
                <a:gd name="T13" fmla="*/ 68 h 137"/>
                <a:gd name="T14" fmla="*/ 68 w 137"/>
                <a:gd name="T15" fmla="*/ 128 h 137"/>
                <a:gd name="T16" fmla="*/ 128 w 137"/>
                <a:gd name="T17" fmla="*/ 68 h 137"/>
                <a:gd name="T18" fmla="*/ 68 w 137"/>
                <a:gd name="T19"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7">
                  <a:moveTo>
                    <a:pt x="68" y="137"/>
                  </a:moveTo>
                  <a:cubicBezTo>
                    <a:pt x="30" y="137"/>
                    <a:pt x="0" y="106"/>
                    <a:pt x="0" y="68"/>
                  </a:cubicBezTo>
                  <a:cubicBezTo>
                    <a:pt x="0" y="30"/>
                    <a:pt x="30" y="0"/>
                    <a:pt x="68" y="0"/>
                  </a:cubicBezTo>
                  <a:cubicBezTo>
                    <a:pt x="106" y="0"/>
                    <a:pt x="137" y="30"/>
                    <a:pt x="137" y="68"/>
                  </a:cubicBezTo>
                  <a:cubicBezTo>
                    <a:pt x="137" y="106"/>
                    <a:pt x="106" y="137"/>
                    <a:pt x="68" y="137"/>
                  </a:cubicBezTo>
                  <a:close/>
                  <a:moveTo>
                    <a:pt x="68" y="8"/>
                  </a:moveTo>
                  <a:cubicBezTo>
                    <a:pt x="35" y="8"/>
                    <a:pt x="8" y="35"/>
                    <a:pt x="8" y="68"/>
                  </a:cubicBezTo>
                  <a:cubicBezTo>
                    <a:pt x="8" y="101"/>
                    <a:pt x="35" y="128"/>
                    <a:pt x="68" y="128"/>
                  </a:cubicBezTo>
                  <a:cubicBezTo>
                    <a:pt x="101" y="128"/>
                    <a:pt x="128" y="101"/>
                    <a:pt x="128" y="68"/>
                  </a:cubicBezTo>
                  <a:cubicBezTo>
                    <a:pt x="128" y="35"/>
                    <a:pt x="101" y="8"/>
                    <a:pt x="6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19" name="Freeform 922">
              <a:extLst>
                <a:ext uri="{FF2B5EF4-FFF2-40B4-BE49-F238E27FC236}">
                  <a16:creationId xmlns:a16="http://schemas.microsoft.com/office/drawing/2014/main" id="{0031F528-B853-C045-6F52-EF363BF667D2}"/>
                </a:ext>
              </a:extLst>
            </p:cNvPr>
            <p:cNvSpPr>
              <a:spLocks noEditPoints="1"/>
            </p:cNvSpPr>
            <p:nvPr/>
          </p:nvSpPr>
          <p:spPr bwMode="auto">
            <a:xfrm>
              <a:off x="15108238" y="3171825"/>
              <a:ext cx="71438" cy="69850"/>
            </a:xfrm>
            <a:custGeom>
              <a:avLst/>
              <a:gdLst>
                <a:gd name="T0" fmla="*/ 57 w 72"/>
                <a:gd name="T1" fmla="*/ 71 h 71"/>
                <a:gd name="T2" fmla="*/ 48 w 72"/>
                <a:gd name="T3" fmla="*/ 67 h 71"/>
                <a:gd name="T4" fmla="*/ 48 w 72"/>
                <a:gd name="T5" fmla="*/ 67 h 71"/>
                <a:gd name="T6" fmla="*/ 2 w 72"/>
                <a:gd name="T7" fmla="*/ 21 h 71"/>
                <a:gd name="T8" fmla="*/ 2 w 72"/>
                <a:gd name="T9" fmla="*/ 15 h 71"/>
                <a:gd name="T10" fmla="*/ 15 w 72"/>
                <a:gd name="T11" fmla="*/ 1 h 71"/>
                <a:gd name="T12" fmla="*/ 21 w 72"/>
                <a:gd name="T13" fmla="*/ 1 h 71"/>
                <a:gd name="T14" fmla="*/ 67 w 72"/>
                <a:gd name="T15" fmla="*/ 47 h 71"/>
                <a:gd name="T16" fmla="*/ 67 w 72"/>
                <a:gd name="T17" fmla="*/ 67 h 71"/>
                <a:gd name="T18" fmla="*/ 57 w 72"/>
                <a:gd name="T19" fmla="*/ 71 h 71"/>
                <a:gd name="T20" fmla="*/ 53 w 72"/>
                <a:gd name="T21" fmla="*/ 61 h 71"/>
                <a:gd name="T22" fmla="*/ 61 w 72"/>
                <a:gd name="T23" fmla="*/ 61 h 71"/>
                <a:gd name="T24" fmla="*/ 61 w 72"/>
                <a:gd name="T25" fmla="*/ 53 h 71"/>
                <a:gd name="T26" fmla="*/ 18 w 72"/>
                <a:gd name="T27" fmla="*/ 10 h 71"/>
                <a:gd name="T28" fmla="*/ 10 w 72"/>
                <a:gd name="T29" fmla="*/ 18 h 71"/>
                <a:gd name="T30" fmla="*/ 53 w 72"/>
                <a:gd name="T31"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71">
                  <a:moveTo>
                    <a:pt x="57" y="71"/>
                  </a:moveTo>
                  <a:cubicBezTo>
                    <a:pt x="54" y="71"/>
                    <a:pt x="50" y="70"/>
                    <a:pt x="48" y="67"/>
                  </a:cubicBezTo>
                  <a:cubicBezTo>
                    <a:pt x="48" y="67"/>
                    <a:pt x="48" y="67"/>
                    <a:pt x="48" y="67"/>
                  </a:cubicBezTo>
                  <a:cubicBezTo>
                    <a:pt x="2" y="21"/>
                    <a:pt x="2" y="21"/>
                    <a:pt x="2" y="21"/>
                  </a:cubicBezTo>
                  <a:cubicBezTo>
                    <a:pt x="0" y="19"/>
                    <a:pt x="0" y="17"/>
                    <a:pt x="2" y="15"/>
                  </a:cubicBezTo>
                  <a:cubicBezTo>
                    <a:pt x="15" y="1"/>
                    <a:pt x="15" y="1"/>
                    <a:pt x="15" y="1"/>
                  </a:cubicBezTo>
                  <a:cubicBezTo>
                    <a:pt x="17" y="0"/>
                    <a:pt x="20" y="0"/>
                    <a:pt x="21" y="1"/>
                  </a:cubicBezTo>
                  <a:cubicBezTo>
                    <a:pt x="67" y="47"/>
                    <a:pt x="67" y="47"/>
                    <a:pt x="67" y="47"/>
                  </a:cubicBezTo>
                  <a:cubicBezTo>
                    <a:pt x="72" y="53"/>
                    <a:pt x="72" y="62"/>
                    <a:pt x="67" y="67"/>
                  </a:cubicBezTo>
                  <a:cubicBezTo>
                    <a:pt x="64" y="70"/>
                    <a:pt x="61" y="71"/>
                    <a:pt x="57" y="71"/>
                  </a:cubicBezTo>
                  <a:close/>
                  <a:moveTo>
                    <a:pt x="53" y="61"/>
                  </a:moveTo>
                  <a:cubicBezTo>
                    <a:pt x="56" y="63"/>
                    <a:pt x="59" y="63"/>
                    <a:pt x="61" y="61"/>
                  </a:cubicBezTo>
                  <a:cubicBezTo>
                    <a:pt x="63" y="59"/>
                    <a:pt x="63" y="55"/>
                    <a:pt x="61" y="53"/>
                  </a:cubicBezTo>
                  <a:cubicBezTo>
                    <a:pt x="18" y="10"/>
                    <a:pt x="18" y="10"/>
                    <a:pt x="18" y="10"/>
                  </a:cubicBezTo>
                  <a:cubicBezTo>
                    <a:pt x="10" y="18"/>
                    <a:pt x="10" y="18"/>
                    <a:pt x="10" y="18"/>
                  </a:cubicBezTo>
                  <a:cubicBezTo>
                    <a:pt x="53" y="61"/>
                    <a:pt x="53" y="61"/>
                    <a:pt x="53"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20" name="Freeform 923">
              <a:extLst>
                <a:ext uri="{FF2B5EF4-FFF2-40B4-BE49-F238E27FC236}">
                  <a16:creationId xmlns:a16="http://schemas.microsoft.com/office/drawing/2014/main" id="{6BEB821E-CA82-C17C-42AF-58C2D6F8989F}"/>
                </a:ext>
              </a:extLst>
            </p:cNvPr>
            <p:cNvSpPr>
              <a:spLocks/>
            </p:cNvSpPr>
            <p:nvPr/>
          </p:nvSpPr>
          <p:spPr bwMode="auto">
            <a:xfrm>
              <a:off x="15054263" y="3106738"/>
              <a:ext cx="41275" cy="61913"/>
            </a:xfrm>
            <a:custGeom>
              <a:avLst/>
              <a:gdLst>
                <a:gd name="T0" fmla="*/ 21 w 43"/>
                <a:gd name="T1" fmla="*/ 63 h 63"/>
                <a:gd name="T2" fmla="*/ 1 w 43"/>
                <a:gd name="T3" fmla="*/ 53 h 63"/>
                <a:gd name="T4" fmla="*/ 2 w 43"/>
                <a:gd name="T5" fmla="*/ 47 h 63"/>
                <a:gd name="T6" fmla="*/ 8 w 43"/>
                <a:gd name="T7" fmla="*/ 48 h 63"/>
                <a:gd name="T8" fmla="*/ 29 w 43"/>
                <a:gd name="T9" fmla="*/ 53 h 63"/>
                <a:gd name="T10" fmla="*/ 30 w 43"/>
                <a:gd name="T11" fmla="*/ 53 h 63"/>
                <a:gd name="T12" fmla="*/ 34 w 43"/>
                <a:gd name="T13" fmla="*/ 45 h 63"/>
                <a:gd name="T14" fmla="*/ 27 w 43"/>
                <a:gd name="T15" fmla="*/ 36 h 63"/>
                <a:gd name="T16" fmla="*/ 13 w 43"/>
                <a:gd name="T17" fmla="*/ 32 h 63"/>
                <a:gd name="T18" fmla="*/ 0 w 43"/>
                <a:gd name="T19" fmla="*/ 16 h 63"/>
                <a:gd name="T20" fmla="*/ 21 w 43"/>
                <a:gd name="T21" fmla="*/ 0 h 63"/>
                <a:gd name="T22" fmla="*/ 22 w 43"/>
                <a:gd name="T23" fmla="*/ 0 h 63"/>
                <a:gd name="T24" fmla="*/ 42 w 43"/>
                <a:gd name="T25" fmla="*/ 15 h 63"/>
                <a:gd name="T26" fmla="*/ 39 w 43"/>
                <a:gd name="T27" fmla="*/ 20 h 63"/>
                <a:gd name="T28" fmla="*/ 34 w 43"/>
                <a:gd name="T29" fmla="*/ 17 h 63"/>
                <a:gd name="T30" fmla="*/ 22 w 43"/>
                <a:gd name="T31" fmla="*/ 9 h 63"/>
                <a:gd name="T32" fmla="*/ 21 w 43"/>
                <a:gd name="T33" fmla="*/ 9 h 63"/>
                <a:gd name="T34" fmla="*/ 9 w 43"/>
                <a:gd name="T35" fmla="*/ 17 h 63"/>
                <a:gd name="T36" fmla="*/ 15 w 43"/>
                <a:gd name="T37" fmla="*/ 24 h 63"/>
                <a:gd name="T38" fmla="*/ 29 w 43"/>
                <a:gd name="T39" fmla="*/ 29 h 63"/>
                <a:gd name="T40" fmla="*/ 42 w 43"/>
                <a:gd name="T41" fmla="*/ 44 h 63"/>
                <a:gd name="T42" fmla="*/ 33 w 43"/>
                <a:gd name="T43" fmla="*/ 60 h 63"/>
                <a:gd name="T44" fmla="*/ 21 w 43"/>
                <a:gd name="T4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63">
                  <a:moveTo>
                    <a:pt x="21" y="63"/>
                  </a:moveTo>
                  <a:cubicBezTo>
                    <a:pt x="14" y="63"/>
                    <a:pt x="7" y="61"/>
                    <a:pt x="1" y="53"/>
                  </a:cubicBezTo>
                  <a:cubicBezTo>
                    <a:pt x="0" y="51"/>
                    <a:pt x="0" y="49"/>
                    <a:pt x="2" y="47"/>
                  </a:cubicBezTo>
                  <a:cubicBezTo>
                    <a:pt x="4" y="46"/>
                    <a:pt x="6" y="46"/>
                    <a:pt x="8" y="48"/>
                  </a:cubicBezTo>
                  <a:cubicBezTo>
                    <a:pt x="16" y="60"/>
                    <a:pt x="29" y="53"/>
                    <a:pt x="29" y="53"/>
                  </a:cubicBezTo>
                  <a:cubicBezTo>
                    <a:pt x="29" y="53"/>
                    <a:pt x="30" y="53"/>
                    <a:pt x="30" y="53"/>
                  </a:cubicBezTo>
                  <a:cubicBezTo>
                    <a:pt x="30" y="52"/>
                    <a:pt x="34" y="50"/>
                    <a:pt x="34" y="45"/>
                  </a:cubicBezTo>
                  <a:cubicBezTo>
                    <a:pt x="33" y="38"/>
                    <a:pt x="27" y="36"/>
                    <a:pt x="27" y="36"/>
                  </a:cubicBezTo>
                  <a:cubicBezTo>
                    <a:pt x="27" y="36"/>
                    <a:pt x="20" y="34"/>
                    <a:pt x="13" y="32"/>
                  </a:cubicBezTo>
                  <a:cubicBezTo>
                    <a:pt x="3" y="29"/>
                    <a:pt x="0" y="22"/>
                    <a:pt x="0" y="16"/>
                  </a:cubicBezTo>
                  <a:cubicBezTo>
                    <a:pt x="1" y="13"/>
                    <a:pt x="2" y="0"/>
                    <a:pt x="21" y="0"/>
                  </a:cubicBezTo>
                  <a:cubicBezTo>
                    <a:pt x="21" y="0"/>
                    <a:pt x="22" y="0"/>
                    <a:pt x="22" y="0"/>
                  </a:cubicBezTo>
                  <a:cubicBezTo>
                    <a:pt x="35" y="1"/>
                    <a:pt x="41" y="10"/>
                    <a:pt x="42" y="15"/>
                  </a:cubicBezTo>
                  <a:cubicBezTo>
                    <a:pt x="43" y="17"/>
                    <a:pt x="41" y="19"/>
                    <a:pt x="39" y="20"/>
                  </a:cubicBezTo>
                  <a:cubicBezTo>
                    <a:pt x="37" y="20"/>
                    <a:pt x="35" y="19"/>
                    <a:pt x="34" y="17"/>
                  </a:cubicBezTo>
                  <a:cubicBezTo>
                    <a:pt x="34" y="16"/>
                    <a:pt x="31" y="9"/>
                    <a:pt x="22" y="9"/>
                  </a:cubicBezTo>
                  <a:cubicBezTo>
                    <a:pt x="21" y="9"/>
                    <a:pt x="21" y="9"/>
                    <a:pt x="21" y="9"/>
                  </a:cubicBezTo>
                  <a:cubicBezTo>
                    <a:pt x="13" y="9"/>
                    <a:pt x="9" y="11"/>
                    <a:pt x="9" y="17"/>
                  </a:cubicBezTo>
                  <a:cubicBezTo>
                    <a:pt x="9" y="20"/>
                    <a:pt x="9" y="23"/>
                    <a:pt x="15" y="24"/>
                  </a:cubicBezTo>
                  <a:cubicBezTo>
                    <a:pt x="22" y="26"/>
                    <a:pt x="29" y="29"/>
                    <a:pt x="29" y="29"/>
                  </a:cubicBezTo>
                  <a:cubicBezTo>
                    <a:pt x="30" y="29"/>
                    <a:pt x="41" y="32"/>
                    <a:pt x="42" y="44"/>
                  </a:cubicBezTo>
                  <a:cubicBezTo>
                    <a:pt x="43" y="53"/>
                    <a:pt x="37" y="59"/>
                    <a:pt x="33" y="60"/>
                  </a:cubicBezTo>
                  <a:cubicBezTo>
                    <a:pt x="30" y="62"/>
                    <a:pt x="26" y="63"/>
                    <a:pt x="21"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21" name="Freeform 924">
              <a:extLst>
                <a:ext uri="{FF2B5EF4-FFF2-40B4-BE49-F238E27FC236}">
                  <a16:creationId xmlns:a16="http://schemas.microsoft.com/office/drawing/2014/main" id="{C58FAE65-0705-4CC5-443C-5BCBA50B66DC}"/>
                </a:ext>
              </a:extLst>
            </p:cNvPr>
            <p:cNvSpPr>
              <a:spLocks/>
            </p:cNvSpPr>
            <p:nvPr/>
          </p:nvSpPr>
          <p:spPr bwMode="auto">
            <a:xfrm>
              <a:off x="15071725" y="3095625"/>
              <a:ext cx="7938" cy="19050"/>
            </a:xfrm>
            <a:custGeom>
              <a:avLst/>
              <a:gdLst>
                <a:gd name="T0" fmla="*/ 4 w 8"/>
                <a:gd name="T1" fmla="*/ 20 h 20"/>
                <a:gd name="T2" fmla="*/ 0 w 8"/>
                <a:gd name="T3" fmla="*/ 16 h 20"/>
                <a:gd name="T4" fmla="*/ 0 w 8"/>
                <a:gd name="T5" fmla="*/ 4 h 20"/>
                <a:gd name="T6" fmla="*/ 4 w 8"/>
                <a:gd name="T7" fmla="*/ 0 h 20"/>
                <a:gd name="T8" fmla="*/ 8 w 8"/>
                <a:gd name="T9" fmla="*/ 4 h 20"/>
                <a:gd name="T10" fmla="*/ 8 w 8"/>
                <a:gd name="T11" fmla="*/ 16 h 20"/>
                <a:gd name="T12" fmla="*/ 4 w 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 h="20">
                  <a:moveTo>
                    <a:pt x="4" y="20"/>
                  </a:moveTo>
                  <a:cubicBezTo>
                    <a:pt x="1" y="20"/>
                    <a:pt x="0" y="18"/>
                    <a:pt x="0" y="16"/>
                  </a:cubicBezTo>
                  <a:cubicBezTo>
                    <a:pt x="0" y="4"/>
                    <a:pt x="0" y="4"/>
                    <a:pt x="0" y="4"/>
                  </a:cubicBezTo>
                  <a:cubicBezTo>
                    <a:pt x="0" y="2"/>
                    <a:pt x="1" y="0"/>
                    <a:pt x="4" y="0"/>
                  </a:cubicBezTo>
                  <a:cubicBezTo>
                    <a:pt x="6" y="0"/>
                    <a:pt x="8" y="2"/>
                    <a:pt x="8" y="4"/>
                  </a:cubicBezTo>
                  <a:cubicBezTo>
                    <a:pt x="8" y="16"/>
                    <a:pt x="8" y="16"/>
                    <a:pt x="8" y="16"/>
                  </a:cubicBezTo>
                  <a:cubicBezTo>
                    <a:pt x="8" y="18"/>
                    <a:pt x="6" y="20"/>
                    <a:pt x="4"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22" name="Freeform 925">
              <a:extLst>
                <a:ext uri="{FF2B5EF4-FFF2-40B4-BE49-F238E27FC236}">
                  <a16:creationId xmlns:a16="http://schemas.microsoft.com/office/drawing/2014/main" id="{2EE13C28-12EE-7684-D46A-58E595255A54}"/>
                </a:ext>
              </a:extLst>
            </p:cNvPr>
            <p:cNvSpPr>
              <a:spLocks/>
            </p:cNvSpPr>
            <p:nvPr/>
          </p:nvSpPr>
          <p:spPr bwMode="auto">
            <a:xfrm>
              <a:off x="15071725" y="3162300"/>
              <a:ext cx="7938" cy="17463"/>
            </a:xfrm>
            <a:custGeom>
              <a:avLst/>
              <a:gdLst>
                <a:gd name="T0" fmla="*/ 4 w 8"/>
                <a:gd name="T1" fmla="*/ 19 h 19"/>
                <a:gd name="T2" fmla="*/ 0 w 8"/>
                <a:gd name="T3" fmla="*/ 15 h 19"/>
                <a:gd name="T4" fmla="*/ 0 w 8"/>
                <a:gd name="T5" fmla="*/ 4 h 19"/>
                <a:gd name="T6" fmla="*/ 4 w 8"/>
                <a:gd name="T7" fmla="*/ 0 h 19"/>
                <a:gd name="T8" fmla="*/ 8 w 8"/>
                <a:gd name="T9" fmla="*/ 4 h 19"/>
                <a:gd name="T10" fmla="*/ 8 w 8"/>
                <a:gd name="T11" fmla="*/ 15 h 19"/>
                <a:gd name="T12" fmla="*/ 4 w 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8" h="19">
                  <a:moveTo>
                    <a:pt x="4" y="19"/>
                  </a:moveTo>
                  <a:cubicBezTo>
                    <a:pt x="1" y="19"/>
                    <a:pt x="0" y="17"/>
                    <a:pt x="0" y="15"/>
                  </a:cubicBezTo>
                  <a:cubicBezTo>
                    <a:pt x="0" y="4"/>
                    <a:pt x="0" y="4"/>
                    <a:pt x="0" y="4"/>
                  </a:cubicBezTo>
                  <a:cubicBezTo>
                    <a:pt x="0" y="1"/>
                    <a:pt x="1" y="0"/>
                    <a:pt x="4" y="0"/>
                  </a:cubicBezTo>
                  <a:cubicBezTo>
                    <a:pt x="6" y="0"/>
                    <a:pt x="8" y="1"/>
                    <a:pt x="8" y="4"/>
                  </a:cubicBezTo>
                  <a:cubicBezTo>
                    <a:pt x="8" y="15"/>
                    <a:pt x="8" y="15"/>
                    <a:pt x="8" y="15"/>
                  </a:cubicBezTo>
                  <a:cubicBezTo>
                    <a:pt x="8" y="17"/>
                    <a:pt x="6" y="19"/>
                    <a:pt x="4"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723" name="Shape17_20200717_142313">
            <a:extLst>
              <a:ext uri="{FF2B5EF4-FFF2-40B4-BE49-F238E27FC236}">
                <a16:creationId xmlns:a16="http://schemas.microsoft.com/office/drawing/2014/main" id="{791E6940-6CDE-DE7A-26A8-CD06F777AC36}"/>
              </a:ext>
            </a:extLst>
          </p:cNvPr>
          <p:cNvGrpSpPr>
            <a:grpSpLocks noChangeAspect="1"/>
          </p:cNvGrpSpPr>
          <p:nvPr/>
        </p:nvGrpSpPr>
        <p:grpSpPr>
          <a:xfrm>
            <a:off x="9577237" y="2625780"/>
            <a:ext cx="870866" cy="406644"/>
            <a:chOff x="14295438" y="3624263"/>
            <a:chExt cx="384175" cy="179387"/>
          </a:xfrm>
          <a:solidFill>
            <a:schemeClr val="accent1"/>
          </a:solidFill>
        </p:grpSpPr>
        <p:sp>
          <p:nvSpPr>
            <p:cNvPr id="724" name="Freeform 926">
              <a:extLst>
                <a:ext uri="{FF2B5EF4-FFF2-40B4-BE49-F238E27FC236}">
                  <a16:creationId xmlns:a16="http://schemas.microsoft.com/office/drawing/2014/main" id="{B01E51D3-5B6A-9CEB-CFA7-09D80C7E11BE}"/>
                </a:ext>
              </a:extLst>
            </p:cNvPr>
            <p:cNvSpPr>
              <a:spLocks noEditPoints="1"/>
            </p:cNvSpPr>
            <p:nvPr/>
          </p:nvSpPr>
          <p:spPr bwMode="auto">
            <a:xfrm>
              <a:off x="14562138" y="3686175"/>
              <a:ext cx="92075" cy="92075"/>
            </a:xfrm>
            <a:custGeom>
              <a:avLst/>
              <a:gdLst>
                <a:gd name="T0" fmla="*/ 47 w 93"/>
                <a:gd name="T1" fmla="*/ 93 h 93"/>
                <a:gd name="T2" fmla="*/ 0 w 93"/>
                <a:gd name="T3" fmla="*/ 47 h 93"/>
                <a:gd name="T4" fmla="*/ 47 w 93"/>
                <a:gd name="T5" fmla="*/ 0 h 93"/>
                <a:gd name="T6" fmla="*/ 93 w 93"/>
                <a:gd name="T7" fmla="*/ 47 h 93"/>
                <a:gd name="T8" fmla="*/ 47 w 93"/>
                <a:gd name="T9" fmla="*/ 93 h 93"/>
                <a:gd name="T10" fmla="*/ 47 w 93"/>
                <a:gd name="T11" fmla="*/ 8 h 93"/>
                <a:gd name="T12" fmla="*/ 8 w 93"/>
                <a:gd name="T13" fmla="*/ 47 h 93"/>
                <a:gd name="T14" fmla="*/ 47 w 93"/>
                <a:gd name="T15" fmla="*/ 85 h 93"/>
                <a:gd name="T16" fmla="*/ 85 w 93"/>
                <a:gd name="T17" fmla="*/ 47 h 93"/>
                <a:gd name="T18" fmla="*/ 47 w 93"/>
                <a:gd name="T19" fmla="*/ 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3">
                  <a:moveTo>
                    <a:pt x="47" y="93"/>
                  </a:moveTo>
                  <a:cubicBezTo>
                    <a:pt x="21" y="93"/>
                    <a:pt x="0" y="72"/>
                    <a:pt x="0" y="47"/>
                  </a:cubicBezTo>
                  <a:cubicBezTo>
                    <a:pt x="0" y="21"/>
                    <a:pt x="21" y="0"/>
                    <a:pt x="47" y="0"/>
                  </a:cubicBezTo>
                  <a:cubicBezTo>
                    <a:pt x="72" y="0"/>
                    <a:pt x="93" y="21"/>
                    <a:pt x="93" y="47"/>
                  </a:cubicBezTo>
                  <a:cubicBezTo>
                    <a:pt x="93" y="72"/>
                    <a:pt x="72" y="93"/>
                    <a:pt x="47" y="93"/>
                  </a:cubicBezTo>
                  <a:close/>
                  <a:moveTo>
                    <a:pt x="47" y="8"/>
                  </a:moveTo>
                  <a:cubicBezTo>
                    <a:pt x="25" y="8"/>
                    <a:pt x="8" y="25"/>
                    <a:pt x="8" y="47"/>
                  </a:cubicBezTo>
                  <a:cubicBezTo>
                    <a:pt x="8" y="68"/>
                    <a:pt x="25" y="85"/>
                    <a:pt x="47" y="85"/>
                  </a:cubicBezTo>
                  <a:cubicBezTo>
                    <a:pt x="68" y="85"/>
                    <a:pt x="85" y="68"/>
                    <a:pt x="85" y="47"/>
                  </a:cubicBezTo>
                  <a:cubicBezTo>
                    <a:pt x="85" y="25"/>
                    <a:pt x="68" y="8"/>
                    <a:pt x="4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25" name="Freeform 927">
              <a:extLst>
                <a:ext uri="{FF2B5EF4-FFF2-40B4-BE49-F238E27FC236}">
                  <a16:creationId xmlns:a16="http://schemas.microsoft.com/office/drawing/2014/main" id="{F885B762-6367-AF9B-365A-96C88B5BE22E}"/>
                </a:ext>
              </a:extLst>
            </p:cNvPr>
            <p:cNvSpPr>
              <a:spLocks noEditPoints="1"/>
            </p:cNvSpPr>
            <p:nvPr/>
          </p:nvSpPr>
          <p:spPr bwMode="auto">
            <a:xfrm>
              <a:off x="14628813" y="3752850"/>
              <a:ext cx="50800" cy="50800"/>
            </a:xfrm>
            <a:custGeom>
              <a:avLst/>
              <a:gdLst>
                <a:gd name="T0" fmla="*/ 39 w 52"/>
                <a:gd name="T1" fmla="*/ 52 h 52"/>
                <a:gd name="T2" fmla="*/ 30 w 52"/>
                <a:gd name="T3" fmla="*/ 48 h 52"/>
                <a:gd name="T4" fmla="*/ 30 w 52"/>
                <a:gd name="T5" fmla="*/ 48 h 52"/>
                <a:gd name="T6" fmla="*/ 1 w 52"/>
                <a:gd name="T7" fmla="*/ 19 h 52"/>
                <a:gd name="T8" fmla="*/ 0 w 52"/>
                <a:gd name="T9" fmla="*/ 16 h 52"/>
                <a:gd name="T10" fmla="*/ 1 w 52"/>
                <a:gd name="T11" fmla="*/ 13 h 52"/>
                <a:gd name="T12" fmla="*/ 12 w 52"/>
                <a:gd name="T13" fmla="*/ 2 h 52"/>
                <a:gd name="T14" fmla="*/ 18 w 52"/>
                <a:gd name="T15" fmla="*/ 2 h 52"/>
                <a:gd name="T16" fmla="*/ 47 w 52"/>
                <a:gd name="T17" fmla="*/ 31 h 52"/>
                <a:gd name="T18" fmla="*/ 47 w 52"/>
                <a:gd name="T19" fmla="*/ 48 h 52"/>
                <a:gd name="T20" fmla="*/ 39 w 52"/>
                <a:gd name="T21" fmla="*/ 52 h 52"/>
                <a:gd name="T22" fmla="*/ 36 w 52"/>
                <a:gd name="T23" fmla="*/ 42 h 52"/>
                <a:gd name="T24" fmla="*/ 41 w 52"/>
                <a:gd name="T25" fmla="*/ 42 h 52"/>
                <a:gd name="T26" fmla="*/ 41 w 52"/>
                <a:gd name="T27" fmla="*/ 37 h 52"/>
                <a:gd name="T28" fmla="*/ 15 w 52"/>
                <a:gd name="T29" fmla="*/ 11 h 52"/>
                <a:gd name="T30" fmla="*/ 10 w 52"/>
                <a:gd name="T31" fmla="*/ 16 h 52"/>
                <a:gd name="T32" fmla="*/ 36 w 52"/>
                <a:gd name="T33"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39" y="52"/>
                  </a:moveTo>
                  <a:cubicBezTo>
                    <a:pt x="36" y="52"/>
                    <a:pt x="33" y="50"/>
                    <a:pt x="30" y="48"/>
                  </a:cubicBezTo>
                  <a:cubicBezTo>
                    <a:pt x="30" y="48"/>
                    <a:pt x="30" y="48"/>
                    <a:pt x="30" y="48"/>
                  </a:cubicBezTo>
                  <a:cubicBezTo>
                    <a:pt x="1" y="19"/>
                    <a:pt x="1" y="19"/>
                    <a:pt x="1" y="19"/>
                  </a:cubicBezTo>
                  <a:cubicBezTo>
                    <a:pt x="0" y="18"/>
                    <a:pt x="0" y="17"/>
                    <a:pt x="0" y="16"/>
                  </a:cubicBezTo>
                  <a:cubicBezTo>
                    <a:pt x="0" y="15"/>
                    <a:pt x="0" y="13"/>
                    <a:pt x="1" y="13"/>
                  </a:cubicBezTo>
                  <a:cubicBezTo>
                    <a:pt x="12" y="2"/>
                    <a:pt x="12" y="2"/>
                    <a:pt x="12" y="2"/>
                  </a:cubicBezTo>
                  <a:cubicBezTo>
                    <a:pt x="13" y="0"/>
                    <a:pt x="16" y="0"/>
                    <a:pt x="18" y="2"/>
                  </a:cubicBezTo>
                  <a:cubicBezTo>
                    <a:pt x="47" y="31"/>
                    <a:pt x="47" y="31"/>
                    <a:pt x="47" y="31"/>
                  </a:cubicBezTo>
                  <a:cubicBezTo>
                    <a:pt x="52" y="36"/>
                    <a:pt x="52" y="43"/>
                    <a:pt x="47" y="48"/>
                  </a:cubicBezTo>
                  <a:cubicBezTo>
                    <a:pt x="45" y="50"/>
                    <a:pt x="42" y="52"/>
                    <a:pt x="39" y="52"/>
                  </a:cubicBezTo>
                  <a:close/>
                  <a:moveTo>
                    <a:pt x="36" y="42"/>
                  </a:moveTo>
                  <a:cubicBezTo>
                    <a:pt x="38" y="44"/>
                    <a:pt x="40" y="44"/>
                    <a:pt x="41" y="42"/>
                  </a:cubicBezTo>
                  <a:cubicBezTo>
                    <a:pt x="43" y="41"/>
                    <a:pt x="43" y="39"/>
                    <a:pt x="41" y="37"/>
                  </a:cubicBezTo>
                  <a:cubicBezTo>
                    <a:pt x="15" y="11"/>
                    <a:pt x="15" y="11"/>
                    <a:pt x="15" y="11"/>
                  </a:cubicBezTo>
                  <a:cubicBezTo>
                    <a:pt x="10" y="16"/>
                    <a:pt x="10" y="16"/>
                    <a:pt x="10" y="16"/>
                  </a:cubicBezTo>
                  <a:cubicBezTo>
                    <a:pt x="36" y="42"/>
                    <a:pt x="36" y="42"/>
                    <a:pt x="3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26" name="Freeform 928">
              <a:extLst>
                <a:ext uri="{FF2B5EF4-FFF2-40B4-BE49-F238E27FC236}">
                  <a16:creationId xmlns:a16="http://schemas.microsoft.com/office/drawing/2014/main" id="{50EBDBC3-6362-F5BD-4ED4-0B15BF5BAD21}"/>
                </a:ext>
              </a:extLst>
            </p:cNvPr>
            <p:cNvSpPr>
              <a:spLocks/>
            </p:cNvSpPr>
            <p:nvPr/>
          </p:nvSpPr>
          <p:spPr bwMode="auto">
            <a:xfrm>
              <a:off x="14341475" y="3654425"/>
              <a:ext cx="71438" cy="57150"/>
            </a:xfrm>
            <a:custGeom>
              <a:avLst/>
              <a:gdLst>
                <a:gd name="T0" fmla="*/ 50 w 73"/>
                <a:gd name="T1" fmla="*/ 58 h 58"/>
                <a:gd name="T2" fmla="*/ 50 w 73"/>
                <a:gd name="T3" fmla="*/ 58 h 58"/>
                <a:gd name="T4" fmla="*/ 46 w 73"/>
                <a:gd name="T5" fmla="*/ 56 h 58"/>
                <a:gd name="T6" fmla="*/ 36 w 73"/>
                <a:gd name="T7" fmla="*/ 30 h 58"/>
                <a:gd name="T8" fmla="*/ 27 w 73"/>
                <a:gd name="T9" fmla="*/ 55 h 58"/>
                <a:gd name="T10" fmla="*/ 23 w 73"/>
                <a:gd name="T11" fmla="*/ 58 h 58"/>
                <a:gd name="T12" fmla="*/ 23 w 73"/>
                <a:gd name="T13" fmla="*/ 58 h 58"/>
                <a:gd name="T14" fmla="*/ 19 w 73"/>
                <a:gd name="T15" fmla="*/ 55 h 58"/>
                <a:gd name="T16" fmla="*/ 1 w 73"/>
                <a:gd name="T17" fmla="*/ 7 h 58"/>
                <a:gd name="T18" fmla="*/ 4 w 73"/>
                <a:gd name="T19" fmla="*/ 2 h 58"/>
                <a:gd name="T20" fmla="*/ 9 w 73"/>
                <a:gd name="T21" fmla="*/ 4 h 58"/>
                <a:gd name="T22" fmla="*/ 23 w 73"/>
                <a:gd name="T23" fmla="*/ 42 h 58"/>
                <a:gd name="T24" fmla="*/ 32 w 73"/>
                <a:gd name="T25" fmla="*/ 16 h 58"/>
                <a:gd name="T26" fmla="*/ 36 w 73"/>
                <a:gd name="T27" fmla="*/ 14 h 58"/>
                <a:gd name="T28" fmla="*/ 36 w 73"/>
                <a:gd name="T29" fmla="*/ 14 h 58"/>
                <a:gd name="T30" fmla="*/ 40 w 73"/>
                <a:gd name="T31" fmla="*/ 16 h 58"/>
                <a:gd name="T32" fmla="*/ 50 w 73"/>
                <a:gd name="T33" fmla="*/ 42 h 58"/>
                <a:gd name="T34" fmla="*/ 64 w 73"/>
                <a:gd name="T35" fmla="*/ 3 h 58"/>
                <a:gd name="T36" fmla="*/ 70 w 73"/>
                <a:gd name="T37" fmla="*/ 1 h 58"/>
                <a:gd name="T38" fmla="*/ 72 w 73"/>
                <a:gd name="T39" fmla="*/ 6 h 58"/>
                <a:gd name="T40" fmla="*/ 53 w 73"/>
                <a:gd name="T41" fmla="*/ 56 h 58"/>
                <a:gd name="T42" fmla="*/ 50 w 73"/>
                <a:gd name="T4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58">
                  <a:moveTo>
                    <a:pt x="50" y="58"/>
                  </a:moveTo>
                  <a:cubicBezTo>
                    <a:pt x="50" y="58"/>
                    <a:pt x="50" y="58"/>
                    <a:pt x="50" y="58"/>
                  </a:cubicBezTo>
                  <a:cubicBezTo>
                    <a:pt x="48" y="58"/>
                    <a:pt x="46" y="57"/>
                    <a:pt x="46" y="56"/>
                  </a:cubicBezTo>
                  <a:cubicBezTo>
                    <a:pt x="36" y="30"/>
                    <a:pt x="36" y="30"/>
                    <a:pt x="36" y="30"/>
                  </a:cubicBezTo>
                  <a:cubicBezTo>
                    <a:pt x="27" y="55"/>
                    <a:pt x="27" y="55"/>
                    <a:pt x="27" y="55"/>
                  </a:cubicBezTo>
                  <a:cubicBezTo>
                    <a:pt x="27" y="57"/>
                    <a:pt x="25" y="58"/>
                    <a:pt x="23" y="58"/>
                  </a:cubicBezTo>
                  <a:cubicBezTo>
                    <a:pt x="23" y="58"/>
                    <a:pt x="23" y="58"/>
                    <a:pt x="23" y="58"/>
                  </a:cubicBezTo>
                  <a:cubicBezTo>
                    <a:pt x="22" y="58"/>
                    <a:pt x="20" y="57"/>
                    <a:pt x="19" y="55"/>
                  </a:cubicBezTo>
                  <a:cubicBezTo>
                    <a:pt x="1" y="7"/>
                    <a:pt x="1" y="7"/>
                    <a:pt x="1" y="7"/>
                  </a:cubicBezTo>
                  <a:cubicBezTo>
                    <a:pt x="0" y="5"/>
                    <a:pt x="1" y="2"/>
                    <a:pt x="4" y="2"/>
                  </a:cubicBezTo>
                  <a:cubicBezTo>
                    <a:pt x="6" y="1"/>
                    <a:pt x="8" y="2"/>
                    <a:pt x="9" y="4"/>
                  </a:cubicBezTo>
                  <a:cubicBezTo>
                    <a:pt x="23" y="42"/>
                    <a:pt x="23" y="42"/>
                    <a:pt x="23" y="42"/>
                  </a:cubicBezTo>
                  <a:cubicBezTo>
                    <a:pt x="32" y="16"/>
                    <a:pt x="32" y="16"/>
                    <a:pt x="32" y="16"/>
                  </a:cubicBezTo>
                  <a:cubicBezTo>
                    <a:pt x="33" y="15"/>
                    <a:pt x="35" y="14"/>
                    <a:pt x="36" y="14"/>
                  </a:cubicBezTo>
                  <a:cubicBezTo>
                    <a:pt x="36" y="14"/>
                    <a:pt x="36" y="14"/>
                    <a:pt x="36" y="14"/>
                  </a:cubicBezTo>
                  <a:cubicBezTo>
                    <a:pt x="38" y="14"/>
                    <a:pt x="40" y="15"/>
                    <a:pt x="40" y="16"/>
                  </a:cubicBezTo>
                  <a:cubicBezTo>
                    <a:pt x="50" y="42"/>
                    <a:pt x="50" y="42"/>
                    <a:pt x="50" y="42"/>
                  </a:cubicBezTo>
                  <a:cubicBezTo>
                    <a:pt x="64" y="3"/>
                    <a:pt x="64" y="3"/>
                    <a:pt x="64" y="3"/>
                  </a:cubicBezTo>
                  <a:cubicBezTo>
                    <a:pt x="65" y="1"/>
                    <a:pt x="68" y="0"/>
                    <a:pt x="70" y="1"/>
                  </a:cubicBezTo>
                  <a:cubicBezTo>
                    <a:pt x="72" y="2"/>
                    <a:pt x="73" y="4"/>
                    <a:pt x="72" y="6"/>
                  </a:cubicBezTo>
                  <a:cubicBezTo>
                    <a:pt x="53" y="56"/>
                    <a:pt x="53" y="56"/>
                    <a:pt x="53" y="56"/>
                  </a:cubicBezTo>
                  <a:cubicBezTo>
                    <a:pt x="53" y="57"/>
                    <a:pt x="51" y="58"/>
                    <a:pt x="50"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27" name="Freeform 929">
              <a:extLst>
                <a:ext uri="{FF2B5EF4-FFF2-40B4-BE49-F238E27FC236}">
                  <a16:creationId xmlns:a16="http://schemas.microsoft.com/office/drawing/2014/main" id="{4B10F6CB-9878-61CB-A91B-37247EA9B0C6}"/>
                </a:ext>
              </a:extLst>
            </p:cNvPr>
            <p:cNvSpPr>
              <a:spLocks/>
            </p:cNvSpPr>
            <p:nvPr/>
          </p:nvSpPr>
          <p:spPr bwMode="auto">
            <a:xfrm>
              <a:off x="14422438" y="3654425"/>
              <a:ext cx="71438" cy="57150"/>
            </a:xfrm>
            <a:custGeom>
              <a:avLst/>
              <a:gdLst>
                <a:gd name="T0" fmla="*/ 50 w 73"/>
                <a:gd name="T1" fmla="*/ 58 h 58"/>
                <a:gd name="T2" fmla="*/ 50 w 73"/>
                <a:gd name="T3" fmla="*/ 58 h 58"/>
                <a:gd name="T4" fmla="*/ 46 w 73"/>
                <a:gd name="T5" fmla="*/ 56 h 58"/>
                <a:gd name="T6" fmla="*/ 36 w 73"/>
                <a:gd name="T7" fmla="*/ 30 h 58"/>
                <a:gd name="T8" fmla="*/ 27 w 73"/>
                <a:gd name="T9" fmla="*/ 55 h 58"/>
                <a:gd name="T10" fmla="*/ 23 w 73"/>
                <a:gd name="T11" fmla="*/ 58 h 58"/>
                <a:gd name="T12" fmla="*/ 19 w 73"/>
                <a:gd name="T13" fmla="*/ 55 h 58"/>
                <a:gd name="T14" fmla="*/ 1 w 73"/>
                <a:gd name="T15" fmla="*/ 7 h 58"/>
                <a:gd name="T16" fmla="*/ 4 w 73"/>
                <a:gd name="T17" fmla="*/ 2 h 58"/>
                <a:gd name="T18" fmla="*/ 9 w 73"/>
                <a:gd name="T19" fmla="*/ 4 h 58"/>
                <a:gd name="T20" fmla="*/ 23 w 73"/>
                <a:gd name="T21" fmla="*/ 42 h 58"/>
                <a:gd name="T22" fmla="*/ 32 w 73"/>
                <a:gd name="T23" fmla="*/ 16 h 58"/>
                <a:gd name="T24" fmla="*/ 36 w 73"/>
                <a:gd name="T25" fmla="*/ 14 h 58"/>
                <a:gd name="T26" fmla="*/ 36 w 73"/>
                <a:gd name="T27" fmla="*/ 14 h 58"/>
                <a:gd name="T28" fmla="*/ 40 w 73"/>
                <a:gd name="T29" fmla="*/ 16 h 58"/>
                <a:gd name="T30" fmla="*/ 50 w 73"/>
                <a:gd name="T31" fmla="*/ 42 h 58"/>
                <a:gd name="T32" fmla="*/ 64 w 73"/>
                <a:gd name="T33" fmla="*/ 3 h 58"/>
                <a:gd name="T34" fmla="*/ 70 w 73"/>
                <a:gd name="T35" fmla="*/ 1 h 58"/>
                <a:gd name="T36" fmla="*/ 72 w 73"/>
                <a:gd name="T37" fmla="*/ 6 h 58"/>
                <a:gd name="T38" fmla="*/ 53 w 73"/>
                <a:gd name="T39" fmla="*/ 56 h 58"/>
                <a:gd name="T40" fmla="*/ 50 w 73"/>
                <a:gd name="T4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58">
                  <a:moveTo>
                    <a:pt x="50" y="58"/>
                  </a:moveTo>
                  <a:cubicBezTo>
                    <a:pt x="50" y="58"/>
                    <a:pt x="50" y="58"/>
                    <a:pt x="50" y="58"/>
                  </a:cubicBezTo>
                  <a:cubicBezTo>
                    <a:pt x="48" y="58"/>
                    <a:pt x="46" y="57"/>
                    <a:pt x="46" y="56"/>
                  </a:cubicBezTo>
                  <a:cubicBezTo>
                    <a:pt x="36" y="30"/>
                    <a:pt x="36" y="30"/>
                    <a:pt x="36" y="30"/>
                  </a:cubicBezTo>
                  <a:cubicBezTo>
                    <a:pt x="27" y="55"/>
                    <a:pt x="27" y="55"/>
                    <a:pt x="27" y="55"/>
                  </a:cubicBezTo>
                  <a:cubicBezTo>
                    <a:pt x="27" y="57"/>
                    <a:pt x="25" y="58"/>
                    <a:pt x="23" y="58"/>
                  </a:cubicBezTo>
                  <a:cubicBezTo>
                    <a:pt x="21" y="58"/>
                    <a:pt x="20" y="57"/>
                    <a:pt x="19" y="55"/>
                  </a:cubicBezTo>
                  <a:cubicBezTo>
                    <a:pt x="1" y="7"/>
                    <a:pt x="1" y="7"/>
                    <a:pt x="1" y="7"/>
                  </a:cubicBezTo>
                  <a:cubicBezTo>
                    <a:pt x="0" y="5"/>
                    <a:pt x="1" y="2"/>
                    <a:pt x="4" y="2"/>
                  </a:cubicBezTo>
                  <a:cubicBezTo>
                    <a:pt x="6" y="1"/>
                    <a:pt x="8" y="2"/>
                    <a:pt x="9" y="4"/>
                  </a:cubicBezTo>
                  <a:cubicBezTo>
                    <a:pt x="23" y="42"/>
                    <a:pt x="23" y="42"/>
                    <a:pt x="23" y="42"/>
                  </a:cubicBezTo>
                  <a:cubicBezTo>
                    <a:pt x="32" y="16"/>
                    <a:pt x="32" y="16"/>
                    <a:pt x="32" y="16"/>
                  </a:cubicBezTo>
                  <a:cubicBezTo>
                    <a:pt x="33" y="15"/>
                    <a:pt x="35" y="14"/>
                    <a:pt x="36" y="14"/>
                  </a:cubicBezTo>
                  <a:cubicBezTo>
                    <a:pt x="36" y="14"/>
                    <a:pt x="36" y="14"/>
                    <a:pt x="36" y="14"/>
                  </a:cubicBezTo>
                  <a:cubicBezTo>
                    <a:pt x="38" y="14"/>
                    <a:pt x="40" y="15"/>
                    <a:pt x="40" y="16"/>
                  </a:cubicBezTo>
                  <a:cubicBezTo>
                    <a:pt x="50" y="42"/>
                    <a:pt x="50" y="42"/>
                    <a:pt x="50" y="42"/>
                  </a:cubicBezTo>
                  <a:cubicBezTo>
                    <a:pt x="64" y="3"/>
                    <a:pt x="64" y="3"/>
                    <a:pt x="64" y="3"/>
                  </a:cubicBezTo>
                  <a:cubicBezTo>
                    <a:pt x="65" y="1"/>
                    <a:pt x="68" y="0"/>
                    <a:pt x="70" y="1"/>
                  </a:cubicBezTo>
                  <a:cubicBezTo>
                    <a:pt x="72" y="2"/>
                    <a:pt x="73" y="4"/>
                    <a:pt x="72" y="6"/>
                  </a:cubicBezTo>
                  <a:cubicBezTo>
                    <a:pt x="53" y="56"/>
                    <a:pt x="53" y="56"/>
                    <a:pt x="53" y="56"/>
                  </a:cubicBezTo>
                  <a:cubicBezTo>
                    <a:pt x="53" y="57"/>
                    <a:pt x="51" y="58"/>
                    <a:pt x="50"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28" name="Freeform 930">
              <a:extLst>
                <a:ext uri="{FF2B5EF4-FFF2-40B4-BE49-F238E27FC236}">
                  <a16:creationId xmlns:a16="http://schemas.microsoft.com/office/drawing/2014/main" id="{50FFF608-A628-6200-73C2-5FA2F13EDAD5}"/>
                </a:ext>
              </a:extLst>
            </p:cNvPr>
            <p:cNvSpPr>
              <a:spLocks/>
            </p:cNvSpPr>
            <p:nvPr/>
          </p:nvSpPr>
          <p:spPr bwMode="auto">
            <a:xfrm>
              <a:off x="14501813" y="3654425"/>
              <a:ext cx="71438" cy="57150"/>
            </a:xfrm>
            <a:custGeom>
              <a:avLst/>
              <a:gdLst>
                <a:gd name="T0" fmla="*/ 50 w 73"/>
                <a:gd name="T1" fmla="*/ 58 h 58"/>
                <a:gd name="T2" fmla="*/ 50 w 73"/>
                <a:gd name="T3" fmla="*/ 58 h 58"/>
                <a:gd name="T4" fmla="*/ 46 w 73"/>
                <a:gd name="T5" fmla="*/ 56 h 58"/>
                <a:gd name="T6" fmla="*/ 36 w 73"/>
                <a:gd name="T7" fmla="*/ 30 h 58"/>
                <a:gd name="T8" fmla="*/ 27 w 73"/>
                <a:gd name="T9" fmla="*/ 55 h 58"/>
                <a:gd name="T10" fmla="*/ 23 w 73"/>
                <a:gd name="T11" fmla="*/ 58 h 58"/>
                <a:gd name="T12" fmla="*/ 19 w 73"/>
                <a:gd name="T13" fmla="*/ 55 h 58"/>
                <a:gd name="T14" fmla="*/ 1 w 73"/>
                <a:gd name="T15" fmla="*/ 7 h 58"/>
                <a:gd name="T16" fmla="*/ 4 w 73"/>
                <a:gd name="T17" fmla="*/ 2 h 58"/>
                <a:gd name="T18" fmla="*/ 9 w 73"/>
                <a:gd name="T19" fmla="*/ 4 h 58"/>
                <a:gd name="T20" fmla="*/ 23 w 73"/>
                <a:gd name="T21" fmla="*/ 42 h 58"/>
                <a:gd name="T22" fmla="*/ 33 w 73"/>
                <a:gd name="T23" fmla="*/ 16 h 58"/>
                <a:gd name="T24" fmla="*/ 36 w 73"/>
                <a:gd name="T25" fmla="*/ 14 h 58"/>
                <a:gd name="T26" fmla="*/ 36 w 73"/>
                <a:gd name="T27" fmla="*/ 14 h 58"/>
                <a:gd name="T28" fmla="*/ 40 w 73"/>
                <a:gd name="T29" fmla="*/ 16 h 58"/>
                <a:gd name="T30" fmla="*/ 50 w 73"/>
                <a:gd name="T31" fmla="*/ 42 h 58"/>
                <a:gd name="T32" fmla="*/ 65 w 73"/>
                <a:gd name="T33" fmla="*/ 3 h 58"/>
                <a:gd name="T34" fmla="*/ 70 w 73"/>
                <a:gd name="T35" fmla="*/ 1 h 58"/>
                <a:gd name="T36" fmla="*/ 72 w 73"/>
                <a:gd name="T37" fmla="*/ 6 h 58"/>
                <a:gd name="T38" fmla="*/ 53 w 73"/>
                <a:gd name="T39" fmla="*/ 56 h 58"/>
                <a:gd name="T40" fmla="*/ 50 w 73"/>
                <a:gd name="T4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58">
                  <a:moveTo>
                    <a:pt x="50" y="58"/>
                  </a:moveTo>
                  <a:cubicBezTo>
                    <a:pt x="50" y="58"/>
                    <a:pt x="50" y="58"/>
                    <a:pt x="50" y="58"/>
                  </a:cubicBezTo>
                  <a:cubicBezTo>
                    <a:pt x="48" y="58"/>
                    <a:pt x="46" y="57"/>
                    <a:pt x="46" y="56"/>
                  </a:cubicBezTo>
                  <a:cubicBezTo>
                    <a:pt x="36" y="30"/>
                    <a:pt x="36" y="30"/>
                    <a:pt x="36" y="30"/>
                  </a:cubicBezTo>
                  <a:cubicBezTo>
                    <a:pt x="27" y="55"/>
                    <a:pt x="27" y="55"/>
                    <a:pt x="27" y="55"/>
                  </a:cubicBezTo>
                  <a:cubicBezTo>
                    <a:pt x="27" y="57"/>
                    <a:pt x="25" y="58"/>
                    <a:pt x="23" y="58"/>
                  </a:cubicBezTo>
                  <a:cubicBezTo>
                    <a:pt x="22" y="58"/>
                    <a:pt x="20" y="57"/>
                    <a:pt x="19" y="55"/>
                  </a:cubicBezTo>
                  <a:cubicBezTo>
                    <a:pt x="1" y="7"/>
                    <a:pt x="1" y="7"/>
                    <a:pt x="1" y="7"/>
                  </a:cubicBezTo>
                  <a:cubicBezTo>
                    <a:pt x="0" y="5"/>
                    <a:pt x="1" y="2"/>
                    <a:pt x="4" y="2"/>
                  </a:cubicBezTo>
                  <a:cubicBezTo>
                    <a:pt x="6" y="1"/>
                    <a:pt x="8" y="2"/>
                    <a:pt x="9" y="4"/>
                  </a:cubicBezTo>
                  <a:cubicBezTo>
                    <a:pt x="23" y="42"/>
                    <a:pt x="23" y="42"/>
                    <a:pt x="23" y="42"/>
                  </a:cubicBezTo>
                  <a:cubicBezTo>
                    <a:pt x="33" y="16"/>
                    <a:pt x="33" y="16"/>
                    <a:pt x="33" y="16"/>
                  </a:cubicBezTo>
                  <a:cubicBezTo>
                    <a:pt x="33" y="15"/>
                    <a:pt x="35" y="14"/>
                    <a:pt x="36" y="14"/>
                  </a:cubicBezTo>
                  <a:cubicBezTo>
                    <a:pt x="36" y="14"/>
                    <a:pt x="36" y="14"/>
                    <a:pt x="36" y="14"/>
                  </a:cubicBezTo>
                  <a:cubicBezTo>
                    <a:pt x="38" y="14"/>
                    <a:pt x="40" y="15"/>
                    <a:pt x="40" y="16"/>
                  </a:cubicBezTo>
                  <a:cubicBezTo>
                    <a:pt x="50" y="42"/>
                    <a:pt x="50" y="42"/>
                    <a:pt x="50" y="42"/>
                  </a:cubicBezTo>
                  <a:cubicBezTo>
                    <a:pt x="65" y="3"/>
                    <a:pt x="65" y="3"/>
                    <a:pt x="65" y="3"/>
                  </a:cubicBezTo>
                  <a:cubicBezTo>
                    <a:pt x="65" y="1"/>
                    <a:pt x="68" y="0"/>
                    <a:pt x="70" y="1"/>
                  </a:cubicBezTo>
                  <a:cubicBezTo>
                    <a:pt x="72" y="2"/>
                    <a:pt x="73" y="4"/>
                    <a:pt x="72" y="6"/>
                  </a:cubicBezTo>
                  <a:cubicBezTo>
                    <a:pt x="53" y="56"/>
                    <a:pt x="53" y="56"/>
                    <a:pt x="53" y="56"/>
                  </a:cubicBezTo>
                  <a:cubicBezTo>
                    <a:pt x="53" y="57"/>
                    <a:pt x="51" y="58"/>
                    <a:pt x="50"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29" name="Freeform 931">
              <a:extLst>
                <a:ext uri="{FF2B5EF4-FFF2-40B4-BE49-F238E27FC236}">
                  <a16:creationId xmlns:a16="http://schemas.microsoft.com/office/drawing/2014/main" id="{F01BC787-4986-2FB8-ACA9-34EE1EC1FCF8}"/>
                </a:ext>
              </a:extLst>
            </p:cNvPr>
            <p:cNvSpPr>
              <a:spLocks/>
            </p:cNvSpPr>
            <p:nvPr/>
          </p:nvSpPr>
          <p:spPr bwMode="auto">
            <a:xfrm>
              <a:off x="14295438" y="3624263"/>
              <a:ext cx="323850" cy="119063"/>
            </a:xfrm>
            <a:custGeom>
              <a:avLst/>
              <a:gdLst>
                <a:gd name="T0" fmla="*/ 269 w 330"/>
                <a:gd name="T1" fmla="*/ 121 h 121"/>
                <a:gd name="T2" fmla="*/ 60 w 330"/>
                <a:gd name="T3" fmla="*/ 121 h 121"/>
                <a:gd name="T4" fmla="*/ 0 w 330"/>
                <a:gd name="T5" fmla="*/ 60 h 121"/>
                <a:gd name="T6" fmla="*/ 60 w 330"/>
                <a:gd name="T7" fmla="*/ 0 h 121"/>
                <a:gd name="T8" fmla="*/ 269 w 330"/>
                <a:gd name="T9" fmla="*/ 0 h 121"/>
                <a:gd name="T10" fmla="*/ 330 w 330"/>
                <a:gd name="T11" fmla="*/ 60 h 121"/>
                <a:gd name="T12" fmla="*/ 329 w 330"/>
                <a:gd name="T13" fmla="*/ 67 h 121"/>
                <a:gd name="T14" fmla="*/ 325 w 330"/>
                <a:gd name="T15" fmla="*/ 70 h 121"/>
                <a:gd name="T16" fmla="*/ 321 w 330"/>
                <a:gd name="T17" fmla="*/ 66 h 121"/>
                <a:gd name="T18" fmla="*/ 322 w 330"/>
                <a:gd name="T19" fmla="*/ 60 h 121"/>
                <a:gd name="T20" fmla="*/ 269 w 330"/>
                <a:gd name="T21" fmla="*/ 8 h 121"/>
                <a:gd name="T22" fmla="*/ 60 w 330"/>
                <a:gd name="T23" fmla="*/ 8 h 121"/>
                <a:gd name="T24" fmla="*/ 8 w 330"/>
                <a:gd name="T25" fmla="*/ 60 h 121"/>
                <a:gd name="T26" fmla="*/ 60 w 330"/>
                <a:gd name="T27" fmla="*/ 113 h 121"/>
                <a:gd name="T28" fmla="*/ 269 w 330"/>
                <a:gd name="T29" fmla="*/ 113 h 121"/>
                <a:gd name="T30" fmla="*/ 275 w 330"/>
                <a:gd name="T31" fmla="*/ 112 h 121"/>
                <a:gd name="T32" fmla="*/ 279 w 330"/>
                <a:gd name="T33" fmla="*/ 116 h 121"/>
                <a:gd name="T34" fmla="*/ 276 w 330"/>
                <a:gd name="T35" fmla="*/ 120 h 121"/>
                <a:gd name="T36" fmla="*/ 269 w 330"/>
                <a:gd name="T3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121">
                  <a:moveTo>
                    <a:pt x="269" y="121"/>
                  </a:moveTo>
                  <a:cubicBezTo>
                    <a:pt x="60" y="121"/>
                    <a:pt x="60" y="121"/>
                    <a:pt x="60" y="121"/>
                  </a:cubicBezTo>
                  <a:cubicBezTo>
                    <a:pt x="27" y="121"/>
                    <a:pt x="0" y="94"/>
                    <a:pt x="0" y="60"/>
                  </a:cubicBezTo>
                  <a:cubicBezTo>
                    <a:pt x="0" y="27"/>
                    <a:pt x="27" y="0"/>
                    <a:pt x="60" y="0"/>
                  </a:cubicBezTo>
                  <a:cubicBezTo>
                    <a:pt x="269" y="0"/>
                    <a:pt x="269" y="0"/>
                    <a:pt x="269" y="0"/>
                  </a:cubicBezTo>
                  <a:cubicBezTo>
                    <a:pt x="303" y="0"/>
                    <a:pt x="330" y="27"/>
                    <a:pt x="330" y="60"/>
                  </a:cubicBezTo>
                  <a:cubicBezTo>
                    <a:pt x="330" y="62"/>
                    <a:pt x="330" y="65"/>
                    <a:pt x="329" y="67"/>
                  </a:cubicBezTo>
                  <a:cubicBezTo>
                    <a:pt x="329" y="69"/>
                    <a:pt x="327" y="70"/>
                    <a:pt x="325" y="70"/>
                  </a:cubicBezTo>
                  <a:cubicBezTo>
                    <a:pt x="323" y="70"/>
                    <a:pt x="321" y="68"/>
                    <a:pt x="321" y="66"/>
                  </a:cubicBezTo>
                  <a:cubicBezTo>
                    <a:pt x="321" y="64"/>
                    <a:pt x="322" y="62"/>
                    <a:pt x="322" y="60"/>
                  </a:cubicBezTo>
                  <a:cubicBezTo>
                    <a:pt x="322" y="32"/>
                    <a:pt x="298" y="8"/>
                    <a:pt x="269" y="8"/>
                  </a:cubicBezTo>
                  <a:cubicBezTo>
                    <a:pt x="60" y="8"/>
                    <a:pt x="60" y="8"/>
                    <a:pt x="60" y="8"/>
                  </a:cubicBezTo>
                  <a:cubicBezTo>
                    <a:pt x="31" y="8"/>
                    <a:pt x="8" y="32"/>
                    <a:pt x="8" y="60"/>
                  </a:cubicBezTo>
                  <a:cubicBezTo>
                    <a:pt x="8" y="89"/>
                    <a:pt x="31" y="113"/>
                    <a:pt x="60" y="113"/>
                  </a:cubicBezTo>
                  <a:cubicBezTo>
                    <a:pt x="269" y="113"/>
                    <a:pt x="269" y="113"/>
                    <a:pt x="269" y="113"/>
                  </a:cubicBezTo>
                  <a:cubicBezTo>
                    <a:pt x="271" y="113"/>
                    <a:pt x="273" y="112"/>
                    <a:pt x="275" y="112"/>
                  </a:cubicBezTo>
                  <a:cubicBezTo>
                    <a:pt x="277" y="112"/>
                    <a:pt x="279" y="114"/>
                    <a:pt x="279" y="116"/>
                  </a:cubicBezTo>
                  <a:cubicBezTo>
                    <a:pt x="280" y="118"/>
                    <a:pt x="278" y="120"/>
                    <a:pt x="276" y="120"/>
                  </a:cubicBezTo>
                  <a:cubicBezTo>
                    <a:pt x="274" y="121"/>
                    <a:pt x="272" y="121"/>
                    <a:pt x="269"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730" name="Shape18_20200717_142313">
            <a:extLst>
              <a:ext uri="{FF2B5EF4-FFF2-40B4-BE49-F238E27FC236}">
                <a16:creationId xmlns:a16="http://schemas.microsoft.com/office/drawing/2014/main" id="{B1A02951-0ECC-5299-B06D-A6177C2626D4}"/>
              </a:ext>
            </a:extLst>
          </p:cNvPr>
          <p:cNvGrpSpPr>
            <a:grpSpLocks noChangeAspect="1"/>
          </p:cNvGrpSpPr>
          <p:nvPr/>
        </p:nvGrpSpPr>
        <p:grpSpPr>
          <a:xfrm>
            <a:off x="551699" y="3972720"/>
            <a:ext cx="644152" cy="323876"/>
            <a:chOff x="12247563" y="4216400"/>
            <a:chExt cx="284163" cy="142875"/>
          </a:xfrm>
          <a:solidFill>
            <a:schemeClr val="accent1"/>
          </a:solidFill>
        </p:grpSpPr>
        <p:sp>
          <p:nvSpPr>
            <p:cNvPr id="731" name="Freeform 932">
              <a:extLst>
                <a:ext uri="{FF2B5EF4-FFF2-40B4-BE49-F238E27FC236}">
                  <a16:creationId xmlns:a16="http://schemas.microsoft.com/office/drawing/2014/main" id="{4BDB4927-CAB6-6F7D-9E47-7FEF645C35C8}"/>
                </a:ext>
              </a:extLst>
            </p:cNvPr>
            <p:cNvSpPr>
              <a:spLocks noEditPoints="1"/>
            </p:cNvSpPr>
            <p:nvPr/>
          </p:nvSpPr>
          <p:spPr bwMode="auto">
            <a:xfrm>
              <a:off x="12393613" y="4221163"/>
              <a:ext cx="107950" cy="109538"/>
            </a:xfrm>
            <a:custGeom>
              <a:avLst/>
              <a:gdLst>
                <a:gd name="T0" fmla="*/ 55 w 111"/>
                <a:gd name="T1" fmla="*/ 111 h 111"/>
                <a:gd name="T2" fmla="*/ 0 w 111"/>
                <a:gd name="T3" fmla="*/ 55 h 111"/>
                <a:gd name="T4" fmla="*/ 55 w 111"/>
                <a:gd name="T5" fmla="*/ 0 h 111"/>
                <a:gd name="T6" fmla="*/ 111 w 111"/>
                <a:gd name="T7" fmla="*/ 55 h 111"/>
                <a:gd name="T8" fmla="*/ 55 w 111"/>
                <a:gd name="T9" fmla="*/ 111 h 111"/>
                <a:gd name="T10" fmla="*/ 55 w 111"/>
                <a:gd name="T11" fmla="*/ 8 h 111"/>
                <a:gd name="T12" fmla="*/ 8 w 111"/>
                <a:gd name="T13" fmla="*/ 55 h 111"/>
                <a:gd name="T14" fmla="*/ 55 w 111"/>
                <a:gd name="T15" fmla="*/ 102 h 111"/>
                <a:gd name="T16" fmla="*/ 102 w 111"/>
                <a:gd name="T17" fmla="*/ 55 h 111"/>
                <a:gd name="T18" fmla="*/ 55 w 111"/>
                <a:gd name="T1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5" y="111"/>
                  </a:moveTo>
                  <a:cubicBezTo>
                    <a:pt x="25" y="111"/>
                    <a:pt x="0" y="86"/>
                    <a:pt x="0" y="55"/>
                  </a:cubicBezTo>
                  <a:cubicBezTo>
                    <a:pt x="0" y="25"/>
                    <a:pt x="25" y="0"/>
                    <a:pt x="55" y="0"/>
                  </a:cubicBezTo>
                  <a:cubicBezTo>
                    <a:pt x="86" y="0"/>
                    <a:pt x="111" y="25"/>
                    <a:pt x="111" y="55"/>
                  </a:cubicBezTo>
                  <a:cubicBezTo>
                    <a:pt x="111" y="86"/>
                    <a:pt x="86" y="111"/>
                    <a:pt x="55" y="111"/>
                  </a:cubicBezTo>
                  <a:close/>
                  <a:moveTo>
                    <a:pt x="55" y="8"/>
                  </a:moveTo>
                  <a:cubicBezTo>
                    <a:pt x="29" y="8"/>
                    <a:pt x="8" y="29"/>
                    <a:pt x="8" y="55"/>
                  </a:cubicBezTo>
                  <a:cubicBezTo>
                    <a:pt x="8" y="81"/>
                    <a:pt x="29" y="102"/>
                    <a:pt x="55" y="102"/>
                  </a:cubicBezTo>
                  <a:cubicBezTo>
                    <a:pt x="81" y="102"/>
                    <a:pt x="102" y="81"/>
                    <a:pt x="102" y="55"/>
                  </a:cubicBezTo>
                  <a:cubicBezTo>
                    <a:pt x="102" y="29"/>
                    <a:pt x="81" y="8"/>
                    <a:pt x="55"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32" name="Freeform 933">
              <a:extLst>
                <a:ext uri="{FF2B5EF4-FFF2-40B4-BE49-F238E27FC236}">
                  <a16:creationId xmlns:a16="http://schemas.microsoft.com/office/drawing/2014/main" id="{65D1C76D-0D05-A1F0-1959-538F1CB8B12C}"/>
                </a:ext>
              </a:extLst>
            </p:cNvPr>
            <p:cNvSpPr>
              <a:spLocks noEditPoints="1"/>
            </p:cNvSpPr>
            <p:nvPr/>
          </p:nvSpPr>
          <p:spPr bwMode="auto">
            <a:xfrm>
              <a:off x="12472988" y="4302125"/>
              <a:ext cx="58738" cy="57150"/>
            </a:xfrm>
            <a:custGeom>
              <a:avLst/>
              <a:gdLst>
                <a:gd name="T0" fmla="*/ 47 w 60"/>
                <a:gd name="T1" fmla="*/ 58 h 58"/>
                <a:gd name="T2" fmla="*/ 38 w 60"/>
                <a:gd name="T3" fmla="*/ 55 h 58"/>
                <a:gd name="T4" fmla="*/ 2 w 60"/>
                <a:gd name="T5" fmla="*/ 18 h 58"/>
                <a:gd name="T6" fmla="*/ 2 w 60"/>
                <a:gd name="T7" fmla="*/ 13 h 58"/>
                <a:gd name="T8" fmla="*/ 13 w 60"/>
                <a:gd name="T9" fmla="*/ 2 h 58"/>
                <a:gd name="T10" fmla="*/ 18 w 60"/>
                <a:gd name="T11" fmla="*/ 2 h 58"/>
                <a:gd name="T12" fmla="*/ 55 w 60"/>
                <a:gd name="T13" fmla="*/ 38 h 58"/>
                <a:gd name="T14" fmla="*/ 55 w 60"/>
                <a:gd name="T15" fmla="*/ 55 h 58"/>
                <a:gd name="T16" fmla="*/ 47 w 60"/>
                <a:gd name="T17" fmla="*/ 58 h 58"/>
                <a:gd name="T18" fmla="*/ 10 w 60"/>
                <a:gd name="T19" fmla="*/ 16 h 58"/>
                <a:gd name="T20" fmla="*/ 44 w 60"/>
                <a:gd name="T21" fmla="*/ 49 h 58"/>
                <a:gd name="T22" fmla="*/ 44 w 60"/>
                <a:gd name="T23" fmla="*/ 49 h 58"/>
                <a:gd name="T24" fmla="*/ 49 w 60"/>
                <a:gd name="T25" fmla="*/ 49 h 58"/>
                <a:gd name="T26" fmla="*/ 49 w 60"/>
                <a:gd name="T27" fmla="*/ 44 h 58"/>
                <a:gd name="T28" fmla="*/ 16 w 60"/>
                <a:gd name="T29" fmla="*/ 10 h 58"/>
                <a:gd name="T30" fmla="*/ 10 w 60"/>
                <a:gd name="T31"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8">
                  <a:moveTo>
                    <a:pt x="47" y="58"/>
                  </a:moveTo>
                  <a:cubicBezTo>
                    <a:pt x="44" y="58"/>
                    <a:pt x="41" y="57"/>
                    <a:pt x="38" y="55"/>
                  </a:cubicBezTo>
                  <a:cubicBezTo>
                    <a:pt x="2" y="18"/>
                    <a:pt x="2" y="18"/>
                    <a:pt x="2" y="18"/>
                  </a:cubicBezTo>
                  <a:cubicBezTo>
                    <a:pt x="0" y="17"/>
                    <a:pt x="0" y="14"/>
                    <a:pt x="2" y="13"/>
                  </a:cubicBezTo>
                  <a:cubicBezTo>
                    <a:pt x="13" y="2"/>
                    <a:pt x="13" y="2"/>
                    <a:pt x="13" y="2"/>
                  </a:cubicBezTo>
                  <a:cubicBezTo>
                    <a:pt x="14" y="0"/>
                    <a:pt x="17" y="0"/>
                    <a:pt x="18" y="2"/>
                  </a:cubicBezTo>
                  <a:cubicBezTo>
                    <a:pt x="55" y="38"/>
                    <a:pt x="55" y="38"/>
                    <a:pt x="55" y="38"/>
                  </a:cubicBezTo>
                  <a:cubicBezTo>
                    <a:pt x="60" y="43"/>
                    <a:pt x="60" y="50"/>
                    <a:pt x="55" y="55"/>
                  </a:cubicBezTo>
                  <a:cubicBezTo>
                    <a:pt x="53" y="57"/>
                    <a:pt x="50" y="58"/>
                    <a:pt x="47" y="58"/>
                  </a:cubicBezTo>
                  <a:close/>
                  <a:moveTo>
                    <a:pt x="10" y="16"/>
                  </a:moveTo>
                  <a:cubicBezTo>
                    <a:pt x="44" y="49"/>
                    <a:pt x="44" y="49"/>
                    <a:pt x="44" y="49"/>
                  </a:cubicBezTo>
                  <a:cubicBezTo>
                    <a:pt x="44" y="49"/>
                    <a:pt x="44" y="49"/>
                    <a:pt x="44" y="49"/>
                  </a:cubicBezTo>
                  <a:cubicBezTo>
                    <a:pt x="46" y="51"/>
                    <a:pt x="48" y="51"/>
                    <a:pt x="49" y="49"/>
                  </a:cubicBezTo>
                  <a:cubicBezTo>
                    <a:pt x="51" y="48"/>
                    <a:pt x="51" y="45"/>
                    <a:pt x="49" y="44"/>
                  </a:cubicBezTo>
                  <a:cubicBezTo>
                    <a:pt x="16" y="10"/>
                    <a:pt x="16" y="10"/>
                    <a:pt x="16" y="10"/>
                  </a:cubicBezTo>
                  <a:lnTo>
                    <a:pt x="10" y="1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33" name="Freeform 934">
              <a:extLst>
                <a:ext uri="{FF2B5EF4-FFF2-40B4-BE49-F238E27FC236}">
                  <a16:creationId xmlns:a16="http://schemas.microsoft.com/office/drawing/2014/main" id="{A9B89C2C-9CF0-0BD6-2774-2AE07C5289D1}"/>
                </a:ext>
              </a:extLst>
            </p:cNvPr>
            <p:cNvSpPr>
              <a:spLocks/>
            </p:cNvSpPr>
            <p:nvPr/>
          </p:nvSpPr>
          <p:spPr bwMode="auto">
            <a:xfrm>
              <a:off x="12247563" y="4216400"/>
              <a:ext cx="7938" cy="120650"/>
            </a:xfrm>
            <a:custGeom>
              <a:avLst/>
              <a:gdLst>
                <a:gd name="T0" fmla="*/ 4 w 8"/>
                <a:gd name="T1" fmla="*/ 123 h 123"/>
                <a:gd name="T2" fmla="*/ 0 w 8"/>
                <a:gd name="T3" fmla="*/ 119 h 123"/>
                <a:gd name="T4" fmla="*/ 0 w 8"/>
                <a:gd name="T5" fmla="*/ 4 h 123"/>
                <a:gd name="T6" fmla="*/ 4 w 8"/>
                <a:gd name="T7" fmla="*/ 0 h 123"/>
                <a:gd name="T8" fmla="*/ 8 w 8"/>
                <a:gd name="T9" fmla="*/ 4 h 123"/>
                <a:gd name="T10" fmla="*/ 8 w 8"/>
                <a:gd name="T11" fmla="*/ 119 h 123"/>
                <a:gd name="T12" fmla="*/ 4 w 8"/>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8" h="123">
                  <a:moveTo>
                    <a:pt x="4" y="123"/>
                  </a:moveTo>
                  <a:cubicBezTo>
                    <a:pt x="1" y="123"/>
                    <a:pt x="0" y="121"/>
                    <a:pt x="0" y="119"/>
                  </a:cubicBezTo>
                  <a:cubicBezTo>
                    <a:pt x="0" y="4"/>
                    <a:pt x="0" y="4"/>
                    <a:pt x="0" y="4"/>
                  </a:cubicBezTo>
                  <a:cubicBezTo>
                    <a:pt x="0" y="1"/>
                    <a:pt x="1" y="0"/>
                    <a:pt x="4" y="0"/>
                  </a:cubicBezTo>
                  <a:cubicBezTo>
                    <a:pt x="6" y="0"/>
                    <a:pt x="8" y="1"/>
                    <a:pt x="8" y="4"/>
                  </a:cubicBezTo>
                  <a:cubicBezTo>
                    <a:pt x="8" y="119"/>
                    <a:pt x="8" y="119"/>
                    <a:pt x="8" y="119"/>
                  </a:cubicBezTo>
                  <a:cubicBezTo>
                    <a:pt x="8" y="121"/>
                    <a:pt x="6" y="123"/>
                    <a:pt x="4" y="1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34" name="Freeform 935">
              <a:extLst>
                <a:ext uri="{FF2B5EF4-FFF2-40B4-BE49-F238E27FC236}">
                  <a16:creationId xmlns:a16="http://schemas.microsoft.com/office/drawing/2014/main" id="{D67BBE4F-31B5-2471-0A36-9671DAACE715}"/>
                </a:ext>
              </a:extLst>
            </p:cNvPr>
            <p:cNvSpPr>
              <a:spLocks/>
            </p:cNvSpPr>
            <p:nvPr/>
          </p:nvSpPr>
          <p:spPr bwMode="auto">
            <a:xfrm>
              <a:off x="12288838" y="4216400"/>
              <a:ext cx="7938" cy="120650"/>
            </a:xfrm>
            <a:custGeom>
              <a:avLst/>
              <a:gdLst>
                <a:gd name="T0" fmla="*/ 4 w 8"/>
                <a:gd name="T1" fmla="*/ 123 h 123"/>
                <a:gd name="T2" fmla="*/ 0 w 8"/>
                <a:gd name="T3" fmla="*/ 119 h 123"/>
                <a:gd name="T4" fmla="*/ 0 w 8"/>
                <a:gd name="T5" fmla="*/ 4 h 123"/>
                <a:gd name="T6" fmla="*/ 4 w 8"/>
                <a:gd name="T7" fmla="*/ 0 h 123"/>
                <a:gd name="T8" fmla="*/ 8 w 8"/>
                <a:gd name="T9" fmla="*/ 4 h 123"/>
                <a:gd name="T10" fmla="*/ 8 w 8"/>
                <a:gd name="T11" fmla="*/ 119 h 123"/>
                <a:gd name="T12" fmla="*/ 4 w 8"/>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8" h="123">
                  <a:moveTo>
                    <a:pt x="4" y="123"/>
                  </a:moveTo>
                  <a:cubicBezTo>
                    <a:pt x="2" y="123"/>
                    <a:pt x="0" y="121"/>
                    <a:pt x="0" y="119"/>
                  </a:cubicBezTo>
                  <a:cubicBezTo>
                    <a:pt x="0" y="4"/>
                    <a:pt x="0" y="4"/>
                    <a:pt x="0" y="4"/>
                  </a:cubicBezTo>
                  <a:cubicBezTo>
                    <a:pt x="0" y="1"/>
                    <a:pt x="2" y="0"/>
                    <a:pt x="4" y="0"/>
                  </a:cubicBezTo>
                  <a:cubicBezTo>
                    <a:pt x="6" y="0"/>
                    <a:pt x="8" y="1"/>
                    <a:pt x="8" y="4"/>
                  </a:cubicBezTo>
                  <a:cubicBezTo>
                    <a:pt x="8" y="119"/>
                    <a:pt x="8" y="119"/>
                    <a:pt x="8" y="119"/>
                  </a:cubicBezTo>
                  <a:cubicBezTo>
                    <a:pt x="8" y="121"/>
                    <a:pt x="6" y="123"/>
                    <a:pt x="4" y="1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35" name="Freeform 936">
              <a:extLst>
                <a:ext uri="{FF2B5EF4-FFF2-40B4-BE49-F238E27FC236}">
                  <a16:creationId xmlns:a16="http://schemas.microsoft.com/office/drawing/2014/main" id="{D3A14139-2AF9-9F30-BEA4-AB6550E6BB84}"/>
                </a:ext>
              </a:extLst>
            </p:cNvPr>
            <p:cNvSpPr>
              <a:spLocks/>
            </p:cNvSpPr>
            <p:nvPr/>
          </p:nvSpPr>
          <p:spPr bwMode="auto">
            <a:xfrm>
              <a:off x="12271375" y="4216400"/>
              <a:ext cx="9525" cy="120650"/>
            </a:xfrm>
            <a:custGeom>
              <a:avLst/>
              <a:gdLst>
                <a:gd name="T0" fmla="*/ 4 w 9"/>
                <a:gd name="T1" fmla="*/ 123 h 123"/>
                <a:gd name="T2" fmla="*/ 0 w 9"/>
                <a:gd name="T3" fmla="*/ 119 h 123"/>
                <a:gd name="T4" fmla="*/ 0 w 9"/>
                <a:gd name="T5" fmla="*/ 4 h 123"/>
                <a:gd name="T6" fmla="*/ 4 w 9"/>
                <a:gd name="T7" fmla="*/ 0 h 123"/>
                <a:gd name="T8" fmla="*/ 9 w 9"/>
                <a:gd name="T9" fmla="*/ 4 h 123"/>
                <a:gd name="T10" fmla="*/ 9 w 9"/>
                <a:gd name="T11" fmla="*/ 119 h 123"/>
                <a:gd name="T12" fmla="*/ 4 w 9"/>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9" h="123">
                  <a:moveTo>
                    <a:pt x="4" y="123"/>
                  </a:moveTo>
                  <a:cubicBezTo>
                    <a:pt x="2" y="123"/>
                    <a:pt x="0" y="121"/>
                    <a:pt x="0" y="119"/>
                  </a:cubicBezTo>
                  <a:cubicBezTo>
                    <a:pt x="0" y="4"/>
                    <a:pt x="0" y="4"/>
                    <a:pt x="0" y="4"/>
                  </a:cubicBezTo>
                  <a:cubicBezTo>
                    <a:pt x="0" y="1"/>
                    <a:pt x="2" y="0"/>
                    <a:pt x="4" y="0"/>
                  </a:cubicBezTo>
                  <a:cubicBezTo>
                    <a:pt x="7" y="0"/>
                    <a:pt x="9" y="1"/>
                    <a:pt x="9" y="4"/>
                  </a:cubicBezTo>
                  <a:cubicBezTo>
                    <a:pt x="9" y="119"/>
                    <a:pt x="9" y="119"/>
                    <a:pt x="9" y="119"/>
                  </a:cubicBezTo>
                  <a:cubicBezTo>
                    <a:pt x="9" y="121"/>
                    <a:pt x="7" y="123"/>
                    <a:pt x="4" y="1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36" name="Freeform 937">
              <a:extLst>
                <a:ext uri="{FF2B5EF4-FFF2-40B4-BE49-F238E27FC236}">
                  <a16:creationId xmlns:a16="http://schemas.microsoft.com/office/drawing/2014/main" id="{E2E5EAB5-1DD9-6041-36EC-562F1C1F7C07}"/>
                </a:ext>
              </a:extLst>
            </p:cNvPr>
            <p:cNvSpPr>
              <a:spLocks/>
            </p:cNvSpPr>
            <p:nvPr/>
          </p:nvSpPr>
          <p:spPr bwMode="auto">
            <a:xfrm>
              <a:off x="12331700" y="4216400"/>
              <a:ext cx="7938" cy="120650"/>
            </a:xfrm>
            <a:custGeom>
              <a:avLst/>
              <a:gdLst>
                <a:gd name="T0" fmla="*/ 4 w 8"/>
                <a:gd name="T1" fmla="*/ 123 h 123"/>
                <a:gd name="T2" fmla="*/ 0 w 8"/>
                <a:gd name="T3" fmla="*/ 119 h 123"/>
                <a:gd name="T4" fmla="*/ 0 w 8"/>
                <a:gd name="T5" fmla="*/ 4 h 123"/>
                <a:gd name="T6" fmla="*/ 4 w 8"/>
                <a:gd name="T7" fmla="*/ 0 h 123"/>
                <a:gd name="T8" fmla="*/ 8 w 8"/>
                <a:gd name="T9" fmla="*/ 4 h 123"/>
                <a:gd name="T10" fmla="*/ 8 w 8"/>
                <a:gd name="T11" fmla="*/ 119 h 123"/>
                <a:gd name="T12" fmla="*/ 4 w 8"/>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8" h="123">
                  <a:moveTo>
                    <a:pt x="4" y="123"/>
                  </a:moveTo>
                  <a:cubicBezTo>
                    <a:pt x="2" y="123"/>
                    <a:pt x="0" y="121"/>
                    <a:pt x="0" y="119"/>
                  </a:cubicBezTo>
                  <a:cubicBezTo>
                    <a:pt x="0" y="4"/>
                    <a:pt x="0" y="4"/>
                    <a:pt x="0" y="4"/>
                  </a:cubicBezTo>
                  <a:cubicBezTo>
                    <a:pt x="0" y="1"/>
                    <a:pt x="2" y="0"/>
                    <a:pt x="4" y="0"/>
                  </a:cubicBezTo>
                  <a:cubicBezTo>
                    <a:pt x="6" y="0"/>
                    <a:pt x="8" y="1"/>
                    <a:pt x="8" y="4"/>
                  </a:cubicBezTo>
                  <a:cubicBezTo>
                    <a:pt x="8" y="119"/>
                    <a:pt x="8" y="119"/>
                    <a:pt x="8" y="119"/>
                  </a:cubicBezTo>
                  <a:cubicBezTo>
                    <a:pt x="8" y="121"/>
                    <a:pt x="6" y="123"/>
                    <a:pt x="4" y="1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37" name="Freeform 938">
              <a:extLst>
                <a:ext uri="{FF2B5EF4-FFF2-40B4-BE49-F238E27FC236}">
                  <a16:creationId xmlns:a16="http://schemas.microsoft.com/office/drawing/2014/main" id="{D98B6478-ADF8-CC78-F378-DD68FD34BE72}"/>
                </a:ext>
              </a:extLst>
            </p:cNvPr>
            <p:cNvSpPr>
              <a:spLocks/>
            </p:cNvSpPr>
            <p:nvPr/>
          </p:nvSpPr>
          <p:spPr bwMode="auto">
            <a:xfrm>
              <a:off x="12349163" y="4216400"/>
              <a:ext cx="7938" cy="120650"/>
            </a:xfrm>
            <a:custGeom>
              <a:avLst/>
              <a:gdLst>
                <a:gd name="T0" fmla="*/ 4 w 8"/>
                <a:gd name="T1" fmla="*/ 123 h 123"/>
                <a:gd name="T2" fmla="*/ 0 w 8"/>
                <a:gd name="T3" fmla="*/ 119 h 123"/>
                <a:gd name="T4" fmla="*/ 0 w 8"/>
                <a:gd name="T5" fmla="*/ 4 h 123"/>
                <a:gd name="T6" fmla="*/ 4 w 8"/>
                <a:gd name="T7" fmla="*/ 0 h 123"/>
                <a:gd name="T8" fmla="*/ 8 w 8"/>
                <a:gd name="T9" fmla="*/ 4 h 123"/>
                <a:gd name="T10" fmla="*/ 8 w 8"/>
                <a:gd name="T11" fmla="*/ 119 h 123"/>
                <a:gd name="T12" fmla="*/ 4 w 8"/>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8" h="123">
                  <a:moveTo>
                    <a:pt x="4" y="123"/>
                  </a:moveTo>
                  <a:cubicBezTo>
                    <a:pt x="2" y="123"/>
                    <a:pt x="0" y="121"/>
                    <a:pt x="0" y="119"/>
                  </a:cubicBezTo>
                  <a:cubicBezTo>
                    <a:pt x="0" y="4"/>
                    <a:pt x="0" y="4"/>
                    <a:pt x="0" y="4"/>
                  </a:cubicBezTo>
                  <a:cubicBezTo>
                    <a:pt x="0" y="1"/>
                    <a:pt x="2" y="0"/>
                    <a:pt x="4" y="0"/>
                  </a:cubicBezTo>
                  <a:cubicBezTo>
                    <a:pt x="6" y="0"/>
                    <a:pt x="8" y="1"/>
                    <a:pt x="8" y="4"/>
                  </a:cubicBezTo>
                  <a:cubicBezTo>
                    <a:pt x="8" y="119"/>
                    <a:pt x="8" y="119"/>
                    <a:pt x="8" y="119"/>
                  </a:cubicBezTo>
                  <a:cubicBezTo>
                    <a:pt x="8" y="121"/>
                    <a:pt x="6" y="123"/>
                    <a:pt x="4" y="1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38" name="Freeform 939">
              <a:extLst>
                <a:ext uri="{FF2B5EF4-FFF2-40B4-BE49-F238E27FC236}">
                  <a16:creationId xmlns:a16="http://schemas.microsoft.com/office/drawing/2014/main" id="{25005357-ADFB-CDEE-C8A7-D5F041E876DE}"/>
                </a:ext>
              </a:extLst>
            </p:cNvPr>
            <p:cNvSpPr>
              <a:spLocks/>
            </p:cNvSpPr>
            <p:nvPr/>
          </p:nvSpPr>
          <p:spPr bwMode="auto">
            <a:xfrm>
              <a:off x="12306300" y="4216400"/>
              <a:ext cx="7938" cy="120650"/>
            </a:xfrm>
            <a:custGeom>
              <a:avLst/>
              <a:gdLst>
                <a:gd name="T0" fmla="*/ 4 w 8"/>
                <a:gd name="T1" fmla="*/ 123 h 123"/>
                <a:gd name="T2" fmla="*/ 0 w 8"/>
                <a:gd name="T3" fmla="*/ 119 h 123"/>
                <a:gd name="T4" fmla="*/ 0 w 8"/>
                <a:gd name="T5" fmla="*/ 4 h 123"/>
                <a:gd name="T6" fmla="*/ 4 w 8"/>
                <a:gd name="T7" fmla="*/ 0 h 123"/>
                <a:gd name="T8" fmla="*/ 8 w 8"/>
                <a:gd name="T9" fmla="*/ 4 h 123"/>
                <a:gd name="T10" fmla="*/ 8 w 8"/>
                <a:gd name="T11" fmla="*/ 119 h 123"/>
                <a:gd name="T12" fmla="*/ 4 w 8"/>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8" h="123">
                  <a:moveTo>
                    <a:pt x="4" y="123"/>
                  </a:moveTo>
                  <a:cubicBezTo>
                    <a:pt x="2" y="123"/>
                    <a:pt x="0" y="121"/>
                    <a:pt x="0" y="119"/>
                  </a:cubicBezTo>
                  <a:cubicBezTo>
                    <a:pt x="0" y="4"/>
                    <a:pt x="0" y="4"/>
                    <a:pt x="0" y="4"/>
                  </a:cubicBezTo>
                  <a:cubicBezTo>
                    <a:pt x="0" y="1"/>
                    <a:pt x="2" y="0"/>
                    <a:pt x="4" y="0"/>
                  </a:cubicBezTo>
                  <a:cubicBezTo>
                    <a:pt x="7" y="0"/>
                    <a:pt x="8" y="1"/>
                    <a:pt x="8" y="4"/>
                  </a:cubicBezTo>
                  <a:cubicBezTo>
                    <a:pt x="8" y="119"/>
                    <a:pt x="8" y="119"/>
                    <a:pt x="8" y="119"/>
                  </a:cubicBezTo>
                  <a:cubicBezTo>
                    <a:pt x="8" y="121"/>
                    <a:pt x="7" y="123"/>
                    <a:pt x="4" y="1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39" name="Freeform 940">
              <a:extLst>
                <a:ext uri="{FF2B5EF4-FFF2-40B4-BE49-F238E27FC236}">
                  <a16:creationId xmlns:a16="http://schemas.microsoft.com/office/drawing/2014/main" id="{E1C4C97F-54E4-1C29-C37E-900FB33F8AEF}"/>
                </a:ext>
              </a:extLst>
            </p:cNvPr>
            <p:cNvSpPr>
              <a:spLocks/>
            </p:cNvSpPr>
            <p:nvPr/>
          </p:nvSpPr>
          <p:spPr bwMode="auto">
            <a:xfrm>
              <a:off x="12372975" y="4216400"/>
              <a:ext cx="9525" cy="120650"/>
            </a:xfrm>
            <a:custGeom>
              <a:avLst/>
              <a:gdLst>
                <a:gd name="T0" fmla="*/ 4 w 9"/>
                <a:gd name="T1" fmla="*/ 123 h 123"/>
                <a:gd name="T2" fmla="*/ 0 w 9"/>
                <a:gd name="T3" fmla="*/ 119 h 123"/>
                <a:gd name="T4" fmla="*/ 0 w 9"/>
                <a:gd name="T5" fmla="*/ 4 h 123"/>
                <a:gd name="T6" fmla="*/ 4 w 9"/>
                <a:gd name="T7" fmla="*/ 0 h 123"/>
                <a:gd name="T8" fmla="*/ 9 w 9"/>
                <a:gd name="T9" fmla="*/ 4 h 123"/>
                <a:gd name="T10" fmla="*/ 9 w 9"/>
                <a:gd name="T11" fmla="*/ 119 h 123"/>
                <a:gd name="T12" fmla="*/ 4 w 9"/>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9" h="123">
                  <a:moveTo>
                    <a:pt x="4" y="123"/>
                  </a:moveTo>
                  <a:cubicBezTo>
                    <a:pt x="2" y="123"/>
                    <a:pt x="0" y="121"/>
                    <a:pt x="0" y="119"/>
                  </a:cubicBezTo>
                  <a:cubicBezTo>
                    <a:pt x="0" y="4"/>
                    <a:pt x="0" y="4"/>
                    <a:pt x="0" y="4"/>
                  </a:cubicBezTo>
                  <a:cubicBezTo>
                    <a:pt x="0" y="1"/>
                    <a:pt x="2" y="0"/>
                    <a:pt x="4" y="0"/>
                  </a:cubicBezTo>
                  <a:cubicBezTo>
                    <a:pt x="7" y="0"/>
                    <a:pt x="9" y="1"/>
                    <a:pt x="9" y="4"/>
                  </a:cubicBezTo>
                  <a:cubicBezTo>
                    <a:pt x="9" y="119"/>
                    <a:pt x="9" y="119"/>
                    <a:pt x="9" y="119"/>
                  </a:cubicBezTo>
                  <a:cubicBezTo>
                    <a:pt x="9" y="121"/>
                    <a:pt x="7" y="123"/>
                    <a:pt x="4" y="1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40" name="Freeform 941">
              <a:extLst>
                <a:ext uri="{FF2B5EF4-FFF2-40B4-BE49-F238E27FC236}">
                  <a16:creationId xmlns:a16="http://schemas.microsoft.com/office/drawing/2014/main" id="{3D0EF77C-0AD2-030A-E627-194BC1B84015}"/>
                </a:ext>
              </a:extLst>
            </p:cNvPr>
            <p:cNvSpPr>
              <a:spLocks/>
            </p:cNvSpPr>
            <p:nvPr/>
          </p:nvSpPr>
          <p:spPr bwMode="auto">
            <a:xfrm>
              <a:off x="12419013" y="4316413"/>
              <a:ext cx="7938" cy="20638"/>
            </a:xfrm>
            <a:custGeom>
              <a:avLst/>
              <a:gdLst>
                <a:gd name="T0" fmla="*/ 4 w 8"/>
                <a:gd name="T1" fmla="*/ 21 h 21"/>
                <a:gd name="T2" fmla="*/ 0 w 8"/>
                <a:gd name="T3" fmla="*/ 17 h 21"/>
                <a:gd name="T4" fmla="*/ 0 w 8"/>
                <a:gd name="T5" fmla="*/ 4 h 21"/>
                <a:gd name="T6" fmla="*/ 4 w 8"/>
                <a:gd name="T7" fmla="*/ 0 h 21"/>
                <a:gd name="T8" fmla="*/ 8 w 8"/>
                <a:gd name="T9" fmla="*/ 4 h 21"/>
                <a:gd name="T10" fmla="*/ 8 w 8"/>
                <a:gd name="T11" fmla="*/ 17 h 21"/>
                <a:gd name="T12" fmla="*/ 4 w 8"/>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4" y="21"/>
                  </a:moveTo>
                  <a:cubicBezTo>
                    <a:pt x="1" y="21"/>
                    <a:pt x="0" y="19"/>
                    <a:pt x="0" y="17"/>
                  </a:cubicBezTo>
                  <a:cubicBezTo>
                    <a:pt x="0" y="4"/>
                    <a:pt x="0" y="4"/>
                    <a:pt x="0" y="4"/>
                  </a:cubicBezTo>
                  <a:cubicBezTo>
                    <a:pt x="0" y="2"/>
                    <a:pt x="1" y="0"/>
                    <a:pt x="4" y="0"/>
                  </a:cubicBezTo>
                  <a:cubicBezTo>
                    <a:pt x="6" y="0"/>
                    <a:pt x="8" y="2"/>
                    <a:pt x="8" y="4"/>
                  </a:cubicBezTo>
                  <a:cubicBezTo>
                    <a:pt x="8" y="17"/>
                    <a:pt x="8" y="17"/>
                    <a:pt x="8" y="17"/>
                  </a:cubicBezTo>
                  <a:cubicBezTo>
                    <a:pt x="8" y="19"/>
                    <a:pt x="6" y="21"/>
                    <a:pt x="4"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41" name="Freeform 942">
              <a:extLst>
                <a:ext uri="{FF2B5EF4-FFF2-40B4-BE49-F238E27FC236}">
                  <a16:creationId xmlns:a16="http://schemas.microsoft.com/office/drawing/2014/main" id="{573E5444-C897-B72C-F0F4-BCA0B6C02B38}"/>
                </a:ext>
              </a:extLst>
            </p:cNvPr>
            <p:cNvSpPr>
              <a:spLocks/>
            </p:cNvSpPr>
            <p:nvPr/>
          </p:nvSpPr>
          <p:spPr bwMode="auto">
            <a:xfrm>
              <a:off x="12419013" y="4216400"/>
              <a:ext cx="7938" cy="17463"/>
            </a:xfrm>
            <a:custGeom>
              <a:avLst/>
              <a:gdLst>
                <a:gd name="T0" fmla="*/ 4 w 8"/>
                <a:gd name="T1" fmla="*/ 17 h 17"/>
                <a:gd name="T2" fmla="*/ 0 w 8"/>
                <a:gd name="T3" fmla="*/ 13 h 17"/>
                <a:gd name="T4" fmla="*/ 0 w 8"/>
                <a:gd name="T5" fmla="*/ 4 h 17"/>
                <a:gd name="T6" fmla="*/ 4 w 8"/>
                <a:gd name="T7" fmla="*/ 0 h 17"/>
                <a:gd name="T8" fmla="*/ 8 w 8"/>
                <a:gd name="T9" fmla="*/ 4 h 17"/>
                <a:gd name="T10" fmla="*/ 8 w 8"/>
                <a:gd name="T11" fmla="*/ 13 h 17"/>
                <a:gd name="T12" fmla="*/ 4 w 8"/>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8" h="17">
                  <a:moveTo>
                    <a:pt x="4" y="17"/>
                  </a:moveTo>
                  <a:cubicBezTo>
                    <a:pt x="1" y="17"/>
                    <a:pt x="0" y="15"/>
                    <a:pt x="0" y="13"/>
                  </a:cubicBezTo>
                  <a:cubicBezTo>
                    <a:pt x="0" y="4"/>
                    <a:pt x="0" y="4"/>
                    <a:pt x="0" y="4"/>
                  </a:cubicBezTo>
                  <a:cubicBezTo>
                    <a:pt x="0" y="1"/>
                    <a:pt x="1" y="0"/>
                    <a:pt x="4" y="0"/>
                  </a:cubicBezTo>
                  <a:cubicBezTo>
                    <a:pt x="6" y="0"/>
                    <a:pt x="8" y="1"/>
                    <a:pt x="8" y="4"/>
                  </a:cubicBezTo>
                  <a:cubicBezTo>
                    <a:pt x="8" y="13"/>
                    <a:pt x="8" y="13"/>
                    <a:pt x="8" y="13"/>
                  </a:cubicBezTo>
                  <a:cubicBezTo>
                    <a:pt x="8" y="15"/>
                    <a:pt x="6" y="17"/>
                    <a:pt x="4"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42" name="Freeform 943">
              <a:extLst>
                <a:ext uri="{FF2B5EF4-FFF2-40B4-BE49-F238E27FC236}">
                  <a16:creationId xmlns:a16="http://schemas.microsoft.com/office/drawing/2014/main" id="{72898022-4026-697D-0581-C8F6AF2D3B71}"/>
                </a:ext>
              </a:extLst>
            </p:cNvPr>
            <p:cNvSpPr>
              <a:spLocks/>
            </p:cNvSpPr>
            <p:nvPr/>
          </p:nvSpPr>
          <p:spPr bwMode="auto">
            <a:xfrm>
              <a:off x="12399963" y="4297363"/>
              <a:ext cx="7938" cy="39688"/>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43" name="Freeform 944">
              <a:extLst>
                <a:ext uri="{FF2B5EF4-FFF2-40B4-BE49-F238E27FC236}">
                  <a16:creationId xmlns:a16="http://schemas.microsoft.com/office/drawing/2014/main" id="{20C19907-7049-4CF1-D0AD-5F158044054F}"/>
                </a:ext>
              </a:extLst>
            </p:cNvPr>
            <p:cNvSpPr>
              <a:spLocks/>
            </p:cNvSpPr>
            <p:nvPr/>
          </p:nvSpPr>
          <p:spPr bwMode="auto">
            <a:xfrm>
              <a:off x="12399963" y="4216400"/>
              <a:ext cx="7938" cy="36513"/>
            </a:xfrm>
            <a:custGeom>
              <a:avLst/>
              <a:gdLst>
                <a:gd name="T0" fmla="*/ 4 w 8"/>
                <a:gd name="T1" fmla="*/ 37 h 37"/>
                <a:gd name="T2" fmla="*/ 0 w 8"/>
                <a:gd name="T3" fmla="*/ 33 h 37"/>
                <a:gd name="T4" fmla="*/ 0 w 8"/>
                <a:gd name="T5" fmla="*/ 4 h 37"/>
                <a:gd name="T6" fmla="*/ 4 w 8"/>
                <a:gd name="T7" fmla="*/ 0 h 37"/>
                <a:gd name="T8" fmla="*/ 8 w 8"/>
                <a:gd name="T9" fmla="*/ 4 h 37"/>
                <a:gd name="T10" fmla="*/ 8 w 8"/>
                <a:gd name="T11" fmla="*/ 33 h 37"/>
                <a:gd name="T12" fmla="*/ 4 w 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 h="37">
                  <a:moveTo>
                    <a:pt x="4" y="37"/>
                  </a:moveTo>
                  <a:cubicBezTo>
                    <a:pt x="2" y="37"/>
                    <a:pt x="0" y="35"/>
                    <a:pt x="0" y="33"/>
                  </a:cubicBezTo>
                  <a:cubicBezTo>
                    <a:pt x="0" y="4"/>
                    <a:pt x="0" y="4"/>
                    <a:pt x="0" y="4"/>
                  </a:cubicBezTo>
                  <a:cubicBezTo>
                    <a:pt x="0" y="1"/>
                    <a:pt x="2" y="0"/>
                    <a:pt x="4" y="0"/>
                  </a:cubicBezTo>
                  <a:cubicBezTo>
                    <a:pt x="6" y="0"/>
                    <a:pt x="8" y="1"/>
                    <a:pt x="8" y="4"/>
                  </a:cubicBezTo>
                  <a:cubicBezTo>
                    <a:pt x="8" y="33"/>
                    <a:pt x="8" y="33"/>
                    <a:pt x="8" y="33"/>
                  </a:cubicBezTo>
                  <a:cubicBezTo>
                    <a:pt x="8" y="35"/>
                    <a:pt x="6" y="37"/>
                    <a:pt x="4"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44" name="Freeform 945">
              <a:extLst>
                <a:ext uri="{FF2B5EF4-FFF2-40B4-BE49-F238E27FC236}">
                  <a16:creationId xmlns:a16="http://schemas.microsoft.com/office/drawing/2014/main" id="{E33EB82D-E733-8DD9-DB0C-0994D225526A}"/>
                </a:ext>
              </a:extLst>
            </p:cNvPr>
            <p:cNvSpPr>
              <a:spLocks/>
            </p:cNvSpPr>
            <p:nvPr/>
          </p:nvSpPr>
          <p:spPr bwMode="auto">
            <a:xfrm>
              <a:off x="12434888" y="4321175"/>
              <a:ext cx="9525" cy="15875"/>
            </a:xfrm>
            <a:custGeom>
              <a:avLst/>
              <a:gdLst>
                <a:gd name="T0" fmla="*/ 5 w 9"/>
                <a:gd name="T1" fmla="*/ 16 h 16"/>
                <a:gd name="T2" fmla="*/ 0 w 9"/>
                <a:gd name="T3" fmla="*/ 12 h 16"/>
                <a:gd name="T4" fmla="*/ 0 w 9"/>
                <a:gd name="T5" fmla="*/ 5 h 16"/>
                <a:gd name="T6" fmla="*/ 5 w 9"/>
                <a:gd name="T7" fmla="*/ 0 h 16"/>
                <a:gd name="T8" fmla="*/ 9 w 9"/>
                <a:gd name="T9" fmla="*/ 5 h 16"/>
                <a:gd name="T10" fmla="*/ 9 w 9"/>
                <a:gd name="T11" fmla="*/ 12 h 16"/>
                <a:gd name="T12" fmla="*/ 5 w 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9" h="16">
                  <a:moveTo>
                    <a:pt x="5" y="16"/>
                  </a:moveTo>
                  <a:cubicBezTo>
                    <a:pt x="2" y="16"/>
                    <a:pt x="0" y="14"/>
                    <a:pt x="0" y="12"/>
                  </a:cubicBezTo>
                  <a:cubicBezTo>
                    <a:pt x="0" y="5"/>
                    <a:pt x="0" y="5"/>
                    <a:pt x="0" y="5"/>
                  </a:cubicBezTo>
                  <a:cubicBezTo>
                    <a:pt x="0" y="2"/>
                    <a:pt x="2" y="0"/>
                    <a:pt x="5" y="0"/>
                  </a:cubicBezTo>
                  <a:cubicBezTo>
                    <a:pt x="7" y="0"/>
                    <a:pt x="9" y="2"/>
                    <a:pt x="9" y="5"/>
                  </a:cubicBezTo>
                  <a:cubicBezTo>
                    <a:pt x="9" y="12"/>
                    <a:pt x="9" y="12"/>
                    <a:pt x="9" y="12"/>
                  </a:cubicBezTo>
                  <a:cubicBezTo>
                    <a:pt x="9" y="14"/>
                    <a:pt x="7" y="16"/>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45" name="Freeform 946">
              <a:extLst>
                <a:ext uri="{FF2B5EF4-FFF2-40B4-BE49-F238E27FC236}">
                  <a16:creationId xmlns:a16="http://schemas.microsoft.com/office/drawing/2014/main" id="{999197B5-0672-976D-3908-E9DBE881A9B9}"/>
                </a:ext>
              </a:extLst>
            </p:cNvPr>
            <p:cNvSpPr>
              <a:spLocks/>
            </p:cNvSpPr>
            <p:nvPr/>
          </p:nvSpPr>
          <p:spPr bwMode="auto">
            <a:xfrm>
              <a:off x="12434888" y="4216400"/>
              <a:ext cx="9525" cy="12700"/>
            </a:xfrm>
            <a:custGeom>
              <a:avLst/>
              <a:gdLst>
                <a:gd name="T0" fmla="*/ 5 w 9"/>
                <a:gd name="T1" fmla="*/ 13 h 13"/>
                <a:gd name="T2" fmla="*/ 0 w 9"/>
                <a:gd name="T3" fmla="*/ 9 h 13"/>
                <a:gd name="T4" fmla="*/ 0 w 9"/>
                <a:gd name="T5" fmla="*/ 4 h 13"/>
                <a:gd name="T6" fmla="*/ 5 w 9"/>
                <a:gd name="T7" fmla="*/ 0 h 13"/>
                <a:gd name="T8" fmla="*/ 9 w 9"/>
                <a:gd name="T9" fmla="*/ 4 h 13"/>
                <a:gd name="T10" fmla="*/ 9 w 9"/>
                <a:gd name="T11" fmla="*/ 9 h 13"/>
                <a:gd name="T12" fmla="*/ 5 w 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5" y="13"/>
                  </a:moveTo>
                  <a:cubicBezTo>
                    <a:pt x="2" y="13"/>
                    <a:pt x="0" y="11"/>
                    <a:pt x="0" y="9"/>
                  </a:cubicBezTo>
                  <a:cubicBezTo>
                    <a:pt x="0" y="4"/>
                    <a:pt x="0" y="4"/>
                    <a:pt x="0" y="4"/>
                  </a:cubicBezTo>
                  <a:cubicBezTo>
                    <a:pt x="0" y="1"/>
                    <a:pt x="2" y="0"/>
                    <a:pt x="5" y="0"/>
                  </a:cubicBezTo>
                  <a:cubicBezTo>
                    <a:pt x="7" y="0"/>
                    <a:pt x="9" y="1"/>
                    <a:pt x="9" y="4"/>
                  </a:cubicBezTo>
                  <a:cubicBezTo>
                    <a:pt x="9" y="9"/>
                    <a:pt x="9" y="9"/>
                    <a:pt x="9" y="9"/>
                  </a:cubicBezTo>
                  <a:cubicBezTo>
                    <a:pt x="9" y="11"/>
                    <a:pt x="7" y="13"/>
                    <a:pt x="5"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746" name="Shape19_20200717_142313">
            <a:extLst>
              <a:ext uri="{FF2B5EF4-FFF2-40B4-BE49-F238E27FC236}">
                <a16:creationId xmlns:a16="http://schemas.microsoft.com/office/drawing/2014/main" id="{376889D3-E460-C092-5C7C-FF9E074ADC8D}"/>
              </a:ext>
            </a:extLst>
          </p:cNvPr>
          <p:cNvGrpSpPr>
            <a:grpSpLocks noChangeAspect="1"/>
          </p:cNvGrpSpPr>
          <p:nvPr/>
        </p:nvGrpSpPr>
        <p:grpSpPr>
          <a:xfrm>
            <a:off x="1886042" y="3843168"/>
            <a:ext cx="586578" cy="582978"/>
            <a:chOff x="12785725" y="4159250"/>
            <a:chExt cx="258763" cy="257176"/>
          </a:xfrm>
          <a:solidFill>
            <a:schemeClr val="accent1"/>
          </a:solidFill>
        </p:grpSpPr>
        <p:sp>
          <p:nvSpPr>
            <p:cNvPr id="747" name="Freeform 947">
              <a:extLst>
                <a:ext uri="{FF2B5EF4-FFF2-40B4-BE49-F238E27FC236}">
                  <a16:creationId xmlns:a16="http://schemas.microsoft.com/office/drawing/2014/main" id="{3A6F9964-0F86-E255-0143-74C77AF8FD64}"/>
                </a:ext>
              </a:extLst>
            </p:cNvPr>
            <p:cNvSpPr>
              <a:spLocks/>
            </p:cNvSpPr>
            <p:nvPr/>
          </p:nvSpPr>
          <p:spPr bwMode="auto">
            <a:xfrm>
              <a:off x="12876213" y="4159250"/>
              <a:ext cx="7938" cy="25400"/>
            </a:xfrm>
            <a:custGeom>
              <a:avLst/>
              <a:gdLst>
                <a:gd name="T0" fmla="*/ 4 w 8"/>
                <a:gd name="T1" fmla="*/ 26 h 26"/>
                <a:gd name="T2" fmla="*/ 0 w 8"/>
                <a:gd name="T3" fmla="*/ 21 h 26"/>
                <a:gd name="T4" fmla="*/ 0 w 8"/>
                <a:gd name="T5" fmla="*/ 5 h 26"/>
                <a:gd name="T6" fmla="*/ 4 w 8"/>
                <a:gd name="T7" fmla="*/ 0 h 26"/>
                <a:gd name="T8" fmla="*/ 8 w 8"/>
                <a:gd name="T9" fmla="*/ 5 h 26"/>
                <a:gd name="T10" fmla="*/ 8 w 8"/>
                <a:gd name="T11" fmla="*/ 21 h 26"/>
                <a:gd name="T12" fmla="*/ 4 w 8"/>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8" h="26">
                  <a:moveTo>
                    <a:pt x="4" y="26"/>
                  </a:moveTo>
                  <a:cubicBezTo>
                    <a:pt x="2" y="26"/>
                    <a:pt x="0" y="24"/>
                    <a:pt x="0" y="21"/>
                  </a:cubicBezTo>
                  <a:cubicBezTo>
                    <a:pt x="0" y="5"/>
                    <a:pt x="0" y="5"/>
                    <a:pt x="0" y="5"/>
                  </a:cubicBezTo>
                  <a:cubicBezTo>
                    <a:pt x="0" y="2"/>
                    <a:pt x="2" y="0"/>
                    <a:pt x="4" y="0"/>
                  </a:cubicBezTo>
                  <a:cubicBezTo>
                    <a:pt x="6" y="0"/>
                    <a:pt x="8" y="2"/>
                    <a:pt x="8" y="5"/>
                  </a:cubicBezTo>
                  <a:cubicBezTo>
                    <a:pt x="8" y="21"/>
                    <a:pt x="8" y="21"/>
                    <a:pt x="8" y="21"/>
                  </a:cubicBezTo>
                  <a:cubicBezTo>
                    <a:pt x="8" y="24"/>
                    <a:pt x="6" y="26"/>
                    <a:pt x="4"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48" name="Freeform 948">
              <a:extLst>
                <a:ext uri="{FF2B5EF4-FFF2-40B4-BE49-F238E27FC236}">
                  <a16:creationId xmlns:a16="http://schemas.microsoft.com/office/drawing/2014/main" id="{BBB9CDCF-4B97-F53F-801A-20CD40EFB2D8}"/>
                </a:ext>
              </a:extLst>
            </p:cNvPr>
            <p:cNvSpPr>
              <a:spLocks/>
            </p:cNvSpPr>
            <p:nvPr/>
          </p:nvSpPr>
          <p:spPr bwMode="auto">
            <a:xfrm>
              <a:off x="12876213" y="4160838"/>
              <a:ext cx="7938" cy="14288"/>
            </a:xfrm>
            <a:custGeom>
              <a:avLst/>
              <a:gdLst>
                <a:gd name="T0" fmla="*/ 4 w 8"/>
                <a:gd name="T1" fmla="*/ 14 h 14"/>
                <a:gd name="T2" fmla="*/ 0 w 8"/>
                <a:gd name="T3" fmla="*/ 10 h 14"/>
                <a:gd name="T4" fmla="*/ 0 w 8"/>
                <a:gd name="T5" fmla="*/ 4 h 14"/>
                <a:gd name="T6" fmla="*/ 4 w 8"/>
                <a:gd name="T7" fmla="*/ 0 h 14"/>
                <a:gd name="T8" fmla="*/ 8 w 8"/>
                <a:gd name="T9" fmla="*/ 4 h 14"/>
                <a:gd name="T10" fmla="*/ 8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2" y="14"/>
                    <a:pt x="0" y="12"/>
                    <a:pt x="0" y="10"/>
                  </a:cubicBezTo>
                  <a:cubicBezTo>
                    <a:pt x="0" y="4"/>
                    <a:pt x="0" y="4"/>
                    <a:pt x="0" y="4"/>
                  </a:cubicBezTo>
                  <a:cubicBezTo>
                    <a:pt x="0" y="2"/>
                    <a:pt x="2" y="0"/>
                    <a:pt x="4" y="0"/>
                  </a:cubicBezTo>
                  <a:cubicBezTo>
                    <a:pt x="6" y="0"/>
                    <a:pt x="8" y="2"/>
                    <a:pt x="8" y="4"/>
                  </a:cubicBezTo>
                  <a:cubicBezTo>
                    <a:pt x="8" y="10"/>
                    <a:pt x="8" y="10"/>
                    <a:pt x="8" y="10"/>
                  </a:cubicBezTo>
                  <a:cubicBezTo>
                    <a:pt x="8" y="12"/>
                    <a:pt x="6" y="14"/>
                    <a:pt x="4"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49" name="Freeform 949">
              <a:extLst>
                <a:ext uri="{FF2B5EF4-FFF2-40B4-BE49-F238E27FC236}">
                  <a16:creationId xmlns:a16="http://schemas.microsoft.com/office/drawing/2014/main" id="{534F3161-B90B-2262-4788-870FD95EAED2}"/>
                </a:ext>
              </a:extLst>
            </p:cNvPr>
            <p:cNvSpPr>
              <a:spLocks/>
            </p:cNvSpPr>
            <p:nvPr/>
          </p:nvSpPr>
          <p:spPr bwMode="auto">
            <a:xfrm>
              <a:off x="12831763" y="4173538"/>
              <a:ext cx="11113" cy="12700"/>
            </a:xfrm>
            <a:custGeom>
              <a:avLst/>
              <a:gdLst>
                <a:gd name="T0" fmla="*/ 8 w 12"/>
                <a:gd name="T1" fmla="*/ 13 h 13"/>
                <a:gd name="T2" fmla="*/ 4 w 12"/>
                <a:gd name="T3" fmla="*/ 11 h 13"/>
                <a:gd name="T4" fmla="*/ 1 w 12"/>
                <a:gd name="T5" fmla="*/ 7 h 13"/>
                <a:gd name="T6" fmla="*/ 3 w 12"/>
                <a:gd name="T7" fmla="*/ 1 h 13"/>
                <a:gd name="T8" fmla="*/ 9 w 12"/>
                <a:gd name="T9" fmla="*/ 2 h 13"/>
                <a:gd name="T10" fmla="*/ 11 w 12"/>
                <a:gd name="T11" fmla="*/ 7 h 13"/>
                <a:gd name="T12" fmla="*/ 10 w 12"/>
                <a:gd name="T13" fmla="*/ 13 h 13"/>
                <a:gd name="T14" fmla="*/ 8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8" y="13"/>
                  </a:moveTo>
                  <a:cubicBezTo>
                    <a:pt x="6" y="13"/>
                    <a:pt x="5" y="12"/>
                    <a:pt x="4" y="11"/>
                  </a:cubicBezTo>
                  <a:cubicBezTo>
                    <a:pt x="1" y="7"/>
                    <a:pt x="1" y="7"/>
                    <a:pt x="1" y="7"/>
                  </a:cubicBezTo>
                  <a:cubicBezTo>
                    <a:pt x="0" y="5"/>
                    <a:pt x="1" y="2"/>
                    <a:pt x="3" y="1"/>
                  </a:cubicBezTo>
                  <a:cubicBezTo>
                    <a:pt x="5" y="0"/>
                    <a:pt x="7" y="0"/>
                    <a:pt x="9" y="2"/>
                  </a:cubicBezTo>
                  <a:cubicBezTo>
                    <a:pt x="11" y="7"/>
                    <a:pt x="11" y="7"/>
                    <a:pt x="11" y="7"/>
                  </a:cubicBezTo>
                  <a:cubicBezTo>
                    <a:pt x="12" y="9"/>
                    <a:pt x="12" y="11"/>
                    <a:pt x="10" y="13"/>
                  </a:cubicBezTo>
                  <a:cubicBezTo>
                    <a:pt x="9" y="13"/>
                    <a:pt x="8" y="13"/>
                    <a:pt x="8"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50" name="Freeform 950">
              <a:extLst>
                <a:ext uri="{FF2B5EF4-FFF2-40B4-BE49-F238E27FC236}">
                  <a16:creationId xmlns:a16="http://schemas.microsoft.com/office/drawing/2014/main" id="{1A8894D5-7E01-002D-F023-F0491CD42B2C}"/>
                </a:ext>
              </a:extLst>
            </p:cNvPr>
            <p:cNvSpPr>
              <a:spLocks/>
            </p:cNvSpPr>
            <p:nvPr/>
          </p:nvSpPr>
          <p:spPr bwMode="auto">
            <a:xfrm>
              <a:off x="12798425" y="4205288"/>
              <a:ext cx="14288" cy="11113"/>
            </a:xfrm>
            <a:custGeom>
              <a:avLst/>
              <a:gdLst>
                <a:gd name="T0" fmla="*/ 9 w 14"/>
                <a:gd name="T1" fmla="*/ 11 h 11"/>
                <a:gd name="T2" fmla="*/ 7 w 14"/>
                <a:gd name="T3" fmla="*/ 11 h 11"/>
                <a:gd name="T4" fmla="*/ 3 w 14"/>
                <a:gd name="T5" fmla="*/ 8 h 11"/>
                <a:gd name="T6" fmla="*/ 1 w 14"/>
                <a:gd name="T7" fmla="*/ 3 h 11"/>
                <a:gd name="T8" fmla="*/ 7 w 14"/>
                <a:gd name="T9" fmla="*/ 1 h 11"/>
                <a:gd name="T10" fmla="*/ 11 w 14"/>
                <a:gd name="T11" fmla="*/ 4 h 11"/>
                <a:gd name="T12" fmla="*/ 13 w 14"/>
                <a:gd name="T13" fmla="*/ 9 h 11"/>
                <a:gd name="T14" fmla="*/ 9 w 1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9" y="11"/>
                  </a:moveTo>
                  <a:cubicBezTo>
                    <a:pt x="9" y="11"/>
                    <a:pt x="8" y="11"/>
                    <a:pt x="7" y="11"/>
                  </a:cubicBezTo>
                  <a:cubicBezTo>
                    <a:pt x="3" y="8"/>
                    <a:pt x="3" y="8"/>
                    <a:pt x="3" y="8"/>
                  </a:cubicBezTo>
                  <a:cubicBezTo>
                    <a:pt x="1" y="7"/>
                    <a:pt x="0" y="5"/>
                    <a:pt x="1" y="3"/>
                  </a:cubicBezTo>
                  <a:cubicBezTo>
                    <a:pt x="2" y="1"/>
                    <a:pt x="5" y="0"/>
                    <a:pt x="7" y="1"/>
                  </a:cubicBezTo>
                  <a:cubicBezTo>
                    <a:pt x="11" y="4"/>
                    <a:pt x="11" y="4"/>
                    <a:pt x="11" y="4"/>
                  </a:cubicBezTo>
                  <a:cubicBezTo>
                    <a:pt x="13" y="5"/>
                    <a:pt x="14" y="7"/>
                    <a:pt x="13" y="9"/>
                  </a:cubicBezTo>
                  <a:cubicBezTo>
                    <a:pt x="12" y="11"/>
                    <a:pt x="11" y="11"/>
                    <a:pt x="9"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51" name="Freeform 951">
              <a:extLst>
                <a:ext uri="{FF2B5EF4-FFF2-40B4-BE49-F238E27FC236}">
                  <a16:creationId xmlns:a16="http://schemas.microsoft.com/office/drawing/2014/main" id="{7B29D2B4-2C44-CE66-E337-2F4FD3D45ECE}"/>
                </a:ext>
              </a:extLst>
            </p:cNvPr>
            <p:cNvSpPr>
              <a:spLocks/>
            </p:cNvSpPr>
            <p:nvPr/>
          </p:nvSpPr>
          <p:spPr bwMode="auto">
            <a:xfrm>
              <a:off x="12787313" y="4251325"/>
              <a:ext cx="14288" cy="7938"/>
            </a:xfrm>
            <a:custGeom>
              <a:avLst/>
              <a:gdLst>
                <a:gd name="T0" fmla="*/ 9 w 13"/>
                <a:gd name="T1" fmla="*/ 8 h 8"/>
                <a:gd name="T2" fmla="*/ 4 w 13"/>
                <a:gd name="T3" fmla="*/ 8 h 8"/>
                <a:gd name="T4" fmla="*/ 0 w 13"/>
                <a:gd name="T5" fmla="*/ 4 h 8"/>
                <a:gd name="T6" fmla="*/ 4 w 13"/>
                <a:gd name="T7" fmla="*/ 0 h 8"/>
                <a:gd name="T8" fmla="*/ 9 w 13"/>
                <a:gd name="T9" fmla="*/ 0 h 8"/>
                <a:gd name="T10" fmla="*/ 13 w 13"/>
                <a:gd name="T11" fmla="*/ 4 h 8"/>
                <a:gd name="T12" fmla="*/ 9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9" y="8"/>
                  </a:moveTo>
                  <a:cubicBezTo>
                    <a:pt x="4" y="8"/>
                    <a:pt x="4" y="8"/>
                    <a:pt x="4" y="8"/>
                  </a:cubicBezTo>
                  <a:cubicBezTo>
                    <a:pt x="1" y="8"/>
                    <a:pt x="0" y="6"/>
                    <a:pt x="0" y="4"/>
                  </a:cubicBezTo>
                  <a:cubicBezTo>
                    <a:pt x="0" y="2"/>
                    <a:pt x="1" y="0"/>
                    <a:pt x="4" y="0"/>
                  </a:cubicBezTo>
                  <a:cubicBezTo>
                    <a:pt x="9" y="0"/>
                    <a:pt x="9" y="0"/>
                    <a:pt x="9" y="0"/>
                  </a:cubicBezTo>
                  <a:cubicBezTo>
                    <a:pt x="11" y="0"/>
                    <a:pt x="13" y="2"/>
                    <a:pt x="13" y="4"/>
                  </a:cubicBezTo>
                  <a:cubicBezTo>
                    <a:pt x="13" y="6"/>
                    <a:pt x="11" y="8"/>
                    <a:pt x="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52" name="Freeform 952">
              <a:extLst>
                <a:ext uri="{FF2B5EF4-FFF2-40B4-BE49-F238E27FC236}">
                  <a16:creationId xmlns:a16="http://schemas.microsoft.com/office/drawing/2014/main" id="{89BEC9FD-8F88-ED99-C7CC-5C77BF0A3D57}"/>
                </a:ext>
              </a:extLst>
            </p:cNvPr>
            <p:cNvSpPr>
              <a:spLocks/>
            </p:cNvSpPr>
            <p:nvPr/>
          </p:nvSpPr>
          <p:spPr bwMode="auto">
            <a:xfrm>
              <a:off x="12798425" y="4292600"/>
              <a:ext cx="14288" cy="9525"/>
            </a:xfrm>
            <a:custGeom>
              <a:avLst/>
              <a:gdLst>
                <a:gd name="T0" fmla="*/ 5 w 14"/>
                <a:gd name="T1" fmla="*/ 11 h 11"/>
                <a:gd name="T2" fmla="*/ 1 w 14"/>
                <a:gd name="T3" fmla="*/ 9 h 11"/>
                <a:gd name="T4" fmla="*/ 3 w 14"/>
                <a:gd name="T5" fmla="*/ 3 h 11"/>
                <a:gd name="T6" fmla="*/ 7 w 14"/>
                <a:gd name="T7" fmla="*/ 1 h 11"/>
                <a:gd name="T8" fmla="*/ 13 w 14"/>
                <a:gd name="T9" fmla="*/ 2 h 11"/>
                <a:gd name="T10" fmla="*/ 11 w 14"/>
                <a:gd name="T11" fmla="*/ 8 h 11"/>
                <a:gd name="T12" fmla="*/ 7 w 14"/>
                <a:gd name="T13" fmla="*/ 11 h 11"/>
                <a:gd name="T14" fmla="*/ 5 w 1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5" y="11"/>
                  </a:moveTo>
                  <a:cubicBezTo>
                    <a:pt x="3" y="11"/>
                    <a:pt x="2" y="10"/>
                    <a:pt x="1" y="9"/>
                  </a:cubicBezTo>
                  <a:cubicBezTo>
                    <a:pt x="0" y="7"/>
                    <a:pt x="1" y="5"/>
                    <a:pt x="3" y="3"/>
                  </a:cubicBezTo>
                  <a:cubicBezTo>
                    <a:pt x="7" y="1"/>
                    <a:pt x="7" y="1"/>
                    <a:pt x="7" y="1"/>
                  </a:cubicBezTo>
                  <a:cubicBezTo>
                    <a:pt x="9" y="0"/>
                    <a:pt x="12" y="0"/>
                    <a:pt x="13" y="2"/>
                  </a:cubicBezTo>
                  <a:cubicBezTo>
                    <a:pt x="14" y="4"/>
                    <a:pt x="13" y="7"/>
                    <a:pt x="11" y="8"/>
                  </a:cubicBezTo>
                  <a:cubicBezTo>
                    <a:pt x="7" y="11"/>
                    <a:pt x="7" y="11"/>
                    <a:pt x="7" y="11"/>
                  </a:cubicBezTo>
                  <a:cubicBezTo>
                    <a:pt x="6" y="11"/>
                    <a:pt x="6" y="11"/>
                    <a:pt x="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53" name="Freeform 953">
              <a:extLst>
                <a:ext uri="{FF2B5EF4-FFF2-40B4-BE49-F238E27FC236}">
                  <a16:creationId xmlns:a16="http://schemas.microsoft.com/office/drawing/2014/main" id="{F07E1EF1-AC5D-D01B-48F2-C8260032DCD4}"/>
                </a:ext>
              </a:extLst>
            </p:cNvPr>
            <p:cNvSpPr>
              <a:spLocks/>
            </p:cNvSpPr>
            <p:nvPr/>
          </p:nvSpPr>
          <p:spPr bwMode="auto">
            <a:xfrm>
              <a:off x="12831763" y="4322763"/>
              <a:ext cx="11113" cy="12700"/>
            </a:xfrm>
            <a:custGeom>
              <a:avLst/>
              <a:gdLst>
                <a:gd name="T0" fmla="*/ 5 w 12"/>
                <a:gd name="T1" fmla="*/ 13 h 13"/>
                <a:gd name="T2" fmla="*/ 3 w 12"/>
                <a:gd name="T3" fmla="*/ 13 h 13"/>
                <a:gd name="T4" fmla="*/ 1 w 12"/>
                <a:gd name="T5" fmla="*/ 7 h 13"/>
                <a:gd name="T6" fmla="*/ 4 w 12"/>
                <a:gd name="T7" fmla="*/ 3 h 13"/>
                <a:gd name="T8" fmla="*/ 10 w 12"/>
                <a:gd name="T9" fmla="*/ 1 h 13"/>
                <a:gd name="T10" fmla="*/ 11 w 12"/>
                <a:gd name="T11" fmla="*/ 7 h 13"/>
                <a:gd name="T12" fmla="*/ 9 w 12"/>
                <a:gd name="T13" fmla="*/ 11 h 13"/>
                <a:gd name="T14" fmla="*/ 5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5" y="13"/>
                  </a:moveTo>
                  <a:cubicBezTo>
                    <a:pt x="4" y="13"/>
                    <a:pt x="4" y="13"/>
                    <a:pt x="3" y="13"/>
                  </a:cubicBezTo>
                  <a:cubicBezTo>
                    <a:pt x="1" y="12"/>
                    <a:pt x="0" y="9"/>
                    <a:pt x="1" y="7"/>
                  </a:cubicBezTo>
                  <a:cubicBezTo>
                    <a:pt x="4" y="3"/>
                    <a:pt x="4" y="3"/>
                    <a:pt x="4" y="3"/>
                  </a:cubicBezTo>
                  <a:cubicBezTo>
                    <a:pt x="5" y="1"/>
                    <a:pt x="8" y="0"/>
                    <a:pt x="10" y="1"/>
                  </a:cubicBezTo>
                  <a:cubicBezTo>
                    <a:pt x="12" y="2"/>
                    <a:pt x="12" y="5"/>
                    <a:pt x="11" y="7"/>
                  </a:cubicBezTo>
                  <a:cubicBezTo>
                    <a:pt x="9" y="11"/>
                    <a:pt x="9" y="11"/>
                    <a:pt x="9" y="11"/>
                  </a:cubicBezTo>
                  <a:cubicBezTo>
                    <a:pt x="8" y="13"/>
                    <a:pt x="6" y="13"/>
                    <a:pt x="5"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54" name="Freeform 954">
              <a:extLst>
                <a:ext uri="{FF2B5EF4-FFF2-40B4-BE49-F238E27FC236}">
                  <a16:creationId xmlns:a16="http://schemas.microsoft.com/office/drawing/2014/main" id="{9C90231B-9BCF-4AF0-CB27-6B27F622065C}"/>
                </a:ext>
              </a:extLst>
            </p:cNvPr>
            <p:cNvSpPr>
              <a:spLocks/>
            </p:cNvSpPr>
            <p:nvPr/>
          </p:nvSpPr>
          <p:spPr bwMode="auto">
            <a:xfrm>
              <a:off x="12876213" y="4333875"/>
              <a:ext cx="7938" cy="12700"/>
            </a:xfrm>
            <a:custGeom>
              <a:avLst/>
              <a:gdLst>
                <a:gd name="T0" fmla="*/ 4 w 8"/>
                <a:gd name="T1" fmla="*/ 13 h 13"/>
                <a:gd name="T2" fmla="*/ 0 w 8"/>
                <a:gd name="T3" fmla="*/ 9 h 13"/>
                <a:gd name="T4" fmla="*/ 0 w 8"/>
                <a:gd name="T5" fmla="*/ 4 h 13"/>
                <a:gd name="T6" fmla="*/ 4 w 8"/>
                <a:gd name="T7" fmla="*/ 0 h 13"/>
                <a:gd name="T8" fmla="*/ 8 w 8"/>
                <a:gd name="T9" fmla="*/ 4 h 13"/>
                <a:gd name="T10" fmla="*/ 8 w 8"/>
                <a:gd name="T11" fmla="*/ 9 h 13"/>
                <a:gd name="T12" fmla="*/ 4 w 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4" y="13"/>
                  </a:moveTo>
                  <a:cubicBezTo>
                    <a:pt x="2" y="13"/>
                    <a:pt x="0" y="12"/>
                    <a:pt x="0" y="9"/>
                  </a:cubicBezTo>
                  <a:cubicBezTo>
                    <a:pt x="0" y="4"/>
                    <a:pt x="0" y="4"/>
                    <a:pt x="0" y="4"/>
                  </a:cubicBezTo>
                  <a:cubicBezTo>
                    <a:pt x="0" y="2"/>
                    <a:pt x="2" y="0"/>
                    <a:pt x="4" y="0"/>
                  </a:cubicBezTo>
                  <a:cubicBezTo>
                    <a:pt x="6" y="0"/>
                    <a:pt x="8" y="2"/>
                    <a:pt x="8" y="4"/>
                  </a:cubicBezTo>
                  <a:cubicBezTo>
                    <a:pt x="8" y="9"/>
                    <a:pt x="8" y="9"/>
                    <a:pt x="8" y="9"/>
                  </a:cubicBezTo>
                  <a:cubicBezTo>
                    <a:pt x="8" y="12"/>
                    <a:pt x="6" y="13"/>
                    <a:pt x="4"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55" name="Freeform 955">
              <a:extLst>
                <a:ext uri="{FF2B5EF4-FFF2-40B4-BE49-F238E27FC236}">
                  <a16:creationId xmlns:a16="http://schemas.microsoft.com/office/drawing/2014/main" id="{6903C473-0ADB-DA36-142F-C03A5B953396}"/>
                </a:ext>
              </a:extLst>
            </p:cNvPr>
            <p:cNvSpPr>
              <a:spLocks/>
            </p:cNvSpPr>
            <p:nvPr/>
          </p:nvSpPr>
          <p:spPr bwMode="auto">
            <a:xfrm>
              <a:off x="12917488" y="4322763"/>
              <a:ext cx="11113" cy="12700"/>
            </a:xfrm>
            <a:custGeom>
              <a:avLst/>
              <a:gdLst>
                <a:gd name="T0" fmla="*/ 7 w 12"/>
                <a:gd name="T1" fmla="*/ 13 h 13"/>
                <a:gd name="T2" fmla="*/ 4 w 12"/>
                <a:gd name="T3" fmla="*/ 11 h 13"/>
                <a:gd name="T4" fmla="*/ 1 w 12"/>
                <a:gd name="T5" fmla="*/ 7 h 13"/>
                <a:gd name="T6" fmla="*/ 3 w 12"/>
                <a:gd name="T7" fmla="*/ 1 h 13"/>
                <a:gd name="T8" fmla="*/ 8 w 12"/>
                <a:gd name="T9" fmla="*/ 3 h 13"/>
                <a:gd name="T10" fmla="*/ 11 w 12"/>
                <a:gd name="T11" fmla="*/ 7 h 13"/>
                <a:gd name="T12" fmla="*/ 9 w 12"/>
                <a:gd name="T13" fmla="*/ 13 h 13"/>
                <a:gd name="T14" fmla="*/ 7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7" y="13"/>
                  </a:moveTo>
                  <a:cubicBezTo>
                    <a:pt x="6" y="13"/>
                    <a:pt x="5" y="13"/>
                    <a:pt x="4" y="11"/>
                  </a:cubicBezTo>
                  <a:cubicBezTo>
                    <a:pt x="1" y="7"/>
                    <a:pt x="1" y="7"/>
                    <a:pt x="1" y="7"/>
                  </a:cubicBezTo>
                  <a:cubicBezTo>
                    <a:pt x="0" y="5"/>
                    <a:pt x="1" y="2"/>
                    <a:pt x="3" y="1"/>
                  </a:cubicBezTo>
                  <a:cubicBezTo>
                    <a:pt x="5" y="0"/>
                    <a:pt x="7" y="1"/>
                    <a:pt x="8" y="3"/>
                  </a:cubicBezTo>
                  <a:cubicBezTo>
                    <a:pt x="11" y="7"/>
                    <a:pt x="11" y="7"/>
                    <a:pt x="11" y="7"/>
                  </a:cubicBezTo>
                  <a:cubicBezTo>
                    <a:pt x="12" y="9"/>
                    <a:pt x="11" y="12"/>
                    <a:pt x="9" y="13"/>
                  </a:cubicBezTo>
                  <a:cubicBezTo>
                    <a:pt x="9" y="13"/>
                    <a:pt x="8" y="13"/>
                    <a:pt x="7"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56" name="Freeform 956">
              <a:extLst>
                <a:ext uri="{FF2B5EF4-FFF2-40B4-BE49-F238E27FC236}">
                  <a16:creationId xmlns:a16="http://schemas.microsoft.com/office/drawing/2014/main" id="{3E191E7E-BA53-B775-277A-2B9C8231159D}"/>
                </a:ext>
              </a:extLst>
            </p:cNvPr>
            <p:cNvSpPr>
              <a:spLocks/>
            </p:cNvSpPr>
            <p:nvPr/>
          </p:nvSpPr>
          <p:spPr bwMode="auto">
            <a:xfrm>
              <a:off x="12947650" y="4292600"/>
              <a:ext cx="14288" cy="9525"/>
            </a:xfrm>
            <a:custGeom>
              <a:avLst/>
              <a:gdLst>
                <a:gd name="T0" fmla="*/ 10 w 14"/>
                <a:gd name="T1" fmla="*/ 11 h 11"/>
                <a:gd name="T2" fmla="*/ 7 w 14"/>
                <a:gd name="T3" fmla="*/ 11 h 11"/>
                <a:gd name="T4" fmla="*/ 3 w 14"/>
                <a:gd name="T5" fmla="*/ 8 h 11"/>
                <a:gd name="T6" fmla="*/ 1 w 14"/>
                <a:gd name="T7" fmla="*/ 2 h 11"/>
                <a:gd name="T8" fmla="*/ 7 w 14"/>
                <a:gd name="T9" fmla="*/ 1 h 11"/>
                <a:gd name="T10" fmla="*/ 12 w 14"/>
                <a:gd name="T11" fmla="*/ 3 h 11"/>
                <a:gd name="T12" fmla="*/ 13 w 14"/>
                <a:gd name="T13" fmla="*/ 9 h 11"/>
                <a:gd name="T14" fmla="*/ 10 w 1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0" y="11"/>
                  </a:moveTo>
                  <a:cubicBezTo>
                    <a:pt x="9" y="11"/>
                    <a:pt x="8" y="11"/>
                    <a:pt x="7" y="11"/>
                  </a:cubicBezTo>
                  <a:cubicBezTo>
                    <a:pt x="3" y="8"/>
                    <a:pt x="3" y="8"/>
                    <a:pt x="3" y="8"/>
                  </a:cubicBezTo>
                  <a:cubicBezTo>
                    <a:pt x="1" y="7"/>
                    <a:pt x="0" y="4"/>
                    <a:pt x="1" y="2"/>
                  </a:cubicBezTo>
                  <a:cubicBezTo>
                    <a:pt x="3" y="0"/>
                    <a:pt x="5" y="0"/>
                    <a:pt x="7" y="1"/>
                  </a:cubicBezTo>
                  <a:cubicBezTo>
                    <a:pt x="12" y="3"/>
                    <a:pt x="12" y="3"/>
                    <a:pt x="12" y="3"/>
                  </a:cubicBezTo>
                  <a:cubicBezTo>
                    <a:pt x="14" y="5"/>
                    <a:pt x="14" y="7"/>
                    <a:pt x="13" y="9"/>
                  </a:cubicBezTo>
                  <a:cubicBezTo>
                    <a:pt x="12" y="10"/>
                    <a:pt x="11" y="11"/>
                    <a:pt x="1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57" name="Freeform 957">
              <a:extLst>
                <a:ext uri="{FF2B5EF4-FFF2-40B4-BE49-F238E27FC236}">
                  <a16:creationId xmlns:a16="http://schemas.microsoft.com/office/drawing/2014/main" id="{60D53F69-0C4A-E197-467D-A9973203A5BD}"/>
                </a:ext>
              </a:extLst>
            </p:cNvPr>
            <p:cNvSpPr>
              <a:spLocks/>
            </p:cNvSpPr>
            <p:nvPr/>
          </p:nvSpPr>
          <p:spPr bwMode="auto">
            <a:xfrm>
              <a:off x="12960350" y="4251325"/>
              <a:ext cx="12700" cy="7938"/>
            </a:xfrm>
            <a:custGeom>
              <a:avLst/>
              <a:gdLst>
                <a:gd name="T0" fmla="*/ 10 w 14"/>
                <a:gd name="T1" fmla="*/ 8 h 8"/>
                <a:gd name="T2" fmla="*/ 4 w 14"/>
                <a:gd name="T3" fmla="*/ 8 h 8"/>
                <a:gd name="T4" fmla="*/ 0 w 14"/>
                <a:gd name="T5" fmla="*/ 4 h 8"/>
                <a:gd name="T6" fmla="*/ 4 w 14"/>
                <a:gd name="T7" fmla="*/ 0 h 8"/>
                <a:gd name="T8" fmla="*/ 10 w 14"/>
                <a:gd name="T9" fmla="*/ 0 h 8"/>
                <a:gd name="T10" fmla="*/ 14 w 14"/>
                <a:gd name="T11" fmla="*/ 4 h 8"/>
                <a:gd name="T12" fmla="*/ 10 w 1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10" y="8"/>
                  </a:moveTo>
                  <a:cubicBezTo>
                    <a:pt x="4" y="8"/>
                    <a:pt x="4" y="8"/>
                    <a:pt x="4" y="8"/>
                  </a:cubicBezTo>
                  <a:cubicBezTo>
                    <a:pt x="2" y="8"/>
                    <a:pt x="0" y="6"/>
                    <a:pt x="0" y="4"/>
                  </a:cubicBezTo>
                  <a:cubicBezTo>
                    <a:pt x="0" y="2"/>
                    <a:pt x="2" y="0"/>
                    <a:pt x="4" y="0"/>
                  </a:cubicBezTo>
                  <a:cubicBezTo>
                    <a:pt x="10" y="0"/>
                    <a:pt x="10" y="0"/>
                    <a:pt x="10" y="0"/>
                  </a:cubicBezTo>
                  <a:cubicBezTo>
                    <a:pt x="12" y="0"/>
                    <a:pt x="14" y="2"/>
                    <a:pt x="14" y="4"/>
                  </a:cubicBezTo>
                  <a:cubicBezTo>
                    <a:pt x="14" y="6"/>
                    <a:pt x="12" y="8"/>
                    <a:pt x="10"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58" name="Freeform 958">
              <a:extLst>
                <a:ext uri="{FF2B5EF4-FFF2-40B4-BE49-F238E27FC236}">
                  <a16:creationId xmlns:a16="http://schemas.microsoft.com/office/drawing/2014/main" id="{0AFC911F-35AF-D3AF-E01A-7E4688E8A3F7}"/>
                </a:ext>
              </a:extLst>
            </p:cNvPr>
            <p:cNvSpPr>
              <a:spLocks/>
            </p:cNvSpPr>
            <p:nvPr/>
          </p:nvSpPr>
          <p:spPr bwMode="auto">
            <a:xfrm>
              <a:off x="12947650" y="4205288"/>
              <a:ext cx="14288" cy="11113"/>
            </a:xfrm>
            <a:custGeom>
              <a:avLst/>
              <a:gdLst>
                <a:gd name="T0" fmla="*/ 5 w 14"/>
                <a:gd name="T1" fmla="*/ 11 h 11"/>
                <a:gd name="T2" fmla="*/ 1 w 14"/>
                <a:gd name="T3" fmla="*/ 9 h 11"/>
                <a:gd name="T4" fmla="*/ 3 w 14"/>
                <a:gd name="T5" fmla="*/ 4 h 11"/>
                <a:gd name="T6" fmla="*/ 7 w 14"/>
                <a:gd name="T7" fmla="*/ 1 h 11"/>
                <a:gd name="T8" fmla="*/ 13 w 14"/>
                <a:gd name="T9" fmla="*/ 3 h 11"/>
                <a:gd name="T10" fmla="*/ 12 w 14"/>
                <a:gd name="T11" fmla="*/ 8 h 11"/>
                <a:gd name="T12" fmla="*/ 7 w 14"/>
                <a:gd name="T13" fmla="*/ 11 h 11"/>
                <a:gd name="T14" fmla="*/ 5 w 1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5" y="11"/>
                  </a:moveTo>
                  <a:cubicBezTo>
                    <a:pt x="4" y="11"/>
                    <a:pt x="2" y="11"/>
                    <a:pt x="1" y="9"/>
                  </a:cubicBezTo>
                  <a:cubicBezTo>
                    <a:pt x="0" y="7"/>
                    <a:pt x="1" y="5"/>
                    <a:pt x="3" y="4"/>
                  </a:cubicBezTo>
                  <a:cubicBezTo>
                    <a:pt x="7" y="1"/>
                    <a:pt x="7" y="1"/>
                    <a:pt x="7" y="1"/>
                  </a:cubicBezTo>
                  <a:cubicBezTo>
                    <a:pt x="9" y="0"/>
                    <a:pt x="12" y="1"/>
                    <a:pt x="13" y="3"/>
                  </a:cubicBezTo>
                  <a:cubicBezTo>
                    <a:pt x="14" y="5"/>
                    <a:pt x="14" y="7"/>
                    <a:pt x="12" y="8"/>
                  </a:cubicBezTo>
                  <a:cubicBezTo>
                    <a:pt x="7" y="11"/>
                    <a:pt x="7" y="11"/>
                    <a:pt x="7" y="11"/>
                  </a:cubicBezTo>
                  <a:cubicBezTo>
                    <a:pt x="6" y="11"/>
                    <a:pt x="6" y="11"/>
                    <a:pt x="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59" name="Freeform 959">
              <a:extLst>
                <a:ext uri="{FF2B5EF4-FFF2-40B4-BE49-F238E27FC236}">
                  <a16:creationId xmlns:a16="http://schemas.microsoft.com/office/drawing/2014/main" id="{FB64C76D-96F7-8585-71AE-1DA2F22C8F27}"/>
                </a:ext>
              </a:extLst>
            </p:cNvPr>
            <p:cNvSpPr>
              <a:spLocks/>
            </p:cNvSpPr>
            <p:nvPr/>
          </p:nvSpPr>
          <p:spPr bwMode="auto">
            <a:xfrm>
              <a:off x="12917488" y="4173538"/>
              <a:ext cx="11113" cy="12700"/>
            </a:xfrm>
            <a:custGeom>
              <a:avLst/>
              <a:gdLst>
                <a:gd name="T0" fmla="*/ 5 w 12"/>
                <a:gd name="T1" fmla="*/ 13 h 13"/>
                <a:gd name="T2" fmla="*/ 3 w 12"/>
                <a:gd name="T3" fmla="*/ 13 h 13"/>
                <a:gd name="T4" fmla="*/ 1 w 12"/>
                <a:gd name="T5" fmla="*/ 7 h 13"/>
                <a:gd name="T6" fmla="*/ 4 w 12"/>
                <a:gd name="T7" fmla="*/ 2 h 13"/>
                <a:gd name="T8" fmla="*/ 9 w 12"/>
                <a:gd name="T9" fmla="*/ 1 h 13"/>
                <a:gd name="T10" fmla="*/ 11 w 12"/>
                <a:gd name="T11" fmla="*/ 7 h 13"/>
                <a:gd name="T12" fmla="*/ 8 w 12"/>
                <a:gd name="T13" fmla="*/ 11 h 13"/>
                <a:gd name="T14" fmla="*/ 5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5" y="13"/>
                  </a:moveTo>
                  <a:cubicBezTo>
                    <a:pt x="4" y="13"/>
                    <a:pt x="3" y="13"/>
                    <a:pt x="3" y="13"/>
                  </a:cubicBezTo>
                  <a:cubicBezTo>
                    <a:pt x="1" y="11"/>
                    <a:pt x="0" y="9"/>
                    <a:pt x="1" y="7"/>
                  </a:cubicBezTo>
                  <a:cubicBezTo>
                    <a:pt x="4" y="2"/>
                    <a:pt x="4" y="2"/>
                    <a:pt x="4" y="2"/>
                  </a:cubicBezTo>
                  <a:cubicBezTo>
                    <a:pt x="5" y="0"/>
                    <a:pt x="8" y="0"/>
                    <a:pt x="9" y="1"/>
                  </a:cubicBezTo>
                  <a:cubicBezTo>
                    <a:pt x="11" y="2"/>
                    <a:pt x="12" y="5"/>
                    <a:pt x="11" y="7"/>
                  </a:cubicBezTo>
                  <a:cubicBezTo>
                    <a:pt x="8" y="11"/>
                    <a:pt x="8" y="11"/>
                    <a:pt x="8" y="11"/>
                  </a:cubicBezTo>
                  <a:cubicBezTo>
                    <a:pt x="8" y="12"/>
                    <a:pt x="6" y="13"/>
                    <a:pt x="5"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60" name="Freeform 960">
              <a:extLst>
                <a:ext uri="{FF2B5EF4-FFF2-40B4-BE49-F238E27FC236}">
                  <a16:creationId xmlns:a16="http://schemas.microsoft.com/office/drawing/2014/main" id="{29D6BBE3-07CB-89F9-3EA9-C89E61AF3D73}"/>
                </a:ext>
              </a:extLst>
            </p:cNvPr>
            <p:cNvSpPr>
              <a:spLocks/>
            </p:cNvSpPr>
            <p:nvPr/>
          </p:nvSpPr>
          <p:spPr bwMode="auto">
            <a:xfrm>
              <a:off x="12876213" y="4160838"/>
              <a:ext cx="7938" cy="14288"/>
            </a:xfrm>
            <a:custGeom>
              <a:avLst/>
              <a:gdLst>
                <a:gd name="T0" fmla="*/ 4 w 8"/>
                <a:gd name="T1" fmla="*/ 14 h 14"/>
                <a:gd name="T2" fmla="*/ 0 w 8"/>
                <a:gd name="T3" fmla="*/ 10 h 14"/>
                <a:gd name="T4" fmla="*/ 0 w 8"/>
                <a:gd name="T5" fmla="*/ 4 h 14"/>
                <a:gd name="T6" fmla="*/ 4 w 8"/>
                <a:gd name="T7" fmla="*/ 0 h 14"/>
                <a:gd name="T8" fmla="*/ 8 w 8"/>
                <a:gd name="T9" fmla="*/ 4 h 14"/>
                <a:gd name="T10" fmla="*/ 8 w 8"/>
                <a:gd name="T11" fmla="*/ 10 h 14"/>
                <a:gd name="T12" fmla="*/ 4 w 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 h="14">
                  <a:moveTo>
                    <a:pt x="4" y="14"/>
                  </a:moveTo>
                  <a:cubicBezTo>
                    <a:pt x="2" y="14"/>
                    <a:pt x="0" y="12"/>
                    <a:pt x="0" y="10"/>
                  </a:cubicBezTo>
                  <a:cubicBezTo>
                    <a:pt x="0" y="4"/>
                    <a:pt x="0" y="4"/>
                    <a:pt x="0" y="4"/>
                  </a:cubicBezTo>
                  <a:cubicBezTo>
                    <a:pt x="0" y="2"/>
                    <a:pt x="2" y="0"/>
                    <a:pt x="4" y="0"/>
                  </a:cubicBezTo>
                  <a:cubicBezTo>
                    <a:pt x="6" y="0"/>
                    <a:pt x="8" y="2"/>
                    <a:pt x="8" y="4"/>
                  </a:cubicBezTo>
                  <a:cubicBezTo>
                    <a:pt x="8" y="10"/>
                    <a:pt x="8" y="10"/>
                    <a:pt x="8" y="10"/>
                  </a:cubicBezTo>
                  <a:cubicBezTo>
                    <a:pt x="8" y="12"/>
                    <a:pt x="6" y="14"/>
                    <a:pt x="4"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61" name="Freeform 961">
              <a:extLst>
                <a:ext uri="{FF2B5EF4-FFF2-40B4-BE49-F238E27FC236}">
                  <a16:creationId xmlns:a16="http://schemas.microsoft.com/office/drawing/2014/main" id="{8874E46A-C3E5-B729-BFAC-920091DB6261}"/>
                </a:ext>
              </a:extLst>
            </p:cNvPr>
            <p:cNvSpPr>
              <a:spLocks/>
            </p:cNvSpPr>
            <p:nvPr/>
          </p:nvSpPr>
          <p:spPr bwMode="auto">
            <a:xfrm>
              <a:off x="12785725" y="4251325"/>
              <a:ext cx="23813" cy="7938"/>
            </a:xfrm>
            <a:custGeom>
              <a:avLst/>
              <a:gdLst>
                <a:gd name="T0" fmla="*/ 21 w 25"/>
                <a:gd name="T1" fmla="*/ 8 h 8"/>
                <a:gd name="T2" fmla="*/ 4 w 25"/>
                <a:gd name="T3" fmla="*/ 8 h 8"/>
                <a:gd name="T4" fmla="*/ 0 w 25"/>
                <a:gd name="T5" fmla="*/ 4 h 8"/>
                <a:gd name="T6" fmla="*/ 4 w 25"/>
                <a:gd name="T7" fmla="*/ 0 h 8"/>
                <a:gd name="T8" fmla="*/ 21 w 25"/>
                <a:gd name="T9" fmla="*/ 0 h 8"/>
                <a:gd name="T10" fmla="*/ 25 w 25"/>
                <a:gd name="T11" fmla="*/ 4 h 8"/>
                <a:gd name="T12" fmla="*/ 21 w 2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5" h="8">
                  <a:moveTo>
                    <a:pt x="21" y="8"/>
                  </a:moveTo>
                  <a:cubicBezTo>
                    <a:pt x="4" y="8"/>
                    <a:pt x="4" y="8"/>
                    <a:pt x="4" y="8"/>
                  </a:cubicBezTo>
                  <a:cubicBezTo>
                    <a:pt x="2" y="8"/>
                    <a:pt x="0" y="6"/>
                    <a:pt x="0" y="4"/>
                  </a:cubicBezTo>
                  <a:cubicBezTo>
                    <a:pt x="0" y="2"/>
                    <a:pt x="2" y="0"/>
                    <a:pt x="4" y="0"/>
                  </a:cubicBezTo>
                  <a:cubicBezTo>
                    <a:pt x="21" y="0"/>
                    <a:pt x="21" y="0"/>
                    <a:pt x="21" y="0"/>
                  </a:cubicBezTo>
                  <a:cubicBezTo>
                    <a:pt x="23" y="0"/>
                    <a:pt x="25" y="2"/>
                    <a:pt x="25" y="4"/>
                  </a:cubicBezTo>
                  <a:cubicBezTo>
                    <a:pt x="25" y="6"/>
                    <a:pt x="23" y="8"/>
                    <a:pt x="21"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62" name="Freeform 962">
              <a:extLst>
                <a:ext uri="{FF2B5EF4-FFF2-40B4-BE49-F238E27FC236}">
                  <a16:creationId xmlns:a16="http://schemas.microsoft.com/office/drawing/2014/main" id="{C46DD624-EEE2-DFDC-9228-FFA088E6FBCD}"/>
                </a:ext>
              </a:extLst>
            </p:cNvPr>
            <p:cNvSpPr>
              <a:spLocks/>
            </p:cNvSpPr>
            <p:nvPr/>
          </p:nvSpPr>
          <p:spPr bwMode="auto">
            <a:xfrm>
              <a:off x="12876213" y="4325938"/>
              <a:ext cx="7938" cy="23813"/>
            </a:xfrm>
            <a:custGeom>
              <a:avLst/>
              <a:gdLst>
                <a:gd name="T0" fmla="*/ 4 w 8"/>
                <a:gd name="T1" fmla="*/ 25 h 25"/>
                <a:gd name="T2" fmla="*/ 0 w 8"/>
                <a:gd name="T3" fmla="*/ 21 h 25"/>
                <a:gd name="T4" fmla="*/ 0 w 8"/>
                <a:gd name="T5" fmla="*/ 4 h 25"/>
                <a:gd name="T6" fmla="*/ 4 w 8"/>
                <a:gd name="T7" fmla="*/ 0 h 25"/>
                <a:gd name="T8" fmla="*/ 8 w 8"/>
                <a:gd name="T9" fmla="*/ 4 h 25"/>
                <a:gd name="T10" fmla="*/ 8 w 8"/>
                <a:gd name="T11" fmla="*/ 21 h 25"/>
                <a:gd name="T12" fmla="*/ 4 w 8"/>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8" h="25">
                  <a:moveTo>
                    <a:pt x="4" y="25"/>
                  </a:moveTo>
                  <a:cubicBezTo>
                    <a:pt x="2" y="25"/>
                    <a:pt x="0" y="23"/>
                    <a:pt x="0" y="21"/>
                  </a:cubicBezTo>
                  <a:cubicBezTo>
                    <a:pt x="0" y="4"/>
                    <a:pt x="0" y="4"/>
                    <a:pt x="0" y="4"/>
                  </a:cubicBezTo>
                  <a:cubicBezTo>
                    <a:pt x="0" y="2"/>
                    <a:pt x="2" y="0"/>
                    <a:pt x="4" y="0"/>
                  </a:cubicBezTo>
                  <a:cubicBezTo>
                    <a:pt x="6" y="0"/>
                    <a:pt x="8" y="2"/>
                    <a:pt x="8" y="4"/>
                  </a:cubicBezTo>
                  <a:cubicBezTo>
                    <a:pt x="8" y="21"/>
                    <a:pt x="8" y="21"/>
                    <a:pt x="8" y="21"/>
                  </a:cubicBezTo>
                  <a:cubicBezTo>
                    <a:pt x="8" y="23"/>
                    <a:pt x="6" y="25"/>
                    <a:pt x="4"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63" name="Freeform 963">
              <a:extLst>
                <a:ext uri="{FF2B5EF4-FFF2-40B4-BE49-F238E27FC236}">
                  <a16:creationId xmlns:a16="http://schemas.microsoft.com/office/drawing/2014/main" id="{63A1C1BA-E767-6EC8-50B2-855328B8D3A6}"/>
                </a:ext>
              </a:extLst>
            </p:cNvPr>
            <p:cNvSpPr>
              <a:spLocks/>
            </p:cNvSpPr>
            <p:nvPr/>
          </p:nvSpPr>
          <p:spPr bwMode="auto">
            <a:xfrm>
              <a:off x="12950825" y="4251325"/>
              <a:ext cx="25400" cy="7938"/>
            </a:xfrm>
            <a:custGeom>
              <a:avLst/>
              <a:gdLst>
                <a:gd name="T0" fmla="*/ 21 w 26"/>
                <a:gd name="T1" fmla="*/ 8 h 8"/>
                <a:gd name="T2" fmla="*/ 5 w 26"/>
                <a:gd name="T3" fmla="*/ 8 h 8"/>
                <a:gd name="T4" fmla="*/ 0 w 26"/>
                <a:gd name="T5" fmla="*/ 4 h 8"/>
                <a:gd name="T6" fmla="*/ 5 w 26"/>
                <a:gd name="T7" fmla="*/ 0 h 8"/>
                <a:gd name="T8" fmla="*/ 21 w 26"/>
                <a:gd name="T9" fmla="*/ 0 h 8"/>
                <a:gd name="T10" fmla="*/ 26 w 26"/>
                <a:gd name="T11" fmla="*/ 4 h 8"/>
                <a:gd name="T12" fmla="*/ 21 w 2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21" y="8"/>
                  </a:moveTo>
                  <a:cubicBezTo>
                    <a:pt x="5" y="8"/>
                    <a:pt x="5" y="8"/>
                    <a:pt x="5" y="8"/>
                  </a:cubicBezTo>
                  <a:cubicBezTo>
                    <a:pt x="2" y="8"/>
                    <a:pt x="0" y="6"/>
                    <a:pt x="0" y="4"/>
                  </a:cubicBezTo>
                  <a:cubicBezTo>
                    <a:pt x="0" y="2"/>
                    <a:pt x="2" y="0"/>
                    <a:pt x="5" y="0"/>
                  </a:cubicBezTo>
                  <a:cubicBezTo>
                    <a:pt x="21" y="0"/>
                    <a:pt x="21" y="0"/>
                    <a:pt x="21" y="0"/>
                  </a:cubicBezTo>
                  <a:cubicBezTo>
                    <a:pt x="24" y="0"/>
                    <a:pt x="26" y="2"/>
                    <a:pt x="26" y="4"/>
                  </a:cubicBezTo>
                  <a:cubicBezTo>
                    <a:pt x="26" y="6"/>
                    <a:pt x="24" y="8"/>
                    <a:pt x="21"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64" name="Freeform 964">
              <a:extLst>
                <a:ext uri="{FF2B5EF4-FFF2-40B4-BE49-F238E27FC236}">
                  <a16:creationId xmlns:a16="http://schemas.microsoft.com/office/drawing/2014/main" id="{363D2C66-C6F5-DAAE-AC53-ADDB84230CAC}"/>
                </a:ext>
              </a:extLst>
            </p:cNvPr>
            <p:cNvSpPr>
              <a:spLocks/>
            </p:cNvSpPr>
            <p:nvPr/>
          </p:nvSpPr>
          <p:spPr bwMode="auto">
            <a:xfrm>
              <a:off x="12876213" y="4202113"/>
              <a:ext cx="30163" cy="69850"/>
            </a:xfrm>
            <a:custGeom>
              <a:avLst/>
              <a:gdLst>
                <a:gd name="T0" fmla="*/ 27 w 31"/>
                <a:gd name="T1" fmla="*/ 70 h 70"/>
                <a:gd name="T2" fmla="*/ 25 w 31"/>
                <a:gd name="T3" fmla="*/ 69 h 70"/>
                <a:gd name="T4" fmla="*/ 2 w 31"/>
                <a:gd name="T5" fmla="*/ 56 h 70"/>
                <a:gd name="T6" fmla="*/ 0 w 31"/>
                <a:gd name="T7" fmla="*/ 53 h 70"/>
                <a:gd name="T8" fmla="*/ 0 w 31"/>
                <a:gd name="T9" fmla="*/ 4 h 70"/>
                <a:gd name="T10" fmla="*/ 4 w 31"/>
                <a:gd name="T11" fmla="*/ 0 h 70"/>
                <a:gd name="T12" fmla="*/ 8 w 31"/>
                <a:gd name="T13" fmla="*/ 4 h 70"/>
                <a:gd name="T14" fmla="*/ 8 w 31"/>
                <a:gd name="T15" fmla="*/ 50 h 70"/>
                <a:gd name="T16" fmla="*/ 29 w 31"/>
                <a:gd name="T17" fmla="*/ 62 h 70"/>
                <a:gd name="T18" fmla="*/ 30 w 31"/>
                <a:gd name="T19" fmla="*/ 68 h 70"/>
                <a:gd name="T20" fmla="*/ 27 w 31"/>
                <a:gd name="T2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70">
                  <a:moveTo>
                    <a:pt x="27" y="70"/>
                  </a:moveTo>
                  <a:cubicBezTo>
                    <a:pt x="26" y="70"/>
                    <a:pt x="25" y="70"/>
                    <a:pt x="25" y="69"/>
                  </a:cubicBezTo>
                  <a:cubicBezTo>
                    <a:pt x="2" y="56"/>
                    <a:pt x="2" y="56"/>
                    <a:pt x="2" y="56"/>
                  </a:cubicBezTo>
                  <a:cubicBezTo>
                    <a:pt x="1" y="56"/>
                    <a:pt x="0" y="54"/>
                    <a:pt x="0" y="53"/>
                  </a:cubicBezTo>
                  <a:cubicBezTo>
                    <a:pt x="0" y="4"/>
                    <a:pt x="0" y="4"/>
                    <a:pt x="0" y="4"/>
                  </a:cubicBezTo>
                  <a:cubicBezTo>
                    <a:pt x="0" y="1"/>
                    <a:pt x="2" y="0"/>
                    <a:pt x="4" y="0"/>
                  </a:cubicBezTo>
                  <a:cubicBezTo>
                    <a:pt x="6" y="0"/>
                    <a:pt x="8" y="1"/>
                    <a:pt x="8" y="4"/>
                  </a:cubicBezTo>
                  <a:cubicBezTo>
                    <a:pt x="8" y="50"/>
                    <a:pt x="8" y="50"/>
                    <a:pt x="8" y="50"/>
                  </a:cubicBezTo>
                  <a:cubicBezTo>
                    <a:pt x="29" y="62"/>
                    <a:pt x="29" y="62"/>
                    <a:pt x="29" y="62"/>
                  </a:cubicBezTo>
                  <a:cubicBezTo>
                    <a:pt x="31" y="63"/>
                    <a:pt x="31" y="66"/>
                    <a:pt x="30" y="68"/>
                  </a:cubicBezTo>
                  <a:cubicBezTo>
                    <a:pt x="30" y="69"/>
                    <a:pt x="28" y="70"/>
                    <a:pt x="27"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65" name="Freeform 965">
              <a:extLst>
                <a:ext uri="{FF2B5EF4-FFF2-40B4-BE49-F238E27FC236}">
                  <a16:creationId xmlns:a16="http://schemas.microsoft.com/office/drawing/2014/main" id="{E0F1298A-C7DA-5A64-483D-0D7D4B3D1665}"/>
                </a:ext>
              </a:extLst>
            </p:cNvPr>
            <p:cNvSpPr>
              <a:spLocks noEditPoints="1"/>
            </p:cNvSpPr>
            <p:nvPr/>
          </p:nvSpPr>
          <p:spPr bwMode="auto">
            <a:xfrm>
              <a:off x="12785725" y="4159250"/>
              <a:ext cx="190500" cy="190500"/>
            </a:xfrm>
            <a:custGeom>
              <a:avLst/>
              <a:gdLst>
                <a:gd name="T0" fmla="*/ 97 w 195"/>
                <a:gd name="T1" fmla="*/ 195 h 195"/>
                <a:gd name="T2" fmla="*/ 0 w 195"/>
                <a:gd name="T3" fmla="*/ 98 h 195"/>
                <a:gd name="T4" fmla="*/ 97 w 195"/>
                <a:gd name="T5" fmla="*/ 0 h 195"/>
                <a:gd name="T6" fmla="*/ 195 w 195"/>
                <a:gd name="T7" fmla="*/ 98 h 195"/>
                <a:gd name="T8" fmla="*/ 97 w 195"/>
                <a:gd name="T9" fmla="*/ 195 h 195"/>
                <a:gd name="T10" fmla="*/ 97 w 195"/>
                <a:gd name="T11" fmla="*/ 9 h 195"/>
                <a:gd name="T12" fmla="*/ 8 w 195"/>
                <a:gd name="T13" fmla="*/ 98 h 195"/>
                <a:gd name="T14" fmla="*/ 97 w 195"/>
                <a:gd name="T15" fmla="*/ 187 h 195"/>
                <a:gd name="T16" fmla="*/ 186 w 195"/>
                <a:gd name="T17" fmla="*/ 98 h 195"/>
                <a:gd name="T18" fmla="*/ 97 w 195"/>
                <a:gd name="T19" fmla="*/ 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195"/>
                  </a:moveTo>
                  <a:cubicBezTo>
                    <a:pt x="43" y="195"/>
                    <a:pt x="0" y="152"/>
                    <a:pt x="0" y="98"/>
                  </a:cubicBezTo>
                  <a:cubicBezTo>
                    <a:pt x="0" y="44"/>
                    <a:pt x="43" y="0"/>
                    <a:pt x="97" y="0"/>
                  </a:cubicBezTo>
                  <a:cubicBezTo>
                    <a:pt x="151" y="0"/>
                    <a:pt x="195" y="44"/>
                    <a:pt x="195" y="98"/>
                  </a:cubicBezTo>
                  <a:cubicBezTo>
                    <a:pt x="195" y="152"/>
                    <a:pt x="151" y="195"/>
                    <a:pt x="97" y="195"/>
                  </a:cubicBezTo>
                  <a:close/>
                  <a:moveTo>
                    <a:pt x="97" y="9"/>
                  </a:moveTo>
                  <a:cubicBezTo>
                    <a:pt x="48" y="9"/>
                    <a:pt x="8" y="49"/>
                    <a:pt x="8" y="98"/>
                  </a:cubicBezTo>
                  <a:cubicBezTo>
                    <a:pt x="8" y="147"/>
                    <a:pt x="48" y="187"/>
                    <a:pt x="97" y="187"/>
                  </a:cubicBezTo>
                  <a:cubicBezTo>
                    <a:pt x="146" y="187"/>
                    <a:pt x="186" y="147"/>
                    <a:pt x="186" y="98"/>
                  </a:cubicBezTo>
                  <a:cubicBezTo>
                    <a:pt x="186" y="49"/>
                    <a:pt x="146" y="9"/>
                    <a:pt x="9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66" name="Freeform 966">
              <a:extLst>
                <a:ext uri="{FF2B5EF4-FFF2-40B4-BE49-F238E27FC236}">
                  <a16:creationId xmlns:a16="http://schemas.microsoft.com/office/drawing/2014/main" id="{24013442-63FA-E3BF-1FF0-321311ADBAFA}"/>
                </a:ext>
              </a:extLst>
            </p:cNvPr>
            <p:cNvSpPr>
              <a:spLocks noEditPoints="1"/>
            </p:cNvSpPr>
            <p:nvPr/>
          </p:nvSpPr>
          <p:spPr bwMode="auto">
            <a:xfrm>
              <a:off x="12957175" y="4332288"/>
              <a:ext cx="87313" cy="84138"/>
            </a:xfrm>
            <a:custGeom>
              <a:avLst/>
              <a:gdLst>
                <a:gd name="T0" fmla="*/ 66 w 88"/>
                <a:gd name="T1" fmla="*/ 86 h 86"/>
                <a:gd name="T2" fmla="*/ 51 w 88"/>
                <a:gd name="T3" fmla="*/ 80 h 86"/>
                <a:gd name="T4" fmla="*/ 51 w 88"/>
                <a:gd name="T5" fmla="*/ 80 h 86"/>
                <a:gd name="T6" fmla="*/ 8 w 88"/>
                <a:gd name="T7" fmla="*/ 37 h 86"/>
                <a:gd name="T8" fmla="*/ 8 w 88"/>
                <a:gd name="T9" fmla="*/ 8 h 86"/>
                <a:gd name="T10" fmla="*/ 37 w 88"/>
                <a:gd name="T11" fmla="*/ 8 h 86"/>
                <a:gd name="T12" fmla="*/ 80 w 88"/>
                <a:gd name="T13" fmla="*/ 51 h 86"/>
                <a:gd name="T14" fmla="*/ 80 w 88"/>
                <a:gd name="T15" fmla="*/ 80 h 86"/>
                <a:gd name="T16" fmla="*/ 66 w 88"/>
                <a:gd name="T17" fmla="*/ 86 h 86"/>
                <a:gd name="T18" fmla="*/ 57 w 88"/>
                <a:gd name="T19" fmla="*/ 74 h 86"/>
                <a:gd name="T20" fmla="*/ 74 w 88"/>
                <a:gd name="T21" fmla="*/ 74 h 86"/>
                <a:gd name="T22" fmla="*/ 74 w 88"/>
                <a:gd name="T23" fmla="*/ 57 h 86"/>
                <a:gd name="T24" fmla="*/ 31 w 88"/>
                <a:gd name="T25" fmla="*/ 14 h 86"/>
                <a:gd name="T26" fmla="*/ 14 w 88"/>
                <a:gd name="T27" fmla="*/ 14 h 86"/>
                <a:gd name="T28" fmla="*/ 14 w 88"/>
                <a:gd name="T29" fmla="*/ 31 h 86"/>
                <a:gd name="T30" fmla="*/ 57 w 88"/>
                <a:gd name="T31"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86">
                  <a:moveTo>
                    <a:pt x="66" y="86"/>
                  </a:moveTo>
                  <a:cubicBezTo>
                    <a:pt x="60" y="86"/>
                    <a:pt x="55" y="84"/>
                    <a:pt x="51" y="80"/>
                  </a:cubicBezTo>
                  <a:cubicBezTo>
                    <a:pt x="51" y="80"/>
                    <a:pt x="51" y="80"/>
                    <a:pt x="51" y="80"/>
                  </a:cubicBezTo>
                  <a:cubicBezTo>
                    <a:pt x="8" y="37"/>
                    <a:pt x="8" y="37"/>
                    <a:pt x="8" y="37"/>
                  </a:cubicBezTo>
                  <a:cubicBezTo>
                    <a:pt x="0" y="29"/>
                    <a:pt x="0" y="16"/>
                    <a:pt x="8" y="8"/>
                  </a:cubicBezTo>
                  <a:cubicBezTo>
                    <a:pt x="16" y="0"/>
                    <a:pt x="29" y="0"/>
                    <a:pt x="37" y="8"/>
                  </a:cubicBezTo>
                  <a:cubicBezTo>
                    <a:pt x="80" y="51"/>
                    <a:pt x="80" y="51"/>
                    <a:pt x="80" y="51"/>
                  </a:cubicBezTo>
                  <a:cubicBezTo>
                    <a:pt x="88" y="59"/>
                    <a:pt x="88" y="72"/>
                    <a:pt x="80" y="80"/>
                  </a:cubicBezTo>
                  <a:cubicBezTo>
                    <a:pt x="76" y="84"/>
                    <a:pt x="71" y="86"/>
                    <a:pt x="66" y="86"/>
                  </a:cubicBezTo>
                  <a:close/>
                  <a:moveTo>
                    <a:pt x="57" y="74"/>
                  </a:moveTo>
                  <a:cubicBezTo>
                    <a:pt x="62" y="79"/>
                    <a:pt x="70" y="79"/>
                    <a:pt x="74" y="74"/>
                  </a:cubicBezTo>
                  <a:cubicBezTo>
                    <a:pt x="79" y="69"/>
                    <a:pt x="79" y="61"/>
                    <a:pt x="74" y="57"/>
                  </a:cubicBezTo>
                  <a:cubicBezTo>
                    <a:pt x="31" y="14"/>
                    <a:pt x="31" y="14"/>
                    <a:pt x="31" y="14"/>
                  </a:cubicBezTo>
                  <a:cubicBezTo>
                    <a:pt x="26" y="9"/>
                    <a:pt x="19" y="9"/>
                    <a:pt x="14" y="14"/>
                  </a:cubicBezTo>
                  <a:cubicBezTo>
                    <a:pt x="9" y="18"/>
                    <a:pt x="9" y="26"/>
                    <a:pt x="14" y="31"/>
                  </a:cubicBezTo>
                  <a:cubicBezTo>
                    <a:pt x="57" y="74"/>
                    <a:pt x="57" y="74"/>
                    <a:pt x="57"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67" name="Freeform 967">
              <a:extLst>
                <a:ext uri="{FF2B5EF4-FFF2-40B4-BE49-F238E27FC236}">
                  <a16:creationId xmlns:a16="http://schemas.microsoft.com/office/drawing/2014/main" id="{344C1F2D-3629-4FD8-DBF7-5B929B2222F1}"/>
                </a:ext>
              </a:extLst>
            </p:cNvPr>
            <p:cNvSpPr>
              <a:spLocks/>
            </p:cNvSpPr>
            <p:nvPr/>
          </p:nvSpPr>
          <p:spPr bwMode="auto">
            <a:xfrm>
              <a:off x="12941300" y="4314825"/>
              <a:ext cx="31750" cy="31750"/>
            </a:xfrm>
            <a:custGeom>
              <a:avLst/>
              <a:gdLst>
                <a:gd name="T0" fmla="*/ 28 w 33"/>
                <a:gd name="T1" fmla="*/ 33 h 33"/>
                <a:gd name="T2" fmla="*/ 25 w 33"/>
                <a:gd name="T3" fmla="*/ 32 h 33"/>
                <a:gd name="T4" fmla="*/ 1 w 33"/>
                <a:gd name="T5" fmla="*/ 8 h 33"/>
                <a:gd name="T6" fmla="*/ 1 w 33"/>
                <a:gd name="T7" fmla="*/ 2 h 33"/>
                <a:gd name="T8" fmla="*/ 7 w 33"/>
                <a:gd name="T9" fmla="*/ 2 h 33"/>
                <a:gd name="T10" fmla="*/ 31 w 33"/>
                <a:gd name="T11" fmla="*/ 26 h 33"/>
                <a:gd name="T12" fmla="*/ 31 w 33"/>
                <a:gd name="T13" fmla="*/ 32 h 33"/>
                <a:gd name="T14" fmla="*/ 28 w 33"/>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28" y="33"/>
                  </a:moveTo>
                  <a:cubicBezTo>
                    <a:pt x="27" y="33"/>
                    <a:pt x="26" y="32"/>
                    <a:pt x="25" y="32"/>
                  </a:cubicBezTo>
                  <a:cubicBezTo>
                    <a:pt x="1" y="8"/>
                    <a:pt x="1" y="8"/>
                    <a:pt x="1" y="8"/>
                  </a:cubicBezTo>
                  <a:cubicBezTo>
                    <a:pt x="0" y="6"/>
                    <a:pt x="0" y="3"/>
                    <a:pt x="1" y="2"/>
                  </a:cubicBezTo>
                  <a:cubicBezTo>
                    <a:pt x="3" y="0"/>
                    <a:pt x="5" y="0"/>
                    <a:pt x="7" y="2"/>
                  </a:cubicBezTo>
                  <a:cubicBezTo>
                    <a:pt x="31" y="26"/>
                    <a:pt x="31" y="26"/>
                    <a:pt x="31" y="26"/>
                  </a:cubicBezTo>
                  <a:cubicBezTo>
                    <a:pt x="33" y="27"/>
                    <a:pt x="33" y="30"/>
                    <a:pt x="31" y="32"/>
                  </a:cubicBezTo>
                  <a:cubicBezTo>
                    <a:pt x="30" y="32"/>
                    <a:pt x="29" y="33"/>
                    <a:pt x="2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768" name="Shape20_20200717_142313">
            <a:extLst>
              <a:ext uri="{FF2B5EF4-FFF2-40B4-BE49-F238E27FC236}">
                <a16:creationId xmlns:a16="http://schemas.microsoft.com/office/drawing/2014/main" id="{BED79695-DCFD-DB6A-99D7-E6D8ADC73B72}"/>
              </a:ext>
            </a:extLst>
          </p:cNvPr>
          <p:cNvGrpSpPr>
            <a:grpSpLocks noChangeAspect="1"/>
          </p:cNvGrpSpPr>
          <p:nvPr/>
        </p:nvGrpSpPr>
        <p:grpSpPr>
          <a:xfrm>
            <a:off x="3162810" y="3879155"/>
            <a:ext cx="644154" cy="511004"/>
            <a:chOff x="13296900" y="4175125"/>
            <a:chExt cx="284163" cy="225426"/>
          </a:xfrm>
          <a:solidFill>
            <a:schemeClr val="accent1"/>
          </a:solidFill>
        </p:grpSpPr>
        <p:sp>
          <p:nvSpPr>
            <p:cNvPr id="769" name="Freeform 968">
              <a:extLst>
                <a:ext uri="{FF2B5EF4-FFF2-40B4-BE49-F238E27FC236}">
                  <a16:creationId xmlns:a16="http://schemas.microsoft.com/office/drawing/2014/main" id="{D6B95932-3698-4A7A-31B7-7B6D2AAEE4C7}"/>
                </a:ext>
              </a:extLst>
            </p:cNvPr>
            <p:cNvSpPr>
              <a:spLocks noEditPoints="1"/>
            </p:cNvSpPr>
            <p:nvPr/>
          </p:nvSpPr>
          <p:spPr bwMode="auto">
            <a:xfrm>
              <a:off x="13462000" y="4192588"/>
              <a:ext cx="92075" cy="92075"/>
            </a:xfrm>
            <a:custGeom>
              <a:avLst/>
              <a:gdLst>
                <a:gd name="T0" fmla="*/ 47 w 95"/>
                <a:gd name="T1" fmla="*/ 95 h 95"/>
                <a:gd name="T2" fmla="*/ 0 w 95"/>
                <a:gd name="T3" fmla="*/ 47 h 95"/>
                <a:gd name="T4" fmla="*/ 47 w 95"/>
                <a:gd name="T5" fmla="*/ 0 h 95"/>
                <a:gd name="T6" fmla="*/ 95 w 95"/>
                <a:gd name="T7" fmla="*/ 47 h 95"/>
                <a:gd name="T8" fmla="*/ 47 w 95"/>
                <a:gd name="T9" fmla="*/ 95 h 95"/>
                <a:gd name="T10" fmla="*/ 47 w 95"/>
                <a:gd name="T11" fmla="*/ 8 h 95"/>
                <a:gd name="T12" fmla="*/ 8 w 95"/>
                <a:gd name="T13" fmla="*/ 47 h 95"/>
                <a:gd name="T14" fmla="*/ 47 w 95"/>
                <a:gd name="T15" fmla="*/ 87 h 95"/>
                <a:gd name="T16" fmla="*/ 86 w 95"/>
                <a:gd name="T17" fmla="*/ 47 h 95"/>
                <a:gd name="T18" fmla="*/ 47 w 95"/>
                <a:gd name="T1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5">
                  <a:moveTo>
                    <a:pt x="47" y="95"/>
                  </a:moveTo>
                  <a:cubicBezTo>
                    <a:pt x="21" y="95"/>
                    <a:pt x="0" y="74"/>
                    <a:pt x="0" y="47"/>
                  </a:cubicBezTo>
                  <a:cubicBezTo>
                    <a:pt x="0" y="21"/>
                    <a:pt x="21" y="0"/>
                    <a:pt x="47" y="0"/>
                  </a:cubicBezTo>
                  <a:cubicBezTo>
                    <a:pt x="73" y="0"/>
                    <a:pt x="95" y="21"/>
                    <a:pt x="95" y="47"/>
                  </a:cubicBezTo>
                  <a:cubicBezTo>
                    <a:pt x="95" y="74"/>
                    <a:pt x="73" y="95"/>
                    <a:pt x="47" y="95"/>
                  </a:cubicBezTo>
                  <a:close/>
                  <a:moveTo>
                    <a:pt x="47" y="8"/>
                  </a:moveTo>
                  <a:cubicBezTo>
                    <a:pt x="25" y="8"/>
                    <a:pt x="8" y="26"/>
                    <a:pt x="8" y="47"/>
                  </a:cubicBezTo>
                  <a:cubicBezTo>
                    <a:pt x="8" y="69"/>
                    <a:pt x="25" y="87"/>
                    <a:pt x="47" y="87"/>
                  </a:cubicBezTo>
                  <a:cubicBezTo>
                    <a:pt x="69" y="87"/>
                    <a:pt x="86" y="69"/>
                    <a:pt x="86" y="47"/>
                  </a:cubicBezTo>
                  <a:cubicBezTo>
                    <a:pt x="86" y="26"/>
                    <a:pt x="69" y="8"/>
                    <a:pt x="4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0" name="Freeform 969">
              <a:extLst>
                <a:ext uri="{FF2B5EF4-FFF2-40B4-BE49-F238E27FC236}">
                  <a16:creationId xmlns:a16="http://schemas.microsoft.com/office/drawing/2014/main" id="{6851108F-DD64-E7F0-BB08-82201B2DD723}"/>
                </a:ext>
              </a:extLst>
            </p:cNvPr>
            <p:cNvSpPr>
              <a:spLocks noEditPoints="1"/>
            </p:cNvSpPr>
            <p:nvPr/>
          </p:nvSpPr>
          <p:spPr bwMode="auto">
            <a:xfrm>
              <a:off x="13528675" y="4259263"/>
              <a:ext cx="52388" cy="50800"/>
            </a:xfrm>
            <a:custGeom>
              <a:avLst/>
              <a:gdLst>
                <a:gd name="T0" fmla="*/ 40 w 54"/>
                <a:gd name="T1" fmla="*/ 53 h 53"/>
                <a:gd name="T2" fmla="*/ 31 w 54"/>
                <a:gd name="T3" fmla="*/ 49 h 53"/>
                <a:gd name="T4" fmla="*/ 31 w 54"/>
                <a:gd name="T5" fmla="*/ 49 h 53"/>
                <a:gd name="T6" fmla="*/ 1 w 54"/>
                <a:gd name="T7" fmla="*/ 20 h 53"/>
                <a:gd name="T8" fmla="*/ 0 w 54"/>
                <a:gd name="T9" fmla="*/ 17 h 53"/>
                <a:gd name="T10" fmla="*/ 1 w 54"/>
                <a:gd name="T11" fmla="*/ 14 h 53"/>
                <a:gd name="T12" fmla="*/ 14 w 54"/>
                <a:gd name="T13" fmla="*/ 1 h 53"/>
                <a:gd name="T14" fmla="*/ 19 w 54"/>
                <a:gd name="T15" fmla="*/ 1 h 53"/>
                <a:gd name="T16" fmla="*/ 49 w 54"/>
                <a:gd name="T17" fmla="*/ 31 h 53"/>
                <a:gd name="T18" fmla="*/ 49 w 54"/>
                <a:gd name="T19" fmla="*/ 49 h 53"/>
                <a:gd name="T20" fmla="*/ 40 w 54"/>
                <a:gd name="T21" fmla="*/ 53 h 53"/>
                <a:gd name="T22" fmla="*/ 10 w 54"/>
                <a:gd name="T23" fmla="*/ 17 h 53"/>
                <a:gd name="T24" fmla="*/ 36 w 54"/>
                <a:gd name="T25" fmla="*/ 43 h 53"/>
                <a:gd name="T26" fmla="*/ 36 w 54"/>
                <a:gd name="T27" fmla="*/ 43 h 53"/>
                <a:gd name="T28" fmla="*/ 43 w 54"/>
                <a:gd name="T29" fmla="*/ 43 h 53"/>
                <a:gd name="T30" fmla="*/ 43 w 54"/>
                <a:gd name="T31" fmla="*/ 37 h 53"/>
                <a:gd name="T32" fmla="*/ 17 w 54"/>
                <a:gd name="T33" fmla="*/ 10 h 53"/>
                <a:gd name="T34" fmla="*/ 10 w 54"/>
                <a:gd name="T35"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3">
                  <a:moveTo>
                    <a:pt x="40" y="53"/>
                  </a:moveTo>
                  <a:cubicBezTo>
                    <a:pt x="36" y="53"/>
                    <a:pt x="33" y="52"/>
                    <a:pt x="31" y="49"/>
                  </a:cubicBezTo>
                  <a:cubicBezTo>
                    <a:pt x="31" y="49"/>
                    <a:pt x="31" y="49"/>
                    <a:pt x="31" y="49"/>
                  </a:cubicBezTo>
                  <a:cubicBezTo>
                    <a:pt x="1" y="20"/>
                    <a:pt x="1" y="20"/>
                    <a:pt x="1" y="20"/>
                  </a:cubicBezTo>
                  <a:cubicBezTo>
                    <a:pt x="0" y="19"/>
                    <a:pt x="0" y="18"/>
                    <a:pt x="0" y="17"/>
                  </a:cubicBezTo>
                  <a:cubicBezTo>
                    <a:pt x="0" y="16"/>
                    <a:pt x="0" y="15"/>
                    <a:pt x="1" y="14"/>
                  </a:cubicBezTo>
                  <a:cubicBezTo>
                    <a:pt x="14" y="1"/>
                    <a:pt x="14" y="1"/>
                    <a:pt x="14" y="1"/>
                  </a:cubicBezTo>
                  <a:cubicBezTo>
                    <a:pt x="15" y="0"/>
                    <a:pt x="18" y="0"/>
                    <a:pt x="19" y="1"/>
                  </a:cubicBezTo>
                  <a:cubicBezTo>
                    <a:pt x="49" y="31"/>
                    <a:pt x="49" y="31"/>
                    <a:pt x="49" y="31"/>
                  </a:cubicBezTo>
                  <a:cubicBezTo>
                    <a:pt x="54" y="36"/>
                    <a:pt x="54" y="44"/>
                    <a:pt x="49" y="49"/>
                  </a:cubicBezTo>
                  <a:cubicBezTo>
                    <a:pt x="46" y="52"/>
                    <a:pt x="43" y="53"/>
                    <a:pt x="40" y="53"/>
                  </a:cubicBezTo>
                  <a:close/>
                  <a:moveTo>
                    <a:pt x="10" y="17"/>
                  </a:moveTo>
                  <a:cubicBezTo>
                    <a:pt x="36" y="43"/>
                    <a:pt x="36" y="43"/>
                    <a:pt x="36" y="43"/>
                  </a:cubicBezTo>
                  <a:cubicBezTo>
                    <a:pt x="36" y="43"/>
                    <a:pt x="36" y="43"/>
                    <a:pt x="36" y="43"/>
                  </a:cubicBezTo>
                  <a:cubicBezTo>
                    <a:pt x="38" y="45"/>
                    <a:pt x="41" y="45"/>
                    <a:pt x="43" y="43"/>
                  </a:cubicBezTo>
                  <a:cubicBezTo>
                    <a:pt x="45" y="42"/>
                    <a:pt x="45" y="39"/>
                    <a:pt x="43" y="37"/>
                  </a:cubicBezTo>
                  <a:cubicBezTo>
                    <a:pt x="17" y="10"/>
                    <a:pt x="17" y="10"/>
                    <a:pt x="17" y="10"/>
                  </a:cubicBezTo>
                  <a:lnTo>
                    <a:pt x="10" y="1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1" name="Freeform 970">
              <a:extLst>
                <a:ext uri="{FF2B5EF4-FFF2-40B4-BE49-F238E27FC236}">
                  <a16:creationId xmlns:a16="http://schemas.microsoft.com/office/drawing/2014/main" id="{06E1D51B-DA86-3511-D394-454698328A0F}"/>
                </a:ext>
              </a:extLst>
            </p:cNvPr>
            <p:cNvSpPr>
              <a:spLocks/>
            </p:cNvSpPr>
            <p:nvPr/>
          </p:nvSpPr>
          <p:spPr bwMode="auto">
            <a:xfrm>
              <a:off x="13296900" y="4175125"/>
              <a:ext cx="254000" cy="190500"/>
            </a:xfrm>
            <a:custGeom>
              <a:avLst/>
              <a:gdLst>
                <a:gd name="T0" fmla="*/ 237 w 259"/>
                <a:gd name="T1" fmla="*/ 194 h 194"/>
                <a:gd name="T2" fmla="*/ 22 w 259"/>
                <a:gd name="T3" fmla="*/ 194 h 194"/>
                <a:gd name="T4" fmla="*/ 0 w 259"/>
                <a:gd name="T5" fmla="*/ 172 h 194"/>
                <a:gd name="T6" fmla="*/ 0 w 259"/>
                <a:gd name="T7" fmla="*/ 22 h 194"/>
                <a:gd name="T8" fmla="*/ 22 w 259"/>
                <a:gd name="T9" fmla="*/ 0 h 194"/>
                <a:gd name="T10" fmla="*/ 237 w 259"/>
                <a:gd name="T11" fmla="*/ 0 h 194"/>
                <a:gd name="T12" fmla="*/ 259 w 259"/>
                <a:gd name="T13" fmla="*/ 18 h 194"/>
                <a:gd name="T14" fmla="*/ 255 w 259"/>
                <a:gd name="T15" fmla="*/ 23 h 194"/>
                <a:gd name="T16" fmla="*/ 250 w 259"/>
                <a:gd name="T17" fmla="*/ 20 h 194"/>
                <a:gd name="T18" fmla="*/ 237 w 259"/>
                <a:gd name="T19" fmla="*/ 8 h 194"/>
                <a:gd name="T20" fmla="*/ 22 w 259"/>
                <a:gd name="T21" fmla="*/ 8 h 194"/>
                <a:gd name="T22" fmla="*/ 8 w 259"/>
                <a:gd name="T23" fmla="*/ 22 h 194"/>
                <a:gd name="T24" fmla="*/ 8 w 259"/>
                <a:gd name="T25" fmla="*/ 172 h 194"/>
                <a:gd name="T26" fmla="*/ 22 w 259"/>
                <a:gd name="T27" fmla="*/ 186 h 194"/>
                <a:gd name="T28" fmla="*/ 237 w 259"/>
                <a:gd name="T29" fmla="*/ 186 h 194"/>
                <a:gd name="T30" fmla="*/ 251 w 259"/>
                <a:gd name="T31" fmla="*/ 172 h 194"/>
                <a:gd name="T32" fmla="*/ 251 w 259"/>
                <a:gd name="T33" fmla="*/ 141 h 194"/>
                <a:gd name="T34" fmla="*/ 255 w 259"/>
                <a:gd name="T35" fmla="*/ 136 h 194"/>
                <a:gd name="T36" fmla="*/ 259 w 259"/>
                <a:gd name="T37" fmla="*/ 141 h 194"/>
                <a:gd name="T38" fmla="*/ 259 w 259"/>
                <a:gd name="T39" fmla="*/ 172 h 194"/>
                <a:gd name="T40" fmla="*/ 237 w 259"/>
                <a:gd name="T4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9" h="194">
                  <a:moveTo>
                    <a:pt x="237" y="194"/>
                  </a:moveTo>
                  <a:cubicBezTo>
                    <a:pt x="22" y="194"/>
                    <a:pt x="22" y="194"/>
                    <a:pt x="22" y="194"/>
                  </a:cubicBezTo>
                  <a:cubicBezTo>
                    <a:pt x="10" y="194"/>
                    <a:pt x="0" y="184"/>
                    <a:pt x="0" y="172"/>
                  </a:cubicBezTo>
                  <a:cubicBezTo>
                    <a:pt x="0" y="22"/>
                    <a:pt x="0" y="22"/>
                    <a:pt x="0" y="22"/>
                  </a:cubicBezTo>
                  <a:cubicBezTo>
                    <a:pt x="0" y="10"/>
                    <a:pt x="10" y="0"/>
                    <a:pt x="22" y="0"/>
                  </a:cubicBezTo>
                  <a:cubicBezTo>
                    <a:pt x="237" y="0"/>
                    <a:pt x="237" y="0"/>
                    <a:pt x="237" y="0"/>
                  </a:cubicBezTo>
                  <a:cubicBezTo>
                    <a:pt x="247" y="0"/>
                    <a:pt x="256" y="8"/>
                    <a:pt x="259" y="18"/>
                  </a:cubicBezTo>
                  <a:cubicBezTo>
                    <a:pt x="259" y="20"/>
                    <a:pt x="258" y="22"/>
                    <a:pt x="255" y="23"/>
                  </a:cubicBezTo>
                  <a:cubicBezTo>
                    <a:pt x="253" y="23"/>
                    <a:pt x="251" y="22"/>
                    <a:pt x="250" y="20"/>
                  </a:cubicBezTo>
                  <a:cubicBezTo>
                    <a:pt x="249" y="13"/>
                    <a:pt x="243" y="8"/>
                    <a:pt x="237" y="8"/>
                  </a:cubicBezTo>
                  <a:cubicBezTo>
                    <a:pt x="22" y="8"/>
                    <a:pt x="22" y="8"/>
                    <a:pt x="22" y="8"/>
                  </a:cubicBezTo>
                  <a:cubicBezTo>
                    <a:pt x="14" y="8"/>
                    <a:pt x="8" y="15"/>
                    <a:pt x="8" y="22"/>
                  </a:cubicBezTo>
                  <a:cubicBezTo>
                    <a:pt x="8" y="172"/>
                    <a:pt x="8" y="172"/>
                    <a:pt x="8" y="172"/>
                  </a:cubicBezTo>
                  <a:cubicBezTo>
                    <a:pt x="8" y="180"/>
                    <a:pt x="14" y="186"/>
                    <a:pt x="22" y="186"/>
                  </a:cubicBezTo>
                  <a:cubicBezTo>
                    <a:pt x="237" y="186"/>
                    <a:pt x="237" y="186"/>
                    <a:pt x="237" y="186"/>
                  </a:cubicBezTo>
                  <a:cubicBezTo>
                    <a:pt x="244" y="186"/>
                    <a:pt x="251" y="180"/>
                    <a:pt x="251" y="172"/>
                  </a:cubicBezTo>
                  <a:cubicBezTo>
                    <a:pt x="251" y="141"/>
                    <a:pt x="251" y="141"/>
                    <a:pt x="251" y="141"/>
                  </a:cubicBezTo>
                  <a:cubicBezTo>
                    <a:pt x="251" y="138"/>
                    <a:pt x="253" y="136"/>
                    <a:pt x="255" y="136"/>
                  </a:cubicBezTo>
                  <a:cubicBezTo>
                    <a:pt x="257" y="136"/>
                    <a:pt x="259" y="138"/>
                    <a:pt x="259" y="141"/>
                  </a:cubicBezTo>
                  <a:cubicBezTo>
                    <a:pt x="259" y="172"/>
                    <a:pt x="259" y="172"/>
                    <a:pt x="259" y="172"/>
                  </a:cubicBezTo>
                  <a:cubicBezTo>
                    <a:pt x="259" y="184"/>
                    <a:pt x="249" y="194"/>
                    <a:pt x="237" y="19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2" name="Freeform 971">
              <a:extLst>
                <a:ext uri="{FF2B5EF4-FFF2-40B4-BE49-F238E27FC236}">
                  <a16:creationId xmlns:a16="http://schemas.microsoft.com/office/drawing/2014/main" id="{DECC83B9-CBF3-E11E-5CF4-E35662C6C1A5}"/>
                </a:ext>
              </a:extLst>
            </p:cNvPr>
            <p:cNvSpPr>
              <a:spLocks noEditPoints="1"/>
            </p:cNvSpPr>
            <p:nvPr/>
          </p:nvSpPr>
          <p:spPr bwMode="auto">
            <a:xfrm>
              <a:off x="13328650" y="4302125"/>
              <a:ext cx="31750" cy="33338"/>
            </a:xfrm>
            <a:custGeom>
              <a:avLst/>
              <a:gdLst>
                <a:gd name="T0" fmla="*/ 16 w 33"/>
                <a:gd name="T1" fmla="*/ 33 h 33"/>
                <a:gd name="T2" fmla="*/ 0 w 33"/>
                <a:gd name="T3" fmla="*/ 16 h 33"/>
                <a:gd name="T4" fmla="*/ 16 w 33"/>
                <a:gd name="T5" fmla="*/ 0 h 33"/>
                <a:gd name="T6" fmla="*/ 33 w 33"/>
                <a:gd name="T7" fmla="*/ 16 h 33"/>
                <a:gd name="T8" fmla="*/ 16 w 33"/>
                <a:gd name="T9" fmla="*/ 33 h 33"/>
                <a:gd name="T10" fmla="*/ 16 w 33"/>
                <a:gd name="T11" fmla="*/ 8 h 33"/>
                <a:gd name="T12" fmla="*/ 8 w 33"/>
                <a:gd name="T13" fmla="*/ 16 h 33"/>
                <a:gd name="T14" fmla="*/ 16 w 33"/>
                <a:gd name="T15" fmla="*/ 25 h 33"/>
                <a:gd name="T16" fmla="*/ 25 w 33"/>
                <a:gd name="T17" fmla="*/ 16 h 33"/>
                <a:gd name="T18" fmla="*/ 16 w 33"/>
                <a:gd name="T1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33"/>
                  </a:moveTo>
                  <a:cubicBezTo>
                    <a:pt x="7" y="33"/>
                    <a:pt x="0" y="26"/>
                    <a:pt x="0" y="16"/>
                  </a:cubicBezTo>
                  <a:cubicBezTo>
                    <a:pt x="0" y="7"/>
                    <a:pt x="7" y="0"/>
                    <a:pt x="16" y="0"/>
                  </a:cubicBezTo>
                  <a:cubicBezTo>
                    <a:pt x="25" y="0"/>
                    <a:pt x="33" y="7"/>
                    <a:pt x="33" y="16"/>
                  </a:cubicBezTo>
                  <a:cubicBezTo>
                    <a:pt x="33" y="26"/>
                    <a:pt x="25" y="33"/>
                    <a:pt x="16" y="33"/>
                  </a:cubicBezTo>
                  <a:close/>
                  <a:moveTo>
                    <a:pt x="16" y="8"/>
                  </a:moveTo>
                  <a:cubicBezTo>
                    <a:pt x="12" y="8"/>
                    <a:pt x="8" y="12"/>
                    <a:pt x="8" y="16"/>
                  </a:cubicBezTo>
                  <a:cubicBezTo>
                    <a:pt x="8" y="21"/>
                    <a:pt x="12" y="25"/>
                    <a:pt x="16" y="25"/>
                  </a:cubicBezTo>
                  <a:cubicBezTo>
                    <a:pt x="21" y="25"/>
                    <a:pt x="25" y="21"/>
                    <a:pt x="25" y="16"/>
                  </a:cubicBezTo>
                  <a:cubicBezTo>
                    <a:pt x="25" y="12"/>
                    <a:pt x="21" y="8"/>
                    <a:pt x="1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3" name="Freeform 972">
              <a:extLst>
                <a:ext uri="{FF2B5EF4-FFF2-40B4-BE49-F238E27FC236}">
                  <a16:creationId xmlns:a16="http://schemas.microsoft.com/office/drawing/2014/main" id="{1F95A5B5-9248-2A8D-9185-E2ECB969E613}"/>
                </a:ext>
              </a:extLst>
            </p:cNvPr>
            <p:cNvSpPr>
              <a:spLocks noEditPoints="1"/>
            </p:cNvSpPr>
            <p:nvPr/>
          </p:nvSpPr>
          <p:spPr bwMode="auto">
            <a:xfrm>
              <a:off x="13374688" y="4251325"/>
              <a:ext cx="33338" cy="31750"/>
            </a:xfrm>
            <a:custGeom>
              <a:avLst/>
              <a:gdLst>
                <a:gd name="T0" fmla="*/ 17 w 33"/>
                <a:gd name="T1" fmla="*/ 33 h 33"/>
                <a:gd name="T2" fmla="*/ 0 w 33"/>
                <a:gd name="T3" fmla="*/ 16 h 33"/>
                <a:gd name="T4" fmla="*/ 17 w 33"/>
                <a:gd name="T5" fmla="*/ 0 h 33"/>
                <a:gd name="T6" fmla="*/ 33 w 33"/>
                <a:gd name="T7" fmla="*/ 16 h 33"/>
                <a:gd name="T8" fmla="*/ 17 w 33"/>
                <a:gd name="T9" fmla="*/ 33 h 33"/>
                <a:gd name="T10" fmla="*/ 17 w 33"/>
                <a:gd name="T11" fmla="*/ 8 h 33"/>
                <a:gd name="T12" fmla="*/ 8 w 33"/>
                <a:gd name="T13" fmla="*/ 16 h 33"/>
                <a:gd name="T14" fmla="*/ 17 w 33"/>
                <a:gd name="T15" fmla="*/ 25 h 33"/>
                <a:gd name="T16" fmla="*/ 25 w 33"/>
                <a:gd name="T17" fmla="*/ 16 h 33"/>
                <a:gd name="T18" fmla="*/ 17 w 33"/>
                <a:gd name="T1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8"/>
                  </a:moveTo>
                  <a:cubicBezTo>
                    <a:pt x="12" y="8"/>
                    <a:pt x="8" y="12"/>
                    <a:pt x="8" y="16"/>
                  </a:cubicBezTo>
                  <a:cubicBezTo>
                    <a:pt x="8" y="21"/>
                    <a:pt x="12" y="25"/>
                    <a:pt x="17" y="25"/>
                  </a:cubicBezTo>
                  <a:cubicBezTo>
                    <a:pt x="21" y="25"/>
                    <a:pt x="25" y="21"/>
                    <a:pt x="25" y="16"/>
                  </a:cubicBezTo>
                  <a:cubicBezTo>
                    <a:pt x="25" y="12"/>
                    <a:pt x="21" y="8"/>
                    <a:pt x="1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4" name="Freeform 973">
              <a:extLst>
                <a:ext uri="{FF2B5EF4-FFF2-40B4-BE49-F238E27FC236}">
                  <a16:creationId xmlns:a16="http://schemas.microsoft.com/office/drawing/2014/main" id="{2C66A985-F876-F4A9-10A0-05F211904258}"/>
                </a:ext>
              </a:extLst>
            </p:cNvPr>
            <p:cNvSpPr>
              <a:spLocks noEditPoints="1"/>
            </p:cNvSpPr>
            <p:nvPr/>
          </p:nvSpPr>
          <p:spPr bwMode="auto">
            <a:xfrm>
              <a:off x="13436600" y="4284663"/>
              <a:ext cx="33338" cy="33338"/>
            </a:xfrm>
            <a:custGeom>
              <a:avLst/>
              <a:gdLst>
                <a:gd name="T0" fmla="*/ 16 w 33"/>
                <a:gd name="T1" fmla="*/ 33 h 33"/>
                <a:gd name="T2" fmla="*/ 0 w 33"/>
                <a:gd name="T3" fmla="*/ 16 h 33"/>
                <a:gd name="T4" fmla="*/ 16 w 33"/>
                <a:gd name="T5" fmla="*/ 0 h 33"/>
                <a:gd name="T6" fmla="*/ 33 w 33"/>
                <a:gd name="T7" fmla="*/ 16 h 33"/>
                <a:gd name="T8" fmla="*/ 16 w 33"/>
                <a:gd name="T9" fmla="*/ 33 h 33"/>
                <a:gd name="T10" fmla="*/ 16 w 33"/>
                <a:gd name="T11" fmla="*/ 8 h 33"/>
                <a:gd name="T12" fmla="*/ 8 w 33"/>
                <a:gd name="T13" fmla="*/ 16 h 33"/>
                <a:gd name="T14" fmla="*/ 16 w 33"/>
                <a:gd name="T15" fmla="*/ 24 h 33"/>
                <a:gd name="T16" fmla="*/ 24 w 33"/>
                <a:gd name="T17" fmla="*/ 16 h 33"/>
                <a:gd name="T18" fmla="*/ 16 w 33"/>
                <a:gd name="T1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33"/>
                  </a:moveTo>
                  <a:cubicBezTo>
                    <a:pt x="7" y="33"/>
                    <a:pt x="0" y="25"/>
                    <a:pt x="0" y="16"/>
                  </a:cubicBezTo>
                  <a:cubicBezTo>
                    <a:pt x="0" y="7"/>
                    <a:pt x="7" y="0"/>
                    <a:pt x="16" y="0"/>
                  </a:cubicBezTo>
                  <a:cubicBezTo>
                    <a:pt x="25" y="0"/>
                    <a:pt x="33" y="7"/>
                    <a:pt x="33" y="16"/>
                  </a:cubicBezTo>
                  <a:cubicBezTo>
                    <a:pt x="33" y="25"/>
                    <a:pt x="25" y="33"/>
                    <a:pt x="16" y="33"/>
                  </a:cubicBezTo>
                  <a:close/>
                  <a:moveTo>
                    <a:pt x="16" y="8"/>
                  </a:moveTo>
                  <a:cubicBezTo>
                    <a:pt x="11" y="8"/>
                    <a:pt x="8" y="12"/>
                    <a:pt x="8" y="16"/>
                  </a:cubicBezTo>
                  <a:cubicBezTo>
                    <a:pt x="8" y="21"/>
                    <a:pt x="11" y="24"/>
                    <a:pt x="16" y="24"/>
                  </a:cubicBezTo>
                  <a:cubicBezTo>
                    <a:pt x="21" y="24"/>
                    <a:pt x="24" y="21"/>
                    <a:pt x="24" y="16"/>
                  </a:cubicBezTo>
                  <a:cubicBezTo>
                    <a:pt x="24" y="12"/>
                    <a:pt x="21" y="8"/>
                    <a:pt x="1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5" name="Freeform 974">
              <a:extLst>
                <a:ext uri="{FF2B5EF4-FFF2-40B4-BE49-F238E27FC236}">
                  <a16:creationId xmlns:a16="http://schemas.microsoft.com/office/drawing/2014/main" id="{F6D22303-AEDD-E0A6-1E64-CAC2D7A5EE8A}"/>
                </a:ext>
              </a:extLst>
            </p:cNvPr>
            <p:cNvSpPr>
              <a:spLocks noEditPoints="1"/>
            </p:cNvSpPr>
            <p:nvPr/>
          </p:nvSpPr>
          <p:spPr bwMode="auto">
            <a:xfrm>
              <a:off x="13492163" y="4222750"/>
              <a:ext cx="31750" cy="31750"/>
            </a:xfrm>
            <a:custGeom>
              <a:avLst/>
              <a:gdLst>
                <a:gd name="T0" fmla="*/ 16 w 33"/>
                <a:gd name="T1" fmla="*/ 33 h 33"/>
                <a:gd name="T2" fmla="*/ 0 w 33"/>
                <a:gd name="T3" fmla="*/ 16 h 33"/>
                <a:gd name="T4" fmla="*/ 16 w 33"/>
                <a:gd name="T5" fmla="*/ 0 h 33"/>
                <a:gd name="T6" fmla="*/ 33 w 33"/>
                <a:gd name="T7" fmla="*/ 16 h 33"/>
                <a:gd name="T8" fmla="*/ 16 w 33"/>
                <a:gd name="T9" fmla="*/ 33 h 33"/>
                <a:gd name="T10" fmla="*/ 16 w 33"/>
                <a:gd name="T11" fmla="*/ 8 h 33"/>
                <a:gd name="T12" fmla="*/ 8 w 33"/>
                <a:gd name="T13" fmla="*/ 16 h 33"/>
                <a:gd name="T14" fmla="*/ 16 w 33"/>
                <a:gd name="T15" fmla="*/ 25 h 33"/>
                <a:gd name="T16" fmla="*/ 25 w 33"/>
                <a:gd name="T17" fmla="*/ 16 h 33"/>
                <a:gd name="T18" fmla="*/ 16 w 33"/>
                <a:gd name="T1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33"/>
                  </a:moveTo>
                  <a:cubicBezTo>
                    <a:pt x="7" y="33"/>
                    <a:pt x="0" y="26"/>
                    <a:pt x="0" y="16"/>
                  </a:cubicBezTo>
                  <a:cubicBezTo>
                    <a:pt x="0" y="7"/>
                    <a:pt x="7" y="0"/>
                    <a:pt x="16" y="0"/>
                  </a:cubicBezTo>
                  <a:cubicBezTo>
                    <a:pt x="25" y="0"/>
                    <a:pt x="33" y="7"/>
                    <a:pt x="33" y="16"/>
                  </a:cubicBezTo>
                  <a:cubicBezTo>
                    <a:pt x="33" y="26"/>
                    <a:pt x="25" y="33"/>
                    <a:pt x="16" y="33"/>
                  </a:cubicBezTo>
                  <a:close/>
                  <a:moveTo>
                    <a:pt x="16" y="8"/>
                  </a:moveTo>
                  <a:cubicBezTo>
                    <a:pt x="12" y="8"/>
                    <a:pt x="8" y="12"/>
                    <a:pt x="8" y="16"/>
                  </a:cubicBezTo>
                  <a:cubicBezTo>
                    <a:pt x="8" y="21"/>
                    <a:pt x="12" y="25"/>
                    <a:pt x="16" y="25"/>
                  </a:cubicBezTo>
                  <a:cubicBezTo>
                    <a:pt x="21" y="25"/>
                    <a:pt x="25" y="21"/>
                    <a:pt x="25" y="16"/>
                  </a:cubicBezTo>
                  <a:cubicBezTo>
                    <a:pt x="25" y="12"/>
                    <a:pt x="21" y="8"/>
                    <a:pt x="1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6" name="Freeform 975">
              <a:extLst>
                <a:ext uri="{FF2B5EF4-FFF2-40B4-BE49-F238E27FC236}">
                  <a16:creationId xmlns:a16="http://schemas.microsoft.com/office/drawing/2014/main" id="{7760F967-D860-4608-922B-2501E7FCFB99}"/>
                </a:ext>
              </a:extLst>
            </p:cNvPr>
            <p:cNvSpPr>
              <a:spLocks/>
            </p:cNvSpPr>
            <p:nvPr/>
          </p:nvSpPr>
          <p:spPr bwMode="auto">
            <a:xfrm>
              <a:off x="13347700" y="4268788"/>
              <a:ext cx="39688" cy="44450"/>
            </a:xfrm>
            <a:custGeom>
              <a:avLst/>
              <a:gdLst>
                <a:gd name="T0" fmla="*/ 5 w 40"/>
                <a:gd name="T1" fmla="*/ 45 h 45"/>
                <a:gd name="T2" fmla="*/ 2 w 40"/>
                <a:gd name="T3" fmla="*/ 44 h 45"/>
                <a:gd name="T4" fmla="*/ 1 w 40"/>
                <a:gd name="T5" fmla="*/ 38 h 45"/>
                <a:gd name="T6" fmla="*/ 32 w 40"/>
                <a:gd name="T7" fmla="*/ 2 h 45"/>
                <a:gd name="T8" fmla="*/ 38 w 40"/>
                <a:gd name="T9" fmla="*/ 2 h 45"/>
                <a:gd name="T10" fmla="*/ 38 w 40"/>
                <a:gd name="T11" fmla="*/ 8 h 45"/>
                <a:gd name="T12" fmla="*/ 8 w 40"/>
                <a:gd name="T13" fmla="*/ 44 h 45"/>
                <a:gd name="T14" fmla="*/ 5 w 40"/>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5">
                  <a:moveTo>
                    <a:pt x="5" y="45"/>
                  </a:moveTo>
                  <a:cubicBezTo>
                    <a:pt x="4" y="45"/>
                    <a:pt x="3" y="45"/>
                    <a:pt x="2" y="44"/>
                  </a:cubicBezTo>
                  <a:cubicBezTo>
                    <a:pt x="0" y="43"/>
                    <a:pt x="0" y="40"/>
                    <a:pt x="1" y="38"/>
                  </a:cubicBezTo>
                  <a:cubicBezTo>
                    <a:pt x="32" y="2"/>
                    <a:pt x="32" y="2"/>
                    <a:pt x="32" y="2"/>
                  </a:cubicBezTo>
                  <a:cubicBezTo>
                    <a:pt x="33" y="1"/>
                    <a:pt x="36" y="0"/>
                    <a:pt x="38" y="2"/>
                  </a:cubicBezTo>
                  <a:cubicBezTo>
                    <a:pt x="39" y="3"/>
                    <a:pt x="40" y="6"/>
                    <a:pt x="38" y="8"/>
                  </a:cubicBezTo>
                  <a:cubicBezTo>
                    <a:pt x="8" y="44"/>
                    <a:pt x="8" y="44"/>
                    <a:pt x="8" y="44"/>
                  </a:cubicBezTo>
                  <a:cubicBezTo>
                    <a:pt x="7" y="45"/>
                    <a:pt x="6" y="45"/>
                    <a:pt x="5"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7" name="Freeform 976">
              <a:extLst>
                <a:ext uri="{FF2B5EF4-FFF2-40B4-BE49-F238E27FC236}">
                  <a16:creationId xmlns:a16="http://schemas.microsoft.com/office/drawing/2014/main" id="{99840032-637A-3687-3DF4-EDAF257CFD9A}"/>
                </a:ext>
              </a:extLst>
            </p:cNvPr>
            <p:cNvSpPr>
              <a:spLocks/>
            </p:cNvSpPr>
            <p:nvPr/>
          </p:nvSpPr>
          <p:spPr bwMode="auto">
            <a:xfrm>
              <a:off x="13398500" y="4267200"/>
              <a:ext cx="47625" cy="30163"/>
            </a:xfrm>
            <a:custGeom>
              <a:avLst/>
              <a:gdLst>
                <a:gd name="T0" fmla="*/ 45 w 49"/>
                <a:gd name="T1" fmla="*/ 31 h 31"/>
                <a:gd name="T2" fmla="*/ 43 w 49"/>
                <a:gd name="T3" fmla="*/ 31 h 31"/>
                <a:gd name="T4" fmla="*/ 2 w 49"/>
                <a:gd name="T5" fmla="*/ 8 h 31"/>
                <a:gd name="T6" fmla="*/ 1 w 49"/>
                <a:gd name="T7" fmla="*/ 2 h 31"/>
                <a:gd name="T8" fmla="*/ 6 w 49"/>
                <a:gd name="T9" fmla="*/ 1 h 31"/>
                <a:gd name="T10" fmla="*/ 47 w 49"/>
                <a:gd name="T11" fmla="*/ 24 h 31"/>
                <a:gd name="T12" fmla="*/ 48 w 49"/>
                <a:gd name="T13" fmla="*/ 29 h 31"/>
                <a:gd name="T14" fmla="*/ 45 w 4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45" y="31"/>
                  </a:moveTo>
                  <a:cubicBezTo>
                    <a:pt x="44" y="31"/>
                    <a:pt x="43" y="31"/>
                    <a:pt x="43" y="31"/>
                  </a:cubicBezTo>
                  <a:cubicBezTo>
                    <a:pt x="2" y="8"/>
                    <a:pt x="2" y="8"/>
                    <a:pt x="2" y="8"/>
                  </a:cubicBezTo>
                  <a:cubicBezTo>
                    <a:pt x="0" y="7"/>
                    <a:pt x="0" y="4"/>
                    <a:pt x="1" y="2"/>
                  </a:cubicBezTo>
                  <a:cubicBezTo>
                    <a:pt x="2" y="0"/>
                    <a:pt x="4" y="0"/>
                    <a:pt x="6" y="1"/>
                  </a:cubicBezTo>
                  <a:cubicBezTo>
                    <a:pt x="47" y="24"/>
                    <a:pt x="47" y="24"/>
                    <a:pt x="47" y="24"/>
                  </a:cubicBezTo>
                  <a:cubicBezTo>
                    <a:pt x="49" y="25"/>
                    <a:pt x="49" y="27"/>
                    <a:pt x="48" y="29"/>
                  </a:cubicBezTo>
                  <a:cubicBezTo>
                    <a:pt x="48" y="30"/>
                    <a:pt x="46" y="31"/>
                    <a:pt x="45"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8" name="Freeform 977">
              <a:extLst>
                <a:ext uri="{FF2B5EF4-FFF2-40B4-BE49-F238E27FC236}">
                  <a16:creationId xmlns:a16="http://schemas.microsoft.com/office/drawing/2014/main" id="{CF86F9A5-1E00-647A-7E2C-B2D80BF74DAF}"/>
                </a:ext>
              </a:extLst>
            </p:cNvPr>
            <p:cNvSpPr>
              <a:spLocks/>
            </p:cNvSpPr>
            <p:nvPr/>
          </p:nvSpPr>
          <p:spPr bwMode="auto">
            <a:xfrm>
              <a:off x="13455650" y="4243388"/>
              <a:ext cx="49213" cy="50800"/>
            </a:xfrm>
            <a:custGeom>
              <a:avLst/>
              <a:gdLst>
                <a:gd name="T0" fmla="*/ 4 w 50"/>
                <a:gd name="T1" fmla="*/ 52 h 52"/>
                <a:gd name="T2" fmla="*/ 2 w 50"/>
                <a:gd name="T3" fmla="*/ 51 h 52"/>
                <a:gd name="T4" fmla="*/ 1 w 50"/>
                <a:gd name="T5" fmla="*/ 45 h 52"/>
                <a:gd name="T6" fmla="*/ 42 w 50"/>
                <a:gd name="T7" fmla="*/ 1 h 52"/>
                <a:gd name="T8" fmla="*/ 48 w 50"/>
                <a:gd name="T9" fmla="*/ 1 h 52"/>
                <a:gd name="T10" fmla="*/ 48 w 50"/>
                <a:gd name="T11" fmla="*/ 7 h 52"/>
                <a:gd name="T12" fmla="*/ 7 w 50"/>
                <a:gd name="T13" fmla="*/ 51 h 52"/>
                <a:gd name="T14" fmla="*/ 4 w 50"/>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4" y="52"/>
                  </a:moveTo>
                  <a:cubicBezTo>
                    <a:pt x="3" y="52"/>
                    <a:pt x="2" y="52"/>
                    <a:pt x="2" y="51"/>
                  </a:cubicBezTo>
                  <a:cubicBezTo>
                    <a:pt x="0" y="49"/>
                    <a:pt x="0" y="47"/>
                    <a:pt x="1" y="45"/>
                  </a:cubicBezTo>
                  <a:cubicBezTo>
                    <a:pt x="42" y="1"/>
                    <a:pt x="42" y="1"/>
                    <a:pt x="42" y="1"/>
                  </a:cubicBezTo>
                  <a:cubicBezTo>
                    <a:pt x="44" y="0"/>
                    <a:pt x="46" y="0"/>
                    <a:pt x="48" y="1"/>
                  </a:cubicBezTo>
                  <a:cubicBezTo>
                    <a:pt x="50" y="3"/>
                    <a:pt x="50" y="5"/>
                    <a:pt x="48" y="7"/>
                  </a:cubicBezTo>
                  <a:cubicBezTo>
                    <a:pt x="7" y="51"/>
                    <a:pt x="7" y="51"/>
                    <a:pt x="7" y="51"/>
                  </a:cubicBezTo>
                  <a:cubicBezTo>
                    <a:pt x="7" y="52"/>
                    <a:pt x="5" y="52"/>
                    <a:pt x="4"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9" name="Freeform 978">
              <a:extLst>
                <a:ext uri="{FF2B5EF4-FFF2-40B4-BE49-F238E27FC236}">
                  <a16:creationId xmlns:a16="http://schemas.microsoft.com/office/drawing/2014/main" id="{C3C49081-0D17-285A-BB89-C3814306B282}"/>
                </a:ext>
              </a:extLst>
            </p:cNvPr>
            <p:cNvSpPr>
              <a:spLocks/>
            </p:cNvSpPr>
            <p:nvPr/>
          </p:nvSpPr>
          <p:spPr bwMode="auto">
            <a:xfrm>
              <a:off x="13358813" y="4357688"/>
              <a:ext cx="130175" cy="42863"/>
            </a:xfrm>
            <a:custGeom>
              <a:avLst/>
              <a:gdLst>
                <a:gd name="T0" fmla="*/ 128 w 133"/>
                <a:gd name="T1" fmla="*/ 43 h 43"/>
                <a:gd name="T2" fmla="*/ 126 w 133"/>
                <a:gd name="T3" fmla="*/ 42 h 43"/>
                <a:gd name="T4" fmla="*/ 66 w 133"/>
                <a:gd name="T5" fmla="*/ 9 h 43"/>
                <a:gd name="T6" fmla="*/ 7 w 133"/>
                <a:gd name="T7" fmla="*/ 42 h 43"/>
                <a:gd name="T8" fmla="*/ 1 w 133"/>
                <a:gd name="T9" fmla="*/ 41 h 43"/>
                <a:gd name="T10" fmla="*/ 3 w 133"/>
                <a:gd name="T11" fmla="*/ 35 h 43"/>
                <a:gd name="T12" fmla="*/ 64 w 133"/>
                <a:gd name="T13" fmla="*/ 1 h 43"/>
                <a:gd name="T14" fmla="*/ 68 w 133"/>
                <a:gd name="T15" fmla="*/ 1 h 43"/>
                <a:gd name="T16" fmla="*/ 130 w 133"/>
                <a:gd name="T17" fmla="*/ 35 h 43"/>
                <a:gd name="T18" fmla="*/ 132 w 133"/>
                <a:gd name="T19" fmla="*/ 41 h 43"/>
                <a:gd name="T20" fmla="*/ 128 w 13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43">
                  <a:moveTo>
                    <a:pt x="128" y="43"/>
                  </a:moveTo>
                  <a:cubicBezTo>
                    <a:pt x="128" y="43"/>
                    <a:pt x="127" y="43"/>
                    <a:pt x="126" y="42"/>
                  </a:cubicBezTo>
                  <a:cubicBezTo>
                    <a:pt x="66" y="9"/>
                    <a:pt x="66" y="9"/>
                    <a:pt x="66" y="9"/>
                  </a:cubicBezTo>
                  <a:cubicBezTo>
                    <a:pt x="7" y="42"/>
                    <a:pt x="7" y="42"/>
                    <a:pt x="7" y="42"/>
                  </a:cubicBezTo>
                  <a:cubicBezTo>
                    <a:pt x="5" y="43"/>
                    <a:pt x="2" y="43"/>
                    <a:pt x="1" y="41"/>
                  </a:cubicBezTo>
                  <a:cubicBezTo>
                    <a:pt x="0" y="39"/>
                    <a:pt x="1" y="36"/>
                    <a:pt x="3" y="35"/>
                  </a:cubicBezTo>
                  <a:cubicBezTo>
                    <a:pt x="64" y="1"/>
                    <a:pt x="64" y="1"/>
                    <a:pt x="64" y="1"/>
                  </a:cubicBezTo>
                  <a:cubicBezTo>
                    <a:pt x="66" y="0"/>
                    <a:pt x="67" y="0"/>
                    <a:pt x="68" y="1"/>
                  </a:cubicBezTo>
                  <a:cubicBezTo>
                    <a:pt x="130" y="35"/>
                    <a:pt x="130" y="35"/>
                    <a:pt x="130" y="35"/>
                  </a:cubicBezTo>
                  <a:cubicBezTo>
                    <a:pt x="132" y="36"/>
                    <a:pt x="133" y="39"/>
                    <a:pt x="132" y="41"/>
                  </a:cubicBezTo>
                  <a:cubicBezTo>
                    <a:pt x="131" y="42"/>
                    <a:pt x="130" y="43"/>
                    <a:pt x="128"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780" name="Shape21_20200717_142313">
            <a:extLst>
              <a:ext uri="{FF2B5EF4-FFF2-40B4-BE49-F238E27FC236}">
                <a16:creationId xmlns:a16="http://schemas.microsoft.com/office/drawing/2014/main" id="{762A1AB7-9AC7-F8B7-B8ED-AD4A504AE079}"/>
              </a:ext>
            </a:extLst>
          </p:cNvPr>
          <p:cNvGrpSpPr>
            <a:grpSpLocks noChangeAspect="1"/>
          </p:cNvGrpSpPr>
          <p:nvPr/>
        </p:nvGrpSpPr>
        <p:grpSpPr>
          <a:xfrm>
            <a:off x="4511549" y="3855767"/>
            <a:ext cx="557786" cy="557780"/>
            <a:chOff x="13839825" y="4164013"/>
            <a:chExt cx="246063" cy="246062"/>
          </a:xfrm>
          <a:solidFill>
            <a:schemeClr val="accent1"/>
          </a:solidFill>
        </p:grpSpPr>
        <p:sp>
          <p:nvSpPr>
            <p:cNvPr id="781" name="Freeform 979">
              <a:extLst>
                <a:ext uri="{FF2B5EF4-FFF2-40B4-BE49-F238E27FC236}">
                  <a16:creationId xmlns:a16="http://schemas.microsoft.com/office/drawing/2014/main" id="{62F03487-0B40-A79A-A073-EDFFD6AE5653}"/>
                </a:ext>
              </a:extLst>
            </p:cNvPr>
            <p:cNvSpPr>
              <a:spLocks noEditPoints="1"/>
            </p:cNvSpPr>
            <p:nvPr/>
          </p:nvSpPr>
          <p:spPr bwMode="auto">
            <a:xfrm>
              <a:off x="13839825" y="4164013"/>
              <a:ext cx="192088" cy="192088"/>
            </a:xfrm>
            <a:custGeom>
              <a:avLst/>
              <a:gdLst>
                <a:gd name="T0" fmla="*/ 97 w 195"/>
                <a:gd name="T1" fmla="*/ 195 h 195"/>
                <a:gd name="T2" fmla="*/ 0 w 195"/>
                <a:gd name="T3" fmla="*/ 98 h 195"/>
                <a:gd name="T4" fmla="*/ 97 w 195"/>
                <a:gd name="T5" fmla="*/ 0 h 195"/>
                <a:gd name="T6" fmla="*/ 195 w 195"/>
                <a:gd name="T7" fmla="*/ 98 h 195"/>
                <a:gd name="T8" fmla="*/ 97 w 195"/>
                <a:gd name="T9" fmla="*/ 195 h 195"/>
                <a:gd name="T10" fmla="*/ 97 w 195"/>
                <a:gd name="T11" fmla="*/ 9 h 195"/>
                <a:gd name="T12" fmla="*/ 8 w 195"/>
                <a:gd name="T13" fmla="*/ 98 h 195"/>
                <a:gd name="T14" fmla="*/ 97 w 195"/>
                <a:gd name="T15" fmla="*/ 187 h 195"/>
                <a:gd name="T16" fmla="*/ 186 w 195"/>
                <a:gd name="T17" fmla="*/ 98 h 195"/>
                <a:gd name="T18" fmla="*/ 97 w 195"/>
                <a:gd name="T19" fmla="*/ 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195"/>
                  </a:moveTo>
                  <a:cubicBezTo>
                    <a:pt x="43" y="195"/>
                    <a:pt x="0" y="152"/>
                    <a:pt x="0" y="98"/>
                  </a:cubicBezTo>
                  <a:cubicBezTo>
                    <a:pt x="0" y="44"/>
                    <a:pt x="43" y="0"/>
                    <a:pt x="97" y="0"/>
                  </a:cubicBezTo>
                  <a:cubicBezTo>
                    <a:pt x="151" y="0"/>
                    <a:pt x="195" y="44"/>
                    <a:pt x="195" y="98"/>
                  </a:cubicBezTo>
                  <a:cubicBezTo>
                    <a:pt x="195" y="152"/>
                    <a:pt x="151" y="195"/>
                    <a:pt x="97" y="195"/>
                  </a:cubicBezTo>
                  <a:close/>
                  <a:moveTo>
                    <a:pt x="97" y="9"/>
                  </a:moveTo>
                  <a:cubicBezTo>
                    <a:pt x="48" y="9"/>
                    <a:pt x="8" y="49"/>
                    <a:pt x="8" y="98"/>
                  </a:cubicBezTo>
                  <a:cubicBezTo>
                    <a:pt x="8" y="147"/>
                    <a:pt x="48" y="187"/>
                    <a:pt x="97" y="187"/>
                  </a:cubicBezTo>
                  <a:cubicBezTo>
                    <a:pt x="146" y="187"/>
                    <a:pt x="186" y="147"/>
                    <a:pt x="186" y="98"/>
                  </a:cubicBezTo>
                  <a:cubicBezTo>
                    <a:pt x="186" y="49"/>
                    <a:pt x="146" y="9"/>
                    <a:pt x="9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82" name="Freeform 980">
              <a:extLst>
                <a:ext uri="{FF2B5EF4-FFF2-40B4-BE49-F238E27FC236}">
                  <a16:creationId xmlns:a16="http://schemas.microsoft.com/office/drawing/2014/main" id="{7D51D7C4-DE27-9F9B-2024-FCB384254A8E}"/>
                </a:ext>
              </a:extLst>
            </p:cNvPr>
            <p:cNvSpPr>
              <a:spLocks noEditPoints="1"/>
            </p:cNvSpPr>
            <p:nvPr/>
          </p:nvSpPr>
          <p:spPr bwMode="auto">
            <a:xfrm>
              <a:off x="13987463" y="4311650"/>
              <a:ext cx="98425" cy="98425"/>
            </a:xfrm>
            <a:custGeom>
              <a:avLst/>
              <a:gdLst>
                <a:gd name="T0" fmla="*/ 81 w 101"/>
                <a:gd name="T1" fmla="*/ 101 h 101"/>
                <a:gd name="T2" fmla="*/ 69 w 101"/>
                <a:gd name="T3" fmla="*/ 96 h 101"/>
                <a:gd name="T4" fmla="*/ 69 w 101"/>
                <a:gd name="T5" fmla="*/ 96 h 101"/>
                <a:gd name="T6" fmla="*/ 1 w 101"/>
                <a:gd name="T7" fmla="*/ 28 h 101"/>
                <a:gd name="T8" fmla="*/ 1 w 101"/>
                <a:gd name="T9" fmla="*/ 22 h 101"/>
                <a:gd name="T10" fmla="*/ 21 w 101"/>
                <a:gd name="T11" fmla="*/ 2 h 101"/>
                <a:gd name="T12" fmla="*/ 27 w 101"/>
                <a:gd name="T13" fmla="*/ 2 h 101"/>
                <a:gd name="T14" fmla="*/ 95 w 101"/>
                <a:gd name="T15" fmla="*/ 70 h 101"/>
                <a:gd name="T16" fmla="*/ 95 w 101"/>
                <a:gd name="T17" fmla="*/ 93 h 101"/>
                <a:gd name="T18" fmla="*/ 92 w 101"/>
                <a:gd name="T19" fmla="*/ 96 h 101"/>
                <a:gd name="T20" fmla="*/ 81 w 101"/>
                <a:gd name="T21" fmla="*/ 101 h 101"/>
                <a:gd name="T22" fmla="*/ 10 w 101"/>
                <a:gd name="T23" fmla="*/ 25 h 101"/>
                <a:gd name="T24" fmla="*/ 75 w 101"/>
                <a:gd name="T25" fmla="*/ 90 h 101"/>
                <a:gd name="T26" fmla="*/ 75 w 101"/>
                <a:gd name="T27" fmla="*/ 90 h 101"/>
                <a:gd name="T28" fmla="*/ 86 w 101"/>
                <a:gd name="T29" fmla="*/ 90 h 101"/>
                <a:gd name="T30" fmla="*/ 89 w 101"/>
                <a:gd name="T31" fmla="*/ 87 h 101"/>
                <a:gd name="T32" fmla="*/ 89 w 101"/>
                <a:gd name="T33" fmla="*/ 76 h 101"/>
                <a:gd name="T34" fmla="*/ 24 w 101"/>
                <a:gd name="T35" fmla="*/ 11 h 101"/>
                <a:gd name="T36" fmla="*/ 10 w 101"/>
                <a:gd name="T37"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101">
                  <a:moveTo>
                    <a:pt x="81" y="101"/>
                  </a:moveTo>
                  <a:cubicBezTo>
                    <a:pt x="77" y="101"/>
                    <a:pt x="72" y="99"/>
                    <a:pt x="69" y="96"/>
                  </a:cubicBezTo>
                  <a:cubicBezTo>
                    <a:pt x="69" y="96"/>
                    <a:pt x="69" y="96"/>
                    <a:pt x="69" y="96"/>
                  </a:cubicBezTo>
                  <a:cubicBezTo>
                    <a:pt x="1" y="28"/>
                    <a:pt x="1" y="28"/>
                    <a:pt x="1" y="28"/>
                  </a:cubicBezTo>
                  <a:cubicBezTo>
                    <a:pt x="0" y="26"/>
                    <a:pt x="0" y="24"/>
                    <a:pt x="1" y="22"/>
                  </a:cubicBezTo>
                  <a:cubicBezTo>
                    <a:pt x="21" y="2"/>
                    <a:pt x="21" y="2"/>
                    <a:pt x="21" y="2"/>
                  </a:cubicBezTo>
                  <a:cubicBezTo>
                    <a:pt x="23" y="0"/>
                    <a:pt x="25" y="0"/>
                    <a:pt x="27" y="2"/>
                  </a:cubicBezTo>
                  <a:cubicBezTo>
                    <a:pt x="95" y="70"/>
                    <a:pt x="95" y="70"/>
                    <a:pt x="95" y="70"/>
                  </a:cubicBezTo>
                  <a:cubicBezTo>
                    <a:pt x="101" y="76"/>
                    <a:pt x="101" y="87"/>
                    <a:pt x="95" y="93"/>
                  </a:cubicBezTo>
                  <a:cubicBezTo>
                    <a:pt x="92" y="96"/>
                    <a:pt x="92" y="96"/>
                    <a:pt x="92" y="96"/>
                  </a:cubicBezTo>
                  <a:cubicBezTo>
                    <a:pt x="89" y="99"/>
                    <a:pt x="85" y="101"/>
                    <a:pt x="81" y="101"/>
                  </a:cubicBezTo>
                  <a:close/>
                  <a:moveTo>
                    <a:pt x="10" y="25"/>
                  </a:moveTo>
                  <a:cubicBezTo>
                    <a:pt x="75" y="90"/>
                    <a:pt x="75" y="90"/>
                    <a:pt x="75" y="90"/>
                  </a:cubicBezTo>
                  <a:cubicBezTo>
                    <a:pt x="75" y="90"/>
                    <a:pt x="75" y="90"/>
                    <a:pt x="75" y="90"/>
                  </a:cubicBezTo>
                  <a:cubicBezTo>
                    <a:pt x="78" y="93"/>
                    <a:pt x="83" y="93"/>
                    <a:pt x="86" y="90"/>
                  </a:cubicBezTo>
                  <a:cubicBezTo>
                    <a:pt x="89" y="87"/>
                    <a:pt x="89" y="87"/>
                    <a:pt x="89" y="87"/>
                  </a:cubicBezTo>
                  <a:cubicBezTo>
                    <a:pt x="92" y="84"/>
                    <a:pt x="92" y="79"/>
                    <a:pt x="89" y="76"/>
                  </a:cubicBezTo>
                  <a:cubicBezTo>
                    <a:pt x="24" y="11"/>
                    <a:pt x="24" y="11"/>
                    <a:pt x="24" y="11"/>
                  </a:cubicBezTo>
                  <a:lnTo>
                    <a:pt x="10" y="2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83" name="Freeform 981">
              <a:extLst>
                <a:ext uri="{FF2B5EF4-FFF2-40B4-BE49-F238E27FC236}">
                  <a16:creationId xmlns:a16="http://schemas.microsoft.com/office/drawing/2014/main" id="{900D14E1-E3E9-4281-A3CB-CBF5B936A995}"/>
                </a:ext>
              </a:extLst>
            </p:cNvPr>
            <p:cNvSpPr>
              <a:spLocks noEditPoints="1"/>
            </p:cNvSpPr>
            <p:nvPr/>
          </p:nvSpPr>
          <p:spPr bwMode="auto">
            <a:xfrm>
              <a:off x="13874750" y="4195763"/>
              <a:ext cx="122238" cy="117475"/>
            </a:xfrm>
            <a:custGeom>
              <a:avLst/>
              <a:gdLst>
                <a:gd name="T0" fmla="*/ 95 w 124"/>
                <a:gd name="T1" fmla="*/ 119 h 120"/>
                <a:gd name="T2" fmla="*/ 91 w 124"/>
                <a:gd name="T3" fmla="*/ 118 h 120"/>
                <a:gd name="T4" fmla="*/ 62 w 124"/>
                <a:gd name="T5" fmla="*/ 101 h 120"/>
                <a:gd name="T6" fmla="*/ 34 w 124"/>
                <a:gd name="T7" fmla="*/ 118 h 120"/>
                <a:gd name="T8" fmla="*/ 34 w 124"/>
                <a:gd name="T9" fmla="*/ 118 h 120"/>
                <a:gd name="T10" fmla="*/ 24 w 124"/>
                <a:gd name="T11" fmla="*/ 118 h 120"/>
                <a:gd name="T12" fmla="*/ 21 w 124"/>
                <a:gd name="T13" fmla="*/ 109 h 120"/>
                <a:gd name="T14" fmla="*/ 28 w 124"/>
                <a:gd name="T15" fmla="*/ 75 h 120"/>
                <a:gd name="T16" fmla="*/ 4 w 124"/>
                <a:gd name="T17" fmla="*/ 55 h 120"/>
                <a:gd name="T18" fmla="*/ 1 w 124"/>
                <a:gd name="T19" fmla="*/ 46 h 120"/>
                <a:gd name="T20" fmla="*/ 8 w 124"/>
                <a:gd name="T21" fmla="*/ 40 h 120"/>
                <a:gd name="T22" fmla="*/ 39 w 124"/>
                <a:gd name="T23" fmla="*/ 36 h 120"/>
                <a:gd name="T24" fmla="*/ 54 w 124"/>
                <a:gd name="T25" fmla="*/ 5 h 120"/>
                <a:gd name="T26" fmla="*/ 62 w 124"/>
                <a:gd name="T27" fmla="*/ 0 h 120"/>
                <a:gd name="T28" fmla="*/ 70 w 124"/>
                <a:gd name="T29" fmla="*/ 5 h 120"/>
                <a:gd name="T30" fmla="*/ 85 w 124"/>
                <a:gd name="T31" fmla="*/ 36 h 120"/>
                <a:gd name="T32" fmla="*/ 116 w 124"/>
                <a:gd name="T33" fmla="*/ 40 h 120"/>
                <a:gd name="T34" fmla="*/ 123 w 124"/>
                <a:gd name="T35" fmla="*/ 46 h 120"/>
                <a:gd name="T36" fmla="*/ 120 w 124"/>
                <a:gd name="T37" fmla="*/ 55 h 120"/>
                <a:gd name="T38" fmla="*/ 96 w 124"/>
                <a:gd name="T39" fmla="*/ 75 h 120"/>
                <a:gd name="T40" fmla="*/ 103 w 124"/>
                <a:gd name="T41" fmla="*/ 109 h 120"/>
                <a:gd name="T42" fmla="*/ 100 w 124"/>
                <a:gd name="T43" fmla="*/ 118 h 120"/>
                <a:gd name="T44" fmla="*/ 95 w 124"/>
                <a:gd name="T45" fmla="*/ 119 h 120"/>
                <a:gd name="T46" fmla="*/ 62 w 124"/>
                <a:gd name="T47" fmla="*/ 92 h 120"/>
                <a:gd name="T48" fmla="*/ 64 w 124"/>
                <a:gd name="T49" fmla="*/ 93 h 120"/>
                <a:gd name="T50" fmla="*/ 95 w 124"/>
                <a:gd name="T51" fmla="*/ 111 h 120"/>
                <a:gd name="T52" fmla="*/ 95 w 124"/>
                <a:gd name="T53" fmla="*/ 111 h 120"/>
                <a:gd name="T54" fmla="*/ 95 w 124"/>
                <a:gd name="T55" fmla="*/ 111 h 120"/>
                <a:gd name="T56" fmla="*/ 87 w 124"/>
                <a:gd name="T57" fmla="*/ 74 h 120"/>
                <a:gd name="T58" fmla="*/ 89 w 124"/>
                <a:gd name="T59" fmla="*/ 70 h 120"/>
                <a:gd name="T60" fmla="*/ 115 w 124"/>
                <a:gd name="T61" fmla="*/ 48 h 120"/>
                <a:gd name="T62" fmla="*/ 115 w 124"/>
                <a:gd name="T63" fmla="*/ 48 h 120"/>
                <a:gd name="T64" fmla="*/ 115 w 124"/>
                <a:gd name="T65" fmla="*/ 48 h 120"/>
                <a:gd name="T66" fmla="*/ 82 w 124"/>
                <a:gd name="T67" fmla="*/ 44 h 120"/>
                <a:gd name="T68" fmla="*/ 78 w 124"/>
                <a:gd name="T69" fmla="*/ 42 h 120"/>
                <a:gd name="T70" fmla="*/ 62 w 124"/>
                <a:gd name="T71" fmla="*/ 9 h 120"/>
                <a:gd name="T72" fmla="*/ 62 w 124"/>
                <a:gd name="T73" fmla="*/ 9 h 120"/>
                <a:gd name="T74" fmla="*/ 46 w 124"/>
                <a:gd name="T75" fmla="*/ 42 h 120"/>
                <a:gd name="T76" fmla="*/ 43 w 124"/>
                <a:gd name="T77" fmla="*/ 44 h 120"/>
                <a:gd name="T78" fmla="*/ 9 w 124"/>
                <a:gd name="T79" fmla="*/ 48 h 120"/>
                <a:gd name="T80" fmla="*/ 9 w 124"/>
                <a:gd name="T81" fmla="*/ 48 h 120"/>
                <a:gd name="T82" fmla="*/ 9 w 124"/>
                <a:gd name="T83" fmla="*/ 48 h 120"/>
                <a:gd name="T84" fmla="*/ 35 w 124"/>
                <a:gd name="T85" fmla="*/ 70 h 120"/>
                <a:gd name="T86" fmla="*/ 37 w 124"/>
                <a:gd name="T87" fmla="*/ 74 h 120"/>
                <a:gd name="T88" fmla="*/ 29 w 124"/>
                <a:gd name="T89" fmla="*/ 111 h 120"/>
                <a:gd name="T90" fmla="*/ 29 w 124"/>
                <a:gd name="T91" fmla="*/ 111 h 120"/>
                <a:gd name="T92" fmla="*/ 29 w 124"/>
                <a:gd name="T93" fmla="*/ 111 h 120"/>
                <a:gd name="T94" fmla="*/ 29 w 124"/>
                <a:gd name="T95" fmla="*/ 111 h 120"/>
                <a:gd name="T96" fmla="*/ 60 w 124"/>
                <a:gd name="T97" fmla="*/ 93 h 120"/>
                <a:gd name="T98" fmla="*/ 62 w 124"/>
                <a:gd name="T9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 h="120">
                  <a:moveTo>
                    <a:pt x="95" y="119"/>
                  </a:moveTo>
                  <a:cubicBezTo>
                    <a:pt x="93" y="119"/>
                    <a:pt x="92" y="119"/>
                    <a:pt x="91" y="118"/>
                  </a:cubicBezTo>
                  <a:cubicBezTo>
                    <a:pt x="62" y="101"/>
                    <a:pt x="62" y="101"/>
                    <a:pt x="62" y="101"/>
                  </a:cubicBezTo>
                  <a:cubicBezTo>
                    <a:pt x="34" y="118"/>
                    <a:pt x="34" y="118"/>
                    <a:pt x="34" y="118"/>
                  </a:cubicBezTo>
                  <a:cubicBezTo>
                    <a:pt x="34" y="118"/>
                    <a:pt x="34" y="118"/>
                    <a:pt x="34" y="118"/>
                  </a:cubicBezTo>
                  <a:cubicBezTo>
                    <a:pt x="31" y="120"/>
                    <a:pt x="27" y="120"/>
                    <a:pt x="24" y="118"/>
                  </a:cubicBezTo>
                  <a:cubicBezTo>
                    <a:pt x="21" y="116"/>
                    <a:pt x="20" y="112"/>
                    <a:pt x="21" y="109"/>
                  </a:cubicBezTo>
                  <a:cubicBezTo>
                    <a:pt x="28" y="75"/>
                    <a:pt x="28" y="75"/>
                    <a:pt x="28" y="75"/>
                  </a:cubicBezTo>
                  <a:cubicBezTo>
                    <a:pt x="4" y="55"/>
                    <a:pt x="4" y="55"/>
                    <a:pt x="4" y="55"/>
                  </a:cubicBezTo>
                  <a:cubicBezTo>
                    <a:pt x="1" y="53"/>
                    <a:pt x="0" y="49"/>
                    <a:pt x="1" y="46"/>
                  </a:cubicBezTo>
                  <a:cubicBezTo>
                    <a:pt x="2" y="43"/>
                    <a:pt x="5" y="40"/>
                    <a:pt x="8" y="40"/>
                  </a:cubicBezTo>
                  <a:cubicBezTo>
                    <a:pt x="39" y="36"/>
                    <a:pt x="39" y="36"/>
                    <a:pt x="39" y="36"/>
                  </a:cubicBezTo>
                  <a:cubicBezTo>
                    <a:pt x="54" y="5"/>
                    <a:pt x="54" y="5"/>
                    <a:pt x="54" y="5"/>
                  </a:cubicBezTo>
                  <a:cubicBezTo>
                    <a:pt x="56" y="2"/>
                    <a:pt x="59" y="0"/>
                    <a:pt x="62" y="0"/>
                  </a:cubicBezTo>
                  <a:cubicBezTo>
                    <a:pt x="65" y="0"/>
                    <a:pt x="68" y="2"/>
                    <a:pt x="70" y="5"/>
                  </a:cubicBezTo>
                  <a:cubicBezTo>
                    <a:pt x="85" y="36"/>
                    <a:pt x="85" y="36"/>
                    <a:pt x="85" y="36"/>
                  </a:cubicBezTo>
                  <a:cubicBezTo>
                    <a:pt x="116" y="40"/>
                    <a:pt x="116" y="40"/>
                    <a:pt x="116" y="40"/>
                  </a:cubicBezTo>
                  <a:cubicBezTo>
                    <a:pt x="119" y="40"/>
                    <a:pt x="122" y="43"/>
                    <a:pt x="123" y="46"/>
                  </a:cubicBezTo>
                  <a:cubicBezTo>
                    <a:pt x="124" y="49"/>
                    <a:pt x="123" y="53"/>
                    <a:pt x="120" y="55"/>
                  </a:cubicBezTo>
                  <a:cubicBezTo>
                    <a:pt x="96" y="75"/>
                    <a:pt x="96" y="75"/>
                    <a:pt x="96" y="75"/>
                  </a:cubicBezTo>
                  <a:cubicBezTo>
                    <a:pt x="103" y="109"/>
                    <a:pt x="103" y="109"/>
                    <a:pt x="103" y="109"/>
                  </a:cubicBezTo>
                  <a:cubicBezTo>
                    <a:pt x="104" y="112"/>
                    <a:pt x="103" y="116"/>
                    <a:pt x="100" y="118"/>
                  </a:cubicBezTo>
                  <a:cubicBezTo>
                    <a:pt x="98" y="119"/>
                    <a:pt x="97" y="119"/>
                    <a:pt x="95" y="119"/>
                  </a:cubicBezTo>
                  <a:close/>
                  <a:moveTo>
                    <a:pt x="62" y="92"/>
                  </a:moveTo>
                  <a:cubicBezTo>
                    <a:pt x="63" y="92"/>
                    <a:pt x="64" y="92"/>
                    <a:pt x="64" y="93"/>
                  </a:cubicBezTo>
                  <a:cubicBezTo>
                    <a:pt x="95" y="111"/>
                    <a:pt x="95" y="111"/>
                    <a:pt x="95" y="111"/>
                  </a:cubicBezTo>
                  <a:cubicBezTo>
                    <a:pt x="95" y="111"/>
                    <a:pt x="95" y="111"/>
                    <a:pt x="95" y="111"/>
                  </a:cubicBezTo>
                  <a:cubicBezTo>
                    <a:pt x="95" y="111"/>
                    <a:pt x="95" y="111"/>
                    <a:pt x="95" y="111"/>
                  </a:cubicBezTo>
                  <a:cubicBezTo>
                    <a:pt x="87" y="74"/>
                    <a:pt x="87" y="74"/>
                    <a:pt x="87" y="74"/>
                  </a:cubicBezTo>
                  <a:cubicBezTo>
                    <a:pt x="87" y="73"/>
                    <a:pt x="88" y="71"/>
                    <a:pt x="89" y="70"/>
                  </a:cubicBezTo>
                  <a:cubicBezTo>
                    <a:pt x="115" y="48"/>
                    <a:pt x="115" y="48"/>
                    <a:pt x="115" y="48"/>
                  </a:cubicBezTo>
                  <a:cubicBezTo>
                    <a:pt x="115" y="48"/>
                    <a:pt x="115" y="48"/>
                    <a:pt x="115" y="48"/>
                  </a:cubicBezTo>
                  <a:cubicBezTo>
                    <a:pt x="115" y="48"/>
                    <a:pt x="115" y="48"/>
                    <a:pt x="115" y="48"/>
                  </a:cubicBezTo>
                  <a:cubicBezTo>
                    <a:pt x="82" y="44"/>
                    <a:pt x="82" y="44"/>
                    <a:pt x="82" y="44"/>
                  </a:cubicBezTo>
                  <a:cubicBezTo>
                    <a:pt x="80" y="44"/>
                    <a:pt x="79" y="43"/>
                    <a:pt x="78" y="42"/>
                  </a:cubicBezTo>
                  <a:cubicBezTo>
                    <a:pt x="62" y="9"/>
                    <a:pt x="62" y="9"/>
                    <a:pt x="62" y="9"/>
                  </a:cubicBezTo>
                  <a:cubicBezTo>
                    <a:pt x="62" y="9"/>
                    <a:pt x="62" y="9"/>
                    <a:pt x="62" y="9"/>
                  </a:cubicBezTo>
                  <a:cubicBezTo>
                    <a:pt x="46" y="42"/>
                    <a:pt x="46" y="42"/>
                    <a:pt x="46" y="42"/>
                  </a:cubicBezTo>
                  <a:cubicBezTo>
                    <a:pt x="45" y="43"/>
                    <a:pt x="44" y="44"/>
                    <a:pt x="43" y="44"/>
                  </a:cubicBezTo>
                  <a:cubicBezTo>
                    <a:pt x="9" y="48"/>
                    <a:pt x="9" y="48"/>
                    <a:pt x="9" y="48"/>
                  </a:cubicBezTo>
                  <a:cubicBezTo>
                    <a:pt x="9" y="48"/>
                    <a:pt x="9" y="48"/>
                    <a:pt x="9" y="48"/>
                  </a:cubicBezTo>
                  <a:cubicBezTo>
                    <a:pt x="9" y="48"/>
                    <a:pt x="9" y="48"/>
                    <a:pt x="9" y="48"/>
                  </a:cubicBezTo>
                  <a:cubicBezTo>
                    <a:pt x="35" y="70"/>
                    <a:pt x="35" y="70"/>
                    <a:pt x="35" y="70"/>
                  </a:cubicBezTo>
                  <a:cubicBezTo>
                    <a:pt x="37" y="71"/>
                    <a:pt x="37" y="73"/>
                    <a:pt x="37" y="74"/>
                  </a:cubicBezTo>
                  <a:cubicBezTo>
                    <a:pt x="29" y="111"/>
                    <a:pt x="29" y="111"/>
                    <a:pt x="29" y="111"/>
                  </a:cubicBezTo>
                  <a:cubicBezTo>
                    <a:pt x="29" y="111"/>
                    <a:pt x="29" y="111"/>
                    <a:pt x="29" y="111"/>
                  </a:cubicBezTo>
                  <a:cubicBezTo>
                    <a:pt x="29" y="111"/>
                    <a:pt x="29" y="111"/>
                    <a:pt x="29" y="111"/>
                  </a:cubicBezTo>
                  <a:cubicBezTo>
                    <a:pt x="29" y="111"/>
                    <a:pt x="29" y="111"/>
                    <a:pt x="29" y="111"/>
                  </a:cubicBezTo>
                  <a:cubicBezTo>
                    <a:pt x="60" y="93"/>
                    <a:pt x="60" y="93"/>
                    <a:pt x="60" y="93"/>
                  </a:cubicBezTo>
                  <a:cubicBezTo>
                    <a:pt x="61" y="92"/>
                    <a:pt x="61" y="92"/>
                    <a:pt x="62"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784" name="Shape22_20200717_142313">
            <a:extLst>
              <a:ext uri="{FF2B5EF4-FFF2-40B4-BE49-F238E27FC236}">
                <a16:creationId xmlns:a16="http://schemas.microsoft.com/office/drawing/2014/main" id="{A6566BA2-5EA1-AE41-2E14-EA9BFAC19F6B}"/>
              </a:ext>
            </a:extLst>
          </p:cNvPr>
          <p:cNvGrpSpPr>
            <a:grpSpLocks noChangeAspect="1"/>
          </p:cNvGrpSpPr>
          <p:nvPr/>
        </p:nvGrpSpPr>
        <p:grpSpPr>
          <a:xfrm>
            <a:off x="7119064" y="3850367"/>
            <a:ext cx="564982" cy="568582"/>
            <a:chOff x="14887575" y="4162425"/>
            <a:chExt cx="249238" cy="250825"/>
          </a:xfrm>
          <a:solidFill>
            <a:schemeClr val="accent1"/>
          </a:solidFill>
        </p:grpSpPr>
        <p:sp>
          <p:nvSpPr>
            <p:cNvPr id="785" name="Freeform 982">
              <a:extLst>
                <a:ext uri="{FF2B5EF4-FFF2-40B4-BE49-F238E27FC236}">
                  <a16:creationId xmlns:a16="http://schemas.microsoft.com/office/drawing/2014/main" id="{78546A2E-F065-630E-3C90-8EDF298ACEC8}"/>
                </a:ext>
              </a:extLst>
            </p:cNvPr>
            <p:cNvSpPr>
              <a:spLocks noEditPoints="1"/>
            </p:cNvSpPr>
            <p:nvPr/>
          </p:nvSpPr>
          <p:spPr bwMode="auto">
            <a:xfrm>
              <a:off x="15000288" y="4227513"/>
              <a:ext cx="106363" cy="106363"/>
            </a:xfrm>
            <a:custGeom>
              <a:avLst/>
              <a:gdLst>
                <a:gd name="T0" fmla="*/ 54 w 108"/>
                <a:gd name="T1" fmla="*/ 109 h 109"/>
                <a:gd name="T2" fmla="*/ 0 w 108"/>
                <a:gd name="T3" fmla="*/ 54 h 109"/>
                <a:gd name="T4" fmla="*/ 54 w 108"/>
                <a:gd name="T5" fmla="*/ 0 h 109"/>
                <a:gd name="T6" fmla="*/ 108 w 108"/>
                <a:gd name="T7" fmla="*/ 54 h 109"/>
                <a:gd name="T8" fmla="*/ 54 w 108"/>
                <a:gd name="T9" fmla="*/ 109 h 109"/>
                <a:gd name="T10" fmla="*/ 54 w 108"/>
                <a:gd name="T11" fmla="*/ 8 h 109"/>
                <a:gd name="T12" fmla="*/ 8 w 108"/>
                <a:gd name="T13" fmla="*/ 54 h 109"/>
                <a:gd name="T14" fmla="*/ 54 w 108"/>
                <a:gd name="T15" fmla="*/ 101 h 109"/>
                <a:gd name="T16" fmla="*/ 100 w 108"/>
                <a:gd name="T17" fmla="*/ 54 h 109"/>
                <a:gd name="T18" fmla="*/ 54 w 108"/>
                <a:gd name="T1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9">
                  <a:moveTo>
                    <a:pt x="54" y="109"/>
                  </a:moveTo>
                  <a:cubicBezTo>
                    <a:pt x="24" y="109"/>
                    <a:pt x="0" y="84"/>
                    <a:pt x="0" y="54"/>
                  </a:cubicBezTo>
                  <a:cubicBezTo>
                    <a:pt x="0" y="24"/>
                    <a:pt x="24" y="0"/>
                    <a:pt x="54" y="0"/>
                  </a:cubicBezTo>
                  <a:cubicBezTo>
                    <a:pt x="84" y="0"/>
                    <a:pt x="108" y="24"/>
                    <a:pt x="108" y="54"/>
                  </a:cubicBezTo>
                  <a:cubicBezTo>
                    <a:pt x="108" y="84"/>
                    <a:pt x="84" y="109"/>
                    <a:pt x="54" y="109"/>
                  </a:cubicBezTo>
                  <a:close/>
                  <a:moveTo>
                    <a:pt x="54" y="8"/>
                  </a:moveTo>
                  <a:cubicBezTo>
                    <a:pt x="29" y="8"/>
                    <a:pt x="8" y="29"/>
                    <a:pt x="8" y="54"/>
                  </a:cubicBezTo>
                  <a:cubicBezTo>
                    <a:pt x="8" y="80"/>
                    <a:pt x="29" y="101"/>
                    <a:pt x="54" y="101"/>
                  </a:cubicBezTo>
                  <a:cubicBezTo>
                    <a:pt x="79" y="101"/>
                    <a:pt x="100" y="80"/>
                    <a:pt x="100" y="54"/>
                  </a:cubicBezTo>
                  <a:cubicBezTo>
                    <a:pt x="100" y="29"/>
                    <a:pt x="79" y="8"/>
                    <a:pt x="5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86" name="Freeform 983">
              <a:extLst>
                <a:ext uri="{FF2B5EF4-FFF2-40B4-BE49-F238E27FC236}">
                  <a16:creationId xmlns:a16="http://schemas.microsoft.com/office/drawing/2014/main" id="{3C7B8304-38F5-2218-9446-27D1923FF04A}"/>
                </a:ext>
              </a:extLst>
            </p:cNvPr>
            <p:cNvSpPr>
              <a:spLocks noEditPoints="1"/>
            </p:cNvSpPr>
            <p:nvPr/>
          </p:nvSpPr>
          <p:spPr bwMode="auto">
            <a:xfrm>
              <a:off x="15078075" y="4305300"/>
              <a:ext cx="58738" cy="58738"/>
            </a:xfrm>
            <a:custGeom>
              <a:avLst/>
              <a:gdLst>
                <a:gd name="T0" fmla="*/ 46 w 59"/>
                <a:gd name="T1" fmla="*/ 60 h 60"/>
                <a:gd name="T2" fmla="*/ 36 w 59"/>
                <a:gd name="T3" fmla="*/ 56 h 60"/>
                <a:gd name="T4" fmla="*/ 36 w 59"/>
                <a:gd name="T5" fmla="*/ 56 h 60"/>
                <a:gd name="T6" fmla="*/ 1 w 59"/>
                <a:gd name="T7" fmla="*/ 21 h 60"/>
                <a:gd name="T8" fmla="*/ 1 w 59"/>
                <a:gd name="T9" fmla="*/ 15 h 60"/>
                <a:gd name="T10" fmla="*/ 15 w 59"/>
                <a:gd name="T11" fmla="*/ 2 h 60"/>
                <a:gd name="T12" fmla="*/ 21 w 59"/>
                <a:gd name="T13" fmla="*/ 2 h 60"/>
                <a:gd name="T14" fmla="*/ 55 w 59"/>
                <a:gd name="T15" fmla="*/ 36 h 60"/>
                <a:gd name="T16" fmla="*/ 59 w 59"/>
                <a:gd name="T17" fmla="*/ 46 h 60"/>
                <a:gd name="T18" fmla="*/ 55 w 59"/>
                <a:gd name="T19" fmla="*/ 56 h 60"/>
                <a:gd name="T20" fmla="*/ 46 w 59"/>
                <a:gd name="T21" fmla="*/ 60 h 60"/>
                <a:gd name="T22" fmla="*/ 42 w 59"/>
                <a:gd name="T23" fmla="*/ 50 h 60"/>
                <a:gd name="T24" fmla="*/ 49 w 59"/>
                <a:gd name="T25" fmla="*/ 50 h 60"/>
                <a:gd name="T26" fmla="*/ 49 w 59"/>
                <a:gd name="T27" fmla="*/ 42 h 60"/>
                <a:gd name="T28" fmla="*/ 18 w 59"/>
                <a:gd name="T29" fmla="*/ 11 h 60"/>
                <a:gd name="T30" fmla="*/ 10 w 59"/>
                <a:gd name="T31" fmla="*/ 18 h 60"/>
                <a:gd name="T32" fmla="*/ 42 w 59"/>
                <a:gd name="T33"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60">
                  <a:moveTo>
                    <a:pt x="46" y="60"/>
                  </a:moveTo>
                  <a:cubicBezTo>
                    <a:pt x="42" y="60"/>
                    <a:pt x="39" y="58"/>
                    <a:pt x="36" y="56"/>
                  </a:cubicBezTo>
                  <a:cubicBezTo>
                    <a:pt x="36" y="56"/>
                    <a:pt x="36" y="56"/>
                    <a:pt x="36" y="56"/>
                  </a:cubicBezTo>
                  <a:cubicBezTo>
                    <a:pt x="1" y="21"/>
                    <a:pt x="1" y="21"/>
                    <a:pt x="1" y="21"/>
                  </a:cubicBezTo>
                  <a:cubicBezTo>
                    <a:pt x="0" y="20"/>
                    <a:pt x="0" y="17"/>
                    <a:pt x="1" y="15"/>
                  </a:cubicBezTo>
                  <a:cubicBezTo>
                    <a:pt x="15" y="2"/>
                    <a:pt x="15" y="2"/>
                    <a:pt x="15" y="2"/>
                  </a:cubicBezTo>
                  <a:cubicBezTo>
                    <a:pt x="16" y="0"/>
                    <a:pt x="19" y="0"/>
                    <a:pt x="21" y="2"/>
                  </a:cubicBezTo>
                  <a:cubicBezTo>
                    <a:pt x="55" y="36"/>
                    <a:pt x="55" y="36"/>
                    <a:pt x="55" y="36"/>
                  </a:cubicBezTo>
                  <a:cubicBezTo>
                    <a:pt x="58" y="39"/>
                    <a:pt x="59" y="42"/>
                    <a:pt x="59" y="46"/>
                  </a:cubicBezTo>
                  <a:cubicBezTo>
                    <a:pt x="59" y="50"/>
                    <a:pt x="58" y="53"/>
                    <a:pt x="55" y="56"/>
                  </a:cubicBezTo>
                  <a:cubicBezTo>
                    <a:pt x="53" y="58"/>
                    <a:pt x="49" y="60"/>
                    <a:pt x="46" y="60"/>
                  </a:cubicBezTo>
                  <a:close/>
                  <a:moveTo>
                    <a:pt x="42" y="50"/>
                  </a:moveTo>
                  <a:cubicBezTo>
                    <a:pt x="44" y="52"/>
                    <a:pt x="47" y="52"/>
                    <a:pt x="49" y="50"/>
                  </a:cubicBezTo>
                  <a:cubicBezTo>
                    <a:pt x="52" y="48"/>
                    <a:pt x="52" y="44"/>
                    <a:pt x="49" y="42"/>
                  </a:cubicBezTo>
                  <a:cubicBezTo>
                    <a:pt x="18" y="11"/>
                    <a:pt x="18" y="11"/>
                    <a:pt x="18" y="11"/>
                  </a:cubicBezTo>
                  <a:cubicBezTo>
                    <a:pt x="10" y="18"/>
                    <a:pt x="10" y="18"/>
                    <a:pt x="10" y="18"/>
                  </a:cubicBezTo>
                  <a:lnTo>
                    <a:pt x="42" y="5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87" name="Freeform 984">
              <a:extLst>
                <a:ext uri="{FF2B5EF4-FFF2-40B4-BE49-F238E27FC236}">
                  <a16:creationId xmlns:a16="http://schemas.microsoft.com/office/drawing/2014/main" id="{F9295161-C09A-51C1-3DD8-42C6E51D69DF}"/>
                </a:ext>
              </a:extLst>
            </p:cNvPr>
            <p:cNvSpPr>
              <a:spLocks/>
            </p:cNvSpPr>
            <p:nvPr/>
          </p:nvSpPr>
          <p:spPr bwMode="auto">
            <a:xfrm>
              <a:off x="14917738" y="4200525"/>
              <a:ext cx="144463" cy="6350"/>
            </a:xfrm>
            <a:custGeom>
              <a:avLst/>
              <a:gdLst>
                <a:gd name="T0" fmla="*/ 142 w 146"/>
                <a:gd name="T1" fmla="*/ 8 h 8"/>
                <a:gd name="T2" fmla="*/ 4 w 146"/>
                <a:gd name="T3" fmla="*/ 8 h 8"/>
                <a:gd name="T4" fmla="*/ 0 w 146"/>
                <a:gd name="T5" fmla="*/ 4 h 8"/>
                <a:gd name="T6" fmla="*/ 4 w 146"/>
                <a:gd name="T7" fmla="*/ 0 h 8"/>
                <a:gd name="T8" fmla="*/ 142 w 146"/>
                <a:gd name="T9" fmla="*/ 0 h 8"/>
                <a:gd name="T10" fmla="*/ 146 w 146"/>
                <a:gd name="T11" fmla="*/ 4 h 8"/>
                <a:gd name="T12" fmla="*/ 142 w 14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46" h="8">
                  <a:moveTo>
                    <a:pt x="142" y="8"/>
                  </a:moveTo>
                  <a:cubicBezTo>
                    <a:pt x="4" y="8"/>
                    <a:pt x="4" y="8"/>
                    <a:pt x="4" y="8"/>
                  </a:cubicBezTo>
                  <a:cubicBezTo>
                    <a:pt x="2" y="8"/>
                    <a:pt x="0" y="6"/>
                    <a:pt x="0" y="4"/>
                  </a:cubicBezTo>
                  <a:cubicBezTo>
                    <a:pt x="0" y="1"/>
                    <a:pt x="2" y="0"/>
                    <a:pt x="4" y="0"/>
                  </a:cubicBezTo>
                  <a:cubicBezTo>
                    <a:pt x="142" y="0"/>
                    <a:pt x="142" y="0"/>
                    <a:pt x="142" y="0"/>
                  </a:cubicBezTo>
                  <a:cubicBezTo>
                    <a:pt x="144" y="0"/>
                    <a:pt x="146" y="1"/>
                    <a:pt x="146" y="4"/>
                  </a:cubicBezTo>
                  <a:cubicBezTo>
                    <a:pt x="146" y="6"/>
                    <a:pt x="144" y="8"/>
                    <a:pt x="14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88" name="Freeform 985">
              <a:extLst>
                <a:ext uri="{FF2B5EF4-FFF2-40B4-BE49-F238E27FC236}">
                  <a16:creationId xmlns:a16="http://schemas.microsoft.com/office/drawing/2014/main" id="{6E7F8705-CF36-CA96-FB8C-B7994F4912C3}"/>
                </a:ext>
              </a:extLst>
            </p:cNvPr>
            <p:cNvSpPr>
              <a:spLocks/>
            </p:cNvSpPr>
            <p:nvPr/>
          </p:nvSpPr>
          <p:spPr bwMode="auto">
            <a:xfrm>
              <a:off x="14917738" y="4233863"/>
              <a:ext cx="117475" cy="6350"/>
            </a:xfrm>
            <a:custGeom>
              <a:avLst/>
              <a:gdLst>
                <a:gd name="T0" fmla="*/ 115 w 119"/>
                <a:gd name="T1" fmla="*/ 8 h 8"/>
                <a:gd name="T2" fmla="*/ 4 w 119"/>
                <a:gd name="T3" fmla="*/ 8 h 8"/>
                <a:gd name="T4" fmla="*/ 0 w 119"/>
                <a:gd name="T5" fmla="*/ 4 h 8"/>
                <a:gd name="T6" fmla="*/ 4 w 119"/>
                <a:gd name="T7" fmla="*/ 0 h 8"/>
                <a:gd name="T8" fmla="*/ 115 w 119"/>
                <a:gd name="T9" fmla="*/ 0 h 8"/>
                <a:gd name="T10" fmla="*/ 119 w 119"/>
                <a:gd name="T11" fmla="*/ 4 h 8"/>
                <a:gd name="T12" fmla="*/ 115 w 11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9" h="8">
                  <a:moveTo>
                    <a:pt x="115" y="8"/>
                  </a:moveTo>
                  <a:cubicBezTo>
                    <a:pt x="4" y="8"/>
                    <a:pt x="4" y="8"/>
                    <a:pt x="4" y="8"/>
                  </a:cubicBezTo>
                  <a:cubicBezTo>
                    <a:pt x="2" y="8"/>
                    <a:pt x="0" y="6"/>
                    <a:pt x="0" y="4"/>
                  </a:cubicBezTo>
                  <a:cubicBezTo>
                    <a:pt x="0" y="2"/>
                    <a:pt x="2" y="0"/>
                    <a:pt x="4" y="0"/>
                  </a:cubicBezTo>
                  <a:cubicBezTo>
                    <a:pt x="115" y="0"/>
                    <a:pt x="115" y="0"/>
                    <a:pt x="115" y="0"/>
                  </a:cubicBezTo>
                  <a:cubicBezTo>
                    <a:pt x="117" y="0"/>
                    <a:pt x="119" y="2"/>
                    <a:pt x="119" y="4"/>
                  </a:cubicBezTo>
                  <a:cubicBezTo>
                    <a:pt x="119" y="6"/>
                    <a:pt x="117" y="8"/>
                    <a:pt x="115"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89" name="Freeform 986">
              <a:extLst>
                <a:ext uri="{FF2B5EF4-FFF2-40B4-BE49-F238E27FC236}">
                  <a16:creationId xmlns:a16="http://schemas.microsoft.com/office/drawing/2014/main" id="{0435B0FF-8DFB-2F4D-4128-27C0B77335AF}"/>
                </a:ext>
              </a:extLst>
            </p:cNvPr>
            <p:cNvSpPr>
              <a:spLocks/>
            </p:cNvSpPr>
            <p:nvPr/>
          </p:nvSpPr>
          <p:spPr bwMode="auto">
            <a:xfrm>
              <a:off x="14917738" y="4267200"/>
              <a:ext cx="90488" cy="7938"/>
            </a:xfrm>
            <a:custGeom>
              <a:avLst/>
              <a:gdLst>
                <a:gd name="T0" fmla="*/ 87 w 91"/>
                <a:gd name="T1" fmla="*/ 8 h 8"/>
                <a:gd name="T2" fmla="*/ 4 w 91"/>
                <a:gd name="T3" fmla="*/ 8 h 8"/>
                <a:gd name="T4" fmla="*/ 0 w 91"/>
                <a:gd name="T5" fmla="*/ 4 h 8"/>
                <a:gd name="T6" fmla="*/ 4 w 91"/>
                <a:gd name="T7" fmla="*/ 0 h 8"/>
                <a:gd name="T8" fmla="*/ 87 w 91"/>
                <a:gd name="T9" fmla="*/ 0 h 8"/>
                <a:gd name="T10" fmla="*/ 91 w 91"/>
                <a:gd name="T11" fmla="*/ 4 h 8"/>
                <a:gd name="T12" fmla="*/ 87 w 9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1" h="8">
                  <a:moveTo>
                    <a:pt x="87" y="8"/>
                  </a:moveTo>
                  <a:cubicBezTo>
                    <a:pt x="4" y="8"/>
                    <a:pt x="4" y="8"/>
                    <a:pt x="4" y="8"/>
                  </a:cubicBezTo>
                  <a:cubicBezTo>
                    <a:pt x="2" y="8"/>
                    <a:pt x="0" y="7"/>
                    <a:pt x="0" y="4"/>
                  </a:cubicBezTo>
                  <a:cubicBezTo>
                    <a:pt x="0" y="2"/>
                    <a:pt x="2" y="0"/>
                    <a:pt x="4" y="0"/>
                  </a:cubicBezTo>
                  <a:cubicBezTo>
                    <a:pt x="87" y="0"/>
                    <a:pt x="87" y="0"/>
                    <a:pt x="87" y="0"/>
                  </a:cubicBezTo>
                  <a:cubicBezTo>
                    <a:pt x="90" y="0"/>
                    <a:pt x="91" y="2"/>
                    <a:pt x="91" y="4"/>
                  </a:cubicBezTo>
                  <a:cubicBezTo>
                    <a:pt x="91" y="7"/>
                    <a:pt x="90" y="8"/>
                    <a:pt x="8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90" name="Freeform 987">
              <a:extLst>
                <a:ext uri="{FF2B5EF4-FFF2-40B4-BE49-F238E27FC236}">
                  <a16:creationId xmlns:a16="http://schemas.microsoft.com/office/drawing/2014/main" id="{EE998830-2969-C15E-DAB2-040EE9C7FDD0}"/>
                </a:ext>
              </a:extLst>
            </p:cNvPr>
            <p:cNvSpPr>
              <a:spLocks/>
            </p:cNvSpPr>
            <p:nvPr/>
          </p:nvSpPr>
          <p:spPr bwMode="auto">
            <a:xfrm>
              <a:off x="14917738" y="4300538"/>
              <a:ext cx="95250" cy="7938"/>
            </a:xfrm>
            <a:custGeom>
              <a:avLst/>
              <a:gdLst>
                <a:gd name="T0" fmla="*/ 93 w 97"/>
                <a:gd name="T1" fmla="*/ 8 h 8"/>
                <a:gd name="T2" fmla="*/ 4 w 97"/>
                <a:gd name="T3" fmla="*/ 8 h 8"/>
                <a:gd name="T4" fmla="*/ 0 w 97"/>
                <a:gd name="T5" fmla="*/ 4 h 8"/>
                <a:gd name="T6" fmla="*/ 4 w 97"/>
                <a:gd name="T7" fmla="*/ 0 h 8"/>
                <a:gd name="T8" fmla="*/ 93 w 97"/>
                <a:gd name="T9" fmla="*/ 0 h 8"/>
                <a:gd name="T10" fmla="*/ 97 w 97"/>
                <a:gd name="T11" fmla="*/ 4 h 8"/>
                <a:gd name="T12" fmla="*/ 93 w 9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7" h="8">
                  <a:moveTo>
                    <a:pt x="93" y="8"/>
                  </a:moveTo>
                  <a:cubicBezTo>
                    <a:pt x="4" y="8"/>
                    <a:pt x="4" y="8"/>
                    <a:pt x="4" y="8"/>
                  </a:cubicBezTo>
                  <a:cubicBezTo>
                    <a:pt x="2" y="8"/>
                    <a:pt x="0" y="6"/>
                    <a:pt x="0" y="4"/>
                  </a:cubicBezTo>
                  <a:cubicBezTo>
                    <a:pt x="0" y="1"/>
                    <a:pt x="2" y="0"/>
                    <a:pt x="4" y="0"/>
                  </a:cubicBezTo>
                  <a:cubicBezTo>
                    <a:pt x="93" y="0"/>
                    <a:pt x="93" y="0"/>
                    <a:pt x="93" y="0"/>
                  </a:cubicBezTo>
                  <a:cubicBezTo>
                    <a:pt x="95" y="0"/>
                    <a:pt x="97" y="1"/>
                    <a:pt x="97" y="4"/>
                  </a:cubicBezTo>
                  <a:cubicBezTo>
                    <a:pt x="97" y="6"/>
                    <a:pt x="95" y="8"/>
                    <a:pt x="9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91" name="Freeform 988">
              <a:extLst>
                <a:ext uri="{FF2B5EF4-FFF2-40B4-BE49-F238E27FC236}">
                  <a16:creationId xmlns:a16="http://schemas.microsoft.com/office/drawing/2014/main" id="{3BD1B6D9-9970-09C2-D850-D5A27762E357}"/>
                </a:ext>
              </a:extLst>
            </p:cNvPr>
            <p:cNvSpPr>
              <a:spLocks/>
            </p:cNvSpPr>
            <p:nvPr/>
          </p:nvSpPr>
          <p:spPr bwMode="auto">
            <a:xfrm>
              <a:off x="14917738" y="4333875"/>
              <a:ext cx="106363" cy="7938"/>
            </a:xfrm>
            <a:custGeom>
              <a:avLst/>
              <a:gdLst>
                <a:gd name="T0" fmla="*/ 104 w 108"/>
                <a:gd name="T1" fmla="*/ 8 h 8"/>
                <a:gd name="T2" fmla="*/ 4 w 108"/>
                <a:gd name="T3" fmla="*/ 8 h 8"/>
                <a:gd name="T4" fmla="*/ 0 w 108"/>
                <a:gd name="T5" fmla="*/ 4 h 8"/>
                <a:gd name="T6" fmla="*/ 4 w 108"/>
                <a:gd name="T7" fmla="*/ 0 h 8"/>
                <a:gd name="T8" fmla="*/ 104 w 108"/>
                <a:gd name="T9" fmla="*/ 0 h 8"/>
                <a:gd name="T10" fmla="*/ 108 w 108"/>
                <a:gd name="T11" fmla="*/ 4 h 8"/>
                <a:gd name="T12" fmla="*/ 104 w 10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8" h="8">
                  <a:moveTo>
                    <a:pt x="104" y="8"/>
                  </a:moveTo>
                  <a:cubicBezTo>
                    <a:pt x="4" y="8"/>
                    <a:pt x="4" y="8"/>
                    <a:pt x="4" y="8"/>
                  </a:cubicBezTo>
                  <a:cubicBezTo>
                    <a:pt x="2" y="8"/>
                    <a:pt x="0" y="6"/>
                    <a:pt x="0" y="4"/>
                  </a:cubicBezTo>
                  <a:cubicBezTo>
                    <a:pt x="0" y="2"/>
                    <a:pt x="2" y="0"/>
                    <a:pt x="4" y="0"/>
                  </a:cubicBezTo>
                  <a:cubicBezTo>
                    <a:pt x="104" y="0"/>
                    <a:pt x="104" y="0"/>
                    <a:pt x="104" y="0"/>
                  </a:cubicBezTo>
                  <a:cubicBezTo>
                    <a:pt x="106" y="0"/>
                    <a:pt x="108" y="2"/>
                    <a:pt x="108" y="4"/>
                  </a:cubicBezTo>
                  <a:cubicBezTo>
                    <a:pt x="108" y="6"/>
                    <a:pt x="106" y="8"/>
                    <a:pt x="10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92" name="Freeform 989">
              <a:extLst>
                <a:ext uri="{FF2B5EF4-FFF2-40B4-BE49-F238E27FC236}">
                  <a16:creationId xmlns:a16="http://schemas.microsoft.com/office/drawing/2014/main" id="{50C51FE9-57E8-746C-E8D1-97CDB9FD9200}"/>
                </a:ext>
              </a:extLst>
            </p:cNvPr>
            <p:cNvSpPr>
              <a:spLocks/>
            </p:cNvSpPr>
            <p:nvPr/>
          </p:nvSpPr>
          <p:spPr bwMode="auto">
            <a:xfrm>
              <a:off x="14917738" y="4367213"/>
              <a:ext cx="144463" cy="7938"/>
            </a:xfrm>
            <a:custGeom>
              <a:avLst/>
              <a:gdLst>
                <a:gd name="T0" fmla="*/ 142 w 146"/>
                <a:gd name="T1" fmla="*/ 8 h 8"/>
                <a:gd name="T2" fmla="*/ 4 w 146"/>
                <a:gd name="T3" fmla="*/ 8 h 8"/>
                <a:gd name="T4" fmla="*/ 0 w 146"/>
                <a:gd name="T5" fmla="*/ 4 h 8"/>
                <a:gd name="T6" fmla="*/ 4 w 146"/>
                <a:gd name="T7" fmla="*/ 0 h 8"/>
                <a:gd name="T8" fmla="*/ 142 w 146"/>
                <a:gd name="T9" fmla="*/ 0 h 8"/>
                <a:gd name="T10" fmla="*/ 146 w 146"/>
                <a:gd name="T11" fmla="*/ 4 h 8"/>
                <a:gd name="T12" fmla="*/ 142 w 14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46" h="8">
                  <a:moveTo>
                    <a:pt x="142" y="8"/>
                  </a:moveTo>
                  <a:cubicBezTo>
                    <a:pt x="4" y="8"/>
                    <a:pt x="4" y="8"/>
                    <a:pt x="4" y="8"/>
                  </a:cubicBezTo>
                  <a:cubicBezTo>
                    <a:pt x="2" y="8"/>
                    <a:pt x="0" y="7"/>
                    <a:pt x="0" y="4"/>
                  </a:cubicBezTo>
                  <a:cubicBezTo>
                    <a:pt x="0" y="2"/>
                    <a:pt x="2" y="0"/>
                    <a:pt x="4" y="0"/>
                  </a:cubicBezTo>
                  <a:cubicBezTo>
                    <a:pt x="142" y="0"/>
                    <a:pt x="142" y="0"/>
                    <a:pt x="142" y="0"/>
                  </a:cubicBezTo>
                  <a:cubicBezTo>
                    <a:pt x="144" y="0"/>
                    <a:pt x="146" y="2"/>
                    <a:pt x="146" y="4"/>
                  </a:cubicBezTo>
                  <a:cubicBezTo>
                    <a:pt x="146" y="7"/>
                    <a:pt x="144" y="8"/>
                    <a:pt x="14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93" name="Freeform 990">
              <a:extLst>
                <a:ext uri="{FF2B5EF4-FFF2-40B4-BE49-F238E27FC236}">
                  <a16:creationId xmlns:a16="http://schemas.microsoft.com/office/drawing/2014/main" id="{749DC18B-164D-FB48-C6D7-DB6DBE0FD95B}"/>
                </a:ext>
              </a:extLst>
            </p:cNvPr>
            <p:cNvSpPr>
              <a:spLocks/>
            </p:cNvSpPr>
            <p:nvPr/>
          </p:nvSpPr>
          <p:spPr bwMode="auto">
            <a:xfrm>
              <a:off x="14887575" y="4162425"/>
              <a:ext cx="204788" cy="250825"/>
            </a:xfrm>
            <a:custGeom>
              <a:avLst/>
              <a:gdLst>
                <a:gd name="T0" fmla="*/ 192 w 209"/>
                <a:gd name="T1" fmla="*/ 255 h 255"/>
                <a:gd name="T2" fmla="*/ 16 w 209"/>
                <a:gd name="T3" fmla="*/ 255 h 255"/>
                <a:gd name="T4" fmla="*/ 0 w 209"/>
                <a:gd name="T5" fmla="*/ 239 h 255"/>
                <a:gd name="T6" fmla="*/ 0 w 209"/>
                <a:gd name="T7" fmla="*/ 16 h 255"/>
                <a:gd name="T8" fmla="*/ 16 w 209"/>
                <a:gd name="T9" fmla="*/ 0 h 255"/>
                <a:gd name="T10" fmla="*/ 192 w 209"/>
                <a:gd name="T11" fmla="*/ 0 h 255"/>
                <a:gd name="T12" fmla="*/ 209 w 209"/>
                <a:gd name="T13" fmla="*/ 16 h 255"/>
                <a:gd name="T14" fmla="*/ 209 w 209"/>
                <a:gd name="T15" fmla="*/ 63 h 255"/>
                <a:gd name="T16" fmla="*/ 204 w 209"/>
                <a:gd name="T17" fmla="*/ 67 h 255"/>
                <a:gd name="T18" fmla="*/ 200 w 209"/>
                <a:gd name="T19" fmla="*/ 63 h 255"/>
                <a:gd name="T20" fmla="*/ 200 w 209"/>
                <a:gd name="T21" fmla="*/ 16 h 255"/>
                <a:gd name="T22" fmla="*/ 192 w 209"/>
                <a:gd name="T23" fmla="*/ 8 h 255"/>
                <a:gd name="T24" fmla="*/ 16 w 209"/>
                <a:gd name="T25" fmla="*/ 8 h 255"/>
                <a:gd name="T26" fmla="*/ 8 w 209"/>
                <a:gd name="T27" fmla="*/ 16 h 255"/>
                <a:gd name="T28" fmla="*/ 8 w 209"/>
                <a:gd name="T29" fmla="*/ 239 h 255"/>
                <a:gd name="T30" fmla="*/ 16 w 209"/>
                <a:gd name="T31" fmla="*/ 247 h 255"/>
                <a:gd name="T32" fmla="*/ 192 w 209"/>
                <a:gd name="T33" fmla="*/ 247 h 255"/>
                <a:gd name="T34" fmla="*/ 200 w 209"/>
                <a:gd name="T35" fmla="*/ 239 h 255"/>
                <a:gd name="T36" fmla="*/ 200 w 209"/>
                <a:gd name="T37" fmla="*/ 196 h 255"/>
                <a:gd name="T38" fmla="*/ 204 w 209"/>
                <a:gd name="T39" fmla="*/ 192 h 255"/>
                <a:gd name="T40" fmla="*/ 209 w 209"/>
                <a:gd name="T41" fmla="*/ 196 h 255"/>
                <a:gd name="T42" fmla="*/ 209 w 209"/>
                <a:gd name="T43" fmla="*/ 239 h 255"/>
                <a:gd name="T44" fmla="*/ 192 w 209"/>
                <a:gd name="T45"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255">
                  <a:moveTo>
                    <a:pt x="192" y="255"/>
                  </a:moveTo>
                  <a:cubicBezTo>
                    <a:pt x="16" y="255"/>
                    <a:pt x="16" y="255"/>
                    <a:pt x="16" y="255"/>
                  </a:cubicBezTo>
                  <a:cubicBezTo>
                    <a:pt x="7" y="255"/>
                    <a:pt x="0" y="248"/>
                    <a:pt x="0" y="239"/>
                  </a:cubicBezTo>
                  <a:cubicBezTo>
                    <a:pt x="0" y="16"/>
                    <a:pt x="0" y="16"/>
                    <a:pt x="0" y="16"/>
                  </a:cubicBezTo>
                  <a:cubicBezTo>
                    <a:pt x="0" y="7"/>
                    <a:pt x="7" y="0"/>
                    <a:pt x="16" y="0"/>
                  </a:cubicBezTo>
                  <a:cubicBezTo>
                    <a:pt x="192" y="0"/>
                    <a:pt x="192" y="0"/>
                    <a:pt x="192" y="0"/>
                  </a:cubicBezTo>
                  <a:cubicBezTo>
                    <a:pt x="201" y="0"/>
                    <a:pt x="209" y="7"/>
                    <a:pt x="209" y="16"/>
                  </a:cubicBezTo>
                  <a:cubicBezTo>
                    <a:pt x="209" y="63"/>
                    <a:pt x="209" y="63"/>
                    <a:pt x="209" y="63"/>
                  </a:cubicBezTo>
                  <a:cubicBezTo>
                    <a:pt x="209" y="65"/>
                    <a:pt x="207" y="67"/>
                    <a:pt x="204" y="67"/>
                  </a:cubicBezTo>
                  <a:cubicBezTo>
                    <a:pt x="202" y="67"/>
                    <a:pt x="200" y="65"/>
                    <a:pt x="200" y="63"/>
                  </a:cubicBezTo>
                  <a:cubicBezTo>
                    <a:pt x="200" y="16"/>
                    <a:pt x="200" y="16"/>
                    <a:pt x="200" y="16"/>
                  </a:cubicBezTo>
                  <a:cubicBezTo>
                    <a:pt x="200" y="11"/>
                    <a:pt x="197" y="8"/>
                    <a:pt x="192" y="8"/>
                  </a:cubicBezTo>
                  <a:cubicBezTo>
                    <a:pt x="16" y="8"/>
                    <a:pt x="16" y="8"/>
                    <a:pt x="16" y="8"/>
                  </a:cubicBezTo>
                  <a:cubicBezTo>
                    <a:pt x="11" y="8"/>
                    <a:pt x="8" y="11"/>
                    <a:pt x="8" y="16"/>
                  </a:cubicBezTo>
                  <a:cubicBezTo>
                    <a:pt x="8" y="239"/>
                    <a:pt x="8" y="239"/>
                    <a:pt x="8" y="239"/>
                  </a:cubicBezTo>
                  <a:cubicBezTo>
                    <a:pt x="8" y="244"/>
                    <a:pt x="11" y="247"/>
                    <a:pt x="16" y="247"/>
                  </a:cubicBezTo>
                  <a:cubicBezTo>
                    <a:pt x="192" y="247"/>
                    <a:pt x="192" y="247"/>
                    <a:pt x="192" y="247"/>
                  </a:cubicBezTo>
                  <a:cubicBezTo>
                    <a:pt x="197" y="247"/>
                    <a:pt x="200" y="244"/>
                    <a:pt x="200" y="239"/>
                  </a:cubicBezTo>
                  <a:cubicBezTo>
                    <a:pt x="200" y="196"/>
                    <a:pt x="200" y="196"/>
                    <a:pt x="200" y="196"/>
                  </a:cubicBezTo>
                  <a:cubicBezTo>
                    <a:pt x="200" y="194"/>
                    <a:pt x="202" y="192"/>
                    <a:pt x="204" y="192"/>
                  </a:cubicBezTo>
                  <a:cubicBezTo>
                    <a:pt x="207" y="192"/>
                    <a:pt x="209" y="194"/>
                    <a:pt x="209" y="196"/>
                  </a:cubicBezTo>
                  <a:cubicBezTo>
                    <a:pt x="209" y="239"/>
                    <a:pt x="209" y="239"/>
                    <a:pt x="209" y="239"/>
                  </a:cubicBezTo>
                  <a:cubicBezTo>
                    <a:pt x="209" y="248"/>
                    <a:pt x="201" y="255"/>
                    <a:pt x="192" y="2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794" name="Shape23_20200717_142313">
            <a:extLst>
              <a:ext uri="{FF2B5EF4-FFF2-40B4-BE49-F238E27FC236}">
                <a16:creationId xmlns:a16="http://schemas.microsoft.com/office/drawing/2014/main" id="{E51298A6-B920-F1C3-2F3C-AAEA53B2A655}"/>
              </a:ext>
            </a:extLst>
          </p:cNvPr>
          <p:cNvGrpSpPr>
            <a:grpSpLocks noChangeAspect="1"/>
          </p:cNvGrpSpPr>
          <p:nvPr/>
        </p:nvGrpSpPr>
        <p:grpSpPr>
          <a:xfrm>
            <a:off x="5781119" y="3871957"/>
            <a:ext cx="629756" cy="525400"/>
            <a:chOff x="14349413" y="4171950"/>
            <a:chExt cx="277812" cy="231776"/>
          </a:xfrm>
          <a:solidFill>
            <a:schemeClr val="accent1"/>
          </a:solidFill>
        </p:grpSpPr>
        <p:sp>
          <p:nvSpPr>
            <p:cNvPr id="795" name="Freeform 991">
              <a:extLst>
                <a:ext uri="{FF2B5EF4-FFF2-40B4-BE49-F238E27FC236}">
                  <a16:creationId xmlns:a16="http://schemas.microsoft.com/office/drawing/2014/main" id="{96BA789F-B4DA-E058-6E42-912AB5A5E0F4}"/>
                </a:ext>
              </a:extLst>
            </p:cNvPr>
            <p:cNvSpPr>
              <a:spLocks noEditPoints="1"/>
            </p:cNvSpPr>
            <p:nvPr/>
          </p:nvSpPr>
          <p:spPr bwMode="auto">
            <a:xfrm>
              <a:off x="14393863" y="4171950"/>
              <a:ext cx="180975" cy="180975"/>
            </a:xfrm>
            <a:custGeom>
              <a:avLst/>
              <a:gdLst>
                <a:gd name="T0" fmla="*/ 93 w 185"/>
                <a:gd name="T1" fmla="*/ 185 h 185"/>
                <a:gd name="T2" fmla="*/ 0 w 185"/>
                <a:gd name="T3" fmla="*/ 93 h 185"/>
                <a:gd name="T4" fmla="*/ 93 w 185"/>
                <a:gd name="T5" fmla="*/ 0 h 185"/>
                <a:gd name="T6" fmla="*/ 185 w 185"/>
                <a:gd name="T7" fmla="*/ 93 h 185"/>
                <a:gd name="T8" fmla="*/ 93 w 185"/>
                <a:gd name="T9" fmla="*/ 185 h 185"/>
                <a:gd name="T10" fmla="*/ 93 w 185"/>
                <a:gd name="T11" fmla="*/ 8 h 185"/>
                <a:gd name="T12" fmla="*/ 8 w 185"/>
                <a:gd name="T13" fmla="*/ 93 h 185"/>
                <a:gd name="T14" fmla="*/ 93 w 185"/>
                <a:gd name="T15" fmla="*/ 177 h 185"/>
                <a:gd name="T16" fmla="*/ 177 w 185"/>
                <a:gd name="T17" fmla="*/ 93 h 185"/>
                <a:gd name="T18" fmla="*/ 93 w 185"/>
                <a:gd name="T19"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185">
                  <a:moveTo>
                    <a:pt x="93" y="185"/>
                  </a:moveTo>
                  <a:cubicBezTo>
                    <a:pt x="41" y="185"/>
                    <a:pt x="0" y="144"/>
                    <a:pt x="0" y="93"/>
                  </a:cubicBezTo>
                  <a:cubicBezTo>
                    <a:pt x="0" y="42"/>
                    <a:pt x="41" y="0"/>
                    <a:pt x="93" y="0"/>
                  </a:cubicBezTo>
                  <a:cubicBezTo>
                    <a:pt x="144" y="0"/>
                    <a:pt x="185" y="42"/>
                    <a:pt x="185" y="93"/>
                  </a:cubicBezTo>
                  <a:cubicBezTo>
                    <a:pt x="185" y="144"/>
                    <a:pt x="144" y="185"/>
                    <a:pt x="93" y="185"/>
                  </a:cubicBezTo>
                  <a:close/>
                  <a:moveTo>
                    <a:pt x="93" y="8"/>
                  </a:moveTo>
                  <a:cubicBezTo>
                    <a:pt x="46" y="8"/>
                    <a:pt x="8" y="46"/>
                    <a:pt x="8" y="93"/>
                  </a:cubicBezTo>
                  <a:cubicBezTo>
                    <a:pt x="8" y="139"/>
                    <a:pt x="46" y="177"/>
                    <a:pt x="93" y="177"/>
                  </a:cubicBezTo>
                  <a:cubicBezTo>
                    <a:pt x="139" y="177"/>
                    <a:pt x="177" y="139"/>
                    <a:pt x="177" y="93"/>
                  </a:cubicBezTo>
                  <a:cubicBezTo>
                    <a:pt x="177" y="46"/>
                    <a:pt x="139" y="8"/>
                    <a:pt x="9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96" name="Freeform 992">
              <a:extLst>
                <a:ext uri="{FF2B5EF4-FFF2-40B4-BE49-F238E27FC236}">
                  <a16:creationId xmlns:a16="http://schemas.microsoft.com/office/drawing/2014/main" id="{9290AE3E-6E1F-6894-CFD9-EB48BE863107}"/>
                </a:ext>
              </a:extLst>
            </p:cNvPr>
            <p:cNvSpPr>
              <a:spLocks noEditPoints="1"/>
            </p:cNvSpPr>
            <p:nvPr/>
          </p:nvSpPr>
          <p:spPr bwMode="auto">
            <a:xfrm>
              <a:off x="14531975" y="4310063"/>
              <a:ext cx="95250" cy="93663"/>
            </a:xfrm>
            <a:custGeom>
              <a:avLst/>
              <a:gdLst>
                <a:gd name="T0" fmla="*/ 77 w 97"/>
                <a:gd name="T1" fmla="*/ 95 h 95"/>
                <a:gd name="T2" fmla="*/ 65 w 97"/>
                <a:gd name="T3" fmla="*/ 90 h 95"/>
                <a:gd name="T4" fmla="*/ 2 w 97"/>
                <a:gd name="T5" fmla="*/ 27 h 95"/>
                <a:gd name="T6" fmla="*/ 2 w 97"/>
                <a:gd name="T7" fmla="*/ 21 h 95"/>
                <a:gd name="T8" fmla="*/ 21 w 97"/>
                <a:gd name="T9" fmla="*/ 2 h 95"/>
                <a:gd name="T10" fmla="*/ 26 w 97"/>
                <a:gd name="T11" fmla="*/ 2 h 95"/>
                <a:gd name="T12" fmla="*/ 90 w 97"/>
                <a:gd name="T13" fmla="*/ 65 h 95"/>
                <a:gd name="T14" fmla="*/ 90 w 97"/>
                <a:gd name="T15" fmla="*/ 90 h 95"/>
                <a:gd name="T16" fmla="*/ 77 w 97"/>
                <a:gd name="T17" fmla="*/ 95 h 95"/>
                <a:gd name="T18" fmla="*/ 11 w 97"/>
                <a:gd name="T19" fmla="*/ 24 h 95"/>
                <a:gd name="T20" fmla="*/ 71 w 97"/>
                <a:gd name="T21" fmla="*/ 84 h 95"/>
                <a:gd name="T22" fmla="*/ 71 w 97"/>
                <a:gd name="T23" fmla="*/ 84 h 95"/>
                <a:gd name="T24" fmla="*/ 84 w 97"/>
                <a:gd name="T25" fmla="*/ 84 h 95"/>
                <a:gd name="T26" fmla="*/ 84 w 97"/>
                <a:gd name="T27" fmla="*/ 71 h 95"/>
                <a:gd name="T28" fmla="*/ 24 w 97"/>
                <a:gd name="T29" fmla="*/ 11 h 95"/>
                <a:gd name="T30" fmla="*/ 11 w 97"/>
                <a:gd name="T31" fmla="*/ 2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95">
                  <a:moveTo>
                    <a:pt x="77" y="95"/>
                  </a:moveTo>
                  <a:cubicBezTo>
                    <a:pt x="73" y="95"/>
                    <a:pt x="68" y="93"/>
                    <a:pt x="65" y="90"/>
                  </a:cubicBezTo>
                  <a:cubicBezTo>
                    <a:pt x="2" y="27"/>
                    <a:pt x="2" y="27"/>
                    <a:pt x="2" y="27"/>
                  </a:cubicBezTo>
                  <a:cubicBezTo>
                    <a:pt x="0" y="25"/>
                    <a:pt x="0" y="22"/>
                    <a:pt x="2" y="21"/>
                  </a:cubicBezTo>
                  <a:cubicBezTo>
                    <a:pt x="21" y="2"/>
                    <a:pt x="21" y="2"/>
                    <a:pt x="21" y="2"/>
                  </a:cubicBezTo>
                  <a:cubicBezTo>
                    <a:pt x="22" y="0"/>
                    <a:pt x="25" y="0"/>
                    <a:pt x="26" y="2"/>
                  </a:cubicBezTo>
                  <a:cubicBezTo>
                    <a:pt x="90" y="65"/>
                    <a:pt x="90" y="65"/>
                    <a:pt x="90" y="65"/>
                  </a:cubicBezTo>
                  <a:cubicBezTo>
                    <a:pt x="97" y="72"/>
                    <a:pt x="97" y="83"/>
                    <a:pt x="90" y="90"/>
                  </a:cubicBezTo>
                  <a:cubicBezTo>
                    <a:pt x="87" y="93"/>
                    <a:pt x="82" y="95"/>
                    <a:pt x="77" y="95"/>
                  </a:cubicBezTo>
                  <a:close/>
                  <a:moveTo>
                    <a:pt x="11" y="24"/>
                  </a:moveTo>
                  <a:cubicBezTo>
                    <a:pt x="71" y="84"/>
                    <a:pt x="71" y="84"/>
                    <a:pt x="71" y="84"/>
                  </a:cubicBezTo>
                  <a:cubicBezTo>
                    <a:pt x="71" y="84"/>
                    <a:pt x="71" y="84"/>
                    <a:pt x="71" y="84"/>
                  </a:cubicBezTo>
                  <a:cubicBezTo>
                    <a:pt x="74" y="88"/>
                    <a:pt x="80" y="88"/>
                    <a:pt x="84" y="84"/>
                  </a:cubicBezTo>
                  <a:cubicBezTo>
                    <a:pt x="88" y="81"/>
                    <a:pt x="88" y="75"/>
                    <a:pt x="84" y="71"/>
                  </a:cubicBezTo>
                  <a:cubicBezTo>
                    <a:pt x="24" y="11"/>
                    <a:pt x="24" y="11"/>
                    <a:pt x="24" y="11"/>
                  </a:cubicBezTo>
                  <a:lnTo>
                    <a:pt x="11" y="2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97" name="Freeform 993">
              <a:extLst>
                <a:ext uri="{FF2B5EF4-FFF2-40B4-BE49-F238E27FC236}">
                  <a16:creationId xmlns:a16="http://schemas.microsoft.com/office/drawing/2014/main" id="{E662848F-B703-A2EC-56AC-E7E84890B6BE}"/>
                </a:ext>
              </a:extLst>
            </p:cNvPr>
            <p:cNvSpPr>
              <a:spLocks/>
            </p:cNvSpPr>
            <p:nvPr/>
          </p:nvSpPr>
          <p:spPr bwMode="auto">
            <a:xfrm>
              <a:off x="14482763" y="4240213"/>
              <a:ext cx="38100" cy="36513"/>
            </a:xfrm>
            <a:custGeom>
              <a:avLst/>
              <a:gdLst>
                <a:gd name="T0" fmla="*/ 34 w 38"/>
                <a:gd name="T1" fmla="*/ 38 h 38"/>
                <a:gd name="T2" fmla="*/ 30 w 38"/>
                <a:gd name="T3" fmla="*/ 34 h 38"/>
                <a:gd name="T4" fmla="*/ 30 w 38"/>
                <a:gd name="T5" fmla="*/ 8 h 38"/>
                <a:gd name="T6" fmla="*/ 4 w 38"/>
                <a:gd name="T7" fmla="*/ 8 h 38"/>
                <a:gd name="T8" fmla="*/ 0 w 38"/>
                <a:gd name="T9" fmla="*/ 4 h 38"/>
                <a:gd name="T10" fmla="*/ 4 w 38"/>
                <a:gd name="T11" fmla="*/ 0 h 38"/>
                <a:gd name="T12" fmla="*/ 34 w 38"/>
                <a:gd name="T13" fmla="*/ 0 h 38"/>
                <a:gd name="T14" fmla="*/ 38 w 38"/>
                <a:gd name="T15" fmla="*/ 4 h 38"/>
                <a:gd name="T16" fmla="*/ 38 w 38"/>
                <a:gd name="T17" fmla="*/ 34 h 38"/>
                <a:gd name="T18" fmla="*/ 34 w 38"/>
                <a:gd name="T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34" y="38"/>
                  </a:moveTo>
                  <a:cubicBezTo>
                    <a:pt x="32" y="38"/>
                    <a:pt x="30" y="37"/>
                    <a:pt x="30" y="34"/>
                  </a:cubicBezTo>
                  <a:cubicBezTo>
                    <a:pt x="30" y="8"/>
                    <a:pt x="30" y="8"/>
                    <a:pt x="30" y="8"/>
                  </a:cubicBezTo>
                  <a:cubicBezTo>
                    <a:pt x="4" y="8"/>
                    <a:pt x="4" y="8"/>
                    <a:pt x="4" y="8"/>
                  </a:cubicBezTo>
                  <a:cubicBezTo>
                    <a:pt x="2" y="8"/>
                    <a:pt x="0" y="7"/>
                    <a:pt x="0" y="4"/>
                  </a:cubicBezTo>
                  <a:cubicBezTo>
                    <a:pt x="0" y="2"/>
                    <a:pt x="2" y="0"/>
                    <a:pt x="4" y="0"/>
                  </a:cubicBezTo>
                  <a:cubicBezTo>
                    <a:pt x="34" y="0"/>
                    <a:pt x="34" y="0"/>
                    <a:pt x="34" y="0"/>
                  </a:cubicBezTo>
                  <a:cubicBezTo>
                    <a:pt x="36" y="0"/>
                    <a:pt x="38" y="2"/>
                    <a:pt x="38" y="4"/>
                  </a:cubicBezTo>
                  <a:cubicBezTo>
                    <a:pt x="38" y="34"/>
                    <a:pt x="38" y="34"/>
                    <a:pt x="38" y="34"/>
                  </a:cubicBezTo>
                  <a:cubicBezTo>
                    <a:pt x="38" y="37"/>
                    <a:pt x="36" y="38"/>
                    <a:pt x="34"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98" name="Freeform 994">
              <a:extLst>
                <a:ext uri="{FF2B5EF4-FFF2-40B4-BE49-F238E27FC236}">
                  <a16:creationId xmlns:a16="http://schemas.microsoft.com/office/drawing/2014/main" id="{F6698FB3-7B7F-90F7-FD36-785D0DBC039B}"/>
                </a:ext>
              </a:extLst>
            </p:cNvPr>
            <p:cNvSpPr>
              <a:spLocks/>
            </p:cNvSpPr>
            <p:nvPr/>
          </p:nvSpPr>
          <p:spPr bwMode="auto">
            <a:xfrm>
              <a:off x="14349413" y="4240213"/>
              <a:ext cx="171450" cy="101600"/>
            </a:xfrm>
            <a:custGeom>
              <a:avLst/>
              <a:gdLst>
                <a:gd name="T0" fmla="*/ 4 w 176"/>
                <a:gd name="T1" fmla="*/ 103 h 103"/>
                <a:gd name="T2" fmla="*/ 1 w 176"/>
                <a:gd name="T3" fmla="*/ 102 h 103"/>
                <a:gd name="T4" fmla="*/ 1 w 176"/>
                <a:gd name="T5" fmla="*/ 96 h 103"/>
                <a:gd name="T6" fmla="*/ 68 w 176"/>
                <a:gd name="T7" fmla="*/ 29 h 103"/>
                <a:gd name="T8" fmla="*/ 74 w 176"/>
                <a:gd name="T9" fmla="*/ 29 h 103"/>
                <a:gd name="T10" fmla="*/ 107 w 176"/>
                <a:gd name="T11" fmla="*/ 62 h 103"/>
                <a:gd name="T12" fmla="*/ 168 w 176"/>
                <a:gd name="T13" fmla="*/ 1 h 103"/>
                <a:gd name="T14" fmla="*/ 174 w 176"/>
                <a:gd name="T15" fmla="*/ 1 h 103"/>
                <a:gd name="T16" fmla="*/ 174 w 176"/>
                <a:gd name="T17" fmla="*/ 7 h 103"/>
                <a:gd name="T18" fmla="*/ 110 w 176"/>
                <a:gd name="T19" fmla="*/ 71 h 103"/>
                <a:gd name="T20" fmla="*/ 104 w 176"/>
                <a:gd name="T21" fmla="*/ 71 h 103"/>
                <a:gd name="T22" fmla="*/ 71 w 176"/>
                <a:gd name="T23" fmla="*/ 38 h 103"/>
                <a:gd name="T24" fmla="*/ 7 w 176"/>
                <a:gd name="T25" fmla="*/ 102 h 103"/>
                <a:gd name="T26" fmla="*/ 4 w 17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03">
                  <a:moveTo>
                    <a:pt x="4" y="103"/>
                  </a:moveTo>
                  <a:cubicBezTo>
                    <a:pt x="3" y="103"/>
                    <a:pt x="2" y="103"/>
                    <a:pt x="1" y="102"/>
                  </a:cubicBezTo>
                  <a:cubicBezTo>
                    <a:pt x="0" y="100"/>
                    <a:pt x="0" y="98"/>
                    <a:pt x="1" y="96"/>
                  </a:cubicBezTo>
                  <a:cubicBezTo>
                    <a:pt x="68" y="29"/>
                    <a:pt x="68" y="29"/>
                    <a:pt x="68" y="29"/>
                  </a:cubicBezTo>
                  <a:cubicBezTo>
                    <a:pt x="70" y="27"/>
                    <a:pt x="73" y="27"/>
                    <a:pt x="74" y="29"/>
                  </a:cubicBezTo>
                  <a:cubicBezTo>
                    <a:pt x="107" y="62"/>
                    <a:pt x="107" y="62"/>
                    <a:pt x="107" y="62"/>
                  </a:cubicBezTo>
                  <a:cubicBezTo>
                    <a:pt x="168" y="1"/>
                    <a:pt x="168" y="1"/>
                    <a:pt x="168" y="1"/>
                  </a:cubicBezTo>
                  <a:cubicBezTo>
                    <a:pt x="170" y="0"/>
                    <a:pt x="172" y="0"/>
                    <a:pt x="174" y="1"/>
                  </a:cubicBezTo>
                  <a:cubicBezTo>
                    <a:pt x="176" y="3"/>
                    <a:pt x="176" y="6"/>
                    <a:pt x="174" y="7"/>
                  </a:cubicBezTo>
                  <a:cubicBezTo>
                    <a:pt x="110" y="71"/>
                    <a:pt x="110" y="71"/>
                    <a:pt x="110" y="71"/>
                  </a:cubicBezTo>
                  <a:cubicBezTo>
                    <a:pt x="109" y="72"/>
                    <a:pt x="106" y="72"/>
                    <a:pt x="104" y="71"/>
                  </a:cubicBezTo>
                  <a:cubicBezTo>
                    <a:pt x="71" y="38"/>
                    <a:pt x="71" y="38"/>
                    <a:pt x="71" y="38"/>
                  </a:cubicBezTo>
                  <a:cubicBezTo>
                    <a:pt x="7" y="102"/>
                    <a:pt x="7" y="102"/>
                    <a:pt x="7" y="102"/>
                  </a:cubicBezTo>
                  <a:cubicBezTo>
                    <a:pt x="6" y="103"/>
                    <a:pt x="5" y="103"/>
                    <a:pt x="4"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3355207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99A4A-0EB2-FBAB-E839-370F4555703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01800C1-BA4F-2D07-9324-A021D54BB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A01800C1-BA4F-2D07-9324-A021D54BBE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F321D9DD-B882-54A3-91C6-B1E5FA90A314}"/>
              </a:ext>
            </a:extLst>
          </p:cNvPr>
          <p:cNvSpPr>
            <a:spLocks noGrp="1"/>
          </p:cNvSpPr>
          <p:nvPr>
            <p:ph type="sldNum" sz="quarter" idx="12"/>
          </p:nvPr>
        </p:nvSpPr>
        <p:spPr/>
        <p:txBody>
          <a:bodyPr/>
          <a:lstStyle/>
          <a:p>
            <a:fld id="{4145DBE5-F440-4DC1-86E2-EA4CF186D269}" type="slidenum">
              <a:rPr lang="en-US" smtClean="0"/>
              <a:pPr/>
              <a:t>101</a:t>
            </a:fld>
            <a:endParaRPr lang="en-US" dirty="0"/>
          </a:p>
        </p:txBody>
      </p:sp>
      <p:sp>
        <p:nvSpPr>
          <p:cNvPr id="4" name="Title 3">
            <a:extLst>
              <a:ext uri="{FF2B5EF4-FFF2-40B4-BE49-F238E27FC236}">
                <a16:creationId xmlns:a16="http://schemas.microsoft.com/office/drawing/2014/main" id="{F9DACB3A-13FD-05CB-E190-29CB2607EC77}"/>
              </a:ext>
            </a:extLst>
          </p:cNvPr>
          <p:cNvSpPr>
            <a:spLocks noGrp="1"/>
          </p:cNvSpPr>
          <p:nvPr>
            <p:ph type="title"/>
          </p:nvPr>
        </p:nvSpPr>
        <p:spPr/>
        <p:txBody>
          <a:bodyPr vert="horz"/>
          <a:lstStyle/>
          <a:p>
            <a:r>
              <a:rPr lang="en-US" dirty="0"/>
              <a:t>Icons </a:t>
            </a:r>
          </a:p>
        </p:txBody>
      </p:sp>
      <p:grpSp>
        <p:nvGrpSpPr>
          <p:cNvPr id="30" name="Shape1_20200717_154352">
            <a:extLst>
              <a:ext uri="{FF2B5EF4-FFF2-40B4-BE49-F238E27FC236}">
                <a16:creationId xmlns:a16="http://schemas.microsoft.com/office/drawing/2014/main" id="{C86732AC-0373-2D29-876E-0AB99E786E11}"/>
              </a:ext>
            </a:extLst>
          </p:cNvPr>
          <p:cNvGrpSpPr>
            <a:grpSpLocks noChangeAspect="1"/>
          </p:cNvGrpSpPr>
          <p:nvPr/>
        </p:nvGrpSpPr>
        <p:grpSpPr>
          <a:xfrm>
            <a:off x="9692580" y="2635302"/>
            <a:ext cx="615530" cy="415789"/>
            <a:chOff x="-3501027" y="3942620"/>
            <a:chExt cx="615530" cy="415789"/>
          </a:xfrm>
          <a:solidFill>
            <a:schemeClr val="accent1"/>
          </a:solidFill>
        </p:grpSpPr>
        <p:sp>
          <p:nvSpPr>
            <p:cNvPr id="300" name="Freeform 5">
              <a:extLst>
                <a:ext uri="{FF2B5EF4-FFF2-40B4-BE49-F238E27FC236}">
                  <a16:creationId xmlns:a16="http://schemas.microsoft.com/office/drawing/2014/main" id="{DA13D876-274A-97B8-1449-BB362358090F}"/>
                </a:ext>
              </a:extLst>
            </p:cNvPr>
            <p:cNvSpPr>
              <a:spLocks noEditPoints="1"/>
            </p:cNvSpPr>
            <p:nvPr/>
          </p:nvSpPr>
          <p:spPr bwMode="auto">
            <a:xfrm>
              <a:off x="-3501027" y="3942620"/>
              <a:ext cx="615530" cy="415787"/>
            </a:xfrm>
            <a:custGeom>
              <a:avLst/>
              <a:gdLst>
                <a:gd name="T0" fmla="*/ 241 w 245"/>
                <a:gd name="T1" fmla="*/ 164 h 164"/>
                <a:gd name="T2" fmla="*/ 4 w 245"/>
                <a:gd name="T3" fmla="*/ 164 h 164"/>
                <a:gd name="T4" fmla="*/ 0 w 245"/>
                <a:gd name="T5" fmla="*/ 160 h 164"/>
                <a:gd name="T6" fmla="*/ 0 w 245"/>
                <a:gd name="T7" fmla="*/ 4 h 164"/>
                <a:gd name="T8" fmla="*/ 4 w 245"/>
                <a:gd name="T9" fmla="*/ 0 h 164"/>
                <a:gd name="T10" fmla="*/ 241 w 245"/>
                <a:gd name="T11" fmla="*/ 0 h 164"/>
                <a:gd name="T12" fmla="*/ 245 w 245"/>
                <a:gd name="T13" fmla="*/ 4 h 164"/>
                <a:gd name="T14" fmla="*/ 245 w 245"/>
                <a:gd name="T15" fmla="*/ 160 h 164"/>
                <a:gd name="T16" fmla="*/ 241 w 245"/>
                <a:gd name="T17" fmla="*/ 164 h 164"/>
                <a:gd name="T18" fmla="*/ 8 w 245"/>
                <a:gd name="T19" fmla="*/ 156 h 164"/>
                <a:gd name="T20" fmla="*/ 237 w 245"/>
                <a:gd name="T21" fmla="*/ 156 h 164"/>
                <a:gd name="T22" fmla="*/ 237 w 245"/>
                <a:gd name="T23" fmla="*/ 8 h 164"/>
                <a:gd name="T24" fmla="*/ 8 w 245"/>
                <a:gd name="T25" fmla="*/ 8 h 164"/>
                <a:gd name="T26" fmla="*/ 8 w 245"/>
                <a:gd name="T2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5" h="164">
                  <a:moveTo>
                    <a:pt x="241" y="164"/>
                  </a:moveTo>
                  <a:cubicBezTo>
                    <a:pt x="4" y="164"/>
                    <a:pt x="4" y="164"/>
                    <a:pt x="4" y="164"/>
                  </a:cubicBezTo>
                  <a:cubicBezTo>
                    <a:pt x="2" y="164"/>
                    <a:pt x="0" y="162"/>
                    <a:pt x="0" y="160"/>
                  </a:cubicBezTo>
                  <a:cubicBezTo>
                    <a:pt x="0" y="4"/>
                    <a:pt x="0" y="4"/>
                    <a:pt x="0" y="4"/>
                  </a:cubicBezTo>
                  <a:cubicBezTo>
                    <a:pt x="0" y="2"/>
                    <a:pt x="2" y="0"/>
                    <a:pt x="4" y="0"/>
                  </a:cubicBezTo>
                  <a:cubicBezTo>
                    <a:pt x="241" y="0"/>
                    <a:pt x="241" y="0"/>
                    <a:pt x="241" y="0"/>
                  </a:cubicBezTo>
                  <a:cubicBezTo>
                    <a:pt x="243" y="0"/>
                    <a:pt x="245" y="2"/>
                    <a:pt x="245" y="4"/>
                  </a:cubicBezTo>
                  <a:cubicBezTo>
                    <a:pt x="245" y="160"/>
                    <a:pt x="245" y="160"/>
                    <a:pt x="245" y="160"/>
                  </a:cubicBezTo>
                  <a:cubicBezTo>
                    <a:pt x="245" y="162"/>
                    <a:pt x="243" y="164"/>
                    <a:pt x="241" y="164"/>
                  </a:cubicBezTo>
                  <a:close/>
                  <a:moveTo>
                    <a:pt x="8" y="156"/>
                  </a:moveTo>
                  <a:cubicBezTo>
                    <a:pt x="237" y="156"/>
                    <a:pt x="237" y="156"/>
                    <a:pt x="237" y="156"/>
                  </a:cubicBezTo>
                  <a:cubicBezTo>
                    <a:pt x="237" y="8"/>
                    <a:pt x="237" y="8"/>
                    <a:pt x="237" y="8"/>
                  </a:cubicBezTo>
                  <a:cubicBezTo>
                    <a:pt x="8" y="8"/>
                    <a:pt x="8" y="8"/>
                    <a:pt x="8" y="8"/>
                  </a:cubicBezTo>
                  <a:lnTo>
                    <a:pt x="8" y="15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01" name="Freeform 6">
              <a:extLst>
                <a:ext uri="{FF2B5EF4-FFF2-40B4-BE49-F238E27FC236}">
                  <a16:creationId xmlns:a16="http://schemas.microsoft.com/office/drawing/2014/main" id="{F36D2927-489B-8D63-B922-275DC35F5852}"/>
                </a:ext>
              </a:extLst>
            </p:cNvPr>
            <p:cNvSpPr>
              <a:spLocks noEditPoints="1"/>
            </p:cNvSpPr>
            <p:nvPr/>
          </p:nvSpPr>
          <p:spPr bwMode="auto">
            <a:xfrm>
              <a:off x="-3501027" y="3942620"/>
              <a:ext cx="615530" cy="293497"/>
            </a:xfrm>
            <a:custGeom>
              <a:avLst/>
              <a:gdLst>
                <a:gd name="T0" fmla="*/ 122 w 245"/>
                <a:gd name="T1" fmla="*/ 116 h 116"/>
                <a:gd name="T2" fmla="*/ 120 w 245"/>
                <a:gd name="T3" fmla="*/ 115 h 116"/>
                <a:gd name="T4" fmla="*/ 1 w 245"/>
                <a:gd name="T5" fmla="*/ 7 h 116"/>
                <a:gd name="T6" fmla="*/ 0 w 245"/>
                <a:gd name="T7" fmla="*/ 3 h 116"/>
                <a:gd name="T8" fmla="*/ 4 w 245"/>
                <a:gd name="T9" fmla="*/ 0 h 116"/>
                <a:gd name="T10" fmla="*/ 241 w 245"/>
                <a:gd name="T11" fmla="*/ 0 h 116"/>
                <a:gd name="T12" fmla="*/ 245 w 245"/>
                <a:gd name="T13" fmla="*/ 3 h 116"/>
                <a:gd name="T14" fmla="*/ 244 w 245"/>
                <a:gd name="T15" fmla="*/ 7 h 116"/>
                <a:gd name="T16" fmla="*/ 125 w 245"/>
                <a:gd name="T17" fmla="*/ 115 h 116"/>
                <a:gd name="T18" fmla="*/ 122 w 245"/>
                <a:gd name="T19" fmla="*/ 116 h 116"/>
                <a:gd name="T20" fmla="*/ 15 w 245"/>
                <a:gd name="T21" fmla="*/ 8 h 116"/>
                <a:gd name="T22" fmla="*/ 122 w 245"/>
                <a:gd name="T23" fmla="*/ 107 h 116"/>
                <a:gd name="T24" fmla="*/ 230 w 245"/>
                <a:gd name="T25" fmla="*/ 8 h 116"/>
                <a:gd name="T26" fmla="*/ 15 w 245"/>
                <a:gd name="T27" fmla="*/ 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5" h="116">
                  <a:moveTo>
                    <a:pt x="122" y="116"/>
                  </a:moveTo>
                  <a:cubicBezTo>
                    <a:pt x="121" y="116"/>
                    <a:pt x="120" y="116"/>
                    <a:pt x="120" y="115"/>
                  </a:cubicBezTo>
                  <a:cubicBezTo>
                    <a:pt x="1" y="7"/>
                    <a:pt x="1" y="7"/>
                    <a:pt x="1" y="7"/>
                  </a:cubicBezTo>
                  <a:cubicBezTo>
                    <a:pt x="0" y="6"/>
                    <a:pt x="0" y="4"/>
                    <a:pt x="0" y="3"/>
                  </a:cubicBezTo>
                  <a:cubicBezTo>
                    <a:pt x="1" y="1"/>
                    <a:pt x="2" y="0"/>
                    <a:pt x="4" y="0"/>
                  </a:cubicBezTo>
                  <a:cubicBezTo>
                    <a:pt x="241" y="0"/>
                    <a:pt x="241" y="0"/>
                    <a:pt x="241" y="0"/>
                  </a:cubicBezTo>
                  <a:cubicBezTo>
                    <a:pt x="243" y="0"/>
                    <a:pt x="244" y="1"/>
                    <a:pt x="245" y="3"/>
                  </a:cubicBezTo>
                  <a:cubicBezTo>
                    <a:pt x="245" y="4"/>
                    <a:pt x="245" y="6"/>
                    <a:pt x="244" y="7"/>
                  </a:cubicBezTo>
                  <a:cubicBezTo>
                    <a:pt x="125" y="115"/>
                    <a:pt x="125" y="115"/>
                    <a:pt x="125" y="115"/>
                  </a:cubicBezTo>
                  <a:cubicBezTo>
                    <a:pt x="124" y="116"/>
                    <a:pt x="123" y="116"/>
                    <a:pt x="122" y="116"/>
                  </a:cubicBezTo>
                  <a:close/>
                  <a:moveTo>
                    <a:pt x="15" y="8"/>
                  </a:moveTo>
                  <a:cubicBezTo>
                    <a:pt x="122" y="107"/>
                    <a:pt x="122" y="107"/>
                    <a:pt x="122" y="107"/>
                  </a:cubicBezTo>
                  <a:cubicBezTo>
                    <a:pt x="230" y="8"/>
                    <a:pt x="230" y="8"/>
                    <a:pt x="230" y="8"/>
                  </a:cubicBezTo>
                  <a:lnTo>
                    <a:pt x="15"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02" name="Freeform 7">
              <a:extLst>
                <a:ext uri="{FF2B5EF4-FFF2-40B4-BE49-F238E27FC236}">
                  <a16:creationId xmlns:a16="http://schemas.microsoft.com/office/drawing/2014/main" id="{8A1F3AF6-FFCA-7AAC-D4E0-5CDBFDAFA3DD}"/>
                </a:ext>
              </a:extLst>
            </p:cNvPr>
            <p:cNvSpPr>
              <a:spLocks/>
            </p:cNvSpPr>
            <p:nvPr/>
          </p:nvSpPr>
          <p:spPr bwMode="auto">
            <a:xfrm>
              <a:off x="-3501027" y="4158667"/>
              <a:ext cx="615530" cy="199742"/>
            </a:xfrm>
            <a:custGeom>
              <a:avLst/>
              <a:gdLst>
                <a:gd name="T0" fmla="*/ 241 w 245"/>
                <a:gd name="T1" fmla="*/ 79 h 79"/>
                <a:gd name="T2" fmla="*/ 4 w 245"/>
                <a:gd name="T3" fmla="*/ 79 h 79"/>
                <a:gd name="T4" fmla="*/ 0 w 245"/>
                <a:gd name="T5" fmla="*/ 76 h 79"/>
                <a:gd name="T6" fmla="*/ 2 w 245"/>
                <a:gd name="T7" fmla="*/ 72 h 79"/>
                <a:gd name="T8" fmla="*/ 95 w 245"/>
                <a:gd name="T9" fmla="*/ 2 h 79"/>
                <a:gd name="T10" fmla="*/ 101 w 245"/>
                <a:gd name="T11" fmla="*/ 2 h 79"/>
                <a:gd name="T12" fmla="*/ 100 w 245"/>
                <a:gd name="T13" fmla="*/ 8 h 79"/>
                <a:gd name="T14" fmla="*/ 16 w 245"/>
                <a:gd name="T15" fmla="*/ 71 h 79"/>
                <a:gd name="T16" fmla="*/ 229 w 245"/>
                <a:gd name="T17" fmla="*/ 71 h 79"/>
                <a:gd name="T18" fmla="*/ 146 w 245"/>
                <a:gd name="T19" fmla="*/ 9 h 79"/>
                <a:gd name="T20" fmla="*/ 145 w 245"/>
                <a:gd name="T21" fmla="*/ 3 h 79"/>
                <a:gd name="T22" fmla="*/ 151 w 245"/>
                <a:gd name="T23" fmla="*/ 2 h 79"/>
                <a:gd name="T24" fmla="*/ 243 w 245"/>
                <a:gd name="T25" fmla="*/ 72 h 79"/>
                <a:gd name="T26" fmla="*/ 245 w 245"/>
                <a:gd name="T27" fmla="*/ 76 h 79"/>
                <a:gd name="T28" fmla="*/ 241 w 245"/>
                <a:gd name="T2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5" h="79">
                  <a:moveTo>
                    <a:pt x="241" y="79"/>
                  </a:moveTo>
                  <a:cubicBezTo>
                    <a:pt x="4" y="79"/>
                    <a:pt x="4" y="79"/>
                    <a:pt x="4" y="79"/>
                  </a:cubicBezTo>
                  <a:cubicBezTo>
                    <a:pt x="2" y="79"/>
                    <a:pt x="1" y="78"/>
                    <a:pt x="0" y="76"/>
                  </a:cubicBezTo>
                  <a:cubicBezTo>
                    <a:pt x="0" y="75"/>
                    <a:pt x="0" y="73"/>
                    <a:pt x="2" y="72"/>
                  </a:cubicBezTo>
                  <a:cubicBezTo>
                    <a:pt x="95" y="2"/>
                    <a:pt x="95" y="2"/>
                    <a:pt x="95" y="2"/>
                  </a:cubicBezTo>
                  <a:cubicBezTo>
                    <a:pt x="97" y="0"/>
                    <a:pt x="100" y="1"/>
                    <a:pt x="101" y="2"/>
                  </a:cubicBezTo>
                  <a:cubicBezTo>
                    <a:pt x="103" y="4"/>
                    <a:pt x="102" y="7"/>
                    <a:pt x="100" y="8"/>
                  </a:cubicBezTo>
                  <a:cubicBezTo>
                    <a:pt x="16" y="71"/>
                    <a:pt x="16" y="71"/>
                    <a:pt x="16" y="71"/>
                  </a:cubicBezTo>
                  <a:cubicBezTo>
                    <a:pt x="229" y="71"/>
                    <a:pt x="229" y="71"/>
                    <a:pt x="229" y="71"/>
                  </a:cubicBezTo>
                  <a:cubicBezTo>
                    <a:pt x="146" y="9"/>
                    <a:pt x="146" y="9"/>
                    <a:pt x="146" y="9"/>
                  </a:cubicBezTo>
                  <a:cubicBezTo>
                    <a:pt x="144" y="8"/>
                    <a:pt x="143" y="5"/>
                    <a:pt x="145" y="3"/>
                  </a:cubicBezTo>
                  <a:cubicBezTo>
                    <a:pt x="146" y="1"/>
                    <a:pt x="149" y="1"/>
                    <a:pt x="151" y="2"/>
                  </a:cubicBezTo>
                  <a:cubicBezTo>
                    <a:pt x="243" y="72"/>
                    <a:pt x="243" y="72"/>
                    <a:pt x="243" y="72"/>
                  </a:cubicBezTo>
                  <a:cubicBezTo>
                    <a:pt x="245" y="73"/>
                    <a:pt x="245" y="75"/>
                    <a:pt x="245" y="76"/>
                  </a:cubicBezTo>
                  <a:cubicBezTo>
                    <a:pt x="244" y="78"/>
                    <a:pt x="243" y="79"/>
                    <a:pt x="241"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1" name="Shape2_20200717_154352">
            <a:extLst>
              <a:ext uri="{FF2B5EF4-FFF2-40B4-BE49-F238E27FC236}">
                <a16:creationId xmlns:a16="http://schemas.microsoft.com/office/drawing/2014/main" id="{8723E173-BCFB-B7D6-AF85-6292C8F234AA}"/>
              </a:ext>
            </a:extLst>
          </p:cNvPr>
          <p:cNvGrpSpPr>
            <a:grpSpLocks noChangeAspect="1"/>
          </p:cNvGrpSpPr>
          <p:nvPr/>
        </p:nvGrpSpPr>
        <p:grpSpPr>
          <a:xfrm>
            <a:off x="5804700" y="2604152"/>
            <a:ext cx="611452" cy="521772"/>
            <a:chOff x="-7516232" y="3865170"/>
            <a:chExt cx="611452" cy="521772"/>
          </a:xfrm>
          <a:solidFill>
            <a:schemeClr val="accent1"/>
          </a:solidFill>
        </p:grpSpPr>
        <p:sp>
          <p:nvSpPr>
            <p:cNvPr id="296" name="Freeform 8">
              <a:extLst>
                <a:ext uri="{FF2B5EF4-FFF2-40B4-BE49-F238E27FC236}">
                  <a16:creationId xmlns:a16="http://schemas.microsoft.com/office/drawing/2014/main" id="{BD830E1C-4450-0AAF-03A1-5776361211F9}"/>
                </a:ext>
              </a:extLst>
            </p:cNvPr>
            <p:cNvSpPr>
              <a:spLocks noEditPoints="1"/>
            </p:cNvSpPr>
            <p:nvPr/>
          </p:nvSpPr>
          <p:spPr bwMode="auto">
            <a:xfrm>
              <a:off x="-7516232" y="3865170"/>
              <a:ext cx="611452" cy="521772"/>
            </a:xfrm>
            <a:custGeom>
              <a:avLst/>
              <a:gdLst>
                <a:gd name="T0" fmla="*/ 195 w 242"/>
                <a:gd name="T1" fmla="*/ 207 h 207"/>
                <a:gd name="T2" fmla="*/ 185 w 242"/>
                <a:gd name="T3" fmla="*/ 203 h 207"/>
                <a:gd name="T4" fmla="*/ 147 w 242"/>
                <a:gd name="T5" fmla="*/ 164 h 207"/>
                <a:gd name="T6" fmla="*/ 13 w 242"/>
                <a:gd name="T7" fmla="*/ 164 h 207"/>
                <a:gd name="T8" fmla="*/ 0 w 242"/>
                <a:gd name="T9" fmla="*/ 151 h 207"/>
                <a:gd name="T10" fmla="*/ 0 w 242"/>
                <a:gd name="T11" fmla="*/ 13 h 207"/>
                <a:gd name="T12" fmla="*/ 13 w 242"/>
                <a:gd name="T13" fmla="*/ 0 h 207"/>
                <a:gd name="T14" fmla="*/ 229 w 242"/>
                <a:gd name="T15" fmla="*/ 0 h 207"/>
                <a:gd name="T16" fmla="*/ 242 w 242"/>
                <a:gd name="T17" fmla="*/ 13 h 207"/>
                <a:gd name="T18" fmla="*/ 242 w 242"/>
                <a:gd name="T19" fmla="*/ 151 h 207"/>
                <a:gd name="T20" fmla="*/ 229 w 242"/>
                <a:gd name="T21" fmla="*/ 164 h 207"/>
                <a:gd name="T22" fmla="*/ 208 w 242"/>
                <a:gd name="T23" fmla="*/ 164 h 207"/>
                <a:gd name="T24" fmla="*/ 208 w 242"/>
                <a:gd name="T25" fmla="*/ 193 h 207"/>
                <a:gd name="T26" fmla="*/ 200 w 242"/>
                <a:gd name="T27" fmla="*/ 206 h 207"/>
                <a:gd name="T28" fmla="*/ 195 w 242"/>
                <a:gd name="T29" fmla="*/ 207 h 207"/>
                <a:gd name="T30" fmla="*/ 13 w 242"/>
                <a:gd name="T31" fmla="*/ 8 h 207"/>
                <a:gd name="T32" fmla="*/ 8 w 242"/>
                <a:gd name="T33" fmla="*/ 13 h 207"/>
                <a:gd name="T34" fmla="*/ 8 w 242"/>
                <a:gd name="T35" fmla="*/ 151 h 207"/>
                <a:gd name="T36" fmla="*/ 13 w 242"/>
                <a:gd name="T37" fmla="*/ 156 h 207"/>
                <a:gd name="T38" fmla="*/ 148 w 242"/>
                <a:gd name="T39" fmla="*/ 156 h 207"/>
                <a:gd name="T40" fmla="*/ 151 w 242"/>
                <a:gd name="T41" fmla="*/ 157 h 207"/>
                <a:gd name="T42" fmla="*/ 191 w 242"/>
                <a:gd name="T43" fmla="*/ 197 h 207"/>
                <a:gd name="T44" fmla="*/ 197 w 242"/>
                <a:gd name="T45" fmla="*/ 198 h 207"/>
                <a:gd name="T46" fmla="*/ 200 w 242"/>
                <a:gd name="T47" fmla="*/ 193 h 207"/>
                <a:gd name="T48" fmla="*/ 200 w 242"/>
                <a:gd name="T49" fmla="*/ 160 h 207"/>
                <a:gd name="T50" fmla="*/ 204 w 242"/>
                <a:gd name="T51" fmla="*/ 156 h 207"/>
                <a:gd name="T52" fmla="*/ 229 w 242"/>
                <a:gd name="T53" fmla="*/ 156 h 207"/>
                <a:gd name="T54" fmla="*/ 234 w 242"/>
                <a:gd name="T55" fmla="*/ 151 h 207"/>
                <a:gd name="T56" fmla="*/ 234 w 242"/>
                <a:gd name="T57" fmla="*/ 13 h 207"/>
                <a:gd name="T58" fmla="*/ 229 w 242"/>
                <a:gd name="T59" fmla="*/ 8 h 207"/>
                <a:gd name="T60" fmla="*/ 13 w 242"/>
                <a:gd name="T61" fmla="*/ 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2" h="207">
                  <a:moveTo>
                    <a:pt x="195" y="207"/>
                  </a:moveTo>
                  <a:cubicBezTo>
                    <a:pt x="191" y="207"/>
                    <a:pt x="188" y="206"/>
                    <a:pt x="185" y="203"/>
                  </a:cubicBezTo>
                  <a:cubicBezTo>
                    <a:pt x="147" y="164"/>
                    <a:pt x="147" y="164"/>
                    <a:pt x="147" y="164"/>
                  </a:cubicBezTo>
                  <a:cubicBezTo>
                    <a:pt x="13" y="164"/>
                    <a:pt x="13" y="164"/>
                    <a:pt x="13" y="164"/>
                  </a:cubicBezTo>
                  <a:cubicBezTo>
                    <a:pt x="6" y="164"/>
                    <a:pt x="0" y="158"/>
                    <a:pt x="0" y="151"/>
                  </a:cubicBezTo>
                  <a:cubicBezTo>
                    <a:pt x="0" y="13"/>
                    <a:pt x="0" y="13"/>
                    <a:pt x="0" y="13"/>
                  </a:cubicBezTo>
                  <a:cubicBezTo>
                    <a:pt x="0" y="6"/>
                    <a:pt x="6" y="0"/>
                    <a:pt x="13" y="0"/>
                  </a:cubicBezTo>
                  <a:cubicBezTo>
                    <a:pt x="229" y="0"/>
                    <a:pt x="229" y="0"/>
                    <a:pt x="229" y="0"/>
                  </a:cubicBezTo>
                  <a:cubicBezTo>
                    <a:pt x="236" y="0"/>
                    <a:pt x="242" y="6"/>
                    <a:pt x="242" y="13"/>
                  </a:cubicBezTo>
                  <a:cubicBezTo>
                    <a:pt x="242" y="151"/>
                    <a:pt x="242" y="151"/>
                    <a:pt x="242" y="151"/>
                  </a:cubicBezTo>
                  <a:cubicBezTo>
                    <a:pt x="242" y="158"/>
                    <a:pt x="236" y="164"/>
                    <a:pt x="229" y="164"/>
                  </a:cubicBezTo>
                  <a:cubicBezTo>
                    <a:pt x="208" y="164"/>
                    <a:pt x="208" y="164"/>
                    <a:pt x="208" y="164"/>
                  </a:cubicBezTo>
                  <a:cubicBezTo>
                    <a:pt x="208" y="193"/>
                    <a:pt x="208" y="193"/>
                    <a:pt x="208" y="193"/>
                  </a:cubicBezTo>
                  <a:cubicBezTo>
                    <a:pt x="208" y="199"/>
                    <a:pt x="205" y="204"/>
                    <a:pt x="200" y="206"/>
                  </a:cubicBezTo>
                  <a:cubicBezTo>
                    <a:pt x="198" y="207"/>
                    <a:pt x="197" y="207"/>
                    <a:pt x="195" y="207"/>
                  </a:cubicBezTo>
                  <a:close/>
                  <a:moveTo>
                    <a:pt x="13" y="8"/>
                  </a:moveTo>
                  <a:cubicBezTo>
                    <a:pt x="10" y="8"/>
                    <a:pt x="8" y="10"/>
                    <a:pt x="8" y="13"/>
                  </a:cubicBezTo>
                  <a:cubicBezTo>
                    <a:pt x="8" y="151"/>
                    <a:pt x="8" y="151"/>
                    <a:pt x="8" y="151"/>
                  </a:cubicBezTo>
                  <a:cubicBezTo>
                    <a:pt x="8" y="154"/>
                    <a:pt x="10" y="156"/>
                    <a:pt x="13" y="156"/>
                  </a:cubicBezTo>
                  <a:cubicBezTo>
                    <a:pt x="148" y="156"/>
                    <a:pt x="148" y="156"/>
                    <a:pt x="148" y="156"/>
                  </a:cubicBezTo>
                  <a:cubicBezTo>
                    <a:pt x="149" y="156"/>
                    <a:pt x="150" y="156"/>
                    <a:pt x="151" y="157"/>
                  </a:cubicBezTo>
                  <a:cubicBezTo>
                    <a:pt x="191" y="197"/>
                    <a:pt x="191" y="197"/>
                    <a:pt x="191" y="197"/>
                  </a:cubicBezTo>
                  <a:cubicBezTo>
                    <a:pt x="193" y="199"/>
                    <a:pt x="196" y="199"/>
                    <a:pt x="197" y="198"/>
                  </a:cubicBezTo>
                  <a:cubicBezTo>
                    <a:pt x="198" y="198"/>
                    <a:pt x="200" y="197"/>
                    <a:pt x="200" y="193"/>
                  </a:cubicBezTo>
                  <a:cubicBezTo>
                    <a:pt x="200" y="160"/>
                    <a:pt x="200" y="160"/>
                    <a:pt x="200" y="160"/>
                  </a:cubicBezTo>
                  <a:cubicBezTo>
                    <a:pt x="200" y="158"/>
                    <a:pt x="202" y="156"/>
                    <a:pt x="204" y="156"/>
                  </a:cubicBezTo>
                  <a:cubicBezTo>
                    <a:pt x="229" y="156"/>
                    <a:pt x="229" y="156"/>
                    <a:pt x="229" y="156"/>
                  </a:cubicBezTo>
                  <a:cubicBezTo>
                    <a:pt x="232" y="156"/>
                    <a:pt x="234" y="154"/>
                    <a:pt x="234" y="151"/>
                  </a:cubicBezTo>
                  <a:cubicBezTo>
                    <a:pt x="234" y="13"/>
                    <a:pt x="234" y="13"/>
                    <a:pt x="234" y="13"/>
                  </a:cubicBezTo>
                  <a:cubicBezTo>
                    <a:pt x="234" y="10"/>
                    <a:pt x="232" y="8"/>
                    <a:pt x="229" y="8"/>
                  </a:cubicBezTo>
                  <a:lnTo>
                    <a:pt x="13"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7" name="Freeform 9">
              <a:extLst>
                <a:ext uri="{FF2B5EF4-FFF2-40B4-BE49-F238E27FC236}">
                  <a16:creationId xmlns:a16="http://schemas.microsoft.com/office/drawing/2014/main" id="{59215B49-515C-DFCB-0F0C-EAF939FF1020}"/>
                </a:ext>
              </a:extLst>
            </p:cNvPr>
            <p:cNvSpPr>
              <a:spLocks/>
            </p:cNvSpPr>
            <p:nvPr/>
          </p:nvSpPr>
          <p:spPr bwMode="auto">
            <a:xfrm>
              <a:off x="-7393942" y="3979308"/>
              <a:ext cx="256811" cy="20383"/>
            </a:xfrm>
            <a:custGeom>
              <a:avLst/>
              <a:gdLst>
                <a:gd name="T0" fmla="*/ 98 w 102"/>
                <a:gd name="T1" fmla="*/ 8 h 8"/>
                <a:gd name="T2" fmla="*/ 4 w 102"/>
                <a:gd name="T3" fmla="*/ 8 h 8"/>
                <a:gd name="T4" fmla="*/ 0 w 102"/>
                <a:gd name="T5" fmla="*/ 4 h 8"/>
                <a:gd name="T6" fmla="*/ 4 w 102"/>
                <a:gd name="T7" fmla="*/ 0 h 8"/>
                <a:gd name="T8" fmla="*/ 98 w 102"/>
                <a:gd name="T9" fmla="*/ 0 h 8"/>
                <a:gd name="T10" fmla="*/ 102 w 102"/>
                <a:gd name="T11" fmla="*/ 4 h 8"/>
                <a:gd name="T12" fmla="*/ 98 w 10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2" h="8">
                  <a:moveTo>
                    <a:pt x="98" y="8"/>
                  </a:moveTo>
                  <a:cubicBezTo>
                    <a:pt x="4" y="8"/>
                    <a:pt x="4" y="8"/>
                    <a:pt x="4" y="8"/>
                  </a:cubicBezTo>
                  <a:cubicBezTo>
                    <a:pt x="2" y="8"/>
                    <a:pt x="0" y="6"/>
                    <a:pt x="0" y="4"/>
                  </a:cubicBezTo>
                  <a:cubicBezTo>
                    <a:pt x="0" y="2"/>
                    <a:pt x="2" y="0"/>
                    <a:pt x="4" y="0"/>
                  </a:cubicBezTo>
                  <a:cubicBezTo>
                    <a:pt x="98" y="0"/>
                    <a:pt x="98" y="0"/>
                    <a:pt x="98" y="0"/>
                  </a:cubicBezTo>
                  <a:cubicBezTo>
                    <a:pt x="100" y="0"/>
                    <a:pt x="102" y="2"/>
                    <a:pt x="102" y="4"/>
                  </a:cubicBezTo>
                  <a:cubicBezTo>
                    <a:pt x="102" y="6"/>
                    <a:pt x="100" y="8"/>
                    <a:pt x="9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8" name="Freeform 10">
              <a:extLst>
                <a:ext uri="{FF2B5EF4-FFF2-40B4-BE49-F238E27FC236}">
                  <a16:creationId xmlns:a16="http://schemas.microsoft.com/office/drawing/2014/main" id="{5732FF96-B925-BD62-316A-226FA53EA304}"/>
                </a:ext>
              </a:extLst>
            </p:cNvPr>
            <p:cNvSpPr>
              <a:spLocks/>
            </p:cNvSpPr>
            <p:nvPr/>
          </p:nvSpPr>
          <p:spPr bwMode="auto">
            <a:xfrm>
              <a:off x="-7393942" y="4060835"/>
              <a:ext cx="366871" cy="20383"/>
            </a:xfrm>
            <a:custGeom>
              <a:avLst/>
              <a:gdLst>
                <a:gd name="T0" fmla="*/ 142 w 146"/>
                <a:gd name="T1" fmla="*/ 8 h 8"/>
                <a:gd name="T2" fmla="*/ 4 w 146"/>
                <a:gd name="T3" fmla="*/ 8 h 8"/>
                <a:gd name="T4" fmla="*/ 0 w 146"/>
                <a:gd name="T5" fmla="*/ 4 h 8"/>
                <a:gd name="T6" fmla="*/ 4 w 146"/>
                <a:gd name="T7" fmla="*/ 0 h 8"/>
                <a:gd name="T8" fmla="*/ 142 w 146"/>
                <a:gd name="T9" fmla="*/ 0 h 8"/>
                <a:gd name="T10" fmla="*/ 146 w 146"/>
                <a:gd name="T11" fmla="*/ 4 h 8"/>
                <a:gd name="T12" fmla="*/ 142 w 14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46" h="8">
                  <a:moveTo>
                    <a:pt x="142" y="8"/>
                  </a:moveTo>
                  <a:cubicBezTo>
                    <a:pt x="4" y="8"/>
                    <a:pt x="4" y="8"/>
                    <a:pt x="4" y="8"/>
                  </a:cubicBezTo>
                  <a:cubicBezTo>
                    <a:pt x="2" y="8"/>
                    <a:pt x="0" y="6"/>
                    <a:pt x="0" y="4"/>
                  </a:cubicBezTo>
                  <a:cubicBezTo>
                    <a:pt x="0" y="1"/>
                    <a:pt x="2" y="0"/>
                    <a:pt x="4" y="0"/>
                  </a:cubicBezTo>
                  <a:cubicBezTo>
                    <a:pt x="142" y="0"/>
                    <a:pt x="142" y="0"/>
                    <a:pt x="142" y="0"/>
                  </a:cubicBezTo>
                  <a:cubicBezTo>
                    <a:pt x="144" y="0"/>
                    <a:pt x="146" y="1"/>
                    <a:pt x="146" y="4"/>
                  </a:cubicBezTo>
                  <a:cubicBezTo>
                    <a:pt x="146" y="6"/>
                    <a:pt x="144" y="8"/>
                    <a:pt x="14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9" name="Freeform 11">
              <a:extLst>
                <a:ext uri="{FF2B5EF4-FFF2-40B4-BE49-F238E27FC236}">
                  <a16:creationId xmlns:a16="http://schemas.microsoft.com/office/drawing/2014/main" id="{CB11CC0E-E2E0-A95A-DDFA-96E2C2B20E06}"/>
                </a:ext>
              </a:extLst>
            </p:cNvPr>
            <p:cNvSpPr>
              <a:spLocks/>
            </p:cNvSpPr>
            <p:nvPr/>
          </p:nvSpPr>
          <p:spPr bwMode="auto">
            <a:xfrm>
              <a:off x="-7393942" y="4146437"/>
              <a:ext cx="366871" cy="20383"/>
            </a:xfrm>
            <a:custGeom>
              <a:avLst/>
              <a:gdLst>
                <a:gd name="T0" fmla="*/ 142 w 146"/>
                <a:gd name="T1" fmla="*/ 8 h 8"/>
                <a:gd name="T2" fmla="*/ 4 w 146"/>
                <a:gd name="T3" fmla="*/ 8 h 8"/>
                <a:gd name="T4" fmla="*/ 0 w 146"/>
                <a:gd name="T5" fmla="*/ 4 h 8"/>
                <a:gd name="T6" fmla="*/ 4 w 146"/>
                <a:gd name="T7" fmla="*/ 0 h 8"/>
                <a:gd name="T8" fmla="*/ 142 w 146"/>
                <a:gd name="T9" fmla="*/ 0 h 8"/>
                <a:gd name="T10" fmla="*/ 146 w 146"/>
                <a:gd name="T11" fmla="*/ 4 h 8"/>
                <a:gd name="T12" fmla="*/ 142 w 14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46" h="8">
                  <a:moveTo>
                    <a:pt x="142" y="8"/>
                  </a:moveTo>
                  <a:cubicBezTo>
                    <a:pt x="4" y="8"/>
                    <a:pt x="4" y="8"/>
                    <a:pt x="4" y="8"/>
                  </a:cubicBezTo>
                  <a:cubicBezTo>
                    <a:pt x="2" y="8"/>
                    <a:pt x="0" y="6"/>
                    <a:pt x="0" y="4"/>
                  </a:cubicBezTo>
                  <a:cubicBezTo>
                    <a:pt x="0" y="1"/>
                    <a:pt x="2" y="0"/>
                    <a:pt x="4" y="0"/>
                  </a:cubicBezTo>
                  <a:cubicBezTo>
                    <a:pt x="142" y="0"/>
                    <a:pt x="142" y="0"/>
                    <a:pt x="142" y="0"/>
                  </a:cubicBezTo>
                  <a:cubicBezTo>
                    <a:pt x="144" y="0"/>
                    <a:pt x="146" y="1"/>
                    <a:pt x="146" y="4"/>
                  </a:cubicBezTo>
                  <a:cubicBezTo>
                    <a:pt x="146" y="6"/>
                    <a:pt x="144" y="8"/>
                    <a:pt x="14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2" name="Shape3_20200717_154352">
            <a:extLst>
              <a:ext uri="{FF2B5EF4-FFF2-40B4-BE49-F238E27FC236}">
                <a16:creationId xmlns:a16="http://schemas.microsoft.com/office/drawing/2014/main" id="{8B2E7D7C-8787-C61C-4A12-305085DAEBFC}"/>
              </a:ext>
            </a:extLst>
          </p:cNvPr>
          <p:cNvGrpSpPr>
            <a:grpSpLocks noChangeAspect="1"/>
          </p:cNvGrpSpPr>
          <p:nvPr/>
        </p:nvGrpSpPr>
        <p:grpSpPr>
          <a:xfrm>
            <a:off x="8459539" y="1184303"/>
            <a:ext cx="493239" cy="639988"/>
            <a:chOff x="-8820664" y="2393608"/>
            <a:chExt cx="493239" cy="639988"/>
          </a:xfrm>
          <a:solidFill>
            <a:schemeClr val="accent1"/>
          </a:solidFill>
        </p:grpSpPr>
        <p:sp>
          <p:nvSpPr>
            <p:cNvPr id="288" name="Freeform 12">
              <a:extLst>
                <a:ext uri="{FF2B5EF4-FFF2-40B4-BE49-F238E27FC236}">
                  <a16:creationId xmlns:a16="http://schemas.microsoft.com/office/drawing/2014/main" id="{7CABC6F1-3E9B-5E9E-E758-FF5B66675B7E}"/>
                </a:ext>
              </a:extLst>
            </p:cNvPr>
            <p:cNvSpPr>
              <a:spLocks noEditPoints="1"/>
            </p:cNvSpPr>
            <p:nvPr/>
          </p:nvSpPr>
          <p:spPr bwMode="auto">
            <a:xfrm>
              <a:off x="-8820664" y="2393608"/>
              <a:ext cx="493239" cy="639988"/>
            </a:xfrm>
            <a:custGeom>
              <a:avLst/>
              <a:gdLst>
                <a:gd name="T0" fmla="*/ 176 w 196"/>
                <a:gd name="T1" fmla="*/ 254 h 254"/>
                <a:gd name="T2" fmla="*/ 20 w 196"/>
                <a:gd name="T3" fmla="*/ 254 h 254"/>
                <a:gd name="T4" fmla="*/ 0 w 196"/>
                <a:gd name="T5" fmla="*/ 234 h 254"/>
                <a:gd name="T6" fmla="*/ 0 w 196"/>
                <a:gd name="T7" fmla="*/ 20 h 254"/>
                <a:gd name="T8" fmla="*/ 20 w 196"/>
                <a:gd name="T9" fmla="*/ 0 h 254"/>
                <a:gd name="T10" fmla="*/ 176 w 196"/>
                <a:gd name="T11" fmla="*/ 0 h 254"/>
                <a:gd name="T12" fmla="*/ 196 w 196"/>
                <a:gd name="T13" fmla="*/ 20 h 254"/>
                <a:gd name="T14" fmla="*/ 196 w 196"/>
                <a:gd name="T15" fmla="*/ 234 h 254"/>
                <a:gd name="T16" fmla="*/ 176 w 196"/>
                <a:gd name="T17" fmla="*/ 254 h 254"/>
                <a:gd name="T18" fmla="*/ 20 w 196"/>
                <a:gd name="T19" fmla="*/ 8 h 254"/>
                <a:gd name="T20" fmla="*/ 8 w 196"/>
                <a:gd name="T21" fmla="*/ 20 h 254"/>
                <a:gd name="T22" fmla="*/ 8 w 196"/>
                <a:gd name="T23" fmla="*/ 234 h 254"/>
                <a:gd name="T24" fmla="*/ 20 w 196"/>
                <a:gd name="T25" fmla="*/ 245 h 254"/>
                <a:gd name="T26" fmla="*/ 176 w 196"/>
                <a:gd name="T27" fmla="*/ 245 h 254"/>
                <a:gd name="T28" fmla="*/ 188 w 196"/>
                <a:gd name="T29" fmla="*/ 234 h 254"/>
                <a:gd name="T30" fmla="*/ 188 w 196"/>
                <a:gd name="T31" fmla="*/ 20 h 254"/>
                <a:gd name="T32" fmla="*/ 176 w 196"/>
                <a:gd name="T33" fmla="*/ 8 h 254"/>
                <a:gd name="T34" fmla="*/ 20 w 196"/>
                <a:gd name="T35" fmla="*/ 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254">
                  <a:moveTo>
                    <a:pt x="176" y="254"/>
                  </a:moveTo>
                  <a:cubicBezTo>
                    <a:pt x="20" y="254"/>
                    <a:pt x="20" y="254"/>
                    <a:pt x="20" y="254"/>
                  </a:cubicBezTo>
                  <a:cubicBezTo>
                    <a:pt x="9" y="254"/>
                    <a:pt x="0" y="245"/>
                    <a:pt x="0" y="234"/>
                  </a:cubicBezTo>
                  <a:cubicBezTo>
                    <a:pt x="0" y="20"/>
                    <a:pt x="0" y="20"/>
                    <a:pt x="0" y="20"/>
                  </a:cubicBezTo>
                  <a:cubicBezTo>
                    <a:pt x="0" y="9"/>
                    <a:pt x="9" y="0"/>
                    <a:pt x="20" y="0"/>
                  </a:cubicBezTo>
                  <a:cubicBezTo>
                    <a:pt x="176" y="0"/>
                    <a:pt x="176" y="0"/>
                    <a:pt x="176" y="0"/>
                  </a:cubicBezTo>
                  <a:cubicBezTo>
                    <a:pt x="187" y="0"/>
                    <a:pt x="196" y="9"/>
                    <a:pt x="196" y="20"/>
                  </a:cubicBezTo>
                  <a:cubicBezTo>
                    <a:pt x="196" y="234"/>
                    <a:pt x="196" y="234"/>
                    <a:pt x="196" y="234"/>
                  </a:cubicBezTo>
                  <a:cubicBezTo>
                    <a:pt x="196" y="245"/>
                    <a:pt x="187" y="254"/>
                    <a:pt x="176" y="254"/>
                  </a:cubicBezTo>
                  <a:close/>
                  <a:moveTo>
                    <a:pt x="20" y="8"/>
                  </a:moveTo>
                  <a:cubicBezTo>
                    <a:pt x="13" y="8"/>
                    <a:pt x="8" y="13"/>
                    <a:pt x="8" y="20"/>
                  </a:cubicBezTo>
                  <a:cubicBezTo>
                    <a:pt x="8" y="234"/>
                    <a:pt x="8" y="234"/>
                    <a:pt x="8" y="234"/>
                  </a:cubicBezTo>
                  <a:cubicBezTo>
                    <a:pt x="8" y="240"/>
                    <a:pt x="13" y="245"/>
                    <a:pt x="20" y="245"/>
                  </a:cubicBezTo>
                  <a:cubicBezTo>
                    <a:pt x="176" y="245"/>
                    <a:pt x="176" y="245"/>
                    <a:pt x="176" y="245"/>
                  </a:cubicBezTo>
                  <a:cubicBezTo>
                    <a:pt x="183" y="245"/>
                    <a:pt x="188" y="240"/>
                    <a:pt x="188" y="234"/>
                  </a:cubicBezTo>
                  <a:cubicBezTo>
                    <a:pt x="188" y="20"/>
                    <a:pt x="188" y="20"/>
                    <a:pt x="188" y="20"/>
                  </a:cubicBezTo>
                  <a:cubicBezTo>
                    <a:pt x="188" y="13"/>
                    <a:pt x="183" y="8"/>
                    <a:pt x="176" y="8"/>
                  </a:cubicBezTo>
                  <a:lnTo>
                    <a:pt x="20"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9" name="Freeform 13">
              <a:extLst>
                <a:ext uri="{FF2B5EF4-FFF2-40B4-BE49-F238E27FC236}">
                  <a16:creationId xmlns:a16="http://schemas.microsoft.com/office/drawing/2014/main" id="{C4D4F518-E08A-821D-D773-4F67E6381737}"/>
                </a:ext>
              </a:extLst>
            </p:cNvPr>
            <p:cNvSpPr>
              <a:spLocks noEditPoints="1"/>
            </p:cNvSpPr>
            <p:nvPr/>
          </p:nvSpPr>
          <p:spPr bwMode="auto">
            <a:xfrm>
              <a:off x="-8755442" y="2393608"/>
              <a:ext cx="362796" cy="85605"/>
            </a:xfrm>
            <a:custGeom>
              <a:avLst/>
              <a:gdLst>
                <a:gd name="T0" fmla="*/ 139 w 144"/>
                <a:gd name="T1" fmla="*/ 33 h 33"/>
                <a:gd name="T2" fmla="*/ 5 w 144"/>
                <a:gd name="T3" fmla="*/ 33 h 33"/>
                <a:gd name="T4" fmla="*/ 0 w 144"/>
                <a:gd name="T5" fmla="*/ 28 h 33"/>
                <a:gd name="T6" fmla="*/ 0 w 144"/>
                <a:gd name="T7" fmla="*/ 4 h 33"/>
                <a:gd name="T8" fmla="*/ 5 w 144"/>
                <a:gd name="T9" fmla="*/ 0 h 33"/>
                <a:gd name="T10" fmla="*/ 139 w 144"/>
                <a:gd name="T11" fmla="*/ 0 h 33"/>
                <a:gd name="T12" fmla="*/ 144 w 144"/>
                <a:gd name="T13" fmla="*/ 4 h 33"/>
                <a:gd name="T14" fmla="*/ 144 w 144"/>
                <a:gd name="T15" fmla="*/ 28 h 33"/>
                <a:gd name="T16" fmla="*/ 139 w 144"/>
                <a:gd name="T17" fmla="*/ 33 h 33"/>
                <a:gd name="T18" fmla="*/ 9 w 144"/>
                <a:gd name="T19" fmla="*/ 24 h 33"/>
                <a:gd name="T20" fmla="*/ 135 w 144"/>
                <a:gd name="T21" fmla="*/ 24 h 33"/>
                <a:gd name="T22" fmla="*/ 135 w 144"/>
                <a:gd name="T23" fmla="*/ 8 h 33"/>
                <a:gd name="T24" fmla="*/ 9 w 144"/>
                <a:gd name="T25" fmla="*/ 8 h 33"/>
                <a:gd name="T26" fmla="*/ 9 w 144"/>
                <a:gd name="T2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33">
                  <a:moveTo>
                    <a:pt x="139" y="33"/>
                  </a:moveTo>
                  <a:cubicBezTo>
                    <a:pt x="5" y="33"/>
                    <a:pt x="5" y="33"/>
                    <a:pt x="5" y="33"/>
                  </a:cubicBezTo>
                  <a:cubicBezTo>
                    <a:pt x="2" y="33"/>
                    <a:pt x="0" y="31"/>
                    <a:pt x="0" y="28"/>
                  </a:cubicBezTo>
                  <a:cubicBezTo>
                    <a:pt x="0" y="4"/>
                    <a:pt x="0" y="4"/>
                    <a:pt x="0" y="4"/>
                  </a:cubicBezTo>
                  <a:cubicBezTo>
                    <a:pt x="0" y="2"/>
                    <a:pt x="2" y="0"/>
                    <a:pt x="5" y="0"/>
                  </a:cubicBezTo>
                  <a:cubicBezTo>
                    <a:pt x="139" y="0"/>
                    <a:pt x="139" y="0"/>
                    <a:pt x="139" y="0"/>
                  </a:cubicBezTo>
                  <a:cubicBezTo>
                    <a:pt x="142" y="0"/>
                    <a:pt x="144" y="2"/>
                    <a:pt x="144" y="4"/>
                  </a:cubicBezTo>
                  <a:cubicBezTo>
                    <a:pt x="144" y="28"/>
                    <a:pt x="144" y="28"/>
                    <a:pt x="144" y="28"/>
                  </a:cubicBezTo>
                  <a:cubicBezTo>
                    <a:pt x="144" y="31"/>
                    <a:pt x="142" y="33"/>
                    <a:pt x="139" y="33"/>
                  </a:cubicBezTo>
                  <a:close/>
                  <a:moveTo>
                    <a:pt x="9" y="24"/>
                  </a:moveTo>
                  <a:cubicBezTo>
                    <a:pt x="135" y="24"/>
                    <a:pt x="135" y="24"/>
                    <a:pt x="135" y="24"/>
                  </a:cubicBezTo>
                  <a:cubicBezTo>
                    <a:pt x="135" y="8"/>
                    <a:pt x="135" y="8"/>
                    <a:pt x="135" y="8"/>
                  </a:cubicBezTo>
                  <a:cubicBezTo>
                    <a:pt x="9" y="8"/>
                    <a:pt x="9" y="8"/>
                    <a:pt x="9" y="8"/>
                  </a:cubicBezTo>
                  <a:lnTo>
                    <a:pt x="9" y="2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0" name="Freeform 14">
              <a:extLst>
                <a:ext uri="{FF2B5EF4-FFF2-40B4-BE49-F238E27FC236}">
                  <a16:creationId xmlns:a16="http://schemas.microsoft.com/office/drawing/2014/main" id="{4950DA20-98A8-8533-F459-D3B408EBCD85}"/>
                </a:ext>
              </a:extLst>
            </p:cNvPr>
            <p:cNvSpPr>
              <a:spLocks/>
            </p:cNvSpPr>
            <p:nvPr/>
          </p:nvSpPr>
          <p:spPr bwMode="auto">
            <a:xfrm>
              <a:off x="-8726906" y="2572967"/>
              <a:ext cx="101910" cy="73374"/>
            </a:xfrm>
            <a:custGeom>
              <a:avLst/>
              <a:gdLst>
                <a:gd name="T0" fmla="*/ 15 w 40"/>
                <a:gd name="T1" fmla="*/ 30 h 30"/>
                <a:gd name="T2" fmla="*/ 12 w 40"/>
                <a:gd name="T3" fmla="*/ 28 h 30"/>
                <a:gd name="T4" fmla="*/ 1 w 40"/>
                <a:gd name="T5" fmla="*/ 18 h 30"/>
                <a:gd name="T6" fmla="*/ 1 w 40"/>
                <a:gd name="T7" fmla="*/ 12 h 30"/>
                <a:gd name="T8" fmla="*/ 7 w 40"/>
                <a:gd name="T9" fmla="*/ 12 h 30"/>
                <a:gd name="T10" fmla="*/ 15 w 40"/>
                <a:gd name="T11" fmla="*/ 20 h 30"/>
                <a:gd name="T12" fmla="*/ 33 w 40"/>
                <a:gd name="T13" fmla="*/ 2 h 30"/>
                <a:gd name="T14" fmla="*/ 38 w 40"/>
                <a:gd name="T15" fmla="*/ 2 h 30"/>
                <a:gd name="T16" fmla="*/ 38 w 40"/>
                <a:gd name="T17" fmla="*/ 8 h 30"/>
                <a:gd name="T18" fmla="*/ 18 w 40"/>
                <a:gd name="T19" fmla="*/ 28 h 30"/>
                <a:gd name="T20" fmla="*/ 15 w 40"/>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0">
                  <a:moveTo>
                    <a:pt x="15" y="30"/>
                  </a:moveTo>
                  <a:cubicBezTo>
                    <a:pt x="14" y="30"/>
                    <a:pt x="13" y="29"/>
                    <a:pt x="12" y="28"/>
                  </a:cubicBezTo>
                  <a:cubicBezTo>
                    <a:pt x="1" y="18"/>
                    <a:pt x="1" y="18"/>
                    <a:pt x="1" y="18"/>
                  </a:cubicBezTo>
                  <a:cubicBezTo>
                    <a:pt x="0" y="16"/>
                    <a:pt x="0" y="14"/>
                    <a:pt x="1" y="12"/>
                  </a:cubicBezTo>
                  <a:cubicBezTo>
                    <a:pt x="3" y="11"/>
                    <a:pt x="6" y="11"/>
                    <a:pt x="7" y="12"/>
                  </a:cubicBezTo>
                  <a:cubicBezTo>
                    <a:pt x="15" y="20"/>
                    <a:pt x="15" y="20"/>
                    <a:pt x="15" y="20"/>
                  </a:cubicBezTo>
                  <a:cubicBezTo>
                    <a:pt x="33" y="2"/>
                    <a:pt x="33" y="2"/>
                    <a:pt x="33" y="2"/>
                  </a:cubicBezTo>
                  <a:cubicBezTo>
                    <a:pt x="34" y="0"/>
                    <a:pt x="37" y="0"/>
                    <a:pt x="38" y="2"/>
                  </a:cubicBezTo>
                  <a:cubicBezTo>
                    <a:pt x="40" y="4"/>
                    <a:pt x="40" y="6"/>
                    <a:pt x="38" y="8"/>
                  </a:cubicBezTo>
                  <a:cubicBezTo>
                    <a:pt x="18" y="28"/>
                    <a:pt x="18" y="28"/>
                    <a:pt x="18" y="28"/>
                  </a:cubicBezTo>
                  <a:cubicBezTo>
                    <a:pt x="17" y="29"/>
                    <a:pt x="16" y="30"/>
                    <a:pt x="15"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1" name="Freeform 15">
              <a:extLst>
                <a:ext uri="{FF2B5EF4-FFF2-40B4-BE49-F238E27FC236}">
                  <a16:creationId xmlns:a16="http://schemas.microsoft.com/office/drawing/2014/main" id="{F2B19719-0DB0-58DA-AD63-5D705B13139E}"/>
                </a:ext>
              </a:extLst>
            </p:cNvPr>
            <p:cNvSpPr>
              <a:spLocks/>
            </p:cNvSpPr>
            <p:nvPr/>
          </p:nvSpPr>
          <p:spPr bwMode="auto">
            <a:xfrm>
              <a:off x="-8726906" y="2703410"/>
              <a:ext cx="101910" cy="73374"/>
            </a:xfrm>
            <a:custGeom>
              <a:avLst/>
              <a:gdLst>
                <a:gd name="T0" fmla="*/ 15 w 40"/>
                <a:gd name="T1" fmla="*/ 29 h 29"/>
                <a:gd name="T2" fmla="*/ 12 w 40"/>
                <a:gd name="T3" fmla="*/ 28 h 29"/>
                <a:gd name="T4" fmla="*/ 1 w 40"/>
                <a:gd name="T5" fmla="*/ 18 h 29"/>
                <a:gd name="T6" fmla="*/ 1 w 40"/>
                <a:gd name="T7" fmla="*/ 12 h 29"/>
                <a:gd name="T8" fmla="*/ 7 w 40"/>
                <a:gd name="T9" fmla="*/ 12 h 29"/>
                <a:gd name="T10" fmla="*/ 15 w 40"/>
                <a:gd name="T11" fmla="*/ 19 h 29"/>
                <a:gd name="T12" fmla="*/ 33 w 40"/>
                <a:gd name="T13" fmla="*/ 2 h 29"/>
                <a:gd name="T14" fmla="*/ 38 w 40"/>
                <a:gd name="T15" fmla="*/ 2 h 29"/>
                <a:gd name="T16" fmla="*/ 38 w 40"/>
                <a:gd name="T17" fmla="*/ 7 h 29"/>
                <a:gd name="T18" fmla="*/ 18 w 40"/>
                <a:gd name="T19" fmla="*/ 28 h 29"/>
                <a:gd name="T20" fmla="*/ 15 w 40"/>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9">
                  <a:moveTo>
                    <a:pt x="15" y="29"/>
                  </a:moveTo>
                  <a:cubicBezTo>
                    <a:pt x="14" y="29"/>
                    <a:pt x="13" y="29"/>
                    <a:pt x="12" y="28"/>
                  </a:cubicBezTo>
                  <a:cubicBezTo>
                    <a:pt x="1" y="18"/>
                    <a:pt x="1" y="18"/>
                    <a:pt x="1" y="18"/>
                  </a:cubicBezTo>
                  <a:cubicBezTo>
                    <a:pt x="0" y="16"/>
                    <a:pt x="0" y="14"/>
                    <a:pt x="1" y="12"/>
                  </a:cubicBezTo>
                  <a:cubicBezTo>
                    <a:pt x="3" y="10"/>
                    <a:pt x="6" y="10"/>
                    <a:pt x="7" y="12"/>
                  </a:cubicBezTo>
                  <a:cubicBezTo>
                    <a:pt x="15" y="19"/>
                    <a:pt x="15" y="19"/>
                    <a:pt x="15" y="19"/>
                  </a:cubicBezTo>
                  <a:cubicBezTo>
                    <a:pt x="33" y="2"/>
                    <a:pt x="33" y="2"/>
                    <a:pt x="33" y="2"/>
                  </a:cubicBezTo>
                  <a:cubicBezTo>
                    <a:pt x="34" y="0"/>
                    <a:pt x="37" y="0"/>
                    <a:pt x="38" y="2"/>
                  </a:cubicBezTo>
                  <a:cubicBezTo>
                    <a:pt x="40" y="3"/>
                    <a:pt x="40" y="6"/>
                    <a:pt x="38" y="7"/>
                  </a:cubicBezTo>
                  <a:cubicBezTo>
                    <a:pt x="18" y="28"/>
                    <a:pt x="18" y="28"/>
                    <a:pt x="18" y="28"/>
                  </a:cubicBezTo>
                  <a:cubicBezTo>
                    <a:pt x="17" y="29"/>
                    <a:pt x="16" y="29"/>
                    <a:pt x="15"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2" name="Freeform 16">
              <a:extLst>
                <a:ext uri="{FF2B5EF4-FFF2-40B4-BE49-F238E27FC236}">
                  <a16:creationId xmlns:a16="http://schemas.microsoft.com/office/drawing/2014/main" id="{06A1E8AE-45C3-107B-4871-C5AE91B60DB3}"/>
                </a:ext>
              </a:extLst>
            </p:cNvPr>
            <p:cNvSpPr>
              <a:spLocks/>
            </p:cNvSpPr>
            <p:nvPr/>
          </p:nvSpPr>
          <p:spPr bwMode="auto">
            <a:xfrm>
              <a:off x="-8726906" y="2833853"/>
              <a:ext cx="101910" cy="73374"/>
            </a:xfrm>
            <a:custGeom>
              <a:avLst/>
              <a:gdLst>
                <a:gd name="T0" fmla="*/ 15 w 40"/>
                <a:gd name="T1" fmla="*/ 29 h 29"/>
                <a:gd name="T2" fmla="*/ 12 w 40"/>
                <a:gd name="T3" fmla="*/ 28 h 29"/>
                <a:gd name="T4" fmla="*/ 1 w 40"/>
                <a:gd name="T5" fmla="*/ 18 h 29"/>
                <a:gd name="T6" fmla="*/ 1 w 40"/>
                <a:gd name="T7" fmla="*/ 12 h 29"/>
                <a:gd name="T8" fmla="*/ 7 w 40"/>
                <a:gd name="T9" fmla="*/ 12 h 29"/>
                <a:gd name="T10" fmla="*/ 15 w 40"/>
                <a:gd name="T11" fmla="*/ 19 h 29"/>
                <a:gd name="T12" fmla="*/ 33 w 40"/>
                <a:gd name="T13" fmla="*/ 1 h 29"/>
                <a:gd name="T14" fmla="*/ 38 w 40"/>
                <a:gd name="T15" fmla="*/ 1 h 29"/>
                <a:gd name="T16" fmla="*/ 38 w 40"/>
                <a:gd name="T17" fmla="*/ 7 h 29"/>
                <a:gd name="T18" fmla="*/ 18 w 40"/>
                <a:gd name="T19" fmla="*/ 28 h 29"/>
                <a:gd name="T20" fmla="*/ 15 w 40"/>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9">
                  <a:moveTo>
                    <a:pt x="15" y="29"/>
                  </a:moveTo>
                  <a:cubicBezTo>
                    <a:pt x="14" y="29"/>
                    <a:pt x="13" y="29"/>
                    <a:pt x="12" y="28"/>
                  </a:cubicBezTo>
                  <a:cubicBezTo>
                    <a:pt x="1" y="18"/>
                    <a:pt x="1" y="18"/>
                    <a:pt x="1" y="18"/>
                  </a:cubicBezTo>
                  <a:cubicBezTo>
                    <a:pt x="0" y="16"/>
                    <a:pt x="0" y="13"/>
                    <a:pt x="1" y="12"/>
                  </a:cubicBezTo>
                  <a:cubicBezTo>
                    <a:pt x="3" y="10"/>
                    <a:pt x="6" y="10"/>
                    <a:pt x="7" y="12"/>
                  </a:cubicBezTo>
                  <a:cubicBezTo>
                    <a:pt x="15" y="19"/>
                    <a:pt x="15" y="19"/>
                    <a:pt x="15" y="19"/>
                  </a:cubicBezTo>
                  <a:cubicBezTo>
                    <a:pt x="33" y="1"/>
                    <a:pt x="33" y="1"/>
                    <a:pt x="33" y="1"/>
                  </a:cubicBezTo>
                  <a:cubicBezTo>
                    <a:pt x="34" y="0"/>
                    <a:pt x="37" y="0"/>
                    <a:pt x="38" y="1"/>
                  </a:cubicBezTo>
                  <a:cubicBezTo>
                    <a:pt x="40" y="3"/>
                    <a:pt x="40" y="6"/>
                    <a:pt x="38" y="7"/>
                  </a:cubicBezTo>
                  <a:cubicBezTo>
                    <a:pt x="18" y="28"/>
                    <a:pt x="18" y="28"/>
                    <a:pt x="18" y="28"/>
                  </a:cubicBezTo>
                  <a:cubicBezTo>
                    <a:pt x="17" y="29"/>
                    <a:pt x="16" y="29"/>
                    <a:pt x="15"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3" name="Freeform 17">
              <a:extLst>
                <a:ext uri="{FF2B5EF4-FFF2-40B4-BE49-F238E27FC236}">
                  <a16:creationId xmlns:a16="http://schemas.microsoft.com/office/drawing/2014/main" id="{731059DE-299F-FE6A-A86B-706979AC33AC}"/>
                </a:ext>
              </a:extLst>
            </p:cNvPr>
            <p:cNvSpPr>
              <a:spLocks/>
            </p:cNvSpPr>
            <p:nvPr/>
          </p:nvSpPr>
          <p:spPr bwMode="auto">
            <a:xfrm>
              <a:off x="-8588310" y="2621883"/>
              <a:ext cx="171207" cy="24458"/>
            </a:xfrm>
            <a:custGeom>
              <a:avLst/>
              <a:gdLst>
                <a:gd name="T0" fmla="*/ 63 w 67"/>
                <a:gd name="T1" fmla="*/ 9 h 9"/>
                <a:gd name="T2" fmla="*/ 4 w 67"/>
                <a:gd name="T3" fmla="*/ 9 h 9"/>
                <a:gd name="T4" fmla="*/ 0 w 67"/>
                <a:gd name="T5" fmla="*/ 5 h 9"/>
                <a:gd name="T6" fmla="*/ 4 w 67"/>
                <a:gd name="T7" fmla="*/ 0 h 9"/>
                <a:gd name="T8" fmla="*/ 63 w 67"/>
                <a:gd name="T9" fmla="*/ 0 h 9"/>
                <a:gd name="T10" fmla="*/ 67 w 67"/>
                <a:gd name="T11" fmla="*/ 5 h 9"/>
                <a:gd name="T12" fmla="*/ 63 w 6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7" h="9">
                  <a:moveTo>
                    <a:pt x="63" y="9"/>
                  </a:moveTo>
                  <a:cubicBezTo>
                    <a:pt x="4" y="9"/>
                    <a:pt x="4" y="9"/>
                    <a:pt x="4" y="9"/>
                  </a:cubicBezTo>
                  <a:cubicBezTo>
                    <a:pt x="1" y="9"/>
                    <a:pt x="0" y="7"/>
                    <a:pt x="0" y="5"/>
                  </a:cubicBezTo>
                  <a:cubicBezTo>
                    <a:pt x="0" y="2"/>
                    <a:pt x="1" y="0"/>
                    <a:pt x="4" y="0"/>
                  </a:cubicBezTo>
                  <a:cubicBezTo>
                    <a:pt x="63" y="0"/>
                    <a:pt x="63" y="0"/>
                    <a:pt x="63" y="0"/>
                  </a:cubicBezTo>
                  <a:cubicBezTo>
                    <a:pt x="65" y="0"/>
                    <a:pt x="67" y="2"/>
                    <a:pt x="67" y="5"/>
                  </a:cubicBezTo>
                  <a:cubicBezTo>
                    <a:pt x="67" y="7"/>
                    <a:pt x="65" y="9"/>
                    <a:pt x="63"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4" name="Freeform 18">
              <a:extLst>
                <a:ext uri="{FF2B5EF4-FFF2-40B4-BE49-F238E27FC236}">
                  <a16:creationId xmlns:a16="http://schemas.microsoft.com/office/drawing/2014/main" id="{CF3145D6-69C7-E7A3-317A-1B0B3456EEDE}"/>
                </a:ext>
              </a:extLst>
            </p:cNvPr>
            <p:cNvSpPr>
              <a:spLocks/>
            </p:cNvSpPr>
            <p:nvPr/>
          </p:nvSpPr>
          <p:spPr bwMode="auto">
            <a:xfrm>
              <a:off x="-8588310" y="2756404"/>
              <a:ext cx="171207" cy="20383"/>
            </a:xfrm>
            <a:custGeom>
              <a:avLst/>
              <a:gdLst>
                <a:gd name="T0" fmla="*/ 63 w 67"/>
                <a:gd name="T1" fmla="*/ 8 h 8"/>
                <a:gd name="T2" fmla="*/ 4 w 67"/>
                <a:gd name="T3" fmla="*/ 8 h 8"/>
                <a:gd name="T4" fmla="*/ 0 w 67"/>
                <a:gd name="T5" fmla="*/ 4 h 8"/>
                <a:gd name="T6" fmla="*/ 4 w 67"/>
                <a:gd name="T7" fmla="*/ 0 h 8"/>
                <a:gd name="T8" fmla="*/ 63 w 67"/>
                <a:gd name="T9" fmla="*/ 0 h 8"/>
                <a:gd name="T10" fmla="*/ 67 w 67"/>
                <a:gd name="T11" fmla="*/ 4 h 8"/>
                <a:gd name="T12" fmla="*/ 63 w 6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7" h="8">
                  <a:moveTo>
                    <a:pt x="63" y="8"/>
                  </a:moveTo>
                  <a:cubicBezTo>
                    <a:pt x="4" y="8"/>
                    <a:pt x="4" y="8"/>
                    <a:pt x="4" y="8"/>
                  </a:cubicBezTo>
                  <a:cubicBezTo>
                    <a:pt x="1" y="8"/>
                    <a:pt x="0" y="7"/>
                    <a:pt x="0" y="4"/>
                  </a:cubicBezTo>
                  <a:cubicBezTo>
                    <a:pt x="0" y="2"/>
                    <a:pt x="1" y="0"/>
                    <a:pt x="4" y="0"/>
                  </a:cubicBezTo>
                  <a:cubicBezTo>
                    <a:pt x="63" y="0"/>
                    <a:pt x="63" y="0"/>
                    <a:pt x="63" y="0"/>
                  </a:cubicBezTo>
                  <a:cubicBezTo>
                    <a:pt x="65" y="0"/>
                    <a:pt x="67" y="2"/>
                    <a:pt x="67" y="4"/>
                  </a:cubicBezTo>
                  <a:cubicBezTo>
                    <a:pt x="67" y="7"/>
                    <a:pt x="65" y="8"/>
                    <a:pt x="6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5" name="Freeform 19">
              <a:extLst>
                <a:ext uri="{FF2B5EF4-FFF2-40B4-BE49-F238E27FC236}">
                  <a16:creationId xmlns:a16="http://schemas.microsoft.com/office/drawing/2014/main" id="{7896BD85-61DD-F650-A561-38CC40150EA2}"/>
                </a:ext>
              </a:extLst>
            </p:cNvPr>
            <p:cNvSpPr>
              <a:spLocks/>
            </p:cNvSpPr>
            <p:nvPr/>
          </p:nvSpPr>
          <p:spPr bwMode="auto">
            <a:xfrm>
              <a:off x="-8588310" y="2886847"/>
              <a:ext cx="171207" cy="20383"/>
            </a:xfrm>
            <a:custGeom>
              <a:avLst/>
              <a:gdLst>
                <a:gd name="T0" fmla="*/ 63 w 67"/>
                <a:gd name="T1" fmla="*/ 8 h 8"/>
                <a:gd name="T2" fmla="*/ 4 w 67"/>
                <a:gd name="T3" fmla="*/ 8 h 8"/>
                <a:gd name="T4" fmla="*/ 0 w 67"/>
                <a:gd name="T5" fmla="*/ 4 h 8"/>
                <a:gd name="T6" fmla="*/ 4 w 67"/>
                <a:gd name="T7" fmla="*/ 0 h 8"/>
                <a:gd name="T8" fmla="*/ 63 w 67"/>
                <a:gd name="T9" fmla="*/ 0 h 8"/>
                <a:gd name="T10" fmla="*/ 67 w 67"/>
                <a:gd name="T11" fmla="*/ 4 h 8"/>
                <a:gd name="T12" fmla="*/ 63 w 6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7" h="8">
                  <a:moveTo>
                    <a:pt x="63" y="8"/>
                  </a:moveTo>
                  <a:cubicBezTo>
                    <a:pt x="4" y="8"/>
                    <a:pt x="4" y="8"/>
                    <a:pt x="4" y="8"/>
                  </a:cubicBezTo>
                  <a:cubicBezTo>
                    <a:pt x="1" y="8"/>
                    <a:pt x="0" y="6"/>
                    <a:pt x="0" y="4"/>
                  </a:cubicBezTo>
                  <a:cubicBezTo>
                    <a:pt x="0" y="2"/>
                    <a:pt x="1" y="0"/>
                    <a:pt x="4" y="0"/>
                  </a:cubicBezTo>
                  <a:cubicBezTo>
                    <a:pt x="63" y="0"/>
                    <a:pt x="63" y="0"/>
                    <a:pt x="63" y="0"/>
                  </a:cubicBezTo>
                  <a:cubicBezTo>
                    <a:pt x="65" y="0"/>
                    <a:pt x="67" y="2"/>
                    <a:pt x="67" y="4"/>
                  </a:cubicBezTo>
                  <a:cubicBezTo>
                    <a:pt x="67" y="6"/>
                    <a:pt x="65" y="8"/>
                    <a:pt x="6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3" name="Shape4_20200717_154352">
            <a:extLst>
              <a:ext uri="{FF2B5EF4-FFF2-40B4-BE49-F238E27FC236}">
                <a16:creationId xmlns:a16="http://schemas.microsoft.com/office/drawing/2014/main" id="{22462872-20C7-0108-80DE-62CC02C0C585}"/>
              </a:ext>
            </a:extLst>
          </p:cNvPr>
          <p:cNvGrpSpPr>
            <a:grpSpLocks noChangeAspect="1"/>
          </p:cNvGrpSpPr>
          <p:nvPr/>
        </p:nvGrpSpPr>
        <p:grpSpPr>
          <a:xfrm>
            <a:off x="11106675" y="1186342"/>
            <a:ext cx="387254" cy="623682"/>
            <a:chOff x="-6065052" y="2401761"/>
            <a:chExt cx="387254" cy="623682"/>
          </a:xfrm>
          <a:solidFill>
            <a:schemeClr val="accent1"/>
          </a:solidFill>
        </p:grpSpPr>
        <p:sp>
          <p:nvSpPr>
            <p:cNvPr id="282" name="Freeform 20">
              <a:extLst>
                <a:ext uri="{FF2B5EF4-FFF2-40B4-BE49-F238E27FC236}">
                  <a16:creationId xmlns:a16="http://schemas.microsoft.com/office/drawing/2014/main" id="{C05B729F-EF7D-7EE2-5C69-8E72BD621E46}"/>
                </a:ext>
              </a:extLst>
            </p:cNvPr>
            <p:cNvSpPr>
              <a:spLocks noEditPoints="1"/>
            </p:cNvSpPr>
            <p:nvPr/>
          </p:nvSpPr>
          <p:spPr bwMode="auto">
            <a:xfrm>
              <a:off x="-6065052" y="2401761"/>
              <a:ext cx="387254" cy="623682"/>
            </a:xfrm>
            <a:custGeom>
              <a:avLst/>
              <a:gdLst>
                <a:gd name="T0" fmla="*/ 132 w 154"/>
                <a:gd name="T1" fmla="*/ 248 h 248"/>
                <a:gd name="T2" fmla="*/ 22 w 154"/>
                <a:gd name="T3" fmla="*/ 248 h 248"/>
                <a:gd name="T4" fmla="*/ 0 w 154"/>
                <a:gd name="T5" fmla="*/ 226 h 248"/>
                <a:gd name="T6" fmla="*/ 0 w 154"/>
                <a:gd name="T7" fmla="*/ 22 h 248"/>
                <a:gd name="T8" fmla="*/ 22 w 154"/>
                <a:gd name="T9" fmla="*/ 0 h 248"/>
                <a:gd name="T10" fmla="*/ 132 w 154"/>
                <a:gd name="T11" fmla="*/ 0 h 248"/>
                <a:gd name="T12" fmla="*/ 154 w 154"/>
                <a:gd name="T13" fmla="*/ 22 h 248"/>
                <a:gd name="T14" fmla="*/ 154 w 154"/>
                <a:gd name="T15" fmla="*/ 226 h 248"/>
                <a:gd name="T16" fmla="*/ 132 w 154"/>
                <a:gd name="T17" fmla="*/ 248 h 248"/>
                <a:gd name="T18" fmla="*/ 22 w 154"/>
                <a:gd name="T19" fmla="*/ 8 h 248"/>
                <a:gd name="T20" fmla="*/ 8 w 154"/>
                <a:gd name="T21" fmla="*/ 22 h 248"/>
                <a:gd name="T22" fmla="*/ 8 w 154"/>
                <a:gd name="T23" fmla="*/ 226 h 248"/>
                <a:gd name="T24" fmla="*/ 22 w 154"/>
                <a:gd name="T25" fmla="*/ 240 h 248"/>
                <a:gd name="T26" fmla="*/ 132 w 154"/>
                <a:gd name="T27" fmla="*/ 240 h 248"/>
                <a:gd name="T28" fmla="*/ 146 w 154"/>
                <a:gd name="T29" fmla="*/ 226 h 248"/>
                <a:gd name="T30" fmla="*/ 146 w 154"/>
                <a:gd name="T31" fmla="*/ 22 h 248"/>
                <a:gd name="T32" fmla="*/ 132 w 154"/>
                <a:gd name="T33" fmla="*/ 8 h 248"/>
                <a:gd name="T34" fmla="*/ 22 w 154"/>
                <a:gd name="T35" fmla="*/ 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48">
                  <a:moveTo>
                    <a:pt x="132" y="248"/>
                  </a:moveTo>
                  <a:cubicBezTo>
                    <a:pt x="22" y="248"/>
                    <a:pt x="22" y="248"/>
                    <a:pt x="22" y="248"/>
                  </a:cubicBezTo>
                  <a:cubicBezTo>
                    <a:pt x="10" y="248"/>
                    <a:pt x="0" y="238"/>
                    <a:pt x="0" y="226"/>
                  </a:cubicBezTo>
                  <a:cubicBezTo>
                    <a:pt x="0" y="22"/>
                    <a:pt x="0" y="22"/>
                    <a:pt x="0" y="22"/>
                  </a:cubicBezTo>
                  <a:cubicBezTo>
                    <a:pt x="0" y="10"/>
                    <a:pt x="10" y="0"/>
                    <a:pt x="22" y="0"/>
                  </a:cubicBezTo>
                  <a:cubicBezTo>
                    <a:pt x="132" y="0"/>
                    <a:pt x="132" y="0"/>
                    <a:pt x="132" y="0"/>
                  </a:cubicBezTo>
                  <a:cubicBezTo>
                    <a:pt x="145" y="0"/>
                    <a:pt x="154" y="10"/>
                    <a:pt x="154" y="22"/>
                  </a:cubicBezTo>
                  <a:cubicBezTo>
                    <a:pt x="154" y="226"/>
                    <a:pt x="154" y="226"/>
                    <a:pt x="154" y="226"/>
                  </a:cubicBezTo>
                  <a:cubicBezTo>
                    <a:pt x="154" y="238"/>
                    <a:pt x="145" y="248"/>
                    <a:pt x="132" y="248"/>
                  </a:cubicBezTo>
                  <a:close/>
                  <a:moveTo>
                    <a:pt x="22" y="8"/>
                  </a:moveTo>
                  <a:cubicBezTo>
                    <a:pt x="14" y="8"/>
                    <a:pt x="8" y="14"/>
                    <a:pt x="8" y="22"/>
                  </a:cubicBezTo>
                  <a:cubicBezTo>
                    <a:pt x="8" y="226"/>
                    <a:pt x="8" y="226"/>
                    <a:pt x="8" y="226"/>
                  </a:cubicBezTo>
                  <a:cubicBezTo>
                    <a:pt x="8" y="233"/>
                    <a:pt x="14" y="240"/>
                    <a:pt x="22" y="240"/>
                  </a:cubicBezTo>
                  <a:cubicBezTo>
                    <a:pt x="132" y="240"/>
                    <a:pt x="132" y="240"/>
                    <a:pt x="132" y="240"/>
                  </a:cubicBezTo>
                  <a:cubicBezTo>
                    <a:pt x="140" y="240"/>
                    <a:pt x="146" y="233"/>
                    <a:pt x="146" y="226"/>
                  </a:cubicBezTo>
                  <a:cubicBezTo>
                    <a:pt x="146" y="22"/>
                    <a:pt x="146" y="22"/>
                    <a:pt x="146" y="22"/>
                  </a:cubicBezTo>
                  <a:cubicBezTo>
                    <a:pt x="146" y="14"/>
                    <a:pt x="140" y="8"/>
                    <a:pt x="132" y="8"/>
                  </a:cubicBezTo>
                  <a:lnTo>
                    <a:pt x="22"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3" name="Freeform 21">
              <a:extLst>
                <a:ext uri="{FF2B5EF4-FFF2-40B4-BE49-F238E27FC236}">
                  <a16:creationId xmlns:a16="http://schemas.microsoft.com/office/drawing/2014/main" id="{57FBADDB-DE10-B284-0092-A57BB3D87E98}"/>
                </a:ext>
              </a:extLst>
            </p:cNvPr>
            <p:cNvSpPr>
              <a:spLocks noEditPoints="1"/>
            </p:cNvSpPr>
            <p:nvPr/>
          </p:nvSpPr>
          <p:spPr bwMode="auto">
            <a:xfrm>
              <a:off x="-6065052" y="2487365"/>
              <a:ext cx="387254" cy="440245"/>
            </a:xfrm>
            <a:custGeom>
              <a:avLst/>
              <a:gdLst>
                <a:gd name="T0" fmla="*/ 150 w 154"/>
                <a:gd name="T1" fmla="*/ 174 h 174"/>
                <a:gd name="T2" fmla="*/ 4 w 154"/>
                <a:gd name="T3" fmla="*/ 174 h 174"/>
                <a:gd name="T4" fmla="*/ 0 w 154"/>
                <a:gd name="T5" fmla="*/ 170 h 174"/>
                <a:gd name="T6" fmla="*/ 0 w 154"/>
                <a:gd name="T7" fmla="*/ 4 h 174"/>
                <a:gd name="T8" fmla="*/ 4 w 154"/>
                <a:gd name="T9" fmla="*/ 0 h 174"/>
                <a:gd name="T10" fmla="*/ 150 w 154"/>
                <a:gd name="T11" fmla="*/ 0 h 174"/>
                <a:gd name="T12" fmla="*/ 154 w 154"/>
                <a:gd name="T13" fmla="*/ 4 h 174"/>
                <a:gd name="T14" fmla="*/ 154 w 154"/>
                <a:gd name="T15" fmla="*/ 170 h 174"/>
                <a:gd name="T16" fmla="*/ 150 w 154"/>
                <a:gd name="T17" fmla="*/ 174 h 174"/>
                <a:gd name="T18" fmla="*/ 8 w 154"/>
                <a:gd name="T19" fmla="*/ 166 h 174"/>
                <a:gd name="T20" fmla="*/ 146 w 154"/>
                <a:gd name="T21" fmla="*/ 166 h 174"/>
                <a:gd name="T22" fmla="*/ 146 w 154"/>
                <a:gd name="T23" fmla="*/ 8 h 174"/>
                <a:gd name="T24" fmla="*/ 8 w 154"/>
                <a:gd name="T25" fmla="*/ 8 h 174"/>
                <a:gd name="T26" fmla="*/ 8 w 154"/>
                <a:gd name="T27" fmla="*/ 16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174">
                  <a:moveTo>
                    <a:pt x="150" y="174"/>
                  </a:moveTo>
                  <a:cubicBezTo>
                    <a:pt x="4" y="174"/>
                    <a:pt x="4" y="174"/>
                    <a:pt x="4" y="174"/>
                  </a:cubicBezTo>
                  <a:cubicBezTo>
                    <a:pt x="2" y="174"/>
                    <a:pt x="0" y="173"/>
                    <a:pt x="0" y="170"/>
                  </a:cubicBezTo>
                  <a:cubicBezTo>
                    <a:pt x="0" y="4"/>
                    <a:pt x="0" y="4"/>
                    <a:pt x="0" y="4"/>
                  </a:cubicBezTo>
                  <a:cubicBezTo>
                    <a:pt x="0" y="2"/>
                    <a:pt x="2" y="0"/>
                    <a:pt x="4" y="0"/>
                  </a:cubicBezTo>
                  <a:cubicBezTo>
                    <a:pt x="150" y="0"/>
                    <a:pt x="150" y="0"/>
                    <a:pt x="150" y="0"/>
                  </a:cubicBezTo>
                  <a:cubicBezTo>
                    <a:pt x="153" y="0"/>
                    <a:pt x="154" y="2"/>
                    <a:pt x="154" y="4"/>
                  </a:cubicBezTo>
                  <a:cubicBezTo>
                    <a:pt x="154" y="170"/>
                    <a:pt x="154" y="170"/>
                    <a:pt x="154" y="170"/>
                  </a:cubicBezTo>
                  <a:cubicBezTo>
                    <a:pt x="154" y="173"/>
                    <a:pt x="153" y="174"/>
                    <a:pt x="150" y="174"/>
                  </a:cubicBezTo>
                  <a:close/>
                  <a:moveTo>
                    <a:pt x="8" y="166"/>
                  </a:moveTo>
                  <a:cubicBezTo>
                    <a:pt x="146" y="166"/>
                    <a:pt x="146" y="166"/>
                    <a:pt x="146" y="166"/>
                  </a:cubicBezTo>
                  <a:cubicBezTo>
                    <a:pt x="146" y="8"/>
                    <a:pt x="146" y="8"/>
                    <a:pt x="146" y="8"/>
                  </a:cubicBezTo>
                  <a:cubicBezTo>
                    <a:pt x="8" y="8"/>
                    <a:pt x="8" y="8"/>
                    <a:pt x="8" y="8"/>
                  </a:cubicBezTo>
                  <a:lnTo>
                    <a:pt x="8" y="16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4" name="Freeform 22">
              <a:extLst>
                <a:ext uri="{FF2B5EF4-FFF2-40B4-BE49-F238E27FC236}">
                  <a16:creationId xmlns:a16="http://schemas.microsoft.com/office/drawing/2014/main" id="{C6EDD70A-5C95-2443-871B-9A921AF7A75E}"/>
                </a:ext>
              </a:extLst>
            </p:cNvPr>
            <p:cNvSpPr>
              <a:spLocks/>
            </p:cNvSpPr>
            <p:nvPr/>
          </p:nvSpPr>
          <p:spPr bwMode="auto">
            <a:xfrm>
              <a:off x="-5914226" y="2446602"/>
              <a:ext cx="85605" cy="20383"/>
            </a:xfrm>
            <a:custGeom>
              <a:avLst/>
              <a:gdLst>
                <a:gd name="T0" fmla="*/ 31 w 35"/>
                <a:gd name="T1" fmla="*/ 8 h 8"/>
                <a:gd name="T2" fmla="*/ 4 w 35"/>
                <a:gd name="T3" fmla="*/ 8 h 8"/>
                <a:gd name="T4" fmla="*/ 0 w 35"/>
                <a:gd name="T5" fmla="*/ 4 h 8"/>
                <a:gd name="T6" fmla="*/ 4 w 35"/>
                <a:gd name="T7" fmla="*/ 0 h 8"/>
                <a:gd name="T8" fmla="*/ 31 w 35"/>
                <a:gd name="T9" fmla="*/ 0 h 8"/>
                <a:gd name="T10" fmla="*/ 35 w 35"/>
                <a:gd name="T11" fmla="*/ 4 h 8"/>
                <a:gd name="T12" fmla="*/ 31 w 3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5" h="8">
                  <a:moveTo>
                    <a:pt x="31" y="8"/>
                  </a:moveTo>
                  <a:cubicBezTo>
                    <a:pt x="4" y="8"/>
                    <a:pt x="4" y="8"/>
                    <a:pt x="4" y="8"/>
                  </a:cubicBezTo>
                  <a:cubicBezTo>
                    <a:pt x="1" y="8"/>
                    <a:pt x="0" y="6"/>
                    <a:pt x="0" y="4"/>
                  </a:cubicBezTo>
                  <a:cubicBezTo>
                    <a:pt x="0" y="2"/>
                    <a:pt x="1" y="0"/>
                    <a:pt x="4" y="0"/>
                  </a:cubicBezTo>
                  <a:cubicBezTo>
                    <a:pt x="31" y="0"/>
                    <a:pt x="31" y="0"/>
                    <a:pt x="31" y="0"/>
                  </a:cubicBezTo>
                  <a:cubicBezTo>
                    <a:pt x="33" y="0"/>
                    <a:pt x="35" y="2"/>
                    <a:pt x="35" y="4"/>
                  </a:cubicBezTo>
                  <a:cubicBezTo>
                    <a:pt x="35" y="6"/>
                    <a:pt x="33" y="8"/>
                    <a:pt x="31"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5" name="Freeform 23">
              <a:extLst>
                <a:ext uri="{FF2B5EF4-FFF2-40B4-BE49-F238E27FC236}">
                  <a16:creationId xmlns:a16="http://schemas.microsoft.com/office/drawing/2014/main" id="{337457D3-3CFF-8A4C-09A4-087059766C1B}"/>
                </a:ext>
              </a:extLst>
            </p:cNvPr>
            <p:cNvSpPr>
              <a:spLocks/>
            </p:cNvSpPr>
            <p:nvPr/>
          </p:nvSpPr>
          <p:spPr bwMode="auto">
            <a:xfrm>
              <a:off x="-5885693" y="2956144"/>
              <a:ext cx="28536" cy="24458"/>
            </a:xfrm>
            <a:custGeom>
              <a:avLst/>
              <a:gdLst>
                <a:gd name="T0" fmla="*/ 8 w 12"/>
                <a:gd name="T1" fmla="*/ 9 h 9"/>
                <a:gd name="T2" fmla="*/ 4 w 12"/>
                <a:gd name="T3" fmla="*/ 9 h 9"/>
                <a:gd name="T4" fmla="*/ 0 w 12"/>
                <a:gd name="T5" fmla="*/ 5 h 9"/>
                <a:gd name="T6" fmla="*/ 4 w 12"/>
                <a:gd name="T7" fmla="*/ 0 h 9"/>
                <a:gd name="T8" fmla="*/ 8 w 12"/>
                <a:gd name="T9" fmla="*/ 0 h 9"/>
                <a:gd name="T10" fmla="*/ 12 w 12"/>
                <a:gd name="T11" fmla="*/ 5 h 9"/>
                <a:gd name="T12" fmla="*/ 8 w 1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8" y="9"/>
                  </a:moveTo>
                  <a:cubicBezTo>
                    <a:pt x="4" y="9"/>
                    <a:pt x="4" y="9"/>
                    <a:pt x="4" y="9"/>
                  </a:cubicBezTo>
                  <a:cubicBezTo>
                    <a:pt x="2" y="9"/>
                    <a:pt x="0" y="7"/>
                    <a:pt x="0" y="5"/>
                  </a:cubicBezTo>
                  <a:cubicBezTo>
                    <a:pt x="0" y="2"/>
                    <a:pt x="2" y="0"/>
                    <a:pt x="4" y="0"/>
                  </a:cubicBezTo>
                  <a:cubicBezTo>
                    <a:pt x="8" y="0"/>
                    <a:pt x="8" y="0"/>
                    <a:pt x="8" y="0"/>
                  </a:cubicBezTo>
                  <a:cubicBezTo>
                    <a:pt x="11" y="0"/>
                    <a:pt x="12" y="2"/>
                    <a:pt x="12" y="5"/>
                  </a:cubicBezTo>
                  <a:cubicBezTo>
                    <a:pt x="12" y="7"/>
                    <a:pt x="11" y="9"/>
                    <a:pt x="8"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6" name="Freeform 24">
              <a:extLst>
                <a:ext uri="{FF2B5EF4-FFF2-40B4-BE49-F238E27FC236}">
                  <a16:creationId xmlns:a16="http://schemas.microsoft.com/office/drawing/2014/main" id="{B736A0B2-9437-3E1C-B7FC-447A1C90EFBD}"/>
                </a:ext>
              </a:extLst>
            </p:cNvPr>
            <p:cNvSpPr>
              <a:spLocks noEditPoints="1"/>
            </p:cNvSpPr>
            <p:nvPr/>
          </p:nvSpPr>
          <p:spPr bwMode="auto">
            <a:xfrm>
              <a:off x="-5999830" y="2585197"/>
              <a:ext cx="256811" cy="256811"/>
            </a:xfrm>
            <a:custGeom>
              <a:avLst/>
              <a:gdLst>
                <a:gd name="T0" fmla="*/ 51 w 102"/>
                <a:gd name="T1" fmla="*/ 102 h 102"/>
                <a:gd name="T2" fmla="*/ 0 w 102"/>
                <a:gd name="T3" fmla="*/ 51 h 102"/>
                <a:gd name="T4" fmla="*/ 51 w 102"/>
                <a:gd name="T5" fmla="*/ 0 h 102"/>
                <a:gd name="T6" fmla="*/ 102 w 102"/>
                <a:gd name="T7" fmla="*/ 51 h 102"/>
                <a:gd name="T8" fmla="*/ 51 w 102"/>
                <a:gd name="T9" fmla="*/ 102 h 102"/>
                <a:gd name="T10" fmla="*/ 51 w 102"/>
                <a:gd name="T11" fmla="*/ 8 h 102"/>
                <a:gd name="T12" fmla="*/ 8 w 102"/>
                <a:gd name="T13" fmla="*/ 51 h 102"/>
                <a:gd name="T14" fmla="*/ 51 w 102"/>
                <a:gd name="T15" fmla="*/ 94 h 102"/>
                <a:gd name="T16" fmla="*/ 94 w 102"/>
                <a:gd name="T17" fmla="*/ 51 h 102"/>
                <a:gd name="T18" fmla="*/ 51 w 102"/>
                <a:gd name="T19" fmla="*/ 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51" y="102"/>
                  </a:moveTo>
                  <a:cubicBezTo>
                    <a:pt x="23" y="102"/>
                    <a:pt x="0" y="79"/>
                    <a:pt x="0" y="51"/>
                  </a:cubicBezTo>
                  <a:cubicBezTo>
                    <a:pt x="0" y="23"/>
                    <a:pt x="23" y="0"/>
                    <a:pt x="51" y="0"/>
                  </a:cubicBezTo>
                  <a:cubicBezTo>
                    <a:pt x="79" y="0"/>
                    <a:pt x="102" y="23"/>
                    <a:pt x="102" y="51"/>
                  </a:cubicBezTo>
                  <a:cubicBezTo>
                    <a:pt x="102" y="79"/>
                    <a:pt x="79" y="102"/>
                    <a:pt x="51" y="102"/>
                  </a:cubicBezTo>
                  <a:close/>
                  <a:moveTo>
                    <a:pt x="51" y="8"/>
                  </a:moveTo>
                  <a:cubicBezTo>
                    <a:pt x="28" y="8"/>
                    <a:pt x="8" y="27"/>
                    <a:pt x="8" y="51"/>
                  </a:cubicBezTo>
                  <a:cubicBezTo>
                    <a:pt x="8" y="74"/>
                    <a:pt x="28" y="94"/>
                    <a:pt x="51" y="94"/>
                  </a:cubicBezTo>
                  <a:cubicBezTo>
                    <a:pt x="75" y="94"/>
                    <a:pt x="94" y="74"/>
                    <a:pt x="94" y="51"/>
                  </a:cubicBezTo>
                  <a:cubicBezTo>
                    <a:pt x="94" y="27"/>
                    <a:pt x="75" y="8"/>
                    <a:pt x="51"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7" name="Freeform 25">
              <a:extLst>
                <a:ext uri="{FF2B5EF4-FFF2-40B4-BE49-F238E27FC236}">
                  <a16:creationId xmlns:a16="http://schemas.microsoft.com/office/drawing/2014/main" id="{75775256-482A-2563-3498-129661581DBB}"/>
                </a:ext>
              </a:extLst>
            </p:cNvPr>
            <p:cNvSpPr>
              <a:spLocks/>
            </p:cNvSpPr>
            <p:nvPr/>
          </p:nvSpPr>
          <p:spPr bwMode="auto">
            <a:xfrm>
              <a:off x="-5934609" y="2670799"/>
              <a:ext cx="138596" cy="93757"/>
            </a:xfrm>
            <a:custGeom>
              <a:avLst/>
              <a:gdLst>
                <a:gd name="T0" fmla="*/ 22 w 56"/>
                <a:gd name="T1" fmla="*/ 38 h 38"/>
                <a:gd name="T2" fmla="*/ 19 w 56"/>
                <a:gd name="T3" fmla="*/ 37 h 38"/>
                <a:gd name="T4" fmla="*/ 2 w 56"/>
                <a:gd name="T5" fmla="*/ 19 h 38"/>
                <a:gd name="T6" fmla="*/ 2 w 56"/>
                <a:gd name="T7" fmla="*/ 14 h 38"/>
                <a:gd name="T8" fmla="*/ 7 w 56"/>
                <a:gd name="T9" fmla="*/ 14 h 38"/>
                <a:gd name="T10" fmla="*/ 22 w 56"/>
                <a:gd name="T11" fmla="*/ 28 h 38"/>
                <a:gd name="T12" fmla="*/ 49 w 56"/>
                <a:gd name="T13" fmla="*/ 2 h 38"/>
                <a:gd name="T14" fmla="*/ 55 w 56"/>
                <a:gd name="T15" fmla="*/ 2 h 38"/>
                <a:gd name="T16" fmla="*/ 55 w 56"/>
                <a:gd name="T17" fmla="*/ 8 h 38"/>
                <a:gd name="T18" fmla="*/ 25 w 56"/>
                <a:gd name="T19" fmla="*/ 37 h 38"/>
                <a:gd name="T20" fmla="*/ 22 w 56"/>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8">
                  <a:moveTo>
                    <a:pt x="22" y="38"/>
                  </a:moveTo>
                  <a:cubicBezTo>
                    <a:pt x="21" y="38"/>
                    <a:pt x="20" y="38"/>
                    <a:pt x="19" y="37"/>
                  </a:cubicBezTo>
                  <a:cubicBezTo>
                    <a:pt x="2" y="19"/>
                    <a:pt x="2" y="19"/>
                    <a:pt x="2" y="19"/>
                  </a:cubicBezTo>
                  <a:cubicBezTo>
                    <a:pt x="0" y="18"/>
                    <a:pt x="0" y="15"/>
                    <a:pt x="2" y="14"/>
                  </a:cubicBezTo>
                  <a:cubicBezTo>
                    <a:pt x="3" y="12"/>
                    <a:pt x="6" y="12"/>
                    <a:pt x="7" y="14"/>
                  </a:cubicBezTo>
                  <a:cubicBezTo>
                    <a:pt x="22" y="28"/>
                    <a:pt x="22" y="28"/>
                    <a:pt x="22" y="28"/>
                  </a:cubicBezTo>
                  <a:cubicBezTo>
                    <a:pt x="49" y="2"/>
                    <a:pt x="49" y="2"/>
                    <a:pt x="49" y="2"/>
                  </a:cubicBezTo>
                  <a:cubicBezTo>
                    <a:pt x="50" y="0"/>
                    <a:pt x="53" y="0"/>
                    <a:pt x="55" y="2"/>
                  </a:cubicBezTo>
                  <a:cubicBezTo>
                    <a:pt x="56" y="3"/>
                    <a:pt x="56" y="6"/>
                    <a:pt x="55" y="8"/>
                  </a:cubicBezTo>
                  <a:cubicBezTo>
                    <a:pt x="25" y="37"/>
                    <a:pt x="25" y="37"/>
                    <a:pt x="25" y="37"/>
                  </a:cubicBezTo>
                  <a:cubicBezTo>
                    <a:pt x="24" y="38"/>
                    <a:pt x="23" y="38"/>
                    <a:pt x="22"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4" name="Shape5_20200717_154352">
            <a:extLst>
              <a:ext uri="{FF2B5EF4-FFF2-40B4-BE49-F238E27FC236}">
                <a16:creationId xmlns:a16="http://schemas.microsoft.com/office/drawing/2014/main" id="{69D0F111-8968-259D-699C-58A21DAB80B2}"/>
              </a:ext>
            </a:extLst>
          </p:cNvPr>
          <p:cNvGrpSpPr>
            <a:grpSpLocks noChangeAspect="1"/>
          </p:cNvGrpSpPr>
          <p:nvPr/>
        </p:nvGrpSpPr>
        <p:grpSpPr>
          <a:xfrm>
            <a:off x="8474710" y="2575617"/>
            <a:ext cx="631833" cy="627759"/>
            <a:chOff x="-4846222" y="3836635"/>
            <a:chExt cx="631833" cy="627759"/>
          </a:xfrm>
          <a:solidFill>
            <a:schemeClr val="accent1"/>
          </a:solidFill>
        </p:grpSpPr>
        <p:sp>
          <p:nvSpPr>
            <p:cNvPr id="280" name="Freeform 26">
              <a:extLst>
                <a:ext uri="{FF2B5EF4-FFF2-40B4-BE49-F238E27FC236}">
                  <a16:creationId xmlns:a16="http://schemas.microsoft.com/office/drawing/2014/main" id="{81DFA8BC-DB0F-B456-41A3-5D5209BD06CC}"/>
                </a:ext>
              </a:extLst>
            </p:cNvPr>
            <p:cNvSpPr>
              <a:spLocks noEditPoints="1"/>
            </p:cNvSpPr>
            <p:nvPr/>
          </p:nvSpPr>
          <p:spPr bwMode="auto">
            <a:xfrm>
              <a:off x="-4846222" y="3836635"/>
              <a:ext cx="489162" cy="489162"/>
            </a:xfrm>
            <a:custGeom>
              <a:avLst/>
              <a:gdLst>
                <a:gd name="T0" fmla="*/ 97 w 195"/>
                <a:gd name="T1" fmla="*/ 194 h 194"/>
                <a:gd name="T2" fmla="*/ 0 w 195"/>
                <a:gd name="T3" fmla="*/ 97 h 194"/>
                <a:gd name="T4" fmla="*/ 97 w 195"/>
                <a:gd name="T5" fmla="*/ 0 h 194"/>
                <a:gd name="T6" fmla="*/ 195 w 195"/>
                <a:gd name="T7" fmla="*/ 97 h 194"/>
                <a:gd name="T8" fmla="*/ 97 w 195"/>
                <a:gd name="T9" fmla="*/ 194 h 194"/>
                <a:gd name="T10" fmla="*/ 97 w 195"/>
                <a:gd name="T11" fmla="*/ 8 h 194"/>
                <a:gd name="T12" fmla="*/ 8 w 195"/>
                <a:gd name="T13" fmla="*/ 97 h 194"/>
                <a:gd name="T14" fmla="*/ 97 w 195"/>
                <a:gd name="T15" fmla="*/ 186 h 194"/>
                <a:gd name="T16" fmla="*/ 186 w 195"/>
                <a:gd name="T17" fmla="*/ 97 h 194"/>
                <a:gd name="T18" fmla="*/ 97 w 195"/>
                <a:gd name="T19" fmla="*/ 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4">
                  <a:moveTo>
                    <a:pt x="97" y="194"/>
                  </a:moveTo>
                  <a:cubicBezTo>
                    <a:pt x="43" y="194"/>
                    <a:pt x="0" y="151"/>
                    <a:pt x="0" y="97"/>
                  </a:cubicBezTo>
                  <a:cubicBezTo>
                    <a:pt x="0" y="43"/>
                    <a:pt x="43" y="0"/>
                    <a:pt x="97" y="0"/>
                  </a:cubicBezTo>
                  <a:cubicBezTo>
                    <a:pt x="151" y="0"/>
                    <a:pt x="195" y="43"/>
                    <a:pt x="195" y="97"/>
                  </a:cubicBezTo>
                  <a:cubicBezTo>
                    <a:pt x="195" y="151"/>
                    <a:pt x="151" y="194"/>
                    <a:pt x="97" y="194"/>
                  </a:cubicBezTo>
                  <a:close/>
                  <a:moveTo>
                    <a:pt x="97" y="8"/>
                  </a:moveTo>
                  <a:cubicBezTo>
                    <a:pt x="48" y="8"/>
                    <a:pt x="8" y="48"/>
                    <a:pt x="8" y="97"/>
                  </a:cubicBezTo>
                  <a:cubicBezTo>
                    <a:pt x="8" y="146"/>
                    <a:pt x="48" y="186"/>
                    <a:pt x="97" y="186"/>
                  </a:cubicBezTo>
                  <a:cubicBezTo>
                    <a:pt x="146" y="186"/>
                    <a:pt x="186" y="146"/>
                    <a:pt x="186" y="97"/>
                  </a:cubicBezTo>
                  <a:cubicBezTo>
                    <a:pt x="186" y="48"/>
                    <a:pt x="146" y="8"/>
                    <a:pt x="9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1" name="Freeform 27">
              <a:extLst>
                <a:ext uri="{FF2B5EF4-FFF2-40B4-BE49-F238E27FC236}">
                  <a16:creationId xmlns:a16="http://schemas.microsoft.com/office/drawing/2014/main" id="{4010261C-19A2-9D85-CCC0-00AD0F6C601A}"/>
                </a:ext>
              </a:extLst>
            </p:cNvPr>
            <p:cNvSpPr>
              <a:spLocks noEditPoints="1"/>
            </p:cNvSpPr>
            <p:nvPr/>
          </p:nvSpPr>
          <p:spPr bwMode="auto">
            <a:xfrm>
              <a:off x="-4467123" y="4215736"/>
              <a:ext cx="252734" cy="248658"/>
            </a:xfrm>
            <a:custGeom>
              <a:avLst/>
              <a:gdLst>
                <a:gd name="T0" fmla="*/ 81 w 101"/>
                <a:gd name="T1" fmla="*/ 99 h 99"/>
                <a:gd name="T2" fmla="*/ 68 w 101"/>
                <a:gd name="T3" fmla="*/ 94 h 99"/>
                <a:gd name="T4" fmla="*/ 1 w 101"/>
                <a:gd name="T5" fmla="*/ 27 h 99"/>
                <a:gd name="T6" fmla="*/ 1 w 101"/>
                <a:gd name="T7" fmla="*/ 21 h 99"/>
                <a:gd name="T8" fmla="*/ 21 w 101"/>
                <a:gd name="T9" fmla="*/ 1 h 99"/>
                <a:gd name="T10" fmla="*/ 27 w 101"/>
                <a:gd name="T11" fmla="*/ 1 h 99"/>
                <a:gd name="T12" fmla="*/ 94 w 101"/>
                <a:gd name="T13" fmla="*/ 68 h 99"/>
                <a:gd name="T14" fmla="*/ 94 w 101"/>
                <a:gd name="T15" fmla="*/ 94 h 99"/>
                <a:gd name="T16" fmla="*/ 81 w 101"/>
                <a:gd name="T17" fmla="*/ 99 h 99"/>
                <a:gd name="T18" fmla="*/ 74 w 101"/>
                <a:gd name="T19" fmla="*/ 88 h 99"/>
                <a:gd name="T20" fmla="*/ 88 w 101"/>
                <a:gd name="T21" fmla="*/ 88 h 99"/>
                <a:gd name="T22" fmla="*/ 88 w 101"/>
                <a:gd name="T23" fmla="*/ 74 h 99"/>
                <a:gd name="T24" fmla="*/ 24 w 101"/>
                <a:gd name="T25" fmla="*/ 10 h 99"/>
                <a:gd name="T26" fmla="*/ 10 w 101"/>
                <a:gd name="T27" fmla="*/ 24 h 99"/>
                <a:gd name="T28" fmla="*/ 74 w 101"/>
                <a:gd name="T29"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99">
                  <a:moveTo>
                    <a:pt x="81" y="99"/>
                  </a:moveTo>
                  <a:cubicBezTo>
                    <a:pt x="76" y="99"/>
                    <a:pt x="71" y="97"/>
                    <a:pt x="68" y="94"/>
                  </a:cubicBezTo>
                  <a:cubicBezTo>
                    <a:pt x="1" y="27"/>
                    <a:pt x="1" y="27"/>
                    <a:pt x="1" y="27"/>
                  </a:cubicBezTo>
                  <a:cubicBezTo>
                    <a:pt x="0" y="25"/>
                    <a:pt x="0" y="23"/>
                    <a:pt x="1" y="21"/>
                  </a:cubicBezTo>
                  <a:cubicBezTo>
                    <a:pt x="21" y="1"/>
                    <a:pt x="21" y="1"/>
                    <a:pt x="21" y="1"/>
                  </a:cubicBezTo>
                  <a:cubicBezTo>
                    <a:pt x="23" y="0"/>
                    <a:pt x="25" y="0"/>
                    <a:pt x="27" y="1"/>
                  </a:cubicBezTo>
                  <a:cubicBezTo>
                    <a:pt x="94" y="68"/>
                    <a:pt x="94" y="68"/>
                    <a:pt x="94" y="68"/>
                  </a:cubicBezTo>
                  <a:cubicBezTo>
                    <a:pt x="101" y="75"/>
                    <a:pt x="101" y="86"/>
                    <a:pt x="94" y="94"/>
                  </a:cubicBezTo>
                  <a:cubicBezTo>
                    <a:pt x="90" y="97"/>
                    <a:pt x="86" y="99"/>
                    <a:pt x="81" y="99"/>
                  </a:cubicBezTo>
                  <a:close/>
                  <a:moveTo>
                    <a:pt x="74" y="88"/>
                  </a:moveTo>
                  <a:cubicBezTo>
                    <a:pt x="78" y="91"/>
                    <a:pt x="84" y="91"/>
                    <a:pt x="88" y="88"/>
                  </a:cubicBezTo>
                  <a:cubicBezTo>
                    <a:pt x="92" y="84"/>
                    <a:pt x="92" y="78"/>
                    <a:pt x="88" y="74"/>
                  </a:cubicBezTo>
                  <a:cubicBezTo>
                    <a:pt x="24" y="10"/>
                    <a:pt x="24" y="10"/>
                    <a:pt x="24" y="10"/>
                  </a:cubicBezTo>
                  <a:cubicBezTo>
                    <a:pt x="10" y="24"/>
                    <a:pt x="10" y="24"/>
                    <a:pt x="10" y="24"/>
                  </a:cubicBezTo>
                  <a:lnTo>
                    <a:pt x="74" y="8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5" name="Shape6_20200717_154352">
            <a:extLst>
              <a:ext uri="{FF2B5EF4-FFF2-40B4-BE49-F238E27FC236}">
                <a16:creationId xmlns:a16="http://schemas.microsoft.com/office/drawing/2014/main" id="{715813D8-3674-C289-AD53-98C1B18500B6}"/>
              </a:ext>
            </a:extLst>
          </p:cNvPr>
          <p:cNvGrpSpPr>
            <a:grpSpLocks noChangeAspect="1"/>
          </p:cNvGrpSpPr>
          <p:nvPr/>
        </p:nvGrpSpPr>
        <p:grpSpPr>
          <a:xfrm>
            <a:off x="7006149" y="1214877"/>
            <a:ext cx="790812" cy="623683"/>
            <a:chOff x="-2253665" y="962811"/>
            <a:chExt cx="790812" cy="623683"/>
          </a:xfrm>
          <a:solidFill>
            <a:schemeClr val="accent1"/>
          </a:solidFill>
        </p:grpSpPr>
        <p:sp>
          <p:nvSpPr>
            <p:cNvPr id="273" name="Freeform 28">
              <a:extLst>
                <a:ext uri="{FF2B5EF4-FFF2-40B4-BE49-F238E27FC236}">
                  <a16:creationId xmlns:a16="http://schemas.microsoft.com/office/drawing/2014/main" id="{2ECBD53B-4A47-31DF-04BF-F04FB6699190}"/>
                </a:ext>
              </a:extLst>
            </p:cNvPr>
            <p:cNvSpPr>
              <a:spLocks noEditPoints="1"/>
            </p:cNvSpPr>
            <p:nvPr/>
          </p:nvSpPr>
          <p:spPr bwMode="auto">
            <a:xfrm>
              <a:off x="-2253665" y="962811"/>
              <a:ext cx="790812" cy="538078"/>
            </a:xfrm>
            <a:custGeom>
              <a:avLst/>
              <a:gdLst>
                <a:gd name="T0" fmla="*/ 289 w 315"/>
                <a:gd name="T1" fmla="*/ 213 h 213"/>
                <a:gd name="T2" fmla="*/ 25 w 315"/>
                <a:gd name="T3" fmla="*/ 213 h 213"/>
                <a:gd name="T4" fmla="*/ 0 w 315"/>
                <a:gd name="T5" fmla="*/ 187 h 213"/>
                <a:gd name="T6" fmla="*/ 0 w 315"/>
                <a:gd name="T7" fmla="*/ 26 h 213"/>
                <a:gd name="T8" fmla="*/ 25 w 315"/>
                <a:gd name="T9" fmla="*/ 0 h 213"/>
                <a:gd name="T10" fmla="*/ 289 w 315"/>
                <a:gd name="T11" fmla="*/ 0 h 213"/>
                <a:gd name="T12" fmla="*/ 315 w 315"/>
                <a:gd name="T13" fmla="*/ 26 h 213"/>
                <a:gd name="T14" fmla="*/ 315 w 315"/>
                <a:gd name="T15" fmla="*/ 187 h 213"/>
                <a:gd name="T16" fmla="*/ 289 w 315"/>
                <a:gd name="T17" fmla="*/ 213 h 213"/>
                <a:gd name="T18" fmla="*/ 25 w 315"/>
                <a:gd name="T19" fmla="*/ 8 h 213"/>
                <a:gd name="T20" fmla="*/ 8 w 315"/>
                <a:gd name="T21" fmla="*/ 26 h 213"/>
                <a:gd name="T22" fmla="*/ 8 w 315"/>
                <a:gd name="T23" fmla="*/ 187 h 213"/>
                <a:gd name="T24" fmla="*/ 25 w 315"/>
                <a:gd name="T25" fmla="*/ 205 h 213"/>
                <a:gd name="T26" fmla="*/ 289 w 315"/>
                <a:gd name="T27" fmla="*/ 205 h 213"/>
                <a:gd name="T28" fmla="*/ 306 w 315"/>
                <a:gd name="T29" fmla="*/ 187 h 213"/>
                <a:gd name="T30" fmla="*/ 306 w 315"/>
                <a:gd name="T31" fmla="*/ 26 h 213"/>
                <a:gd name="T32" fmla="*/ 289 w 315"/>
                <a:gd name="T33" fmla="*/ 8 h 213"/>
                <a:gd name="T34" fmla="*/ 25 w 315"/>
                <a:gd name="T35" fmla="*/ 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5" h="213">
                  <a:moveTo>
                    <a:pt x="289" y="213"/>
                  </a:moveTo>
                  <a:cubicBezTo>
                    <a:pt x="25" y="213"/>
                    <a:pt x="25" y="213"/>
                    <a:pt x="25" y="213"/>
                  </a:cubicBezTo>
                  <a:cubicBezTo>
                    <a:pt x="11" y="213"/>
                    <a:pt x="0" y="202"/>
                    <a:pt x="0" y="187"/>
                  </a:cubicBezTo>
                  <a:cubicBezTo>
                    <a:pt x="0" y="26"/>
                    <a:pt x="0" y="26"/>
                    <a:pt x="0" y="26"/>
                  </a:cubicBezTo>
                  <a:cubicBezTo>
                    <a:pt x="0" y="11"/>
                    <a:pt x="11" y="0"/>
                    <a:pt x="25" y="0"/>
                  </a:cubicBezTo>
                  <a:cubicBezTo>
                    <a:pt x="289" y="0"/>
                    <a:pt x="289" y="0"/>
                    <a:pt x="289" y="0"/>
                  </a:cubicBezTo>
                  <a:cubicBezTo>
                    <a:pt x="303" y="0"/>
                    <a:pt x="315" y="11"/>
                    <a:pt x="315" y="26"/>
                  </a:cubicBezTo>
                  <a:cubicBezTo>
                    <a:pt x="315" y="187"/>
                    <a:pt x="315" y="187"/>
                    <a:pt x="315" y="187"/>
                  </a:cubicBezTo>
                  <a:cubicBezTo>
                    <a:pt x="315" y="202"/>
                    <a:pt x="303" y="213"/>
                    <a:pt x="289" y="213"/>
                  </a:cubicBezTo>
                  <a:close/>
                  <a:moveTo>
                    <a:pt x="25" y="8"/>
                  </a:moveTo>
                  <a:cubicBezTo>
                    <a:pt x="16" y="8"/>
                    <a:pt x="8" y="16"/>
                    <a:pt x="8" y="26"/>
                  </a:cubicBezTo>
                  <a:cubicBezTo>
                    <a:pt x="8" y="187"/>
                    <a:pt x="8" y="187"/>
                    <a:pt x="8" y="187"/>
                  </a:cubicBezTo>
                  <a:cubicBezTo>
                    <a:pt x="8" y="197"/>
                    <a:pt x="16" y="205"/>
                    <a:pt x="25" y="205"/>
                  </a:cubicBezTo>
                  <a:cubicBezTo>
                    <a:pt x="289" y="205"/>
                    <a:pt x="289" y="205"/>
                    <a:pt x="289" y="205"/>
                  </a:cubicBezTo>
                  <a:cubicBezTo>
                    <a:pt x="299" y="205"/>
                    <a:pt x="306" y="197"/>
                    <a:pt x="306" y="187"/>
                  </a:cubicBezTo>
                  <a:cubicBezTo>
                    <a:pt x="306" y="26"/>
                    <a:pt x="306" y="26"/>
                    <a:pt x="306" y="26"/>
                  </a:cubicBezTo>
                  <a:cubicBezTo>
                    <a:pt x="306" y="16"/>
                    <a:pt x="299" y="8"/>
                    <a:pt x="289" y="8"/>
                  </a:cubicBezTo>
                  <a:lnTo>
                    <a:pt x="25"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4" name="Freeform 29">
              <a:extLst>
                <a:ext uri="{FF2B5EF4-FFF2-40B4-BE49-F238E27FC236}">
                  <a16:creationId xmlns:a16="http://schemas.microsoft.com/office/drawing/2014/main" id="{F8347CA6-282D-88A5-6BC3-32DDA1510E56}"/>
                </a:ext>
              </a:extLst>
            </p:cNvPr>
            <p:cNvSpPr>
              <a:spLocks noEditPoints="1"/>
            </p:cNvSpPr>
            <p:nvPr/>
          </p:nvSpPr>
          <p:spPr bwMode="auto">
            <a:xfrm>
              <a:off x="-2253665" y="1407132"/>
              <a:ext cx="790812" cy="93757"/>
            </a:xfrm>
            <a:custGeom>
              <a:avLst/>
              <a:gdLst>
                <a:gd name="T0" fmla="*/ 290 w 315"/>
                <a:gd name="T1" fmla="*/ 37 h 37"/>
                <a:gd name="T2" fmla="*/ 25 w 315"/>
                <a:gd name="T3" fmla="*/ 37 h 37"/>
                <a:gd name="T4" fmla="*/ 0 w 315"/>
                <a:gd name="T5" fmla="*/ 12 h 37"/>
                <a:gd name="T6" fmla="*/ 0 w 315"/>
                <a:gd name="T7" fmla="*/ 4 h 37"/>
                <a:gd name="T8" fmla="*/ 4 w 315"/>
                <a:gd name="T9" fmla="*/ 0 h 37"/>
                <a:gd name="T10" fmla="*/ 311 w 315"/>
                <a:gd name="T11" fmla="*/ 0 h 37"/>
                <a:gd name="T12" fmla="*/ 315 w 315"/>
                <a:gd name="T13" fmla="*/ 4 h 37"/>
                <a:gd name="T14" fmla="*/ 315 w 315"/>
                <a:gd name="T15" fmla="*/ 12 h 37"/>
                <a:gd name="T16" fmla="*/ 290 w 315"/>
                <a:gd name="T17" fmla="*/ 37 h 37"/>
                <a:gd name="T18" fmla="*/ 8 w 315"/>
                <a:gd name="T19" fmla="*/ 8 h 37"/>
                <a:gd name="T20" fmla="*/ 8 w 315"/>
                <a:gd name="T21" fmla="*/ 12 h 37"/>
                <a:gd name="T22" fmla="*/ 25 w 315"/>
                <a:gd name="T23" fmla="*/ 29 h 37"/>
                <a:gd name="T24" fmla="*/ 290 w 315"/>
                <a:gd name="T25" fmla="*/ 29 h 37"/>
                <a:gd name="T26" fmla="*/ 306 w 315"/>
                <a:gd name="T27" fmla="*/ 12 h 37"/>
                <a:gd name="T28" fmla="*/ 306 w 315"/>
                <a:gd name="T29" fmla="*/ 8 h 37"/>
                <a:gd name="T30" fmla="*/ 8 w 315"/>
                <a:gd name="T31"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5" h="37">
                  <a:moveTo>
                    <a:pt x="290" y="37"/>
                  </a:moveTo>
                  <a:cubicBezTo>
                    <a:pt x="25" y="37"/>
                    <a:pt x="25" y="37"/>
                    <a:pt x="25" y="37"/>
                  </a:cubicBezTo>
                  <a:cubicBezTo>
                    <a:pt x="11" y="37"/>
                    <a:pt x="0" y="26"/>
                    <a:pt x="0" y="12"/>
                  </a:cubicBezTo>
                  <a:cubicBezTo>
                    <a:pt x="0" y="4"/>
                    <a:pt x="0" y="4"/>
                    <a:pt x="0" y="4"/>
                  </a:cubicBezTo>
                  <a:cubicBezTo>
                    <a:pt x="0" y="2"/>
                    <a:pt x="1" y="0"/>
                    <a:pt x="4" y="0"/>
                  </a:cubicBezTo>
                  <a:cubicBezTo>
                    <a:pt x="311" y="0"/>
                    <a:pt x="311" y="0"/>
                    <a:pt x="311" y="0"/>
                  </a:cubicBezTo>
                  <a:cubicBezTo>
                    <a:pt x="313" y="0"/>
                    <a:pt x="315" y="2"/>
                    <a:pt x="315" y="4"/>
                  </a:cubicBezTo>
                  <a:cubicBezTo>
                    <a:pt x="315" y="12"/>
                    <a:pt x="315" y="12"/>
                    <a:pt x="315" y="12"/>
                  </a:cubicBezTo>
                  <a:cubicBezTo>
                    <a:pt x="315" y="26"/>
                    <a:pt x="303" y="37"/>
                    <a:pt x="290" y="37"/>
                  </a:cubicBezTo>
                  <a:close/>
                  <a:moveTo>
                    <a:pt x="8" y="8"/>
                  </a:moveTo>
                  <a:cubicBezTo>
                    <a:pt x="8" y="12"/>
                    <a:pt x="8" y="12"/>
                    <a:pt x="8" y="12"/>
                  </a:cubicBezTo>
                  <a:cubicBezTo>
                    <a:pt x="8" y="21"/>
                    <a:pt x="15" y="29"/>
                    <a:pt x="25" y="29"/>
                  </a:cubicBezTo>
                  <a:cubicBezTo>
                    <a:pt x="290" y="29"/>
                    <a:pt x="290" y="29"/>
                    <a:pt x="290" y="29"/>
                  </a:cubicBezTo>
                  <a:cubicBezTo>
                    <a:pt x="299" y="29"/>
                    <a:pt x="306" y="21"/>
                    <a:pt x="306" y="12"/>
                  </a:cubicBezTo>
                  <a:cubicBezTo>
                    <a:pt x="306" y="8"/>
                    <a:pt x="306" y="8"/>
                    <a:pt x="306" y="8"/>
                  </a:cubicBezTo>
                  <a:lnTo>
                    <a:pt x="8"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5" name="Freeform 30">
              <a:extLst>
                <a:ext uri="{FF2B5EF4-FFF2-40B4-BE49-F238E27FC236}">
                  <a16:creationId xmlns:a16="http://schemas.microsoft.com/office/drawing/2014/main" id="{0EF39ED5-5447-2A20-70CB-760B826E7518}"/>
                </a:ext>
              </a:extLst>
            </p:cNvPr>
            <p:cNvSpPr>
              <a:spLocks noEditPoints="1"/>
            </p:cNvSpPr>
            <p:nvPr/>
          </p:nvSpPr>
          <p:spPr bwMode="auto">
            <a:xfrm>
              <a:off x="-1911251" y="1480506"/>
              <a:ext cx="105985" cy="105985"/>
            </a:xfrm>
            <a:custGeom>
              <a:avLst/>
              <a:gdLst>
                <a:gd name="T0" fmla="*/ 38 w 42"/>
                <a:gd name="T1" fmla="*/ 43 h 43"/>
                <a:gd name="T2" fmla="*/ 5 w 42"/>
                <a:gd name="T3" fmla="*/ 43 h 43"/>
                <a:gd name="T4" fmla="*/ 0 w 42"/>
                <a:gd name="T5" fmla="*/ 39 h 43"/>
                <a:gd name="T6" fmla="*/ 0 w 42"/>
                <a:gd name="T7" fmla="*/ 4 h 43"/>
                <a:gd name="T8" fmla="*/ 5 w 42"/>
                <a:gd name="T9" fmla="*/ 0 h 43"/>
                <a:gd name="T10" fmla="*/ 38 w 42"/>
                <a:gd name="T11" fmla="*/ 0 h 43"/>
                <a:gd name="T12" fmla="*/ 42 w 42"/>
                <a:gd name="T13" fmla="*/ 4 h 43"/>
                <a:gd name="T14" fmla="*/ 42 w 42"/>
                <a:gd name="T15" fmla="*/ 39 h 43"/>
                <a:gd name="T16" fmla="*/ 38 w 42"/>
                <a:gd name="T17" fmla="*/ 43 h 43"/>
                <a:gd name="T18" fmla="*/ 9 w 42"/>
                <a:gd name="T19" fmla="*/ 35 h 43"/>
                <a:gd name="T20" fmla="*/ 34 w 42"/>
                <a:gd name="T21" fmla="*/ 35 h 43"/>
                <a:gd name="T22" fmla="*/ 34 w 42"/>
                <a:gd name="T23" fmla="*/ 8 h 43"/>
                <a:gd name="T24" fmla="*/ 9 w 42"/>
                <a:gd name="T25" fmla="*/ 8 h 43"/>
                <a:gd name="T26" fmla="*/ 9 w 42"/>
                <a:gd name="T27"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3">
                  <a:moveTo>
                    <a:pt x="38" y="43"/>
                  </a:moveTo>
                  <a:cubicBezTo>
                    <a:pt x="5" y="43"/>
                    <a:pt x="5" y="43"/>
                    <a:pt x="5" y="43"/>
                  </a:cubicBezTo>
                  <a:cubicBezTo>
                    <a:pt x="2" y="43"/>
                    <a:pt x="0" y="42"/>
                    <a:pt x="0" y="39"/>
                  </a:cubicBezTo>
                  <a:cubicBezTo>
                    <a:pt x="0" y="4"/>
                    <a:pt x="0" y="4"/>
                    <a:pt x="0" y="4"/>
                  </a:cubicBezTo>
                  <a:cubicBezTo>
                    <a:pt x="0" y="2"/>
                    <a:pt x="2" y="0"/>
                    <a:pt x="5" y="0"/>
                  </a:cubicBezTo>
                  <a:cubicBezTo>
                    <a:pt x="38" y="0"/>
                    <a:pt x="38" y="0"/>
                    <a:pt x="38" y="0"/>
                  </a:cubicBezTo>
                  <a:cubicBezTo>
                    <a:pt x="40" y="0"/>
                    <a:pt x="42" y="2"/>
                    <a:pt x="42" y="4"/>
                  </a:cubicBezTo>
                  <a:cubicBezTo>
                    <a:pt x="42" y="39"/>
                    <a:pt x="42" y="39"/>
                    <a:pt x="42" y="39"/>
                  </a:cubicBezTo>
                  <a:cubicBezTo>
                    <a:pt x="42" y="42"/>
                    <a:pt x="40" y="43"/>
                    <a:pt x="38" y="43"/>
                  </a:cubicBezTo>
                  <a:close/>
                  <a:moveTo>
                    <a:pt x="9" y="35"/>
                  </a:moveTo>
                  <a:cubicBezTo>
                    <a:pt x="34" y="35"/>
                    <a:pt x="34" y="35"/>
                    <a:pt x="34" y="35"/>
                  </a:cubicBezTo>
                  <a:cubicBezTo>
                    <a:pt x="34" y="8"/>
                    <a:pt x="34" y="8"/>
                    <a:pt x="34" y="8"/>
                  </a:cubicBezTo>
                  <a:cubicBezTo>
                    <a:pt x="9" y="8"/>
                    <a:pt x="9" y="8"/>
                    <a:pt x="9" y="8"/>
                  </a:cubicBezTo>
                  <a:lnTo>
                    <a:pt x="9" y="3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6" name="Freeform 31">
              <a:extLst>
                <a:ext uri="{FF2B5EF4-FFF2-40B4-BE49-F238E27FC236}">
                  <a16:creationId xmlns:a16="http://schemas.microsoft.com/office/drawing/2014/main" id="{40EA0829-A2FD-5615-83F5-B793C3993322}"/>
                </a:ext>
              </a:extLst>
            </p:cNvPr>
            <p:cNvSpPr>
              <a:spLocks/>
            </p:cNvSpPr>
            <p:nvPr/>
          </p:nvSpPr>
          <p:spPr bwMode="auto">
            <a:xfrm>
              <a:off x="-1988703" y="1566111"/>
              <a:ext cx="260886" cy="20383"/>
            </a:xfrm>
            <a:custGeom>
              <a:avLst/>
              <a:gdLst>
                <a:gd name="T0" fmla="*/ 100 w 104"/>
                <a:gd name="T1" fmla="*/ 8 h 8"/>
                <a:gd name="T2" fmla="*/ 4 w 104"/>
                <a:gd name="T3" fmla="*/ 8 h 8"/>
                <a:gd name="T4" fmla="*/ 0 w 104"/>
                <a:gd name="T5" fmla="*/ 4 h 8"/>
                <a:gd name="T6" fmla="*/ 4 w 104"/>
                <a:gd name="T7" fmla="*/ 0 h 8"/>
                <a:gd name="T8" fmla="*/ 100 w 104"/>
                <a:gd name="T9" fmla="*/ 0 h 8"/>
                <a:gd name="T10" fmla="*/ 104 w 104"/>
                <a:gd name="T11" fmla="*/ 4 h 8"/>
                <a:gd name="T12" fmla="*/ 100 w 10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4" h="8">
                  <a:moveTo>
                    <a:pt x="100" y="8"/>
                  </a:moveTo>
                  <a:cubicBezTo>
                    <a:pt x="4" y="8"/>
                    <a:pt x="4" y="8"/>
                    <a:pt x="4" y="8"/>
                  </a:cubicBezTo>
                  <a:cubicBezTo>
                    <a:pt x="2" y="8"/>
                    <a:pt x="0" y="7"/>
                    <a:pt x="0" y="4"/>
                  </a:cubicBezTo>
                  <a:cubicBezTo>
                    <a:pt x="0" y="2"/>
                    <a:pt x="2" y="0"/>
                    <a:pt x="4" y="0"/>
                  </a:cubicBezTo>
                  <a:cubicBezTo>
                    <a:pt x="100" y="0"/>
                    <a:pt x="100" y="0"/>
                    <a:pt x="100" y="0"/>
                  </a:cubicBezTo>
                  <a:cubicBezTo>
                    <a:pt x="103" y="0"/>
                    <a:pt x="104" y="2"/>
                    <a:pt x="104" y="4"/>
                  </a:cubicBezTo>
                  <a:cubicBezTo>
                    <a:pt x="104" y="7"/>
                    <a:pt x="103" y="8"/>
                    <a:pt x="100"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7" name="Freeform 32">
              <a:extLst>
                <a:ext uri="{FF2B5EF4-FFF2-40B4-BE49-F238E27FC236}">
                  <a16:creationId xmlns:a16="http://schemas.microsoft.com/office/drawing/2014/main" id="{F996EB38-2E0F-92CA-7C9E-1AE083C0AEC5}"/>
                </a:ext>
              </a:extLst>
            </p:cNvPr>
            <p:cNvSpPr>
              <a:spLocks noEditPoints="1"/>
            </p:cNvSpPr>
            <p:nvPr/>
          </p:nvSpPr>
          <p:spPr bwMode="auto">
            <a:xfrm>
              <a:off x="-2029467" y="1028033"/>
              <a:ext cx="269039" cy="26496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8 h 106"/>
                <a:gd name="T12" fmla="*/ 8 w 106"/>
                <a:gd name="T13" fmla="*/ 53 h 106"/>
                <a:gd name="T14" fmla="*/ 53 w 106"/>
                <a:gd name="T15" fmla="*/ 97 h 106"/>
                <a:gd name="T16" fmla="*/ 97 w 106"/>
                <a:gd name="T17" fmla="*/ 53 h 106"/>
                <a:gd name="T18" fmla="*/ 53 w 106"/>
                <a:gd name="T19"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8"/>
                  </a:moveTo>
                  <a:cubicBezTo>
                    <a:pt x="28" y="8"/>
                    <a:pt x="8" y="28"/>
                    <a:pt x="8" y="53"/>
                  </a:cubicBezTo>
                  <a:cubicBezTo>
                    <a:pt x="8" y="77"/>
                    <a:pt x="28" y="97"/>
                    <a:pt x="53" y="97"/>
                  </a:cubicBezTo>
                  <a:cubicBezTo>
                    <a:pt x="78" y="97"/>
                    <a:pt x="97" y="77"/>
                    <a:pt x="97" y="53"/>
                  </a:cubicBezTo>
                  <a:cubicBezTo>
                    <a:pt x="97" y="28"/>
                    <a:pt x="78" y="8"/>
                    <a:pt x="5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8" name="Freeform 33">
              <a:extLst>
                <a:ext uri="{FF2B5EF4-FFF2-40B4-BE49-F238E27FC236}">
                  <a16:creationId xmlns:a16="http://schemas.microsoft.com/office/drawing/2014/main" id="{CC1A59FB-EE37-FD70-363E-F4C5C171E943}"/>
                </a:ext>
              </a:extLst>
            </p:cNvPr>
            <p:cNvSpPr>
              <a:spLocks noEditPoints="1"/>
            </p:cNvSpPr>
            <p:nvPr/>
          </p:nvSpPr>
          <p:spPr bwMode="auto">
            <a:xfrm>
              <a:off x="-1833802" y="1219620"/>
              <a:ext cx="146749" cy="146748"/>
            </a:xfrm>
            <a:custGeom>
              <a:avLst/>
              <a:gdLst>
                <a:gd name="T0" fmla="*/ 45 w 58"/>
                <a:gd name="T1" fmla="*/ 58 h 58"/>
                <a:gd name="T2" fmla="*/ 36 w 58"/>
                <a:gd name="T3" fmla="*/ 54 h 58"/>
                <a:gd name="T4" fmla="*/ 36 w 58"/>
                <a:gd name="T5" fmla="*/ 54 h 58"/>
                <a:gd name="T6" fmla="*/ 2 w 58"/>
                <a:gd name="T7" fmla="*/ 20 h 58"/>
                <a:gd name="T8" fmla="*/ 2 w 58"/>
                <a:gd name="T9" fmla="*/ 14 h 58"/>
                <a:gd name="T10" fmla="*/ 14 w 58"/>
                <a:gd name="T11" fmla="*/ 2 h 58"/>
                <a:gd name="T12" fmla="*/ 20 w 58"/>
                <a:gd name="T13" fmla="*/ 2 h 58"/>
                <a:gd name="T14" fmla="*/ 54 w 58"/>
                <a:gd name="T15" fmla="*/ 36 h 58"/>
                <a:gd name="T16" fmla="*/ 58 w 58"/>
                <a:gd name="T17" fmla="*/ 44 h 58"/>
                <a:gd name="T18" fmla="*/ 54 w 58"/>
                <a:gd name="T19" fmla="*/ 53 h 58"/>
                <a:gd name="T20" fmla="*/ 53 w 58"/>
                <a:gd name="T21" fmla="*/ 54 h 58"/>
                <a:gd name="T22" fmla="*/ 45 w 58"/>
                <a:gd name="T23" fmla="*/ 58 h 58"/>
                <a:gd name="T24" fmla="*/ 41 w 58"/>
                <a:gd name="T25" fmla="*/ 48 h 58"/>
                <a:gd name="T26" fmla="*/ 48 w 58"/>
                <a:gd name="T27" fmla="*/ 48 h 58"/>
                <a:gd name="T28" fmla="*/ 48 w 58"/>
                <a:gd name="T29" fmla="*/ 48 h 58"/>
                <a:gd name="T30" fmla="*/ 49 w 58"/>
                <a:gd name="T31" fmla="*/ 44 h 58"/>
                <a:gd name="T32" fmla="*/ 48 w 58"/>
                <a:gd name="T33" fmla="*/ 41 h 58"/>
                <a:gd name="T34" fmla="*/ 17 w 58"/>
                <a:gd name="T35" fmla="*/ 10 h 58"/>
                <a:gd name="T36" fmla="*/ 10 w 58"/>
                <a:gd name="T37" fmla="*/ 17 h 58"/>
                <a:gd name="T38" fmla="*/ 41 w 58"/>
                <a:gd name="T39"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8">
                  <a:moveTo>
                    <a:pt x="45" y="58"/>
                  </a:moveTo>
                  <a:cubicBezTo>
                    <a:pt x="41" y="58"/>
                    <a:pt x="38" y="56"/>
                    <a:pt x="36" y="54"/>
                  </a:cubicBezTo>
                  <a:cubicBezTo>
                    <a:pt x="36" y="54"/>
                    <a:pt x="36" y="54"/>
                    <a:pt x="36" y="54"/>
                  </a:cubicBezTo>
                  <a:cubicBezTo>
                    <a:pt x="2" y="20"/>
                    <a:pt x="2" y="20"/>
                    <a:pt x="2" y="20"/>
                  </a:cubicBezTo>
                  <a:cubicBezTo>
                    <a:pt x="0" y="18"/>
                    <a:pt x="0" y="16"/>
                    <a:pt x="2" y="14"/>
                  </a:cubicBezTo>
                  <a:cubicBezTo>
                    <a:pt x="14" y="2"/>
                    <a:pt x="14" y="2"/>
                    <a:pt x="14" y="2"/>
                  </a:cubicBezTo>
                  <a:cubicBezTo>
                    <a:pt x="16" y="0"/>
                    <a:pt x="18" y="0"/>
                    <a:pt x="20" y="2"/>
                  </a:cubicBezTo>
                  <a:cubicBezTo>
                    <a:pt x="54" y="36"/>
                    <a:pt x="54" y="36"/>
                    <a:pt x="54" y="36"/>
                  </a:cubicBezTo>
                  <a:cubicBezTo>
                    <a:pt x="56" y="38"/>
                    <a:pt x="58" y="41"/>
                    <a:pt x="58" y="44"/>
                  </a:cubicBezTo>
                  <a:cubicBezTo>
                    <a:pt x="58" y="48"/>
                    <a:pt x="56" y="51"/>
                    <a:pt x="54" y="53"/>
                  </a:cubicBezTo>
                  <a:cubicBezTo>
                    <a:pt x="53" y="54"/>
                    <a:pt x="53" y="54"/>
                    <a:pt x="53" y="54"/>
                  </a:cubicBezTo>
                  <a:cubicBezTo>
                    <a:pt x="51" y="56"/>
                    <a:pt x="48" y="58"/>
                    <a:pt x="45" y="58"/>
                  </a:cubicBezTo>
                  <a:close/>
                  <a:moveTo>
                    <a:pt x="41" y="48"/>
                  </a:moveTo>
                  <a:cubicBezTo>
                    <a:pt x="43" y="50"/>
                    <a:pt x="46" y="50"/>
                    <a:pt x="48" y="48"/>
                  </a:cubicBezTo>
                  <a:cubicBezTo>
                    <a:pt x="48" y="48"/>
                    <a:pt x="48" y="48"/>
                    <a:pt x="48" y="48"/>
                  </a:cubicBezTo>
                  <a:cubicBezTo>
                    <a:pt x="49" y="47"/>
                    <a:pt x="49" y="46"/>
                    <a:pt x="49" y="44"/>
                  </a:cubicBezTo>
                  <a:cubicBezTo>
                    <a:pt x="49" y="43"/>
                    <a:pt x="49" y="42"/>
                    <a:pt x="48" y="41"/>
                  </a:cubicBezTo>
                  <a:cubicBezTo>
                    <a:pt x="17" y="10"/>
                    <a:pt x="17" y="10"/>
                    <a:pt x="17" y="10"/>
                  </a:cubicBezTo>
                  <a:cubicBezTo>
                    <a:pt x="10" y="17"/>
                    <a:pt x="10" y="17"/>
                    <a:pt x="10" y="17"/>
                  </a:cubicBezTo>
                  <a:lnTo>
                    <a:pt x="41" y="4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9" name="Freeform 34">
              <a:extLst>
                <a:ext uri="{FF2B5EF4-FFF2-40B4-BE49-F238E27FC236}">
                  <a16:creationId xmlns:a16="http://schemas.microsoft.com/office/drawing/2014/main" id="{EC6A779B-E50D-A85D-C144-F55B9B03DB67}"/>
                </a:ext>
              </a:extLst>
            </p:cNvPr>
            <p:cNvSpPr>
              <a:spLocks/>
            </p:cNvSpPr>
            <p:nvPr/>
          </p:nvSpPr>
          <p:spPr bwMode="auto">
            <a:xfrm>
              <a:off x="-1956092" y="1117713"/>
              <a:ext cx="126368" cy="89680"/>
            </a:xfrm>
            <a:custGeom>
              <a:avLst/>
              <a:gdLst>
                <a:gd name="T0" fmla="*/ 19 w 50"/>
                <a:gd name="T1" fmla="*/ 35 h 35"/>
                <a:gd name="T2" fmla="*/ 16 w 50"/>
                <a:gd name="T3" fmla="*/ 34 h 35"/>
                <a:gd name="T4" fmla="*/ 2 w 50"/>
                <a:gd name="T5" fmla="*/ 20 h 35"/>
                <a:gd name="T6" fmla="*/ 2 w 50"/>
                <a:gd name="T7" fmla="*/ 14 h 35"/>
                <a:gd name="T8" fmla="*/ 8 w 50"/>
                <a:gd name="T9" fmla="*/ 14 h 35"/>
                <a:gd name="T10" fmla="*/ 19 w 50"/>
                <a:gd name="T11" fmla="*/ 25 h 35"/>
                <a:gd name="T12" fmla="*/ 42 w 50"/>
                <a:gd name="T13" fmla="*/ 1 h 35"/>
                <a:gd name="T14" fmla="*/ 48 w 50"/>
                <a:gd name="T15" fmla="*/ 1 h 35"/>
                <a:gd name="T16" fmla="*/ 48 w 50"/>
                <a:gd name="T17" fmla="*/ 7 h 35"/>
                <a:gd name="T18" fmla="*/ 21 w 50"/>
                <a:gd name="T19" fmla="*/ 34 h 35"/>
                <a:gd name="T20" fmla="*/ 19 w 50"/>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35">
                  <a:moveTo>
                    <a:pt x="19" y="35"/>
                  </a:moveTo>
                  <a:cubicBezTo>
                    <a:pt x="17" y="35"/>
                    <a:pt x="16" y="34"/>
                    <a:pt x="16" y="34"/>
                  </a:cubicBezTo>
                  <a:cubicBezTo>
                    <a:pt x="2" y="20"/>
                    <a:pt x="2" y="20"/>
                    <a:pt x="2" y="20"/>
                  </a:cubicBezTo>
                  <a:cubicBezTo>
                    <a:pt x="0" y="18"/>
                    <a:pt x="0" y="16"/>
                    <a:pt x="2" y="14"/>
                  </a:cubicBezTo>
                  <a:cubicBezTo>
                    <a:pt x="4" y="13"/>
                    <a:pt x="6" y="13"/>
                    <a:pt x="8" y="14"/>
                  </a:cubicBezTo>
                  <a:cubicBezTo>
                    <a:pt x="19" y="25"/>
                    <a:pt x="19" y="25"/>
                    <a:pt x="19" y="25"/>
                  </a:cubicBezTo>
                  <a:cubicBezTo>
                    <a:pt x="42" y="1"/>
                    <a:pt x="42" y="1"/>
                    <a:pt x="42" y="1"/>
                  </a:cubicBezTo>
                  <a:cubicBezTo>
                    <a:pt x="44" y="0"/>
                    <a:pt x="46" y="0"/>
                    <a:pt x="48" y="1"/>
                  </a:cubicBezTo>
                  <a:cubicBezTo>
                    <a:pt x="50" y="3"/>
                    <a:pt x="50" y="5"/>
                    <a:pt x="48" y="7"/>
                  </a:cubicBezTo>
                  <a:cubicBezTo>
                    <a:pt x="21" y="34"/>
                    <a:pt x="21" y="34"/>
                    <a:pt x="21" y="34"/>
                  </a:cubicBezTo>
                  <a:cubicBezTo>
                    <a:pt x="21" y="34"/>
                    <a:pt x="20" y="35"/>
                    <a:pt x="19"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6" name="Shape7_20200717_154352">
            <a:extLst>
              <a:ext uri="{FF2B5EF4-FFF2-40B4-BE49-F238E27FC236}">
                <a16:creationId xmlns:a16="http://schemas.microsoft.com/office/drawing/2014/main" id="{55CC8A3A-E9B7-48D4-A347-05A31F3EAAAA}"/>
              </a:ext>
            </a:extLst>
          </p:cNvPr>
          <p:cNvGrpSpPr>
            <a:grpSpLocks noChangeAspect="1"/>
          </p:cNvGrpSpPr>
          <p:nvPr/>
        </p:nvGrpSpPr>
        <p:grpSpPr>
          <a:xfrm>
            <a:off x="5851000" y="1210800"/>
            <a:ext cx="586997" cy="635912"/>
            <a:chOff x="-3488800" y="958734"/>
            <a:chExt cx="586997" cy="635912"/>
          </a:xfrm>
          <a:solidFill>
            <a:schemeClr val="accent1"/>
          </a:solidFill>
        </p:grpSpPr>
        <p:sp>
          <p:nvSpPr>
            <p:cNvPr id="264" name="Freeform 35">
              <a:extLst>
                <a:ext uri="{FF2B5EF4-FFF2-40B4-BE49-F238E27FC236}">
                  <a16:creationId xmlns:a16="http://schemas.microsoft.com/office/drawing/2014/main" id="{A1A0792A-C61E-7FD4-1484-A3D8681109E1}"/>
                </a:ext>
              </a:extLst>
            </p:cNvPr>
            <p:cNvSpPr>
              <a:spLocks noEditPoints="1"/>
            </p:cNvSpPr>
            <p:nvPr/>
          </p:nvSpPr>
          <p:spPr bwMode="auto">
            <a:xfrm>
              <a:off x="-3350204" y="1101407"/>
              <a:ext cx="309802" cy="493239"/>
            </a:xfrm>
            <a:custGeom>
              <a:avLst/>
              <a:gdLst>
                <a:gd name="T0" fmla="*/ 61 w 123"/>
                <a:gd name="T1" fmla="*/ 196 h 196"/>
                <a:gd name="T2" fmla="*/ 35 w 123"/>
                <a:gd name="T3" fmla="*/ 171 h 196"/>
                <a:gd name="T4" fmla="*/ 35 w 123"/>
                <a:gd name="T5" fmla="*/ 168 h 196"/>
                <a:gd name="T6" fmla="*/ 12 w 123"/>
                <a:gd name="T7" fmla="*/ 96 h 196"/>
                <a:gd name="T8" fmla="*/ 2 w 123"/>
                <a:gd name="T9" fmla="*/ 56 h 196"/>
                <a:gd name="T10" fmla="*/ 56 w 123"/>
                <a:gd name="T11" fmla="*/ 2 h 196"/>
                <a:gd name="T12" fmla="*/ 103 w 123"/>
                <a:gd name="T13" fmla="*/ 17 h 196"/>
                <a:gd name="T14" fmla="*/ 123 w 123"/>
                <a:gd name="T15" fmla="*/ 62 h 196"/>
                <a:gd name="T16" fmla="*/ 112 w 123"/>
                <a:gd name="T17" fmla="*/ 97 h 196"/>
                <a:gd name="T18" fmla="*/ 88 w 123"/>
                <a:gd name="T19" fmla="*/ 171 h 196"/>
                <a:gd name="T20" fmla="*/ 61 w 123"/>
                <a:gd name="T21" fmla="*/ 196 h 196"/>
                <a:gd name="T22" fmla="*/ 63 w 123"/>
                <a:gd name="T23" fmla="*/ 10 h 196"/>
                <a:gd name="T24" fmla="*/ 56 w 123"/>
                <a:gd name="T25" fmla="*/ 10 h 196"/>
                <a:gd name="T26" fmla="*/ 10 w 123"/>
                <a:gd name="T27" fmla="*/ 56 h 196"/>
                <a:gd name="T28" fmla="*/ 19 w 123"/>
                <a:gd name="T29" fmla="*/ 92 h 196"/>
                <a:gd name="T30" fmla="*/ 43 w 123"/>
                <a:gd name="T31" fmla="*/ 168 h 196"/>
                <a:gd name="T32" fmla="*/ 44 w 123"/>
                <a:gd name="T33" fmla="*/ 171 h 196"/>
                <a:gd name="T34" fmla="*/ 61 w 123"/>
                <a:gd name="T35" fmla="*/ 188 h 196"/>
                <a:gd name="T36" fmla="*/ 79 w 123"/>
                <a:gd name="T37" fmla="*/ 171 h 196"/>
                <a:gd name="T38" fmla="*/ 106 w 123"/>
                <a:gd name="T39" fmla="*/ 93 h 196"/>
                <a:gd name="T40" fmla="*/ 115 w 123"/>
                <a:gd name="T41" fmla="*/ 62 h 196"/>
                <a:gd name="T42" fmla="*/ 98 w 123"/>
                <a:gd name="T43" fmla="*/ 23 h 196"/>
                <a:gd name="T44" fmla="*/ 63 w 123"/>
                <a:gd name="T45" fmla="*/ 1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96">
                  <a:moveTo>
                    <a:pt x="61" y="196"/>
                  </a:moveTo>
                  <a:cubicBezTo>
                    <a:pt x="47" y="196"/>
                    <a:pt x="36" y="185"/>
                    <a:pt x="35" y="171"/>
                  </a:cubicBezTo>
                  <a:cubicBezTo>
                    <a:pt x="35" y="168"/>
                    <a:pt x="35" y="168"/>
                    <a:pt x="35" y="168"/>
                  </a:cubicBezTo>
                  <a:cubicBezTo>
                    <a:pt x="34" y="143"/>
                    <a:pt x="26" y="118"/>
                    <a:pt x="12" y="96"/>
                  </a:cubicBezTo>
                  <a:cubicBezTo>
                    <a:pt x="4" y="84"/>
                    <a:pt x="0" y="70"/>
                    <a:pt x="2" y="56"/>
                  </a:cubicBezTo>
                  <a:cubicBezTo>
                    <a:pt x="5" y="28"/>
                    <a:pt x="28" y="5"/>
                    <a:pt x="56" y="2"/>
                  </a:cubicBezTo>
                  <a:cubicBezTo>
                    <a:pt x="73" y="0"/>
                    <a:pt x="90" y="5"/>
                    <a:pt x="103" y="17"/>
                  </a:cubicBezTo>
                  <a:cubicBezTo>
                    <a:pt x="116" y="29"/>
                    <a:pt x="123" y="45"/>
                    <a:pt x="123" y="62"/>
                  </a:cubicBezTo>
                  <a:cubicBezTo>
                    <a:pt x="123" y="75"/>
                    <a:pt x="120" y="87"/>
                    <a:pt x="112" y="97"/>
                  </a:cubicBezTo>
                  <a:cubicBezTo>
                    <a:pt x="97" y="119"/>
                    <a:pt x="89" y="145"/>
                    <a:pt x="88" y="171"/>
                  </a:cubicBezTo>
                  <a:cubicBezTo>
                    <a:pt x="87" y="185"/>
                    <a:pt x="76" y="196"/>
                    <a:pt x="61" y="196"/>
                  </a:cubicBezTo>
                  <a:close/>
                  <a:moveTo>
                    <a:pt x="63" y="10"/>
                  </a:moveTo>
                  <a:cubicBezTo>
                    <a:pt x="61" y="10"/>
                    <a:pt x="58" y="10"/>
                    <a:pt x="56" y="10"/>
                  </a:cubicBezTo>
                  <a:cubicBezTo>
                    <a:pt x="32" y="13"/>
                    <a:pt x="13" y="32"/>
                    <a:pt x="10" y="56"/>
                  </a:cubicBezTo>
                  <a:cubicBezTo>
                    <a:pt x="9" y="69"/>
                    <a:pt x="12" y="81"/>
                    <a:pt x="19" y="92"/>
                  </a:cubicBezTo>
                  <a:cubicBezTo>
                    <a:pt x="34" y="114"/>
                    <a:pt x="42" y="141"/>
                    <a:pt x="43" y="168"/>
                  </a:cubicBezTo>
                  <a:cubicBezTo>
                    <a:pt x="44" y="171"/>
                    <a:pt x="44" y="171"/>
                    <a:pt x="44" y="171"/>
                  </a:cubicBezTo>
                  <a:cubicBezTo>
                    <a:pt x="44" y="180"/>
                    <a:pt x="52" y="188"/>
                    <a:pt x="61" y="188"/>
                  </a:cubicBezTo>
                  <a:cubicBezTo>
                    <a:pt x="71" y="188"/>
                    <a:pt x="79" y="180"/>
                    <a:pt x="79" y="171"/>
                  </a:cubicBezTo>
                  <a:cubicBezTo>
                    <a:pt x="80" y="143"/>
                    <a:pt x="90" y="116"/>
                    <a:pt x="106" y="93"/>
                  </a:cubicBezTo>
                  <a:cubicBezTo>
                    <a:pt x="112" y="84"/>
                    <a:pt x="115" y="73"/>
                    <a:pt x="115" y="62"/>
                  </a:cubicBezTo>
                  <a:cubicBezTo>
                    <a:pt x="115" y="48"/>
                    <a:pt x="109" y="33"/>
                    <a:pt x="98" y="23"/>
                  </a:cubicBezTo>
                  <a:cubicBezTo>
                    <a:pt x="88" y="14"/>
                    <a:pt x="76" y="10"/>
                    <a:pt x="63"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5" name="Freeform 36">
              <a:extLst>
                <a:ext uri="{FF2B5EF4-FFF2-40B4-BE49-F238E27FC236}">
                  <a16:creationId xmlns:a16="http://schemas.microsoft.com/office/drawing/2014/main" id="{E52E570D-C52B-61D2-AED3-E2FBAC70B42B}"/>
                </a:ext>
              </a:extLst>
            </p:cNvPr>
            <p:cNvSpPr>
              <a:spLocks/>
            </p:cNvSpPr>
            <p:nvPr/>
          </p:nvSpPr>
          <p:spPr bwMode="auto">
            <a:xfrm>
              <a:off x="-3264599" y="1447895"/>
              <a:ext cx="138596" cy="32611"/>
            </a:xfrm>
            <a:custGeom>
              <a:avLst/>
              <a:gdLst>
                <a:gd name="T0" fmla="*/ 28 w 56"/>
                <a:gd name="T1" fmla="*/ 14 h 14"/>
                <a:gd name="T2" fmla="*/ 2 w 56"/>
                <a:gd name="T3" fmla="*/ 8 h 14"/>
                <a:gd name="T4" fmla="*/ 1 w 56"/>
                <a:gd name="T5" fmla="*/ 2 h 14"/>
                <a:gd name="T6" fmla="*/ 6 w 56"/>
                <a:gd name="T7" fmla="*/ 1 h 14"/>
                <a:gd name="T8" fmla="*/ 6 w 56"/>
                <a:gd name="T9" fmla="*/ 1 h 14"/>
                <a:gd name="T10" fmla="*/ 50 w 56"/>
                <a:gd name="T11" fmla="*/ 1 h 14"/>
                <a:gd name="T12" fmla="*/ 55 w 56"/>
                <a:gd name="T13" fmla="*/ 3 h 14"/>
                <a:gd name="T14" fmla="*/ 53 w 56"/>
                <a:gd name="T15" fmla="*/ 8 h 14"/>
                <a:gd name="T16" fmla="*/ 28 w 5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4">
                  <a:moveTo>
                    <a:pt x="28" y="14"/>
                  </a:moveTo>
                  <a:cubicBezTo>
                    <a:pt x="13" y="14"/>
                    <a:pt x="3" y="8"/>
                    <a:pt x="2" y="8"/>
                  </a:cubicBezTo>
                  <a:cubicBezTo>
                    <a:pt x="0" y="7"/>
                    <a:pt x="0" y="4"/>
                    <a:pt x="1" y="2"/>
                  </a:cubicBezTo>
                  <a:cubicBezTo>
                    <a:pt x="2" y="0"/>
                    <a:pt x="4" y="0"/>
                    <a:pt x="6" y="1"/>
                  </a:cubicBezTo>
                  <a:cubicBezTo>
                    <a:pt x="6" y="1"/>
                    <a:pt x="6" y="1"/>
                    <a:pt x="6" y="1"/>
                  </a:cubicBezTo>
                  <a:cubicBezTo>
                    <a:pt x="7" y="1"/>
                    <a:pt x="26" y="12"/>
                    <a:pt x="50" y="1"/>
                  </a:cubicBezTo>
                  <a:cubicBezTo>
                    <a:pt x="52" y="0"/>
                    <a:pt x="54" y="1"/>
                    <a:pt x="55" y="3"/>
                  </a:cubicBezTo>
                  <a:cubicBezTo>
                    <a:pt x="56" y="5"/>
                    <a:pt x="55" y="7"/>
                    <a:pt x="53" y="8"/>
                  </a:cubicBezTo>
                  <a:cubicBezTo>
                    <a:pt x="44" y="12"/>
                    <a:pt x="35" y="14"/>
                    <a:pt x="2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6" name="Freeform 37">
              <a:extLst>
                <a:ext uri="{FF2B5EF4-FFF2-40B4-BE49-F238E27FC236}">
                  <a16:creationId xmlns:a16="http://schemas.microsoft.com/office/drawing/2014/main" id="{F41227A7-FDBC-6590-1CCC-0BE3DAE42E6C}"/>
                </a:ext>
              </a:extLst>
            </p:cNvPr>
            <p:cNvSpPr>
              <a:spLocks/>
            </p:cNvSpPr>
            <p:nvPr/>
          </p:nvSpPr>
          <p:spPr bwMode="auto">
            <a:xfrm>
              <a:off x="-3203455" y="958734"/>
              <a:ext cx="20383" cy="101910"/>
            </a:xfrm>
            <a:custGeom>
              <a:avLst/>
              <a:gdLst>
                <a:gd name="T0" fmla="*/ 4 w 9"/>
                <a:gd name="T1" fmla="*/ 41 h 41"/>
                <a:gd name="T2" fmla="*/ 0 w 9"/>
                <a:gd name="T3" fmla="*/ 37 h 41"/>
                <a:gd name="T4" fmla="*/ 0 w 9"/>
                <a:gd name="T5" fmla="*/ 4 h 41"/>
                <a:gd name="T6" fmla="*/ 4 w 9"/>
                <a:gd name="T7" fmla="*/ 0 h 41"/>
                <a:gd name="T8" fmla="*/ 9 w 9"/>
                <a:gd name="T9" fmla="*/ 4 h 41"/>
                <a:gd name="T10" fmla="*/ 9 w 9"/>
                <a:gd name="T11" fmla="*/ 37 h 41"/>
                <a:gd name="T12" fmla="*/ 4 w 9"/>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9" h="41">
                  <a:moveTo>
                    <a:pt x="4" y="41"/>
                  </a:moveTo>
                  <a:cubicBezTo>
                    <a:pt x="2" y="41"/>
                    <a:pt x="0" y="40"/>
                    <a:pt x="0" y="37"/>
                  </a:cubicBezTo>
                  <a:cubicBezTo>
                    <a:pt x="0" y="4"/>
                    <a:pt x="0" y="4"/>
                    <a:pt x="0" y="4"/>
                  </a:cubicBezTo>
                  <a:cubicBezTo>
                    <a:pt x="0" y="2"/>
                    <a:pt x="2" y="0"/>
                    <a:pt x="4" y="0"/>
                  </a:cubicBezTo>
                  <a:cubicBezTo>
                    <a:pt x="7" y="0"/>
                    <a:pt x="9" y="2"/>
                    <a:pt x="9" y="4"/>
                  </a:cubicBezTo>
                  <a:cubicBezTo>
                    <a:pt x="9" y="37"/>
                    <a:pt x="9" y="37"/>
                    <a:pt x="9" y="37"/>
                  </a:cubicBezTo>
                  <a:cubicBezTo>
                    <a:pt x="9" y="40"/>
                    <a:pt x="7" y="41"/>
                    <a:pt x="4"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7" name="Freeform 38">
              <a:extLst>
                <a:ext uri="{FF2B5EF4-FFF2-40B4-BE49-F238E27FC236}">
                  <a16:creationId xmlns:a16="http://schemas.microsoft.com/office/drawing/2014/main" id="{5F7342A6-FCE4-A9EF-CFFB-AB3EA7965649}"/>
                </a:ext>
              </a:extLst>
            </p:cNvPr>
            <p:cNvSpPr>
              <a:spLocks/>
            </p:cNvSpPr>
            <p:nvPr/>
          </p:nvSpPr>
          <p:spPr bwMode="auto">
            <a:xfrm>
              <a:off x="-3390967" y="1023955"/>
              <a:ext cx="77452" cy="85605"/>
            </a:xfrm>
            <a:custGeom>
              <a:avLst/>
              <a:gdLst>
                <a:gd name="T0" fmla="*/ 25 w 30"/>
                <a:gd name="T1" fmla="*/ 34 h 34"/>
                <a:gd name="T2" fmla="*/ 22 w 30"/>
                <a:gd name="T3" fmla="*/ 33 h 34"/>
                <a:gd name="T4" fmla="*/ 1 w 30"/>
                <a:gd name="T5" fmla="*/ 8 h 34"/>
                <a:gd name="T6" fmla="*/ 1 w 30"/>
                <a:gd name="T7" fmla="*/ 2 h 34"/>
                <a:gd name="T8" fmla="*/ 7 w 30"/>
                <a:gd name="T9" fmla="*/ 2 h 34"/>
                <a:gd name="T10" fmla="*/ 28 w 30"/>
                <a:gd name="T11" fmla="*/ 28 h 34"/>
                <a:gd name="T12" fmla="*/ 28 w 30"/>
                <a:gd name="T13" fmla="*/ 33 h 34"/>
                <a:gd name="T14" fmla="*/ 25 w 30"/>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4">
                  <a:moveTo>
                    <a:pt x="25" y="34"/>
                  </a:moveTo>
                  <a:cubicBezTo>
                    <a:pt x="24" y="34"/>
                    <a:pt x="23" y="34"/>
                    <a:pt x="22" y="33"/>
                  </a:cubicBezTo>
                  <a:cubicBezTo>
                    <a:pt x="1" y="8"/>
                    <a:pt x="1" y="8"/>
                    <a:pt x="1" y="8"/>
                  </a:cubicBezTo>
                  <a:cubicBezTo>
                    <a:pt x="0" y="6"/>
                    <a:pt x="0" y="3"/>
                    <a:pt x="1" y="2"/>
                  </a:cubicBezTo>
                  <a:cubicBezTo>
                    <a:pt x="3" y="0"/>
                    <a:pt x="6" y="1"/>
                    <a:pt x="7" y="2"/>
                  </a:cubicBezTo>
                  <a:cubicBezTo>
                    <a:pt x="28" y="28"/>
                    <a:pt x="28" y="28"/>
                    <a:pt x="28" y="28"/>
                  </a:cubicBezTo>
                  <a:cubicBezTo>
                    <a:pt x="30" y="29"/>
                    <a:pt x="30" y="32"/>
                    <a:pt x="28" y="33"/>
                  </a:cubicBezTo>
                  <a:cubicBezTo>
                    <a:pt x="27" y="34"/>
                    <a:pt x="26" y="34"/>
                    <a:pt x="25"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8" name="Freeform 39">
              <a:extLst>
                <a:ext uri="{FF2B5EF4-FFF2-40B4-BE49-F238E27FC236}">
                  <a16:creationId xmlns:a16="http://schemas.microsoft.com/office/drawing/2014/main" id="{CC22DC40-2580-10BB-7032-8DD960E534EA}"/>
                </a:ext>
              </a:extLst>
            </p:cNvPr>
            <p:cNvSpPr>
              <a:spLocks/>
            </p:cNvSpPr>
            <p:nvPr/>
          </p:nvSpPr>
          <p:spPr bwMode="auto">
            <a:xfrm>
              <a:off x="-3488800" y="1195162"/>
              <a:ext cx="105985" cy="36688"/>
            </a:xfrm>
            <a:custGeom>
              <a:avLst/>
              <a:gdLst>
                <a:gd name="T0" fmla="*/ 36 w 41"/>
                <a:gd name="T1" fmla="*/ 14 h 14"/>
                <a:gd name="T2" fmla="*/ 36 w 41"/>
                <a:gd name="T3" fmla="*/ 14 h 14"/>
                <a:gd name="T4" fmla="*/ 3 w 41"/>
                <a:gd name="T5" fmla="*/ 9 h 14"/>
                <a:gd name="T6" fmla="*/ 0 w 41"/>
                <a:gd name="T7" fmla="*/ 4 h 14"/>
                <a:gd name="T8" fmla="*/ 5 w 41"/>
                <a:gd name="T9" fmla="*/ 1 h 14"/>
                <a:gd name="T10" fmla="*/ 37 w 41"/>
                <a:gd name="T11" fmla="*/ 6 h 14"/>
                <a:gd name="T12" fmla="*/ 41 w 41"/>
                <a:gd name="T13" fmla="*/ 11 h 14"/>
                <a:gd name="T14" fmla="*/ 36 w 4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4">
                  <a:moveTo>
                    <a:pt x="36" y="14"/>
                  </a:moveTo>
                  <a:cubicBezTo>
                    <a:pt x="36" y="14"/>
                    <a:pt x="36" y="14"/>
                    <a:pt x="36" y="14"/>
                  </a:cubicBezTo>
                  <a:cubicBezTo>
                    <a:pt x="3" y="9"/>
                    <a:pt x="3" y="9"/>
                    <a:pt x="3" y="9"/>
                  </a:cubicBezTo>
                  <a:cubicBezTo>
                    <a:pt x="1" y="8"/>
                    <a:pt x="0" y="6"/>
                    <a:pt x="0" y="4"/>
                  </a:cubicBezTo>
                  <a:cubicBezTo>
                    <a:pt x="0" y="2"/>
                    <a:pt x="3" y="0"/>
                    <a:pt x="5" y="1"/>
                  </a:cubicBezTo>
                  <a:cubicBezTo>
                    <a:pt x="37" y="6"/>
                    <a:pt x="37" y="6"/>
                    <a:pt x="37" y="6"/>
                  </a:cubicBezTo>
                  <a:cubicBezTo>
                    <a:pt x="39" y="7"/>
                    <a:pt x="41" y="9"/>
                    <a:pt x="41" y="11"/>
                  </a:cubicBezTo>
                  <a:cubicBezTo>
                    <a:pt x="40" y="13"/>
                    <a:pt x="38" y="14"/>
                    <a:pt x="36"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9" name="Freeform 40">
              <a:extLst>
                <a:ext uri="{FF2B5EF4-FFF2-40B4-BE49-F238E27FC236}">
                  <a16:creationId xmlns:a16="http://schemas.microsoft.com/office/drawing/2014/main" id="{9BE53A3E-EB2E-6F8D-2AF7-CF2065F41C5F}"/>
                </a:ext>
              </a:extLst>
            </p:cNvPr>
            <p:cNvSpPr>
              <a:spLocks/>
            </p:cNvSpPr>
            <p:nvPr/>
          </p:nvSpPr>
          <p:spPr bwMode="auto">
            <a:xfrm>
              <a:off x="-3456189" y="1345988"/>
              <a:ext cx="97832" cy="65222"/>
            </a:xfrm>
            <a:custGeom>
              <a:avLst/>
              <a:gdLst>
                <a:gd name="T0" fmla="*/ 5 w 38"/>
                <a:gd name="T1" fmla="*/ 26 h 26"/>
                <a:gd name="T2" fmla="*/ 1 w 38"/>
                <a:gd name="T3" fmla="*/ 24 h 26"/>
                <a:gd name="T4" fmla="*/ 3 w 38"/>
                <a:gd name="T5" fmla="*/ 18 h 26"/>
                <a:gd name="T6" fmla="*/ 31 w 38"/>
                <a:gd name="T7" fmla="*/ 2 h 26"/>
                <a:gd name="T8" fmla="*/ 37 w 38"/>
                <a:gd name="T9" fmla="*/ 3 h 26"/>
                <a:gd name="T10" fmla="*/ 35 w 38"/>
                <a:gd name="T11" fmla="*/ 9 h 26"/>
                <a:gd name="T12" fmla="*/ 7 w 38"/>
                <a:gd name="T13" fmla="*/ 25 h 26"/>
                <a:gd name="T14" fmla="*/ 5 w 3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6">
                  <a:moveTo>
                    <a:pt x="5" y="26"/>
                  </a:moveTo>
                  <a:cubicBezTo>
                    <a:pt x="3" y="26"/>
                    <a:pt x="2" y="25"/>
                    <a:pt x="1" y="24"/>
                  </a:cubicBezTo>
                  <a:cubicBezTo>
                    <a:pt x="0" y="22"/>
                    <a:pt x="1" y="19"/>
                    <a:pt x="3" y="18"/>
                  </a:cubicBezTo>
                  <a:cubicBezTo>
                    <a:pt x="31" y="2"/>
                    <a:pt x="31" y="2"/>
                    <a:pt x="31" y="2"/>
                  </a:cubicBezTo>
                  <a:cubicBezTo>
                    <a:pt x="33" y="0"/>
                    <a:pt x="36" y="1"/>
                    <a:pt x="37" y="3"/>
                  </a:cubicBezTo>
                  <a:cubicBezTo>
                    <a:pt x="38" y="5"/>
                    <a:pt x="37" y="8"/>
                    <a:pt x="35" y="9"/>
                  </a:cubicBezTo>
                  <a:cubicBezTo>
                    <a:pt x="7" y="25"/>
                    <a:pt x="7" y="25"/>
                    <a:pt x="7" y="25"/>
                  </a:cubicBezTo>
                  <a:cubicBezTo>
                    <a:pt x="6" y="25"/>
                    <a:pt x="5" y="26"/>
                    <a:pt x="5"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0" name="Freeform 41">
              <a:extLst>
                <a:ext uri="{FF2B5EF4-FFF2-40B4-BE49-F238E27FC236}">
                  <a16:creationId xmlns:a16="http://schemas.microsoft.com/office/drawing/2014/main" id="{B64C0051-9098-F42B-CBF5-CE150596DF0B}"/>
                </a:ext>
              </a:extLst>
            </p:cNvPr>
            <p:cNvSpPr>
              <a:spLocks/>
            </p:cNvSpPr>
            <p:nvPr/>
          </p:nvSpPr>
          <p:spPr bwMode="auto">
            <a:xfrm>
              <a:off x="-3028171" y="1345988"/>
              <a:ext cx="93757" cy="65222"/>
            </a:xfrm>
            <a:custGeom>
              <a:avLst/>
              <a:gdLst>
                <a:gd name="T0" fmla="*/ 33 w 38"/>
                <a:gd name="T1" fmla="*/ 26 h 26"/>
                <a:gd name="T2" fmla="*/ 31 w 38"/>
                <a:gd name="T3" fmla="*/ 25 h 26"/>
                <a:gd name="T4" fmla="*/ 3 w 38"/>
                <a:gd name="T5" fmla="*/ 9 h 26"/>
                <a:gd name="T6" fmla="*/ 1 w 38"/>
                <a:gd name="T7" fmla="*/ 3 h 26"/>
                <a:gd name="T8" fmla="*/ 7 w 38"/>
                <a:gd name="T9" fmla="*/ 2 h 26"/>
                <a:gd name="T10" fmla="*/ 35 w 38"/>
                <a:gd name="T11" fmla="*/ 18 h 26"/>
                <a:gd name="T12" fmla="*/ 37 w 38"/>
                <a:gd name="T13" fmla="*/ 24 h 26"/>
                <a:gd name="T14" fmla="*/ 33 w 38"/>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6">
                  <a:moveTo>
                    <a:pt x="33" y="26"/>
                  </a:moveTo>
                  <a:cubicBezTo>
                    <a:pt x="33" y="26"/>
                    <a:pt x="32" y="25"/>
                    <a:pt x="31" y="25"/>
                  </a:cubicBezTo>
                  <a:cubicBezTo>
                    <a:pt x="3" y="9"/>
                    <a:pt x="3" y="9"/>
                    <a:pt x="3" y="9"/>
                  </a:cubicBezTo>
                  <a:cubicBezTo>
                    <a:pt x="1" y="8"/>
                    <a:pt x="0" y="5"/>
                    <a:pt x="1" y="3"/>
                  </a:cubicBezTo>
                  <a:cubicBezTo>
                    <a:pt x="2" y="1"/>
                    <a:pt x="5" y="0"/>
                    <a:pt x="7" y="2"/>
                  </a:cubicBezTo>
                  <a:cubicBezTo>
                    <a:pt x="35" y="18"/>
                    <a:pt x="35" y="18"/>
                    <a:pt x="35" y="18"/>
                  </a:cubicBezTo>
                  <a:cubicBezTo>
                    <a:pt x="37" y="19"/>
                    <a:pt x="38" y="22"/>
                    <a:pt x="37" y="24"/>
                  </a:cubicBezTo>
                  <a:cubicBezTo>
                    <a:pt x="36" y="25"/>
                    <a:pt x="35" y="26"/>
                    <a:pt x="33"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1" name="Freeform 42">
              <a:extLst>
                <a:ext uri="{FF2B5EF4-FFF2-40B4-BE49-F238E27FC236}">
                  <a16:creationId xmlns:a16="http://schemas.microsoft.com/office/drawing/2014/main" id="{6650FFAB-1DBB-5C15-0668-F538A0CF3A7A}"/>
                </a:ext>
              </a:extLst>
            </p:cNvPr>
            <p:cNvSpPr>
              <a:spLocks/>
            </p:cNvSpPr>
            <p:nvPr/>
          </p:nvSpPr>
          <p:spPr bwMode="auto">
            <a:xfrm>
              <a:off x="-3003713" y="1195162"/>
              <a:ext cx="101910" cy="36688"/>
            </a:xfrm>
            <a:custGeom>
              <a:avLst/>
              <a:gdLst>
                <a:gd name="T0" fmla="*/ 4 w 41"/>
                <a:gd name="T1" fmla="*/ 14 h 14"/>
                <a:gd name="T2" fmla="*/ 0 w 41"/>
                <a:gd name="T3" fmla="*/ 11 h 14"/>
                <a:gd name="T4" fmla="*/ 4 w 41"/>
                <a:gd name="T5" fmla="*/ 6 h 14"/>
                <a:gd name="T6" fmla="*/ 36 w 41"/>
                <a:gd name="T7" fmla="*/ 1 h 14"/>
                <a:gd name="T8" fmla="*/ 41 w 41"/>
                <a:gd name="T9" fmla="*/ 4 h 14"/>
                <a:gd name="T10" fmla="*/ 38 w 41"/>
                <a:gd name="T11" fmla="*/ 9 h 14"/>
                <a:gd name="T12" fmla="*/ 5 w 41"/>
                <a:gd name="T13" fmla="*/ 14 h 14"/>
                <a:gd name="T14" fmla="*/ 4 w 4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4">
                  <a:moveTo>
                    <a:pt x="4" y="14"/>
                  </a:moveTo>
                  <a:cubicBezTo>
                    <a:pt x="3" y="14"/>
                    <a:pt x="1" y="13"/>
                    <a:pt x="0" y="11"/>
                  </a:cubicBezTo>
                  <a:cubicBezTo>
                    <a:pt x="0" y="9"/>
                    <a:pt x="2" y="7"/>
                    <a:pt x="4" y="6"/>
                  </a:cubicBezTo>
                  <a:cubicBezTo>
                    <a:pt x="36" y="1"/>
                    <a:pt x="36" y="1"/>
                    <a:pt x="36" y="1"/>
                  </a:cubicBezTo>
                  <a:cubicBezTo>
                    <a:pt x="38" y="0"/>
                    <a:pt x="41" y="2"/>
                    <a:pt x="41" y="4"/>
                  </a:cubicBezTo>
                  <a:cubicBezTo>
                    <a:pt x="41" y="6"/>
                    <a:pt x="40" y="8"/>
                    <a:pt x="38" y="9"/>
                  </a:cubicBezTo>
                  <a:cubicBezTo>
                    <a:pt x="5" y="14"/>
                    <a:pt x="5" y="14"/>
                    <a:pt x="5" y="14"/>
                  </a:cubicBezTo>
                  <a:cubicBezTo>
                    <a:pt x="5" y="14"/>
                    <a:pt x="5" y="14"/>
                    <a:pt x="4"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2" name="Freeform 43">
              <a:extLst>
                <a:ext uri="{FF2B5EF4-FFF2-40B4-BE49-F238E27FC236}">
                  <a16:creationId xmlns:a16="http://schemas.microsoft.com/office/drawing/2014/main" id="{89DE8D09-885D-5E9F-5AEB-B1F9E655ED13}"/>
                </a:ext>
              </a:extLst>
            </p:cNvPr>
            <p:cNvSpPr>
              <a:spLocks/>
            </p:cNvSpPr>
            <p:nvPr/>
          </p:nvSpPr>
          <p:spPr bwMode="auto">
            <a:xfrm>
              <a:off x="-3073012" y="1023955"/>
              <a:ext cx="73374" cy="85605"/>
            </a:xfrm>
            <a:custGeom>
              <a:avLst/>
              <a:gdLst>
                <a:gd name="T0" fmla="*/ 5 w 30"/>
                <a:gd name="T1" fmla="*/ 34 h 34"/>
                <a:gd name="T2" fmla="*/ 2 w 30"/>
                <a:gd name="T3" fmla="*/ 33 h 34"/>
                <a:gd name="T4" fmla="*/ 2 w 30"/>
                <a:gd name="T5" fmla="*/ 28 h 34"/>
                <a:gd name="T6" fmla="*/ 23 w 30"/>
                <a:gd name="T7" fmla="*/ 2 h 34"/>
                <a:gd name="T8" fmla="*/ 28 w 30"/>
                <a:gd name="T9" fmla="*/ 2 h 34"/>
                <a:gd name="T10" fmla="*/ 29 w 30"/>
                <a:gd name="T11" fmla="*/ 8 h 34"/>
                <a:gd name="T12" fmla="*/ 8 w 30"/>
                <a:gd name="T13" fmla="*/ 33 h 34"/>
                <a:gd name="T14" fmla="*/ 5 w 30"/>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4">
                  <a:moveTo>
                    <a:pt x="5" y="34"/>
                  </a:moveTo>
                  <a:cubicBezTo>
                    <a:pt x="4" y="34"/>
                    <a:pt x="3" y="34"/>
                    <a:pt x="2" y="33"/>
                  </a:cubicBezTo>
                  <a:cubicBezTo>
                    <a:pt x="0" y="32"/>
                    <a:pt x="0" y="29"/>
                    <a:pt x="2" y="28"/>
                  </a:cubicBezTo>
                  <a:cubicBezTo>
                    <a:pt x="23" y="2"/>
                    <a:pt x="23" y="2"/>
                    <a:pt x="23" y="2"/>
                  </a:cubicBezTo>
                  <a:cubicBezTo>
                    <a:pt x="24" y="1"/>
                    <a:pt x="27" y="0"/>
                    <a:pt x="28" y="2"/>
                  </a:cubicBezTo>
                  <a:cubicBezTo>
                    <a:pt x="30" y="3"/>
                    <a:pt x="30" y="6"/>
                    <a:pt x="29" y="8"/>
                  </a:cubicBezTo>
                  <a:cubicBezTo>
                    <a:pt x="8" y="33"/>
                    <a:pt x="8" y="33"/>
                    <a:pt x="8" y="33"/>
                  </a:cubicBezTo>
                  <a:cubicBezTo>
                    <a:pt x="7" y="34"/>
                    <a:pt x="6" y="34"/>
                    <a:pt x="5"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7" name="Shape8_20200717_154352">
            <a:extLst>
              <a:ext uri="{FF2B5EF4-FFF2-40B4-BE49-F238E27FC236}">
                <a16:creationId xmlns:a16="http://schemas.microsoft.com/office/drawing/2014/main" id="{5A979016-3E97-CFCA-F979-27FF2E58FC22}"/>
              </a:ext>
            </a:extLst>
          </p:cNvPr>
          <p:cNvGrpSpPr>
            <a:grpSpLocks noChangeAspect="1"/>
          </p:cNvGrpSpPr>
          <p:nvPr/>
        </p:nvGrpSpPr>
        <p:grpSpPr>
          <a:xfrm>
            <a:off x="9633905" y="1259716"/>
            <a:ext cx="811192" cy="550308"/>
            <a:chOff x="-7618139" y="2373227"/>
            <a:chExt cx="811192" cy="550308"/>
          </a:xfrm>
          <a:solidFill>
            <a:schemeClr val="accent1"/>
          </a:solidFill>
        </p:grpSpPr>
        <p:sp>
          <p:nvSpPr>
            <p:cNvPr id="259" name="Freeform 44">
              <a:extLst>
                <a:ext uri="{FF2B5EF4-FFF2-40B4-BE49-F238E27FC236}">
                  <a16:creationId xmlns:a16="http://schemas.microsoft.com/office/drawing/2014/main" id="{13864EE3-2A46-852A-0975-579442F18E4E}"/>
                </a:ext>
              </a:extLst>
            </p:cNvPr>
            <p:cNvSpPr>
              <a:spLocks/>
            </p:cNvSpPr>
            <p:nvPr/>
          </p:nvSpPr>
          <p:spPr bwMode="auto">
            <a:xfrm>
              <a:off x="-7304262" y="2585197"/>
              <a:ext cx="497315" cy="338338"/>
            </a:xfrm>
            <a:custGeom>
              <a:avLst/>
              <a:gdLst>
                <a:gd name="T0" fmla="*/ 97 w 197"/>
                <a:gd name="T1" fmla="*/ 135 h 135"/>
                <a:gd name="T2" fmla="*/ 1 w 197"/>
                <a:gd name="T3" fmla="*/ 86 h 135"/>
                <a:gd name="T4" fmla="*/ 3 w 197"/>
                <a:gd name="T5" fmla="*/ 81 h 135"/>
                <a:gd name="T6" fmla="*/ 9 w 197"/>
                <a:gd name="T7" fmla="*/ 83 h 135"/>
                <a:gd name="T8" fmla="*/ 97 w 197"/>
                <a:gd name="T9" fmla="*/ 127 h 135"/>
                <a:gd name="T10" fmla="*/ 153 w 197"/>
                <a:gd name="T11" fmla="*/ 115 h 135"/>
                <a:gd name="T12" fmla="*/ 156 w 197"/>
                <a:gd name="T13" fmla="*/ 114 h 135"/>
                <a:gd name="T14" fmla="*/ 184 w 197"/>
                <a:gd name="T15" fmla="*/ 121 h 135"/>
                <a:gd name="T16" fmla="*/ 178 w 197"/>
                <a:gd name="T17" fmla="*/ 98 h 135"/>
                <a:gd name="T18" fmla="*/ 179 w 197"/>
                <a:gd name="T19" fmla="*/ 95 h 135"/>
                <a:gd name="T20" fmla="*/ 189 w 197"/>
                <a:gd name="T21" fmla="*/ 67 h 135"/>
                <a:gd name="T22" fmla="*/ 122 w 197"/>
                <a:gd name="T23" fmla="*/ 9 h 135"/>
                <a:gd name="T24" fmla="*/ 119 w 197"/>
                <a:gd name="T25" fmla="*/ 4 h 135"/>
                <a:gd name="T26" fmla="*/ 123 w 197"/>
                <a:gd name="T27" fmla="*/ 1 h 135"/>
                <a:gd name="T28" fmla="*/ 197 w 197"/>
                <a:gd name="T29" fmla="*/ 67 h 135"/>
                <a:gd name="T30" fmla="*/ 186 w 197"/>
                <a:gd name="T31" fmla="*/ 98 h 135"/>
                <a:gd name="T32" fmla="*/ 193 w 197"/>
                <a:gd name="T33" fmla="*/ 126 h 135"/>
                <a:gd name="T34" fmla="*/ 192 w 197"/>
                <a:gd name="T35" fmla="*/ 130 h 135"/>
                <a:gd name="T36" fmla="*/ 188 w 197"/>
                <a:gd name="T37" fmla="*/ 131 h 135"/>
                <a:gd name="T38" fmla="*/ 155 w 197"/>
                <a:gd name="T39" fmla="*/ 123 h 135"/>
                <a:gd name="T40" fmla="*/ 97 w 197"/>
                <a:gd name="T4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35">
                  <a:moveTo>
                    <a:pt x="97" y="135"/>
                  </a:moveTo>
                  <a:cubicBezTo>
                    <a:pt x="53" y="135"/>
                    <a:pt x="13" y="115"/>
                    <a:pt x="1" y="86"/>
                  </a:cubicBezTo>
                  <a:cubicBezTo>
                    <a:pt x="0" y="84"/>
                    <a:pt x="1" y="81"/>
                    <a:pt x="3" y="81"/>
                  </a:cubicBezTo>
                  <a:cubicBezTo>
                    <a:pt x="5" y="80"/>
                    <a:pt x="8" y="81"/>
                    <a:pt x="9" y="83"/>
                  </a:cubicBezTo>
                  <a:cubicBezTo>
                    <a:pt x="20" y="109"/>
                    <a:pt x="56" y="127"/>
                    <a:pt x="97" y="127"/>
                  </a:cubicBezTo>
                  <a:cubicBezTo>
                    <a:pt x="117" y="127"/>
                    <a:pt x="137" y="123"/>
                    <a:pt x="153" y="115"/>
                  </a:cubicBezTo>
                  <a:cubicBezTo>
                    <a:pt x="154" y="114"/>
                    <a:pt x="155" y="114"/>
                    <a:pt x="156" y="114"/>
                  </a:cubicBezTo>
                  <a:cubicBezTo>
                    <a:pt x="184" y="121"/>
                    <a:pt x="184" y="121"/>
                    <a:pt x="184" y="121"/>
                  </a:cubicBezTo>
                  <a:cubicBezTo>
                    <a:pt x="178" y="98"/>
                    <a:pt x="178" y="98"/>
                    <a:pt x="178" y="98"/>
                  </a:cubicBezTo>
                  <a:cubicBezTo>
                    <a:pt x="178" y="97"/>
                    <a:pt x="178" y="96"/>
                    <a:pt x="179" y="95"/>
                  </a:cubicBezTo>
                  <a:cubicBezTo>
                    <a:pt x="186" y="86"/>
                    <a:pt x="189" y="77"/>
                    <a:pt x="189" y="67"/>
                  </a:cubicBezTo>
                  <a:cubicBezTo>
                    <a:pt x="189" y="40"/>
                    <a:pt x="162" y="16"/>
                    <a:pt x="122" y="9"/>
                  </a:cubicBezTo>
                  <a:cubicBezTo>
                    <a:pt x="120" y="8"/>
                    <a:pt x="118" y="6"/>
                    <a:pt x="119" y="4"/>
                  </a:cubicBezTo>
                  <a:cubicBezTo>
                    <a:pt x="119" y="2"/>
                    <a:pt x="121" y="0"/>
                    <a:pt x="123" y="1"/>
                  </a:cubicBezTo>
                  <a:cubicBezTo>
                    <a:pt x="167" y="9"/>
                    <a:pt x="197" y="36"/>
                    <a:pt x="197" y="67"/>
                  </a:cubicBezTo>
                  <a:cubicBezTo>
                    <a:pt x="197" y="78"/>
                    <a:pt x="194" y="89"/>
                    <a:pt x="186" y="98"/>
                  </a:cubicBezTo>
                  <a:cubicBezTo>
                    <a:pt x="193" y="126"/>
                    <a:pt x="193" y="126"/>
                    <a:pt x="193" y="126"/>
                  </a:cubicBezTo>
                  <a:cubicBezTo>
                    <a:pt x="194" y="127"/>
                    <a:pt x="193" y="129"/>
                    <a:pt x="192" y="130"/>
                  </a:cubicBezTo>
                  <a:cubicBezTo>
                    <a:pt x="191" y="131"/>
                    <a:pt x="190" y="131"/>
                    <a:pt x="188" y="131"/>
                  </a:cubicBezTo>
                  <a:cubicBezTo>
                    <a:pt x="155" y="123"/>
                    <a:pt x="155" y="123"/>
                    <a:pt x="155" y="123"/>
                  </a:cubicBezTo>
                  <a:cubicBezTo>
                    <a:pt x="138" y="131"/>
                    <a:pt x="118" y="135"/>
                    <a:pt x="97" y="1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0" name="Freeform 45">
              <a:extLst>
                <a:ext uri="{FF2B5EF4-FFF2-40B4-BE49-F238E27FC236}">
                  <a16:creationId xmlns:a16="http://schemas.microsoft.com/office/drawing/2014/main" id="{ACCF57CE-3838-4611-7525-124BB6B0409A}"/>
                </a:ext>
              </a:extLst>
            </p:cNvPr>
            <p:cNvSpPr>
              <a:spLocks noEditPoints="1"/>
            </p:cNvSpPr>
            <p:nvPr/>
          </p:nvSpPr>
          <p:spPr bwMode="auto">
            <a:xfrm>
              <a:off x="-7618139" y="2373227"/>
              <a:ext cx="631835" cy="428018"/>
            </a:xfrm>
            <a:custGeom>
              <a:avLst/>
              <a:gdLst>
                <a:gd name="T0" fmla="*/ 125 w 250"/>
                <a:gd name="T1" fmla="*/ 170 h 170"/>
                <a:gd name="T2" fmla="*/ 53 w 250"/>
                <a:gd name="T3" fmla="*/ 154 h 170"/>
                <a:gd name="T4" fmla="*/ 11 w 250"/>
                <a:gd name="T5" fmla="*/ 164 h 170"/>
                <a:gd name="T6" fmla="*/ 7 w 250"/>
                <a:gd name="T7" fmla="*/ 163 h 170"/>
                <a:gd name="T8" fmla="*/ 6 w 250"/>
                <a:gd name="T9" fmla="*/ 159 h 170"/>
                <a:gd name="T10" fmla="*/ 15 w 250"/>
                <a:gd name="T11" fmla="*/ 124 h 170"/>
                <a:gd name="T12" fmla="*/ 0 w 250"/>
                <a:gd name="T13" fmla="*/ 85 h 170"/>
                <a:gd name="T14" fmla="*/ 125 w 250"/>
                <a:gd name="T15" fmla="*/ 0 h 170"/>
                <a:gd name="T16" fmla="*/ 250 w 250"/>
                <a:gd name="T17" fmla="*/ 85 h 170"/>
                <a:gd name="T18" fmla="*/ 125 w 250"/>
                <a:gd name="T19" fmla="*/ 170 h 170"/>
                <a:gd name="T20" fmla="*/ 53 w 250"/>
                <a:gd name="T21" fmla="*/ 145 h 170"/>
                <a:gd name="T22" fmla="*/ 55 w 250"/>
                <a:gd name="T23" fmla="*/ 146 h 170"/>
                <a:gd name="T24" fmla="*/ 125 w 250"/>
                <a:gd name="T25" fmla="*/ 161 h 170"/>
                <a:gd name="T26" fmla="*/ 242 w 250"/>
                <a:gd name="T27" fmla="*/ 85 h 170"/>
                <a:gd name="T28" fmla="*/ 125 w 250"/>
                <a:gd name="T29" fmla="*/ 8 h 170"/>
                <a:gd name="T30" fmla="*/ 9 w 250"/>
                <a:gd name="T31" fmla="*/ 85 h 170"/>
                <a:gd name="T32" fmla="*/ 22 w 250"/>
                <a:gd name="T33" fmla="*/ 120 h 170"/>
                <a:gd name="T34" fmla="*/ 23 w 250"/>
                <a:gd name="T35" fmla="*/ 124 h 170"/>
                <a:gd name="T36" fmla="*/ 15 w 250"/>
                <a:gd name="T37" fmla="*/ 155 h 170"/>
                <a:gd name="T38" fmla="*/ 52 w 250"/>
                <a:gd name="T39" fmla="*/ 145 h 170"/>
                <a:gd name="T40" fmla="*/ 53 w 250"/>
                <a:gd name="T41" fmla="*/ 14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170">
                  <a:moveTo>
                    <a:pt x="125" y="170"/>
                  </a:moveTo>
                  <a:cubicBezTo>
                    <a:pt x="99" y="170"/>
                    <a:pt x="74" y="164"/>
                    <a:pt x="53" y="154"/>
                  </a:cubicBezTo>
                  <a:cubicBezTo>
                    <a:pt x="11" y="164"/>
                    <a:pt x="11" y="164"/>
                    <a:pt x="11" y="164"/>
                  </a:cubicBezTo>
                  <a:cubicBezTo>
                    <a:pt x="9" y="165"/>
                    <a:pt x="8" y="164"/>
                    <a:pt x="7" y="163"/>
                  </a:cubicBezTo>
                  <a:cubicBezTo>
                    <a:pt x="6" y="162"/>
                    <a:pt x="5" y="161"/>
                    <a:pt x="6" y="159"/>
                  </a:cubicBezTo>
                  <a:cubicBezTo>
                    <a:pt x="15" y="124"/>
                    <a:pt x="15" y="124"/>
                    <a:pt x="15" y="124"/>
                  </a:cubicBezTo>
                  <a:cubicBezTo>
                    <a:pt x="5" y="112"/>
                    <a:pt x="0" y="99"/>
                    <a:pt x="0" y="85"/>
                  </a:cubicBezTo>
                  <a:cubicBezTo>
                    <a:pt x="0" y="38"/>
                    <a:pt x="56" y="0"/>
                    <a:pt x="125" y="0"/>
                  </a:cubicBezTo>
                  <a:cubicBezTo>
                    <a:pt x="194" y="0"/>
                    <a:pt x="250" y="38"/>
                    <a:pt x="250" y="85"/>
                  </a:cubicBezTo>
                  <a:cubicBezTo>
                    <a:pt x="250" y="132"/>
                    <a:pt x="194" y="170"/>
                    <a:pt x="125" y="170"/>
                  </a:cubicBezTo>
                  <a:close/>
                  <a:moveTo>
                    <a:pt x="53" y="145"/>
                  </a:moveTo>
                  <a:cubicBezTo>
                    <a:pt x="54" y="145"/>
                    <a:pt x="54" y="145"/>
                    <a:pt x="55" y="146"/>
                  </a:cubicBezTo>
                  <a:cubicBezTo>
                    <a:pt x="75" y="156"/>
                    <a:pt x="100" y="161"/>
                    <a:pt x="125" y="161"/>
                  </a:cubicBezTo>
                  <a:cubicBezTo>
                    <a:pt x="189" y="161"/>
                    <a:pt x="242" y="127"/>
                    <a:pt x="242" y="85"/>
                  </a:cubicBezTo>
                  <a:cubicBezTo>
                    <a:pt x="242" y="43"/>
                    <a:pt x="189" y="8"/>
                    <a:pt x="125" y="8"/>
                  </a:cubicBezTo>
                  <a:cubicBezTo>
                    <a:pt x="61" y="8"/>
                    <a:pt x="9" y="43"/>
                    <a:pt x="9" y="85"/>
                  </a:cubicBezTo>
                  <a:cubicBezTo>
                    <a:pt x="9" y="97"/>
                    <a:pt x="13" y="110"/>
                    <a:pt x="22" y="120"/>
                  </a:cubicBezTo>
                  <a:cubicBezTo>
                    <a:pt x="23" y="122"/>
                    <a:pt x="23" y="123"/>
                    <a:pt x="23" y="124"/>
                  </a:cubicBezTo>
                  <a:cubicBezTo>
                    <a:pt x="15" y="155"/>
                    <a:pt x="15" y="155"/>
                    <a:pt x="15" y="155"/>
                  </a:cubicBezTo>
                  <a:cubicBezTo>
                    <a:pt x="52" y="145"/>
                    <a:pt x="52" y="145"/>
                    <a:pt x="52" y="145"/>
                  </a:cubicBezTo>
                  <a:cubicBezTo>
                    <a:pt x="52" y="145"/>
                    <a:pt x="53" y="145"/>
                    <a:pt x="53" y="1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1" name="Freeform 46">
              <a:extLst>
                <a:ext uri="{FF2B5EF4-FFF2-40B4-BE49-F238E27FC236}">
                  <a16:creationId xmlns:a16="http://schemas.microsoft.com/office/drawing/2014/main" id="{A55DD7EB-7BFF-EA1E-9462-B661C0304925}"/>
                </a:ext>
              </a:extLst>
            </p:cNvPr>
            <p:cNvSpPr>
              <a:spLocks noEditPoints="1"/>
            </p:cNvSpPr>
            <p:nvPr/>
          </p:nvSpPr>
          <p:spPr bwMode="auto">
            <a:xfrm>
              <a:off x="-7349100" y="2540356"/>
              <a:ext cx="93757" cy="97832"/>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8 h 38"/>
                <a:gd name="T12" fmla="*/ 8 w 38"/>
                <a:gd name="T13" fmla="*/ 19 h 38"/>
                <a:gd name="T14" fmla="*/ 19 w 38"/>
                <a:gd name="T15" fmla="*/ 30 h 38"/>
                <a:gd name="T16" fmla="*/ 30 w 38"/>
                <a:gd name="T17" fmla="*/ 19 h 38"/>
                <a:gd name="T18" fmla="*/ 19 w 38"/>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8"/>
                    <a:pt x="9" y="0"/>
                    <a:pt x="19" y="0"/>
                  </a:cubicBezTo>
                  <a:cubicBezTo>
                    <a:pt x="30" y="0"/>
                    <a:pt x="38" y="8"/>
                    <a:pt x="38" y="19"/>
                  </a:cubicBezTo>
                  <a:cubicBezTo>
                    <a:pt x="38" y="29"/>
                    <a:pt x="30" y="38"/>
                    <a:pt x="19" y="38"/>
                  </a:cubicBezTo>
                  <a:close/>
                  <a:moveTo>
                    <a:pt x="19" y="8"/>
                  </a:moveTo>
                  <a:cubicBezTo>
                    <a:pt x="13" y="8"/>
                    <a:pt x="8" y="13"/>
                    <a:pt x="8" y="19"/>
                  </a:cubicBezTo>
                  <a:cubicBezTo>
                    <a:pt x="8" y="25"/>
                    <a:pt x="13" y="30"/>
                    <a:pt x="19" y="30"/>
                  </a:cubicBezTo>
                  <a:cubicBezTo>
                    <a:pt x="25" y="30"/>
                    <a:pt x="30" y="25"/>
                    <a:pt x="30" y="19"/>
                  </a:cubicBezTo>
                  <a:cubicBezTo>
                    <a:pt x="30" y="13"/>
                    <a:pt x="25" y="8"/>
                    <a:pt x="1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2" name="Freeform 47">
              <a:extLst>
                <a:ext uri="{FF2B5EF4-FFF2-40B4-BE49-F238E27FC236}">
                  <a16:creationId xmlns:a16="http://schemas.microsoft.com/office/drawing/2014/main" id="{82D4E024-CFA5-C224-7DEC-56A417271499}"/>
                </a:ext>
              </a:extLst>
            </p:cNvPr>
            <p:cNvSpPr>
              <a:spLocks noEditPoints="1"/>
            </p:cNvSpPr>
            <p:nvPr/>
          </p:nvSpPr>
          <p:spPr bwMode="auto">
            <a:xfrm>
              <a:off x="-7491774" y="2540356"/>
              <a:ext cx="97832" cy="97832"/>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8 h 38"/>
                <a:gd name="T12" fmla="*/ 8 w 38"/>
                <a:gd name="T13" fmla="*/ 19 h 38"/>
                <a:gd name="T14" fmla="*/ 19 w 38"/>
                <a:gd name="T15" fmla="*/ 30 h 38"/>
                <a:gd name="T16" fmla="*/ 29 w 38"/>
                <a:gd name="T17" fmla="*/ 19 h 38"/>
                <a:gd name="T18" fmla="*/ 19 w 38"/>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29"/>
                    <a:pt x="0" y="19"/>
                  </a:cubicBezTo>
                  <a:cubicBezTo>
                    <a:pt x="0" y="8"/>
                    <a:pt x="8" y="0"/>
                    <a:pt x="19" y="0"/>
                  </a:cubicBezTo>
                  <a:cubicBezTo>
                    <a:pt x="29" y="0"/>
                    <a:pt x="38" y="8"/>
                    <a:pt x="38" y="19"/>
                  </a:cubicBezTo>
                  <a:cubicBezTo>
                    <a:pt x="38" y="29"/>
                    <a:pt x="29" y="38"/>
                    <a:pt x="19" y="38"/>
                  </a:cubicBezTo>
                  <a:close/>
                  <a:moveTo>
                    <a:pt x="19" y="8"/>
                  </a:moveTo>
                  <a:cubicBezTo>
                    <a:pt x="13" y="8"/>
                    <a:pt x="8" y="13"/>
                    <a:pt x="8" y="19"/>
                  </a:cubicBezTo>
                  <a:cubicBezTo>
                    <a:pt x="8" y="25"/>
                    <a:pt x="13" y="30"/>
                    <a:pt x="19" y="30"/>
                  </a:cubicBezTo>
                  <a:cubicBezTo>
                    <a:pt x="25" y="30"/>
                    <a:pt x="29" y="25"/>
                    <a:pt x="29" y="19"/>
                  </a:cubicBezTo>
                  <a:cubicBezTo>
                    <a:pt x="29" y="13"/>
                    <a:pt x="25" y="8"/>
                    <a:pt x="1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3" name="Freeform 48">
              <a:extLst>
                <a:ext uri="{FF2B5EF4-FFF2-40B4-BE49-F238E27FC236}">
                  <a16:creationId xmlns:a16="http://schemas.microsoft.com/office/drawing/2014/main" id="{3C3DC751-159C-2ADA-46A1-11630070D027}"/>
                </a:ext>
              </a:extLst>
            </p:cNvPr>
            <p:cNvSpPr>
              <a:spLocks noEditPoints="1"/>
            </p:cNvSpPr>
            <p:nvPr/>
          </p:nvSpPr>
          <p:spPr bwMode="auto">
            <a:xfrm>
              <a:off x="-7206430" y="2540356"/>
              <a:ext cx="97832" cy="97832"/>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8 h 38"/>
                <a:gd name="T12" fmla="*/ 8 w 38"/>
                <a:gd name="T13" fmla="*/ 19 h 38"/>
                <a:gd name="T14" fmla="*/ 19 w 38"/>
                <a:gd name="T15" fmla="*/ 30 h 38"/>
                <a:gd name="T16" fmla="*/ 29 w 38"/>
                <a:gd name="T17" fmla="*/ 19 h 38"/>
                <a:gd name="T18" fmla="*/ 19 w 38"/>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29"/>
                    <a:pt x="0" y="19"/>
                  </a:cubicBezTo>
                  <a:cubicBezTo>
                    <a:pt x="0" y="8"/>
                    <a:pt x="8" y="0"/>
                    <a:pt x="19" y="0"/>
                  </a:cubicBezTo>
                  <a:cubicBezTo>
                    <a:pt x="29" y="0"/>
                    <a:pt x="38" y="8"/>
                    <a:pt x="38" y="19"/>
                  </a:cubicBezTo>
                  <a:cubicBezTo>
                    <a:pt x="38" y="29"/>
                    <a:pt x="29" y="38"/>
                    <a:pt x="19" y="38"/>
                  </a:cubicBezTo>
                  <a:close/>
                  <a:moveTo>
                    <a:pt x="19" y="8"/>
                  </a:moveTo>
                  <a:cubicBezTo>
                    <a:pt x="13" y="8"/>
                    <a:pt x="8" y="13"/>
                    <a:pt x="8" y="19"/>
                  </a:cubicBezTo>
                  <a:cubicBezTo>
                    <a:pt x="8" y="25"/>
                    <a:pt x="13" y="30"/>
                    <a:pt x="19" y="30"/>
                  </a:cubicBezTo>
                  <a:cubicBezTo>
                    <a:pt x="24" y="30"/>
                    <a:pt x="29" y="25"/>
                    <a:pt x="29" y="19"/>
                  </a:cubicBezTo>
                  <a:cubicBezTo>
                    <a:pt x="29" y="13"/>
                    <a:pt x="24" y="8"/>
                    <a:pt x="1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8" name="Shape9_20200717_154352">
            <a:extLst>
              <a:ext uri="{FF2B5EF4-FFF2-40B4-BE49-F238E27FC236}">
                <a16:creationId xmlns:a16="http://schemas.microsoft.com/office/drawing/2014/main" id="{69982DAA-361B-A861-3451-6D515B5236DB}"/>
              </a:ext>
            </a:extLst>
          </p:cNvPr>
          <p:cNvGrpSpPr>
            <a:grpSpLocks noChangeAspect="1"/>
          </p:cNvGrpSpPr>
          <p:nvPr/>
        </p:nvGrpSpPr>
        <p:grpSpPr>
          <a:xfrm>
            <a:off x="530941" y="2530049"/>
            <a:ext cx="656291" cy="603299"/>
            <a:chOff x="-4862528" y="2413991"/>
            <a:chExt cx="656291" cy="603299"/>
          </a:xfrm>
          <a:solidFill>
            <a:schemeClr val="accent1"/>
          </a:solidFill>
        </p:grpSpPr>
        <p:sp>
          <p:nvSpPr>
            <p:cNvPr id="234" name="Freeform 49">
              <a:extLst>
                <a:ext uri="{FF2B5EF4-FFF2-40B4-BE49-F238E27FC236}">
                  <a16:creationId xmlns:a16="http://schemas.microsoft.com/office/drawing/2014/main" id="{6687B8DF-7B75-8705-C2D3-0D00F7129282}"/>
                </a:ext>
              </a:extLst>
            </p:cNvPr>
            <p:cNvSpPr>
              <a:spLocks/>
            </p:cNvSpPr>
            <p:nvPr/>
          </p:nvSpPr>
          <p:spPr bwMode="auto">
            <a:xfrm>
              <a:off x="-4520114" y="2413991"/>
              <a:ext cx="171207" cy="118215"/>
            </a:xfrm>
            <a:custGeom>
              <a:avLst/>
              <a:gdLst>
                <a:gd name="T0" fmla="*/ 61 w 67"/>
                <a:gd name="T1" fmla="*/ 48 h 48"/>
                <a:gd name="T2" fmla="*/ 59 w 67"/>
                <a:gd name="T3" fmla="*/ 48 h 48"/>
                <a:gd name="T4" fmla="*/ 57 w 67"/>
                <a:gd name="T5" fmla="*/ 43 h 48"/>
                <a:gd name="T6" fmla="*/ 59 w 67"/>
                <a:gd name="T7" fmla="*/ 33 h 48"/>
                <a:gd name="T8" fmla="*/ 34 w 67"/>
                <a:gd name="T9" fmla="*/ 8 h 48"/>
                <a:gd name="T10" fmla="*/ 9 w 67"/>
                <a:gd name="T11" fmla="*/ 33 h 48"/>
                <a:gd name="T12" fmla="*/ 4 w 67"/>
                <a:gd name="T13" fmla="*/ 37 h 48"/>
                <a:gd name="T14" fmla="*/ 0 w 67"/>
                <a:gd name="T15" fmla="*/ 33 h 48"/>
                <a:gd name="T16" fmla="*/ 34 w 67"/>
                <a:gd name="T17" fmla="*/ 0 h 48"/>
                <a:gd name="T18" fmla="*/ 67 w 67"/>
                <a:gd name="T19" fmla="*/ 33 h 48"/>
                <a:gd name="T20" fmla="*/ 65 w 67"/>
                <a:gd name="T21" fmla="*/ 46 h 48"/>
                <a:gd name="T22" fmla="*/ 61 w 67"/>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48">
                  <a:moveTo>
                    <a:pt x="61" y="48"/>
                  </a:moveTo>
                  <a:cubicBezTo>
                    <a:pt x="60" y="48"/>
                    <a:pt x="60" y="48"/>
                    <a:pt x="59" y="48"/>
                  </a:cubicBezTo>
                  <a:cubicBezTo>
                    <a:pt x="57" y="47"/>
                    <a:pt x="56" y="45"/>
                    <a:pt x="57" y="43"/>
                  </a:cubicBezTo>
                  <a:cubicBezTo>
                    <a:pt x="58" y="40"/>
                    <a:pt x="59" y="36"/>
                    <a:pt x="59" y="33"/>
                  </a:cubicBezTo>
                  <a:cubicBezTo>
                    <a:pt x="59" y="19"/>
                    <a:pt x="48" y="8"/>
                    <a:pt x="34" y="8"/>
                  </a:cubicBezTo>
                  <a:cubicBezTo>
                    <a:pt x="20" y="8"/>
                    <a:pt x="9" y="19"/>
                    <a:pt x="9" y="33"/>
                  </a:cubicBezTo>
                  <a:cubicBezTo>
                    <a:pt x="9" y="35"/>
                    <a:pt x="7" y="37"/>
                    <a:pt x="4" y="37"/>
                  </a:cubicBezTo>
                  <a:cubicBezTo>
                    <a:pt x="2" y="37"/>
                    <a:pt x="0" y="35"/>
                    <a:pt x="0" y="33"/>
                  </a:cubicBezTo>
                  <a:cubicBezTo>
                    <a:pt x="0" y="15"/>
                    <a:pt x="15" y="0"/>
                    <a:pt x="34" y="0"/>
                  </a:cubicBezTo>
                  <a:cubicBezTo>
                    <a:pt x="52" y="0"/>
                    <a:pt x="67" y="15"/>
                    <a:pt x="67" y="33"/>
                  </a:cubicBezTo>
                  <a:cubicBezTo>
                    <a:pt x="67" y="37"/>
                    <a:pt x="66" y="42"/>
                    <a:pt x="65" y="46"/>
                  </a:cubicBezTo>
                  <a:cubicBezTo>
                    <a:pt x="64" y="48"/>
                    <a:pt x="62" y="48"/>
                    <a:pt x="61"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5" name="Freeform 50">
              <a:extLst>
                <a:ext uri="{FF2B5EF4-FFF2-40B4-BE49-F238E27FC236}">
                  <a16:creationId xmlns:a16="http://schemas.microsoft.com/office/drawing/2014/main" id="{4C798EB6-FE4B-1C74-93FE-21D9AA96768F}"/>
                </a:ext>
              </a:extLst>
            </p:cNvPr>
            <p:cNvSpPr>
              <a:spLocks/>
            </p:cNvSpPr>
            <p:nvPr/>
          </p:nvSpPr>
          <p:spPr bwMode="auto">
            <a:xfrm>
              <a:off x="-4520114" y="2890922"/>
              <a:ext cx="171207" cy="126368"/>
            </a:xfrm>
            <a:custGeom>
              <a:avLst/>
              <a:gdLst>
                <a:gd name="T0" fmla="*/ 34 w 67"/>
                <a:gd name="T1" fmla="*/ 50 h 50"/>
                <a:gd name="T2" fmla="*/ 0 w 67"/>
                <a:gd name="T3" fmla="*/ 16 h 50"/>
                <a:gd name="T4" fmla="*/ 4 w 67"/>
                <a:gd name="T5" fmla="*/ 12 h 50"/>
                <a:gd name="T6" fmla="*/ 9 w 67"/>
                <a:gd name="T7" fmla="*/ 16 h 50"/>
                <a:gd name="T8" fmla="*/ 34 w 67"/>
                <a:gd name="T9" fmla="*/ 42 h 50"/>
                <a:gd name="T10" fmla="*/ 59 w 67"/>
                <a:gd name="T11" fmla="*/ 16 h 50"/>
                <a:gd name="T12" fmla="*/ 57 w 67"/>
                <a:gd name="T13" fmla="*/ 7 h 50"/>
                <a:gd name="T14" fmla="*/ 59 w 67"/>
                <a:gd name="T15" fmla="*/ 1 h 50"/>
                <a:gd name="T16" fmla="*/ 65 w 67"/>
                <a:gd name="T17" fmla="*/ 3 h 50"/>
                <a:gd name="T18" fmla="*/ 67 w 67"/>
                <a:gd name="T19" fmla="*/ 16 h 50"/>
                <a:gd name="T20" fmla="*/ 34 w 67"/>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0">
                  <a:moveTo>
                    <a:pt x="34" y="50"/>
                  </a:moveTo>
                  <a:cubicBezTo>
                    <a:pt x="15" y="50"/>
                    <a:pt x="0" y="35"/>
                    <a:pt x="0" y="16"/>
                  </a:cubicBezTo>
                  <a:cubicBezTo>
                    <a:pt x="0" y="14"/>
                    <a:pt x="2" y="12"/>
                    <a:pt x="4" y="12"/>
                  </a:cubicBezTo>
                  <a:cubicBezTo>
                    <a:pt x="7" y="12"/>
                    <a:pt x="9" y="14"/>
                    <a:pt x="9" y="16"/>
                  </a:cubicBezTo>
                  <a:cubicBezTo>
                    <a:pt x="9" y="30"/>
                    <a:pt x="20" y="42"/>
                    <a:pt x="34" y="42"/>
                  </a:cubicBezTo>
                  <a:cubicBezTo>
                    <a:pt x="48" y="42"/>
                    <a:pt x="59" y="30"/>
                    <a:pt x="59" y="16"/>
                  </a:cubicBezTo>
                  <a:cubicBezTo>
                    <a:pt x="59" y="13"/>
                    <a:pt x="58" y="10"/>
                    <a:pt x="57" y="7"/>
                  </a:cubicBezTo>
                  <a:cubicBezTo>
                    <a:pt x="56" y="5"/>
                    <a:pt x="57" y="2"/>
                    <a:pt x="59" y="1"/>
                  </a:cubicBezTo>
                  <a:cubicBezTo>
                    <a:pt x="61" y="0"/>
                    <a:pt x="64" y="1"/>
                    <a:pt x="65" y="3"/>
                  </a:cubicBezTo>
                  <a:cubicBezTo>
                    <a:pt x="66" y="8"/>
                    <a:pt x="67" y="12"/>
                    <a:pt x="67" y="16"/>
                  </a:cubicBezTo>
                  <a:cubicBezTo>
                    <a:pt x="67" y="35"/>
                    <a:pt x="52" y="50"/>
                    <a:pt x="34"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6" name="Freeform 51">
              <a:extLst>
                <a:ext uri="{FF2B5EF4-FFF2-40B4-BE49-F238E27FC236}">
                  <a16:creationId xmlns:a16="http://schemas.microsoft.com/office/drawing/2014/main" id="{AB4D939C-778B-1B18-674F-6E120DB58894}"/>
                </a:ext>
              </a:extLst>
            </p:cNvPr>
            <p:cNvSpPr>
              <a:spLocks/>
            </p:cNvSpPr>
            <p:nvPr/>
          </p:nvSpPr>
          <p:spPr bwMode="auto">
            <a:xfrm>
              <a:off x="-4369291" y="2703410"/>
              <a:ext cx="163054" cy="248658"/>
            </a:xfrm>
            <a:custGeom>
              <a:avLst/>
              <a:gdLst>
                <a:gd name="T0" fmla="*/ 4 w 65"/>
                <a:gd name="T1" fmla="*/ 99 h 99"/>
                <a:gd name="T2" fmla="*/ 0 w 65"/>
                <a:gd name="T3" fmla="*/ 95 h 99"/>
                <a:gd name="T4" fmla="*/ 4 w 65"/>
                <a:gd name="T5" fmla="*/ 91 h 99"/>
                <a:gd name="T6" fmla="*/ 55 w 65"/>
                <a:gd name="T7" fmla="*/ 32 h 99"/>
                <a:gd name="T8" fmla="*/ 47 w 65"/>
                <a:gd name="T9" fmla="*/ 7 h 99"/>
                <a:gd name="T10" fmla="*/ 49 w 65"/>
                <a:gd name="T11" fmla="*/ 1 h 99"/>
                <a:gd name="T12" fmla="*/ 54 w 65"/>
                <a:gd name="T13" fmla="*/ 2 h 99"/>
                <a:gd name="T14" fmla="*/ 63 w 65"/>
                <a:gd name="T15" fmla="*/ 31 h 99"/>
                <a:gd name="T16" fmla="*/ 48 w 65"/>
                <a:gd name="T17" fmla="*/ 77 h 99"/>
                <a:gd name="T18" fmla="*/ 4 w 65"/>
                <a:gd name="T19" fmla="*/ 99 h 99"/>
                <a:gd name="T20" fmla="*/ 4 w 65"/>
                <a:gd name="T2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99">
                  <a:moveTo>
                    <a:pt x="4" y="99"/>
                  </a:moveTo>
                  <a:cubicBezTo>
                    <a:pt x="2" y="99"/>
                    <a:pt x="0" y="98"/>
                    <a:pt x="0" y="95"/>
                  </a:cubicBezTo>
                  <a:cubicBezTo>
                    <a:pt x="0" y="93"/>
                    <a:pt x="2" y="91"/>
                    <a:pt x="4" y="91"/>
                  </a:cubicBezTo>
                  <a:cubicBezTo>
                    <a:pt x="34" y="89"/>
                    <a:pt x="57" y="62"/>
                    <a:pt x="55" y="32"/>
                  </a:cubicBezTo>
                  <a:cubicBezTo>
                    <a:pt x="55" y="23"/>
                    <a:pt x="52" y="14"/>
                    <a:pt x="47" y="7"/>
                  </a:cubicBezTo>
                  <a:cubicBezTo>
                    <a:pt x="46" y="5"/>
                    <a:pt x="47" y="2"/>
                    <a:pt x="49" y="1"/>
                  </a:cubicBezTo>
                  <a:cubicBezTo>
                    <a:pt x="50" y="0"/>
                    <a:pt x="53" y="0"/>
                    <a:pt x="54" y="2"/>
                  </a:cubicBezTo>
                  <a:cubicBezTo>
                    <a:pt x="59" y="11"/>
                    <a:pt x="63" y="21"/>
                    <a:pt x="63" y="31"/>
                  </a:cubicBezTo>
                  <a:cubicBezTo>
                    <a:pt x="65" y="48"/>
                    <a:pt x="59" y="64"/>
                    <a:pt x="48" y="77"/>
                  </a:cubicBezTo>
                  <a:cubicBezTo>
                    <a:pt x="37" y="90"/>
                    <a:pt x="21" y="98"/>
                    <a:pt x="4" y="99"/>
                  </a:cubicBezTo>
                  <a:cubicBezTo>
                    <a:pt x="4" y="99"/>
                    <a:pt x="4" y="99"/>
                    <a:pt x="4" y="9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7" name="Freeform 52">
              <a:extLst>
                <a:ext uri="{FF2B5EF4-FFF2-40B4-BE49-F238E27FC236}">
                  <a16:creationId xmlns:a16="http://schemas.microsoft.com/office/drawing/2014/main" id="{3BAAEBFC-AD59-E6D7-5571-FC74BB4CC3C4}"/>
                </a:ext>
              </a:extLst>
            </p:cNvPr>
            <p:cNvSpPr>
              <a:spLocks/>
            </p:cNvSpPr>
            <p:nvPr/>
          </p:nvSpPr>
          <p:spPr bwMode="auto">
            <a:xfrm>
              <a:off x="-4369291" y="2466982"/>
              <a:ext cx="126368" cy="150826"/>
            </a:xfrm>
            <a:custGeom>
              <a:avLst/>
              <a:gdLst>
                <a:gd name="T0" fmla="*/ 37 w 50"/>
                <a:gd name="T1" fmla="*/ 59 h 59"/>
                <a:gd name="T2" fmla="*/ 35 w 50"/>
                <a:gd name="T3" fmla="*/ 59 h 59"/>
                <a:gd name="T4" fmla="*/ 33 w 50"/>
                <a:gd name="T5" fmla="*/ 53 h 59"/>
                <a:gd name="T6" fmla="*/ 18 w 50"/>
                <a:gd name="T7" fmla="*/ 12 h 59"/>
                <a:gd name="T8" fmla="*/ 4 w 50"/>
                <a:gd name="T9" fmla="*/ 9 h 59"/>
                <a:gd name="T10" fmla="*/ 0 w 50"/>
                <a:gd name="T11" fmla="*/ 5 h 59"/>
                <a:gd name="T12" fmla="*/ 4 w 50"/>
                <a:gd name="T13" fmla="*/ 0 h 59"/>
                <a:gd name="T14" fmla="*/ 22 w 50"/>
                <a:gd name="T15" fmla="*/ 4 h 59"/>
                <a:gd name="T16" fmla="*/ 41 w 50"/>
                <a:gd name="T17" fmla="*/ 57 h 59"/>
                <a:gd name="T18" fmla="*/ 37 w 50"/>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9">
                  <a:moveTo>
                    <a:pt x="37" y="59"/>
                  </a:moveTo>
                  <a:cubicBezTo>
                    <a:pt x="36" y="59"/>
                    <a:pt x="36" y="59"/>
                    <a:pt x="35" y="59"/>
                  </a:cubicBezTo>
                  <a:cubicBezTo>
                    <a:pt x="33" y="58"/>
                    <a:pt x="32" y="56"/>
                    <a:pt x="33" y="53"/>
                  </a:cubicBezTo>
                  <a:cubicBezTo>
                    <a:pt x="41" y="38"/>
                    <a:pt x="34" y="19"/>
                    <a:pt x="18" y="12"/>
                  </a:cubicBezTo>
                  <a:cubicBezTo>
                    <a:pt x="14" y="10"/>
                    <a:pt x="9" y="9"/>
                    <a:pt x="4" y="9"/>
                  </a:cubicBezTo>
                  <a:cubicBezTo>
                    <a:pt x="2" y="9"/>
                    <a:pt x="0" y="7"/>
                    <a:pt x="0" y="5"/>
                  </a:cubicBezTo>
                  <a:cubicBezTo>
                    <a:pt x="0" y="2"/>
                    <a:pt x="1" y="1"/>
                    <a:pt x="4" y="0"/>
                  </a:cubicBezTo>
                  <a:cubicBezTo>
                    <a:pt x="10" y="0"/>
                    <a:pt x="16" y="2"/>
                    <a:pt x="22" y="4"/>
                  </a:cubicBezTo>
                  <a:cubicBezTo>
                    <a:pt x="42" y="14"/>
                    <a:pt x="50" y="37"/>
                    <a:pt x="41" y="57"/>
                  </a:cubicBezTo>
                  <a:cubicBezTo>
                    <a:pt x="40" y="59"/>
                    <a:pt x="38" y="59"/>
                    <a:pt x="37"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8" name="Freeform 53">
              <a:extLst>
                <a:ext uri="{FF2B5EF4-FFF2-40B4-BE49-F238E27FC236}">
                  <a16:creationId xmlns:a16="http://schemas.microsoft.com/office/drawing/2014/main" id="{58EEEBA2-4F00-87D5-826D-3DDEC83EDC61}"/>
                </a:ext>
              </a:extLst>
            </p:cNvPr>
            <p:cNvSpPr>
              <a:spLocks/>
            </p:cNvSpPr>
            <p:nvPr/>
          </p:nvSpPr>
          <p:spPr bwMode="auto">
            <a:xfrm>
              <a:off x="-4275534" y="2560739"/>
              <a:ext cx="57069" cy="195665"/>
            </a:xfrm>
            <a:custGeom>
              <a:avLst/>
              <a:gdLst>
                <a:gd name="T0" fmla="*/ 5 w 23"/>
                <a:gd name="T1" fmla="*/ 78 h 78"/>
                <a:gd name="T2" fmla="*/ 2 w 23"/>
                <a:gd name="T3" fmla="*/ 77 h 78"/>
                <a:gd name="T4" fmla="*/ 2 w 23"/>
                <a:gd name="T5" fmla="*/ 71 h 78"/>
                <a:gd name="T6" fmla="*/ 2 w 23"/>
                <a:gd name="T7" fmla="*/ 8 h 78"/>
                <a:gd name="T8" fmla="*/ 2 w 23"/>
                <a:gd name="T9" fmla="*/ 2 h 78"/>
                <a:gd name="T10" fmla="*/ 8 w 23"/>
                <a:gd name="T11" fmla="*/ 2 h 78"/>
                <a:gd name="T12" fmla="*/ 23 w 23"/>
                <a:gd name="T13" fmla="*/ 39 h 78"/>
                <a:gd name="T14" fmla="*/ 8 w 23"/>
                <a:gd name="T15" fmla="*/ 77 h 78"/>
                <a:gd name="T16" fmla="*/ 5 w 23"/>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8">
                  <a:moveTo>
                    <a:pt x="5" y="78"/>
                  </a:moveTo>
                  <a:cubicBezTo>
                    <a:pt x="4" y="78"/>
                    <a:pt x="3" y="78"/>
                    <a:pt x="2" y="77"/>
                  </a:cubicBezTo>
                  <a:cubicBezTo>
                    <a:pt x="0" y="75"/>
                    <a:pt x="0" y="73"/>
                    <a:pt x="2" y="71"/>
                  </a:cubicBezTo>
                  <a:cubicBezTo>
                    <a:pt x="19" y="54"/>
                    <a:pt x="19" y="25"/>
                    <a:pt x="2" y="8"/>
                  </a:cubicBezTo>
                  <a:cubicBezTo>
                    <a:pt x="0" y="6"/>
                    <a:pt x="0" y="4"/>
                    <a:pt x="2" y="2"/>
                  </a:cubicBezTo>
                  <a:cubicBezTo>
                    <a:pt x="4" y="0"/>
                    <a:pt x="6" y="0"/>
                    <a:pt x="8" y="2"/>
                  </a:cubicBezTo>
                  <a:cubicBezTo>
                    <a:pt x="18" y="12"/>
                    <a:pt x="23" y="25"/>
                    <a:pt x="23" y="39"/>
                  </a:cubicBezTo>
                  <a:cubicBezTo>
                    <a:pt x="23" y="54"/>
                    <a:pt x="18" y="67"/>
                    <a:pt x="8" y="77"/>
                  </a:cubicBezTo>
                  <a:cubicBezTo>
                    <a:pt x="7" y="78"/>
                    <a:pt x="6" y="78"/>
                    <a:pt x="5"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9" name="Freeform 54">
              <a:extLst>
                <a:ext uri="{FF2B5EF4-FFF2-40B4-BE49-F238E27FC236}">
                  <a16:creationId xmlns:a16="http://schemas.microsoft.com/office/drawing/2014/main" id="{30519124-6436-941B-7D15-7746399BC766}"/>
                </a:ext>
              </a:extLst>
            </p:cNvPr>
            <p:cNvSpPr>
              <a:spLocks/>
            </p:cNvSpPr>
            <p:nvPr/>
          </p:nvSpPr>
          <p:spPr bwMode="auto">
            <a:xfrm>
              <a:off x="-4520114" y="2487365"/>
              <a:ext cx="24458" cy="456551"/>
            </a:xfrm>
            <a:custGeom>
              <a:avLst/>
              <a:gdLst>
                <a:gd name="T0" fmla="*/ 4 w 9"/>
                <a:gd name="T1" fmla="*/ 182 h 182"/>
                <a:gd name="T2" fmla="*/ 0 w 9"/>
                <a:gd name="T3" fmla="*/ 178 h 182"/>
                <a:gd name="T4" fmla="*/ 0 w 9"/>
                <a:gd name="T5" fmla="*/ 4 h 182"/>
                <a:gd name="T6" fmla="*/ 4 w 9"/>
                <a:gd name="T7" fmla="*/ 0 h 182"/>
                <a:gd name="T8" fmla="*/ 9 w 9"/>
                <a:gd name="T9" fmla="*/ 4 h 182"/>
                <a:gd name="T10" fmla="*/ 9 w 9"/>
                <a:gd name="T11" fmla="*/ 178 h 182"/>
                <a:gd name="T12" fmla="*/ 4 w 9"/>
                <a:gd name="T13" fmla="*/ 182 h 182"/>
              </a:gdLst>
              <a:ahLst/>
              <a:cxnLst>
                <a:cxn ang="0">
                  <a:pos x="T0" y="T1"/>
                </a:cxn>
                <a:cxn ang="0">
                  <a:pos x="T2" y="T3"/>
                </a:cxn>
                <a:cxn ang="0">
                  <a:pos x="T4" y="T5"/>
                </a:cxn>
                <a:cxn ang="0">
                  <a:pos x="T6" y="T7"/>
                </a:cxn>
                <a:cxn ang="0">
                  <a:pos x="T8" y="T9"/>
                </a:cxn>
                <a:cxn ang="0">
                  <a:pos x="T10" y="T11"/>
                </a:cxn>
                <a:cxn ang="0">
                  <a:pos x="T12" y="T13"/>
                </a:cxn>
              </a:cxnLst>
              <a:rect l="0" t="0" r="r" b="b"/>
              <a:pathLst>
                <a:path w="9" h="182">
                  <a:moveTo>
                    <a:pt x="4" y="182"/>
                  </a:moveTo>
                  <a:cubicBezTo>
                    <a:pt x="2" y="182"/>
                    <a:pt x="0" y="180"/>
                    <a:pt x="0" y="178"/>
                  </a:cubicBezTo>
                  <a:cubicBezTo>
                    <a:pt x="0" y="4"/>
                    <a:pt x="0" y="4"/>
                    <a:pt x="0" y="4"/>
                  </a:cubicBezTo>
                  <a:cubicBezTo>
                    <a:pt x="0" y="2"/>
                    <a:pt x="2" y="0"/>
                    <a:pt x="4" y="0"/>
                  </a:cubicBezTo>
                  <a:cubicBezTo>
                    <a:pt x="7" y="0"/>
                    <a:pt x="9" y="2"/>
                    <a:pt x="9" y="4"/>
                  </a:cubicBezTo>
                  <a:cubicBezTo>
                    <a:pt x="9" y="178"/>
                    <a:pt x="9" y="178"/>
                    <a:pt x="9" y="178"/>
                  </a:cubicBezTo>
                  <a:cubicBezTo>
                    <a:pt x="9" y="180"/>
                    <a:pt x="7" y="182"/>
                    <a:pt x="4" y="1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0" name="Freeform 55">
              <a:extLst>
                <a:ext uri="{FF2B5EF4-FFF2-40B4-BE49-F238E27FC236}">
                  <a16:creationId xmlns:a16="http://schemas.microsoft.com/office/drawing/2014/main" id="{55631E4E-842A-DF41-07E8-1F2890B3A795}"/>
                </a:ext>
              </a:extLst>
            </p:cNvPr>
            <p:cNvSpPr>
              <a:spLocks/>
            </p:cNvSpPr>
            <p:nvPr/>
          </p:nvSpPr>
          <p:spPr bwMode="auto">
            <a:xfrm>
              <a:off x="-4446740" y="2544434"/>
              <a:ext cx="44841" cy="134521"/>
            </a:xfrm>
            <a:custGeom>
              <a:avLst/>
              <a:gdLst>
                <a:gd name="T0" fmla="*/ 5 w 18"/>
                <a:gd name="T1" fmla="*/ 54 h 54"/>
                <a:gd name="T2" fmla="*/ 2 w 18"/>
                <a:gd name="T3" fmla="*/ 53 h 54"/>
                <a:gd name="T4" fmla="*/ 2 w 18"/>
                <a:gd name="T5" fmla="*/ 47 h 54"/>
                <a:gd name="T6" fmla="*/ 10 w 18"/>
                <a:gd name="T7" fmla="*/ 27 h 54"/>
                <a:gd name="T8" fmla="*/ 2 w 18"/>
                <a:gd name="T9" fmla="*/ 7 h 54"/>
                <a:gd name="T10" fmla="*/ 2 w 18"/>
                <a:gd name="T11" fmla="*/ 1 h 54"/>
                <a:gd name="T12" fmla="*/ 8 w 18"/>
                <a:gd name="T13" fmla="*/ 1 h 54"/>
                <a:gd name="T14" fmla="*/ 18 w 18"/>
                <a:gd name="T15" fmla="*/ 27 h 54"/>
                <a:gd name="T16" fmla="*/ 8 w 18"/>
                <a:gd name="T17" fmla="*/ 53 h 54"/>
                <a:gd name="T18" fmla="*/ 5 w 18"/>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54">
                  <a:moveTo>
                    <a:pt x="5" y="54"/>
                  </a:moveTo>
                  <a:cubicBezTo>
                    <a:pt x="4" y="54"/>
                    <a:pt x="3" y="53"/>
                    <a:pt x="2" y="53"/>
                  </a:cubicBezTo>
                  <a:cubicBezTo>
                    <a:pt x="0" y="51"/>
                    <a:pt x="0" y="48"/>
                    <a:pt x="2" y="47"/>
                  </a:cubicBezTo>
                  <a:cubicBezTo>
                    <a:pt x="7" y="41"/>
                    <a:pt x="10" y="34"/>
                    <a:pt x="10" y="27"/>
                  </a:cubicBezTo>
                  <a:cubicBezTo>
                    <a:pt x="10" y="19"/>
                    <a:pt x="7" y="12"/>
                    <a:pt x="2" y="7"/>
                  </a:cubicBezTo>
                  <a:cubicBezTo>
                    <a:pt x="0" y="5"/>
                    <a:pt x="0" y="3"/>
                    <a:pt x="2" y="1"/>
                  </a:cubicBezTo>
                  <a:cubicBezTo>
                    <a:pt x="3" y="0"/>
                    <a:pt x="6" y="0"/>
                    <a:pt x="8" y="1"/>
                  </a:cubicBezTo>
                  <a:cubicBezTo>
                    <a:pt x="15" y="8"/>
                    <a:pt x="18" y="17"/>
                    <a:pt x="18" y="27"/>
                  </a:cubicBezTo>
                  <a:cubicBezTo>
                    <a:pt x="18" y="37"/>
                    <a:pt x="15" y="46"/>
                    <a:pt x="8" y="53"/>
                  </a:cubicBezTo>
                  <a:cubicBezTo>
                    <a:pt x="7" y="53"/>
                    <a:pt x="6" y="54"/>
                    <a:pt x="5"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1" name="Freeform 56">
              <a:extLst>
                <a:ext uri="{FF2B5EF4-FFF2-40B4-BE49-F238E27FC236}">
                  <a16:creationId xmlns:a16="http://schemas.microsoft.com/office/drawing/2014/main" id="{8B179422-7918-59F9-301B-DA3E3719200E}"/>
                </a:ext>
              </a:extLst>
            </p:cNvPr>
            <p:cNvSpPr>
              <a:spLocks/>
            </p:cNvSpPr>
            <p:nvPr/>
          </p:nvSpPr>
          <p:spPr bwMode="auto">
            <a:xfrm>
              <a:off x="-4414129" y="2597425"/>
              <a:ext cx="57069" cy="77452"/>
            </a:xfrm>
            <a:custGeom>
              <a:avLst/>
              <a:gdLst>
                <a:gd name="T0" fmla="*/ 18 w 23"/>
                <a:gd name="T1" fmla="*/ 31 h 31"/>
                <a:gd name="T2" fmla="*/ 14 w 23"/>
                <a:gd name="T3" fmla="*/ 27 h 31"/>
                <a:gd name="T4" fmla="*/ 4 w 23"/>
                <a:gd name="T5" fmla="*/ 9 h 31"/>
                <a:gd name="T6" fmla="*/ 0 w 23"/>
                <a:gd name="T7" fmla="*/ 4 h 31"/>
                <a:gd name="T8" fmla="*/ 5 w 23"/>
                <a:gd name="T9" fmla="*/ 1 h 31"/>
                <a:gd name="T10" fmla="*/ 22 w 23"/>
                <a:gd name="T11" fmla="*/ 26 h 31"/>
                <a:gd name="T12" fmla="*/ 19 w 23"/>
                <a:gd name="T13" fmla="*/ 31 h 31"/>
                <a:gd name="T14" fmla="*/ 18 w 23"/>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18" y="31"/>
                  </a:moveTo>
                  <a:cubicBezTo>
                    <a:pt x="16" y="31"/>
                    <a:pt x="14" y="29"/>
                    <a:pt x="14" y="27"/>
                  </a:cubicBezTo>
                  <a:cubicBezTo>
                    <a:pt x="12" y="11"/>
                    <a:pt x="4" y="9"/>
                    <a:pt x="4" y="9"/>
                  </a:cubicBezTo>
                  <a:cubicBezTo>
                    <a:pt x="1" y="8"/>
                    <a:pt x="0" y="6"/>
                    <a:pt x="0" y="4"/>
                  </a:cubicBezTo>
                  <a:cubicBezTo>
                    <a:pt x="1" y="2"/>
                    <a:pt x="3" y="0"/>
                    <a:pt x="5" y="1"/>
                  </a:cubicBezTo>
                  <a:cubicBezTo>
                    <a:pt x="6" y="1"/>
                    <a:pt x="20" y="4"/>
                    <a:pt x="22" y="26"/>
                  </a:cubicBezTo>
                  <a:cubicBezTo>
                    <a:pt x="23" y="29"/>
                    <a:pt x="21" y="31"/>
                    <a:pt x="19" y="31"/>
                  </a:cubicBezTo>
                  <a:cubicBezTo>
                    <a:pt x="18" y="31"/>
                    <a:pt x="18" y="31"/>
                    <a:pt x="18"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2" name="Freeform 57">
              <a:extLst>
                <a:ext uri="{FF2B5EF4-FFF2-40B4-BE49-F238E27FC236}">
                  <a16:creationId xmlns:a16="http://schemas.microsoft.com/office/drawing/2014/main" id="{1554D153-A5BB-7C48-2DEA-56C8260705B2}"/>
                </a:ext>
              </a:extLst>
            </p:cNvPr>
            <p:cNvSpPr>
              <a:spLocks/>
            </p:cNvSpPr>
            <p:nvPr/>
          </p:nvSpPr>
          <p:spPr bwMode="auto">
            <a:xfrm>
              <a:off x="-4373366" y="2768632"/>
              <a:ext cx="52994" cy="97832"/>
            </a:xfrm>
            <a:custGeom>
              <a:avLst/>
              <a:gdLst>
                <a:gd name="T0" fmla="*/ 5 w 21"/>
                <a:gd name="T1" fmla="*/ 38 h 38"/>
                <a:gd name="T2" fmla="*/ 1 w 21"/>
                <a:gd name="T3" fmla="*/ 36 h 38"/>
                <a:gd name="T4" fmla="*/ 3 w 21"/>
                <a:gd name="T5" fmla="*/ 30 h 38"/>
                <a:gd name="T6" fmla="*/ 11 w 21"/>
                <a:gd name="T7" fmla="*/ 20 h 38"/>
                <a:gd name="T8" fmla="*/ 10 w 21"/>
                <a:gd name="T9" fmla="*/ 7 h 38"/>
                <a:gd name="T10" fmla="*/ 12 w 21"/>
                <a:gd name="T11" fmla="*/ 1 h 38"/>
                <a:gd name="T12" fmla="*/ 17 w 21"/>
                <a:gd name="T13" fmla="*/ 3 h 38"/>
                <a:gd name="T14" fmla="*/ 19 w 21"/>
                <a:gd name="T15" fmla="*/ 22 h 38"/>
                <a:gd name="T16" fmla="*/ 7 w 21"/>
                <a:gd name="T17" fmla="*/ 38 h 38"/>
                <a:gd name="T18" fmla="*/ 5 w 21"/>
                <a:gd name="T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8">
                  <a:moveTo>
                    <a:pt x="5" y="38"/>
                  </a:moveTo>
                  <a:cubicBezTo>
                    <a:pt x="3" y="38"/>
                    <a:pt x="2" y="37"/>
                    <a:pt x="1" y="36"/>
                  </a:cubicBezTo>
                  <a:cubicBezTo>
                    <a:pt x="0" y="34"/>
                    <a:pt x="1" y="31"/>
                    <a:pt x="3" y="30"/>
                  </a:cubicBezTo>
                  <a:cubicBezTo>
                    <a:pt x="7" y="28"/>
                    <a:pt x="10" y="24"/>
                    <a:pt x="11" y="20"/>
                  </a:cubicBezTo>
                  <a:cubicBezTo>
                    <a:pt x="13" y="16"/>
                    <a:pt x="12" y="11"/>
                    <a:pt x="10" y="7"/>
                  </a:cubicBezTo>
                  <a:cubicBezTo>
                    <a:pt x="9" y="5"/>
                    <a:pt x="10" y="2"/>
                    <a:pt x="12" y="1"/>
                  </a:cubicBezTo>
                  <a:cubicBezTo>
                    <a:pt x="14" y="0"/>
                    <a:pt x="16" y="1"/>
                    <a:pt x="17" y="3"/>
                  </a:cubicBezTo>
                  <a:cubicBezTo>
                    <a:pt x="21" y="9"/>
                    <a:pt x="21" y="16"/>
                    <a:pt x="19" y="22"/>
                  </a:cubicBezTo>
                  <a:cubicBezTo>
                    <a:pt x="17" y="29"/>
                    <a:pt x="13" y="34"/>
                    <a:pt x="7" y="38"/>
                  </a:cubicBezTo>
                  <a:cubicBezTo>
                    <a:pt x="6" y="38"/>
                    <a:pt x="5" y="38"/>
                    <a:pt x="5"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3" name="Freeform 58">
              <a:extLst>
                <a:ext uri="{FF2B5EF4-FFF2-40B4-BE49-F238E27FC236}">
                  <a16:creationId xmlns:a16="http://schemas.microsoft.com/office/drawing/2014/main" id="{7D3BB6BF-30B3-8C45-0645-2D6C2E12EA23}"/>
                </a:ext>
              </a:extLst>
            </p:cNvPr>
            <p:cNvSpPr>
              <a:spLocks/>
            </p:cNvSpPr>
            <p:nvPr/>
          </p:nvSpPr>
          <p:spPr bwMode="auto">
            <a:xfrm>
              <a:off x="-4340755" y="2784937"/>
              <a:ext cx="52994" cy="48916"/>
            </a:xfrm>
            <a:custGeom>
              <a:avLst/>
              <a:gdLst>
                <a:gd name="T0" fmla="*/ 5 w 22"/>
                <a:gd name="T1" fmla="*/ 20 h 20"/>
                <a:gd name="T2" fmla="*/ 4 w 22"/>
                <a:gd name="T3" fmla="*/ 20 h 20"/>
                <a:gd name="T4" fmla="*/ 1 w 22"/>
                <a:gd name="T5" fmla="*/ 15 h 20"/>
                <a:gd name="T6" fmla="*/ 5 w 22"/>
                <a:gd name="T7" fmla="*/ 12 h 20"/>
                <a:gd name="T8" fmla="*/ 14 w 22"/>
                <a:gd name="T9" fmla="*/ 3 h 20"/>
                <a:gd name="T10" fmla="*/ 19 w 22"/>
                <a:gd name="T11" fmla="*/ 0 h 20"/>
                <a:gd name="T12" fmla="*/ 22 w 22"/>
                <a:gd name="T13" fmla="*/ 6 h 20"/>
                <a:gd name="T14" fmla="*/ 5 w 22"/>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0">
                  <a:moveTo>
                    <a:pt x="5" y="20"/>
                  </a:moveTo>
                  <a:cubicBezTo>
                    <a:pt x="4" y="20"/>
                    <a:pt x="4" y="20"/>
                    <a:pt x="4" y="20"/>
                  </a:cubicBezTo>
                  <a:cubicBezTo>
                    <a:pt x="2" y="20"/>
                    <a:pt x="0" y="17"/>
                    <a:pt x="1" y="15"/>
                  </a:cubicBezTo>
                  <a:cubicBezTo>
                    <a:pt x="1" y="13"/>
                    <a:pt x="3" y="11"/>
                    <a:pt x="5" y="12"/>
                  </a:cubicBezTo>
                  <a:cubicBezTo>
                    <a:pt x="5" y="12"/>
                    <a:pt x="10" y="11"/>
                    <a:pt x="14" y="3"/>
                  </a:cubicBezTo>
                  <a:cubicBezTo>
                    <a:pt x="15" y="1"/>
                    <a:pt x="17" y="0"/>
                    <a:pt x="19" y="0"/>
                  </a:cubicBezTo>
                  <a:cubicBezTo>
                    <a:pt x="21" y="1"/>
                    <a:pt x="22" y="4"/>
                    <a:pt x="22" y="6"/>
                  </a:cubicBezTo>
                  <a:cubicBezTo>
                    <a:pt x="16" y="19"/>
                    <a:pt x="7" y="20"/>
                    <a:pt x="5"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4" name="Freeform 59">
              <a:extLst>
                <a:ext uri="{FF2B5EF4-FFF2-40B4-BE49-F238E27FC236}">
                  <a16:creationId xmlns:a16="http://schemas.microsoft.com/office/drawing/2014/main" id="{A7657099-FF46-97E7-EA10-60863A313945}"/>
                </a:ext>
              </a:extLst>
            </p:cNvPr>
            <p:cNvSpPr>
              <a:spLocks/>
            </p:cNvSpPr>
            <p:nvPr/>
          </p:nvSpPr>
          <p:spPr bwMode="auto">
            <a:xfrm>
              <a:off x="-4340755" y="2650419"/>
              <a:ext cx="57069" cy="81527"/>
            </a:xfrm>
            <a:custGeom>
              <a:avLst/>
              <a:gdLst>
                <a:gd name="T0" fmla="*/ 5 w 23"/>
                <a:gd name="T1" fmla="*/ 33 h 33"/>
                <a:gd name="T2" fmla="*/ 1 w 23"/>
                <a:gd name="T3" fmla="*/ 31 h 33"/>
                <a:gd name="T4" fmla="*/ 3 w 23"/>
                <a:gd name="T5" fmla="*/ 26 h 33"/>
                <a:gd name="T6" fmla="*/ 10 w 23"/>
                <a:gd name="T7" fmla="*/ 6 h 33"/>
                <a:gd name="T8" fmla="*/ 11 w 23"/>
                <a:gd name="T9" fmla="*/ 1 h 33"/>
                <a:gd name="T10" fmla="*/ 17 w 23"/>
                <a:gd name="T11" fmla="*/ 3 h 33"/>
                <a:gd name="T12" fmla="*/ 7 w 23"/>
                <a:gd name="T13" fmla="*/ 33 h 33"/>
                <a:gd name="T14" fmla="*/ 5 w 23"/>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3">
                  <a:moveTo>
                    <a:pt x="5" y="33"/>
                  </a:moveTo>
                  <a:cubicBezTo>
                    <a:pt x="4" y="33"/>
                    <a:pt x="2" y="32"/>
                    <a:pt x="1" y="31"/>
                  </a:cubicBezTo>
                  <a:cubicBezTo>
                    <a:pt x="0" y="29"/>
                    <a:pt x="1" y="27"/>
                    <a:pt x="3" y="26"/>
                  </a:cubicBezTo>
                  <a:cubicBezTo>
                    <a:pt x="15" y="18"/>
                    <a:pt x="10" y="8"/>
                    <a:pt x="10" y="6"/>
                  </a:cubicBezTo>
                  <a:cubicBezTo>
                    <a:pt x="9" y="4"/>
                    <a:pt x="9" y="2"/>
                    <a:pt x="11" y="1"/>
                  </a:cubicBezTo>
                  <a:cubicBezTo>
                    <a:pt x="13" y="0"/>
                    <a:pt x="16" y="1"/>
                    <a:pt x="17" y="3"/>
                  </a:cubicBezTo>
                  <a:cubicBezTo>
                    <a:pt x="20" y="9"/>
                    <a:pt x="23" y="24"/>
                    <a:pt x="7" y="33"/>
                  </a:cubicBezTo>
                  <a:cubicBezTo>
                    <a:pt x="6" y="33"/>
                    <a:pt x="6" y="33"/>
                    <a:pt x="5"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5" name="Freeform 60">
              <a:extLst>
                <a:ext uri="{FF2B5EF4-FFF2-40B4-BE49-F238E27FC236}">
                  <a16:creationId xmlns:a16="http://schemas.microsoft.com/office/drawing/2014/main" id="{7C07EC89-10C3-7C2E-A22D-B10D1A8C3F97}"/>
                </a:ext>
              </a:extLst>
            </p:cNvPr>
            <p:cNvSpPr>
              <a:spLocks/>
            </p:cNvSpPr>
            <p:nvPr/>
          </p:nvSpPr>
          <p:spPr bwMode="auto">
            <a:xfrm>
              <a:off x="-4442665" y="2740099"/>
              <a:ext cx="61147" cy="81527"/>
            </a:xfrm>
            <a:custGeom>
              <a:avLst/>
              <a:gdLst>
                <a:gd name="T0" fmla="*/ 20 w 25"/>
                <a:gd name="T1" fmla="*/ 32 h 32"/>
                <a:gd name="T2" fmla="*/ 19 w 25"/>
                <a:gd name="T3" fmla="*/ 32 h 32"/>
                <a:gd name="T4" fmla="*/ 5 w 25"/>
                <a:gd name="T5" fmla="*/ 4 h 32"/>
                <a:gd name="T6" fmla="*/ 10 w 25"/>
                <a:gd name="T7" fmla="*/ 1 h 32"/>
                <a:gd name="T8" fmla="*/ 13 w 25"/>
                <a:gd name="T9" fmla="*/ 6 h 32"/>
                <a:gd name="T10" fmla="*/ 21 w 25"/>
                <a:gd name="T11" fmla="*/ 24 h 32"/>
                <a:gd name="T12" fmla="*/ 24 w 25"/>
                <a:gd name="T13" fmla="*/ 29 h 32"/>
                <a:gd name="T14" fmla="*/ 20 w 2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20" y="32"/>
                  </a:moveTo>
                  <a:cubicBezTo>
                    <a:pt x="20" y="32"/>
                    <a:pt x="19" y="32"/>
                    <a:pt x="19" y="32"/>
                  </a:cubicBezTo>
                  <a:cubicBezTo>
                    <a:pt x="12" y="30"/>
                    <a:pt x="0" y="21"/>
                    <a:pt x="5" y="4"/>
                  </a:cubicBezTo>
                  <a:cubicBezTo>
                    <a:pt x="5" y="2"/>
                    <a:pt x="7" y="0"/>
                    <a:pt x="10" y="1"/>
                  </a:cubicBezTo>
                  <a:cubicBezTo>
                    <a:pt x="12" y="1"/>
                    <a:pt x="13" y="4"/>
                    <a:pt x="13" y="6"/>
                  </a:cubicBezTo>
                  <a:cubicBezTo>
                    <a:pt x="9" y="20"/>
                    <a:pt x="20" y="24"/>
                    <a:pt x="21" y="24"/>
                  </a:cubicBezTo>
                  <a:cubicBezTo>
                    <a:pt x="23" y="25"/>
                    <a:pt x="25" y="27"/>
                    <a:pt x="24" y="29"/>
                  </a:cubicBezTo>
                  <a:cubicBezTo>
                    <a:pt x="23" y="31"/>
                    <a:pt x="22" y="32"/>
                    <a:pt x="2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6" name="Freeform 61">
              <a:extLst>
                <a:ext uri="{FF2B5EF4-FFF2-40B4-BE49-F238E27FC236}">
                  <a16:creationId xmlns:a16="http://schemas.microsoft.com/office/drawing/2014/main" id="{C1CB120C-86E0-3896-BBD1-914689CEB953}"/>
                </a:ext>
              </a:extLst>
            </p:cNvPr>
            <p:cNvSpPr>
              <a:spLocks/>
            </p:cNvSpPr>
            <p:nvPr/>
          </p:nvSpPr>
          <p:spPr bwMode="auto">
            <a:xfrm>
              <a:off x="-4715779" y="2890922"/>
              <a:ext cx="167132" cy="126368"/>
            </a:xfrm>
            <a:custGeom>
              <a:avLst/>
              <a:gdLst>
                <a:gd name="T0" fmla="*/ 34 w 67"/>
                <a:gd name="T1" fmla="*/ 50 h 50"/>
                <a:gd name="T2" fmla="*/ 0 w 67"/>
                <a:gd name="T3" fmla="*/ 16 h 50"/>
                <a:gd name="T4" fmla="*/ 3 w 67"/>
                <a:gd name="T5" fmla="*/ 3 h 50"/>
                <a:gd name="T6" fmla="*/ 8 w 67"/>
                <a:gd name="T7" fmla="*/ 1 h 50"/>
                <a:gd name="T8" fmla="*/ 11 w 67"/>
                <a:gd name="T9" fmla="*/ 7 h 50"/>
                <a:gd name="T10" fmla="*/ 9 w 67"/>
                <a:gd name="T11" fmla="*/ 16 h 50"/>
                <a:gd name="T12" fmla="*/ 34 w 67"/>
                <a:gd name="T13" fmla="*/ 42 h 50"/>
                <a:gd name="T14" fmla="*/ 59 w 67"/>
                <a:gd name="T15" fmla="*/ 16 h 50"/>
                <a:gd name="T16" fmla="*/ 63 w 67"/>
                <a:gd name="T17" fmla="*/ 12 h 50"/>
                <a:gd name="T18" fmla="*/ 67 w 67"/>
                <a:gd name="T19" fmla="*/ 16 h 50"/>
                <a:gd name="T20" fmla="*/ 34 w 67"/>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0">
                  <a:moveTo>
                    <a:pt x="34" y="50"/>
                  </a:moveTo>
                  <a:cubicBezTo>
                    <a:pt x="15" y="50"/>
                    <a:pt x="0" y="35"/>
                    <a:pt x="0" y="16"/>
                  </a:cubicBezTo>
                  <a:cubicBezTo>
                    <a:pt x="0" y="12"/>
                    <a:pt x="1" y="8"/>
                    <a:pt x="3" y="3"/>
                  </a:cubicBezTo>
                  <a:cubicBezTo>
                    <a:pt x="4" y="1"/>
                    <a:pt x="6" y="0"/>
                    <a:pt x="8" y="1"/>
                  </a:cubicBezTo>
                  <a:cubicBezTo>
                    <a:pt x="11" y="2"/>
                    <a:pt x="12" y="5"/>
                    <a:pt x="11" y="7"/>
                  </a:cubicBezTo>
                  <a:cubicBezTo>
                    <a:pt x="9" y="10"/>
                    <a:pt x="9" y="13"/>
                    <a:pt x="9" y="16"/>
                  </a:cubicBezTo>
                  <a:cubicBezTo>
                    <a:pt x="9" y="30"/>
                    <a:pt x="20" y="42"/>
                    <a:pt x="34" y="42"/>
                  </a:cubicBezTo>
                  <a:cubicBezTo>
                    <a:pt x="48" y="42"/>
                    <a:pt x="59" y="30"/>
                    <a:pt x="59" y="16"/>
                  </a:cubicBezTo>
                  <a:cubicBezTo>
                    <a:pt x="59" y="14"/>
                    <a:pt x="61" y="12"/>
                    <a:pt x="63" y="12"/>
                  </a:cubicBezTo>
                  <a:cubicBezTo>
                    <a:pt x="65" y="12"/>
                    <a:pt x="67" y="14"/>
                    <a:pt x="67" y="16"/>
                  </a:cubicBezTo>
                  <a:cubicBezTo>
                    <a:pt x="67" y="35"/>
                    <a:pt x="52" y="50"/>
                    <a:pt x="34"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7" name="Freeform 62">
              <a:extLst>
                <a:ext uri="{FF2B5EF4-FFF2-40B4-BE49-F238E27FC236}">
                  <a16:creationId xmlns:a16="http://schemas.microsoft.com/office/drawing/2014/main" id="{38B3BCAA-BBC0-88BD-8C34-2B7200C8108A}"/>
                </a:ext>
              </a:extLst>
            </p:cNvPr>
            <p:cNvSpPr>
              <a:spLocks/>
            </p:cNvSpPr>
            <p:nvPr/>
          </p:nvSpPr>
          <p:spPr bwMode="auto">
            <a:xfrm>
              <a:off x="-4715779" y="2413991"/>
              <a:ext cx="167132" cy="118215"/>
            </a:xfrm>
            <a:custGeom>
              <a:avLst/>
              <a:gdLst>
                <a:gd name="T0" fmla="*/ 7 w 67"/>
                <a:gd name="T1" fmla="*/ 48 h 48"/>
                <a:gd name="T2" fmla="*/ 3 w 67"/>
                <a:gd name="T3" fmla="*/ 46 h 48"/>
                <a:gd name="T4" fmla="*/ 0 w 67"/>
                <a:gd name="T5" fmla="*/ 33 h 48"/>
                <a:gd name="T6" fmla="*/ 34 w 67"/>
                <a:gd name="T7" fmla="*/ 0 h 48"/>
                <a:gd name="T8" fmla="*/ 67 w 67"/>
                <a:gd name="T9" fmla="*/ 33 h 48"/>
                <a:gd name="T10" fmla="*/ 63 w 67"/>
                <a:gd name="T11" fmla="*/ 37 h 48"/>
                <a:gd name="T12" fmla="*/ 59 w 67"/>
                <a:gd name="T13" fmla="*/ 33 h 48"/>
                <a:gd name="T14" fmla="*/ 34 w 67"/>
                <a:gd name="T15" fmla="*/ 8 h 48"/>
                <a:gd name="T16" fmla="*/ 9 w 67"/>
                <a:gd name="T17" fmla="*/ 33 h 48"/>
                <a:gd name="T18" fmla="*/ 11 w 67"/>
                <a:gd name="T19" fmla="*/ 43 h 48"/>
                <a:gd name="T20" fmla="*/ 8 w 67"/>
                <a:gd name="T21" fmla="*/ 48 h 48"/>
                <a:gd name="T22" fmla="*/ 7 w 67"/>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48">
                  <a:moveTo>
                    <a:pt x="7" y="48"/>
                  </a:moveTo>
                  <a:cubicBezTo>
                    <a:pt x="5" y="48"/>
                    <a:pt x="4" y="48"/>
                    <a:pt x="3" y="46"/>
                  </a:cubicBezTo>
                  <a:cubicBezTo>
                    <a:pt x="1" y="42"/>
                    <a:pt x="0" y="37"/>
                    <a:pt x="0" y="33"/>
                  </a:cubicBezTo>
                  <a:cubicBezTo>
                    <a:pt x="0" y="15"/>
                    <a:pt x="15" y="0"/>
                    <a:pt x="34" y="0"/>
                  </a:cubicBezTo>
                  <a:cubicBezTo>
                    <a:pt x="52" y="0"/>
                    <a:pt x="67" y="15"/>
                    <a:pt x="67" y="33"/>
                  </a:cubicBezTo>
                  <a:cubicBezTo>
                    <a:pt x="67" y="35"/>
                    <a:pt x="65" y="37"/>
                    <a:pt x="63" y="37"/>
                  </a:cubicBezTo>
                  <a:cubicBezTo>
                    <a:pt x="61" y="37"/>
                    <a:pt x="59" y="35"/>
                    <a:pt x="59" y="33"/>
                  </a:cubicBezTo>
                  <a:cubicBezTo>
                    <a:pt x="59" y="19"/>
                    <a:pt x="48" y="8"/>
                    <a:pt x="34" y="8"/>
                  </a:cubicBezTo>
                  <a:cubicBezTo>
                    <a:pt x="20" y="8"/>
                    <a:pt x="9" y="19"/>
                    <a:pt x="9" y="33"/>
                  </a:cubicBezTo>
                  <a:cubicBezTo>
                    <a:pt x="9" y="36"/>
                    <a:pt x="9" y="40"/>
                    <a:pt x="11" y="43"/>
                  </a:cubicBezTo>
                  <a:cubicBezTo>
                    <a:pt x="12" y="45"/>
                    <a:pt x="11" y="47"/>
                    <a:pt x="8" y="48"/>
                  </a:cubicBezTo>
                  <a:cubicBezTo>
                    <a:pt x="8" y="48"/>
                    <a:pt x="7" y="48"/>
                    <a:pt x="7"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8" name="Freeform 63">
              <a:extLst>
                <a:ext uri="{FF2B5EF4-FFF2-40B4-BE49-F238E27FC236}">
                  <a16:creationId xmlns:a16="http://schemas.microsoft.com/office/drawing/2014/main" id="{F65EA37A-F0A3-8392-CCB3-47FAF4724076}"/>
                </a:ext>
              </a:extLst>
            </p:cNvPr>
            <p:cNvSpPr>
              <a:spLocks/>
            </p:cNvSpPr>
            <p:nvPr/>
          </p:nvSpPr>
          <p:spPr bwMode="auto">
            <a:xfrm>
              <a:off x="-4862528" y="2475135"/>
              <a:ext cx="163054" cy="248658"/>
            </a:xfrm>
            <a:custGeom>
              <a:avLst/>
              <a:gdLst>
                <a:gd name="T0" fmla="*/ 14 w 65"/>
                <a:gd name="T1" fmla="*/ 99 h 99"/>
                <a:gd name="T2" fmla="*/ 10 w 65"/>
                <a:gd name="T3" fmla="*/ 97 h 99"/>
                <a:gd name="T4" fmla="*/ 1 w 65"/>
                <a:gd name="T5" fmla="*/ 68 h 99"/>
                <a:gd name="T6" fmla="*/ 17 w 65"/>
                <a:gd name="T7" fmla="*/ 22 h 99"/>
                <a:gd name="T8" fmla="*/ 60 w 65"/>
                <a:gd name="T9" fmla="*/ 0 h 99"/>
                <a:gd name="T10" fmla="*/ 65 w 65"/>
                <a:gd name="T11" fmla="*/ 4 h 99"/>
                <a:gd name="T12" fmla="*/ 61 w 65"/>
                <a:gd name="T13" fmla="*/ 9 h 99"/>
                <a:gd name="T14" fmla="*/ 9 w 65"/>
                <a:gd name="T15" fmla="*/ 68 h 99"/>
                <a:gd name="T16" fmla="*/ 17 w 65"/>
                <a:gd name="T17" fmla="*/ 93 h 99"/>
                <a:gd name="T18" fmla="*/ 16 w 65"/>
                <a:gd name="T19" fmla="*/ 99 h 99"/>
                <a:gd name="T20" fmla="*/ 14 w 65"/>
                <a:gd name="T2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99">
                  <a:moveTo>
                    <a:pt x="14" y="99"/>
                  </a:moveTo>
                  <a:cubicBezTo>
                    <a:pt x="13" y="99"/>
                    <a:pt x="11" y="98"/>
                    <a:pt x="10" y="97"/>
                  </a:cubicBezTo>
                  <a:cubicBezTo>
                    <a:pt x="5" y="89"/>
                    <a:pt x="2" y="79"/>
                    <a:pt x="1" y="68"/>
                  </a:cubicBezTo>
                  <a:cubicBezTo>
                    <a:pt x="0" y="52"/>
                    <a:pt x="5" y="35"/>
                    <a:pt x="17" y="22"/>
                  </a:cubicBezTo>
                  <a:cubicBezTo>
                    <a:pt x="28" y="9"/>
                    <a:pt x="43" y="2"/>
                    <a:pt x="60" y="0"/>
                  </a:cubicBezTo>
                  <a:cubicBezTo>
                    <a:pt x="62" y="0"/>
                    <a:pt x="64" y="2"/>
                    <a:pt x="65" y="4"/>
                  </a:cubicBezTo>
                  <a:cubicBezTo>
                    <a:pt x="65" y="6"/>
                    <a:pt x="63" y="8"/>
                    <a:pt x="61" y="9"/>
                  </a:cubicBezTo>
                  <a:cubicBezTo>
                    <a:pt x="30" y="11"/>
                    <a:pt x="7" y="37"/>
                    <a:pt x="9" y="68"/>
                  </a:cubicBezTo>
                  <a:cubicBezTo>
                    <a:pt x="10" y="77"/>
                    <a:pt x="13" y="85"/>
                    <a:pt x="17" y="93"/>
                  </a:cubicBezTo>
                  <a:cubicBezTo>
                    <a:pt x="19" y="95"/>
                    <a:pt x="18" y="97"/>
                    <a:pt x="16" y="99"/>
                  </a:cubicBezTo>
                  <a:cubicBezTo>
                    <a:pt x="15" y="99"/>
                    <a:pt x="15" y="99"/>
                    <a:pt x="14" y="9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9" name="Freeform 64">
              <a:extLst>
                <a:ext uri="{FF2B5EF4-FFF2-40B4-BE49-F238E27FC236}">
                  <a16:creationId xmlns:a16="http://schemas.microsoft.com/office/drawing/2014/main" id="{BB38A93E-164C-B5F5-0EF0-8EBC498177A0}"/>
                </a:ext>
              </a:extLst>
            </p:cNvPr>
            <p:cNvSpPr>
              <a:spLocks/>
            </p:cNvSpPr>
            <p:nvPr/>
          </p:nvSpPr>
          <p:spPr bwMode="auto">
            <a:xfrm>
              <a:off x="-4821764" y="2809395"/>
              <a:ext cx="122290" cy="150826"/>
            </a:xfrm>
            <a:custGeom>
              <a:avLst/>
              <a:gdLst>
                <a:gd name="T0" fmla="*/ 45 w 50"/>
                <a:gd name="T1" fmla="*/ 60 h 60"/>
                <a:gd name="T2" fmla="*/ 28 w 50"/>
                <a:gd name="T3" fmla="*/ 56 h 60"/>
                <a:gd name="T4" fmla="*/ 9 w 50"/>
                <a:gd name="T5" fmla="*/ 3 h 60"/>
                <a:gd name="T6" fmla="*/ 15 w 50"/>
                <a:gd name="T7" fmla="*/ 1 h 60"/>
                <a:gd name="T8" fmla="*/ 17 w 50"/>
                <a:gd name="T9" fmla="*/ 7 h 60"/>
                <a:gd name="T10" fmla="*/ 31 w 50"/>
                <a:gd name="T11" fmla="*/ 49 h 60"/>
                <a:gd name="T12" fmla="*/ 46 w 50"/>
                <a:gd name="T13" fmla="*/ 52 h 60"/>
                <a:gd name="T14" fmla="*/ 50 w 50"/>
                <a:gd name="T15" fmla="*/ 56 h 60"/>
                <a:gd name="T16" fmla="*/ 46 w 50"/>
                <a:gd name="T17" fmla="*/ 60 h 60"/>
                <a:gd name="T18" fmla="*/ 45 w 50"/>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0">
                  <a:moveTo>
                    <a:pt x="45" y="60"/>
                  </a:moveTo>
                  <a:cubicBezTo>
                    <a:pt x="39" y="60"/>
                    <a:pt x="33" y="59"/>
                    <a:pt x="28" y="56"/>
                  </a:cubicBezTo>
                  <a:cubicBezTo>
                    <a:pt x="8" y="47"/>
                    <a:pt x="0" y="23"/>
                    <a:pt x="9" y="3"/>
                  </a:cubicBezTo>
                  <a:cubicBezTo>
                    <a:pt x="10" y="1"/>
                    <a:pt x="13" y="0"/>
                    <a:pt x="15" y="1"/>
                  </a:cubicBezTo>
                  <a:cubicBezTo>
                    <a:pt x="17" y="2"/>
                    <a:pt x="18" y="5"/>
                    <a:pt x="17" y="7"/>
                  </a:cubicBezTo>
                  <a:cubicBezTo>
                    <a:pt x="9" y="22"/>
                    <a:pt x="16" y="41"/>
                    <a:pt x="31" y="49"/>
                  </a:cubicBezTo>
                  <a:cubicBezTo>
                    <a:pt x="36" y="51"/>
                    <a:pt x="41" y="52"/>
                    <a:pt x="46" y="52"/>
                  </a:cubicBezTo>
                  <a:cubicBezTo>
                    <a:pt x="48" y="52"/>
                    <a:pt x="50" y="53"/>
                    <a:pt x="50" y="56"/>
                  </a:cubicBezTo>
                  <a:cubicBezTo>
                    <a:pt x="50" y="58"/>
                    <a:pt x="48" y="60"/>
                    <a:pt x="46" y="60"/>
                  </a:cubicBezTo>
                  <a:cubicBezTo>
                    <a:pt x="45" y="60"/>
                    <a:pt x="45" y="60"/>
                    <a:pt x="45"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0" name="Freeform 65">
              <a:extLst>
                <a:ext uri="{FF2B5EF4-FFF2-40B4-BE49-F238E27FC236}">
                  <a16:creationId xmlns:a16="http://schemas.microsoft.com/office/drawing/2014/main" id="{16A73833-BFE4-0306-9CC5-E4D6705A67E4}"/>
                </a:ext>
              </a:extLst>
            </p:cNvPr>
            <p:cNvSpPr>
              <a:spLocks/>
            </p:cNvSpPr>
            <p:nvPr/>
          </p:nvSpPr>
          <p:spPr bwMode="auto">
            <a:xfrm>
              <a:off x="-4862528" y="2670799"/>
              <a:ext cx="73374" cy="195665"/>
            </a:xfrm>
            <a:custGeom>
              <a:avLst/>
              <a:gdLst>
                <a:gd name="T0" fmla="*/ 24 w 28"/>
                <a:gd name="T1" fmla="*/ 78 h 78"/>
                <a:gd name="T2" fmla="*/ 21 w 28"/>
                <a:gd name="T3" fmla="*/ 76 h 78"/>
                <a:gd name="T4" fmla="*/ 21 w 28"/>
                <a:gd name="T5" fmla="*/ 2 h 78"/>
                <a:gd name="T6" fmla="*/ 27 w 28"/>
                <a:gd name="T7" fmla="*/ 2 h 78"/>
                <a:gd name="T8" fmla="*/ 27 w 28"/>
                <a:gd name="T9" fmla="*/ 7 h 78"/>
                <a:gd name="T10" fmla="*/ 27 w 28"/>
                <a:gd name="T11" fmla="*/ 71 h 78"/>
                <a:gd name="T12" fmla="*/ 27 w 28"/>
                <a:gd name="T13" fmla="*/ 76 h 78"/>
                <a:gd name="T14" fmla="*/ 24 w 28"/>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8">
                  <a:moveTo>
                    <a:pt x="24" y="78"/>
                  </a:moveTo>
                  <a:cubicBezTo>
                    <a:pt x="23" y="78"/>
                    <a:pt x="22" y="77"/>
                    <a:pt x="21" y="76"/>
                  </a:cubicBezTo>
                  <a:cubicBezTo>
                    <a:pt x="0" y="56"/>
                    <a:pt x="0" y="22"/>
                    <a:pt x="21" y="2"/>
                  </a:cubicBezTo>
                  <a:cubicBezTo>
                    <a:pt x="22" y="0"/>
                    <a:pt x="25" y="0"/>
                    <a:pt x="27" y="2"/>
                  </a:cubicBezTo>
                  <a:cubicBezTo>
                    <a:pt x="28" y="3"/>
                    <a:pt x="28" y="6"/>
                    <a:pt x="27" y="7"/>
                  </a:cubicBezTo>
                  <a:cubicBezTo>
                    <a:pt x="9" y="25"/>
                    <a:pt x="9" y="53"/>
                    <a:pt x="27" y="71"/>
                  </a:cubicBezTo>
                  <a:cubicBezTo>
                    <a:pt x="28" y="72"/>
                    <a:pt x="28" y="75"/>
                    <a:pt x="27" y="76"/>
                  </a:cubicBezTo>
                  <a:cubicBezTo>
                    <a:pt x="26" y="77"/>
                    <a:pt x="25" y="78"/>
                    <a:pt x="24"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1" name="Freeform 66">
              <a:extLst>
                <a:ext uri="{FF2B5EF4-FFF2-40B4-BE49-F238E27FC236}">
                  <a16:creationId xmlns:a16="http://schemas.microsoft.com/office/drawing/2014/main" id="{1B6CC15E-0879-5FB8-496F-2606450922AD}"/>
                </a:ext>
              </a:extLst>
            </p:cNvPr>
            <p:cNvSpPr>
              <a:spLocks/>
            </p:cNvSpPr>
            <p:nvPr/>
          </p:nvSpPr>
          <p:spPr bwMode="auto">
            <a:xfrm>
              <a:off x="-4569031" y="2483288"/>
              <a:ext cx="20383" cy="460628"/>
            </a:xfrm>
            <a:custGeom>
              <a:avLst/>
              <a:gdLst>
                <a:gd name="T0" fmla="*/ 4 w 8"/>
                <a:gd name="T1" fmla="*/ 183 h 183"/>
                <a:gd name="T2" fmla="*/ 0 w 8"/>
                <a:gd name="T3" fmla="*/ 179 h 183"/>
                <a:gd name="T4" fmla="*/ 0 w 8"/>
                <a:gd name="T5" fmla="*/ 5 h 183"/>
                <a:gd name="T6" fmla="*/ 4 w 8"/>
                <a:gd name="T7" fmla="*/ 0 h 183"/>
                <a:gd name="T8" fmla="*/ 8 w 8"/>
                <a:gd name="T9" fmla="*/ 5 h 183"/>
                <a:gd name="T10" fmla="*/ 8 w 8"/>
                <a:gd name="T11" fmla="*/ 179 h 183"/>
                <a:gd name="T12" fmla="*/ 4 w 8"/>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8" h="183">
                  <a:moveTo>
                    <a:pt x="4" y="183"/>
                  </a:moveTo>
                  <a:cubicBezTo>
                    <a:pt x="2" y="183"/>
                    <a:pt x="0" y="181"/>
                    <a:pt x="0" y="179"/>
                  </a:cubicBezTo>
                  <a:cubicBezTo>
                    <a:pt x="0" y="5"/>
                    <a:pt x="0" y="5"/>
                    <a:pt x="0" y="5"/>
                  </a:cubicBezTo>
                  <a:cubicBezTo>
                    <a:pt x="0" y="2"/>
                    <a:pt x="2" y="0"/>
                    <a:pt x="4" y="0"/>
                  </a:cubicBezTo>
                  <a:cubicBezTo>
                    <a:pt x="6" y="0"/>
                    <a:pt x="8" y="2"/>
                    <a:pt x="8" y="5"/>
                  </a:cubicBezTo>
                  <a:cubicBezTo>
                    <a:pt x="8" y="179"/>
                    <a:pt x="8" y="179"/>
                    <a:pt x="8" y="179"/>
                  </a:cubicBezTo>
                  <a:cubicBezTo>
                    <a:pt x="8" y="181"/>
                    <a:pt x="6" y="183"/>
                    <a:pt x="4" y="18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2" name="Freeform 67">
              <a:extLst>
                <a:ext uri="{FF2B5EF4-FFF2-40B4-BE49-F238E27FC236}">
                  <a16:creationId xmlns:a16="http://schemas.microsoft.com/office/drawing/2014/main" id="{E73E57DA-AE11-702D-6C34-3742FCFCA1D3}"/>
                </a:ext>
              </a:extLst>
            </p:cNvPr>
            <p:cNvSpPr>
              <a:spLocks/>
            </p:cNvSpPr>
            <p:nvPr/>
          </p:nvSpPr>
          <p:spPr bwMode="auto">
            <a:xfrm>
              <a:off x="-4740237" y="2727868"/>
              <a:ext cx="57069" cy="138596"/>
            </a:xfrm>
            <a:custGeom>
              <a:avLst/>
              <a:gdLst>
                <a:gd name="T0" fmla="*/ 17 w 22"/>
                <a:gd name="T1" fmla="*/ 55 h 55"/>
                <a:gd name="T2" fmla="*/ 14 w 22"/>
                <a:gd name="T3" fmla="*/ 53 h 55"/>
                <a:gd name="T4" fmla="*/ 14 w 22"/>
                <a:gd name="T5" fmla="*/ 2 h 55"/>
                <a:gd name="T6" fmla="*/ 20 w 22"/>
                <a:gd name="T7" fmla="*/ 2 h 55"/>
                <a:gd name="T8" fmla="*/ 20 w 22"/>
                <a:gd name="T9" fmla="*/ 8 h 55"/>
                <a:gd name="T10" fmla="*/ 20 w 22"/>
                <a:gd name="T11" fmla="*/ 48 h 55"/>
                <a:gd name="T12" fmla="*/ 20 w 22"/>
                <a:gd name="T13" fmla="*/ 53 h 55"/>
                <a:gd name="T14" fmla="*/ 17 w 22"/>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5">
                  <a:moveTo>
                    <a:pt x="17" y="55"/>
                  </a:moveTo>
                  <a:cubicBezTo>
                    <a:pt x="16" y="55"/>
                    <a:pt x="15" y="54"/>
                    <a:pt x="14" y="53"/>
                  </a:cubicBezTo>
                  <a:cubicBezTo>
                    <a:pt x="0" y="39"/>
                    <a:pt x="0" y="16"/>
                    <a:pt x="14" y="2"/>
                  </a:cubicBezTo>
                  <a:cubicBezTo>
                    <a:pt x="16" y="0"/>
                    <a:pt x="19" y="0"/>
                    <a:pt x="20" y="2"/>
                  </a:cubicBezTo>
                  <a:cubicBezTo>
                    <a:pt x="22" y="3"/>
                    <a:pt x="22" y="6"/>
                    <a:pt x="20" y="8"/>
                  </a:cubicBezTo>
                  <a:cubicBezTo>
                    <a:pt x="9" y="19"/>
                    <a:pt x="9" y="37"/>
                    <a:pt x="20" y="48"/>
                  </a:cubicBezTo>
                  <a:cubicBezTo>
                    <a:pt x="22" y="49"/>
                    <a:pt x="22" y="52"/>
                    <a:pt x="20" y="53"/>
                  </a:cubicBezTo>
                  <a:cubicBezTo>
                    <a:pt x="20" y="54"/>
                    <a:pt x="18" y="55"/>
                    <a:pt x="17"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3" name="Freeform 68">
              <a:extLst>
                <a:ext uri="{FF2B5EF4-FFF2-40B4-BE49-F238E27FC236}">
                  <a16:creationId xmlns:a16="http://schemas.microsoft.com/office/drawing/2014/main" id="{8AF64950-ECD5-3681-4933-930E9F5CCC09}"/>
                </a:ext>
              </a:extLst>
            </p:cNvPr>
            <p:cNvSpPr>
              <a:spLocks/>
            </p:cNvSpPr>
            <p:nvPr/>
          </p:nvSpPr>
          <p:spPr bwMode="auto">
            <a:xfrm>
              <a:off x="-4768773" y="2727868"/>
              <a:ext cx="52994" cy="81527"/>
            </a:xfrm>
            <a:custGeom>
              <a:avLst/>
              <a:gdLst>
                <a:gd name="T0" fmla="*/ 18 w 22"/>
                <a:gd name="T1" fmla="*/ 31 h 31"/>
                <a:gd name="T2" fmla="*/ 17 w 22"/>
                <a:gd name="T3" fmla="*/ 31 h 31"/>
                <a:gd name="T4" fmla="*/ 0 w 22"/>
                <a:gd name="T5" fmla="*/ 5 h 31"/>
                <a:gd name="T6" fmla="*/ 4 w 22"/>
                <a:gd name="T7" fmla="*/ 1 h 31"/>
                <a:gd name="T8" fmla="*/ 8 w 22"/>
                <a:gd name="T9" fmla="*/ 4 h 31"/>
                <a:gd name="T10" fmla="*/ 19 w 22"/>
                <a:gd name="T11" fmla="*/ 23 h 31"/>
                <a:gd name="T12" fmla="*/ 22 w 22"/>
                <a:gd name="T13" fmla="*/ 27 h 31"/>
                <a:gd name="T14" fmla="*/ 18 w 2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1">
                  <a:moveTo>
                    <a:pt x="18" y="31"/>
                  </a:moveTo>
                  <a:cubicBezTo>
                    <a:pt x="18" y="31"/>
                    <a:pt x="17" y="31"/>
                    <a:pt x="17" y="31"/>
                  </a:cubicBezTo>
                  <a:cubicBezTo>
                    <a:pt x="16" y="31"/>
                    <a:pt x="2" y="28"/>
                    <a:pt x="0" y="5"/>
                  </a:cubicBezTo>
                  <a:cubicBezTo>
                    <a:pt x="0" y="3"/>
                    <a:pt x="1" y="1"/>
                    <a:pt x="4" y="1"/>
                  </a:cubicBezTo>
                  <a:cubicBezTo>
                    <a:pt x="6" y="0"/>
                    <a:pt x="8" y="2"/>
                    <a:pt x="8" y="4"/>
                  </a:cubicBezTo>
                  <a:cubicBezTo>
                    <a:pt x="10" y="20"/>
                    <a:pt x="18" y="22"/>
                    <a:pt x="19" y="23"/>
                  </a:cubicBezTo>
                  <a:cubicBezTo>
                    <a:pt x="21" y="23"/>
                    <a:pt x="22" y="25"/>
                    <a:pt x="22" y="27"/>
                  </a:cubicBezTo>
                  <a:cubicBezTo>
                    <a:pt x="21" y="29"/>
                    <a:pt x="20" y="31"/>
                    <a:pt x="18"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4" name="Freeform 69">
              <a:extLst>
                <a:ext uri="{FF2B5EF4-FFF2-40B4-BE49-F238E27FC236}">
                  <a16:creationId xmlns:a16="http://schemas.microsoft.com/office/drawing/2014/main" id="{A10E1D3C-1B3D-1C13-357F-55FF2E4BEAEE}"/>
                </a:ext>
              </a:extLst>
            </p:cNvPr>
            <p:cNvSpPr>
              <a:spLocks/>
            </p:cNvSpPr>
            <p:nvPr/>
          </p:nvSpPr>
          <p:spPr bwMode="auto">
            <a:xfrm>
              <a:off x="-4658710" y="2519976"/>
              <a:ext cx="52994" cy="93757"/>
            </a:xfrm>
            <a:custGeom>
              <a:avLst/>
              <a:gdLst>
                <a:gd name="T0" fmla="*/ 7 w 21"/>
                <a:gd name="T1" fmla="*/ 38 h 38"/>
                <a:gd name="T2" fmla="*/ 4 w 21"/>
                <a:gd name="T3" fmla="*/ 36 h 38"/>
                <a:gd name="T4" fmla="*/ 2 w 21"/>
                <a:gd name="T5" fmla="*/ 16 h 38"/>
                <a:gd name="T6" fmla="*/ 14 w 21"/>
                <a:gd name="T7" fmla="*/ 1 h 38"/>
                <a:gd name="T8" fmla="*/ 20 w 21"/>
                <a:gd name="T9" fmla="*/ 3 h 38"/>
                <a:gd name="T10" fmla="*/ 18 w 21"/>
                <a:gd name="T11" fmla="*/ 8 h 38"/>
                <a:gd name="T12" fmla="*/ 10 w 21"/>
                <a:gd name="T13" fmla="*/ 19 h 38"/>
                <a:gd name="T14" fmla="*/ 11 w 21"/>
                <a:gd name="T15" fmla="*/ 32 h 38"/>
                <a:gd name="T16" fmla="*/ 9 w 21"/>
                <a:gd name="T17" fmla="*/ 37 h 38"/>
                <a:gd name="T18" fmla="*/ 7 w 21"/>
                <a:gd name="T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8">
                  <a:moveTo>
                    <a:pt x="7" y="38"/>
                  </a:moveTo>
                  <a:cubicBezTo>
                    <a:pt x="6" y="38"/>
                    <a:pt x="5" y="37"/>
                    <a:pt x="4" y="36"/>
                  </a:cubicBezTo>
                  <a:cubicBezTo>
                    <a:pt x="1" y="30"/>
                    <a:pt x="0" y="23"/>
                    <a:pt x="2" y="16"/>
                  </a:cubicBezTo>
                  <a:cubicBezTo>
                    <a:pt x="4" y="10"/>
                    <a:pt x="8" y="4"/>
                    <a:pt x="14" y="1"/>
                  </a:cubicBezTo>
                  <a:cubicBezTo>
                    <a:pt x="16" y="0"/>
                    <a:pt x="19" y="1"/>
                    <a:pt x="20" y="3"/>
                  </a:cubicBezTo>
                  <a:cubicBezTo>
                    <a:pt x="21" y="5"/>
                    <a:pt x="20" y="7"/>
                    <a:pt x="18" y="8"/>
                  </a:cubicBezTo>
                  <a:cubicBezTo>
                    <a:pt x="14" y="10"/>
                    <a:pt x="11" y="14"/>
                    <a:pt x="10" y="19"/>
                  </a:cubicBezTo>
                  <a:cubicBezTo>
                    <a:pt x="8" y="23"/>
                    <a:pt x="9" y="28"/>
                    <a:pt x="11" y="32"/>
                  </a:cubicBezTo>
                  <a:cubicBezTo>
                    <a:pt x="12" y="34"/>
                    <a:pt x="11" y="36"/>
                    <a:pt x="9" y="37"/>
                  </a:cubicBezTo>
                  <a:cubicBezTo>
                    <a:pt x="9" y="38"/>
                    <a:pt x="8" y="38"/>
                    <a:pt x="7"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5" name="Freeform 70">
              <a:extLst>
                <a:ext uri="{FF2B5EF4-FFF2-40B4-BE49-F238E27FC236}">
                  <a16:creationId xmlns:a16="http://schemas.microsoft.com/office/drawing/2014/main" id="{C3282AE7-438C-9E17-A22A-C8AAB5423971}"/>
                </a:ext>
              </a:extLst>
            </p:cNvPr>
            <p:cNvSpPr>
              <a:spLocks/>
            </p:cNvSpPr>
            <p:nvPr/>
          </p:nvSpPr>
          <p:spPr bwMode="auto">
            <a:xfrm>
              <a:off x="-4691321" y="2548509"/>
              <a:ext cx="57069" cy="48916"/>
            </a:xfrm>
            <a:custGeom>
              <a:avLst/>
              <a:gdLst>
                <a:gd name="T0" fmla="*/ 4 w 22"/>
                <a:gd name="T1" fmla="*/ 20 h 20"/>
                <a:gd name="T2" fmla="*/ 3 w 22"/>
                <a:gd name="T3" fmla="*/ 20 h 20"/>
                <a:gd name="T4" fmla="*/ 1 w 22"/>
                <a:gd name="T5" fmla="*/ 15 h 20"/>
                <a:gd name="T6" fmla="*/ 18 w 22"/>
                <a:gd name="T7" fmla="*/ 1 h 20"/>
                <a:gd name="T8" fmla="*/ 22 w 22"/>
                <a:gd name="T9" fmla="*/ 5 h 20"/>
                <a:gd name="T10" fmla="*/ 17 w 22"/>
                <a:gd name="T11" fmla="*/ 9 h 20"/>
                <a:gd name="T12" fmla="*/ 8 w 22"/>
                <a:gd name="T13" fmla="*/ 18 h 20"/>
                <a:gd name="T14" fmla="*/ 4 w 22"/>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0">
                  <a:moveTo>
                    <a:pt x="4" y="20"/>
                  </a:moveTo>
                  <a:cubicBezTo>
                    <a:pt x="4" y="20"/>
                    <a:pt x="3" y="20"/>
                    <a:pt x="3" y="20"/>
                  </a:cubicBezTo>
                  <a:cubicBezTo>
                    <a:pt x="1" y="19"/>
                    <a:pt x="0" y="17"/>
                    <a:pt x="1" y="15"/>
                  </a:cubicBezTo>
                  <a:cubicBezTo>
                    <a:pt x="7" y="0"/>
                    <a:pt x="17" y="1"/>
                    <a:pt x="18" y="1"/>
                  </a:cubicBezTo>
                  <a:cubicBezTo>
                    <a:pt x="20" y="1"/>
                    <a:pt x="22" y="3"/>
                    <a:pt x="22" y="5"/>
                  </a:cubicBezTo>
                  <a:cubicBezTo>
                    <a:pt x="21" y="8"/>
                    <a:pt x="19" y="9"/>
                    <a:pt x="17" y="9"/>
                  </a:cubicBezTo>
                  <a:cubicBezTo>
                    <a:pt x="17" y="9"/>
                    <a:pt x="12" y="9"/>
                    <a:pt x="8" y="18"/>
                  </a:cubicBezTo>
                  <a:cubicBezTo>
                    <a:pt x="7" y="19"/>
                    <a:pt x="6" y="20"/>
                    <a:pt x="4"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6" name="Freeform 71">
              <a:extLst>
                <a:ext uri="{FF2B5EF4-FFF2-40B4-BE49-F238E27FC236}">
                  <a16:creationId xmlns:a16="http://schemas.microsoft.com/office/drawing/2014/main" id="{75BFEF23-66FD-FFF2-2D39-2827452ACC5C}"/>
                </a:ext>
              </a:extLst>
            </p:cNvPr>
            <p:cNvSpPr>
              <a:spLocks/>
            </p:cNvSpPr>
            <p:nvPr/>
          </p:nvSpPr>
          <p:spPr bwMode="auto">
            <a:xfrm>
              <a:off x="-4679093" y="2650419"/>
              <a:ext cx="61147" cy="85605"/>
            </a:xfrm>
            <a:custGeom>
              <a:avLst/>
              <a:gdLst>
                <a:gd name="T0" fmla="*/ 10 w 23"/>
                <a:gd name="T1" fmla="*/ 33 h 33"/>
                <a:gd name="T2" fmla="*/ 6 w 23"/>
                <a:gd name="T3" fmla="*/ 31 h 33"/>
                <a:gd name="T4" fmla="*/ 16 w 23"/>
                <a:gd name="T5" fmla="*/ 1 h 33"/>
                <a:gd name="T6" fmla="*/ 22 w 23"/>
                <a:gd name="T7" fmla="*/ 3 h 33"/>
                <a:gd name="T8" fmla="*/ 20 w 23"/>
                <a:gd name="T9" fmla="*/ 8 h 33"/>
                <a:gd name="T10" fmla="*/ 14 w 23"/>
                <a:gd name="T11" fmla="*/ 27 h 33"/>
                <a:gd name="T12" fmla="*/ 12 w 23"/>
                <a:gd name="T13" fmla="*/ 33 h 33"/>
                <a:gd name="T14" fmla="*/ 10 w 23"/>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3">
                  <a:moveTo>
                    <a:pt x="10" y="33"/>
                  </a:moveTo>
                  <a:cubicBezTo>
                    <a:pt x="8" y="33"/>
                    <a:pt x="7" y="32"/>
                    <a:pt x="6" y="31"/>
                  </a:cubicBezTo>
                  <a:cubicBezTo>
                    <a:pt x="3" y="25"/>
                    <a:pt x="0" y="10"/>
                    <a:pt x="16" y="1"/>
                  </a:cubicBezTo>
                  <a:cubicBezTo>
                    <a:pt x="18" y="0"/>
                    <a:pt x="21" y="1"/>
                    <a:pt x="22" y="3"/>
                  </a:cubicBezTo>
                  <a:cubicBezTo>
                    <a:pt x="23" y="4"/>
                    <a:pt x="22" y="7"/>
                    <a:pt x="20" y="8"/>
                  </a:cubicBezTo>
                  <a:cubicBezTo>
                    <a:pt x="8" y="15"/>
                    <a:pt x="13" y="26"/>
                    <a:pt x="14" y="27"/>
                  </a:cubicBezTo>
                  <a:cubicBezTo>
                    <a:pt x="15" y="29"/>
                    <a:pt x="14" y="32"/>
                    <a:pt x="12" y="33"/>
                  </a:cubicBezTo>
                  <a:cubicBezTo>
                    <a:pt x="11" y="33"/>
                    <a:pt x="11" y="33"/>
                    <a:pt x="10"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7" name="Freeform 72">
              <a:extLst>
                <a:ext uri="{FF2B5EF4-FFF2-40B4-BE49-F238E27FC236}">
                  <a16:creationId xmlns:a16="http://schemas.microsoft.com/office/drawing/2014/main" id="{27420C2C-E8EA-0D4A-9877-8579D077718C}"/>
                </a:ext>
              </a:extLst>
            </p:cNvPr>
            <p:cNvSpPr>
              <a:spLocks/>
            </p:cNvSpPr>
            <p:nvPr/>
          </p:nvSpPr>
          <p:spPr bwMode="auto">
            <a:xfrm>
              <a:off x="-4764695" y="2585197"/>
              <a:ext cx="65222" cy="77452"/>
            </a:xfrm>
            <a:custGeom>
              <a:avLst/>
              <a:gdLst>
                <a:gd name="T0" fmla="*/ 16 w 25"/>
                <a:gd name="T1" fmla="*/ 32 h 32"/>
                <a:gd name="T2" fmla="*/ 15 w 25"/>
                <a:gd name="T3" fmla="*/ 32 h 32"/>
                <a:gd name="T4" fmla="*/ 12 w 25"/>
                <a:gd name="T5" fmla="*/ 27 h 32"/>
                <a:gd name="T6" fmla="*/ 3 w 25"/>
                <a:gd name="T7" fmla="*/ 9 h 32"/>
                <a:gd name="T8" fmla="*/ 0 w 25"/>
                <a:gd name="T9" fmla="*/ 3 h 32"/>
                <a:gd name="T10" fmla="*/ 6 w 25"/>
                <a:gd name="T11" fmla="*/ 1 h 32"/>
                <a:gd name="T12" fmla="*/ 20 w 25"/>
                <a:gd name="T13" fmla="*/ 29 h 32"/>
                <a:gd name="T14" fmla="*/ 16 w 25"/>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2">
                  <a:moveTo>
                    <a:pt x="16" y="32"/>
                  </a:moveTo>
                  <a:cubicBezTo>
                    <a:pt x="16" y="32"/>
                    <a:pt x="15" y="32"/>
                    <a:pt x="15" y="32"/>
                  </a:cubicBezTo>
                  <a:cubicBezTo>
                    <a:pt x="13" y="31"/>
                    <a:pt x="11" y="29"/>
                    <a:pt x="12" y="27"/>
                  </a:cubicBezTo>
                  <a:cubicBezTo>
                    <a:pt x="16" y="13"/>
                    <a:pt x="4" y="9"/>
                    <a:pt x="3" y="9"/>
                  </a:cubicBezTo>
                  <a:cubicBezTo>
                    <a:pt x="1" y="8"/>
                    <a:pt x="0" y="6"/>
                    <a:pt x="0" y="3"/>
                  </a:cubicBezTo>
                  <a:cubicBezTo>
                    <a:pt x="1" y="1"/>
                    <a:pt x="3" y="0"/>
                    <a:pt x="6" y="1"/>
                  </a:cubicBezTo>
                  <a:cubicBezTo>
                    <a:pt x="13" y="3"/>
                    <a:pt x="25" y="12"/>
                    <a:pt x="20" y="29"/>
                  </a:cubicBezTo>
                  <a:cubicBezTo>
                    <a:pt x="19" y="31"/>
                    <a:pt x="18" y="32"/>
                    <a:pt x="1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8" name="Freeform 73">
              <a:extLst>
                <a:ext uri="{FF2B5EF4-FFF2-40B4-BE49-F238E27FC236}">
                  <a16:creationId xmlns:a16="http://schemas.microsoft.com/office/drawing/2014/main" id="{03000F9E-FDAD-0B88-727F-2DADF210477B}"/>
                </a:ext>
              </a:extLst>
            </p:cNvPr>
            <p:cNvSpPr>
              <a:spLocks/>
            </p:cNvSpPr>
            <p:nvPr/>
          </p:nvSpPr>
          <p:spPr bwMode="auto">
            <a:xfrm>
              <a:off x="-4662788" y="2821626"/>
              <a:ext cx="57069" cy="44841"/>
            </a:xfrm>
            <a:custGeom>
              <a:avLst/>
              <a:gdLst>
                <a:gd name="T0" fmla="*/ 18 w 22"/>
                <a:gd name="T1" fmla="*/ 18 h 18"/>
                <a:gd name="T2" fmla="*/ 14 w 22"/>
                <a:gd name="T3" fmla="*/ 14 h 18"/>
                <a:gd name="T4" fmla="*/ 4 w 22"/>
                <a:gd name="T5" fmla="*/ 8 h 18"/>
                <a:gd name="T6" fmla="*/ 0 w 22"/>
                <a:gd name="T7" fmla="*/ 3 h 18"/>
                <a:gd name="T8" fmla="*/ 5 w 22"/>
                <a:gd name="T9" fmla="*/ 0 h 18"/>
                <a:gd name="T10" fmla="*/ 22 w 22"/>
                <a:gd name="T11" fmla="*/ 12 h 18"/>
                <a:gd name="T12" fmla="*/ 19 w 22"/>
                <a:gd name="T13" fmla="*/ 17 h 18"/>
                <a:gd name="T14" fmla="*/ 18 w 2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18" y="18"/>
                  </a:moveTo>
                  <a:cubicBezTo>
                    <a:pt x="16" y="18"/>
                    <a:pt x="14" y="16"/>
                    <a:pt x="14" y="14"/>
                  </a:cubicBezTo>
                  <a:cubicBezTo>
                    <a:pt x="13" y="11"/>
                    <a:pt x="7" y="9"/>
                    <a:pt x="4" y="8"/>
                  </a:cubicBezTo>
                  <a:cubicBezTo>
                    <a:pt x="1" y="8"/>
                    <a:pt x="0" y="5"/>
                    <a:pt x="0" y="3"/>
                  </a:cubicBezTo>
                  <a:cubicBezTo>
                    <a:pt x="1" y="1"/>
                    <a:pt x="3" y="0"/>
                    <a:pt x="5" y="0"/>
                  </a:cubicBezTo>
                  <a:cubicBezTo>
                    <a:pt x="7" y="0"/>
                    <a:pt x="19" y="3"/>
                    <a:pt x="22" y="12"/>
                  </a:cubicBezTo>
                  <a:cubicBezTo>
                    <a:pt x="22" y="15"/>
                    <a:pt x="21" y="17"/>
                    <a:pt x="19" y="17"/>
                  </a:cubicBezTo>
                  <a:cubicBezTo>
                    <a:pt x="18" y="18"/>
                    <a:pt x="18" y="18"/>
                    <a:pt x="18"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9" name="Shape10_20200717_154352">
            <a:extLst>
              <a:ext uri="{FF2B5EF4-FFF2-40B4-BE49-F238E27FC236}">
                <a16:creationId xmlns:a16="http://schemas.microsoft.com/office/drawing/2014/main" id="{291DB3C9-763D-694B-8B57-8DFB5A6AE4ED}"/>
              </a:ext>
            </a:extLst>
          </p:cNvPr>
          <p:cNvGrpSpPr>
            <a:grpSpLocks noChangeAspect="1"/>
          </p:cNvGrpSpPr>
          <p:nvPr/>
        </p:nvGrpSpPr>
        <p:grpSpPr>
          <a:xfrm>
            <a:off x="553359" y="1178189"/>
            <a:ext cx="660369" cy="701131"/>
            <a:chOff x="-8902191" y="926123"/>
            <a:chExt cx="660369" cy="701131"/>
          </a:xfrm>
          <a:solidFill>
            <a:schemeClr val="accent1"/>
          </a:solidFill>
        </p:grpSpPr>
        <p:sp>
          <p:nvSpPr>
            <p:cNvPr id="213" name="Freeform 74">
              <a:extLst>
                <a:ext uri="{FF2B5EF4-FFF2-40B4-BE49-F238E27FC236}">
                  <a16:creationId xmlns:a16="http://schemas.microsoft.com/office/drawing/2014/main" id="{CC3600EB-B15B-4D9C-DBBF-04A38AD99290}"/>
                </a:ext>
              </a:extLst>
            </p:cNvPr>
            <p:cNvSpPr>
              <a:spLocks/>
            </p:cNvSpPr>
            <p:nvPr/>
          </p:nvSpPr>
          <p:spPr bwMode="auto">
            <a:xfrm>
              <a:off x="-8898113" y="1272614"/>
              <a:ext cx="216048" cy="203817"/>
            </a:xfrm>
            <a:custGeom>
              <a:avLst/>
              <a:gdLst>
                <a:gd name="T0" fmla="*/ 19 w 86"/>
                <a:gd name="T1" fmla="*/ 82 h 82"/>
                <a:gd name="T2" fmla="*/ 16 w 86"/>
                <a:gd name="T3" fmla="*/ 80 h 82"/>
                <a:gd name="T4" fmla="*/ 22 w 86"/>
                <a:gd name="T5" fmla="*/ 13 h 82"/>
                <a:gd name="T6" fmla="*/ 56 w 86"/>
                <a:gd name="T7" fmla="*/ 1 h 82"/>
                <a:gd name="T8" fmla="*/ 85 w 86"/>
                <a:gd name="T9" fmla="*/ 16 h 82"/>
                <a:gd name="T10" fmla="*/ 84 w 86"/>
                <a:gd name="T11" fmla="*/ 22 h 82"/>
                <a:gd name="T12" fmla="*/ 78 w 86"/>
                <a:gd name="T13" fmla="*/ 21 h 82"/>
                <a:gd name="T14" fmla="*/ 55 w 86"/>
                <a:gd name="T15" fmla="*/ 9 h 82"/>
                <a:gd name="T16" fmla="*/ 28 w 86"/>
                <a:gd name="T17" fmla="*/ 19 h 82"/>
                <a:gd name="T18" fmla="*/ 22 w 86"/>
                <a:gd name="T19" fmla="*/ 75 h 82"/>
                <a:gd name="T20" fmla="*/ 22 w 86"/>
                <a:gd name="T21" fmla="*/ 81 h 82"/>
                <a:gd name="T22" fmla="*/ 19 w 86"/>
                <a:gd name="T2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82">
                  <a:moveTo>
                    <a:pt x="19" y="82"/>
                  </a:moveTo>
                  <a:cubicBezTo>
                    <a:pt x="18" y="82"/>
                    <a:pt x="17" y="81"/>
                    <a:pt x="16" y="80"/>
                  </a:cubicBezTo>
                  <a:cubicBezTo>
                    <a:pt x="0" y="61"/>
                    <a:pt x="3" y="31"/>
                    <a:pt x="22" y="13"/>
                  </a:cubicBezTo>
                  <a:cubicBezTo>
                    <a:pt x="31" y="4"/>
                    <a:pt x="43" y="0"/>
                    <a:pt x="56" y="1"/>
                  </a:cubicBezTo>
                  <a:cubicBezTo>
                    <a:pt x="67" y="2"/>
                    <a:pt x="77" y="7"/>
                    <a:pt x="85" y="16"/>
                  </a:cubicBezTo>
                  <a:cubicBezTo>
                    <a:pt x="86" y="18"/>
                    <a:pt x="86" y="20"/>
                    <a:pt x="84" y="22"/>
                  </a:cubicBezTo>
                  <a:cubicBezTo>
                    <a:pt x="82" y="23"/>
                    <a:pt x="80" y="23"/>
                    <a:pt x="78" y="21"/>
                  </a:cubicBezTo>
                  <a:cubicBezTo>
                    <a:pt x="72" y="14"/>
                    <a:pt x="64" y="10"/>
                    <a:pt x="55" y="9"/>
                  </a:cubicBezTo>
                  <a:cubicBezTo>
                    <a:pt x="45" y="8"/>
                    <a:pt x="35" y="12"/>
                    <a:pt x="28" y="19"/>
                  </a:cubicBezTo>
                  <a:cubicBezTo>
                    <a:pt x="12" y="34"/>
                    <a:pt x="9" y="59"/>
                    <a:pt x="22" y="75"/>
                  </a:cubicBezTo>
                  <a:cubicBezTo>
                    <a:pt x="24" y="77"/>
                    <a:pt x="23" y="79"/>
                    <a:pt x="22" y="81"/>
                  </a:cubicBezTo>
                  <a:cubicBezTo>
                    <a:pt x="21" y="81"/>
                    <a:pt x="20" y="82"/>
                    <a:pt x="19"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4" name="Freeform 75">
              <a:extLst>
                <a:ext uri="{FF2B5EF4-FFF2-40B4-BE49-F238E27FC236}">
                  <a16:creationId xmlns:a16="http://schemas.microsoft.com/office/drawing/2014/main" id="{2F204F42-D516-4CAA-2850-C633867AFE4E}"/>
                </a:ext>
              </a:extLst>
            </p:cNvPr>
            <p:cNvSpPr>
              <a:spLocks/>
            </p:cNvSpPr>
            <p:nvPr/>
          </p:nvSpPr>
          <p:spPr bwMode="auto">
            <a:xfrm>
              <a:off x="-8510861" y="1264461"/>
              <a:ext cx="211970" cy="138596"/>
            </a:xfrm>
            <a:custGeom>
              <a:avLst/>
              <a:gdLst>
                <a:gd name="T0" fmla="*/ 79 w 84"/>
                <a:gd name="T1" fmla="*/ 55 h 55"/>
                <a:gd name="T2" fmla="*/ 75 w 84"/>
                <a:gd name="T3" fmla="*/ 51 h 55"/>
                <a:gd name="T4" fmla="*/ 49 w 84"/>
                <a:gd name="T5" fmla="*/ 15 h 55"/>
                <a:gd name="T6" fmla="*/ 7 w 84"/>
                <a:gd name="T7" fmla="*/ 23 h 55"/>
                <a:gd name="T8" fmla="*/ 1 w 84"/>
                <a:gd name="T9" fmla="*/ 23 h 55"/>
                <a:gd name="T10" fmla="*/ 2 w 84"/>
                <a:gd name="T11" fmla="*/ 17 h 55"/>
                <a:gd name="T12" fmla="*/ 52 w 84"/>
                <a:gd name="T13" fmla="*/ 8 h 55"/>
                <a:gd name="T14" fmla="*/ 84 w 84"/>
                <a:gd name="T15" fmla="*/ 50 h 55"/>
                <a:gd name="T16" fmla="*/ 80 w 84"/>
                <a:gd name="T17" fmla="*/ 55 h 55"/>
                <a:gd name="T18" fmla="*/ 79 w 84"/>
                <a:gd name="T1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5">
                  <a:moveTo>
                    <a:pt x="79" y="55"/>
                  </a:moveTo>
                  <a:cubicBezTo>
                    <a:pt x="77" y="55"/>
                    <a:pt x="76" y="53"/>
                    <a:pt x="75" y="51"/>
                  </a:cubicBezTo>
                  <a:cubicBezTo>
                    <a:pt x="73" y="35"/>
                    <a:pt x="63" y="21"/>
                    <a:pt x="49" y="15"/>
                  </a:cubicBezTo>
                  <a:cubicBezTo>
                    <a:pt x="34" y="9"/>
                    <a:pt x="19" y="12"/>
                    <a:pt x="7" y="23"/>
                  </a:cubicBezTo>
                  <a:cubicBezTo>
                    <a:pt x="6" y="25"/>
                    <a:pt x="3" y="25"/>
                    <a:pt x="1" y="23"/>
                  </a:cubicBezTo>
                  <a:cubicBezTo>
                    <a:pt x="0" y="21"/>
                    <a:pt x="0" y="19"/>
                    <a:pt x="2" y="17"/>
                  </a:cubicBezTo>
                  <a:cubicBezTo>
                    <a:pt x="15" y="4"/>
                    <a:pt x="34" y="0"/>
                    <a:pt x="52" y="8"/>
                  </a:cubicBezTo>
                  <a:cubicBezTo>
                    <a:pt x="69" y="15"/>
                    <a:pt x="81" y="31"/>
                    <a:pt x="84" y="50"/>
                  </a:cubicBezTo>
                  <a:cubicBezTo>
                    <a:pt x="84" y="52"/>
                    <a:pt x="82" y="54"/>
                    <a:pt x="80" y="55"/>
                  </a:cubicBezTo>
                  <a:cubicBezTo>
                    <a:pt x="80" y="55"/>
                    <a:pt x="80" y="55"/>
                    <a:pt x="79"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5" name="Freeform 76">
              <a:extLst>
                <a:ext uri="{FF2B5EF4-FFF2-40B4-BE49-F238E27FC236}">
                  <a16:creationId xmlns:a16="http://schemas.microsoft.com/office/drawing/2014/main" id="{DE85F73F-9F0C-63B3-0073-37B3F65774D3}"/>
                </a:ext>
              </a:extLst>
            </p:cNvPr>
            <p:cNvSpPr>
              <a:spLocks/>
            </p:cNvSpPr>
            <p:nvPr/>
          </p:nvSpPr>
          <p:spPr bwMode="auto">
            <a:xfrm>
              <a:off x="-8718754" y="1219620"/>
              <a:ext cx="81527" cy="77452"/>
            </a:xfrm>
            <a:custGeom>
              <a:avLst/>
              <a:gdLst>
                <a:gd name="T0" fmla="*/ 5 w 33"/>
                <a:gd name="T1" fmla="*/ 30 h 30"/>
                <a:gd name="T2" fmla="*/ 2 w 33"/>
                <a:gd name="T3" fmla="*/ 29 h 30"/>
                <a:gd name="T4" fmla="*/ 1 w 33"/>
                <a:gd name="T5" fmla="*/ 24 h 30"/>
                <a:gd name="T6" fmla="*/ 22 w 33"/>
                <a:gd name="T7" fmla="*/ 3 h 30"/>
                <a:gd name="T8" fmla="*/ 27 w 33"/>
                <a:gd name="T9" fmla="*/ 1 h 30"/>
                <a:gd name="T10" fmla="*/ 32 w 33"/>
                <a:gd name="T11" fmla="*/ 3 h 30"/>
                <a:gd name="T12" fmla="*/ 30 w 33"/>
                <a:gd name="T13" fmla="*/ 8 h 30"/>
                <a:gd name="T14" fmla="*/ 26 w 33"/>
                <a:gd name="T15" fmla="*/ 11 h 30"/>
                <a:gd name="T16" fmla="*/ 8 w 33"/>
                <a:gd name="T17" fmla="*/ 28 h 30"/>
                <a:gd name="T18" fmla="*/ 5 w 33"/>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0">
                  <a:moveTo>
                    <a:pt x="5" y="30"/>
                  </a:moveTo>
                  <a:cubicBezTo>
                    <a:pt x="4" y="30"/>
                    <a:pt x="3" y="30"/>
                    <a:pt x="2" y="29"/>
                  </a:cubicBezTo>
                  <a:cubicBezTo>
                    <a:pt x="0" y="28"/>
                    <a:pt x="0" y="26"/>
                    <a:pt x="1" y="24"/>
                  </a:cubicBezTo>
                  <a:cubicBezTo>
                    <a:pt x="6" y="15"/>
                    <a:pt x="14" y="8"/>
                    <a:pt x="22" y="3"/>
                  </a:cubicBezTo>
                  <a:cubicBezTo>
                    <a:pt x="23" y="3"/>
                    <a:pt x="25" y="2"/>
                    <a:pt x="27" y="1"/>
                  </a:cubicBezTo>
                  <a:cubicBezTo>
                    <a:pt x="29" y="0"/>
                    <a:pt x="31" y="1"/>
                    <a:pt x="32" y="3"/>
                  </a:cubicBezTo>
                  <a:cubicBezTo>
                    <a:pt x="33" y="5"/>
                    <a:pt x="32" y="7"/>
                    <a:pt x="30" y="8"/>
                  </a:cubicBezTo>
                  <a:cubicBezTo>
                    <a:pt x="29" y="9"/>
                    <a:pt x="27" y="10"/>
                    <a:pt x="26" y="11"/>
                  </a:cubicBezTo>
                  <a:cubicBezTo>
                    <a:pt x="19" y="15"/>
                    <a:pt x="13" y="21"/>
                    <a:pt x="8" y="28"/>
                  </a:cubicBezTo>
                  <a:cubicBezTo>
                    <a:pt x="7" y="29"/>
                    <a:pt x="6" y="30"/>
                    <a:pt x="5"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6" name="Freeform 77">
              <a:extLst>
                <a:ext uri="{FF2B5EF4-FFF2-40B4-BE49-F238E27FC236}">
                  <a16:creationId xmlns:a16="http://schemas.microsoft.com/office/drawing/2014/main" id="{D1DA0235-1A73-3F5B-AC7E-290DC63F8099}"/>
                </a:ext>
              </a:extLst>
            </p:cNvPr>
            <p:cNvSpPr>
              <a:spLocks/>
            </p:cNvSpPr>
            <p:nvPr/>
          </p:nvSpPr>
          <p:spPr bwMode="auto">
            <a:xfrm>
              <a:off x="-8535319" y="1223698"/>
              <a:ext cx="77452" cy="81527"/>
            </a:xfrm>
            <a:custGeom>
              <a:avLst/>
              <a:gdLst>
                <a:gd name="T0" fmla="*/ 26 w 31"/>
                <a:gd name="T1" fmla="*/ 32 h 32"/>
                <a:gd name="T2" fmla="*/ 22 w 31"/>
                <a:gd name="T3" fmla="*/ 30 h 32"/>
                <a:gd name="T4" fmla="*/ 3 w 31"/>
                <a:gd name="T5" fmla="*/ 8 h 32"/>
                <a:gd name="T6" fmla="*/ 1 w 31"/>
                <a:gd name="T7" fmla="*/ 2 h 32"/>
                <a:gd name="T8" fmla="*/ 7 w 31"/>
                <a:gd name="T9" fmla="*/ 1 h 32"/>
                <a:gd name="T10" fmla="*/ 30 w 31"/>
                <a:gd name="T11" fmla="*/ 26 h 32"/>
                <a:gd name="T12" fmla="*/ 28 w 31"/>
                <a:gd name="T13" fmla="*/ 31 h 32"/>
                <a:gd name="T14" fmla="*/ 26 w 31"/>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2">
                  <a:moveTo>
                    <a:pt x="26" y="32"/>
                  </a:moveTo>
                  <a:cubicBezTo>
                    <a:pt x="24" y="32"/>
                    <a:pt x="23" y="31"/>
                    <a:pt x="22" y="30"/>
                  </a:cubicBezTo>
                  <a:cubicBezTo>
                    <a:pt x="18" y="20"/>
                    <a:pt x="11" y="13"/>
                    <a:pt x="3" y="8"/>
                  </a:cubicBezTo>
                  <a:cubicBezTo>
                    <a:pt x="1" y="7"/>
                    <a:pt x="0" y="4"/>
                    <a:pt x="1" y="2"/>
                  </a:cubicBezTo>
                  <a:cubicBezTo>
                    <a:pt x="2" y="1"/>
                    <a:pt x="5" y="0"/>
                    <a:pt x="7" y="1"/>
                  </a:cubicBezTo>
                  <a:cubicBezTo>
                    <a:pt x="16" y="7"/>
                    <a:pt x="24" y="15"/>
                    <a:pt x="30" y="26"/>
                  </a:cubicBezTo>
                  <a:cubicBezTo>
                    <a:pt x="31" y="28"/>
                    <a:pt x="30" y="30"/>
                    <a:pt x="28" y="31"/>
                  </a:cubicBezTo>
                  <a:cubicBezTo>
                    <a:pt x="27" y="32"/>
                    <a:pt x="26" y="32"/>
                    <a:pt x="26"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7" name="Freeform 78">
              <a:extLst>
                <a:ext uri="{FF2B5EF4-FFF2-40B4-BE49-F238E27FC236}">
                  <a16:creationId xmlns:a16="http://schemas.microsoft.com/office/drawing/2014/main" id="{DAA0BCEF-0944-840A-1A35-92F9F318BBAD}"/>
                </a:ext>
              </a:extLst>
            </p:cNvPr>
            <p:cNvSpPr>
              <a:spLocks/>
            </p:cNvSpPr>
            <p:nvPr/>
          </p:nvSpPr>
          <p:spPr bwMode="auto">
            <a:xfrm>
              <a:off x="-8649457" y="1378599"/>
              <a:ext cx="407635" cy="199742"/>
            </a:xfrm>
            <a:custGeom>
              <a:avLst/>
              <a:gdLst>
                <a:gd name="T0" fmla="*/ 125 w 161"/>
                <a:gd name="T1" fmla="*/ 79 h 79"/>
                <a:gd name="T2" fmla="*/ 28 w 161"/>
                <a:gd name="T3" fmla="*/ 79 h 79"/>
                <a:gd name="T4" fmla="*/ 1 w 161"/>
                <a:gd name="T5" fmla="*/ 66 h 79"/>
                <a:gd name="T6" fmla="*/ 2 w 161"/>
                <a:gd name="T7" fmla="*/ 60 h 79"/>
                <a:gd name="T8" fmla="*/ 8 w 161"/>
                <a:gd name="T9" fmla="*/ 61 h 79"/>
                <a:gd name="T10" fmla="*/ 28 w 161"/>
                <a:gd name="T11" fmla="*/ 70 h 79"/>
                <a:gd name="T12" fmla="*/ 125 w 161"/>
                <a:gd name="T13" fmla="*/ 70 h 79"/>
                <a:gd name="T14" fmla="*/ 153 w 161"/>
                <a:gd name="T15" fmla="*/ 39 h 79"/>
                <a:gd name="T16" fmla="*/ 142 w 161"/>
                <a:gd name="T17" fmla="*/ 16 h 79"/>
                <a:gd name="T18" fmla="*/ 121 w 161"/>
                <a:gd name="T19" fmla="*/ 9 h 79"/>
                <a:gd name="T20" fmla="*/ 116 w 161"/>
                <a:gd name="T21" fmla="*/ 5 h 79"/>
                <a:gd name="T22" fmla="*/ 120 w 161"/>
                <a:gd name="T23" fmla="*/ 1 h 79"/>
                <a:gd name="T24" fmla="*/ 148 w 161"/>
                <a:gd name="T25" fmla="*/ 10 h 79"/>
                <a:gd name="T26" fmla="*/ 161 w 161"/>
                <a:gd name="T27" fmla="*/ 39 h 79"/>
                <a:gd name="T28" fmla="*/ 125 w 161"/>
                <a:gd name="T2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79">
                  <a:moveTo>
                    <a:pt x="125" y="79"/>
                  </a:moveTo>
                  <a:cubicBezTo>
                    <a:pt x="28" y="79"/>
                    <a:pt x="28" y="79"/>
                    <a:pt x="28" y="79"/>
                  </a:cubicBezTo>
                  <a:cubicBezTo>
                    <a:pt x="18" y="79"/>
                    <a:pt x="8" y="74"/>
                    <a:pt x="1" y="66"/>
                  </a:cubicBezTo>
                  <a:cubicBezTo>
                    <a:pt x="0" y="64"/>
                    <a:pt x="0" y="62"/>
                    <a:pt x="2" y="60"/>
                  </a:cubicBezTo>
                  <a:cubicBezTo>
                    <a:pt x="4" y="59"/>
                    <a:pt x="6" y="59"/>
                    <a:pt x="8" y="61"/>
                  </a:cubicBezTo>
                  <a:cubicBezTo>
                    <a:pt x="13" y="67"/>
                    <a:pt x="20" y="70"/>
                    <a:pt x="28" y="70"/>
                  </a:cubicBezTo>
                  <a:cubicBezTo>
                    <a:pt x="125" y="70"/>
                    <a:pt x="125" y="70"/>
                    <a:pt x="125" y="70"/>
                  </a:cubicBezTo>
                  <a:cubicBezTo>
                    <a:pt x="140" y="70"/>
                    <a:pt x="153" y="56"/>
                    <a:pt x="153" y="39"/>
                  </a:cubicBezTo>
                  <a:cubicBezTo>
                    <a:pt x="153" y="31"/>
                    <a:pt x="149" y="22"/>
                    <a:pt x="142" y="16"/>
                  </a:cubicBezTo>
                  <a:cubicBezTo>
                    <a:pt x="136" y="11"/>
                    <a:pt x="129" y="8"/>
                    <a:pt x="121" y="9"/>
                  </a:cubicBezTo>
                  <a:cubicBezTo>
                    <a:pt x="119" y="9"/>
                    <a:pt x="117" y="7"/>
                    <a:pt x="116" y="5"/>
                  </a:cubicBezTo>
                  <a:cubicBezTo>
                    <a:pt x="116" y="3"/>
                    <a:pt x="118" y="1"/>
                    <a:pt x="120" y="1"/>
                  </a:cubicBezTo>
                  <a:cubicBezTo>
                    <a:pt x="130" y="0"/>
                    <a:pt x="140" y="3"/>
                    <a:pt x="148" y="10"/>
                  </a:cubicBezTo>
                  <a:cubicBezTo>
                    <a:pt x="156" y="18"/>
                    <a:pt x="161" y="29"/>
                    <a:pt x="161" y="39"/>
                  </a:cubicBezTo>
                  <a:cubicBezTo>
                    <a:pt x="161" y="61"/>
                    <a:pt x="145" y="79"/>
                    <a:pt x="125"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8" name="Freeform 79">
              <a:extLst>
                <a:ext uri="{FF2B5EF4-FFF2-40B4-BE49-F238E27FC236}">
                  <a16:creationId xmlns:a16="http://schemas.microsoft.com/office/drawing/2014/main" id="{D72AF00B-85CD-63B1-1A6C-54A99D6D5D28}"/>
                </a:ext>
              </a:extLst>
            </p:cNvPr>
            <p:cNvSpPr>
              <a:spLocks/>
            </p:cNvSpPr>
            <p:nvPr/>
          </p:nvSpPr>
          <p:spPr bwMode="auto">
            <a:xfrm>
              <a:off x="-8902191" y="1447895"/>
              <a:ext cx="379102" cy="179359"/>
            </a:xfrm>
            <a:custGeom>
              <a:avLst/>
              <a:gdLst>
                <a:gd name="T0" fmla="*/ 120 w 151"/>
                <a:gd name="T1" fmla="*/ 71 h 71"/>
                <a:gd name="T2" fmla="*/ 33 w 151"/>
                <a:gd name="T3" fmla="*/ 71 h 71"/>
                <a:gd name="T4" fmla="*/ 0 w 151"/>
                <a:gd name="T5" fmla="*/ 36 h 71"/>
                <a:gd name="T6" fmla="*/ 30 w 151"/>
                <a:gd name="T7" fmla="*/ 0 h 71"/>
                <a:gd name="T8" fmla="*/ 34 w 151"/>
                <a:gd name="T9" fmla="*/ 4 h 71"/>
                <a:gd name="T10" fmla="*/ 31 w 151"/>
                <a:gd name="T11" fmla="*/ 8 h 71"/>
                <a:gd name="T12" fmla="*/ 8 w 151"/>
                <a:gd name="T13" fmla="*/ 36 h 71"/>
                <a:gd name="T14" fmla="*/ 33 w 151"/>
                <a:gd name="T15" fmla="*/ 63 h 71"/>
                <a:gd name="T16" fmla="*/ 120 w 151"/>
                <a:gd name="T17" fmla="*/ 63 h 71"/>
                <a:gd name="T18" fmla="*/ 142 w 151"/>
                <a:gd name="T19" fmla="*/ 47 h 71"/>
                <a:gd name="T20" fmla="*/ 148 w 151"/>
                <a:gd name="T21" fmla="*/ 45 h 71"/>
                <a:gd name="T22" fmla="*/ 150 w 151"/>
                <a:gd name="T23" fmla="*/ 50 h 71"/>
                <a:gd name="T24" fmla="*/ 120 w 151"/>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71">
                  <a:moveTo>
                    <a:pt x="120" y="71"/>
                  </a:moveTo>
                  <a:cubicBezTo>
                    <a:pt x="33" y="71"/>
                    <a:pt x="33" y="71"/>
                    <a:pt x="33" y="71"/>
                  </a:cubicBezTo>
                  <a:cubicBezTo>
                    <a:pt x="15" y="71"/>
                    <a:pt x="0" y="55"/>
                    <a:pt x="0" y="36"/>
                  </a:cubicBezTo>
                  <a:cubicBezTo>
                    <a:pt x="0" y="17"/>
                    <a:pt x="13" y="2"/>
                    <a:pt x="30" y="0"/>
                  </a:cubicBezTo>
                  <a:cubicBezTo>
                    <a:pt x="32" y="0"/>
                    <a:pt x="34" y="2"/>
                    <a:pt x="34" y="4"/>
                  </a:cubicBezTo>
                  <a:cubicBezTo>
                    <a:pt x="35" y="6"/>
                    <a:pt x="33" y="8"/>
                    <a:pt x="31" y="8"/>
                  </a:cubicBezTo>
                  <a:cubicBezTo>
                    <a:pt x="18" y="10"/>
                    <a:pt x="8" y="21"/>
                    <a:pt x="8" y="36"/>
                  </a:cubicBezTo>
                  <a:cubicBezTo>
                    <a:pt x="8" y="51"/>
                    <a:pt x="19" y="63"/>
                    <a:pt x="33" y="63"/>
                  </a:cubicBezTo>
                  <a:cubicBezTo>
                    <a:pt x="120" y="63"/>
                    <a:pt x="120" y="63"/>
                    <a:pt x="120" y="63"/>
                  </a:cubicBezTo>
                  <a:cubicBezTo>
                    <a:pt x="129" y="63"/>
                    <a:pt x="138" y="57"/>
                    <a:pt x="142" y="47"/>
                  </a:cubicBezTo>
                  <a:cubicBezTo>
                    <a:pt x="143" y="45"/>
                    <a:pt x="146" y="44"/>
                    <a:pt x="148" y="45"/>
                  </a:cubicBezTo>
                  <a:cubicBezTo>
                    <a:pt x="150" y="46"/>
                    <a:pt x="151" y="48"/>
                    <a:pt x="150" y="50"/>
                  </a:cubicBezTo>
                  <a:cubicBezTo>
                    <a:pt x="144" y="63"/>
                    <a:pt x="133" y="71"/>
                    <a:pt x="120"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9" name="Freeform 80">
              <a:extLst>
                <a:ext uri="{FF2B5EF4-FFF2-40B4-BE49-F238E27FC236}">
                  <a16:creationId xmlns:a16="http://schemas.microsoft.com/office/drawing/2014/main" id="{DBF75E6D-3331-F9D8-0D42-EAA74ABD1731}"/>
                </a:ext>
              </a:extLst>
            </p:cNvPr>
            <p:cNvSpPr>
              <a:spLocks/>
            </p:cNvSpPr>
            <p:nvPr/>
          </p:nvSpPr>
          <p:spPr bwMode="auto">
            <a:xfrm>
              <a:off x="-8445639" y="1411210"/>
              <a:ext cx="52994" cy="69299"/>
            </a:xfrm>
            <a:custGeom>
              <a:avLst/>
              <a:gdLst>
                <a:gd name="T0" fmla="*/ 4 w 22"/>
                <a:gd name="T1" fmla="*/ 27 h 27"/>
                <a:gd name="T2" fmla="*/ 3 w 22"/>
                <a:gd name="T3" fmla="*/ 27 h 27"/>
                <a:gd name="T4" fmla="*/ 0 w 22"/>
                <a:gd name="T5" fmla="*/ 23 h 27"/>
                <a:gd name="T6" fmla="*/ 15 w 22"/>
                <a:gd name="T7" fmla="*/ 1 h 27"/>
                <a:gd name="T8" fmla="*/ 21 w 22"/>
                <a:gd name="T9" fmla="*/ 3 h 27"/>
                <a:gd name="T10" fmla="*/ 19 w 22"/>
                <a:gd name="T11" fmla="*/ 9 h 27"/>
                <a:gd name="T12" fmla="*/ 8 w 22"/>
                <a:gd name="T13" fmla="*/ 23 h 27"/>
                <a:gd name="T14" fmla="*/ 4 w 22"/>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7">
                  <a:moveTo>
                    <a:pt x="4" y="27"/>
                  </a:moveTo>
                  <a:cubicBezTo>
                    <a:pt x="4" y="27"/>
                    <a:pt x="4" y="27"/>
                    <a:pt x="3" y="27"/>
                  </a:cubicBezTo>
                  <a:cubicBezTo>
                    <a:pt x="1" y="27"/>
                    <a:pt x="0" y="25"/>
                    <a:pt x="0" y="23"/>
                  </a:cubicBezTo>
                  <a:cubicBezTo>
                    <a:pt x="1" y="7"/>
                    <a:pt x="15" y="1"/>
                    <a:pt x="15" y="1"/>
                  </a:cubicBezTo>
                  <a:cubicBezTo>
                    <a:pt x="18" y="0"/>
                    <a:pt x="20" y="1"/>
                    <a:pt x="21" y="3"/>
                  </a:cubicBezTo>
                  <a:cubicBezTo>
                    <a:pt x="22" y="6"/>
                    <a:pt x="21" y="8"/>
                    <a:pt x="19" y="9"/>
                  </a:cubicBezTo>
                  <a:cubicBezTo>
                    <a:pt x="18" y="9"/>
                    <a:pt x="9" y="13"/>
                    <a:pt x="8" y="23"/>
                  </a:cubicBezTo>
                  <a:cubicBezTo>
                    <a:pt x="8" y="25"/>
                    <a:pt x="6" y="27"/>
                    <a:pt x="4"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0" name="Freeform 81">
              <a:extLst>
                <a:ext uri="{FF2B5EF4-FFF2-40B4-BE49-F238E27FC236}">
                  <a16:creationId xmlns:a16="http://schemas.microsoft.com/office/drawing/2014/main" id="{CDB14014-D4C2-C76C-5EBD-43285C1DDB02}"/>
                </a:ext>
              </a:extLst>
            </p:cNvPr>
            <p:cNvSpPr>
              <a:spLocks/>
            </p:cNvSpPr>
            <p:nvPr/>
          </p:nvSpPr>
          <p:spPr bwMode="auto">
            <a:xfrm>
              <a:off x="-8796205" y="1362293"/>
              <a:ext cx="69299" cy="73374"/>
            </a:xfrm>
            <a:custGeom>
              <a:avLst/>
              <a:gdLst>
                <a:gd name="T0" fmla="*/ 4 w 27"/>
                <a:gd name="T1" fmla="*/ 28 h 28"/>
                <a:gd name="T2" fmla="*/ 0 w 27"/>
                <a:gd name="T3" fmla="*/ 24 h 28"/>
                <a:gd name="T4" fmla="*/ 22 w 27"/>
                <a:gd name="T5" fmla="*/ 0 h 28"/>
                <a:gd name="T6" fmla="*/ 27 w 27"/>
                <a:gd name="T7" fmla="*/ 4 h 28"/>
                <a:gd name="T8" fmla="*/ 23 w 27"/>
                <a:gd name="T9" fmla="*/ 8 h 28"/>
                <a:gd name="T10" fmla="*/ 8 w 27"/>
                <a:gd name="T11" fmla="*/ 24 h 28"/>
                <a:gd name="T12" fmla="*/ 4 w 2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7" h="28">
                  <a:moveTo>
                    <a:pt x="4" y="28"/>
                  </a:moveTo>
                  <a:cubicBezTo>
                    <a:pt x="2" y="28"/>
                    <a:pt x="0" y="26"/>
                    <a:pt x="0" y="24"/>
                  </a:cubicBezTo>
                  <a:cubicBezTo>
                    <a:pt x="0" y="7"/>
                    <a:pt x="15" y="1"/>
                    <a:pt x="22" y="0"/>
                  </a:cubicBezTo>
                  <a:cubicBezTo>
                    <a:pt x="25" y="0"/>
                    <a:pt x="27" y="1"/>
                    <a:pt x="27" y="4"/>
                  </a:cubicBezTo>
                  <a:cubicBezTo>
                    <a:pt x="27" y="6"/>
                    <a:pt x="26" y="8"/>
                    <a:pt x="23" y="8"/>
                  </a:cubicBezTo>
                  <a:cubicBezTo>
                    <a:pt x="22" y="8"/>
                    <a:pt x="8" y="10"/>
                    <a:pt x="8" y="24"/>
                  </a:cubicBezTo>
                  <a:cubicBezTo>
                    <a:pt x="8" y="26"/>
                    <a:pt x="7" y="28"/>
                    <a:pt x="4"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1" name="Freeform 82">
              <a:extLst>
                <a:ext uri="{FF2B5EF4-FFF2-40B4-BE49-F238E27FC236}">
                  <a16:creationId xmlns:a16="http://schemas.microsoft.com/office/drawing/2014/main" id="{F6286FAF-469B-DC4E-DF52-71122BE674A1}"/>
                </a:ext>
              </a:extLst>
            </p:cNvPr>
            <p:cNvSpPr>
              <a:spLocks/>
            </p:cNvSpPr>
            <p:nvPr/>
          </p:nvSpPr>
          <p:spPr bwMode="auto">
            <a:xfrm>
              <a:off x="-8686143" y="1366368"/>
              <a:ext cx="89680" cy="93757"/>
            </a:xfrm>
            <a:custGeom>
              <a:avLst/>
              <a:gdLst>
                <a:gd name="T0" fmla="*/ 23 w 36"/>
                <a:gd name="T1" fmla="*/ 37 h 37"/>
                <a:gd name="T2" fmla="*/ 10 w 36"/>
                <a:gd name="T3" fmla="*/ 32 h 37"/>
                <a:gd name="T4" fmla="*/ 4 w 36"/>
                <a:gd name="T5" fmla="*/ 3 h 37"/>
                <a:gd name="T6" fmla="*/ 9 w 36"/>
                <a:gd name="T7" fmla="*/ 0 h 37"/>
                <a:gd name="T8" fmla="*/ 12 w 36"/>
                <a:gd name="T9" fmla="*/ 5 h 37"/>
                <a:gd name="T10" fmla="*/ 12 w 36"/>
                <a:gd name="T11" fmla="*/ 5 h 37"/>
                <a:gd name="T12" fmla="*/ 16 w 36"/>
                <a:gd name="T13" fmla="*/ 26 h 37"/>
                <a:gd name="T14" fmla="*/ 31 w 36"/>
                <a:gd name="T15" fmla="*/ 28 h 37"/>
                <a:gd name="T16" fmla="*/ 36 w 36"/>
                <a:gd name="T17" fmla="*/ 31 h 37"/>
                <a:gd name="T18" fmla="*/ 33 w 36"/>
                <a:gd name="T19" fmla="*/ 36 h 37"/>
                <a:gd name="T20" fmla="*/ 23 w 3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7">
                  <a:moveTo>
                    <a:pt x="23" y="37"/>
                  </a:moveTo>
                  <a:cubicBezTo>
                    <a:pt x="18" y="37"/>
                    <a:pt x="14" y="35"/>
                    <a:pt x="10" y="32"/>
                  </a:cubicBezTo>
                  <a:cubicBezTo>
                    <a:pt x="0" y="23"/>
                    <a:pt x="4" y="4"/>
                    <a:pt x="4" y="3"/>
                  </a:cubicBezTo>
                  <a:cubicBezTo>
                    <a:pt x="4" y="1"/>
                    <a:pt x="6" y="0"/>
                    <a:pt x="9" y="0"/>
                  </a:cubicBezTo>
                  <a:cubicBezTo>
                    <a:pt x="11" y="0"/>
                    <a:pt x="12" y="3"/>
                    <a:pt x="12" y="5"/>
                  </a:cubicBezTo>
                  <a:cubicBezTo>
                    <a:pt x="12" y="5"/>
                    <a:pt x="12" y="5"/>
                    <a:pt x="12" y="5"/>
                  </a:cubicBezTo>
                  <a:cubicBezTo>
                    <a:pt x="11" y="9"/>
                    <a:pt x="10" y="21"/>
                    <a:pt x="16" y="26"/>
                  </a:cubicBezTo>
                  <a:cubicBezTo>
                    <a:pt x="19" y="29"/>
                    <a:pt x="24" y="29"/>
                    <a:pt x="31" y="28"/>
                  </a:cubicBezTo>
                  <a:cubicBezTo>
                    <a:pt x="33" y="27"/>
                    <a:pt x="35" y="28"/>
                    <a:pt x="36" y="31"/>
                  </a:cubicBezTo>
                  <a:cubicBezTo>
                    <a:pt x="36" y="33"/>
                    <a:pt x="35" y="35"/>
                    <a:pt x="33" y="36"/>
                  </a:cubicBezTo>
                  <a:cubicBezTo>
                    <a:pt x="29" y="36"/>
                    <a:pt x="26" y="37"/>
                    <a:pt x="23"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2" name="Freeform 83">
              <a:extLst>
                <a:ext uri="{FF2B5EF4-FFF2-40B4-BE49-F238E27FC236}">
                  <a16:creationId xmlns:a16="http://schemas.microsoft.com/office/drawing/2014/main" id="{DE780503-CE7B-6B38-5B65-E99DF1CBD408}"/>
                </a:ext>
              </a:extLst>
            </p:cNvPr>
            <p:cNvSpPr>
              <a:spLocks/>
            </p:cNvSpPr>
            <p:nvPr/>
          </p:nvSpPr>
          <p:spPr bwMode="auto">
            <a:xfrm>
              <a:off x="-8686143" y="1423437"/>
              <a:ext cx="97832" cy="73374"/>
            </a:xfrm>
            <a:custGeom>
              <a:avLst/>
              <a:gdLst>
                <a:gd name="T0" fmla="*/ 4 w 39"/>
                <a:gd name="T1" fmla="*/ 28 h 28"/>
                <a:gd name="T2" fmla="*/ 2 w 39"/>
                <a:gd name="T3" fmla="*/ 27 h 28"/>
                <a:gd name="T4" fmla="*/ 1 w 39"/>
                <a:gd name="T5" fmla="*/ 22 h 28"/>
                <a:gd name="T6" fmla="*/ 36 w 39"/>
                <a:gd name="T7" fmla="*/ 6 h 28"/>
                <a:gd name="T8" fmla="*/ 38 w 39"/>
                <a:gd name="T9" fmla="*/ 11 h 28"/>
                <a:gd name="T10" fmla="*/ 33 w 39"/>
                <a:gd name="T11" fmla="*/ 13 h 28"/>
                <a:gd name="T12" fmla="*/ 8 w 39"/>
                <a:gd name="T13" fmla="*/ 26 h 28"/>
                <a:gd name="T14" fmla="*/ 4 w 3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8">
                  <a:moveTo>
                    <a:pt x="4" y="28"/>
                  </a:moveTo>
                  <a:cubicBezTo>
                    <a:pt x="4" y="28"/>
                    <a:pt x="3" y="28"/>
                    <a:pt x="2" y="27"/>
                  </a:cubicBezTo>
                  <a:cubicBezTo>
                    <a:pt x="0" y="26"/>
                    <a:pt x="0" y="24"/>
                    <a:pt x="1" y="22"/>
                  </a:cubicBezTo>
                  <a:cubicBezTo>
                    <a:pt x="2" y="21"/>
                    <a:pt x="15" y="0"/>
                    <a:pt x="36" y="6"/>
                  </a:cubicBezTo>
                  <a:cubicBezTo>
                    <a:pt x="38" y="6"/>
                    <a:pt x="39" y="8"/>
                    <a:pt x="38" y="11"/>
                  </a:cubicBezTo>
                  <a:cubicBezTo>
                    <a:pt x="38" y="13"/>
                    <a:pt x="36" y="14"/>
                    <a:pt x="33" y="13"/>
                  </a:cubicBezTo>
                  <a:cubicBezTo>
                    <a:pt x="19" y="9"/>
                    <a:pt x="8" y="26"/>
                    <a:pt x="8" y="26"/>
                  </a:cubicBezTo>
                  <a:cubicBezTo>
                    <a:pt x="7" y="27"/>
                    <a:pt x="6" y="28"/>
                    <a:pt x="4"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3" name="Freeform 84">
              <a:extLst>
                <a:ext uri="{FF2B5EF4-FFF2-40B4-BE49-F238E27FC236}">
                  <a16:creationId xmlns:a16="http://schemas.microsoft.com/office/drawing/2014/main" id="{3941D923-C3A7-919F-A808-28B385A9D0DF}"/>
                </a:ext>
              </a:extLst>
            </p:cNvPr>
            <p:cNvSpPr>
              <a:spLocks/>
            </p:cNvSpPr>
            <p:nvPr/>
          </p:nvSpPr>
          <p:spPr bwMode="auto">
            <a:xfrm>
              <a:off x="-8808433" y="1509042"/>
              <a:ext cx="73374" cy="52994"/>
            </a:xfrm>
            <a:custGeom>
              <a:avLst/>
              <a:gdLst>
                <a:gd name="T0" fmla="*/ 18 w 29"/>
                <a:gd name="T1" fmla="*/ 20 h 20"/>
                <a:gd name="T2" fmla="*/ 4 w 29"/>
                <a:gd name="T3" fmla="*/ 14 h 20"/>
                <a:gd name="T4" fmla="*/ 2 w 29"/>
                <a:gd name="T5" fmla="*/ 3 h 20"/>
                <a:gd name="T6" fmla="*/ 7 w 29"/>
                <a:gd name="T7" fmla="*/ 1 h 20"/>
                <a:gd name="T8" fmla="*/ 10 w 29"/>
                <a:gd name="T9" fmla="*/ 6 h 20"/>
                <a:gd name="T10" fmla="*/ 10 w 29"/>
                <a:gd name="T11" fmla="*/ 9 h 20"/>
                <a:gd name="T12" fmla="*/ 24 w 29"/>
                <a:gd name="T13" fmla="*/ 11 h 20"/>
                <a:gd name="T14" fmla="*/ 29 w 29"/>
                <a:gd name="T15" fmla="*/ 15 h 20"/>
                <a:gd name="T16" fmla="*/ 25 w 29"/>
                <a:gd name="T17" fmla="*/ 19 h 20"/>
                <a:gd name="T18" fmla="*/ 18 w 2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18" y="20"/>
                  </a:moveTo>
                  <a:cubicBezTo>
                    <a:pt x="11" y="20"/>
                    <a:pt x="6" y="18"/>
                    <a:pt x="4" y="14"/>
                  </a:cubicBezTo>
                  <a:cubicBezTo>
                    <a:pt x="0" y="10"/>
                    <a:pt x="2" y="4"/>
                    <a:pt x="2" y="3"/>
                  </a:cubicBezTo>
                  <a:cubicBezTo>
                    <a:pt x="3" y="1"/>
                    <a:pt x="5" y="0"/>
                    <a:pt x="7" y="1"/>
                  </a:cubicBezTo>
                  <a:cubicBezTo>
                    <a:pt x="9" y="2"/>
                    <a:pt x="11" y="4"/>
                    <a:pt x="10" y="6"/>
                  </a:cubicBezTo>
                  <a:cubicBezTo>
                    <a:pt x="10" y="6"/>
                    <a:pt x="9" y="8"/>
                    <a:pt x="10" y="9"/>
                  </a:cubicBezTo>
                  <a:cubicBezTo>
                    <a:pt x="11" y="10"/>
                    <a:pt x="14" y="12"/>
                    <a:pt x="24" y="11"/>
                  </a:cubicBezTo>
                  <a:cubicBezTo>
                    <a:pt x="26" y="11"/>
                    <a:pt x="28" y="12"/>
                    <a:pt x="29" y="15"/>
                  </a:cubicBezTo>
                  <a:cubicBezTo>
                    <a:pt x="29" y="17"/>
                    <a:pt x="27" y="19"/>
                    <a:pt x="25" y="19"/>
                  </a:cubicBezTo>
                  <a:cubicBezTo>
                    <a:pt x="23" y="20"/>
                    <a:pt x="20" y="20"/>
                    <a:pt x="18"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4" name="Freeform 85">
              <a:extLst>
                <a:ext uri="{FF2B5EF4-FFF2-40B4-BE49-F238E27FC236}">
                  <a16:creationId xmlns:a16="http://schemas.microsoft.com/office/drawing/2014/main" id="{80FDAEB6-E326-42E0-CF19-2359EEC16E3B}"/>
                </a:ext>
              </a:extLst>
            </p:cNvPr>
            <p:cNvSpPr>
              <a:spLocks/>
            </p:cNvSpPr>
            <p:nvPr/>
          </p:nvSpPr>
          <p:spPr bwMode="auto">
            <a:xfrm>
              <a:off x="-8563852" y="1341910"/>
              <a:ext cx="105985" cy="101910"/>
            </a:xfrm>
            <a:custGeom>
              <a:avLst/>
              <a:gdLst>
                <a:gd name="T0" fmla="*/ 14 w 41"/>
                <a:gd name="T1" fmla="*/ 41 h 41"/>
                <a:gd name="T2" fmla="*/ 2 w 41"/>
                <a:gd name="T3" fmla="*/ 36 h 41"/>
                <a:gd name="T4" fmla="*/ 1 w 41"/>
                <a:gd name="T5" fmla="*/ 30 h 41"/>
                <a:gd name="T6" fmla="*/ 7 w 41"/>
                <a:gd name="T7" fmla="*/ 29 h 41"/>
                <a:gd name="T8" fmla="*/ 16 w 41"/>
                <a:gd name="T9" fmla="*/ 32 h 41"/>
                <a:gd name="T10" fmla="*/ 33 w 41"/>
                <a:gd name="T11" fmla="*/ 4 h 41"/>
                <a:gd name="T12" fmla="*/ 38 w 41"/>
                <a:gd name="T13" fmla="*/ 1 h 41"/>
                <a:gd name="T14" fmla="*/ 41 w 41"/>
                <a:gd name="T15" fmla="*/ 6 h 41"/>
                <a:gd name="T16" fmla="*/ 19 w 41"/>
                <a:gd name="T17" fmla="*/ 40 h 41"/>
                <a:gd name="T18" fmla="*/ 14 w 41"/>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14" y="41"/>
                  </a:moveTo>
                  <a:cubicBezTo>
                    <a:pt x="10" y="41"/>
                    <a:pt x="6" y="39"/>
                    <a:pt x="2" y="36"/>
                  </a:cubicBezTo>
                  <a:cubicBezTo>
                    <a:pt x="0" y="35"/>
                    <a:pt x="0" y="32"/>
                    <a:pt x="1" y="30"/>
                  </a:cubicBezTo>
                  <a:cubicBezTo>
                    <a:pt x="3" y="28"/>
                    <a:pt x="5" y="28"/>
                    <a:pt x="7" y="29"/>
                  </a:cubicBezTo>
                  <a:cubicBezTo>
                    <a:pt x="12" y="33"/>
                    <a:pt x="15" y="32"/>
                    <a:pt x="16" y="32"/>
                  </a:cubicBezTo>
                  <a:cubicBezTo>
                    <a:pt x="25" y="29"/>
                    <a:pt x="31" y="10"/>
                    <a:pt x="33" y="4"/>
                  </a:cubicBezTo>
                  <a:cubicBezTo>
                    <a:pt x="33" y="2"/>
                    <a:pt x="35" y="0"/>
                    <a:pt x="38" y="1"/>
                  </a:cubicBezTo>
                  <a:cubicBezTo>
                    <a:pt x="40" y="2"/>
                    <a:pt x="41" y="4"/>
                    <a:pt x="41" y="6"/>
                  </a:cubicBezTo>
                  <a:cubicBezTo>
                    <a:pt x="40" y="9"/>
                    <a:pt x="33" y="35"/>
                    <a:pt x="19" y="40"/>
                  </a:cubicBezTo>
                  <a:cubicBezTo>
                    <a:pt x="17" y="40"/>
                    <a:pt x="15" y="41"/>
                    <a:pt x="14"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5" name="Freeform 86">
              <a:extLst>
                <a:ext uri="{FF2B5EF4-FFF2-40B4-BE49-F238E27FC236}">
                  <a16:creationId xmlns:a16="http://schemas.microsoft.com/office/drawing/2014/main" id="{46271EE7-2E1A-D9B4-372C-64E735671499}"/>
                </a:ext>
              </a:extLst>
            </p:cNvPr>
            <p:cNvSpPr>
              <a:spLocks noEditPoints="1"/>
            </p:cNvSpPr>
            <p:nvPr/>
          </p:nvSpPr>
          <p:spPr bwMode="auto">
            <a:xfrm>
              <a:off x="-8694295" y="1019880"/>
              <a:ext cx="216048" cy="342413"/>
            </a:xfrm>
            <a:custGeom>
              <a:avLst/>
              <a:gdLst>
                <a:gd name="T0" fmla="*/ 43 w 87"/>
                <a:gd name="T1" fmla="*/ 136 h 136"/>
                <a:gd name="T2" fmla="*/ 24 w 87"/>
                <a:gd name="T3" fmla="*/ 118 h 136"/>
                <a:gd name="T4" fmla="*/ 24 w 87"/>
                <a:gd name="T5" fmla="*/ 116 h 136"/>
                <a:gd name="T6" fmla="*/ 8 w 87"/>
                <a:gd name="T7" fmla="*/ 67 h 136"/>
                <a:gd name="T8" fmla="*/ 1 w 87"/>
                <a:gd name="T9" fmla="*/ 39 h 136"/>
                <a:gd name="T10" fmla="*/ 39 w 87"/>
                <a:gd name="T11" fmla="*/ 1 h 136"/>
                <a:gd name="T12" fmla="*/ 73 w 87"/>
                <a:gd name="T13" fmla="*/ 12 h 136"/>
                <a:gd name="T14" fmla="*/ 87 w 87"/>
                <a:gd name="T15" fmla="*/ 44 h 136"/>
                <a:gd name="T16" fmla="*/ 79 w 87"/>
                <a:gd name="T17" fmla="*/ 68 h 136"/>
                <a:gd name="T18" fmla="*/ 63 w 87"/>
                <a:gd name="T19" fmla="*/ 118 h 136"/>
                <a:gd name="T20" fmla="*/ 43 w 87"/>
                <a:gd name="T21" fmla="*/ 136 h 136"/>
                <a:gd name="T22" fmla="*/ 44 w 87"/>
                <a:gd name="T23" fmla="*/ 9 h 136"/>
                <a:gd name="T24" fmla="*/ 40 w 87"/>
                <a:gd name="T25" fmla="*/ 9 h 136"/>
                <a:gd name="T26" fmla="*/ 10 w 87"/>
                <a:gd name="T27" fmla="*/ 40 h 136"/>
                <a:gd name="T28" fmla="*/ 15 w 87"/>
                <a:gd name="T29" fmla="*/ 63 h 136"/>
                <a:gd name="T30" fmla="*/ 32 w 87"/>
                <a:gd name="T31" fmla="*/ 116 h 136"/>
                <a:gd name="T32" fmla="*/ 32 w 87"/>
                <a:gd name="T33" fmla="*/ 118 h 136"/>
                <a:gd name="T34" fmla="*/ 43 w 87"/>
                <a:gd name="T35" fmla="*/ 128 h 136"/>
                <a:gd name="T36" fmla="*/ 54 w 87"/>
                <a:gd name="T37" fmla="*/ 118 h 136"/>
                <a:gd name="T38" fmla="*/ 73 w 87"/>
                <a:gd name="T39" fmla="*/ 64 h 136"/>
                <a:gd name="T40" fmla="*/ 79 w 87"/>
                <a:gd name="T41" fmla="*/ 44 h 136"/>
                <a:gd name="T42" fmla="*/ 67 w 87"/>
                <a:gd name="T43" fmla="*/ 18 h 136"/>
                <a:gd name="T44" fmla="*/ 44 w 87"/>
                <a:gd name="T45" fmla="*/ 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36">
                  <a:moveTo>
                    <a:pt x="43" y="136"/>
                  </a:moveTo>
                  <a:cubicBezTo>
                    <a:pt x="33" y="136"/>
                    <a:pt x="25" y="128"/>
                    <a:pt x="24" y="118"/>
                  </a:cubicBezTo>
                  <a:cubicBezTo>
                    <a:pt x="24" y="116"/>
                    <a:pt x="24" y="116"/>
                    <a:pt x="24" y="116"/>
                  </a:cubicBezTo>
                  <a:cubicBezTo>
                    <a:pt x="24" y="99"/>
                    <a:pt x="18" y="82"/>
                    <a:pt x="8" y="67"/>
                  </a:cubicBezTo>
                  <a:cubicBezTo>
                    <a:pt x="3" y="59"/>
                    <a:pt x="0" y="49"/>
                    <a:pt x="1" y="39"/>
                  </a:cubicBezTo>
                  <a:cubicBezTo>
                    <a:pt x="4" y="19"/>
                    <a:pt x="20" y="3"/>
                    <a:pt x="39" y="1"/>
                  </a:cubicBezTo>
                  <a:cubicBezTo>
                    <a:pt x="51" y="0"/>
                    <a:pt x="64" y="4"/>
                    <a:pt x="73" y="12"/>
                  </a:cubicBezTo>
                  <a:cubicBezTo>
                    <a:pt x="82" y="20"/>
                    <a:pt x="87" y="31"/>
                    <a:pt x="87" y="44"/>
                  </a:cubicBezTo>
                  <a:cubicBezTo>
                    <a:pt x="87" y="53"/>
                    <a:pt x="84" y="61"/>
                    <a:pt x="79" y="68"/>
                  </a:cubicBezTo>
                  <a:cubicBezTo>
                    <a:pt x="69" y="83"/>
                    <a:pt x="63" y="100"/>
                    <a:pt x="63" y="118"/>
                  </a:cubicBezTo>
                  <a:cubicBezTo>
                    <a:pt x="62" y="128"/>
                    <a:pt x="54" y="136"/>
                    <a:pt x="43" y="136"/>
                  </a:cubicBezTo>
                  <a:close/>
                  <a:moveTo>
                    <a:pt x="44" y="9"/>
                  </a:moveTo>
                  <a:cubicBezTo>
                    <a:pt x="43" y="9"/>
                    <a:pt x="41" y="9"/>
                    <a:pt x="40" y="9"/>
                  </a:cubicBezTo>
                  <a:cubicBezTo>
                    <a:pt x="24" y="11"/>
                    <a:pt x="11" y="24"/>
                    <a:pt x="10" y="40"/>
                  </a:cubicBezTo>
                  <a:cubicBezTo>
                    <a:pt x="9" y="48"/>
                    <a:pt x="11" y="56"/>
                    <a:pt x="15" y="63"/>
                  </a:cubicBezTo>
                  <a:cubicBezTo>
                    <a:pt x="26" y="79"/>
                    <a:pt x="32" y="97"/>
                    <a:pt x="32" y="116"/>
                  </a:cubicBezTo>
                  <a:cubicBezTo>
                    <a:pt x="32" y="118"/>
                    <a:pt x="32" y="118"/>
                    <a:pt x="32" y="118"/>
                  </a:cubicBezTo>
                  <a:cubicBezTo>
                    <a:pt x="33" y="124"/>
                    <a:pt x="37" y="128"/>
                    <a:pt x="43" y="128"/>
                  </a:cubicBezTo>
                  <a:cubicBezTo>
                    <a:pt x="49" y="128"/>
                    <a:pt x="54" y="124"/>
                    <a:pt x="54" y="118"/>
                  </a:cubicBezTo>
                  <a:cubicBezTo>
                    <a:pt x="55" y="98"/>
                    <a:pt x="61" y="80"/>
                    <a:pt x="73" y="64"/>
                  </a:cubicBezTo>
                  <a:cubicBezTo>
                    <a:pt x="77" y="58"/>
                    <a:pt x="79" y="51"/>
                    <a:pt x="79" y="44"/>
                  </a:cubicBezTo>
                  <a:cubicBezTo>
                    <a:pt x="79" y="34"/>
                    <a:pt x="75" y="24"/>
                    <a:pt x="67" y="18"/>
                  </a:cubicBezTo>
                  <a:cubicBezTo>
                    <a:pt x="61" y="12"/>
                    <a:pt x="53" y="9"/>
                    <a:pt x="44"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6" name="Freeform 87">
              <a:extLst>
                <a:ext uri="{FF2B5EF4-FFF2-40B4-BE49-F238E27FC236}">
                  <a16:creationId xmlns:a16="http://schemas.microsoft.com/office/drawing/2014/main" id="{06DB6D3F-B765-3ADC-1875-45F58F2C0ED8}"/>
                </a:ext>
              </a:extLst>
            </p:cNvPr>
            <p:cNvSpPr>
              <a:spLocks/>
            </p:cNvSpPr>
            <p:nvPr/>
          </p:nvSpPr>
          <p:spPr bwMode="auto">
            <a:xfrm>
              <a:off x="-8637227" y="1256308"/>
              <a:ext cx="105985" cy="32611"/>
            </a:xfrm>
            <a:custGeom>
              <a:avLst/>
              <a:gdLst>
                <a:gd name="T0" fmla="*/ 21 w 42"/>
                <a:gd name="T1" fmla="*/ 12 h 12"/>
                <a:gd name="T2" fmla="*/ 3 w 42"/>
                <a:gd name="T3" fmla="*/ 8 h 12"/>
                <a:gd name="T4" fmla="*/ 1 w 42"/>
                <a:gd name="T5" fmla="*/ 2 h 12"/>
                <a:gd name="T6" fmla="*/ 7 w 42"/>
                <a:gd name="T7" fmla="*/ 1 h 12"/>
                <a:gd name="T8" fmla="*/ 35 w 42"/>
                <a:gd name="T9" fmla="*/ 1 h 12"/>
                <a:gd name="T10" fmla="*/ 41 w 42"/>
                <a:gd name="T11" fmla="*/ 3 h 12"/>
                <a:gd name="T12" fmla="*/ 39 w 42"/>
                <a:gd name="T13" fmla="*/ 8 h 12"/>
                <a:gd name="T14" fmla="*/ 21 w 4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2">
                  <a:moveTo>
                    <a:pt x="21" y="12"/>
                  </a:moveTo>
                  <a:cubicBezTo>
                    <a:pt x="10" y="12"/>
                    <a:pt x="3" y="8"/>
                    <a:pt x="3" y="8"/>
                  </a:cubicBezTo>
                  <a:cubicBezTo>
                    <a:pt x="1" y="7"/>
                    <a:pt x="0" y="4"/>
                    <a:pt x="1" y="2"/>
                  </a:cubicBezTo>
                  <a:cubicBezTo>
                    <a:pt x="2" y="0"/>
                    <a:pt x="5" y="0"/>
                    <a:pt x="7" y="1"/>
                  </a:cubicBezTo>
                  <a:cubicBezTo>
                    <a:pt x="7" y="1"/>
                    <a:pt x="20" y="8"/>
                    <a:pt x="35" y="1"/>
                  </a:cubicBezTo>
                  <a:cubicBezTo>
                    <a:pt x="37" y="0"/>
                    <a:pt x="40" y="1"/>
                    <a:pt x="41" y="3"/>
                  </a:cubicBezTo>
                  <a:cubicBezTo>
                    <a:pt x="42" y="5"/>
                    <a:pt x="41" y="7"/>
                    <a:pt x="39" y="8"/>
                  </a:cubicBezTo>
                  <a:cubicBezTo>
                    <a:pt x="32" y="11"/>
                    <a:pt x="26" y="12"/>
                    <a:pt x="21"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7" name="Freeform 88">
              <a:extLst>
                <a:ext uri="{FF2B5EF4-FFF2-40B4-BE49-F238E27FC236}">
                  <a16:creationId xmlns:a16="http://schemas.microsoft.com/office/drawing/2014/main" id="{4D97EC47-5F7C-919F-0430-0F60B4086D63}"/>
                </a:ext>
              </a:extLst>
            </p:cNvPr>
            <p:cNvSpPr>
              <a:spLocks/>
            </p:cNvSpPr>
            <p:nvPr/>
          </p:nvSpPr>
          <p:spPr bwMode="auto">
            <a:xfrm>
              <a:off x="-8596463" y="926123"/>
              <a:ext cx="20383" cy="52994"/>
            </a:xfrm>
            <a:custGeom>
              <a:avLst/>
              <a:gdLst>
                <a:gd name="T0" fmla="*/ 4 w 8"/>
                <a:gd name="T1" fmla="*/ 22 h 22"/>
                <a:gd name="T2" fmla="*/ 0 w 8"/>
                <a:gd name="T3" fmla="*/ 18 h 22"/>
                <a:gd name="T4" fmla="*/ 0 w 8"/>
                <a:gd name="T5" fmla="*/ 4 h 22"/>
                <a:gd name="T6" fmla="*/ 4 w 8"/>
                <a:gd name="T7" fmla="*/ 0 h 22"/>
                <a:gd name="T8" fmla="*/ 8 w 8"/>
                <a:gd name="T9" fmla="*/ 4 h 22"/>
                <a:gd name="T10" fmla="*/ 8 w 8"/>
                <a:gd name="T11" fmla="*/ 18 h 22"/>
                <a:gd name="T12" fmla="*/ 4 w 8"/>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8" h="22">
                  <a:moveTo>
                    <a:pt x="4" y="22"/>
                  </a:moveTo>
                  <a:cubicBezTo>
                    <a:pt x="2" y="22"/>
                    <a:pt x="0" y="20"/>
                    <a:pt x="0" y="18"/>
                  </a:cubicBezTo>
                  <a:cubicBezTo>
                    <a:pt x="0" y="4"/>
                    <a:pt x="0" y="4"/>
                    <a:pt x="0" y="4"/>
                  </a:cubicBezTo>
                  <a:cubicBezTo>
                    <a:pt x="0" y="2"/>
                    <a:pt x="2" y="0"/>
                    <a:pt x="4" y="0"/>
                  </a:cubicBezTo>
                  <a:cubicBezTo>
                    <a:pt x="6" y="0"/>
                    <a:pt x="8" y="2"/>
                    <a:pt x="8" y="4"/>
                  </a:cubicBezTo>
                  <a:cubicBezTo>
                    <a:pt x="8" y="18"/>
                    <a:pt x="8" y="18"/>
                    <a:pt x="8" y="18"/>
                  </a:cubicBezTo>
                  <a:cubicBezTo>
                    <a:pt x="8" y="20"/>
                    <a:pt x="6" y="22"/>
                    <a:pt x="4"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8" name="Freeform 89">
              <a:extLst>
                <a:ext uri="{FF2B5EF4-FFF2-40B4-BE49-F238E27FC236}">
                  <a16:creationId xmlns:a16="http://schemas.microsoft.com/office/drawing/2014/main" id="{96FB497D-654C-2B5C-B54D-ADC0B12B1457}"/>
                </a:ext>
              </a:extLst>
            </p:cNvPr>
            <p:cNvSpPr>
              <a:spLocks/>
            </p:cNvSpPr>
            <p:nvPr/>
          </p:nvSpPr>
          <p:spPr bwMode="auto">
            <a:xfrm>
              <a:off x="-8718754" y="970964"/>
              <a:ext cx="44841" cy="48916"/>
            </a:xfrm>
            <a:custGeom>
              <a:avLst/>
              <a:gdLst>
                <a:gd name="T0" fmla="*/ 13 w 18"/>
                <a:gd name="T1" fmla="*/ 19 h 19"/>
                <a:gd name="T2" fmla="*/ 10 w 18"/>
                <a:gd name="T3" fmla="*/ 17 h 19"/>
                <a:gd name="T4" fmla="*/ 1 w 18"/>
                <a:gd name="T5" fmla="*/ 7 h 19"/>
                <a:gd name="T6" fmla="*/ 2 w 18"/>
                <a:gd name="T7" fmla="*/ 1 h 19"/>
                <a:gd name="T8" fmla="*/ 8 w 18"/>
                <a:gd name="T9" fmla="*/ 2 h 19"/>
                <a:gd name="T10" fmla="*/ 16 w 18"/>
                <a:gd name="T11" fmla="*/ 12 h 19"/>
                <a:gd name="T12" fmla="*/ 16 w 18"/>
                <a:gd name="T13" fmla="*/ 18 h 19"/>
                <a:gd name="T14" fmla="*/ 13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3" y="19"/>
                  </a:moveTo>
                  <a:cubicBezTo>
                    <a:pt x="12" y="19"/>
                    <a:pt x="11" y="18"/>
                    <a:pt x="10" y="17"/>
                  </a:cubicBezTo>
                  <a:cubicBezTo>
                    <a:pt x="1" y="7"/>
                    <a:pt x="1" y="7"/>
                    <a:pt x="1" y="7"/>
                  </a:cubicBezTo>
                  <a:cubicBezTo>
                    <a:pt x="0" y="5"/>
                    <a:pt x="0" y="3"/>
                    <a:pt x="2" y="1"/>
                  </a:cubicBezTo>
                  <a:cubicBezTo>
                    <a:pt x="4" y="0"/>
                    <a:pt x="6" y="0"/>
                    <a:pt x="8" y="2"/>
                  </a:cubicBezTo>
                  <a:cubicBezTo>
                    <a:pt x="16" y="12"/>
                    <a:pt x="16" y="12"/>
                    <a:pt x="16" y="12"/>
                  </a:cubicBezTo>
                  <a:cubicBezTo>
                    <a:pt x="18" y="14"/>
                    <a:pt x="18" y="17"/>
                    <a:pt x="16" y="18"/>
                  </a:cubicBezTo>
                  <a:cubicBezTo>
                    <a:pt x="15" y="19"/>
                    <a:pt x="14" y="19"/>
                    <a:pt x="13"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9" name="Freeform 90">
              <a:extLst>
                <a:ext uri="{FF2B5EF4-FFF2-40B4-BE49-F238E27FC236}">
                  <a16:creationId xmlns:a16="http://schemas.microsoft.com/office/drawing/2014/main" id="{BC24C3E3-4A7F-FC9F-FC8C-EE0B3569BA25}"/>
                </a:ext>
              </a:extLst>
            </p:cNvPr>
            <p:cNvSpPr>
              <a:spLocks/>
            </p:cNvSpPr>
            <p:nvPr/>
          </p:nvSpPr>
          <p:spPr bwMode="auto">
            <a:xfrm>
              <a:off x="-8788053" y="1085102"/>
              <a:ext cx="57069" cy="28536"/>
            </a:xfrm>
            <a:custGeom>
              <a:avLst/>
              <a:gdLst>
                <a:gd name="T0" fmla="*/ 18 w 22"/>
                <a:gd name="T1" fmla="*/ 11 h 11"/>
                <a:gd name="T2" fmla="*/ 17 w 22"/>
                <a:gd name="T3" fmla="*/ 11 h 11"/>
                <a:gd name="T4" fmla="*/ 4 w 22"/>
                <a:gd name="T5" fmla="*/ 8 h 11"/>
                <a:gd name="T6" fmla="*/ 0 w 22"/>
                <a:gd name="T7" fmla="*/ 3 h 11"/>
                <a:gd name="T8" fmla="*/ 5 w 22"/>
                <a:gd name="T9" fmla="*/ 0 h 11"/>
                <a:gd name="T10" fmla="*/ 18 w 22"/>
                <a:gd name="T11" fmla="*/ 2 h 11"/>
                <a:gd name="T12" fmla="*/ 22 w 22"/>
                <a:gd name="T13" fmla="*/ 7 h 11"/>
                <a:gd name="T14" fmla="*/ 18 w 2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1">
                  <a:moveTo>
                    <a:pt x="18" y="11"/>
                  </a:moveTo>
                  <a:cubicBezTo>
                    <a:pt x="17" y="11"/>
                    <a:pt x="17" y="11"/>
                    <a:pt x="17" y="11"/>
                  </a:cubicBezTo>
                  <a:cubicBezTo>
                    <a:pt x="4" y="8"/>
                    <a:pt x="4" y="8"/>
                    <a:pt x="4" y="8"/>
                  </a:cubicBezTo>
                  <a:cubicBezTo>
                    <a:pt x="1" y="8"/>
                    <a:pt x="0" y="6"/>
                    <a:pt x="0" y="3"/>
                  </a:cubicBezTo>
                  <a:cubicBezTo>
                    <a:pt x="1" y="1"/>
                    <a:pt x="3" y="0"/>
                    <a:pt x="5" y="0"/>
                  </a:cubicBezTo>
                  <a:cubicBezTo>
                    <a:pt x="18" y="2"/>
                    <a:pt x="18" y="2"/>
                    <a:pt x="18" y="2"/>
                  </a:cubicBezTo>
                  <a:cubicBezTo>
                    <a:pt x="20" y="3"/>
                    <a:pt x="22" y="5"/>
                    <a:pt x="22" y="7"/>
                  </a:cubicBezTo>
                  <a:cubicBezTo>
                    <a:pt x="21" y="9"/>
                    <a:pt x="19" y="11"/>
                    <a:pt x="18"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0" name="Freeform 91">
              <a:extLst>
                <a:ext uri="{FF2B5EF4-FFF2-40B4-BE49-F238E27FC236}">
                  <a16:creationId xmlns:a16="http://schemas.microsoft.com/office/drawing/2014/main" id="{AB840FC0-93DC-B0D6-1343-C6ED7B28E87D}"/>
                </a:ext>
              </a:extLst>
            </p:cNvPr>
            <p:cNvSpPr>
              <a:spLocks/>
            </p:cNvSpPr>
            <p:nvPr/>
          </p:nvSpPr>
          <p:spPr bwMode="auto">
            <a:xfrm>
              <a:off x="-8763595" y="1199240"/>
              <a:ext cx="52994" cy="40763"/>
            </a:xfrm>
            <a:custGeom>
              <a:avLst/>
              <a:gdLst>
                <a:gd name="T0" fmla="*/ 4 w 21"/>
                <a:gd name="T1" fmla="*/ 15 h 15"/>
                <a:gd name="T2" fmla="*/ 1 w 21"/>
                <a:gd name="T3" fmla="*/ 13 h 15"/>
                <a:gd name="T4" fmla="*/ 2 w 21"/>
                <a:gd name="T5" fmla="*/ 7 h 15"/>
                <a:gd name="T6" fmla="*/ 14 w 21"/>
                <a:gd name="T7" fmla="*/ 1 h 15"/>
                <a:gd name="T8" fmla="*/ 20 w 21"/>
                <a:gd name="T9" fmla="*/ 2 h 15"/>
                <a:gd name="T10" fmla="*/ 18 w 21"/>
                <a:gd name="T11" fmla="*/ 8 h 15"/>
                <a:gd name="T12" fmla="*/ 6 w 21"/>
                <a:gd name="T13" fmla="*/ 15 h 15"/>
                <a:gd name="T14" fmla="*/ 4 w 2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4" y="15"/>
                  </a:moveTo>
                  <a:cubicBezTo>
                    <a:pt x="3" y="15"/>
                    <a:pt x="2" y="14"/>
                    <a:pt x="1" y="13"/>
                  </a:cubicBezTo>
                  <a:cubicBezTo>
                    <a:pt x="0" y="11"/>
                    <a:pt x="0" y="9"/>
                    <a:pt x="2" y="7"/>
                  </a:cubicBezTo>
                  <a:cubicBezTo>
                    <a:pt x="14" y="1"/>
                    <a:pt x="14" y="1"/>
                    <a:pt x="14" y="1"/>
                  </a:cubicBezTo>
                  <a:cubicBezTo>
                    <a:pt x="16" y="0"/>
                    <a:pt x="18" y="0"/>
                    <a:pt x="20" y="2"/>
                  </a:cubicBezTo>
                  <a:cubicBezTo>
                    <a:pt x="21" y="4"/>
                    <a:pt x="20" y="7"/>
                    <a:pt x="18" y="8"/>
                  </a:cubicBezTo>
                  <a:cubicBezTo>
                    <a:pt x="6" y="15"/>
                    <a:pt x="6" y="15"/>
                    <a:pt x="6" y="15"/>
                  </a:cubicBezTo>
                  <a:cubicBezTo>
                    <a:pt x="6" y="15"/>
                    <a:pt x="5" y="15"/>
                    <a:pt x="4"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1" name="Freeform 92">
              <a:extLst>
                <a:ext uri="{FF2B5EF4-FFF2-40B4-BE49-F238E27FC236}">
                  <a16:creationId xmlns:a16="http://schemas.microsoft.com/office/drawing/2014/main" id="{116EB94C-CEC3-CE8D-7301-8185577D5D26}"/>
                </a:ext>
              </a:extLst>
            </p:cNvPr>
            <p:cNvSpPr>
              <a:spLocks/>
            </p:cNvSpPr>
            <p:nvPr/>
          </p:nvSpPr>
          <p:spPr bwMode="auto">
            <a:xfrm>
              <a:off x="-8457867" y="1199240"/>
              <a:ext cx="52994" cy="40763"/>
            </a:xfrm>
            <a:custGeom>
              <a:avLst/>
              <a:gdLst>
                <a:gd name="T0" fmla="*/ 17 w 22"/>
                <a:gd name="T1" fmla="*/ 15 h 15"/>
                <a:gd name="T2" fmla="*/ 15 w 22"/>
                <a:gd name="T3" fmla="*/ 15 h 15"/>
                <a:gd name="T4" fmla="*/ 3 w 22"/>
                <a:gd name="T5" fmla="*/ 8 h 15"/>
                <a:gd name="T6" fmla="*/ 2 w 22"/>
                <a:gd name="T7" fmla="*/ 2 h 15"/>
                <a:gd name="T8" fmla="*/ 7 w 22"/>
                <a:gd name="T9" fmla="*/ 1 h 15"/>
                <a:gd name="T10" fmla="*/ 19 w 22"/>
                <a:gd name="T11" fmla="*/ 7 h 15"/>
                <a:gd name="T12" fmla="*/ 20 w 22"/>
                <a:gd name="T13" fmla="*/ 13 h 15"/>
                <a:gd name="T14" fmla="*/ 17 w 2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17" y="15"/>
                  </a:moveTo>
                  <a:cubicBezTo>
                    <a:pt x="16" y="15"/>
                    <a:pt x="15" y="15"/>
                    <a:pt x="15" y="15"/>
                  </a:cubicBezTo>
                  <a:cubicBezTo>
                    <a:pt x="3" y="8"/>
                    <a:pt x="3" y="8"/>
                    <a:pt x="3" y="8"/>
                  </a:cubicBezTo>
                  <a:cubicBezTo>
                    <a:pt x="1" y="7"/>
                    <a:pt x="0" y="4"/>
                    <a:pt x="2" y="2"/>
                  </a:cubicBezTo>
                  <a:cubicBezTo>
                    <a:pt x="3" y="0"/>
                    <a:pt x="5" y="0"/>
                    <a:pt x="7" y="1"/>
                  </a:cubicBezTo>
                  <a:cubicBezTo>
                    <a:pt x="19" y="7"/>
                    <a:pt x="19" y="7"/>
                    <a:pt x="19" y="7"/>
                  </a:cubicBezTo>
                  <a:cubicBezTo>
                    <a:pt x="21" y="9"/>
                    <a:pt x="22" y="11"/>
                    <a:pt x="20" y="13"/>
                  </a:cubicBezTo>
                  <a:cubicBezTo>
                    <a:pt x="20" y="14"/>
                    <a:pt x="18" y="15"/>
                    <a:pt x="17"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2" name="Freeform 93">
              <a:extLst>
                <a:ext uri="{FF2B5EF4-FFF2-40B4-BE49-F238E27FC236}">
                  <a16:creationId xmlns:a16="http://schemas.microsoft.com/office/drawing/2014/main" id="{C6E40E95-237C-8378-5CE2-C3549F1DC077}"/>
                </a:ext>
              </a:extLst>
            </p:cNvPr>
            <p:cNvSpPr>
              <a:spLocks/>
            </p:cNvSpPr>
            <p:nvPr/>
          </p:nvSpPr>
          <p:spPr bwMode="auto">
            <a:xfrm>
              <a:off x="-8437487" y="1085102"/>
              <a:ext cx="52994" cy="28536"/>
            </a:xfrm>
            <a:custGeom>
              <a:avLst/>
              <a:gdLst>
                <a:gd name="T0" fmla="*/ 5 w 22"/>
                <a:gd name="T1" fmla="*/ 11 h 11"/>
                <a:gd name="T2" fmla="*/ 1 w 22"/>
                <a:gd name="T3" fmla="*/ 7 h 11"/>
                <a:gd name="T4" fmla="*/ 4 w 22"/>
                <a:gd name="T5" fmla="*/ 2 h 11"/>
                <a:gd name="T6" fmla="*/ 17 w 22"/>
                <a:gd name="T7" fmla="*/ 0 h 11"/>
                <a:gd name="T8" fmla="*/ 22 w 22"/>
                <a:gd name="T9" fmla="*/ 3 h 11"/>
                <a:gd name="T10" fmla="*/ 19 w 22"/>
                <a:gd name="T11" fmla="*/ 8 h 11"/>
                <a:gd name="T12" fmla="*/ 5 w 22"/>
                <a:gd name="T13" fmla="*/ 11 h 11"/>
                <a:gd name="T14" fmla="*/ 5 w 2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1">
                  <a:moveTo>
                    <a:pt x="5" y="11"/>
                  </a:moveTo>
                  <a:cubicBezTo>
                    <a:pt x="3" y="11"/>
                    <a:pt x="1" y="9"/>
                    <a:pt x="1" y="7"/>
                  </a:cubicBezTo>
                  <a:cubicBezTo>
                    <a:pt x="0" y="5"/>
                    <a:pt x="2" y="3"/>
                    <a:pt x="4" y="2"/>
                  </a:cubicBezTo>
                  <a:cubicBezTo>
                    <a:pt x="17" y="0"/>
                    <a:pt x="17" y="0"/>
                    <a:pt x="17" y="0"/>
                  </a:cubicBezTo>
                  <a:cubicBezTo>
                    <a:pt x="20" y="0"/>
                    <a:pt x="22" y="1"/>
                    <a:pt x="22" y="3"/>
                  </a:cubicBezTo>
                  <a:cubicBezTo>
                    <a:pt x="22" y="6"/>
                    <a:pt x="21" y="8"/>
                    <a:pt x="19" y="8"/>
                  </a:cubicBezTo>
                  <a:cubicBezTo>
                    <a:pt x="5" y="11"/>
                    <a:pt x="5" y="11"/>
                    <a:pt x="5" y="11"/>
                  </a:cubicBezTo>
                  <a:cubicBezTo>
                    <a:pt x="5" y="11"/>
                    <a:pt x="5" y="11"/>
                    <a:pt x="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3" name="Freeform 94">
              <a:extLst>
                <a:ext uri="{FF2B5EF4-FFF2-40B4-BE49-F238E27FC236}">
                  <a16:creationId xmlns:a16="http://schemas.microsoft.com/office/drawing/2014/main" id="{1ACDE309-4DB3-8FF1-EE53-D3B3B0AAD5F6}"/>
                </a:ext>
              </a:extLst>
            </p:cNvPr>
            <p:cNvSpPr>
              <a:spLocks/>
            </p:cNvSpPr>
            <p:nvPr/>
          </p:nvSpPr>
          <p:spPr bwMode="auto">
            <a:xfrm>
              <a:off x="-8494556" y="970964"/>
              <a:ext cx="44841" cy="48916"/>
            </a:xfrm>
            <a:custGeom>
              <a:avLst/>
              <a:gdLst>
                <a:gd name="T0" fmla="*/ 5 w 18"/>
                <a:gd name="T1" fmla="*/ 19 h 19"/>
                <a:gd name="T2" fmla="*/ 2 w 18"/>
                <a:gd name="T3" fmla="*/ 18 h 19"/>
                <a:gd name="T4" fmla="*/ 2 w 18"/>
                <a:gd name="T5" fmla="*/ 12 h 19"/>
                <a:gd name="T6" fmla="*/ 10 w 18"/>
                <a:gd name="T7" fmla="*/ 2 h 19"/>
                <a:gd name="T8" fmla="*/ 16 w 18"/>
                <a:gd name="T9" fmla="*/ 1 h 19"/>
                <a:gd name="T10" fmla="*/ 17 w 18"/>
                <a:gd name="T11" fmla="*/ 7 h 19"/>
                <a:gd name="T12" fmla="*/ 8 w 18"/>
                <a:gd name="T13" fmla="*/ 17 h 19"/>
                <a:gd name="T14" fmla="*/ 5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5" y="19"/>
                  </a:moveTo>
                  <a:cubicBezTo>
                    <a:pt x="4" y="19"/>
                    <a:pt x="3" y="19"/>
                    <a:pt x="2" y="18"/>
                  </a:cubicBezTo>
                  <a:cubicBezTo>
                    <a:pt x="1" y="17"/>
                    <a:pt x="0" y="14"/>
                    <a:pt x="2" y="12"/>
                  </a:cubicBezTo>
                  <a:cubicBezTo>
                    <a:pt x="10" y="2"/>
                    <a:pt x="10" y="2"/>
                    <a:pt x="10" y="2"/>
                  </a:cubicBezTo>
                  <a:cubicBezTo>
                    <a:pt x="12" y="0"/>
                    <a:pt x="15" y="0"/>
                    <a:pt x="16" y="1"/>
                  </a:cubicBezTo>
                  <a:cubicBezTo>
                    <a:pt x="18" y="3"/>
                    <a:pt x="18" y="5"/>
                    <a:pt x="17" y="7"/>
                  </a:cubicBezTo>
                  <a:cubicBezTo>
                    <a:pt x="8" y="17"/>
                    <a:pt x="8" y="17"/>
                    <a:pt x="8" y="17"/>
                  </a:cubicBezTo>
                  <a:cubicBezTo>
                    <a:pt x="7" y="18"/>
                    <a:pt x="6" y="19"/>
                    <a:pt x="5"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0" name="Shape11_20200717_154352">
            <a:extLst>
              <a:ext uri="{FF2B5EF4-FFF2-40B4-BE49-F238E27FC236}">
                <a16:creationId xmlns:a16="http://schemas.microsoft.com/office/drawing/2014/main" id="{A9B088A3-E160-E94A-E203-0129026581D0}"/>
              </a:ext>
            </a:extLst>
          </p:cNvPr>
          <p:cNvGrpSpPr>
            <a:grpSpLocks noChangeAspect="1"/>
          </p:cNvGrpSpPr>
          <p:nvPr/>
        </p:nvGrpSpPr>
        <p:grpSpPr>
          <a:xfrm>
            <a:off x="1973968" y="3837428"/>
            <a:ext cx="542156" cy="676674"/>
            <a:chOff x="-7479544" y="5251128"/>
            <a:chExt cx="542156" cy="676674"/>
          </a:xfrm>
          <a:solidFill>
            <a:schemeClr val="accent1"/>
          </a:solidFill>
        </p:grpSpPr>
        <p:sp>
          <p:nvSpPr>
            <p:cNvPr id="201" name="Freeform 95">
              <a:extLst>
                <a:ext uri="{FF2B5EF4-FFF2-40B4-BE49-F238E27FC236}">
                  <a16:creationId xmlns:a16="http://schemas.microsoft.com/office/drawing/2014/main" id="{158C8194-043F-B31B-92CD-874FAAA03BEA}"/>
                </a:ext>
              </a:extLst>
            </p:cNvPr>
            <p:cNvSpPr>
              <a:spLocks noEditPoints="1"/>
            </p:cNvSpPr>
            <p:nvPr/>
          </p:nvSpPr>
          <p:spPr bwMode="auto">
            <a:xfrm>
              <a:off x="-7479544" y="5683221"/>
              <a:ext cx="101910" cy="244581"/>
            </a:xfrm>
            <a:custGeom>
              <a:avLst/>
              <a:gdLst>
                <a:gd name="T0" fmla="*/ 28 w 40"/>
                <a:gd name="T1" fmla="*/ 97 h 97"/>
                <a:gd name="T2" fmla="*/ 12 w 40"/>
                <a:gd name="T3" fmla="*/ 97 h 97"/>
                <a:gd name="T4" fmla="*/ 0 w 40"/>
                <a:gd name="T5" fmla="*/ 85 h 97"/>
                <a:gd name="T6" fmla="*/ 0 w 40"/>
                <a:gd name="T7" fmla="*/ 12 h 97"/>
                <a:gd name="T8" fmla="*/ 12 w 40"/>
                <a:gd name="T9" fmla="*/ 0 h 97"/>
                <a:gd name="T10" fmla="*/ 28 w 40"/>
                <a:gd name="T11" fmla="*/ 0 h 97"/>
                <a:gd name="T12" fmla="*/ 40 w 40"/>
                <a:gd name="T13" fmla="*/ 12 h 97"/>
                <a:gd name="T14" fmla="*/ 40 w 40"/>
                <a:gd name="T15" fmla="*/ 85 h 97"/>
                <a:gd name="T16" fmla="*/ 28 w 40"/>
                <a:gd name="T17" fmla="*/ 97 h 97"/>
                <a:gd name="T18" fmla="*/ 12 w 40"/>
                <a:gd name="T19" fmla="*/ 8 h 97"/>
                <a:gd name="T20" fmla="*/ 8 w 40"/>
                <a:gd name="T21" fmla="*/ 12 h 97"/>
                <a:gd name="T22" fmla="*/ 8 w 40"/>
                <a:gd name="T23" fmla="*/ 85 h 97"/>
                <a:gd name="T24" fmla="*/ 12 w 40"/>
                <a:gd name="T25" fmla="*/ 89 h 97"/>
                <a:gd name="T26" fmla="*/ 28 w 40"/>
                <a:gd name="T27" fmla="*/ 89 h 97"/>
                <a:gd name="T28" fmla="*/ 32 w 40"/>
                <a:gd name="T29" fmla="*/ 85 h 97"/>
                <a:gd name="T30" fmla="*/ 32 w 40"/>
                <a:gd name="T31" fmla="*/ 12 h 97"/>
                <a:gd name="T32" fmla="*/ 28 w 40"/>
                <a:gd name="T33" fmla="*/ 8 h 97"/>
                <a:gd name="T34" fmla="*/ 12 w 40"/>
                <a:gd name="T35"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97">
                  <a:moveTo>
                    <a:pt x="28" y="97"/>
                  </a:moveTo>
                  <a:cubicBezTo>
                    <a:pt x="12" y="97"/>
                    <a:pt x="12" y="97"/>
                    <a:pt x="12" y="97"/>
                  </a:cubicBezTo>
                  <a:cubicBezTo>
                    <a:pt x="6" y="97"/>
                    <a:pt x="0" y="92"/>
                    <a:pt x="0" y="85"/>
                  </a:cubicBezTo>
                  <a:cubicBezTo>
                    <a:pt x="0" y="12"/>
                    <a:pt x="0" y="12"/>
                    <a:pt x="0" y="12"/>
                  </a:cubicBezTo>
                  <a:cubicBezTo>
                    <a:pt x="0" y="5"/>
                    <a:pt x="6" y="0"/>
                    <a:pt x="12" y="0"/>
                  </a:cubicBezTo>
                  <a:cubicBezTo>
                    <a:pt x="28" y="0"/>
                    <a:pt x="28" y="0"/>
                    <a:pt x="28" y="0"/>
                  </a:cubicBezTo>
                  <a:cubicBezTo>
                    <a:pt x="35" y="0"/>
                    <a:pt x="40" y="5"/>
                    <a:pt x="40" y="12"/>
                  </a:cubicBezTo>
                  <a:cubicBezTo>
                    <a:pt x="40" y="85"/>
                    <a:pt x="40" y="85"/>
                    <a:pt x="40" y="85"/>
                  </a:cubicBezTo>
                  <a:cubicBezTo>
                    <a:pt x="40" y="92"/>
                    <a:pt x="35" y="97"/>
                    <a:pt x="28" y="97"/>
                  </a:cubicBezTo>
                  <a:close/>
                  <a:moveTo>
                    <a:pt x="12" y="8"/>
                  </a:moveTo>
                  <a:cubicBezTo>
                    <a:pt x="10" y="8"/>
                    <a:pt x="8" y="10"/>
                    <a:pt x="8" y="12"/>
                  </a:cubicBezTo>
                  <a:cubicBezTo>
                    <a:pt x="8" y="85"/>
                    <a:pt x="8" y="85"/>
                    <a:pt x="8" y="85"/>
                  </a:cubicBezTo>
                  <a:cubicBezTo>
                    <a:pt x="8" y="87"/>
                    <a:pt x="10" y="89"/>
                    <a:pt x="12" y="89"/>
                  </a:cubicBezTo>
                  <a:cubicBezTo>
                    <a:pt x="28" y="89"/>
                    <a:pt x="28" y="89"/>
                    <a:pt x="28" y="89"/>
                  </a:cubicBezTo>
                  <a:cubicBezTo>
                    <a:pt x="30" y="89"/>
                    <a:pt x="32" y="87"/>
                    <a:pt x="32" y="85"/>
                  </a:cubicBezTo>
                  <a:cubicBezTo>
                    <a:pt x="32" y="12"/>
                    <a:pt x="32" y="12"/>
                    <a:pt x="32" y="12"/>
                  </a:cubicBezTo>
                  <a:cubicBezTo>
                    <a:pt x="32" y="10"/>
                    <a:pt x="30" y="8"/>
                    <a:pt x="28" y="8"/>
                  </a:cubicBezTo>
                  <a:lnTo>
                    <a:pt x="12"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2" name="Freeform 96">
              <a:extLst>
                <a:ext uri="{FF2B5EF4-FFF2-40B4-BE49-F238E27FC236}">
                  <a16:creationId xmlns:a16="http://schemas.microsoft.com/office/drawing/2014/main" id="{1ACF673D-C4AA-B060-337B-F5D1D8AC458D}"/>
                </a:ext>
              </a:extLst>
            </p:cNvPr>
            <p:cNvSpPr>
              <a:spLocks/>
            </p:cNvSpPr>
            <p:nvPr/>
          </p:nvSpPr>
          <p:spPr bwMode="auto">
            <a:xfrm>
              <a:off x="-7398017" y="5699527"/>
              <a:ext cx="342413" cy="97832"/>
            </a:xfrm>
            <a:custGeom>
              <a:avLst/>
              <a:gdLst>
                <a:gd name="T0" fmla="*/ 56 w 137"/>
                <a:gd name="T1" fmla="*/ 39 h 39"/>
                <a:gd name="T2" fmla="*/ 52 w 137"/>
                <a:gd name="T3" fmla="*/ 36 h 39"/>
                <a:gd name="T4" fmla="*/ 55 w 137"/>
                <a:gd name="T5" fmla="*/ 31 h 39"/>
                <a:gd name="T6" fmla="*/ 78 w 137"/>
                <a:gd name="T7" fmla="*/ 24 h 39"/>
                <a:gd name="T8" fmla="*/ 80 w 137"/>
                <a:gd name="T9" fmla="*/ 24 h 39"/>
                <a:gd name="T10" fmla="*/ 123 w 137"/>
                <a:gd name="T11" fmla="*/ 30 h 39"/>
                <a:gd name="T12" fmla="*/ 127 w 137"/>
                <a:gd name="T13" fmla="*/ 26 h 39"/>
                <a:gd name="T14" fmla="*/ 128 w 137"/>
                <a:gd name="T15" fmla="*/ 25 h 39"/>
                <a:gd name="T16" fmla="*/ 125 w 137"/>
                <a:gd name="T17" fmla="*/ 20 h 39"/>
                <a:gd name="T18" fmla="*/ 77 w 137"/>
                <a:gd name="T19" fmla="*/ 8 h 39"/>
                <a:gd name="T20" fmla="*/ 5 w 137"/>
                <a:gd name="T21" fmla="*/ 22 h 39"/>
                <a:gd name="T22" fmla="*/ 0 w 137"/>
                <a:gd name="T23" fmla="*/ 18 h 39"/>
                <a:gd name="T24" fmla="*/ 3 w 137"/>
                <a:gd name="T25" fmla="*/ 13 h 39"/>
                <a:gd name="T26" fmla="*/ 76 w 137"/>
                <a:gd name="T27" fmla="*/ 0 h 39"/>
                <a:gd name="T28" fmla="*/ 78 w 137"/>
                <a:gd name="T29" fmla="*/ 0 h 39"/>
                <a:gd name="T30" fmla="*/ 126 w 137"/>
                <a:gd name="T31" fmla="*/ 12 h 39"/>
                <a:gd name="T32" fmla="*/ 136 w 137"/>
                <a:gd name="T33" fmla="*/ 27 h 39"/>
                <a:gd name="T34" fmla="*/ 135 w 137"/>
                <a:gd name="T35" fmla="*/ 28 h 39"/>
                <a:gd name="T36" fmla="*/ 121 w 137"/>
                <a:gd name="T37" fmla="*/ 38 h 39"/>
                <a:gd name="T38" fmla="*/ 79 w 137"/>
                <a:gd name="T39" fmla="*/ 32 h 39"/>
                <a:gd name="T40" fmla="*/ 57 w 137"/>
                <a:gd name="T41" fmla="*/ 39 h 39"/>
                <a:gd name="T42" fmla="*/ 56 w 137"/>
                <a:gd name="T4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39">
                  <a:moveTo>
                    <a:pt x="56" y="39"/>
                  </a:moveTo>
                  <a:cubicBezTo>
                    <a:pt x="54" y="39"/>
                    <a:pt x="53" y="38"/>
                    <a:pt x="52" y="36"/>
                  </a:cubicBezTo>
                  <a:cubicBezTo>
                    <a:pt x="52" y="34"/>
                    <a:pt x="53" y="32"/>
                    <a:pt x="55" y="31"/>
                  </a:cubicBezTo>
                  <a:cubicBezTo>
                    <a:pt x="78" y="24"/>
                    <a:pt x="78" y="24"/>
                    <a:pt x="78" y="24"/>
                  </a:cubicBezTo>
                  <a:cubicBezTo>
                    <a:pt x="78" y="24"/>
                    <a:pt x="79" y="24"/>
                    <a:pt x="80" y="24"/>
                  </a:cubicBezTo>
                  <a:cubicBezTo>
                    <a:pt x="123" y="30"/>
                    <a:pt x="123" y="30"/>
                    <a:pt x="123" y="30"/>
                  </a:cubicBezTo>
                  <a:cubicBezTo>
                    <a:pt x="125" y="30"/>
                    <a:pt x="127" y="29"/>
                    <a:pt x="127" y="26"/>
                  </a:cubicBezTo>
                  <a:cubicBezTo>
                    <a:pt x="128" y="25"/>
                    <a:pt x="128" y="25"/>
                    <a:pt x="128" y="25"/>
                  </a:cubicBezTo>
                  <a:cubicBezTo>
                    <a:pt x="128" y="22"/>
                    <a:pt x="127" y="20"/>
                    <a:pt x="125" y="20"/>
                  </a:cubicBezTo>
                  <a:cubicBezTo>
                    <a:pt x="77" y="8"/>
                    <a:pt x="77" y="8"/>
                    <a:pt x="77" y="8"/>
                  </a:cubicBezTo>
                  <a:cubicBezTo>
                    <a:pt x="5" y="22"/>
                    <a:pt x="5" y="22"/>
                    <a:pt x="5" y="22"/>
                  </a:cubicBezTo>
                  <a:cubicBezTo>
                    <a:pt x="3" y="22"/>
                    <a:pt x="0" y="21"/>
                    <a:pt x="0" y="18"/>
                  </a:cubicBezTo>
                  <a:cubicBezTo>
                    <a:pt x="0" y="16"/>
                    <a:pt x="1" y="14"/>
                    <a:pt x="3" y="13"/>
                  </a:cubicBezTo>
                  <a:cubicBezTo>
                    <a:pt x="76" y="0"/>
                    <a:pt x="76" y="0"/>
                    <a:pt x="76" y="0"/>
                  </a:cubicBezTo>
                  <a:cubicBezTo>
                    <a:pt x="77" y="0"/>
                    <a:pt x="77" y="0"/>
                    <a:pt x="78" y="0"/>
                  </a:cubicBezTo>
                  <a:cubicBezTo>
                    <a:pt x="126" y="12"/>
                    <a:pt x="126" y="12"/>
                    <a:pt x="126" y="12"/>
                  </a:cubicBezTo>
                  <a:cubicBezTo>
                    <a:pt x="133" y="13"/>
                    <a:pt x="137" y="20"/>
                    <a:pt x="136" y="27"/>
                  </a:cubicBezTo>
                  <a:cubicBezTo>
                    <a:pt x="135" y="28"/>
                    <a:pt x="135" y="28"/>
                    <a:pt x="135" y="28"/>
                  </a:cubicBezTo>
                  <a:cubicBezTo>
                    <a:pt x="134" y="35"/>
                    <a:pt x="128" y="39"/>
                    <a:pt x="121" y="38"/>
                  </a:cubicBezTo>
                  <a:cubicBezTo>
                    <a:pt x="79" y="32"/>
                    <a:pt x="79" y="32"/>
                    <a:pt x="79" y="32"/>
                  </a:cubicBezTo>
                  <a:cubicBezTo>
                    <a:pt x="57" y="39"/>
                    <a:pt x="57" y="39"/>
                    <a:pt x="57" y="39"/>
                  </a:cubicBezTo>
                  <a:cubicBezTo>
                    <a:pt x="57" y="39"/>
                    <a:pt x="57" y="39"/>
                    <a:pt x="56"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3" name="Freeform 97">
              <a:extLst>
                <a:ext uri="{FF2B5EF4-FFF2-40B4-BE49-F238E27FC236}">
                  <a16:creationId xmlns:a16="http://schemas.microsoft.com/office/drawing/2014/main" id="{18A42CAF-FD86-BE43-A899-AFAB98C06557}"/>
                </a:ext>
              </a:extLst>
            </p:cNvPr>
            <p:cNvSpPr>
              <a:spLocks/>
            </p:cNvSpPr>
            <p:nvPr/>
          </p:nvSpPr>
          <p:spPr bwMode="auto">
            <a:xfrm>
              <a:off x="-7398017" y="5776976"/>
              <a:ext cx="460629" cy="105985"/>
            </a:xfrm>
            <a:custGeom>
              <a:avLst/>
              <a:gdLst>
                <a:gd name="T0" fmla="*/ 53 w 183"/>
                <a:gd name="T1" fmla="*/ 43 h 43"/>
                <a:gd name="T2" fmla="*/ 4 w 183"/>
                <a:gd name="T3" fmla="*/ 40 h 43"/>
                <a:gd name="T4" fmla="*/ 0 w 183"/>
                <a:gd name="T5" fmla="*/ 35 h 43"/>
                <a:gd name="T6" fmla="*/ 5 w 183"/>
                <a:gd name="T7" fmla="*/ 32 h 43"/>
                <a:gd name="T8" fmla="*/ 162 w 183"/>
                <a:gd name="T9" fmla="*/ 20 h 43"/>
                <a:gd name="T10" fmla="*/ 171 w 183"/>
                <a:gd name="T11" fmla="*/ 18 h 43"/>
                <a:gd name="T12" fmla="*/ 174 w 183"/>
                <a:gd name="T13" fmla="*/ 14 h 43"/>
                <a:gd name="T14" fmla="*/ 171 w 183"/>
                <a:gd name="T15" fmla="*/ 10 h 43"/>
                <a:gd name="T16" fmla="*/ 169 w 183"/>
                <a:gd name="T17" fmla="*/ 9 h 43"/>
                <a:gd name="T18" fmla="*/ 122 w 183"/>
                <a:gd name="T19" fmla="*/ 8 h 43"/>
                <a:gd name="T20" fmla="*/ 118 w 183"/>
                <a:gd name="T21" fmla="*/ 4 h 43"/>
                <a:gd name="T22" fmla="*/ 122 w 183"/>
                <a:gd name="T23" fmla="*/ 0 h 43"/>
                <a:gd name="T24" fmla="*/ 170 w 183"/>
                <a:gd name="T25" fmla="*/ 1 h 43"/>
                <a:gd name="T26" fmla="*/ 170 w 183"/>
                <a:gd name="T27" fmla="*/ 1 h 43"/>
                <a:gd name="T28" fmla="*/ 175 w 183"/>
                <a:gd name="T29" fmla="*/ 2 h 43"/>
                <a:gd name="T30" fmla="*/ 182 w 183"/>
                <a:gd name="T31" fmla="*/ 15 h 43"/>
                <a:gd name="T32" fmla="*/ 173 w 183"/>
                <a:gd name="T33" fmla="*/ 26 h 43"/>
                <a:gd name="T34" fmla="*/ 164 w 183"/>
                <a:gd name="T35" fmla="*/ 28 h 43"/>
                <a:gd name="T36" fmla="*/ 53 w 183"/>
                <a:gd name="T3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43">
                  <a:moveTo>
                    <a:pt x="53" y="43"/>
                  </a:moveTo>
                  <a:cubicBezTo>
                    <a:pt x="37" y="43"/>
                    <a:pt x="20" y="42"/>
                    <a:pt x="4" y="40"/>
                  </a:cubicBezTo>
                  <a:cubicBezTo>
                    <a:pt x="1" y="40"/>
                    <a:pt x="0" y="38"/>
                    <a:pt x="0" y="35"/>
                  </a:cubicBezTo>
                  <a:cubicBezTo>
                    <a:pt x="0" y="33"/>
                    <a:pt x="2" y="31"/>
                    <a:pt x="5" y="32"/>
                  </a:cubicBezTo>
                  <a:cubicBezTo>
                    <a:pt x="57" y="38"/>
                    <a:pt x="110" y="34"/>
                    <a:pt x="162" y="20"/>
                  </a:cubicBezTo>
                  <a:cubicBezTo>
                    <a:pt x="171" y="18"/>
                    <a:pt x="171" y="18"/>
                    <a:pt x="171" y="18"/>
                  </a:cubicBezTo>
                  <a:cubicBezTo>
                    <a:pt x="173" y="17"/>
                    <a:pt x="174" y="15"/>
                    <a:pt x="174" y="14"/>
                  </a:cubicBezTo>
                  <a:cubicBezTo>
                    <a:pt x="174" y="13"/>
                    <a:pt x="174" y="11"/>
                    <a:pt x="171" y="10"/>
                  </a:cubicBezTo>
                  <a:cubicBezTo>
                    <a:pt x="171" y="9"/>
                    <a:pt x="170" y="9"/>
                    <a:pt x="169" y="9"/>
                  </a:cubicBezTo>
                  <a:cubicBezTo>
                    <a:pt x="122" y="8"/>
                    <a:pt x="122" y="8"/>
                    <a:pt x="122" y="8"/>
                  </a:cubicBezTo>
                  <a:cubicBezTo>
                    <a:pt x="120" y="8"/>
                    <a:pt x="118" y="6"/>
                    <a:pt x="118" y="4"/>
                  </a:cubicBezTo>
                  <a:cubicBezTo>
                    <a:pt x="118" y="1"/>
                    <a:pt x="120" y="0"/>
                    <a:pt x="122" y="0"/>
                  </a:cubicBezTo>
                  <a:cubicBezTo>
                    <a:pt x="170" y="1"/>
                    <a:pt x="170" y="1"/>
                    <a:pt x="170" y="1"/>
                  </a:cubicBezTo>
                  <a:cubicBezTo>
                    <a:pt x="170" y="1"/>
                    <a:pt x="170" y="1"/>
                    <a:pt x="170" y="1"/>
                  </a:cubicBezTo>
                  <a:cubicBezTo>
                    <a:pt x="172" y="1"/>
                    <a:pt x="174" y="1"/>
                    <a:pt x="175" y="2"/>
                  </a:cubicBezTo>
                  <a:cubicBezTo>
                    <a:pt x="180" y="5"/>
                    <a:pt x="183" y="10"/>
                    <a:pt x="182" y="15"/>
                  </a:cubicBezTo>
                  <a:cubicBezTo>
                    <a:pt x="181" y="20"/>
                    <a:pt x="178" y="24"/>
                    <a:pt x="173" y="26"/>
                  </a:cubicBezTo>
                  <a:cubicBezTo>
                    <a:pt x="164" y="28"/>
                    <a:pt x="164" y="28"/>
                    <a:pt x="164" y="28"/>
                  </a:cubicBezTo>
                  <a:cubicBezTo>
                    <a:pt x="128" y="38"/>
                    <a:pt x="91" y="43"/>
                    <a:pt x="53"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4" name="Freeform 98">
              <a:extLst>
                <a:ext uri="{FF2B5EF4-FFF2-40B4-BE49-F238E27FC236}">
                  <a16:creationId xmlns:a16="http://schemas.microsoft.com/office/drawing/2014/main" id="{615920BC-F8EF-7033-6FB7-F20ACAFFB048}"/>
                </a:ext>
              </a:extLst>
            </p:cNvPr>
            <p:cNvSpPr>
              <a:spLocks noEditPoints="1"/>
            </p:cNvSpPr>
            <p:nvPr/>
          </p:nvSpPr>
          <p:spPr bwMode="auto">
            <a:xfrm>
              <a:off x="-7308337" y="5328578"/>
              <a:ext cx="191590" cy="297575"/>
            </a:xfrm>
            <a:custGeom>
              <a:avLst/>
              <a:gdLst>
                <a:gd name="T0" fmla="*/ 37 w 75"/>
                <a:gd name="T1" fmla="*/ 118 h 118"/>
                <a:gd name="T2" fmla="*/ 20 w 75"/>
                <a:gd name="T3" fmla="*/ 101 h 118"/>
                <a:gd name="T4" fmla="*/ 20 w 75"/>
                <a:gd name="T5" fmla="*/ 100 h 118"/>
                <a:gd name="T6" fmla="*/ 7 w 75"/>
                <a:gd name="T7" fmla="*/ 59 h 118"/>
                <a:gd name="T8" fmla="*/ 1 w 75"/>
                <a:gd name="T9" fmla="*/ 34 h 118"/>
                <a:gd name="T10" fmla="*/ 34 w 75"/>
                <a:gd name="T11" fmla="*/ 1 h 118"/>
                <a:gd name="T12" fmla="*/ 63 w 75"/>
                <a:gd name="T13" fmla="*/ 10 h 118"/>
                <a:gd name="T14" fmla="*/ 75 w 75"/>
                <a:gd name="T15" fmla="*/ 38 h 118"/>
                <a:gd name="T16" fmla="*/ 69 w 75"/>
                <a:gd name="T17" fmla="*/ 59 h 118"/>
                <a:gd name="T18" fmla="*/ 54 w 75"/>
                <a:gd name="T19" fmla="*/ 101 h 118"/>
                <a:gd name="T20" fmla="*/ 37 w 75"/>
                <a:gd name="T21" fmla="*/ 118 h 118"/>
                <a:gd name="T22" fmla="*/ 38 w 75"/>
                <a:gd name="T23" fmla="*/ 9 h 118"/>
                <a:gd name="T24" fmla="*/ 35 w 75"/>
                <a:gd name="T25" fmla="*/ 9 h 118"/>
                <a:gd name="T26" fmla="*/ 9 w 75"/>
                <a:gd name="T27" fmla="*/ 35 h 118"/>
                <a:gd name="T28" fmla="*/ 14 w 75"/>
                <a:gd name="T29" fmla="*/ 54 h 118"/>
                <a:gd name="T30" fmla="*/ 29 w 75"/>
                <a:gd name="T31" fmla="*/ 99 h 118"/>
                <a:gd name="T32" fmla="*/ 29 w 75"/>
                <a:gd name="T33" fmla="*/ 101 h 118"/>
                <a:gd name="T34" fmla="*/ 37 w 75"/>
                <a:gd name="T35" fmla="*/ 109 h 118"/>
                <a:gd name="T36" fmla="*/ 46 w 75"/>
                <a:gd name="T37" fmla="*/ 101 h 118"/>
                <a:gd name="T38" fmla="*/ 62 w 75"/>
                <a:gd name="T39" fmla="*/ 55 h 118"/>
                <a:gd name="T40" fmla="*/ 67 w 75"/>
                <a:gd name="T41" fmla="*/ 38 h 118"/>
                <a:gd name="T42" fmla="*/ 57 w 75"/>
                <a:gd name="T43" fmla="*/ 17 h 118"/>
                <a:gd name="T44" fmla="*/ 38 w 75"/>
                <a:gd name="T45" fmla="*/ 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18">
                  <a:moveTo>
                    <a:pt x="37" y="118"/>
                  </a:moveTo>
                  <a:cubicBezTo>
                    <a:pt x="28" y="118"/>
                    <a:pt x="21" y="111"/>
                    <a:pt x="20" y="101"/>
                  </a:cubicBezTo>
                  <a:cubicBezTo>
                    <a:pt x="20" y="100"/>
                    <a:pt x="20" y="100"/>
                    <a:pt x="20" y="100"/>
                  </a:cubicBezTo>
                  <a:cubicBezTo>
                    <a:pt x="20" y="85"/>
                    <a:pt x="15" y="71"/>
                    <a:pt x="7" y="59"/>
                  </a:cubicBezTo>
                  <a:cubicBezTo>
                    <a:pt x="2" y="51"/>
                    <a:pt x="0" y="43"/>
                    <a:pt x="1" y="34"/>
                  </a:cubicBezTo>
                  <a:cubicBezTo>
                    <a:pt x="3" y="17"/>
                    <a:pt x="17" y="3"/>
                    <a:pt x="34" y="1"/>
                  </a:cubicBezTo>
                  <a:cubicBezTo>
                    <a:pt x="44" y="0"/>
                    <a:pt x="55" y="3"/>
                    <a:pt x="63" y="10"/>
                  </a:cubicBezTo>
                  <a:cubicBezTo>
                    <a:pt x="71" y="17"/>
                    <a:pt x="75" y="28"/>
                    <a:pt x="75" y="38"/>
                  </a:cubicBezTo>
                  <a:cubicBezTo>
                    <a:pt x="75" y="46"/>
                    <a:pt x="73" y="53"/>
                    <a:pt x="69" y="59"/>
                  </a:cubicBezTo>
                  <a:cubicBezTo>
                    <a:pt x="60" y="72"/>
                    <a:pt x="55" y="86"/>
                    <a:pt x="54" y="101"/>
                  </a:cubicBezTo>
                  <a:cubicBezTo>
                    <a:pt x="54" y="111"/>
                    <a:pt x="47" y="118"/>
                    <a:pt x="37" y="118"/>
                  </a:cubicBezTo>
                  <a:close/>
                  <a:moveTo>
                    <a:pt x="38" y="9"/>
                  </a:moveTo>
                  <a:cubicBezTo>
                    <a:pt x="37" y="9"/>
                    <a:pt x="36" y="9"/>
                    <a:pt x="35" y="9"/>
                  </a:cubicBezTo>
                  <a:cubicBezTo>
                    <a:pt x="21" y="11"/>
                    <a:pt x="11" y="22"/>
                    <a:pt x="9" y="35"/>
                  </a:cubicBezTo>
                  <a:cubicBezTo>
                    <a:pt x="8" y="42"/>
                    <a:pt x="10" y="48"/>
                    <a:pt x="14" y="54"/>
                  </a:cubicBezTo>
                  <a:cubicBezTo>
                    <a:pt x="23" y="68"/>
                    <a:pt x="28" y="83"/>
                    <a:pt x="29" y="99"/>
                  </a:cubicBezTo>
                  <a:cubicBezTo>
                    <a:pt x="29" y="101"/>
                    <a:pt x="29" y="101"/>
                    <a:pt x="29" y="101"/>
                  </a:cubicBezTo>
                  <a:cubicBezTo>
                    <a:pt x="29" y="106"/>
                    <a:pt x="33" y="109"/>
                    <a:pt x="37" y="109"/>
                  </a:cubicBezTo>
                  <a:cubicBezTo>
                    <a:pt x="42" y="109"/>
                    <a:pt x="46" y="106"/>
                    <a:pt x="46" y="101"/>
                  </a:cubicBezTo>
                  <a:cubicBezTo>
                    <a:pt x="47" y="85"/>
                    <a:pt x="52" y="68"/>
                    <a:pt x="62" y="55"/>
                  </a:cubicBezTo>
                  <a:cubicBezTo>
                    <a:pt x="65" y="50"/>
                    <a:pt x="67" y="44"/>
                    <a:pt x="67" y="38"/>
                  </a:cubicBezTo>
                  <a:cubicBezTo>
                    <a:pt x="67" y="30"/>
                    <a:pt x="63" y="22"/>
                    <a:pt x="57" y="17"/>
                  </a:cubicBezTo>
                  <a:cubicBezTo>
                    <a:pt x="52" y="12"/>
                    <a:pt x="45" y="9"/>
                    <a:pt x="38"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5" name="Freeform 99">
              <a:extLst>
                <a:ext uri="{FF2B5EF4-FFF2-40B4-BE49-F238E27FC236}">
                  <a16:creationId xmlns:a16="http://schemas.microsoft.com/office/drawing/2014/main" id="{58DB2110-00CE-01A7-FBAA-FBEE23E06036}"/>
                </a:ext>
              </a:extLst>
            </p:cNvPr>
            <p:cNvSpPr>
              <a:spLocks/>
            </p:cNvSpPr>
            <p:nvPr/>
          </p:nvSpPr>
          <p:spPr bwMode="auto">
            <a:xfrm>
              <a:off x="-7259421" y="5532395"/>
              <a:ext cx="93757" cy="28536"/>
            </a:xfrm>
            <a:custGeom>
              <a:avLst/>
              <a:gdLst>
                <a:gd name="T0" fmla="*/ 18 w 37"/>
                <a:gd name="T1" fmla="*/ 12 h 12"/>
                <a:gd name="T2" fmla="*/ 3 w 37"/>
                <a:gd name="T3" fmla="*/ 8 h 12"/>
                <a:gd name="T4" fmla="*/ 1 w 37"/>
                <a:gd name="T5" fmla="*/ 3 h 12"/>
                <a:gd name="T6" fmla="*/ 7 w 37"/>
                <a:gd name="T7" fmla="*/ 1 h 12"/>
                <a:gd name="T8" fmla="*/ 31 w 37"/>
                <a:gd name="T9" fmla="*/ 1 h 12"/>
                <a:gd name="T10" fmla="*/ 36 w 37"/>
                <a:gd name="T11" fmla="*/ 3 h 12"/>
                <a:gd name="T12" fmla="*/ 34 w 37"/>
                <a:gd name="T13" fmla="*/ 8 h 12"/>
                <a:gd name="T14" fmla="*/ 18 w 3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2">
                  <a:moveTo>
                    <a:pt x="18" y="12"/>
                  </a:moveTo>
                  <a:cubicBezTo>
                    <a:pt x="9" y="12"/>
                    <a:pt x="3" y="8"/>
                    <a:pt x="3" y="8"/>
                  </a:cubicBezTo>
                  <a:cubicBezTo>
                    <a:pt x="1" y="7"/>
                    <a:pt x="0" y="5"/>
                    <a:pt x="1" y="3"/>
                  </a:cubicBezTo>
                  <a:cubicBezTo>
                    <a:pt x="2" y="1"/>
                    <a:pt x="5" y="0"/>
                    <a:pt x="7" y="1"/>
                  </a:cubicBezTo>
                  <a:cubicBezTo>
                    <a:pt x="7" y="1"/>
                    <a:pt x="18" y="7"/>
                    <a:pt x="31" y="1"/>
                  </a:cubicBezTo>
                  <a:cubicBezTo>
                    <a:pt x="33" y="0"/>
                    <a:pt x="35" y="1"/>
                    <a:pt x="36" y="3"/>
                  </a:cubicBezTo>
                  <a:cubicBezTo>
                    <a:pt x="37" y="5"/>
                    <a:pt x="36" y="7"/>
                    <a:pt x="34" y="8"/>
                  </a:cubicBezTo>
                  <a:cubicBezTo>
                    <a:pt x="28" y="11"/>
                    <a:pt x="23" y="12"/>
                    <a:pt x="1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6" name="Freeform 100">
              <a:extLst>
                <a:ext uri="{FF2B5EF4-FFF2-40B4-BE49-F238E27FC236}">
                  <a16:creationId xmlns:a16="http://schemas.microsoft.com/office/drawing/2014/main" id="{CC0598FE-D3B6-AD63-8AE7-46AD4FAAEBBD}"/>
                </a:ext>
              </a:extLst>
            </p:cNvPr>
            <p:cNvSpPr>
              <a:spLocks/>
            </p:cNvSpPr>
            <p:nvPr/>
          </p:nvSpPr>
          <p:spPr bwMode="auto">
            <a:xfrm>
              <a:off x="-7222735" y="5251128"/>
              <a:ext cx="20383" cy="48916"/>
            </a:xfrm>
            <a:custGeom>
              <a:avLst/>
              <a:gdLst>
                <a:gd name="T0" fmla="*/ 4 w 8"/>
                <a:gd name="T1" fmla="*/ 20 h 20"/>
                <a:gd name="T2" fmla="*/ 0 w 8"/>
                <a:gd name="T3" fmla="*/ 16 h 20"/>
                <a:gd name="T4" fmla="*/ 0 w 8"/>
                <a:gd name="T5" fmla="*/ 4 h 20"/>
                <a:gd name="T6" fmla="*/ 4 w 8"/>
                <a:gd name="T7" fmla="*/ 0 h 20"/>
                <a:gd name="T8" fmla="*/ 8 w 8"/>
                <a:gd name="T9" fmla="*/ 4 h 20"/>
                <a:gd name="T10" fmla="*/ 8 w 8"/>
                <a:gd name="T11" fmla="*/ 16 h 20"/>
                <a:gd name="T12" fmla="*/ 4 w 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 h="20">
                  <a:moveTo>
                    <a:pt x="4" y="20"/>
                  </a:moveTo>
                  <a:cubicBezTo>
                    <a:pt x="2" y="20"/>
                    <a:pt x="0" y="18"/>
                    <a:pt x="0" y="16"/>
                  </a:cubicBezTo>
                  <a:cubicBezTo>
                    <a:pt x="0" y="4"/>
                    <a:pt x="0" y="4"/>
                    <a:pt x="0" y="4"/>
                  </a:cubicBezTo>
                  <a:cubicBezTo>
                    <a:pt x="0" y="2"/>
                    <a:pt x="2" y="0"/>
                    <a:pt x="4" y="0"/>
                  </a:cubicBezTo>
                  <a:cubicBezTo>
                    <a:pt x="6" y="0"/>
                    <a:pt x="8" y="2"/>
                    <a:pt x="8" y="4"/>
                  </a:cubicBezTo>
                  <a:cubicBezTo>
                    <a:pt x="8" y="16"/>
                    <a:pt x="8" y="16"/>
                    <a:pt x="8" y="16"/>
                  </a:cubicBezTo>
                  <a:cubicBezTo>
                    <a:pt x="8" y="18"/>
                    <a:pt x="6" y="20"/>
                    <a:pt x="4"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7" name="Freeform 101">
              <a:extLst>
                <a:ext uri="{FF2B5EF4-FFF2-40B4-BE49-F238E27FC236}">
                  <a16:creationId xmlns:a16="http://schemas.microsoft.com/office/drawing/2014/main" id="{97E4A711-D0BC-0CBB-C3EC-3EAC4B543057}"/>
                </a:ext>
              </a:extLst>
            </p:cNvPr>
            <p:cNvSpPr>
              <a:spLocks/>
            </p:cNvSpPr>
            <p:nvPr/>
          </p:nvSpPr>
          <p:spPr bwMode="auto">
            <a:xfrm>
              <a:off x="-7328720" y="5287814"/>
              <a:ext cx="40763" cy="44841"/>
            </a:xfrm>
            <a:custGeom>
              <a:avLst/>
              <a:gdLst>
                <a:gd name="T0" fmla="*/ 12 w 17"/>
                <a:gd name="T1" fmla="*/ 18 h 18"/>
                <a:gd name="T2" fmla="*/ 9 w 17"/>
                <a:gd name="T3" fmla="*/ 16 h 18"/>
                <a:gd name="T4" fmla="*/ 2 w 17"/>
                <a:gd name="T5" fmla="*/ 7 h 18"/>
                <a:gd name="T6" fmla="*/ 2 w 17"/>
                <a:gd name="T7" fmla="*/ 2 h 18"/>
                <a:gd name="T8" fmla="*/ 8 w 17"/>
                <a:gd name="T9" fmla="*/ 2 h 18"/>
                <a:gd name="T10" fmla="*/ 15 w 17"/>
                <a:gd name="T11" fmla="*/ 11 h 18"/>
                <a:gd name="T12" fmla="*/ 15 w 17"/>
                <a:gd name="T13" fmla="*/ 17 h 18"/>
                <a:gd name="T14" fmla="*/ 12 w 17"/>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12" y="18"/>
                  </a:moveTo>
                  <a:cubicBezTo>
                    <a:pt x="11" y="18"/>
                    <a:pt x="10" y="17"/>
                    <a:pt x="9" y="16"/>
                  </a:cubicBezTo>
                  <a:cubicBezTo>
                    <a:pt x="2" y="7"/>
                    <a:pt x="2" y="7"/>
                    <a:pt x="2" y="7"/>
                  </a:cubicBezTo>
                  <a:cubicBezTo>
                    <a:pt x="0" y="6"/>
                    <a:pt x="0" y="3"/>
                    <a:pt x="2" y="2"/>
                  </a:cubicBezTo>
                  <a:cubicBezTo>
                    <a:pt x="4" y="0"/>
                    <a:pt x="7" y="0"/>
                    <a:pt x="8" y="2"/>
                  </a:cubicBezTo>
                  <a:cubicBezTo>
                    <a:pt x="15" y="11"/>
                    <a:pt x="15" y="11"/>
                    <a:pt x="15" y="11"/>
                  </a:cubicBezTo>
                  <a:cubicBezTo>
                    <a:pt x="17" y="13"/>
                    <a:pt x="17" y="15"/>
                    <a:pt x="15" y="17"/>
                  </a:cubicBezTo>
                  <a:cubicBezTo>
                    <a:pt x="14" y="17"/>
                    <a:pt x="13" y="18"/>
                    <a:pt x="12"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8" name="Freeform 102">
              <a:extLst>
                <a:ext uri="{FF2B5EF4-FFF2-40B4-BE49-F238E27FC236}">
                  <a16:creationId xmlns:a16="http://schemas.microsoft.com/office/drawing/2014/main" id="{A370C4CA-8CCD-F668-1A4D-368B7ACEC49E}"/>
                </a:ext>
              </a:extLst>
            </p:cNvPr>
            <p:cNvSpPr>
              <a:spLocks/>
            </p:cNvSpPr>
            <p:nvPr/>
          </p:nvSpPr>
          <p:spPr bwMode="auto">
            <a:xfrm>
              <a:off x="-7385789" y="5385647"/>
              <a:ext cx="52994" cy="28536"/>
            </a:xfrm>
            <a:custGeom>
              <a:avLst/>
              <a:gdLst>
                <a:gd name="T0" fmla="*/ 16 w 20"/>
                <a:gd name="T1" fmla="*/ 11 h 11"/>
                <a:gd name="T2" fmla="*/ 15 w 20"/>
                <a:gd name="T3" fmla="*/ 11 h 11"/>
                <a:gd name="T4" fmla="*/ 4 w 20"/>
                <a:gd name="T5" fmla="*/ 9 h 11"/>
                <a:gd name="T6" fmla="*/ 0 w 20"/>
                <a:gd name="T7" fmla="*/ 4 h 11"/>
                <a:gd name="T8" fmla="*/ 5 w 20"/>
                <a:gd name="T9" fmla="*/ 1 h 11"/>
                <a:gd name="T10" fmla="*/ 16 w 20"/>
                <a:gd name="T11" fmla="*/ 3 h 11"/>
                <a:gd name="T12" fmla="*/ 20 w 20"/>
                <a:gd name="T13" fmla="*/ 7 h 11"/>
                <a:gd name="T14" fmla="*/ 16 w 2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6" y="11"/>
                  </a:moveTo>
                  <a:cubicBezTo>
                    <a:pt x="15" y="11"/>
                    <a:pt x="15" y="11"/>
                    <a:pt x="15" y="11"/>
                  </a:cubicBezTo>
                  <a:cubicBezTo>
                    <a:pt x="4" y="9"/>
                    <a:pt x="4" y="9"/>
                    <a:pt x="4" y="9"/>
                  </a:cubicBezTo>
                  <a:cubicBezTo>
                    <a:pt x="1" y="8"/>
                    <a:pt x="0" y="6"/>
                    <a:pt x="0" y="4"/>
                  </a:cubicBezTo>
                  <a:cubicBezTo>
                    <a:pt x="1" y="2"/>
                    <a:pt x="3" y="0"/>
                    <a:pt x="5" y="1"/>
                  </a:cubicBezTo>
                  <a:cubicBezTo>
                    <a:pt x="16" y="3"/>
                    <a:pt x="16" y="3"/>
                    <a:pt x="16" y="3"/>
                  </a:cubicBezTo>
                  <a:cubicBezTo>
                    <a:pt x="19" y="3"/>
                    <a:pt x="20" y="5"/>
                    <a:pt x="20" y="7"/>
                  </a:cubicBezTo>
                  <a:cubicBezTo>
                    <a:pt x="19" y="9"/>
                    <a:pt x="18" y="11"/>
                    <a:pt x="1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9" name="Freeform 103">
              <a:extLst>
                <a:ext uri="{FF2B5EF4-FFF2-40B4-BE49-F238E27FC236}">
                  <a16:creationId xmlns:a16="http://schemas.microsoft.com/office/drawing/2014/main" id="{B031643C-D6AB-DD2B-8169-00BE107A73A5}"/>
                </a:ext>
              </a:extLst>
            </p:cNvPr>
            <p:cNvSpPr>
              <a:spLocks/>
            </p:cNvSpPr>
            <p:nvPr/>
          </p:nvSpPr>
          <p:spPr bwMode="auto">
            <a:xfrm>
              <a:off x="-7365406" y="5479404"/>
              <a:ext cx="48916" cy="40763"/>
            </a:xfrm>
            <a:custGeom>
              <a:avLst/>
              <a:gdLst>
                <a:gd name="T0" fmla="*/ 5 w 20"/>
                <a:gd name="T1" fmla="*/ 15 h 15"/>
                <a:gd name="T2" fmla="*/ 2 w 20"/>
                <a:gd name="T3" fmla="*/ 13 h 15"/>
                <a:gd name="T4" fmla="*/ 3 w 20"/>
                <a:gd name="T5" fmla="*/ 7 h 15"/>
                <a:gd name="T6" fmla="*/ 13 w 20"/>
                <a:gd name="T7" fmla="*/ 1 h 15"/>
                <a:gd name="T8" fmla="*/ 19 w 20"/>
                <a:gd name="T9" fmla="*/ 3 h 15"/>
                <a:gd name="T10" fmla="*/ 17 w 20"/>
                <a:gd name="T11" fmla="*/ 9 h 15"/>
                <a:gd name="T12" fmla="*/ 7 w 20"/>
                <a:gd name="T13" fmla="*/ 14 h 15"/>
                <a:gd name="T14" fmla="*/ 5 w 20"/>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5">
                  <a:moveTo>
                    <a:pt x="5" y="15"/>
                  </a:moveTo>
                  <a:cubicBezTo>
                    <a:pt x="4" y="15"/>
                    <a:pt x="2" y="14"/>
                    <a:pt x="2" y="13"/>
                  </a:cubicBezTo>
                  <a:cubicBezTo>
                    <a:pt x="0" y="11"/>
                    <a:pt x="1" y="8"/>
                    <a:pt x="3" y="7"/>
                  </a:cubicBezTo>
                  <a:cubicBezTo>
                    <a:pt x="13" y="1"/>
                    <a:pt x="13" y="1"/>
                    <a:pt x="13" y="1"/>
                  </a:cubicBezTo>
                  <a:cubicBezTo>
                    <a:pt x="15" y="0"/>
                    <a:pt x="18" y="1"/>
                    <a:pt x="19" y="3"/>
                  </a:cubicBezTo>
                  <a:cubicBezTo>
                    <a:pt x="20" y="5"/>
                    <a:pt x="19" y="7"/>
                    <a:pt x="17" y="9"/>
                  </a:cubicBezTo>
                  <a:cubicBezTo>
                    <a:pt x="7" y="14"/>
                    <a:pt x="7" y="14"/>
                    <a:pt x="7" y="14"/>
                  </a:cubicBezTo>
                  <a:cubicBezTo>
                    <a:pt x="7" y="15"/>
                    <a:pt x="6" y="15"/>
                    <a:pt x="5"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0" name="Freeform 104">
              <a:extLst>
                <a:ext uri="{FF2B5EF4-FFF2-40B4-BE49-F238E27FC236}">
                  <a16:creationId xmlns:a16="http://schemas.microsoft.com/office/drawing/2014/main" id="{7AD4DD73-3D5A-8A1B-6A22-2E20EE7664FE}"/>
                </a:ext>
              </a:extLst>
            </p:cNvPr>
            <p:cNvSpPr>
              <a:spLocks/>
            </p:cNvSpPr>
            <p:nvPr/>
          </p:nvSpPr>
          <p:spPr bwMode="auto">
            <a:xfrm>
              <a:off x="-7104520" y="5479404"/>
              <a:ext cx="48916" cy="40763"/>
            </a:xfrm>
            <a:custGeom>
              <a:avLst/>
              <a:gdLst>
                <a:gd name="T0" fmla="*/ 15 w 19"/>
                <a:gd name="T1" fmla="*/ 15 h 15"/>
                <a:gd name="T2" fmla="*/ 13 w 19"/>
                <a:gd name="T3" fmla="*/ 14 h 15"/>
                <a:gd name="T4" fmla="*/ 3 w 19"/>
                <a:gd name="T5" fmla="*/ 9 h 15"/>
                <a:gd name="T6" fmla="*/ 1 w 19"/>
                <a:gd name="T7" fmla="*/ 3 h 15"/>
                <a:gd name="T8" fmla="*/ 7 w 19"/>
                <a:gd name="T9" fmla="*/ 1 h 15"/>
                <a:gd name="T10" fmla="*/ 17 w 19"/>
                <a:gd name="T11" fmla="*/ 7 h 15"/>
                <a:gd name="T12" fmla="*/ 18 w 19"/>
                <a:gd name="T13" fmla="*/ 13 h 15"/>
                <a:gd name="T14" fmla="*/ 15 w 19"/>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5" y="15"/>
                  </a:moveTo>
                  <a:cubicBezTo>
                    <a:pt x="14" y="15"/>
                    <a:pt x="13" y="15"/>
                    <a:pt x="13" y="14"/>
                  </a:cubicBezTo>
                  <a:cubicBezTo>
                    <a:pt x="3" y="9"/>
                    <a:pt x="3" y="9"/>
                    <a:pt x="3" y="9"/>
                  </a:cubicBezTo>
                  <a:cubicBezTo>
                    <a:pt x="1" y="7"/>
                    <a:pt x="0" y="5"/>
                    <a:pt x="1" y="3"/>
                  </a:cubicBezTo>
                  <a:cubicBezTo>
                    <a:pt x="2" y="1"/>
                    <a:pt x="5" y="0"/>
                    <a:pt x="7" y="1"/>
                  </a:cubicBezTo>
                  <a:cubicBezTo>
                    <a:pt x="17" y="7"/>
                    <a:pt x="17" y="7"/>
                    <a:pt x="17" y="7"/>
                  </a:cubicBezTo>
                  <a:cubicBezTo>
                    <a:pt x="19" y="8"/>
                    <a:pt x="19" y="11"/>
                    <a:pt x="18" y="13"/>
                  </a:cubicBezTo>
                  <a:cubicBezTo>
                    <a:pt x="18" y="14"/>
                    <a:pt x="16" y="15"/>
                    <a:pt x="15"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1" name="Freeform 105">
              <a:extLst>
                <a:ext uri="{FF2B5EF4-FFF2-40B4-BE49-F238E27FC236}">
                  <a16:creationId xmlns:a16="http://schemas.microsoft.com/office/drawing/2014/main" id="{2D0B0E2F-46B6-6B2E-A526-EAB96C9BFDB6}"/>
                </a:ext>
              </a:extLst>
            </p:cNvPr>
            <p:cNvSpPr>
              <a:spLocks/>
            </p:cNvSpPr>
            <p:nvPr/>
          </p:nvSpPr>
          <p:spPr bwMode="auto">
            <a:xfrm>
              <a:off x="-7088214" y="5385647"/>
              <a:ext cx="48916" cy="28536"/>
            </a:xfrm>
            <a:custGeom>
              <a:avLst/>
              <a:gdLst>
                <a:gd name="T0" fmla="*/ 4 w 20"/>
                <a:gd name="T1" fmla="*/ 11 h 11"/>
                <a:gd name="T2" fmla="*/ 0 w 20"/>
                <a:gd name="T3" fmla="*/ 7 h 11"/>
                <a:gd name="T4" fmla="*/ 4 w 20"/>
                <a:gd name="T5" fmla="*/ 3 h 11"/>
                <a:gd name="T6" fmla="*/ 15 w 20"/>
                <a:gd name="T7" fmla="*/ 1 h 11"/>
                <a:gd name="T8" fmla="*/ 20 w 20"/>
                <a:gd name="T9" fmla="*/ 4 h 11"/>
                <a:gd name="T10" fmla="*/ 16 w 20"/>
                <a:gd name="T11" fmla="*/ 9 h 11"/>
                <a:gd name="T12" fmla="*/ 5 w 20"/>
                <a:gd name="T13" fmla="*/ 11 h 11"/>
                <a:gd name="T14" fmla="*/ 4 w 2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4" y="11"/>
                  </a:moveTo>
                  <a:cubicBezTo>
                    <a:pt x="2" y="11"/>
                    <a:pt x="1" y="9"/>
                    <a:pt x="0" y="7"/>
                  </a:cubicBezTo>
                  <a:cubicBezTo>
                    <a:pt x="0" y="5"/>
                    <a:pt x="1" y="3"/>
                    <a:pt x="4" y="3"/>
                  </a:cubicBezTo>
                  <a:cubicBezTo>
                    <a:pt x="15" y="1"/>
                    <a:pt x="15" y="1"/>
                    <a:pt x="15" y="1"/>
                  </a:cubicBezTo>
                  <a:cubicBezTo>
                    <a:pt x="17" y="0"/>
                    <a:pt x="19" y="2"/>
                    <a:pt x="20" y="4"/>
                  </a:cubicBezTo>
                  <a:cubicBezTo>
                    <a:pt x="20" y="6"/>
                    <a:pt x="19" y="8"/>
                    <a:pt x="16" y="9"/>
                  </a:cubicBezTo>
                  <a:cubicBezTo>
                    <a:pt x="5" y="11"/>
                    <a:pt x="5" y="11"/>
                    <a:pt x="5" y="11"/>
                  </a:cubicBezTo>
                  <a:cubicBezTo>
                    <a:pt x="5" y="11"/>
                    <a:pt x="5" y="11"/>
                    <a:pt x="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2" name="Freeform 106">
              <a:extLst>
                <a:ext uri="{FF2B5EF4-FFF2-40B4-BE49-F238E27FC236}">
                  <a16:creationId xmlns:a16="http://schemas.microsoft.com/office/drawing/2014/main" id="{E94F588B-1EFD-6A3A-E1C5-EADC5B277C55}"/>
                </a:ext>
              </a:extLst>
            </p:cNvPr>
            <p:cNvSpPr>
              <a:spLocks/>
            </p:cNvSpPr>
            <p:nvPr/>
          </p:nvSpPr>
          <p:spPr bwMode="auto">
            <a:xfrm>
              <a:off x="-7137130" y="5287814"/>
              <a:ext cx="44841" cy="44841"/>
            </a:xfrm>
            <a:custGeom>
              <a:avLst/>
              <a:gdLst>
                <a:gd name="T0" fmla="*/ 5 w 17"/>
                <a:gd name="T1" fmla="*/ 18 h 18"/>
                <a:gd name="T2" fmla="*/ 2 w 17"/>
                <a:gd name="T3" fmla="*/ 17 h 18"/>
                <a:gd name="T4" fmla="*/ 2 w 17"/>
                <a:gd name="T5" fmla="*/ 11 h 18"/>
                <a:gd name="T6" fmla="*/ 9 w 17"/>
                <a:gd name="T7" fmla="*/ 2 h 18"/>
                <a:gd name="T8" fmla="*/ 15 w 17"/>
                <a:gd name="T9" fmla="*/ 2 h 18"/>
                <a:gd name="T10" fmla="*/ 15 w 17"/>
                <a:gd name="T11" fmla="*/ 7 h 18"/>
                <a:gd name="T12" fmla="*/ 8 w 17"/>
                <a:gd name="T13" fmla="*/ 16 h 18"/>
                <a:gd name="T14" fmla="*/ 5 w 17"/>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5" y="18"/>
                  </a:moveTo>
                  <a:cubicBezTo>
                    <a:pt x="4" y="18"/>
                    <a:pt x="3" y="17"/>
                    <a:pt x="2" y="17"/>
                  </a:cubicBezTo>
                  <a:cubicBezTo>
                    <a:pt x="0" y="15"/>
                    <a:pt x="0" y="13"/>
                    <a:pt x="2" y="11"/>
                  </a:cubicBezTo>
                  <a:cubicBezTo>
                    <a:pt x="9" y="2"/>
                    <a:pt x="9" y="2"/>
                    <a:pt x="9" y="2"/>
                  </a:cubicBezTo>
                  <a:cubicBezTo>
                    <a:pt x="10" y="0"/>
                    <a:pt x="13" y="0"/>
                    <a:pt x="15" y="2"/>
                  </a:cubicBezTo>
                  <a:cubicBezTo>
                    <a:pt x="17" y="3"/>
                    <a:pt x="17" y="6"/>
                    <a:pt x="15" y="7"/>
                  </a:cubicBezTo>
                  <a:cubicBezTo>
                    <a:pt x="8" y="16"/>
                    <a:pt x="8" y="16"/>
                    <a:pt x="8" y="16"/>
                  </a:cubicBezTo>
                  <a:cubicBezTo>
                    <a:pt x="7" y="17"/>
                    <a:pt x="6" y="18"/>
                    <a:pt x="5"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1" name="Shape12_20200717_154352">
            <a:extLst>
              <a:ext uri="{FF2B5EF4-FFF2-40B4-BE49-F238E27FC236}">
                <a16:creationId xmlns:a16="http://schemas.microsoft.com/office/drawing/2014/main" id="{786E210B-CDBC-1AE2-DF75-B0D64A9BCA7B}"/>
              </a:ext>
            </a:extLst>
          </p:cNvPr>
          <p:cNvGrpSpPr>
            <a:grpSpLocks noChangeAspect="1"/>
          </p:cNvGrpSpPr>
          <p:nvPr/>
        </p:nvGrpSpPr>
        <p:grpSpPr>
          <a:xfrm>
            <a:off x="11074461" y="2472248"/>
            <a:ext cx="521773" cy="741897"/>
            <a:chOff x="-2119146" y="3779566"/>
            <a:chExt cx="521773" cy="741897"/>
          </a:xfrm>
          <a:solidFill>
            <a:schemeClr val="accent1"/>
          </a:solidFill>
        </p:grpSpPr>
        <p:sp>
          <p:nvSpPr>
            <p:cNvPr id="197" name="Freeform 107">
              <a:extLst>
                <a:ext uri="{FF2B5EF4-FFF2-40B4-BE49-F238E27FC236}">
                  <a16:creationId xmlns:a16="http://schemas.microsoft.com/office/drawing/2014/main" id="{4F2D26DD-8C92-2637-4263-B2D063569C50}"/>
                </a:ext>
              </a:extLst>
            </p:cNvPr>
            <p:cNvSpPr>
              <a:spLocks noEditPoints="1"/>
            </p:cNvSpPr>
            <p:nvPr/>
          </p:nvSpPr>
          <p:spPr bwMode="auto">
            <a:xfrm>
              <a:off x="-2119146" y="3779566"/>
              <a:ext cx="521773" cy="521772"/>
            </a:xfrm>
            <a:custGeom>
              <a:avLst/>
              <a:gdLst>
                <a:gd name="T0" fmla="*/ 80 w 207"/>
                <a:gd name="T1" fmla="*/ 192 h 207"/>
                <a:gd name="T2" fmla="*/ 39 w 207"/>
                <a:gd name="T3" fmla="*/ 168 h 207"/>
                <a:gd name="T4" fmla="*/ 14 w 207"/>
                <a:gd name="T5" fmla="*/ 155 h 207"/>
                <a:gd name="T6" fmla="*/ 0 w 207"/>
                <a:gd name="T7" fmla="*/ 104 h 207"/>
                <a:gd name="T8" fmla="*/ 14 w 207"/>
                <a:gd name="T9" fmla="*/ 52 h 207"/>
                <a:gd name="T10" fmla="*/ 39 w 207"/>
                <a:gd name="T11" fmla="*/ 39 h 207"/>
                <a:gd name="T12" fmla="*/ 79 w 207"/>
                <a:gd name="T13" fmla="*/ 16 h 207"/>
                <a:gd name="T14" fmla="*/ 127 w 207"/>
                <a:gd name="T15" fmla="*/ 16 h 207"/>
                <a:gd name="T16" fmla="*/ 168 w 207"/>
                <a:gd name="T17" fmla="*/ 39 h 207"/>
                <a:gd name="T18" fmla="*/ 193 w 207"/>
                <a:gd name="T19" fmla="*/ 52 h 207"/>
                <a:gd name="T20" fmla="*/ 207 w 207"/>
                <a:gd name="T21" fmla="*/ 104 h 207"/>
                <a:gd name="T22" fmla="*/ 193 w 207"/>
                <a:gd name="T23" fmla="*/ 155 h 207"/>
                <a:gd name="T24" fmla="*/ 168 w 207"/>
                <a:gd name="T25" fmla="*/ 168 h 207"/>
                <a:gd name="T26" fmla="*/ 127 w 207"/>
                <a:gd name="T27" fmla="*/ 192 h 207"/>
                <a:gd name="T28" fmla="*/ 80 w 207"/>
                <a:gd name="T29" fmla="*/ 183 h 207"/>
                <a:gd name="T30" fmla="*/ 87 w 207"/>
                <a:gd name="T31" fmla="*/ 188 h 207"/>
                <a:gd name="T32" fmla="*/ 119 w 207"/>
                <a:gd name="T33" fmla="*/ 188 h 207"/>
                <a:gd name="T34" fmla="*/ 132 w 207"/>
                <a:gd name="T35" fmla="*/ 185 h 207"/>
                <a:gd name="T36" fmla="*/ 159 w 207"/>
                <a:gd name="T37" fmla="*/ 169 h 207"/>
                <a:gd name="T38" fmla="*/ 169 w 207"/>
                <a:gd name="T39" fmla="*/ 160 h 207"/>
                <a:gd name="T40" fmla="*/ 185 w 207"/>
                <a:gd name="T41" fmla="*/ 132 h 207"/>
                <a:gd name="T42" fmla="*/ 188 w 207"/>
                <a:gd name="T43" fmla="*/ 120 h 207"/>
                <a:gd name="T44" fmla="*/ 188 w 207"/>
                <a:gd name="T45" fmla="*/ 88 h 207"/>
                <a:gd name="T46" fmla="*/ 185 w 207"/>
                <a:gd name="T47" fmla="*/ 75 h 207"/>
                <a:gd name="T48" fmla="*/ 169 w 207"/>
                <a:gd name="T49" fmla="*/ 47 h 207"/>
                <a:gd name="T50" fmla="*/ 159 w 207"/>
                <a:gd name="T51" fmla="*/ 38 h 207"/>
                <a:gd name="T52" fmla="*/ 132 w 207"/>
                <a:gd name="T53" fmla="*/ 22 h 207"/>
                <a:gd name="T54" fmla="*/ 119 w 207"/>
                <a:gd name="T55" fmla="*/ 19 h 207"/>
                <a:gd name="T56" fmla="*/ 87 w 207"/>
                <a:gd name="T57" fmla="*/ 19 h 207"/>
                <a:gd name="T58" fmla="*/ 75 w 207"/>
                <a:gd name="T59" fmla="*/ 22 h 207"/>
                <a:gd name="T60" fmla="*/ 47 w 207"/>
                <a:gd name="T61" fmla="*/ 38 h 207"/>
                <a:gd name="T62" fmla="*/ 38 w 207"/>
                <a:gd name="T63" fmla="*/ 47 h 207"/>
                <a:gd name="T64" fmla="*/ 22 w 207"/>
                <a:gd name="T65" fmla="*/ 75 h 207"/>
                <a:gd name="T66" fmla="*/ 18 w 207"/>
                <a:gd name="T67" fmla="*/ 88 h 207"/>
                <a:gd name="T68" fmla="*/ 18 w 207"/>
                <a:gd name="T69" fmla="*/ 120 h 207"/>
                <a:gd name="T70" fmla="*/ 22 w 207"/>
                <a:gd name="T71" fmla="*/ 132 h 207"/>
                <a:gd name="T72" fmla="*/ 38 w 207"/>
                <a:gd name="T73" fmla="*/ 160 h 207"/>
                <a:gd name="T74" fmla="*/ 47 w 207"/>
                <a:gd name="T75" fmla="*/ 169 h 207"/>
                <a:gd name="T76" fmla="*/ 75 w 207"/>
                <a:gd name="T77" fmla="*/ 18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7" h="207">
                  <a:moveTo>
                    <a:pt x="103" y="207"/>
                  </a:moveTo>
                  <a:cubicBezTo>
                    <a:pt x="93" y="207"/>
                    <a:pt x="84" y="201"/>
                    <a:pt x="80" y="192"/>
                  </a:cubicBezTo>
                  <a:cubicBezTo>
                    <a:pt x="71" y="198"/>
                    <a:pt x="60" y="198"/>
                    <a:pt x="51" y="193"/>
                  </a:cubicBezTo>
                  <a:cubicBezTo>
                    <a:pt x="43" y="188"/>
                    <a:pt x="38" y="178"/>
                    <a:pt x="39" y="168"/>
                  </a:cubicBezTo>
                  <a:cubicBezTo>
                    <a:pt x="38" y="168"/>
                    <a:pt x="38" y="168"/>
                    <a:pt x="38" y="168"/>
                  </a:cubicBezTo>
                  <a:cubicBezTo>
                    <a:pt x="28" y="169"/>
                    <a:pt x="19" y="164"/>
                    <a:pt x="14" y="155"/>
                  </a:cubicBezTo>
                  <a:cubicBezTo>
                    <a:pt x="8" y="147"/>
                    <a:pt x="9" y="136"/>
                    <a:pt x="15" y="127"/>
                  </a:cubicBezTo>
                  <a:cubicBezTo>
                    <a:pt x="6" y="123"/>
                    <a:pt x="0" y="114"/>
                    <a:pt x="0" y="104"/>
                  </a:cubicBezTo>
                  <a:cubicBezTo>
                    <a:pt x="0" y="93"/>
                    <a:pt x="6" y="84"/>
                    <a:pt x="15" y="80"/>
                  </a:cubicBezTo>
                  <a:cubicBezTo>
                    <a:pt x="9" y="72"/>
                    <a:pt x="8" y="61"/>
                    <a:pt x="14" y="52"/>
                  </a:cubicBezTo>
                  <a:cubicBezTo>
                    <a:pt x="19" y="43"/>
                    <a:pt x="28" y="38"/>
                    <a:pt x="38" y="39"/>
                  </a:cubicBezTo>
                  <a:cubicBezTo>
                    <a:pt x="39" y="39"/>
                    <a:pt x="39" y="39"/>
                    <a:pt x="39" y="39"/>
                  </a:cubicBezTo>
                  <a:cubicBezTo>
                    <a:pt x="38" y="29"/>
                    <a:pt x="43" y="19"/>
                    <a:pt x="51" y="14"/>
                  </a:cubicBezTo>
                  <a:cubicBezTo>
                    <a:pt x="60" y="9"/>
                    <a:pt x="71" y="10"/>
                    <a:pt x="79" y="16"/>
                  </a:cubicBezTo>
                  <a:cubicBezTo>
                    <a:pt x="84" y="6"/>
                    <a:pt x="93" y="0"/>
                    <a:pt x="103" y="0"/>
                  </a:cubicBezTo>
                  <a:cubicBezTo>
                    <a:pt x="113" y="0"/>
                    <a:pt x="123" y="6"/>
                    <a:pt x="127" y="16"/>
                  </a:cubicBezTo>
                  <a:cubicBezTo>
                    <a:pt x="135" y="10"/>
                    <a:pt x="146" y="9"/>
                    <a:pt x="155" y="14"/>
                  </a:cubicBezTo>
                  <a:cubicBezTo>
                    <a:pt x="164" y="19"/>
                    <a:pt x="169" y="29"/>
                    <a:pt x="168" y="39"/>
                  </a:cubicBezTo>
                  <a:cubicBezTo>
                    <a:pt x="168" y="39"/>
                    <a:pt x="168" y="39"/>
                    <a:pt x="168" y="39"/>
                  </a:cubicBezTo>
                  <a:cubicBezTo>
                    <a:pt x="178" y="38"/>
                    <a:pt x="188" y="43"/>
                    <a:pt x="193" y="52"/>
                  </a:cubicBezTo>
                  <a:cubicBezTo>
                    <a:pt x="198" y="61"/>
                    <a:pt x="197" y="72"/>
                    <a:pt x="191" y="80"/>
                  </a:cubicBezTo>
                  <a:cubicBezTo>
                    <a:pt x="201" y="84"/>
                    <a:pt x="207" y="93"/>
                    <a:pt x="207" y="104"/>
                  </a:cubicBezTo>
                  <a:cubicBezTo>
                    <a:pt x="207" y="114"/>
                    <a:pt x="201" y="123"/>
                    <a:pt x="191" y="127"/>
                  </a:cubicBezTo>
                  <a:cubicBezTo>
                    <a:pt x="197" y="136"/>
                    <a:pt x="198" y="147"/>
                    <a:pt x="193" y="155"/>
                  </a:cubicBezTo>
                  <a:cubicBezTo>
                    <a:pt x="188" y="164"/>
                    <a:pt x="178" y="169"/>
                    <a:pt x="168" y="168"/>
                  </a:cubicBezTo>
                  <a:cubicBezTo>
                    <a:pt x="168" y="168"/>
                    <a:pt x="168" y="168"/>
                    <a:pt x="168" y="168"/>
                  </a:cubicBezTo>
                  <a:cubicBezTo>
                    <a:pt x="169" y="178"/>
                    <a:pt x="164" y="188"/>
                    <a:pt x="155" y="193"/>
                  </a:cubicBezTo>
                  <a:cubicBezTo>
                    <a:pt x="146" y="198"/>
                    <a:pt x="135" y="198"/>
                    <a:pt x="127" y="192"/>
                  </a:cubicBezTo>
                  <a:cubicBezTo>
                    <a:pt x="123" y="201"/>
                    <a:pt x="113" y="207"/>
                    <a:pt x="103" y="207"/>
                  </a:cubicBezTo>
                  <a:close/>
                  <a:moveTo>
                    <a:pt x="80" y="183"/>
                  </a:moveTo>
                  <a:cubicBezTo>
                    <a:pt x="80" y="183"/>
                    <a:pt x="81" y="184"/>
                    <a:pt x="82" y="184"/>
                  </a:cubicBezTo>
                  <a:cubicBezTo>
                    <a:pt x="84" y="184"/>
                    <a:pt x="86" y="186"/>
                    <a:pt x="87" y="188"/>
                  </a:cubicBezTo>
                  <a:cubicBezTo>
                    <a:pt x="90" y="195"/>
                    <a:pt x="96" y="199"/>
                    <a:pt x="103" y="199"/>
                  </a:cubicBezTo>
                  <a:cubicBezTo>
                    <a:pt x="110" y="199"/>
                    <a:pt x="116" y="195"/>
                    <a:pt x="119" y="188"/>
                  </a:cubicBezTo>
                  <a:cubicBezTo>
                    <a:pt x="120" y="186"/>
                    <a:pt x="122" y="184"/>
                    <a:pt x="125" y="184"/>
                  </a:cubicBezTo>
                  <a:cubicBezTo>
                    <a:pt x="127" y="183"/>
                    <a:pt x="130" y="184"/>
                    <a:pt x="132" y="185"/>
                  </a:cubicBezTo>
                  <a:cubicBezTo>
                    <a:pt x="137" y="189"/>
                    <a:pt x="145" y="190"/>
                    <a:pt x="151" y="186"/>
                  </a:cubicBezTo>
                  <a:cubicBezTo>
                    <a:pt x="157" y="183"/>
                    <a:pt x="160" y="176"/>
                    <a:pt x="159" y="169"/>
                  </a:cubicBezTo>
                  <a:cubicBezTo>
                    <a:pt x="159" y="167"/>
                    <a:pt x="160" y="164"/>
                    <a:pt x="162" y="162"/>
                  </a:cubicBezTo>
                  <a:cubicBezTo>
                    <a:pt x="164" y="160"/>
                    <a:pt x="166" y="160"/>
                    <a:pt x="169" y="160"/>
                  </a:cubicBezTo>
                  <a:cubicBezTo>
                    <a:pt x="176" y="161"/>
                    <a:pt x="182" y="157"/>
                    <a:pt x="186" y="151"/>
                  </a:cubicBezTo>
                  <a:cubicBezTo>
                    <a:pt x="189" y="145"/>
                    <a:pt x="189" y="138"/>
                    <a:pt x="185" y="132"/>
                  </a:cubicBezTo>
                  <a:cubicBezTo>
                    <a:pt x="183" y="130"/>
                    <a:pt x="183" y="128"/>
                    <a:pt x="183" y="125"/>
                  </a:cubicBezTo>
                  <a:cubicBezTo>
                    <a:pt x="184" y="123"/>
                    <a:pt x="186" y="121"/>
                    <a:pt x="188" y="120"/>
                  </a:cubicBezTo>
                  <a:cubicBezTo>
                    <a:pt x="194" y="117"/>
                    <a:pt x="198" y="111"/>
                    <a:pt x="198" y="104"/>
                  </a:cubicBezTo>
                  <a:cubicBezTo>
                    <a:pt x="198" y="97"/>
                    <a:pt x="194" y="91"/>
                    <a:pt x="188" y="88"/>
                  </a:cubicBezTo>
                  <a:cubicBezTo>
                    <a:pt x="186" y="87"/>
                    <a:pt x="184" y="85"/>
                    <a:pt x="183" y="82"/>
                  </a:cubicBezTo>
                  <a:cubicBezTo>
                    <a:pt x="183" y="80"/>
                    <a:pt x="183" y="77"/>
                    <a:pt x="185" y="75"/>
                  </a:cubicBezTo>
                  <a:cubicBezTo>
                    <a:pt x="189" y="69"/>
                    <a:pt x="189" y="62"/>
                    <a:pt x="186" y="56"/>
                  </a:cubicBezTo>
                  <a:cubicBezTo>
                    <a:pt x="182" y="50"/>
                    <a:pt x="176" y="47"/>
                    <a:pt x="169" y="47"/>
                  </a:cubicBezTo>
                  <a:cubicBezTo>
                    <a:pt x="166" y="48"/>
                    <a:pt x="164" y="47"/>
                    <a:pt x="162" y="45"/>
                  </a:cubicBezTo>
                  <a:cubicBezTo>
                    <a:pt x="160" y="43"/>
                    <a:pt x="159" y="41"/>
                    <a:pt x="159" y="38"/>
                  </a:cubicBezTo>
                  <a:cubicBezTo>
                    <a:pt x="160" y="31"/>
                    <a:pt x="157" y="25"/>
                    <a:pt x="151" y="21"/>
                  </a:cubicBezTo>
                  <a:cubicBezTo>
                    <a:pt x="145" y="18"/>
                    <a:pt x="137" y="18"/>
                    <a:pt x="132" y="22"/>
                  </a:cubicBezTo>
                  <a:cubicBezTo>
                    <a:pt x="130" y="24"/>
                    <a:pt x="127" y="24"/>
                    <a:pt x="125" y="24"/>
                  </a:cubicBezTo>
                  <a:cubicBezTo>
                    <a:pt x="122" y="23"/>
                    <a:pt x="120" y="21"/>
                    <a:pt x="119" y="19"/>
                  </a:cubicBezTo>
                  <a:cubicBezTo>
                    <a:pt x="116" y="13"/>
                    <a:pt x="110" y="8"/>
                    <a:pt x="103" y="8"/>
                  </a:cubicBezTo>
                  <a:cubicBezTo>
                    <a:pt x="96" y="8"/>
                    <a:pt x="90" y="13"/>
                    <a:pt x="87" y="19"/>
                  </a:cubicBezTo>
                  <a:cubicBezTo>
                    <a:pt x="86" y="21"/>
                    <a:pt x="84" y="23"/>
                    <a:pt x="82" y="24"/>
                  </a:cubicBezTo>
                  <a:cubicBezTo>
                    <a:pt x="79" y="24"/>
                    <a:pt x="77" y="24"/>
                    <a:pt x="75" y="22"/>
                  </a:cubicBezTo>
                  <a:cubicBezTo>
                    <a:pt x="69" y="18"/>
                    <a:pt x="62" y="18"/>
                    <a:pt x="56" y="21"/>
                  </a:cubicBezTo>
                  <a:cubicBezTo>
                    <a:pt x="50" y="25"/>
                    <a:pt x="46" y="31"/>
                    <a:pt x="47" y="38"/>
                  </a:cubicBezTo>
                  <a:cubicBezTo>
                    <a:pt x="47" y="41"/>
                    <a:pt x="46" y="43"/>
                    <a:pt x="45" y="45"/>
                  </a:cubicBezTo>
                  <a:cubicBezTo>
                    <a:pt x="43" y="47"/>
                    <a:pt x="40" y="48"/>
                    <a:pt x="38" y="47"/>
                  </a:cubicBezTo>
                  <a:cubicBezTo>
                    <a:pt x="31" y="47"/>
                    <a:pt x="24" y="50"/>
                    <a:pt x="21" y="56"/>
                  </a:cubicBezTo>
                  <a:cubicBezTo>
                    <a:pt x="17" y="62"/>
                    <a:pt x="18" y="69"/>
                    <a:pt x="22" y="75"/>
                  </a:cubicBezTo>
                  <a:cubicBezTo>
                    <a:pt x="23" y="77"/>
                    <a:pt x="24" y="80"/>
                    <a:pt x="23" y="82"/>
                  </a:cubicBezTo>
                  <a:cubicBezTo>
                    <a:pt x="22" y="85"/>
                    <a:pt x="21" y="87"/>
                    <a:pt x="18" y="88"/>
                  </a:cubicBezTo>
                  <a:cubicBezTo>
                    <a:pt x="12" y="91"/>
                    <a:pt x="8" y="97"/>
                    <a:pt x="8" y="104"/>
                  </a:cubicBezTo>
                  <a:cubicBezTo>
                    <a:pt x="8" y="111"/>
                    <a:pt x="12" y="117"/>
                    <a:pt x="18" y="120"/>
                  </a:cubicBezTo>
                  <a:cubicBezTo>
                    <a:pt x="21" y="121"/>
                    <a:pt x="22" y="123"/>
                    <a:pt x="23" y="125"/>
                  </a:cubicBezTo>
                  <a:cubicBezTo>
                    <a:pt x="24" y="128"/>
                    <a:pt x="23" y="130"/>
                    <a:pt x="22" y="132"/>
                  </a:cubicBezTo>
                  <a:cubicBezTo>
                    <a:pt x="18" y="138"/>
                    <a:pt x="17" y="145"/>
                    <a:pt x="21" y="151"/>
                  </a:cubicBezTo>
                  <a:cubicBezTo>
                    <a:pt x="24" y="157"/>
                    <a:pt x="31" y="161"/>
                    <a:pt x="38" y="160"/>
                  </a:cubicBezTo>
                  <a:cubicBezTo>
                    <a:pt x="40" y="160"/>
                    <a:pt x="43" y="160"/>
                    <a:pt x="45" y="162"/>
                  </a:cubicBezTo>
                  <a:cubicBezTo>
                    <a:pt x="46" y="164"/>
                    <a:pt x="47" y="167"/>
                    <a:pt x="47" y="169"/>
                  </a:cubicBezTo>
                  <a:cubicBezTo>
                    <a:pt x="46" y="176"/>
                    <a:pt x="50" y="183"/>
                    <a:pt x="56" y="186"/>
                  </a:cubicBezTo>
                  <a:cubicBezTo>
                    <a:pt x="62" y="190"/>
                    <a:pt x="69" y="189"/>
                    <a:pt x="75" y="185"/>
                  </a:cubicBezTo>
                  <a:cubicBezTo>
                    <a:pt x="76" y="184"/>
                    <a:pt x="78" y="183"/>
                    <a:pt x="80" y="18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8" name="Freeform 108">
              <a:extLst>
                <a:ext uri="{FF2B5EF4-FFF2-40B4-BE49-F238E27FC236}">
                  <a16:creationId xmlns:a16="http://schemas.microsoft.com/office/drawing/2014/main" id="{D71ECE67-7CE9-C7CA-572A-7E130D079B32}"/>
                </a:ext>
              </a:extLst>
            </p:cNvPr>
            <p:cNvSpPr>
              <a:spLocks noEditPoints="1"/>
            </p:cNvSpPr>
            <p:nvPr/>
          </p:nvSpPr>
          <p:spPr bwMode="auto">
            <a:xfrm>
              <a:off x="-2041695" y="3857018"/>
              <a:ext cx="366871" cy="366871"/>
            </a:xfrm>
            <a:custGeom>
              <a:avLst/>
              <a:gdLst>
                <a:gd name="T0" fmla="*/ 72 w 145"/>
                <a:gd name="T1" fmla="*/ 145 h 145"/>
                <a:gd name="T2" fmla="*/ 0 w 145"/>
                <a:gd name="T3" fmla="*/ 73 h 145"/>
                <a:gd name="T4" fmla="*/ 72 w 145"/>
                <a:gd name="T5" fmla="*/ 0 h 145"/>
                <a:gd name="T6" fmla="*/ 145 w 145"/>
                <a:gd name="T7" fmla="*/ 73 h 145"/>
                <a:gd name="T8" fmla="*/ 72 w 145"/>
                <a:gd name="T9" fmla="*/ 145 h 145"/>
                <a:gd name="T10" fmla="*/ 72 w 145"/>
                <a:gd name="T11" fmla="*/ 8 h 145"/>
                <a:gd name="T12" fmla="*/ 8 w 145"/>
                <a:gd name="T13" fmla="*/ 73 h 145"/>
                <a:gd name="T14" fmla="*/ 72 w 145"/>
                <a:gd name="T15" fmla="*/ 137 h 145"/>
                <a:gd name="T16" fmla="*/ 137 w 145"/>
                <a:gd name="T17" fmla="*/ 73 h 145"/>
                <a:gd name="T18" fmla="*/ 72 w 145"/>
                <a:gd name="T19" fmla="*/ 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2" y="145"/>
                  </a:moveTo>
                  <a:cubicBezTo>
                    <a:pt x="32" y="145"/>
                    <a:pt x="0" y="113"/>
                    <a:pt x="0" y="73"/>
                  </a:cubicBezTo>
                  <a:cubicBezTo>
                    <a:pt x="0" y="33"/>
                    <a:pt x="32" y="0"/>
                    <a:pt x="72" y="0"/>
                  </a:cubicBezTo>
                  <a:cubicBezTo>
                    <a:pt x="112" y="0"/>
                    <a:pt x="145" y="33"/>
                    <a:pt x="145" y="73"/>
                  </a:cubicBezTo>
                  <a:cubicBezTo>
                    <a:pt x="145" y="113"/>
                    <a:pt x="112" y="145"/>
                    <a:pt x="72" y="145"/>
                  </a:cubicBezTo>
                  <a:close/>
                  <a:moveTo>
                    <a:pt x="72" y="8"/>
                  </a:moveTo>
                  <a:cubicBezTo>
                    <a:pt x="37" y="8"/>
                    <a:pt x="8" y="37"/>
                    <a:pt x="8" y="73"/>
                  </a:cubicBezTo>
                  <a:cubicBezTo>
                    <a:pt x="8" y="108"/>
                    <a:pt x="37" y="137"/>
                    <a:pt x="72" y="137"/>
                  </a:cubicBezTo>
                  <a:cubicBezTo>
                    <a:pt x="108" y="137"/>
                    <a:pt x="137" y="108"/>
                    <a:pt x="137" y="73"/>
                  </a:cubicBezTo>
                  <a:cubicBezTo>
                    <a:pt x="137" y="37"/>
                    <a:pt x="108" y="8"/>
                    <a:pt x="7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9" name="Freeform 109">
              <a:extLst>
                <a:ext uri="{FF2B5EF4-FFF2-40B4-BE49-F238E27FC236}">
                  <a16:creationId xmlns:a16="http://schemas.microsoft.com/office/drawing/2014/main" id="{AA8FF6E4-E72C-72E8-85C5-F9233227378A}"/>
                </a:ext>
              </a:extLst>
            </p:cNvPr>
            <p:cNvSpPr>
              <a:spLocks/>
            </p:cNvSpPr>
            <p:nvPr/>
          </p:nvSpPr>
          <p:spPr bwMode="auto">
            <a:xfrm>
              <a:off x="-2074305" y="4240194"/>
              <a:ext cx="203817" cy="281269"/>
            </a:xfrm>
            <a:custGeom>
              <a:avLst/>
              <a:gdLst>
                <a:gd name="T0" fmla="*/ 51 w 81"/>
                <a:gd name="T1" fmla="*/ 112 h 112"/>
                <a:gd name="T2" fmla="*/ 47 w 81"/>
                <a:gd name="T3" fmla="*/ 110 h 112"/>
                <a:gd name="T4" fmla="*/ 33 w 81"/>
                <a:gd name="T5" fmla="*/ 82 h 112"/>
                <a:gd name="T6" fmla="*/ 7 w 81"/>
                <a:gd name="T7" fmla="*/ 98 h 112"/>
                <a:gd name="T8" fmla="*/ 2 w 81"/>
                <a:gd name="T9" fmla="*/ 98 h 112"/>
                <a:gd name="T10" fmla="*/ 1 w 81"/>
                <a:gd name="T11" fmla="*/ 94 h 112"/>
                <a:gd name="T12" fmla="*/ 27 w 81"/>
                <a:gd name="T13" fmla="*/ 4 h 112"/>
                <a:gd name="T14" fmla="*/ 32 w 81"/>
                <a:gd name="T15" fmla="*/ 1 h 112"/>
                <a:gd name="T16" fmla="*/ 35 w 81"/>
                <a:gd name="T17" fmla="*/ 6 h 112"/>
                <a:gd name="T18" fmla="*/ 12 w 81"/>
                <a:gd name="T19" fmla="*/ 86 h 112"/>
                <a:gd name="T20" fmla="*/ 33 w 81"/>
                <a:gd name="T21" fmla="*/ 73 h 112"/>
                <a:gd name="T22" fmla="*/ 36 w 81"/>
                <a:gd name="T23" fmla="*/ 72 h 112"/>
                <a:gd name="T24" fmla="*/ 39 w 81"/>
                <a:gd name="T25" fmla="*/ 74 h 112"/>
                <a:gd name="T26" fmla="*/ 50 w 81"/>
                <a:gd name="T27" fmla="*/ 97 h 112"/>
                <a:gd name="T28" fmla="*/ 72 w 81"/>
                <a:gd name="T29" fmla="*/ 19 h 112"/>
                <a:gd name="T30" fmla="*/ 77 w 81"/>
                <a:gd name="T31" fmla="*/ 16 h 112"/>
                <a:gd name="T32" fmla="*/ 80 w 81"/>
                <a:gd name="T33" fmla="*/ 21 h 112"/>
                <a:gd name="T34" fmla="*/ 55 w 81"/>
                <a:gd name="T35" fmla="*/ 109 h 112"/>
                <a:gd name="T36" fmla="*/ 51 w 81"/>
                <a:gd name="T37" fmla="*/ 112 h 112"/>
                <a:gd name="T38" fmla="*/ 51 w 81"/>
                <a:gd name="T3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12">
                  <a:moveTo>
                    <a:pt x="51" y="112"/>
                  </a:moveTo>
                  <a:cubicBezTo>
                    <a:pt x="49" y="112"/>
                    <a:pt x="48" y="111"/>
                    <a:pt x="47" y="110"/>
                  </a:cubicBezTo>
                  <a:cubicBezTo>
                    <a:pt x="33" y="82"/>
                    <a:pt x="33" y="82"/>
                    <a:pt x="33" y="82"/>
                  </a:cubicBezTo>
                  <a:cubicBezTo>
                    <a:pt x="7" y="98"/>
                    <a:pt x="7" y="98"/>
                    <a:pt x="7" y="98"/>
                  </a:cubicBezTo>
                  <a:cubicBezTo>
                    <a:pt x="6" y="99"/>
                    <a:pt x="4" y="99"/>
                    <a:pt x="2" y="98"/>
                  </a:cubicBezTo>
                  <a:cubicBezTo>
                    <a:pt x="1" y="97"/>
                    <a:pt x="0" y="95"/>
                    <a:pt x="1" y="94"/>
                  </a:cubicBezTo>
                  <a:cubicBezTo>
                    <a:pt x="27" y="4"/>
                    <a:pt x="27" y="4"/>
                    <a:pt x="27" y="4"/>
                  </a:cubicBezTo>
                  <a:cubicBezTo>
                    <a:pt x="28" y="2"/>
                    <a:pt x="30" y="0"/>
                    <a:pt x="32" y="1"/>
                  </a:cubicBezTo>
                  <a:cubicBezTo>
                    <a:pt x="34" y="2"/>
                    <a:pt x="36" y="4"/>
                    <a:pt x="35" y="6"/>
                  </a:cubicBezTo>
                  <a:cubicBezTo>
                    <a:pt x="12" y="86"/>
                    <a:pt x="12" y="86"/>
                    <a:pt x="12" y="86"/>
                  </a:cubicBezTo>
                  <a:cubicBezTo>
                    <a:pt x="33" y="73"/>
                    <a:pt x="33" y="73"/>
                    <a:pt x="33" y="73"/>
                  </a:cubicBezTo>
                  <a:cubicBezTo>
                    <a:pt x="34" y="72"/>
                    <a:pt x="35" y="72"/>
                    <a:pt x="36" y="72"/>
                  </a:cubicBezTo>
                  <a:cubicBezTo>
                    <a:pt x="37" y="73"/>
                    <a:pt x="38" y="73"/>
                    <a:pt x="39" y="74"/>
                  </a:cubicBezTo>
                  <a:cubicBezTo>
                    <a:pt x="50" y="97"/>
                    <a:pt x="50" y="97"/>
                    <a:pt x="50" y="97"/>
                  </a:cubicBezTo>
                  <a:cubicBezTo>
                    <a:pt x="72" y="19"/>
                    <a:pt x="72" y="19"/>
                    <a:pt x="72" y="19"/>
                  </a:cubicBezTo>
                  <a:cubicBezTo>
                    <a:pt x="73" y="16"/>
                    <a:pt x="75" y="15"/>
                    <a:pt x="77" y="16"/>
                  </a:cubicBezTo>
                  <a:cubicBezTo>
                    <a:pt x="80" y="16"/>
                    <a:pt x="81" y="19"/>
                    <a:pt x="80" y="21"/>
                  </a:cubicBezTo>
                  <a:cubicBezTo>
                    <a:pt x="55" y="109"/>
                    <a:pt x="55" y="109"/>
                    <a:pt x="55" y="109"/>
                  </a:cubicBezTo>
                  <a:cubicBezTo>
                    <a:pt x="54" y="111"/>
                    <a:pt x="53" y="112"/>
                    <a:pt x="51" y="112"/>
                  </a:cubicBezTo>
                  <a:cubicBezTo>
                    <a:pt x="51" y="112"/>
                    <a:pt x="51" y="112"/>
                    <a:pt x="51" y="1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0" name="Freeform 110">
              <a:extLst>
                <a:ext uri="{FF2B5EF4-FFF2-40B4-BE49-F238E27FC236}">
                  <a16:creationId xmlns:a16="http://schemas.microsoft.com/office/drawing/2014/main" id="{6E9457C8-7F01-3231-6D22-E83AA189784F}"/>
                </a:ext>
              </a:extLst>
            </p:cNvPr>
            <p:cNvSpPr>
              <a:spLocks/>
            </p:cNvSpPr>
            <p:nvPr/>
          </p:nvSpPr>
          <p:spPr bwMode="auto">
            <a:xfrm>
              <a:off x="-1846030" y="4240194"/>
              <a:ext cx="203817" cy="281269"/>
            </a:xfrm>
            <a:custGeom>
              <a:avLst/>
              <a:gdLst>
                <a:gd name="T0" fmla="*/ 31 w 81"/>
                <a:gd name="T1" fmla="*/ 112 h 112"/>
                <a:gd name="T2" fmla="*/ 30 w 81"/>
                <a:gd name="T3" fmla="*/ 112 h 112"/>
                <a:gd name="T4" fmla="*/ 27 w 81"/>
                <a:gd name="T5" fmla="*/ 109 h 112"/>
                <a:gd name="T6" fmla="*/ 1 w 81"/>
                <a:gd name="T7" fmla="*/ 21 h 112"/>
                <a:gd name="T8" fmla="*/ 4 w 81"/>
                <a:gd name="T9" fmla="*/ 16 h 112"/>
                <a:gd name="T10" fmla="*/ 9 w 81"/>
                <a:gd name="T11" fmla="*/ 19 h 112"/>
                <a:gd name="T12" fmla="*/ 32 w 81"/>
                <a:gd name="T13" fmla="*/ 97 h 112"/>
                <a:gd name="T14" fmla="*/ 43 w 81"/>
                <a:gd name="T15" fmla="*/ 74 h 112"/>
                <a:gd name="T16" fmla="*/ 45 w 81"/>
                <a:gd name="T17" fmla="*/ 72 h 112"/>
                <a:gd name="T18" fmla="*/ 48 w 81"/>
                <a:gd name="T19" fmla="*/ 73 h 112"/>
                <a:gd name="T20" fmla="*/ 69 w 81"/>
                <a:gd name="T21" fmla="*/ 86 h 112"/>
                <a:gd name="T22" fmla="*/ 46 w 81"/>
                <a:gd name="T23" fmla="*/ 6 h 112"/>
                <a:gd name="T24" fmla="*/ 49 w 81"/>
                <a:gd name="T25" fmla="*/ 1 h 112"/>
                <a:gd name="T26" fmla="*/ 54 w 81"/>
                <a:gd name="T27" fmla="*/ 4 h 112"/>
                <a:gd name="T28" fmla="*/ 80 w 81"/>
                <a:gd name="T29" fmla="*/ 94 h 112"/>
                <a:gd name="T30" fmla="*/ 79 w 81"/>
                <a:gd name="T31" fmla="*/ 98 h 112"/>
                <a:gd name="T32" fmla="*/ 74 w 81"/>
                <a:gd name="T33" fmla="*/ 98 h 112"/>
                <a:gd name="T34" fmla="*/ 48 w 81"/>
                <a:gd name="T35" fmla="*/ 82 h 112"/>
                <a:gd name="T36" fmla="*/ 34 w 81"/>
                <a:gd name="T37" fmla="*/ 110 h 112"/>
                <a:gd name="T38" fmla="*/ 31 w 81"/>
                <a:gd name="T3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12">
                  <a:moveTo>
                    <a:pt x="31" y="112"/>
                  </a:moveTo>
                  <a:cubicBezTo>
                    <a:pt x="31" y="112"/>
                    <a:pt x="31" y="112"/>
                    <a:pt x="30" y="112"/>
                  </a:cubicBezTo>
                  <a:cubicBezTo>
                    <a:pt x="29" y="112"/>
                    <a:pt x="27" y="111"/>
                    <a:pt x="27" y="109"/>
                  </a:cubicBezTo>
                  <a:cubicBezTo>
                    <a:pt x="1" y="21"/>
                    <a:pt x="1" y="21"/>
                    <a:pt x="1" y="21"/>
                  </a:cubicBezTo>
                  <a:cubicBezTo>
                    <a:pt x="0" y="19"/>
                    <a:pt x="2" y="16"/>
                    <a:pt x="4" y="16"/>
                  </a:cubicBezTo>
                  <a:cubicBezTo>
                    <a:pt x="6" y="15"/>
                    <a:pt x="8" y="16"/>
                    <a:pt x="9" y="19"/>
                  </a:cubicBezTo>
                  <a:cubicBezTo>
                    <a:pt x="32" y="97"/>
                    <a:pt x="32" y="97"/>
                    <a:pt x="32" y="97"/>
                  </a:cubicBezTo>
                  <a:cubicBezTo>
                    <a:pt x="43" y="74"/>
                    <a:pt x="43" y="74"/>
                    <a:pt x="43" y="74"/>
                  </a:cubicBezTo>
                  <a:cubicBezTo>
                    <a:pt x="43" y="73"/>
                    <a:pt x="44" y="73"/>
                    <a:pt x="45" y="72"/>
                  </a:cubicBezTo>
                  <a:cubicBezTo>
                    <a:pt x="46" y="72"/>
                    <a:pt x="47" y="72"/>
                    <a:pt x="48" y="73"/>
                  </a:cubicBezTo>
                  <a:cubicBezTo>
                    <a:pt x="69" y="86"/>
                    <a:pt x="69" y="86"/>
                    <a:pt x="69" y="86"/>
                  </a:cubicBezTo>
                  <a:cubicBezTo>
                    <a:pt x="46" y="6"/>
                    <a:pt x="46" y="6"/>
                    <a:pt x="46" y="6"/>
                  </a:cubicBezTo>
                  <a:cubicBezTo>
                    <a:pt x="46" y="4"/>
                    <a:pt x="47" y="2"/>
                    <a:pt x="49" y="1"/>
                  </a:cubicBezTo>
                  <a:cubicBezTo>
                    <a:pt x="51" y="0"/>
                    <a:pt x="54" y="2"/>
                    <a:pt x="54" y="4"/>
                  </a:cubicBezTo>
                  <a:cubicBezTo>
                    <a:pt x="80" y="94"/>
                    <a:pt x="80" y="94"/>
                    <a:pt x="80" y="94"/>
                  </a:cubicBezTo>
                  <a:cubicBezTo>
                    <a:pt x="81" y="95"/>
                    <a:pt x="80" y="97"/>
                    <a:pt x="79" y="98"/>
                  </a:cubicBezTo>
                  <a:cubicBezTo>
                    <a:pt x="78" y="99"/>
                    <a:pt x="76" y="99"/>
                    <a:pt x="74" y="98"/>
                  </a:cubicBezTo>
                  <a:cubicBezTo>
                    <a:pt x="48" y="82"/>
                    <a:pt x="48" y="82"/>
                    <a:pt x="48" y="82"/>
                  </a:cubicBezTo>
                  <a:cubicBezTo>
                    <a:pt x="34" y="110"/>
                    <a:pt x="34" y="110"/>
                    <a:pt x="34" y="110"/>
                  </a:cubicBezTo>
                  <a:cubicBezTo>
                    <a:pt x="34" y="111"/>
                    <a:pt x="32" y="112"/>
                    <a:pt x="31" y="1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2" name="Shape13_20200717_154352">
            <a:extLst>
              <a:ext uri="{FF2B5EF4-FFF2-40B4-BE49-F238E27FC236}">
                <a16:creationId xmlns:a16="http://schemas.microsoft.com/office/drawing/2014/main" id="{4593EB47-6815-D46A-0C78-8ABF314EFC48}"/>
              </a:ext>
            </a:extLst>
          </p:cNvPr>
          <p:cNvGrpSpPr>
            <a:grpSpLocks noChangeAspect="1"/>
          </p:cNvGrpSpPr>
          <p:nvPr/>
        </p:nvGrpSpPr>
        <p:grpSpPr>
          <a:xfrm>
            <a:off x="6979653" y="2555236"/>
            <a:ext cx="843805" cy="668521"/>
            <a:chOff x="-6293327" y="3816254"/>
            <a:chExt cx="843805" cy="668521"/>
          </a:xfrm>
          <a:solidFill>
            <a:schemeClr val="accent1"/>
          </a:solidFill>
        </p:grpSpPr>
        <p:sp>
          <p:nvSpPr>
            <p:cNvPr id="187" name="Freeform 111">
              <a:extLst>
                <a:ext uri="{FF2B5EF4-FFF2-40B4-BE49-F238E27FC236}">
                  <a16:creationId xmlns:a16="http://schemas.microsoft.com/office/drawing/2014/main" id="{4303AFAF-5166-26CB-4D36-602C3D312E17}"/>
                </a:ext>
              </a:extLst>
            </p:cNvPr>
            <p:cNvSpPr>
              <a:spLocks/>
            </p:cNvSpPr>
            <p:nvPr/>
          </p:nvSpPr>
          <p:spPr bwMode="auto">
            <a:xfrm>
              <a:off x="-6056899" y="3918162"/>
              <a:ext cx="97832" cy="73374"/>
            </a:xfrm>
            <a:custGeom>
              <a:avLst/>
              <a:gdLst>
                <a:gd name="T0" fmla="*/ 15 w 39"/>
                <a:gd name="T1" fmla="*/ 29 h 29"/>
                <a:gd name="T2" fmla="*/ 12 w 39"/>
                <a:gd name="T3" fmla="*/ 28 h 29"/>
                <a:gd name="T4" fmla="*/ 2 w 39"/>
                <a:gd name="T5" fmla="*/ 18 h 29"/>
                <a:gd name="T6" fmla="*/ 2 w 39"/>
                <a:gd name="T7" fmla="*/ 12 h 29"/>
                <a:gd name="T8" fmla="*/ 8 w 39"/>
                <a:gd name="T9" fmla="*/ 12 h 29"/>
                <a:gd name="T10" fmla="*/ 15 w 39"/>
                <a:gd name="T11" fmla="*/ 19 h 29"/>
                <a:gd name="T12" fmla="*/ 32 w 39"/>
                <a:gd name="T13" fmla="*/ 2 h 29"/>
                <a:gd name="T14" fmla="*/ 38 w 39"/>
                <a:gd name="T15" fmla="*/ 2 h 29"/>
                <a:gd name="T16" fmla="*/ 38 w 39"/>
                <a:gd name="T17" fmla="*/ 8 h 29"/>
                <a:gd name="T18" fmla="*/ 18 w 39"/>
                <a:gd name="T19" fmla="*/ 28 h 29"/>
                <a:gd name="T20" fmla="*/ 15 w 39"/>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9">
                  <a:moveTo>
                    <a:pt x="15" y="29"/>
                  </a:moveTo>
                  <a:cubicBezTo>
                    <a:pt x="14" y="29"/>
                    <a:pt x="13" y="29"/>
                    <a:pt x="12" y="28"/>
                  </a:cubicBezTo>
                  <a:cubicBezTo>
                    <a:pt x="2" y="18"/>
                    <a:pt x="2" y="18"/>
                    <a:pt x="2" y="18"/>
                  </a:cubicBezTo>
                  <a:cubicBezTo>
                    <a:pt x="0" y="16"/>
                    <a:pt x="0" y="14"/>
                    <a:pt x="2" y="12"/>
                  </a:cubicBezTo>
                  <a:cubicBezTo>
                    <a:pt x="3" y="10"/>
                    <a:pt x="6" y="10"/>
                    <a:pt x="8" y="12"/>
                  </a:cubicBezTo>
                  <a:cubicBezTo>
                    <a:pt x="15" y="19"/>
                    <a:pt x="15" y="19"/>
                    <a:pt x="15" y="19"/>
                  </a:cubicBezTo>
                  <a:cubicBezTo>
                    <a:pt x="32" y="2"/>
                    <a:pt x="32" y="2"/>
                    <a:pt x="32" y="2"/>
                  </a:cubicBezTo>
                  <a:cubicBezTo>
                    <a:pt x="34" y="0"/>
                    <a:pt x="36" y="0"/>
                    <a:pt x="38" y="2"/>
                  </a:cubicBezTo>
                  <a:cubicBezTo>
                    <a:pt x="39" y="3"/>
                    <a:pt x="39" y="6"/>
                    <a:pt x="38" y="8"/>
                  </a:cubicBezTo>
                  <a:cubicBezTo>
                    <a:pt x="18" y="28"/>
                    <a:pt x="18" y="28"/>
                    <a:pt x="18" y="28"/>
                  </a:cubicBezTo>
                  <a:cubicBezTo>
                    <a:pt x="17" y="29"/>
                    <a:pt x="16" y="29"/>
                    <a:pt x="15"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8" name="Freeform 112">
              <a:extLst>
                <a:ext uri="{FF2B5EF4-FFF2-40B4-BE49-F238E27FC236}">
                  <a16:creationId xmlns:a16="http://schemas.microsoft.com/office/drawing/2014/main" id="{E4A3164C-3A36-D3A9-5296-A5DBEAF87CAE}"/>
                </a:ext>
              </a:extLst>
            </p:cNvPr>
            <p:cNvSpPr>
              <a:spLocks/>
            </p:cNvSpPr>
            <p:nvPr/>
          </p:nvSpPr>
          <p:spPr bwMode="auto">
            <a:xfrm>
              <a:off x="-5922378" y="3971155"/>
              <a:ext cx="232353" cy="20383"/>
            </a:xfrm>
            <a:custGeom>
              <a:avLst/>
              <a:gdLst>
                <a:gd name="T0" fmla="*/ 89 w 93"/>
                <a:gd name="T1" fmla="*/ 8 h 8"/>
                <a:gd name="T2" fmla="*/ 5 w 93"/>
                <a:gd name="T3" fmla="*/ 8 h 8"/>
                <a:gd name="T4" fmla="*/ 0 w 93"/>
                <a:gd name="T5" fmla="*/ 4 h 8"/>
                <a:gd name="T6" fmla="*/ 5 w 93"/>
                <a:gd name="T7" fmla="*/ 0 h 8"/>
                <a:gd name="T8" fmla="*/ 89 w 93"/>
                <a:gd name="T9" fmla="*/ 0 h 8"/>
                <a:gd name="T10" fmla="*/ 93 w 93"/>
                <a:gd name="T11" fmla="*/ 4 h 8"/>
                <a:gd name="T12" fmla="*/ 89 w 9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3" h="8">
                  <a:moveTo>
                    <a:pt x="89" y="8"/>
                  </a:moveTo>
                  <a:cubicBezTo>
                    <a:pt x="5" y="8"/>
                    <a:pt x="5" y="8"/>
                    <a:pt x="5" y="8"/>
                  </a:cubicBezTo>
                  <a:cubicBezTo>
                    <a:pt x="2" y="8"/>
                    <a:pt x="0" y="6"/>
                    <a:pt x="0" y="4"/>
                  </a:cubicBezTo>
                  <a:cubicBezTo>
                    <a:pt x="0" y="2"/>
                    <a:pt x="2" y="0"/>
                    <a:pt x="5" y="0"/>
                  </a:cubicBezTo>
                  <a:cubicBezTo>
                    <a:pt x="89" y="0"/>
                    <a:pt x="89" y="0"/>
                    <a:pt x="89" y="0"/>
                  </a:cubicBezTo>
                  <a:cubicBezTo>
                    <a:pt x="91" y="0"/>
                    <a:pt x="93" y="2"/>
                    <a:pt x="93" y="4"/>
                  </a:cubicBezTo>
                  <a:cubicBezTo>
                    <a:pt x="93" y="6"/>
                    <a:pt x="91" y="8"/>
                    <a:pt x="8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9" name="Freeform 113">
              <a:extLst>
                <a:ext uri="{FF2B5EF4-FFF2-40B4-BE49-F238E27FC236}">
                  <a16:creationId xmlns:a16="http://schemas.microsoft.com/office/drawing/2014/main" id="{4D4BC1C8-D11A-987A-074E-C40A9B060F4D}"/>
                </a:ext>
              </a:extLst>
            </p:cNvPr>
            <p:cNvSpPr>
              <a:spLocks/>
            </p:cNvSpPr>
            <p:nvPr/>
          </p:nvSpPr>
          <p:spPr bwMode="auto">
            <a:xfrm>
              <a:off x="-6056899" y="4028224"/>
              <a:ext cx="97832" cy="73374"/>
            </a:xfrm>
            <a:custGeom>
              <a:avLst/>
              <a:gdLst>
                <a:gd name="T0" fmla="*/ 15 w 39"/>
                <a:gd name="T1" fmla="*/ 29 h 29"/>
                <a:gd name="T2" fmla="*/ 12 w 39"/>
                <a:gd name="T3" fmla="*/ 28 h 29"/>
                <a:gd name="T4" fmla="*/ 2 w 39"/>
                <a:gd name="T5" fmla="*/ 17 h 29"/>
                <a:gd name="T6" fmla="*/ 2 w 39"/>
                <a:gd name="T7" fmla="*/ 12 h 29"/>
                <a:gd name="T8" fmla="*/ 8 w 39"/>
                <a:gd name="T9" fmla="*/ 12 h 29"/>
                <a:gd name="T10" fmla="*/ 15 w 39"/>
                <a:gd name="T11" fmla="*/ 19 h 29"/>
                <a:gd name="T12" fmla="*/ 32 w 39"/>
                <a:gd name="T13" fmla="*/ 2 h 29"/>
                <a:gd name="T14" fmla="*/ 38 w 39"/>
                <a:gd name="T15" fmla="*/ 2 h 29"/>
                <a:gd name="T16" fmla="*/ 38 w 39"/>
                <a:gd name="T17" fmla="*/ 7 h 29"/>
                <a:gd name="T18" fmla="*/ 18 w 39"/>
                <a:gd name="T19" fmla="*/ 28 h 29"/>
                <a:gd name="T20" fmla="*/ 15 w 39"/>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9">
                  <a:moveTo>
                    <a:pt x="15" y="29"/>
                  </a:moveTo>
                  <a:cubicBezTo>
                    <a:pt x="14" y="29"/>
                    <a:pt x="13" y="28"/>
                    <a:pt x="12" y="28"/>
                  </a:cubicBezTo>
                  <a:cubicBezTo>
                    <a:pt x="2" y="17"/>
                    <a:pt x="2" y="17"/>
                    <a:pt x="2" y="17"/>
                  </a:cubicBezTo>
                  <a:cubicBezTo>
                    <a:pt x="0" y="16"/>
                    <a:pt x="0" y="13"/>
                    <a:pt x="2" y="12"/>
                  </a:cubicBezTo>
                  <a:cubicBezTo>
                    <a:pt x="3" y="10"/>
                    <a:pt x="6" y="10"/>
                    <a:pt x="8" y="12"/>
                  </a:cubicBezTo>
                  <a:cubicBezTo>
                    <a:pt x="15" y="19"/>
                    <a:pt x="15" y="19"/>
                    <a:pt x="15" y="19"/>
                  </a:cubicBezTo>
                  <a:cubicBezTo>
                    <a:pt x="32" y="2"/>
                    <a:pt x="32" y="2"/>
                    <a:pt x="32" y="2"/>
                  </a:cubicBezTo>
                  <a:cubicBezTo>
                    <a:pt x="34" y="0"/>
                    <a:pt x="36" y="0"/>
                    <a:pt x="38" y="2"/>
                  </a:cubicBezTo>
                  <a:cubicBezTo>
                    <a:pt x="39" y="3"/>
                    <a:pt x="39" y="6"/>
                    <a:pt x="38" y="7"/>
                  </a:cubicBezTo>
                  <a:cubicBezTo>
                    <a:pt x="18" y="28"/>
                    <a:pt x="18" y="28"/>
                    <a:pt x="18" y="28"/>
                  </a:cubicBezTo>
                  <a:cubicBezTo>
                    <a:pt x="17" y="28"/>
                    <a:pt x="16" y="29"/>
                    <a:pt x="15"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0" name="Freeform 114">
              <a:extLst>
                <a:ext uri="{FF2B5EF4-FFF2-40B4-BE49-F238E27FC236}">
                  <a16:creationId xmlns:a16="http://schemas.microsoft.com/office/drawing/2014/main" id="{0E14B1D8-8C60-82D6-EF80-81F6AF553871}"/>
                </a:ext>
              </a:extLst>
            </p:cNvPr>
            <p:cNvSpPr>
              <a:spLocks/>
            </p:cNvSpPr>
            <p:nvPr/>
          </p:nvSpPr>
          <p:spPr bwMode="auto">
            <a:xfrm>
              <a:off x="-5922378" y="4081216"/>
              <a:ext cx="232353" cy="20383"/>
            </a:xfrm>
            <a:custGeom>
              <a:avLst/>
              <a:gdLst>
                <a:gd name="T0" fmla="*/ 89 w 93"/>
                <a:gd name="T1" fmla="*/ 9 h 9"/>
                <a:gd name="T2" fmla="*/ 5 w 93"/>
                <a:gd name="T3" fmla="*/ 9 h 9"/>
                <a:gd name="T4" fmla="*/ 0 w 93"/>
                <a:gd name="T5" fmla="*/ 5 h 9"/>
                <a:gd name="T6" fmla="*/ 5 w 93"/>
                <a:gd name="T7" fmla="*/ 0 h 9"/>
                <a:gd name="T8" fmla="*/ 89 w 93"/>
                <a:gd name="T9" fmla="*/ 0 h 9"/>
                <a:gd name="T10" fmla="*/ 93 w 93"/>
                <a:gd name="T11" fmla="*/ 5 h 9"/>
                <a:gd name="T12" fmla="*/ 89 w 9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3" h="9">
                  <a:moveTo>
                    <a:pt x="89" y="9"/>
                  </a:moveTo>
                  <a:cubicBezTo>
                    <a:pt x="5" y="9"/>
                    <a:pt x="5" y="9"/>
                    <a:pt x="5" y="9"/>
                  </a:cubicBezTo>
                  <a:cubicBezTo>
                    <a:pt x="2" y="9"/>
                    <a:pt x="0" y="7"/>
                    <a:pt x="0" y="5"/>
                  </a:cubicBezTo>
                  <a:cubicBezTo>
                    <a:pt x="0" y="2"/>
                    <a:pt x="2" y="0"/>
                    <a:pt x="5" y="0"/>
                  </a:cubicBezTo>
                  <a:cubicBezTo>
                    <a:pt x="89" y="0"/>
                    <a:pt x="89" y="0"/>
                    <a:pt x="89" y="0"/>
                  </a:cubicBezTo>
                  <a:cubicBezTo>
                    <a:pt x="91" y="0"/>
                    <a:pt x="93" y="2"/>
                    <a:pt x="93" y="5"/>
                  </a:cubicBezTo>
                  <a:cubicBezTo>
                    <a:pt x="93" y="7"/>
                    <a:pt x="91" y="9"/>
                    <a:pt x="89"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1" name="Freeform 115">
              <a:extLst>
                <a:ext uri="{FF2B5EF4-FFF2-40B4-BE49-F238E27FC236}">
                  <a16:creationId xmlns:a16="http://schemas.microsoft.com/office/drawing/2014/main" id="{58614D3E-4597-D73D-A789-3C597FFEBFB5}"/>
                </a:ext>
              </a:extLst>
            </p:cNvPr>
            <p:cNvSpPr>
              <a:spLocks/>
            </p:cNvSpPr>
            <p:nvPr/>
          </p:nvSpPr>
          <p:spPr bwMode="auto">
            <a:xfrm>
              <a:off x="-6056899" y="4142362"/>
              <a:ext cx="97832" cy="69299"/>
            </a:xfrm>
            <a:custGeom>
              <a:avLst/>
              <a:gdLst>
                <a:gd name="T0" fmla="*/ 15 w 39"/>
                <a:gd name="T1" fmla="*/ 28 h 28"/>
                <a:gd name="T2" fmla="*/ 12 w 39"/>
                <a:gd name="T3" fmla="*/ 27 h 28"/>
                <a:gd name="T4" fmla="*/ 2 w 39"/>
                <a:gd name="T5" fmla="*/ 17 h 28"/>
                <a:gd name="T6" fmla="*/ 2 w 39"/>
                <a:gd name="T7" fmla="*/ 11 h 28"/>
                <a:gd name="T8" fmla="*/ 8 w 39"/>
                <a:gd name="T9" fmla="*/ 11 h 28"/>
                <a:gd name="T10" fmla="*/ 15 w 39"/>
                <a:gd name="T11" fmla="*/ 18 h 28"/>
                <a:gd name="T12" fmla="*/ 32 w 39"/>
                <a:gd name="T13" fmla="*/ 1 h 28"/>
                <a:gd name="T14" fmla="*/ 38 w 39"/>
                <a:gd name="T15" fmla="*/ 1 h 28"/>
                <a:gd name="T16" fmla="*/ 38 w 39"/>
                <a:gd name="T17" fmla="*/ 7 h 28"/>
                <a:gd name="T18" fmla="*/ 18 w 39"/>
                <a:gd name="T19" fmla="*/ 27 h 28"/>
                <a:gd name="T20" fmla="*/ 15 w 39"/>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8">
                  <a:moveTo>
                    <a:pt x="15" y="28"/>
                  </a:moveTo>
                  <a:cubicBezTo>
                    <a:pt x="14" y="28"/>
                    <a:pt x="13" y="28"/>
                    <a:pt x="12" y="27"/>
                  </a:cubicBezTo>
                  <a:cubicBezTo>
                    <a:pt x="2" y="17"/>
                    <a:pt x="2" y="17"/>
                    <a:pt x="2" y="17"/>
                  </a:cubicBezTo>
                  <a:cubicBezTo>
                    <a:pt x="0" y="16"/>
                    <a:pt x="0" y="13"/>
                    <a:pt x="2" y="11"/>
                  </a:cubicBezTo>
                  <a:cubicBezTo>
                    <a:pt x="3" y="10"/>
                    <a:pt x="6" y="10"/>
                    <a:pt x="8" y="11"/>
                  </a:cubicBezTo>
                  <a:cubicBezTo>
                    <a:pt x="15" y="18"/>
                    <a:pt x="15" y="18"/>
                    <a:pt x="15" y="18"/>
                  </a:cubicBezTo>
                  <a:cubicBezTo>
                    <a:pt x="32" y="1"/>
                    <a:pt x="32" y="1"/>
                    <a:pt x="32" y="1"/>
                  </a:cubicBezTo>
                  <a:cubicBezTo>
                    <a:pt x="34" y="0"/>
                    <a:pt x="36" y="0"/>
                    <a:pt x="38" y="1"/>
                  </a:cubicBezTo>
                  <a:cubicBezTo>
                    <a:pt x="39" y="3"/>
                    <a:pt x="39" y="5"/>
                    <a:pt x="38" y="7"/>
                  </a:cubicBezTo>
                  <a:cubicBezTo>
                    <a:pt x="18" y="27"/>
                    <a:pt x="18" y="27"/>
                    <a:pt x="18" y="27"/>
                  </a:cubicBezTo>
                  <a:cubicBezTo>
                    <a:pt x="17" y="28"/>
                    <a:pt x="16" y="28"/>
                    <a:pt x="15"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2" name="Freeform 116">
              <a:extLst>
                <a:ext uri="{FF2B5EF4-FFF2-40B4-BE49-F238E27FC236}">
                  <a16:creationId xmlns:a16="http://schemas.microsoft.com/office/drawing/2014/main" id="{0C95742D-A614-B6A7-517D-F974C93221C3}"/>
                </a:ext>
              </a:extLst>
            </p:cNvPr>
            <p:cNvSpPr>
              <a:spLocks/>
            </p:cNvSpPr>
            <p:nvPr/>
          </p:nvSpPr>
          <p:spPr bwMode="auto">
            <a:xfrm>
              <a:off x="-5922378" y="4191278"/>
              <a:ext cx="232353" cy="20383"/>
            </a:xfrm>
            <a:custGeom>
              <a:avLst/>
              <a:gdLst>
                <a:gd name="T0" fmla="*/ 89 w 93"/>
                <a:gd name="T1" fmla="*/ 8 h 8"/>
                <a:gd name="T2" fmla="*/ 5 w 93"/>
                <a:gd name="T3" fmla="*/ 8 h 8"/>
                <a:gd name="T4" fmla="*/ 0 w 93"/>
                <a:gd name="T5" fmla="*/ 4 h 8"/>
                <a:gd name="T6" fmla="*/ 5 w 93"/>
                <a:gd name="T7" fmla="*/ 0 h 8"/>
                <a:gd name="T8" fmla="*/ 89 w 93"/>
                <a:gd name="T9" fmla="*/ 0 h 8"/>
                <a:gd name="T10" fmla="*/ 93 w 93"/>
                <a:gd name="T11" fmla="*/ 4 h 8"/>
                <a:gd name="T12" fmla="*/ 89 w 9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3" h="8">
                  <a:moveTo>
                    <a:pt x="89" y="8"/>
                  </a:moveTo>
                  <a:cubicBezTo>
                    <a:pt x="5" y="8"/>
                    <a:pt x="5" y="8"/>
                    <a:pt x="5" y="8"/>
                  </a:cubicBezTo>
                  <a:cubicBezTo>
                    <a:pt x="2" y="8"/>
                    <a:pt x="0" y="7"/>
                    <a:pt x="0" y="4"/>
                  </a:cubicBezTo>
                  <a:cubicBezTo>
                    <a:pt x="0" y="2"/>
                    <a:pt x="2" y="0"/>
                    <a:pt x="5" y="0"/>
                  </a:cubicBezTo>
                  <a:cubicBezTo>
                    <a:pt x="89" y="0"/>
                    <a:pt x="89" y="0"/>
                    <a:pt x="89" y="0"/>
                  </a:cubicBezTo>
                  <a:cubicBezTo>
                    <a:pt x="91" y="0"/>
                    <a:pt x="93" y="2"/>
                    <a:pt x="93" y="4"/>
                  </a:cubicBezTo>
                  <a:cubicBezTo>
                    <a:pt x="93" y="7"/>
                    <a:pt x="91" y="8"/>
                    <a:pt x="8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3" name="Freeform 117">
              <a:extLst>
                <a:ext uri="{FF2B5EF4-FFF2-40B4-BE49-F238E27FC236}">
                  <a16:creationId xmlns:a16="http://schemas.microsoft.com/office/drawing/2014/main" id="{B5028C76-71BC-111A-FC5F-E31B3494344C}"/>
                </a:ext>
              </a:extLst>
            </p:cNvPr>
            <p:cNvSpPr>
              <a:spLocks noEditPoints="1"/>
            </p:cNvSpPr>
            <p:nvPr/>
          </p:nvSpPr>
          <p:spPr bwMode="auto">
            <a:xfrm>
              <a:off x="-6293327" y="3816254"/>
              <a:ext cx="843805" cy="574766"/>
            </a:xfrm>
            <a:custGeom>
              <a:avLst/>
              <a:gdLst>
                <a:gd name="T0" fmla="*/ 306 w 336"/>
                <a:gd name="T1" fmla="*/ 227 h 227"/>
                <a:gd name="T2" fmla="*/ 30 w 336"/>
                <a:gd name="T3" fmla="*/ 227 h 227"/>
                <a:gd name="T4" fmla="*/ 0 w 336"/>
                <a:gd name="T5" fmla="*/ 197 h 227"/>
                <a:gd name="T6" fmla="*/ 0 w 336"/>
                <a:gd name="T7" fmla="*/ 30 h 227"/>
                <a:gd name="T8" fmla="*/ 30 w 336"/>
                <a:gd name="T9" fmla="*/ 0 h 227"/>
                <a:gd name="T10" fmla="*/ 306 w 336"/>
                <a:gd name="T11" fmla="*/ 0 h 227"/>
                <a:gd name="T12" fmla="*/ 336 w 336"/>
                <a:gd name="T13" fmla="*/ 30 h 227"/>
                <a:gd name="T14" fmla="*/ 336 w 336"/>
                <a:gd name="T15" fmla="*/ 197 h 227"/>
                <a:gd name="T16" fmla="*/ 306 w 336"/>
                <a:gd name="T17" fmla="*/ 227 h 227"/>
                <a:gd name="T18" fmla="*/ 30 w 336"/>
                <a:gd name="T19" fmla="*/ 8 h 227"/>
                <a:gd name="T20" fmla="*/ 9 w 336"/>
                <a:gd name="T21" fmla="*/ 30 h 227"/>
                <a:gd name="T22" fmla="*/ 9 w 336"/>
                <a:gd name="T23" fmla="*/ 197 h 227"/>
                <a:gd name="T24" fmla="*/ 30 w 336"/>
                <a:gd name="T25" fmla="*/ 218 h 227"/>
                <a:gd name="T26" fmla="*/ 306 w 336"/>
                <a:gd name="T27" fmla="*/ 218 h 227"/>
                <a:gd name="T28" fmla="*/ 328 w 336"/>
                <a:gd name="T29" fmla="*/ 197 h 227"/>
                <a:gd name="T30" fmla="*/ 328 w 336"/>
                <a:gd name="T31" fmla="*/ 30 h 227"/>
                <a:gd name="T32" fmla="*/ 306 w 336"/>
                <a:gd name="T33" fmla="*/ 8 h 227"/>
                <a:gd name="T34" fmla="*/ 30 w 336"/>
                <a:gd name="T35" fmla="*/ 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6" h="227">
                  <a:moveTo>
                    <a:pt x="306" y="227"/>
                  </a:moveTo>
                  <a:cubicBezTo>
                    <a:pt x="30" y="227"/>
                    <a:pt x="30" y="227"/>
                    <a:pt x="30" y="227"/>
                  </a:cubicBezTo>
                  <a:cubicBezTo>
                    <a:pt x="14" y="227"/>
                    <a:pt x="0" y="213"/>
                    <a:pt x="0" y="197"/>
                  </a:cubicBezTo>
                  <a:cubicBezTo>
                    <a:pt x="0" y="30"/>
                    <a:pt x="0" y="30"/>
                    <a:pt x="0" y="30"/>
                  </a:cubicBezTo>
                  <a:cubicBezTo>
                    <a:pt x="0" y="13"/>
                    <a:pt x="14" y="0"/>
                    <a:pt x="30" y="0"/>
                  </a:cubicBezTo>
                  <a:cubicBezTo>
                    <a:pt x="306" y="0"/>
                    <a:pt x="306" y="0"/>
                    <a:pt x="306" y="0"/>
                  </a:cubicBezTo>
                  <a:cubicBezTo>
                    <a:pt x="323" y="0"/>
                    <a:pt x="336" y="13"/>
                    <a:pt x="336" y="30"/>
                  </a:cubicBezTo>
                  <a:cubicBezTo>
                    <a:pt x="336" y="197"/>
                    <a:pt x="336" y="197"/>
                    <a:pt x="336" y="197"/>
                  </a:cubicBezTo>
                  <a:cubicBezTo>
                    <a:pt x="336" y="213"/>
                    <a:pt x="323" y="227"/>
                    <a:pt x="306" y="227"/>
                  </a:cubicBezTo>
                  <a:close/>
                  <a:moveTo>
                    <a:pt x="30" y="8"/>
                  </a:moveTo>
                  <a:cubicBezTo>
                    <a:pt x="18" y="8"/>
                    <a:pt x="9" y="18"/>
                    <a:pt x="9" y="30"/>
                  </a:cubicBezTo>
                  <a:cubicBezTo>
                    <a:pt x="9" y="197"/>
                    <a:pt x="9" y="197"/>
                    <a:pt x="9" y="197"/>
                  </a:cubicBezTo>
                  <a:cubicBezTo>
                    <a:pt x="9" y="209"/>
                    <a:pt x="18" y="218"/>
                    <a:pt x="30" y="218"/>
                  </a:cubicBezTo>
                  <a:cubicBezTo>
                    <a:pt x="306" y="218"/>
                    <a:pt x="306" y="218"/>
                    <a:pt x="306" y="218"/>
                  </a:cubicBezTo>
                  <a:cubicBezTo>
                    <a:pt x="318" y="218"/>
                    <a:pt x="328" y="209"/>
                    <a:pt x="328" y="197"/>
                  </a:cubicBezTo>
                  <a:cubicBezTo>
                    <a:pt x="328" y="30"/>
                    <a:pt x="328" y="30"/>
                    <a:pt x="328" y="30"/>
                  </a:cubicBezTo>
                  <a:cubicBezTo>
                    <a:pt x="328" y="18"/>
                    <a:pt x="318" y="8"/>
                    <a:pt x="306" y="8"/>
                  </a:cubicBezTo>
                  <a:lnTo>
                    <a:pt x="30"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4" name="Freeform 118">
              <a:extLst>
                <a:ext uri="{FF2B5EF4-FFF2-40B4-BE49-F238E27FC236}">
                  <a16:creationId xmlns:a16="http://schemas.microsoft.com/office/drawing/2014/main" id="{E927D0BB-490B-E801-2528-FE04031D36F2}"/>
                </a:ext>
              </a:extLst>
            </p:cNvPr>
            <p:cNvSpPr>
              <a:spLocks noEditPoints="1"/>
            </p:cNvSpPr>
            <p:nvPr/>
          </p:nvSpPr>
          <p:spPr bwMode="auto">
            <a:xfrm>
              <a:off x="-6293327" y="4289110"/>
              <a:ext cx="843805" cy="101910"/>
            </a:xfrm>
            <a:custGeom>
              <a:avLst/>
              <a:gdLst>
                <a:gd name="T0" fmla="*/ 306 w 336"/>
                <a:gd name="T1" fmla="*/ 40 h 40"/>
                <a:gd name="T2" fmla="*/ 30 w 336"/>
                <a:gd name="T3" fmla="*/ 40 h 40"/>
                <a:gd name="T4" fmla="*/ 0 w 336"/>
                <a:gd name="T5" fmla="*/ 10 h 40"/>
                <a:gd name="T6" fmla="*/ 0 w 336"/>
                <a:gd name="T7" fmla="*/ 4 h 40"/>
                <a:gd name="T8" fmla="*/ 4 w 336"/>
                <a:gd name="T9" fmla="*/ 0 h 40"/>
                <a:gd name="T10" fmla="*/ 332 w 336"/>
                <a:gd name="T11" fmla="*/ 0 h 40"/>
                <a:gd name="T12" fmla="*/ 336 w 336"/>
                <a:gd name="T13" fmla="*/ 4 h 40"/>
                <a:gd name="T14" fmla="*/ 336 w 336"/>
                <a:gd name="T15" fmla="*/ 10 h 40"/>
                <a:gd name="T16" fmla="*/ 306 w 336"/>
                <a:gd name="T17" fmla="*/ 40 h 40"/>
                <a:gd name="T18" fmla="*/ 9 w 336"/>
                <a:gd name="T19" fmla="*/ 8 h 40"/>
                <a:gd name="T20" fmla="*/ 9 w 336"/>
                <a:gd name="T21" fmla="*/ 10 h 40"/>
                <a:gd name="T22" fmla="*/ 30 w 336"/>
                <a:gd name="T23" fmla="*/ 31 h 40"/>
                <a:gd name="T24" fmla="*/ 306 w 336"/>
                <a:gd name="T25" fmla="*/ 31 h 40"/>
                <a:gd name="T26" fmla="*/ 328 w 336"/>
                <a:gd name="T27" fmla="*/ 10 h 40"/>
                <a:gd name="T28" fmla="*/ 328 w 336"/>
                <a:gd name="T29" fmla="*/ 8 h 40"/>
                <a:gd name="T30" fmla="*/ 9 w 336"/>
                <a:gd name="T31"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40">
                  <a:moveTo>
                    <a:pt x="306" y="40"/>
                  </a:moveTo>
                  <a:cubicBezTo>
                    <a:pt x="30" y="40"/>
                    <a:pt x="30" y="40"/>
                    <a:pt x="30" y="40"/>
                  </a:cubicBezTo>
                  <a:cubicBezTo>
                    <a:pt x="14" y="40"/>
                    <a:pt x="0" y="26"/>
                    <a:pt x="0" y="10"/>
                  </a:cubicBezTo>
                  <a:cubicBezTo>
                    <a:pt x="0" y="4"/>
                    <a:pt x="0" y="4"/>
                    <a:pt x="0" y="4"/>
                  </a:cubicBezTo>
                  <a:cubicBezTo>
                    <a:pt x="0" y="2"/>
                    <a:pt x="2" y="0"/>
                    <a:pt x="4" y="0"/>
                  </a:cubicBezTo>
                  <a:cubicBezTo>
                    <a:pt x="332" y="0"/>
                    <a:pt x="332" y="0"/>
                    <a:pt x="332" y="0"/>
                  </a:cubicBezTo>
                  <a:cubicBezTo>
                    <a:pt x="334" y="0"/>
                    <a:pt x="336" y="2"/>
                    <a:pt x="336" y="4"/>
                  </a:cubicBezTo>
                  <a:cubicBezTo>
                    <a:pt x="336" y="10"/>
                    <a:pt x="336" y="10"/>
                    <a:pt x="336" y="10"/>
                  </a:cubicBezTo>
                  <a:cubicBezTo>
                    <a:pt x="336" y="26"/>
                    <a:pt x="323" y="40"/>
                    <a:pt x="306" y="40"/>
                  </a:cubicBezTo>
                  <a:close/>
                  <a:moveTo>
                    <a:pt x="9" y="8"/>
                  </a:moveTo>
                  <a:cubicBezTo>
                    <a:pt x="9" y="10"/>
                    <a:pt x="9" y="10"/>
                    <a:pt x="9" y="10"/>
                  </a:cubicBezTo>
                  <a:cubicBezTo>
                    <a:pt x="9" y="22"/>
                    <a:pt x="18" y="31"/>
                    <a:pt x="30" y="31"/>
                  </a:cubicBezTo>
                  <a:cubicBezTo>
                    <a:pt x="306" y="31"/>
                    <a:pt x="306" y="31"/>
                    <a:pt x="306" y="31"/>
                  </a:cubicBezTo>
                  <a:cubicBezTo>
                    <a:pt x="318" y="31"/>
                    <a:pt x="328" y="22"/>
                    <a:pt x="328" y="10"/>
                  </a:cubicBezTo>
                  <a:cubicBezTo>
                    <a:pt x="328" y="8"/>
                    <a:pt x="328" y="8"/>
                    <a:pt x="328" y="8"/>
                  </a:cubicBezTo>
                  <a:lnTo>
                    <a:pt x="9"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5" name="Freeform 119">
              <a:extLst>
                <a:ext uri="{FF2B5EF4-FFF2-40B4-BE49-F238E27FC236}">
                  <a16:creationId xmlns:a16="http://schemas.microsoft.com/office/drawing/2014/main" id="{88ECA5CE-AABA-0884-BF1E-963764F2B35C}"/>
                </a:ext>
              </a:extLst>
            </p:cNvPr>
            <p:cNvSpPr>
              <a:spLocks noEditPoints="1"/>
            </p:cNvSpPr>
            <p:nvPr/>
          </p:nvSpPr>
          <p:spPr bwMode="auto">
            <a:xfrm>
              <a:off x="-5926456" y="4366560"/>
              <a:ext cx="110063" cy="118215"/>
            </a:xfrm>
            <a:custGeom>
              <a:avLst/>
              <a:gdLst>
                <a:gd name="T0" fmla="*/ 40 w 44"/>
                <a:gd name="T1" fmla="*/ 47 h 47"/>
                <a:gd name="T2" fmla="*/ 4 w 44"/>
                <a:gd name="T3" fmla="*/ 47 h 47"/>
                <a:gd name="T4" fmla="*/ 0 w 44"/>
                <a:gd name="T5" fmla="*/ 42 h 47"/>
                <a:gd name="T6" fmla="*/ 0 w 44"/>
                <a:gd name="T7" fmla="*/ 5 h 47"/>
                <a:gd name="T8" fmla="*/ 4 w 44"/>
                <a:gd name="T9" fmla="*/ 0 h 47"/>
                <a:gd name="T10" fmla="*/ 40 w 44"/>
                <a:gd name="T11" fmla="*/ 0 h 47"/>
                <a:gd name="T12" fmla="*/ 44 w 44"/>
                <a:gd name="T13" fmla="*/ 5 h 47"/>
                <a:gd name="T14" fmla="*/ 44 w 44"/>
                <a:gd name="T15" fmla="*/ 42 h 47"/>
                <a:gd name="T16" fmla="*/ 40 w 44"/>
                <a:gd name="T17" fmla="*/ 47 h 47"/>
                <a:gd name="T18" fmla="*/ 9 w 44"/>
                <a:gd name="T19" fmla="*/ 38 h 47"/>
                <a:gd name="T20" fmla="*/ 36 w 44"/>
                <a:gd name="T21" fmla="*/ 38 h 47"/>
                <a:gd name="T22" fmla="*/ 36 w 44"/>
                <a:gd name="T23" fmla="*/ 9 h 47"/>
                <a:gd name="T24" fmla="*/ 9 w 44"/>
                <a:gd name="T25" fmla="*/ 9 h 47"/>
                <a:gd name="T26" fmla="*/ 9 w 44"/>
                <a:gd name="T2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7">
                  <a:moveTo>
                    <a:pt x="40" y="47"/>
                  </a:moveTo>
                  <a:cubicBezTo>
                    <a:pt x="4" y="47"/>
                    <a:pt x="4" y="47"/>
                    <a:pt x="4" y="47"/>
                  </a:cubicBezTo>
                  <a:cubicBezTo>
                    <a:pt x="2" y="47"/>
                    <a:pt x="0" y="45"/>
                    <a:pt x="0" y="42"/>
                  </a:cubicBezTo>
                  <a:cubicBezTo>
                    <a:pt x="0" y="5"/>
                    <a:pt x="0" y="5"/>
                    <a:pt x="0" y="5"/>
                  </a:cubicBezTo>
                  <a:cubicBezTo>
                    <a:pt x="0" y="2"/>
                    <a:pt x="2" y="0"/>
                    <a:pt x="4" y="0"/>
                  </a:cubicBezTo>
                  <a:cubicBezTo>
                    <a:pt x="40" y="0"/>
                    <a:pt x="40" y="0"/>
                    <a:pt x="40" y="0"/>
                  </a:cubicBezTo>
                  <a:cubicBezTo>
                    <a:pt x="42" y="0"/>
                    <a:pt x="44" y="2"/>
                    <a:pt x="44" y="5"/>
                  </a:cubicBezTo>
                  <a:cubicBezTo>
                    <a:pt x="44" y="42"/>
                    <a:pt x="44" y="42"/>
                    <a:pt x="44" y="42"/>
                  </a:cubicBezTo>
                  <a:cubicBezTo>
                    <a:pt x="44" y="45"/>
                    <a:pt x="42" y="47"/>
                    <a:pt x="40" y="47"/>
                  </a:cubicBezTo>
                  <a:close/>
                  <a:moveTo>
                    <a:pt x="9" y="38"/>
                  </a:moveTo>
                  <a:cubicBezTo>
                    <a:pt x="36" y="38"/>
                    <a:pt x="36" y="38"/>
                    <a:pt x="36" y="38"/>
                  </a:cubicBezTo>
                  <a:cubicBezTo>
                    <a:pt x="36" y="9"/>
                    <a:pt x="36" y="9"/>
                    <a:pt x="36" y="9"/>
                  </a:cubicBezTo>
                  <a:cubicBezTo>
                    <a:pt x="9" y="9"/>
                    <a:pt x="9" y="9"/>
                    <a:pt x="9" y="9"/>
                  </a:cubicBezTo>
                  <a:lnTo>
                    <a:pt x="9" y="3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6" name="Freeform 120">
              <a:extLst>
                <a:ext uri="{FF2B5EF4-FFF2-40B4-BE49-F238E27FC236}">
                  <a16:creationId xmlns:a16="http://schemas.microsoft.com/office/drawing/2014/main" id="{4CA52B2D-81AB-4D54-4B19-53135D00B002}"/>
                </a:ext>
              </a:extLst>
            </p:cNvPr>
            <p:cNvSpPr>
              <a:spLocks/>
            </p:cNvSpPr>
            <p:nvPr/>
          </p:nvSpPr>
          <p:spPr bwMode="auto">
            <a:xfrm>
              <a:off x="-6012058" y="4464392"/>
              <a:ext cx="281269" cy="20383"/>
            </a:xfrm>
            <a:custGeom>
              <a:avLst/>
              <a:gdLst>
                <a:gd name="T0" fmla="*/ 107 w 111"/>
                <a:gd name="T1" fmla="*/ 9 h 9"/>
                <a:gd name="T2" fmla="*/ 4 w 111"/>
                <a:gd name="T3" fmla="*/ 9 h 9"/>
                <a:gd name="T4" fmla="*/ 0 w 111"/>
                <a:gd name="T5" fmla="*/ 4 h 9"/>
                <a:gd name="T6" fmla="*/ 4 w 111"/>
                <a:gd name="T7" fmla="*/ 0 h 9"/>
                <a:gd name="T8" fmla="*/ 107 w 111"/>
                <a:gd name="T9" fmla="*/ 0 h 9"/>
                <a:gd name="T10" fmla="*/ 111 w 111"/>
                <a:gd name="T11" fmla="*/ 4 h 9"/>
                <a:gd name="T12" fmla="*/ 107 w 11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11" h="9">
                  <a:moveTo>
                    <a:pt x="107" y="9"/>
                  </a:moveTo>
                  <a:cubicBezTo>
                    <a:pt x="4" y="9"/>
                    <a:pt x="4" y="9"/>
                    <a:pt x="4" y="9"/>
                  </a:cubicBezTo>
                  <a:cubicBezTo>
                    <a:pt x="2" y="9"/>
                    <a:pt x="0" y="7"/>
                    <a:pt x="0" y="4"/>
                  </a:cubicBezTo>
                  <a:cubicBezTo>
                    <a:pt x="0" y="2"/>
                    <a:pt x="2" y="0"/>
                    <a:pt x="4" y="0"/>
                  </a:cubicBezTo>
                  <a:cubicBezTo>
                    <a:pt x="107" y="0"/>
                    <a:pt x="107" y="0"/>
                    <a:pt x="107" y="0"/>
                  </a:cubicBezTo>
                  <a:cubicBezTo>
                    <a:pt x="109" y="0"/>
                    <a:pt x="111" y="2"/>
                    <a:pt x="111" y="4"/>
                  </a:cubicBezTo>
                  <a:cubicBezTo>
                    <a:pt x="111" y="7"/>
                    <a:pt x="109" y="9"/>
                    <a:pt x="10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3" name="Shape14_20200717_154352">
            <a:extLst>
              <a:ext uri="{FF2B5EF4-FFF2-40B4-BE49-F238E27FC236}">
                <a16:creationId xmlns:a16="http://schemas.microsoft.com/office/drawing/2014/main" id="{39BE56B0-8959-5CB2-1335-8BA3510F4CDB}"/>
              </a:ext>
            </a:extLst>
          </p:cNvPr>
          <p:cNvGrpSpPr>
            <a:grpSpLocks noChangeAspect="1"/>
          </p:cNvGrpSpPr>
          <p:nvPr/>
        </p:nvGrpSpPr>
        <p:grpSpPr>
          <a:xfrm>
            <a:off x="1829258" y="1247488"/>
            <a:ext cx="831575" cy="562536"/>
            <a:chOff x="-7626292" y="995422"/>
            <a:chExt cx="831575" cy="562536"/>
          </a:xfrm>
          <a:solidFill>
            <a:schemeClr val="accent1"/>
          </a:solidFill>
        </p:grpSpPr>
        <p:sp>
          <p:nvSpPr>
            <p:cNvPr id="181" name="Freeform 121">
              <a:extLst>
                <a:ext uri="{FF2B5EF4-FFF2-40B4-BE49-F238E27FC236}">
                  <a16:creationId xmlns:a16="http://schemas.microsoft.com/office/drawing/2014/main" id="{A094FF92-7F8D-D489-8519-2C8DE51F3930}"/>
                </a:ext>
              </a:extLst>
            </p:cNvPr>
            <p:cNvSpPr>
              <a:spLocks/>
            </p:cNvSpPr>
            <p:nvPr/>
          </p:nvSpPr>
          <p:spPr bwMode="auto">
            <a:xfrm>
              <a:off x="-7459163" y="1252231"/>
              <a:ext cx="493239" cy="260886"/>
            </a:xfrm>
            <a:custGeom>
              <a:avLst/>
              <a:gdLst>
                <a:gd name="T0" fmla="*/ 189 w 197"/>
                <a:gd name="T1" fmla="*/ 6 h 103"/>
                <a:gd name="T2" fmla="*/ 189 w 197"/>
                <a:gd name="T3" fmla="*/ 58 h 103"/>
                <a:gd name="T4" fmla="*/ 9 w 197"/>
                <a:gd name="T5" fmla="*/ 58 h 103"/>
                <a:gd name="T6" fmla="*/ 9 w 197"/>
                <a:gd name="T7" fmla="*/ 5 h 103"/>
                <a:gd name="T8" fmla="*/ 0 w 197"/>
                <a:gd name="T9" fmla="*/ 0 h 103"/>
                <a:gd name="T10" fmla="*/ 0 w 197"/>
                <a:gd name="T11" fmla="*/ 60 h 103"/>
                <a:gd name="T12" fmla="*/ 2 w 197"/>
                <a:gd name="T13" fmla="*/ 63 h 103"/>
                <a:gd name="T14" fmla="*/ 99 w 197"/>
                <a:gd name="T15" fmla="*/ 100 h 103"/>
                <a:gd name="T16" fmla="*/ 196 w 197"/>
                <a:gd name="T17" fmla="*/ 63 h 103"/>
                <a:gd name="T18" fmla="*/ 197 w 197"/>
                <a:gd name="T19" fmla="*/ 60 h 103"/>
                <a:gd name="T20" fmla="*/ 197 w 197"/>
                <a:gd name="T21" fmla="*/ 3 h 103"/>
                <a:gd name="T22" fmla="*/ 189 w 197"/>
                <a:gd name="T23"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03">
                  <a:moveTo>
                    <a:pt x="189" y="6"/>
                  </a:moveTo>
                  <a:cubicBezTo>
                    <a:pt x="189" y="58"/>
                    <a:pt x="189" y="58"/>
                    <a:pt x="189" y="58"/>
                  </a:cubicBezTo>
                  <a:cubicBezTo>
                    <a:pt x="137" y="103"/>
                    <a:pt x="61" y="103"/>
                    <a:pt x="9" y="58"/>
                  </a:cubicBezTo>
                  <a:cubicBezTo>
                    <a:pt x="9" y="5"/>
                    <a:pt x="9" y="5"/>
                    <a:pt x="9" y="5"/>
                  </a:cubicBezTo>
                  <a:cubicBezTo>
                    <a:pt x="6" y="4"/>
                    <a:pt x="3" y="2"/>
                    <a:pt x="0" y="0"/>
                  </a:cubicBezTo>
                  <a:cubicBezTo>
                    <a:pt x="0" y="60"/>
                    <a:pt x="0" y="60"/>
                    <a:pt x="0" y="60"/>
                  </a:cubicBezTo>
                  <a:cubicBezTo>
                    <a:pt x="0" y="61"/>
                    <a:pt x="1" y="62"/>
                    <a:pt x="2" y="63"/>
                  </a:cubicBezTo>
                  <a:cubicBezTo>
                    <a:pt x="30" y="88"/>
                    <a:pt x="64" y="100"/>
                    <a:pt x="99" y="100"/>
                  </a:cubicBezTo>
                  <a:cubicBezTo>
                    <a:pt x="134" y="100"/>
                    <a:pt x="168" y="88"/>
                    <a:pt x="196" y="63"/>
                  </a:cubicBezTo>
                  <a:cubicBezTo>
                    <a:pt x="197" y="62"/>
                    <a:pt x="197" y="61"/>
                    <a:pt x="197" y="60"/>
                  </a:cubicBezTo>
                  <a:cubicBezTo>
                    <a:pt x="197" y="3"/>
                    <a:pt x="197" y="3"/>
                    <a:pt x="197" y="3"/>
                  </a:cubicBezTo>
                  <a:cubicBezTo>
                    <a:pt x="195" y="4"/>
                    <a:pt x="192" y="5"/>
                    <a:pt x="189"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2" name="Freeform 122">
              <a:extLst>
                <a:ext uri="{FF2B5EF4-FFF2-40B4-BE49-F238E27FC236}">
                  <a16:creationId xmlns:a16="http://schemas.microsoft.com/office/drawing/2014/main" id="{FA89E2E5-F3AA-4E9E-4D35-4C15DE514028}"/>
                </a:ext>
              </a:extLst>
            </p:cNvPr>
            <p:cNvSpPr>
              <a:spLocks/>
            </p:cNvSpPr>
            <p:nvPr/>
          </p:nvSpPr>
          <p:spPr bwMode="auto">
            <a:xfrm>
              <a:off x="-6974076" y="140305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3" name="Freeform 123">
              <a:extLst>
                <a:ext uri="{FF2B5EF4-FFF2-40B4-BE49-F238E27FC236}">
                  <a16:creationId xmlns:a16="http://schemas.microsoft.com/office/drawing/2014/main" id="{2B2D55CE-899A-5413-534C-66E47BF92192}"/>
                </a:ext>
              </a:extLst>
            </p:cNvPr>
            <p:cNvSpPr>
              <a:spLocks noEditPoints="1"/>
            </p:cNvSpPr>
            <p:nvPr/>
          </p:nvSpPr>
          <p:spPr bwMode="auto">
            <a:xfrm>
              <a:off x="-7626292" y="995422"/>
              <a:ext cx="831575" cy="383177"/>
            </a:xfrm>
            <a:custGeom>
              <a:avLst/>
              <a:gdLst>
                <a:gd name="T0" fmla="*/ 165 w 330"/>
                <a:gd name="T1" fmla="*/ 153 h 153"/>
                <a:gd name="T2" fmla="*/ 163 w 330"/>
                <a:gd name="T3" fmla="*/ 152 h 153"/>
                <a:gd name="T4" fmla="*/ 3 w 330"/>
                <a:gd name="T5" fmla="*/ 80 h 153"/>
                <a:gd name="T6" fmla="*/ 0 w 330"/>
                <a:gd name="T7" fmla="*/ 76 h 153"/>
                <a:gd name="T8" fmla="*/ 3 w 330"/>
                <a:gd name="T9" fmla="*/ 73 h 153"/>
                <a:gd name="T10" fmla="*/ 163 w 330"/>
                <a:gd name="T11" fmla="*/ 0 h 153"/>
                <a:gd name="T12" fmla="*/ 167 w 330"/>
                <a:gd name="T13" fmla="*/ 0 h 153"/>
                <a:gd name="T14" fmla="*/ 327 w 330"/>
                <a:gd name="T15" fmla="*/ 73 h 153"/>
                <a:gd name="T16" fmla="*/ 330 w 330"/>
                <a:gd name="T17" fmla="*/ 76 h 153"/>
                <a:gd name="T18" fmla="*/ 327 w 330"/>
                <a:gd name="T19" fmla="*/ 80 h 153"/>
                <a:gd name="T20" fmla="*/ 167 w 330"/>
                <a:gd name="T21" fmla="*/ 152 h 153"/>
                <a:gd name="T22" fmla="*/ 165 w 330"/>
                <a:gd name="T23" fmla="*/ 153 h 153"/>
                <a:gd name="T24" fmla="*/ 14 w 330"/>
                <a:gd name="T25" fmla="*/ 76 h 153"/>
                <a:gd name="T26" fmla="*/ 165 w 330"/>
                <a:gd name="T27" fmla="*/ 144 h 153"/>
                <a:gd name="T28" fmla="*/ 316 w 330"/>
                <a:gd name="T29" fmla="*/ 76 h 153"/>
                <a:gd name="T30" fmla="*/ 165 w 330"/>
                <a:gd name="T31" fmla="*/ 9 h 153"/>
                <a:gd name="T32" fmla="*/ 14 w 330"/>
                <a:gd name="T33"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153">
                  <a:moveTo>
                    <a:pt x="165" y="153"/>
                  </a:moveTo>
                  <a:cubicBezTo>
                    <a:pt x="164" y="153"/>
                    <a:pt x="164" y="152"/>
                    <a:pt x="163" y="152"/>
                  </a:cubicBezTo>
                  <a:cubicBezTo>
                    <a:pt x="3" y="80"/>
                    <a:pt x="3" y="80"/>
                    <a:pt x="3" y="80"/>
                  </a:cubicBezTo>
                  <a:cubicBezTo>
                    <a:pt x="1" y="79"/>
                    <a:pt x="0" y="78"/>
                    <a:pt x="0" y="76"/>
                  </a:cubicBezTo>
                  <a:cubicBezTo>
                    <a:pt x="0" y="75"/>
                    <a:pt x="1" y="73"/>
                    <a:pt x="3" y="73"/>
                  </a:cubicBezTo>
                  <a:cubicBezTo>
                    <a:pt x="163" y="0"/>
                    <a:pt x="163" y="0"/>
                    <a:pt x="163" y="0"/>
                  </a:cubicBezTo>
                  <a:cubicBezTo>
                    <a:pt x="164" y="0"/>
                    <a:pt x="166" y="0"/>
                    <a:pt x="167" y="0"/>
                  </a:cubicBezTo>
                  <a:cubicBezTo>
                    <a:pt x="327" y="73"/>
                    <a:pt x="327" y="73"/>
                    <a:pt x="327" y="73"/>
                  </a:cubicBezTo>
                  <a:cubicBezTo>
                    <a:pt x="329" y="73"/>
                    <a:pt x="330" y="75"/>
                    <a:pt x="330" y="76"/>
                  </a:cubicBezTo>
                  <a:cubicBezTo>
                    <a:pt x="330" y="78"/>
                    <a:pt x="329" y="79"/>
                    <a:pt x="327" y="80"/>
                  </a:cubicBezTo>
                  <a:cubicBezTo>
                    <a:pt x="167" y="152"/>
                    <a:pt x="167" y="152"/>
                    <a:pt x="167" y="152"/>
                  </a:cubicBezTo>
                  <a:cubicBezTo>
                    <a:pt x="166" y="152"/>
                    <a:pt x="166" y="153"/>
                    <a:pt x="165" y="153"/>
                  </a:cubicBezTo>
                  <a:close/>
                  <a:moveTo>
                    <a:pt x="14" y="76"/>
                  </a:moveTo>
                  <a:cubicBezTo>
                    <a:pt x="165" y="144"/>
                    <a:pt x="165" y="144"/>
                    <a:pt x="165" y="144"/>
                  </a:cubicBezTo>
                  <a:cubicBezTo>
                    <a:pt x="316" y="76"/>
                    <a:pt x="316" y="76"/>
                    <a:pt x="316" y="76"/>
                  </a:cubicBezTo>
                  <a:cubicBezTo>
                    <a:pt x="165" y="9"/>
                    <a:pt x="165" y="9"/>
                    <a:pt x="165" y="9"/>
                  </a:cubicBezTo>
                  <a:lnTo>
                    <a:pt x="14" y="7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4" name="Freeform 124">
              <a:extLst>
                <a:ext uri="{FF2B5EF4-FFF2-40B4-BE49-F238E27FC236}">
                  <a16:creationId xmlns:a16="http://schemas.microsoft.com/office/drawing/2014/main" id="{F92A30AB-CEAD-9E2E-36E5-E639CE4A3C4A}"/>
                </a:ext>
              </a:extLst>
            </p:cNvPr>
            <p:cNvSpPr>
              <a:spLocks/>
            </p:cNvSpPr>
            <p:nvPr/>
          </p:nvSpPr>
          <p:spPr bwMode="auto">
            <a:xfrm>
              <a:off x="-7589606" y="1191087"/>
              <a:ext cx="20383" cy="199742"/>
            </a:xfrm>
            <a:custGeom>
              <a:avLst/>
              <a:gdLst>
                <a:gd name="T0" fmla="*/ 5 w 9"/>
                <a:gd name="T1" fmla="*/ 78 h 78"/>
                <a:gd name="T2" fmla="*/ 0 w 9"/>
                <a:gd name="T3" fmla="*/ 74 h 78"/>
                <a:gd name="T4" fmla="*/ 0 w 9"/>
                <a:gd name="T5" fmla="*/ 4 h 78"/>
                <a:gd name="T6" fmla="*/ 5 w 9"/>
                <a:gd name="T7" fmla="*/ 0 h 78"/>
                <a:gd name="T8" fmla="*/ 9 w 9"/>
                <a:gd name="T9" fmla="*/ 4 h 78"/>
                <a:gd name="T10" fmla="*/ 9 w 9"/>
                <a:gd name="T11" fmla="*/ 74 h 78"/>
                <a:gd name="T12" fmla="*/ 5 w 9"/>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9" h="78">
                  <a:moveTo>
                    <a:pt x="5" y="78"/>
                  </a:moveTo>
                  <a:cubicBezTo>
                    <a:pt x="2" y="78"/>
                    <a:pt x="0" y="76"/>
                    <a:pt x="0" y="74"/>
                  </a:cubicBezTo>
                  <a:cubicBezTo>
                    <a:pt x="0" y="4"/>
                    <a:pt x="0" y="4"/>
                    <a:pt x="0" y="4"/>
                  </a:cubicBezTo>
                  <a:cubicBezTo>
                    <a:pt x="0" y="2"/>
                    <a:pt x="2" y="0"/>
                    <a:pt x="5" y="0"/>
                  </a:cubicBezTo>
                  <a:cubicBezTo>
                    <a:pt x="7" y="0"/>
                    <a:pt x="9" y="2"/>
                    <a:pt x="9" y="4"/>
                  </a:cubicBezTo>
                  <a:cubicBezTo>
                    <a:pt x="9" y="74"/>
                    <a:pt x="9" y="74"/>
                    <a:pt x="9" y="74"/>
                  </a:cubicBezTo>
                  <a:cubicBezTo>
                    <a:pt x="9" y="76"/>
                    <a:pt x="7" y="78"/>
                    <a:pt x="5"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5" name="Freeform 125">
              <a:extLst>
                <a:ext uri="{FF2B5EF4-FFF2-40B4-BE49-F238E27FC236}">
                  <a16:creationId xmlns:a16="http://schemas.microsoft.com/office/drawing/2014/main" id="{3D3F7E98-0381-C602-C6A5-00971C9F2A9D}"/>
                </a:ext>
              </a:extLst>
            </p:cNvPr>
            <p:cNvSpPr>
              <a:spLocks noEditPoints="1"/>
            </p:cNvSpPr>
            <p:nvPr/>
          </p:nvSpPr>
          <p:spPr bwMode="auto">
            <a:xfrm>
              <a:off x="-7622217" y="1370446"/>
              <a:ext cx="89680" cy="89680"/>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8 h 36"/>
                <a:gd name="T12" fmla="*/ 8 w 36"/>
                <a:gd name="T13" fmla="*/ 18 h 36"/>
                <a:gd name="T14" fmla="*/ 18 w 36"/>
                <a:gd name="T15" fmla="*/ 28 h 36"/>
                <a:gd name="T16" fmla="*/ 27 w 36"/>
                <a:gd name="T17" fmla="*/ 18 h 36"/>
                <a:gd name="T18" fmla="*/ 18 w 36"/>
                <a:gd name="T19"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7" y="0"/>
                    <a:pt x="36" y="8"/>
                    <a:pt x="36" y="18"/>
                  </a:cubicBezTo>
                  <a:cubicBezTo>
                    <a:pt x="36" y="28"/>
                    <a:pt x="27" y="36"/>
                    <a:pt x="18" y="36"/>
                  </a:cubicBezTo>
                  <a:close/>
                  <a:moveTo>
                    <a:pt x="18" y="8"/>
                  </a:moveTo>
                  <a:cubicBezTo>
                    <a:pt x="12" y="8"/>
                    <a:pt x="8" y="12"/>
                    <a:pt x="8" y="18"/>
                  </a:cubicBezTo>
                  <a:cubicBezTo>
                    <a:pt x="8" y="23"/>
                    <a:pt x="12" y="28"/>
                    <a:pt x="18" y="28"/>
                  </a:cubicBezTo>
                  <a:cubicBezTo>
                    <a:pt x="23" y="28"/>
                    <a:pt x="27" y="23"/>
                    <a:pt x="27" y="18"/>
                  </a:cubicBezTo>
                  <a:cubicBezTo>
                    <a:pt x="27" y="12"/>
                    <a:pt x="23" y="8"/>
                    <a:pt x="1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6" name="Freeform 126">
              <a:extLst>
                <a:ext uri="{FF2B5EF4-FFF2-40B4-BE49-F238E27FC236}">
                  <a16:creationId xmlns:a16="http://schemas.microsoft.com/office/drawing/2014/main" id="{90A02DCB-F57C-47FD-CE33-D9B0E8A25245}"/>
                </a:ext>
              </a:extLst>
            </p:cNvPr>
            <p:cNvSpPr>
              <a:spLocks/>
            </p:cNvSpPr>
            <p:nvPr/>
          </p:nvSpPr>
          <p:spPr bwMode="auto">
            <a:xfrm>
              <a:off x="-7626292" y="1435668"/>
              <a:ext cx="93757" cy="122290"/>
            </a:xfrm>
            <a:custGeom>
              <a:avLst/>
              <a:gdLst>
                <a:gd name="T0" fmla="*/ 32 w 37"/>
                <a:gd name="T1" fmla="*/ 48 h 48"/>
                <a:gd name="T2" fmla="*/ 5 w 37"/>
                <a:gd name="T3" fmla="*/ 48 h 48"/>
                <a:gd name="T4" fmla="*/ 2 w 37"/>
                <a:gd name="T5" fmla="*/ 47 h 48"/>
                <a:gd name="T6" fmla="*/ 1 w 37"/>
                <a:gd name="T7" fmla="*/ 43 h 48"/>
                <a:gd name="T8" fmla="*/ 8 w 37"/>
                <a:gd name="T9" fmla="*/ 4 h 48"/>
                <a:gd name="T10" fmla="*/ 13 w 37"/>
                <a:gd name="T11" fmla="*/ 1 h 48"/>
                <a:gd name="T12" fmla="*/ 16 w 37"/>
                <a:gd name="T13" fmla="*/ 5 h 48"/>
                <a:gd name="T14" fmla="*/ 10 w 37"/>
                <a:gd name="T15" fmla="*/ 40 h 48"/>
                <a:gd name="T16" fmla="*/ 27 w 37"/>
                <a:gd name="T17" fmla="*/ 40 h 48"/>
                <a:gd name="T18" fmla="*/ 21 w 37"/>
                <a:gd name="T19" fmla="*/ 5 h 48"/>
                <a:gd name="T20" fmla="*/ 24 w 37"/>
                <a:gd name="T21" fmla="*/ 1 h 48"/>
                <a:gd name="T22" fmla="*/ 29 w 37"/>
                <a:gd name="T23" fmla="*/ 4 h 48"/>
                <a:gd name="T24" fmla="*/ 36 w 37"/>
                <a:gd name="T25" fmla="*/ 43 h 48"/>
                <a:gd name="T26" fmla="*/ 36 w 37"/>
                <a:gd name="T27" fmla="*/ 47 h 48"/>
                <a:gd name="T28" fmla="*/ 32 w 37"/>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8">
                  <a:moveTo>
                    <a:pt x="32" y="48"/>
                  </a:moveTo>
                  <a:cubicBezTo>
                    <a:pt x="5" y="48"/>
                    <a:pt x="5" y="48"/>
                    <a:pt x="5" y="48"/>
                  </a:cubicBezTo>
                  <a:cubicBezTo>
                    <a:pt x="3" y="48"/>
                    <a:pt x="2" y="48"/>
                    <a:pt x="2" y="47"/>
                  </a:cubicBezTo>
                  <a:cubicBezTo>
                    <a:pt x="1" y="46"/>
                    <a:pt x="0" y="45"/>
                    <a:pt x="1" y="43"/>
                  </a:cubicBezTo>
                  <a:cubicBezTo>
                    <a:pt x="8" y="4"/>
                    <a:pt x="8" y="4"/>
                    <a:pt x="8" y="4"/>
                  </a:cubicBezTo>
                  <a:cubicBezTo>
                    <a:pt x="9" y="2"/>
                    <a:pt x="11" y="0"/>
                    <a:pt x="13" y="1"/>
                  </a:cubicBezTo>
                  <a:cubicBezTo>
                    <a:pt x="15" y="1"/>
                    <a:pt x="17" y="3"/>
                    <a:pt x="16" y="5"/>
                  </a:cubicBezTo>
                  <a:cubicBezTo>
                    <a:pt x="10" y="40"/>
                    <a:pt x="10" y="40"/>
                    <a:pt x="10" y="40"/>
                  </a:cubicBezTo>
                  <a:cubicBezTo>
                    <a:pt x="27" y="40"/>
                    <a:pt x="27" y="40"/>
                    <a:pt x="27" y="40"/>
                  </a:cubicBezTo>
                  <a:cubicBezTo>
                    <a:pt x="21" y="5"/>
                    <a:pt x="21" y="5"/>
                    <a:pt x="21" y="5"/>
                  </a:cubicBezTo>
                  <a:cubicBezTo>
                    <a:pt x="20" y="3"/>
                    <a:pt x="22" y="1"/>
                    <a:pt x="24" y="1"/>
                  </a:cubicBezTo>
                  <a:cubicBezTo>
                    <a:pt x="26" y="0"/>
                    <a:pt x="28" y="2"/>
                    <a:pt x="29" y="4"/>
                  </a:cubicBezTo>
                  <a:cubicBezTo>
                    <a:pt x="36" y="43"/>
                    <a:pt x="36" y="43"/>
                    <a:pt x="36" y="43"/>
                  </a:cubicBezTo>
                  <a:cubicBezTo>
                    <a:pt x="37" y="45"/>
                    <a:pt x="36" y="46"/>
                    <a:pt x="36" y="47"/>
                  </a:cubicBezTo>
                  <a:cubicBezTo>
                    <a:pt x="35" y="48"/>
                    <a:pt x="34" y="48"/>
                    <a:pt x="32"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4" name="Shape0_20200717_154352">
            <a:extLst>
              <a:ext uri="{FF2B5EF4-FFF2-40B4-BE49-F238E27FC236}">
                <a16:creationId xmlns:a16="http://schemas.microsoft.com/office/drawing/2014/main" id="{4ACC5A2B-8187-5D9C-3AC5-2B0F95807D4D}"/>
              </a:ext>
            </a:extLst>
          </p:cNvPr>
          <p:cNvGrpSpPr>
            <a:grpSpLocks noChangeAspect="1"/>
          </p:cNvGrpSpPr>
          <p:nvPr/>
        </p:nvGrpSpPr>
        <p:grpSpPr>
          <a:xfrm>
            <a:off x="4379440" y="1267869"/>
            <a:ext cx="851958" cy="521772"/>
            <a:chOff x="-4960360" y="1015803"/>
            <a:chExt cx="851958" cy="521772"/>
          </a:xfrm>
          <a:solidFill>
            <a:schemeClr val="accent1"/>
          </a:solidFill>
        </p:grpSpPr>
        <p:sp>
          <p:nvSpPr>
            <p:cNvPr id="174" name="Freeform 127">
              <a:extLst>
                <a:ext uri="{FF2B5EF4-FFF2-40B4-BE49-F238E27FC236}">
                  <a16:creationId xmlns:a16="http://schemas.microsoft.com/office/drawing/2014/main" id="{07E92B2E-9B20-861A-D424-49A0976BAE20}"/>
                </a:ext>
              </a:extLst>
            </p:cNvPr>
            <p:cNvSpPr>
              <a:spLocks/>
            </p:cNvSpPr>
            <p:nvPr/>
          </p:nvSpPr>
          <p:spPr bwMode="auto">
            <a:xfrm>
              <a:off x="-4878833" y="1015803"/>
              <a:ext cx="692979" cy="448398"/>
            </a:xfrm>
            <a:custGeom>
              <a:avLst/>
              <a:gdLst>
                <a:gd name="T0" fmla="*/ 270 w 275"/>
                <a:gd name="T1" fmla="*/ 178 h 178"/>
                <a:gd name="T2" fmla="*/ 266 w 275"/>
                <a:gd name="T3" fmla="*/ 174 h 178"/>
                <a:gd name="T4" fmla="*/ 266 w 275"/>
                <a:gd name="T5" fmla="*/ 24 h 178"/>
                <a:gd name="T6" fmla="*/ 251 w 275"/>
                <a:gd name="T7" fmla="*/ 9 h 178"/>
                <a:gd name="T8" fmla="*/ 23 w 275"/>
                <a:gd name="T9" fmla="*/ 9 h 178"/>
                <a:gd name="T10" fmla="*/ 8 w 275"/>
                <a:gd name="T11" fmla="*/ 24 h 178"/>
                <a:gd name="T12" fmla="*/ 8 w 275"/>
                <a:gd name="T13" fmla="*/ 174 h 178"/>
                <a:gd name="T14" fmla="*/ 4 w 275"/>
                <a:gd name="T15" fmla="*/ 178 h 178"/>
                <a:gd name="T16" fmla="*/ 0 w 275"/>
                <a:gd name="T17" fmla="*/ 174 h 178"/>
                <a:gd name="T18" fmla="*/ 0 w 275"/>
                <a:gd name="T19" fmla="*/ 24 h 178"/>
                <a:gd name="T20" fmla="*/ 23 w 275"/>
                <a:gd name="T21" fmla="*/ 0 h 178"/>
                <a:gd name="T22" fmla="*/ 251 w 275"/>
                <a:gd name="T23" fmla="*/ 0 h 178"/>
                <a:gd name="T24" fmla="*/ 275 w 275"/>
                <a:gd name="T25" fmla="*/ 24 h 178"/>
                <a:gd name="T26" fmla="*/ 275 w 275"/>
                <a:gd name="T27" fmla="*/ 174 h 178"/>
                <a:gd name="T28" fmla="*/ 270 w 275"/>
                <a:gd name="T2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178">
                  <a:moveTo>
                    <a:pt x="270" y="178"/>
                  </a:moveTo>
                  <a:cubicBezTo>
                    <a:pt x="268" y="178"/>
                    <a:pt x="266" y="176"/>
                    <a:pt x="266" y="174"/>
                  </a:cubicBezTo>
                  <a:cubicBezTo>
                    <a:pt x="266" y="24"/>
                    <a:pt x="266" y="24"/>
                    <a:pt x="266" y="24"/>
                  </a:cubicBezTo>
                  <a:cubicBezTo>
                    <a:pt x="266" y="15"/>
                    <a:pt x="260" y="9"/>
                    <a:pt x="251" y="9"/>
                  </a:cubicBezTo>
                  <a:cubicBezTo>
                    <a:pt x="23" y="9"/>
                    <a:pt x="23" y="9"/>
                    <a:pt x="23" y="9"/>
                  </a:cubicBezTo>
                  <a:cubicBezTo>
                    <a:pt x="15" y="9"/>
                    <a:pt x="8" y="15"/>
                    <a:pt x="8" y="24"/>
                  </a:cubicBezTo>
                  <a:cubicBezTo>
                    <a:pt x="8" y="174"/>
                    <a:pt x="8" y="174"/>
                    <a:pt x="8" y="174"/>
                  </a:cubicBezTo>
                  <a:cubicBezTo>
                    <a:pt x="8" y="176"/>
                    <a:pt x="6" y="178"/>
                    <a:pt x="4" y="178"/>
                  </a:cubicBezTo>
                  <a:cubicBezTo>
                    <a:pt x="2" y="178"/>
                    <a:pt x="0" y="176"/>
                    <a:pt x="0" y="174"/>
                  </a:cubicBezTo>
                  <a:cubicBezTo>
                    <a:pt x="0" y="24"/>
                    <a:pt x="0" y="24"/>
                    <a:pt x="0" y="24"/>
                  </a:cubicBezTo>
                  <a:cubicBezTo>
                    <a:pt x="0" y="11"/>
                    <a:pt x="11" y="0"/>
                    <a:pt x="23" y="0"/>
                  </a:cubicBezTo>
                  <a:cubicBezTo>
                    <a:pt x="251" y="0"/>
                    <a:pt x="251" y="0"/>
                    <a:pt x="251" y="0"/>
                  </a:cubicBezTo>
                  <a:cubicBezTo>
                    <a:pt x="264" y="0"/>
                    <a:pt x="275" y="11"/>
                    <a:pt x="275" y="24"/>
                  </a:cubicBezTo>
                  <a:cubicBezTo>
                    <a:pt x="275" y="174"/>
                    <a:pt x="275" y="174"/>
                    <a:pt x="275" y="174"/>
                  </a:cubicBezTo>
                  <a:cubicBezTo>
                    <a:pt x="275" y="176"/>
                    <a:pt x="273" y="178"/>
                    <a:pt x="270" y="1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5" name="Freeform 128">
              <a:extLst>
                <a:ext uri="{FF2B5EF4-FFF2-40B4-BE49-F238E27FC236}">
                  <a16:creationId xmlns:a16="http://schemas.microsoft.com/office/drawing/2014/main" id="{9E348E0D-7DB7-185C-7803-9B02A569DD7F}"/>
                </a:ext>
              </a:extLst>
            </p:cNvPr>
            <p:cNvSpPr>
              <a:spLocks noEditPoints="1"/>
            </p:cNvSpPr>
            <p:nvPr/>
          </p:nvSpPr>
          <p:spPr bwMode="auto">
            <a:xfrm>
              <a:off x="-4960360" y="1447895"/>
              <a:ext cx="851958" cy="89680"/>
            </a:xfrm>
            <a:custGeom>
              <a:avLst/>
              <a:gdLst>
                <a:gd name="T0" fmla="*/ 306 w 338"/>
                <a:gd name="T1" fmla="*/ 36 h 36"/>
                <a:gd name="T2" fmla="*/ 32 w 338"/>
                <a:gd name="T3" fmla="*/ 36 h 36"/>
                <a:gd name="T4" fmla="*/ 0 w 338"/>
                <a:gd name="T5" fmla="*/ 4 h 36"/>
                <a:gd name="T6" fmla="*/ 4 w 338"/>
                <a:gd name="T7" fmla="*/ 0 h 36"/>
                <a:gd name="T8" fmla="*/ 124 w 338"/>
                <a:gd name="T9" fmla="*/ 0 h 36"/>
                <a:gd name="T10" fmla="*/ 133 w 338"/>
                <a:gd name="T11" fmla="*/ 6 h 36"/>
                <a:gd name="T12" fmla="*/ 135 w 338"/>
                <a:gd name="T13" fmla="*/ 7 h 36"/>
                <a:gd name="T14" fmla="*/ 204 w 338"/>
                <a:gd name="T15" fmla="*/ 7 h 36"/>
                <a:gd name="T16" fmla="*/ 205 w 338"/>
                <a:gd name="T17" fmla="*/ 6 h 36"/>
                <a:gd name="T18" fmla="*/ 205 w 338"/>
                <a:gd name="T19" fmla="*/ 6 h 36"/>
                <a:gd name="T20" fmla="*/ 214 w 338"/>
                <a:gd name="T21" fmla="*/ 0 h 36"/>
                <a:gd name="T22" fmla="*/ 334 w 338"/>
                <a:gd name="T23" fmla="*/ 0 h 36"/>
                <a:gd name="T24" fmla="*/ 338 w 338"/>
                <a:gd name="T25" fmla="*/ 4 h 36"/>
                <a:gd name="T26" fmla="*/ 306 w 338"/>
                <a:gd name="T27" fmla="*/ 36 h 36"/>
                <a:gd name="T28" fmla="*/ 9 w 338"/>
                <a:gd name="T29" fmla="*/ 8 h 36"/>
                <a:gd name="T30" fmla="*/ 32 w 338"/>
                <a:gd name="T31" fmla="*/ 28 h 36"/>
                <a:gd name="T32" fmla="*/ 306 w 338"/>
                <a:gd name="T33" fmla="*/ 28 h 36"/>
                <a:gd name="T34" fmla="*/ 330 w 338"/>
                <a:gd name="T35" fmla="*/ 8 h 36"/>
                <a:gd name="T36" fmla="*/ 214 w 338"/>
                <a:gd name="T37" fmla="*/ 8 h 36"/>
                <a:gd name="T38" fmla="*/ 213 w 338"/>
                <a:gd name="T39" fmla="*/ 9 h 36"/>
                <a:gd name="T40" fmla="*/ 213 w 338"/>
                <a:gd name="T41" fmla="*/ 9 h 36"/>
                <a:gd name="T42" fmla="*/ 204 w 338"/>
                <a:gd name="T43" fmla="*/ 15 h 36"/>
                <a:gd name="T44" fmla="*/ 135 w 338"/>
                <a:gd name="T45" fmla="*/ 15 h 36"/>
                <a:gd name="T46" fmla="*/ 126 w 338"/>
                <a:gd name="T47" fmla="*/ 9 h 36"/>
                <a:gd name="T48" fmla="*/ 124 w 338"/>
                <a:gd name="T49" fmla="*/ 8 h 36"/>
                <a:gd name="T50" fmla="*/ 9 w 338"/>
                <a:gd name="T51" fmla="*/ 8 h 36"/>
                <a:gd name="T52" fmla="*/ 209 w 338"/>
                <a:gd name="T53" fmla="*/ 8 h 36"/>
                <a:gd name="T54" fmla="*/ 209 w 338"/>
                <a:gd name="T55"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8" h="36">
                  <a:moveTo>
                    <a:pt x="306" y="36"/>
                  </a:moveTo>
                  <a:cubicBezTo>
                    <a:pt x="32" y="36"/>
                    <a:pt x="32" y="36"/>
                    <a:pt x="32" y="36"/>
                  </a:cubicBezTo>
                  <a:cubicBezTo>
                    <a:pt x="15" y="36"/>
                    <a:pt x="0" y="22"/>
                    <a:pt x="0" y="4"/>
                  </a:cubicBezTo>
                  <a:cubicBezTo>
                    <a:pt x="0" y="2"/>
                    <a:pt x="2" y="0"/>
                    <a:pt x="4" y="0"/>
                  </a:cubicBezTo>
                  <a:cubicBezTo>
                    <a:pt x="124" y="0"/>
                    <a:pt x="124" y="0"/>
                    <a:pt x="124" y="0"/>
                  </a:cubicBezTo>
                  <a:cubicBezTo>
                    <a:pt x="128" y="0"/>
                    <a:pt x="131" y="2"/>
                    <a:pt x="133" y="6"/>
                  </a:cubicBezTo>
                  <a:cubicBezTo>
                    <a:pt x="133" y="6"/>
                    <a:pt x="134" y="7"/>
                    <a:pt x="135" y="7"/>
                  </a:cubicBezTo>
                  <a:cubicBezTo>
                    <a:pt x="204" y="7"/>
                    <a:pt x="204" y="7"/>
                    <a:pt x="204" y="7"/>
                  </a:cubicBezTo>
                  <a:cubicBezTo>
                    <a:pt x="204" y="7"/>
                    <a:pt x="205" y="6"/>
                    <a:pt x="205" y="6"/>
                  </a:cubicBezTo>
                  <a:cubicBezTo>
                    <a:pt x="205" y="6"/>
                    <a:pt x="205" y="6"/>
                    <a:pt x="205" y="6"/>
                  </a:cubicBezTo>
                  <a:cubicBezTo>
                    <a:pt x="207" y="2"/>
                    <a:pt x="211" y="0"/>
                    <a:pt x="214" y="0"/>
                  </a:cubicBezTo>
                  <a:cubicBezTo>
                    <a:pt x="334" y="0"/>
                    <a:pt x="334" y="0"/>
                    <a:pt x="334" y="0"/>
                  </a:cubicBezTo>
                  <a:cubicBezTo>
                    <a:pt x="336" y="0"/>
                    <a:pt x="338" y="2"/>
                    <a:pt x="338" y="4"/>
                  </a:cubicBezTo>
                  <a:cubicBezTo>
                    <a:pt x="338" y="22"/>
                    <a:pt x="324" y="36"/>
                    <a:pt x="306" y="36"/>
                  </a:cubicBezTo>
                  <a:close/>
                  <a:moveTo>
                    <a:pt x="9" y="8"/>
                  </a:moveTo>
                  <a:cubicBezTo>
                    <a:pt x="11" y="19"/>
                    <a:pt x="21" y="28"/>
                    <a:pt x="32" y="28"/>
                  </a:cubicBezTo>
                  <a:cubicBezTo>
                    <a:pt x="306" y="28"/>
                    <a:pt x="306" y="28"/>
                    <a:pt x="306" y="28"/>
                  </a:cubicBezTo>
                  <a:cubicBezTo>
                    <a:pt x="318" y="28"/>
                    <a:pt x="328" y="19"/>
                    <a:pt x="330" y="8"/>
                  </a:cubicBezTo>
                  <a:cubicBezTo>
                    <a:pt x="214" y="8"/>
                    <a:pt x="214" y="8"/>
                    <a:pt x="214" y="8"/>
                  </a:cubicBezTo>
                  <a:cubicBezTo>
                    <a:pt x="214" y="8"/>
                    <a:pt x="213" y="9"/>
                    <a:pt x="213" y="9"/>
                  </a:cubicBezTo>
                  <a:cubicBezTo>
                    <a:pt x="213" y="9"/>
                    <a:pt x="213" y="9"/>
                    <a:pt x="213" y="9"/>
                  </a:cubicBezTo>
                  <a:cubicBezTo>
                    <a:pt x="211" y="13"/>
                    <a:pt x="208" y="15"/>
                    <a:pt x="204" y="15"/>
                  </a:cubicBezTo>
                  <a:cubicBezTo>
                    <a:pt x="135" y="15"/>
                    <a:pt x="135" y="15"/>
                    <a:pt x="135" y="15"/>
                  </a:cubicBezTo>
                  <a:cubicBezTo>
                    <a:pt x="131" y="15"/>
                    <a:pt x="127" y="13"/>
                    <a:pt x="126" y="9"/>
                  </a:cubicBezTo>
                  <a:cubicBezTo>
                    <a:pt x="125" y="9"/>
                    <a:pt x="125" y="8"/>
                    <a:pt x="124" y="8"/>
                  </a:cubicBezTo>
                  <a:lnTo>
                    <a:pt x="9" y="8"/>
                  </a:lnTo>
                  <a:close/>
                  <a:moveTo>
                    <a:pt x="209" y="8"/>
                  </a:moveTo>
                  <a:cubicBezTo>
                    <a:pt x="209" y="8"/>
                    <a:pt x="209" y="8"/>
                    <a:pt x="20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6" name="Freeform 129">
              <a:extLst>
                <a:ext uri="{FF2B5EF4-FFF2-40B4-BE49-F238E27FC236}">
                  <a16:creationId xmlns:a16="http://schemas.microsoft.com/office/drawing/2014/main" id="{42559B4C-E1BA-2FD6-7555-7D38AB627B2C}"/>
                </a:ext>
              </a:extLst>
            </p:cNvPr>
            <p:cNvSpPr>
              <a:spLocks/>
            </p:cNvSpPr>
            <p:nvPr/>
          </p:nvSpPr>
          <p:spPr bwMode="auto">
            <a:xfrm>
              <a:off x="-4683168" y="1231850"/>
              <a:ext cx="301650" cy="150826"/>
            </a:xfrm>
            <a:custGeom>
              <a:avLst/>
              <a:gdLst>
                <a:gd name="T0" fmla="*/ 110 w 119"/>
                <a:gd name="T1" fmla="*/ 6 h 60"/>
                <a:gd name="T2" fmla="*/ 110 w 119"/>
                <a:gd name="T3" fmla="*/ 33 h 60"/>
                <a:gd name="T4" fmla="*/ 8 w 119"/>
                <a:gd name="T5" fmla="*/ 33 h 60"/>
                <a:gd name="T6" fmla="*/ 8 w 119"/>
                <a:gd name="T7" fmla="*/ 4 h 60"/>
                <a:gd name="T8" fmla="*/ 0 w 119"/>
                <a:gd name="T9" fmla="*/ 0 h 60"/>
                <a:gd name="T10" fmla="*/ 0 w 119"/>
                <a:gd name="T11" fmla="*/ 35 h 60"/>
                <a:gd name="T12" fmla="*/ 1 w 119"/>
                <a:gd name="T13" fmla="*/ 38 h 60"/>
                <a:gd name="T14" fmla="*/ 59 w 119"/>
                <a:gd name="T15" fmla="*/ 60 h 60"/>
                <a:gd name="T16" fmla="*/ 117 w 119"/>
                <a:gd name="T17" fmla="*/ 38 h 60"/>
                <a:gd name="T18" fmla="*/ 119 w 119"/>
                <a:gd name="T19" fmla="*/ 35 h 60"/>
                <a:gd name="T20" fmla="*/ 119 w 119"/>
                <a:gd name="T21" fmla="*/ 1 h 60"/>
                <a:gd name="T22" fmla="*/ 110 w 119"/>
                <a:gd name="T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60">
                  <a:moveTo>
                    <a:pt x="110" y="6"/>
                  </a:moveTo>
                  <a:cubicBezTo>
                    <a:pt x="110" y="33"/>
                    <a:pt x="110" y="33"/>
                    <a:pt x="110" y="33"/>
                  </a:cubicBezTo>
                  <a:cubicBezTo>
                    <a:pt x="81" y="58"/>
                    <a:pt x="38" y="58"/>
                    <a:pt x="8" y="33"/>
                  </a:cubicBezTo>
                  <a:cubicBezTo>
                    <a:pt x="8" y="4"/>
                    <a:pt x="8" y="4"/>
                    <a:pt x="8" y="4"/>
                  </a:cubicBezTo>
                  <a:cubicBezTo>
                    <a:pt x="5" y="3"/>
                    <a:pt x="3" y="1"/>
                    <a:pt x="0" y="0"/>
                  </a:cubicBezTo>
                  <a:cubicBezTo>
                    <a:pt x="0" y="35"/>
                    <a:pt x="0" y="35"/>
                    <a:pt x="0" y="35"/>
                  </a:cubicBezTo>
                  <a:cubicBezTo>
                    <a:pt x="0" y="36"/>
                    <a:pt x="0" y="37"/>
                    <a:pt x="1" y="38"/>
                  </a:cubicBezTo>
                  <a:cubicBezTo>
                    <a:pt x="18" y="52"/>
                    <a:pt x="39" y="60"/>
                    <a:pt x="59" y="60"/>
                  </a:cubicBezTo>
                  <a:cubicBezTo>
                    <a:pt x="80" y="60"/>
                    <a:pt x="101" y="52"/>
                    <a:pt x="117" y="38"/>
                  </a:cubicBezTo>
                  <a:cubicBezTo>
                    <a:pt x="118" y="37"/>
                    <a:pt x="119" y="36"/>
                    <a:pt x="119" y="35"/>
                  </a:cubicBezTo>
                  <a:cubicBezTo>
                    <a:pt x="119" y="1"/>
                    <a:pt x="119" y="1"/>
                    <a:pt x="119" y="1"/>
                  </a:cubicBezTo>
                  <a:cubicBezTo>
                    <a:pt x="116" y="3"/>
                    <a:pt x="113" y="4"/>
                    <a:pt x="110"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7" name="Freeform 130">
              <a:extLst>
                <a:ext uri="{FF2B5EF4-FFF2-40B4-BE49-F238E27FC236}">
                  <a16:creationId xmlns:a16="http://schemas.microsoft.com/office/drawing/2014/main" id="{2B0252C5-AE25-3741-08FC-27CD4F1D364A}"/>
                </a:ext>
              </a:extLst>
            </p:cNvPr>
            <p:cNvSpPr>
              <a:spLocks noEditPoints="1"/>
            </p:cNvSpPr>
            <p:nvPr/>
          </p:nvSpPr>
          <p:spPr bwMode="auto">
            <a:xfrm>
              <a:off x="-4781001" y="1072871"/>
              <a:ext cx="493239" cy="232353"/>
            </a:xfrm>
            <a:custGeom>
              <a:avLst/>
              <a:gdLst>
                <a:gd name="T0" fmla="*/ 98 w 196"/>
                <a:gd name="T1" fmla="*/ 93 h 93"/>
                <a:gd name="T2" fmla="*/ 97 w 196"/>
                <a:gd name="T3" fmla="*/ 93 h 93"/>
                <a:gd name="T4" fmla="*/ 3 w 196"/>
                <a:gd name="T5" fmla="*/ 51 h 93"/>
                <a:gd name="T6" fmla="*/ 0 w 196"/>
                <a:gd name="T7" fmla="*/ 47 h 93"/>
                <a:gd name="T8" fmla="*/ 3 w 196"/>
                <a:gd name="T9" fmla="*/ 43 h 93"/>
                <a:gd name="T10" fmla="*/ 97 w 196"/>
                <a:gd name="T11" fmla="*/ 1 h 93"/>
                <a:gd name="T12" fmla="*/ 100 w 196"/>
                <a:gd name="T13" fmla="*/ 1 h 93"/>
                <a:gd name="T14" fmla="*/ 194 w 196"/>
                <a:gd name="T15" fmla="*/ 43 h 93"/>
                <a:gd name="T16" fmla="*/ 196 w 196"/>
                <a:gd name="T17" fmla="*/ 47 h 93"/>
                <a:gd name="T18" fmla="*/ 194 w 196"/>
                <a:gd name="T19" fmla="*/ 51 h 93"/>
                <a:gd name="T20" fmla="*/ 100 w 196"/>
                <a:gd name="T21" fmla="*/ 93 h 93"/>
                <a:gd name="T22" fmla="*/ 98 w 196"/>
                <a:gd name="T23" fmla="*/ 93 h 93"/>
                <a:gd name="T24" fmla="*/ 14 w 196"/>
                <a:gd name="T25" fmla="*/ 47 h 93"/>
                <a:gd name="T26" fmla="*/ 98 w 196"/>
                <a:gd name="T27" fmla="*/ 85 h 93"/>
                <a:gd name="T28" fmla="*/ 182 w 196"/>
                <a:gd name="T29" fmla="*/ 47 h 93"/>
                <a:gd name="T30" fmla="*/ 98 w 196"/>
                <a:gd name="T31" fmla="*/ 9 h 93"/>
                <a:gd name="T32" fmla="*/ 14 w 196"/>
                <a:gd name="T33" fmla="*/ 4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93">
                  <a:moveTo>
                    <a:pt x="98" y="93"/>
                  </a:moveTo>
                  <a:cubicBezTo>
                    <a:pt x="98" y="93"/>
                    <a:pt x="97" y="93"/>
                    <a:pt x="97" y="93"/>
                  </a:cubicBezTo>
                  <a:cubicBezTo>
                    <a:pt x="3" y="51"/>
                    <a:pt x="3" y="51"/>
                    <a:pt x="3" y="51"/>
                  </a:cubicBezTo>
                  <a:cubicBezTo>
                    <a:pt x="1" y="50"/>
                    <a:pt x="0" y="49"/>
                    <a:pt x="0" y="47"/>
                  </a:cubicBezTo>
                  <a:cubicBezTo>
                    <a:pt x="0" y="45"/>
                    <a:pt x="1" y="44"/>
                    <a:pt x="3" y="43"/>
                  </a:cubicBezTo>
                  <a:cubicBezTo>
                    <a:pt x="97" y="1"/>
                    <a:pt x="97" y="1"/>
                    <a:pt x="97" y="1"/>
                  </a:cubicBezTo>
                  <a:cubicBezTo>
                    <a:pt x="98" y="0"/>
                    <a:pt x="99" y="0"/>
                    <a:pt x="100" y="1"/>
                  </a:cubicBezTo>
                  <a:cubicBezTo>
                    <a:pt x="194" y="43"/>
                    <a:pt x="194" y="43"/>
                    <a:pt x="194" y="43"/>
                  </a:cubicBezTo>
                  <a:cubicBezTo>
                    <a:pt x="196" y="44"/>
                    <a:pt x="196" y="45"/>
                    <a:pt x="196" y="47"/>
                  </a:cubicBezTo>
                  <a:cubicBezTo>
                    <a:pt x="196" y="49"/>
                    <a:pt x="196" y="50"/>
                    <a:pt x="194" y="51"/>
                  </a:cubicBezTo>
                  <a:cubicBezTo>
                    <a:pt x="100" y="93"/>
                    <a:pt x="100" y="93"/>
                    <a:pt x="100" y="93"/>
                  </a:cubicBezTo>
                  <a:cubicBezTo>
                    <a:pt x="99" y="93"/>
                    <a:pt x="99" y="93"/>
                    <a:pt x="98" y="93"/>
                  </a:cubicBezTo>
                  <a:close/>
                  <a:moveTo>
                    <a:pt x="14" y="47"/>
                  </a:moveTo>
                  <a:cubicBezTo>
                    <a:pt x="98" y="85"/>
                    <a:pt x="98" y="85"/>
                    <a:pt x="98" y="85"/>
                  </a:cubicBezTo>
                  <a:cubicBezTo>
                    <a:pt x="182" y="47"/>
                    <a:pt x="182" y="47"/>
                    <a:pt x="182" y="47"/>
                  </a:cubicBezTo>
                  <a:cubicBezTo>
                    <a:pt x="98" y="9"/>
                    <a:pt x="98" y="9"/>
                    <a:pt x="98" y="9"/>
                  </a:cubicBezTo>
                  <a:lnTo>
                    <a:pt x="14" y="4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8" name="Freeform 131">
              <a:extLst>
                <a:ext uri="{FF2B5EF4-FFF2-40B4-BE49-F238E27FC236}">
                  <a16:creationId xmlns:a16="http://schemas.microsoft.com/office/drawing/2014/main" id="{8484D974-C977-A7F5-2339-7D3AE8C2EE59}"/>
                </a:ext>
              </a:extLst>
            </p:cNvPr>
            <p:cNvSpPr>
              <a:spLocks/>
            </p:cNvSpPr>
            <p:nvPr/>
          </p:nvSpPr>
          <p:spPr bwMode="auto">
            <a:xfrm>
              <a:off x="-4756543" y="1191087"/>
              <a:ext cx="20383" cy="122290"/>
            </a:xfrm>
            <a:custGeom>
              <a:avLst/>
              <a:gdLst>
                <a:gd name="T0" fmla="*/ 4 w 8"/>
                <a:gd name="T1" fmla="*/ 49 h 49"/>
                <a:gd name="T2" fmla="*/ 0 w 8"/>
                <a:gd name="T3" fmla="*/ 45 h 49"/>
                <a:gd name="T4" fmla="*/ 0 w 8"/>
                <a:gd name="T5" fmla="*/ 4 h 49"/>
                <a:gd name="T6" fmla="*/ 4 w 8"/>
                <a:gd name="T7" fmla="*/ 0 h 49"/>
                <a:gd name="T8" fmla="*/ 8 w 8"/>
                <a:gd name="T9" fmla="*/ 4 h 49"/>
                <a:gd name="T10" fmla="*/ 8 w 8"/>
                <a:gd name="T11" fmla="*/ 45 h 49"/>
                <a:gd name="T12" fmla="*/ 4 w 8"/>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8" h="49">
                  <a:moveTo>
                    <a:pt x="4" y="49"/>
                  </a:moveTo>
                  <a:cubicBezTo>
                    <a:pt x="1" y="49"/>
                    <a:pt x="0" y="47"/>
                    <a:pt x="0" y="45"/>
                  </a:cubicBezTo>
                  <a:cubicBezTo>
                    <a:pt x="0" y="4"/>
                    <a:pt x="0" y="4"/>
                    <a:pt x="0" y="4"/>
                  </a:cubicBezTo>
                  <a:cubicBezTo>
                    <a:pt x="0" y="1"/>
                    <a:pt x="1" y="0"/>
                    <a:pt x="4" y="0"/>
                  </a:cubicBezTo>
                  <a:cubicBezTo>
                    <a:pt x="6" y="0"/>
                    <a:pt x="8" y="1"/>
                    <a:pt x="8" y="4"/>
                  </a:cubicBezTo>
                  <a:cubicBezTo>
                    <a:pt x="8" y="45"/>
                    <a:pt x="8" y="45"/>
                    <a:pt x="8" y="45"/>
                  </a:cubicBezTo>
                  <a:cubicBezTo>
                    <a:pt x="8" y="47"/>
                    <a:pt x="6" y="49"/>
                    <a:pt x="4"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9" name="Freeform 132">
              <a:extLst>
                <a:ext uri="{FF2B5EF4-FFF2-40B4-BE49-F238E27FC236}">
                  <a16:creationId xmlns:a16="http://schemas.microsoft.com/office/drawing/2014/main" id="{27A4EF98-AF7F-F039-3A4E-E905C8757C1C}"/>
                </a:ext>
              </a:extLst>
            </p:cNvPr>
            <p:cNvSpPr>
              <a:spLocks noEditPoints="1"/>
            </p:cNvSpPr>
            <p:nvPr/>
          </p:nvSpPr>
          <p:spPr bwMode="auto">
            <a:xfrm>
              <a:off x="-4781001" y="1292994"/>
              <a:ext cx="65222" cy="61146"/>
            </a:xfrm>
            <a:custGeom>
              <a:avLst/>
              <a:gdLst>
                <a:gd name="T0" fmla="*/ 13 w 25"/>
                <a:gd name="T1" fmla="*/ 24 h 24"/>
                <a:gd name="T2" fmla="*/ 0 w 25"/>
                <a:gd name="T3" fmla="*/ 12 h 24"/>
                <a:gd name="T4" fmla="*/ 13 w 25"/>
                <a:gd name="T5" fmla="*/ 0 h 24"/>
                <a:gd name="T6" fmla="*/ 25 w 25"/>
                <a:gd name="T7" fmla="*/ 12 h 24"/>
                <a:gd name="T8" fmla="*/ 13 w 25"/>
                <a:gd name="T9" fmla="*/ 24 h 24"/>
                <a:gd name="T10" fmla="*/ 13 w 25"/>
                <a:gd name="T11" fmla="*/ 8 h 24"/>
                <a:gd name="T12" fmla="*/ 9 w 25"/>
                <a:gd name="T13" fmla="*/ 12 h 24"/>
                <a:gd name="T14" fmla="*/ 13 w 25"/>
                <a:gd name="T15" fmla="*/ 16 h 24"/>
                <a:gd name="T16" fmla="*/ 17 w 25"/>
                <a:gd name="T17" fmla="*/ 12 h 24"/>
                <a:gd name="T18" fmla="*/ 13 w 25"/>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24"/>
                  </a:moveTo>
                  <a:cubicBezTo>
                    <a:pt x="6" y="24"/>
                    <a:pt x="0" y="19"/>
                    <a:pt x="0" y="12"/>
                  </a:cubicBezTo>
                  <a:cubicBezTo>
                    <a:pt x="0" y="5"/>
                    <a:pt x="6" y="0"/>
                    <a:pt x="13" y="0"/>
                  </a:cubicBezTo>
                  <a:cubicBezTo>
                    <a:pt x="19" y="0"/>
                    <a:pt x="25" y="5"/>
                    <a:pt x="25" y="12"/>
                  </a:cubicBezTo>
                  <a:cubicBezTo>
                    <a:pt x="25" y="19"/>
                    <a:pt x="19" y="24"/>
                    <a:pt x="13" y="24"/>
                  </a:cubicBezTo>
                  <a:close/>
                  <a:moveTo>
                    <a:pt x="13" y="8"/>
                  </a:moveTo>
                  <a:cubicBezTo>
                    <a:pt x="10" y="8"/>
                    <a:pt x="9" y="10"/>
                    <a:pt x="9" y="12"/>
                  </a:cubicBezTo>
                  <a:cubicBezTo>
                    <a:pt x="9" y="14"/>
                    <a:pt x="10" y="16"/>
                    <a:pt x="13" y="16"/>
                  </a:cubicBezTo>
                  <a:cubicBezTo>
                    <a:pt x="15" y="16"/>
                    <a:pt x="17" y="14"/>
                    <a:pt x="17" y="12"/>
                  </a:cubicBezTo>
                  <a:cubicBezTo>
                    <a:pt x="17" y="10"/>
                    <a:pt x="15" y="8"/>
                    <a:pt x="1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0" name="Freeform 133">
              <a:extLst>
                <a:ext uri="{FF2B5EF4-FFF2-40B4-BE49-F238E27FC236}">
                  <a16:creationId xmlns:a16="http://schemas.microsoft.com/office/drawing/2014/main" id="{D8759F93-7466-373D-B752-6BA4B5488809}"/>
                </a:ext>
              </a:extLst>
            </p:cNvPr>
            <p:cNvSpPr>
              <a:spLocks noEditPoints="1"/>
            </p:cNvSpPr>
            <p:nvPr/>
          </p:nvSpPr>
          <p:spPr bwMode="auto">
            <a:xfrm>
              <a:off x="-4781001" y="1329683"/>
              <a:ext cx="65222" cy="81527"/>
            </a:xfrm>
            <a:custGeom>
              <a:avLst/>
              <a:gdLst>
                <a:gd name="T0" fmla="*/ 21 w 25"/>
                <a:gd name="T1" fmla="*/ 32 h 32"/>
                <a:gd name="T2" fmla="*/ 5 w 25"/>
                <a:gd name="T3" fmla="*/ 32 h 32"/>
                <a:gd name="T4" fmla="*/ 1 w 25"/>
                <a:gd name="T5" fmla="*/ 31 h 32"/>
                <a:gd name="T6" fmla="*/ 0 w 25"/>
                <a:gd name="T7" fmla="*/ 27 h 32"/>
                <a:gd name="T8" fmla="*/ 5 w 25"/>
                <a:gd name="T9" fmla="*/ 4 h 32"/>
                <a:gd name="T10" fmla="*/ 10 w 25"/>
                <a:gd name="T11" fmla="*/ 1 h 32"/>
                <a:gd name="T12" fmla="*/ 13 w 25"/>
                <a:gd name="T13" fmla="*/ 3 h 32"/>
                <a:gd name="T14" fmla="*/ 15 w 25"/>
                <a:gd name="T15" fmla="*/ 1 h 32"/>
                <a:gd name="T16" fmla="*/ 20 w 25"/>
                <a:gd name="T17" fmla="*/ 4 h 32"/>
                <a:gd name="T18" fmla="*/ 25 w 25"/>
                <a:gd name="T19" fmla="*/ 27 h 32"/>
                <a:gd name="T20" fmla="*/ 24 w 25"/>
                <a:gd name="T21" fmla="*/ 31 h 32"/>
                <a:gd name="T22" fmla="*/ 21 w 25"/>
                <a:gd name="T23" fmla="*/ 32 h 32"/>
                <a:gd name="T24" fmla="*/ 10 w 25"/>
                <a:gd name="T25" fmla="*/ 24 h 32"/>
                <a:gd name="T26" fmla="*/ 16 w 25"/>
                <a:gd name="T27" fmla="*/ 24 h 32"/>
                <a:gd name="T28" fmla="*/ 13 w 25"/>
                <a:gd name="T29" fmla="*/ 8 h 32"/>
                <a:gd name="T30" fmla="*/ 10 w 25"/>
                <a:gd name="T31"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2">
                  <a:moveTo>
                    <a:pt x="21" y="32"/>
                  </a:moveTo>
                  <a:cubicBezTo>
                    <a:pt x="5" y="32"/>
                    <a:pt x="5" y="32"/>
                    <a:pt x="5" y="32"/>
                  </a:cubicBezTo>
                  <a:cubicBezTo>
                    <a:pt x="3" y="32"/>
                    <a:pt x="2" y="32"/>
                    <a:pt x="1" y="31"/>
                  </a:cubicBezTo>
                  <a:cubicBezTo>
                    <a:pt x="1" y="30"/>
                    <a:pt x="0" y="29"/>
                    <a:pt x="0" y="27"/>
                  </a:cubicBezTo>
                  <a:cubicBezTo>
                    <a:pt x="5" y="4"/>
                    <a:pt x="5" y="4"/>
                    <a:pt x="5" y="4"/>
                  </a:cubicBezTo>
                  <a:cubicBezTo>
                    <a:pt x="5" y="2"/>
                    <a:pt x="8" y="0"/>
                    <a:pt x="10" y="1"/>
                  </a:cubicBezTo>
                  <a:cubicBezTo>
                    <a:pt x="11" y="1"/>
                    <a:pt x="12" y="2"/>
                    <a:pt x="13" y="3"/>
                  </a:cubicBezTo>
                  <a:cubicBezTo>
                    <a:pt x="13" y="2"/>
                    <a:pt x="14" y="1"/>
                    <a:pt x="15" y="1"/>
                  </a:cubicBezTo>
                  <a:cubicBezTo>
                    <a:pt x="18" y="0"/>
                    <a:pt x="20" y="2"/>
                    <a:pt x="20" y="4"/>
                  </a:cubicBezTo>
                  <a:cubicBezTo>
                    <a:pt x="25" y="27"/>
                    <a:pt x="25" y="27"/>
                    <a:pt x="25" y="27"/>
                  </a:cubicBezTo>
                  <a:cubicBezTo>
                    <a:pt x="25" y="29"/>
                    <a:pt x="25" y="30"/>
                    <a:pt x="24" y="31"/>
                  </a:cubicBezTo>
                  <a:cubicBezTo>
                    <a:pt x="23" y="32"/>
                    <a:pt x="22" y="32"/>
                    <a:pt x="21" y="32"/>
                  </a:cubicBezTo>
                  <a:close/>
                  <a:moveTo>
                    <a:pt x="10" y="24"/>
                  </a:moveTo>
                  <a:cubicBezTo>
                    <a:pt x="16" y="24"/>
                    <a:pt x="16" y="24"/>
                    <a:pt x="16" y="24"/>
                  </a:cubicBezTo>
                  <a:cubicBezTo>
                    <a:pt x="13" y="8"/>
                    <a:pt x="13" y="8"/>
                    <a:pt x="13" y="8"/>
                  </a:cubicBezTo>
                  <a:lnTo>
                    <a:pt x="10" y="2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5" name="Shape15_20200717_154352">
            <a:extLst>
              <a:ext uri="{FF2B5EF4-FFF2-40B4-BE49-F238E27FC236}">
                <a16:creationId xmlns:a16="http://schemas.microsoft.com/office/drawing/2014/main" id="{08572422-5383-FCB5-BDFA-5E678013BE4C}"/>
              </a:ext>
            </a:extLst>
          </p:cNvPr>
          <p:cNvGrpSpPr>
            <a:grpSpLocks noChangeAspect="1"/>
          </p:cNvGrpSpPr>
          <p:nvPr/>
        </p:nvGrpSpPr>
        <p:grpSpPr>
          <a:xfrm>
            <a:off x="3267402" y="1214877"/>
            <a:ext cx="517698" cy="627758"/>
            <a:chOff x="-6130273" y="962811"/>
            <a:chExt cx="517698" cy="627758"/>
          </a:xfrm>
          <a:solidFill>
            <a:schemeClr val="accent1"/>
          </a:solidFill>
        </p:grpSpPr>
        <p:sp>
          <p:nvSpPr>
            <p:cNvPr id="168" name="Freeform 134">
              <a:extLst>
                <a:ext uri="{FF2B5EF4-FFF2-40B4-BE49-F238E27FC236}">
                  <a16:creationId xmlns:a16="http://schemas.microsoft.com/office/drawing/2014/main" id="{B607170B-CA0F-AC4F-8330-F7DB6172ABC8}"/>
                </a:ext>
              </a:extLst>
            </p:cNvPr>
            <p:cNvSpPr>
              <a:spLocks/>
            </p:cNvSpPr>
            <p:nvPr/>
          </p:nvSpPr>
          <p:spPr bwMode="auto">
            <a:xfrm>
              <a:off x="-6130273" y="1378599"/>
              <a:ext cx="517698" cy="211970"/>
            </a:xfrm>
            <a:custGeom>
              <a:avLst/>
              <a:gdLst>
                <a:gd name="T0" fmla="*/ 203 w 207"/>
                <a:gd name="T1" fmla="*/ 85 h 85"/>
                <a:gd name="T2" fmla="*/ 198 w 207"/>
                <a:gd name="T3" fmla="*/ 81 h 85"/>
                <a:gd name="T4" fmla="*/ 198 w 207"/>
                <a:gd name="T5" fmla="*/ 48 h 85"/>
                <a:gd name="T6" fmla="*/ 159 w 207"/>
                <a:gd name="T7" fmla="*/ 8 h 85"/>
                <a:gd name="T8" fmla="*/ 48 w 207"/>
                <a:gd name="T9" fmla="*/ 8 h 85"/>
                <a:gd name="T10" fmla="*/ 8 w 207"/>
                <a:gd name="T11" fmla="*/ 48 h 85"/>
                <a:gd name="T12" fmla="*/ 8 w 207"/>
                <a:gd name="T13" fmla="*/ 81 h 85"/>
                <a:gd name="T14" fmla="*/ 4 w 207"/>
                <a:gd name="T15" fmla="*/ 85 h 85"/>
                <a:gd name="T16" fmla="*/ 0 w 207"/>
                <a:gd name="T17" fmla="*/ 81 h 85"/>
                <a:gd name="T18" fmla="*/ 0 w 207"/>
                <a:gd name="T19" fmla="*/ 48 h 85"/>
                <a:gd name="T20" fmla="*/ 48 w 207"/>
                <a:gd name="T21" fmla="*/ 0 h 85"/>
                <a:gd name="T22" fmla="*/ 159 w 207"/>
                <a:gd name="T23" fmla="*/ 0 h 85"/>
                <a:gd name="T24" fmla="*/ 207 w 207"/>
                <a:gd name="T25" fmla="*/ 48 h 85"/>
                <a:gd name="T26" fmla="*/ 207 w 207"/>
                <a:gd name="T27" fmla="*/ 81 h 85"/>
                <a:gd name="T28" fmla="*/ 203 w 207"/>
                <a:gd name="T2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85">
                  <a:moveTo>
                    <a:pt x="203" y="85"/>
                  </a:moveTo>
                  <a:cubicBezTo>
                    <a:pt x="200" y="85"/>
                    <a:pt x="198" y="83"/>
                    <a:pt x="198" y="81"/>
                  </a:cubicBezTo>
                  <a:cubicBezTo>
                    <a:pt x="198" y="48"/>
                    <a:pt x="198" y="48"/>
                    <a:pt x="198" y="48"/>
                  </a:cubicBezTo>
                  <a:cubicBezTo>
                    <a:pt x="198" y="26"/>
                    <a:pt x="181" y="8"/>
                    <a:pt x="159" y="8"/>
                  </a:cubicBezTo>
                  <a:cubicBezTo>
                    <a:pt x="48" y="8"/>
                    <a:pt x="48" y="8"/>
                    <a:pt x="48" y="8"/>
                  </a:cubicBezTo>
                  <a:cubicBezTo>
                    <a:pt x="26" y="8"/>
                    <a:pt x="8" y="26"/>
                    <a:pt x="8" y="48"/>
                  </a:cubicBezTo>
                  <a:cubicBezTo>
                    <a:pt x="8" y="81"/>
                    <a:pt x="8" y="81"/>
                    <a:pt x="8" y="81"/>
                  </a:cubicBezTo>
                  <a:cubicBezTo>
                    <a:pt x="8" y="83"/>
                    <a:pt x="6" y="85"/>
                    <a:pt x="4" y="85"/>
                  </a:cubicBezTo>
                  <a:cubicBezTo>
                    <a:pt x="1" y="85"/>
                    <a:pt x="0" y="83"/>
                    <a:pt x="0" y="81"/>
                  </a:cubicBezTo>
                  <a:cubicBezTo>
                    <a:pt x="0" y="48"/>
                    <a:pt x="0" y="48"/>
                    <a:pt x="0" y="48"/>
                  </a:cubicBezTo>
                  <a:cubicBezTo>
                    <a:pt x="0" y="21"/>
                    <a:pt x="21" y="0"/>
                    <a:pt x="48" y="0"/>
                  </a:cubicBezTo>
                  <a:cubicBezTo>
                    <a:pt x="159" y="0"/>
                    <a:pt x="159" y="0"/>
                    <a:pt x="159" y="0"/>
                  </a:cubicBezTo>
                  <a:cubicBezTo>
                    <a:pt x="185" y="0"/>
                    <a:pt x="207" y="21"/>
                    <a:pt x="207" y="48"/>
                  </a:cubicBezTo>
                  <a:cubicBezTo>
                    <a:pt x="207" y="81"/>
                    <a:pt x="207" y="81"/>
                    <a:pt x="207" y="81"/>
                  </a:cubicBezTo>
                  <a:cubicBezTo>
                    <a:pt x="207" y="83"/>
                    <a:pt x="205" y="85"/>
                    <a:pt x="203" y="8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9" name="Freeform 135">
              <a:extLst>
                <a:ext uri="{FF2B5EF4-FFF2-40B4-BE49-F238E27FC236}">
                  <a16:creationId xmlns:a16="http://schemas.microsoft.com/office/drawing/2014/main" id="{D1D77954-5412-BE63-3C66-6C731C0DC9C4}"/>
                </a:ext>
              </a:extLst>
            </p:cNvPr>
            <p:cNvSpPr>
              <a:spLocks/>
            </p:cNvSpPr>
            <p:nvPr/>
          </p:nvSpPr>
          <p:spPr bwMode="auto">
            <a:xfrm>
              <a:off x="-5987600" y="1146246"/>
              <a:ext cx="232353" cy="195665"/>
            </a:xfrm>
            <a:custGeom>
              <a:avLst/>
              <a:gdLst>
                <a:gd name="T0" fmla="*/ 71 w 92"/>
                <a:gd name="T1" fmla="*/ 4 h 78"/>
                <a:gd name="T2" fmla="*/ 84 w 92"/>
                <a:gd name="T3" fmla="*/ 32 h 78"/>
                <a:gd name="T4" fmla="*/ 46 w 92"/>
                <a:gd name="T5" fmla="*/ 70 h 78"/>
                <a:gd name="T6" fmla="*/ 8 w 92"/>
                <a:gd name="T7" fmla="*/ 32 h 78"/>
                <a:gd name="T8" fmla="*/ 21 w 92"/>
                <a:gd name="T9" fmla="*/ 4 h 78"/>
                <a:gd name="T10" fmla="*/ 13 w 92"/>
                <a:gd name="T11" fmla="*/ 1 h 78"/>
                <a:gd name="T12" fmla="*/ 0 w 92"/>
                <a:gd name="T13" fmla="*/ 32 h 78"/>
                <a:gd name="T14" fmla="*/ 46 w 92"/>
                <a:gd name="T15" fmla="*/ 78 h 78"/>
                <a:gd name="T16" fmla="*/ 92 w 92"/>
                <a:gd name="T17" fmla="*/ 32 h 78"/>
                <a:gd name="T18" fmla="*/ 79 w 92"/>
                <a:gd name="T19" fmla="*/ 0 h 78"/>
                <a:gd name="T20" fmla="*/ 71 w 92"/>
                <a:gd name="T21"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8">
                  <a:moveTo>
                    <a:pt x="71" y="4"/>
                  </a:moveTo>
                  <a:cubicBezTo>
                    <a:pt x="79" y="11"/>
                    <a:pt x="84" y="21"/>
                    <a:pt x="84" y="32"/>
                  </a:cubicBezTo>
                  <a:cubicBezTo>
                    <a:pt x="84" y="53"/>
                    <a:pt x="67" y="70"/>
                    <a:pt x="46" y="70"/>
                  </a:cubicBezTo>
                  <a:cubicBezTo>
                    <a:pt x="25" y="70"/>
                    <a:pt x="8" y="53"/>
                    <a:pt x="8" y="32"/>
                  </a:cubicBezTo>
                  <a:cubicBezTo>
                    <a:pt x="8" y="21"/>
                    <a:pt x="13" y="11"/>
                    <a:pt x="21" y="4"/>
                  </a:cubicBezTo>
                  <a:cubicBezTo>
                    <a:pt x="18" y="3"/>
                    <a:pt x="15" y="2"/>
                    <a:pt x="13" y="1"/>
                  </a:cubicBezTo>
                  <a:cubicBezTo>
                    <a:pt x="5" y="9"/>
                    <a:pt x="0" y="20"/>
                    <a:pt x="0" y="32"/>
                  </a:cubicBezTo>
                  <a:cubicBezTo>
                    <a:pt x="0" y="58"/>
                    <a:pt x="21" y="78"/>
                    <a:pt x="46" y="78"/>
                  </a:cubicBezTo>
                  <a:cubicBezTo>
                    <a:pt x="72" y="78"/>
                    <a:pt x="92" y="58"/>
                    <a:pt x="92" y="32"/>
                  </a:cubicBezTo>
                  <a:cubicBezTo>
                    <a:pt x="92" y="20"/>
                    <a:pt x="87" y="9"/>
                    <a:pt x="79" y="0"/>
                  </a:cubicBezTo>
                  <a:cubicBezTo>
                    <a:pt x="77" y="2"/>
                    <a:pt x="74" y="3"/>
                    <a:pt x="7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0" name="Freeform 136">
              <a:extLst>
                <a:ext uri="{FF2B5EF4-FFF2-40B4-BE49-F238E27FC236}">
                  <a16:creationId xmlns:a16="http://schemas.microsoft.com/office/drawing/2014/main" id="{CBDE4202-3556-01DB-1F8D-39EEF86C4C00}"/>
                </a:ext>
              </a:extLst>
            </p:cNvPr>
            <p:cNvSpPr>
              <a:spLocks/>
            </p:cNvSpPr>
            <p:nvPr/>
          </p:nvSpPr>
          <p:spPr bwMode="auto">
            <a:xfrm>
              <a:off x="-5979447" y="1068796"/>
              <a:ext cx="216048" cy="114138"/>
            </a:xfrm>
            <a:custGeom>
              <a:avLst/>
              <a:gdLst>
                <a:gd name="T0" fmla="*/ 76 w 85"/>
                <a:gd name="T1" fmla="*/ 8 h 45"/>
                <a:gd name="T2" fmla="*/ 76 w 85"/>
                <a:gd name="T3" fmla="*/ 24 h 45"/>
                <a:gd name="T4" fmla="*/ 8 w 85"/>
                <a:gd name="T5" fmla="*/ 24 h 45"/>
                <a:gd name="T6" fmla="*/ 8 w 85"/>
                <a:gd name="T7" fmla="*/ 6 h 45"/>
                <a:gd name="T8" fmla="*/ 19 w 85"/>
                <a:gd name="T9" fmla="*/ 12 h 45"/>
                <a:gd name="T10" fmla="*/ 19 w 85"/>
                <a:gd name="T11" fmla="*/ 10 h 45"/>
                <a:gd name="T12" fmla="*/ 4 w 85"/>
                <a:gd name="T13" fmla="*/ 2 h 45"/>
                <a:gd name="T14" fmla="*/ 0 w 85"/>
                <a:gd name="T15" fmla="*/ 0 h 45"/>
                <a:gd name="T16" fmla="*/ 0 w 85"/>
                <a:gd name="T17" fmla="*/ 26 h 45"/>
                <a:gd name="T18" fmla="*/ 1 w 85"/>
                <a:gd name="T19" fmla="*/ 29 h 45"/>
                <a:gd name="T20" fmla="*/ 42 w 85"/>
                <a:gd name="T21" fmla="*/ 45 h 45"/>
                <a:gd name="T22" fmla="*/ 83 w 85"/>
                <a:gd name="T23" fmla="*/ 29 h 45"/>
                <a:gd name="T24" fmla="*/ 85 w 85"/>
                <a:gd name="T25" fmla="*/ 26 h 45"/>
                <a:gd name="T26" fmla="*/ 85 w 85"/>
                <a:gd name="T27" fmla="*/ 3 h 45"/>
                <a:gd name="T28" fmla="*/ 76 w 85"/>
                <a:gd name="T29"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45">
                  <a:moveTo>
                    <a:pt x="76" y="8"/>
                  </a:moveTo>
                  <a:cubicBezTo>
                    <a:pt x="76" y="24"/>
                    <a:pt x="76" y="24"/>
                    <a:pt x="76" y="24"/>
                  </a:cubicBezTo>
                  <a:cubicBezTo>
                    <a:pt x="57" y="41"/>
                    <a:pt x="28" y="41"/>
                    <a:pt x="8" y="24"/>
                  </a:cubicBezTo>
                  <a:cubicBezTo>
                    <a:pt x="8" y="6"/>
                    <a:pt x="8" y="6"/>
                    <a:pt x="8" y="6"/>
                  </a:cubicBezTo>
                  <a:cubicBezTo>
                    <a:pt x="11" y="9"/>
                    <a:pt x="15" y="10"/>
                    <a:pt x="19" y="12"/>
                  </a:cubicBezTo>
                  <a:cubicBezTo>
                    <a:pt x="19" y="10"/>
                    <a:pt x="19" y="10"/>
                    <a:pt x="19" y="10"/>
                  </a:cubicBezTo>
                  <a:cubicBezTo>
                    <a:pt x="14" y="8"/>
                    <a:pt x="8" y="6"/>
                    <a:pt x="4" y="2"/>
                  </a:cubicBezTo>
                  <a:cubicBezTo>
                    <a:pt x="3" y="1"/>
                    <a:pt x="1" y="1"/>
                    <a:pt x="0" y="0"/>
                  </a:cubicBezTo>
                  <a:cubicBezTo>
                    <a:pt x="0" y="26"/>
                    <a:pt x="0" y="26"/>
                    <a:pt x="0" y="26"/>
                  </a:cubicBezTo>
                  <a:cubicBezTo>
                    <a:pt x="0" y="27"/>
                    <a:pt x="0" y="28"/>
                    <a:pt x="1" y="29"/>
                  </a:cubicBezTo>
                  <a:cubicBezTo>
                    <a:pt x="13" y="39"/>
                    <a:pt x="27" y="45"/>
                    <a:pt x="42" y="45"/>
                  </a:cubicBezTo>
                  <a:cubicBezTo>
                    <a:pt x="57" y="45"/>
                    <a:pt x="72" y="39"/>
                    <a:pt x="83" y="29"/>
                  </a:cubicBezTo>
                  <a:cubicBezTo>
                    <a:pt x="84" y="28"/>
                    <a:pt x="85" y="27"/>
                    <a:pt x="85" y="26"/>
                  </a:cubicBezTo>
                  <a:cubicBezTo>
                    <a:pt x="85" y="3"/>
                    <a:pt x="85" y="3"/>
                    <a:pt x="85" y="3"/>
                  </a:cubicBezTo>
                  <a:cubicBezTo>
                    <a:pt x="82" y="5"/>
                    <a:pt x="79" y="6"/>
                    <a:pt x="7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1" name="Freeform 137">
              <a:extLst>
                <a:ext uri="{FF2B5EF4-FFF2-40B4-BE49-F238E27FC236}">
                  <a16:creationId xmlns:a16="http://schemas.microsoft.com/office/drawing/2014/main" id="{ECCB6B67-78CF-951E-59E3-448C289EE128}"/>
                </a:ext>
              </a:extLst>
            </p:cNvPr>
            <p:cNvSpPr>
              <a:spLocks noEditPoints="1"/>
            </p:cNvSpPr>
            <p:nvPr/>
          </p:nvSpPr>
          <p:spPr bwMode="auto">
            <a:xfrm>
              <a:off x="-6044669" y="962811"/>
              <a:ext cx="346491" cy="167132"/>
            </a:xfrm>
            <a:custGeom>
              <a:avLst/>
              <a:gdLst>
                <a:gd name="T0" fmla="*/ 69 w 139"/>
                <a:gd name="T1" fmla="*/ 67 h 67"/>
                <a:gd name="T2" fmla="*/ 67 w 139"/>
                <a:gd name="T3" fmla="*/ 67 h 67"/>
                <a:gd name="T4" fmla="*/ 2 w 139"/>
                <a:gd name="T5" fmla="*/ 38 h 67"/>
                <a:gd name="T6" fmla="*/ 0 w 139"/>
                <a:gd name="T7" fmla="*/ 34 h 67"/>
                <a:gd name="T8" fmla="*/ 2 w 139"/>
                <a:gd name="T9" fmla="*/ 30 h 67"/>
                <a:gd name="T10" fmla="*/ 67 w 139"/>
                <a:gd name="T11" fmla="*/ 1 h 67"/>
                <a:gd name="T12" fmla="*/ 71 w 139"/>
                <a:gd name="T13" fmla="*/ 1 h 67"/>
                <a:gd name="T14" fmla="*/ 136 w 139"/>
                <a:gd name="T15" fmla="*/ 30 h 67"/>
                <a:gd name="T16" fmla="*/ 139 w 139"/>
                <a:gd name="T17" fmla="*/ 34 h 67"/>
                <a:gd name="T18" fmla="*/ 136 w 139"/>
                <a:gd name="T19" fmla="*/ 38 h 67"/>
                <a:gd name="T20" fmla="*/ 71 w 139"/>
                <a:gd name="T21" fmla="*/ 67 h 67"/>
                <a:gd name="T22" fmla="*/ 69 w 139"/>
                <a:gd name="T23" fmla="*/ 67 h 67"/>
                <a:gd name="T24" fmla="*/ 14 w 139"/>
                <a:gd name="T25" fmla="*/ 34 h 67"/>
                <a:gd name="T26" fmla="*/ 69 w 139"/>
                <a:gd name="T27" fmla="*/ 59 h 67"/>
                <a:gd name="T28" fmla="*/ 124 w 139"/>
                <a:gd name="T29" fmla="*/ 34 h 67"/>
                <a:gd name="T30" fmla="*/ 69 w 139"/>
                <a:gd name="T31" fmla="*/ 9 h 67"/>
                <a:gd name="T32" fmla="*/ 14 w 139"/>
                <a:gd name="T33" fmla="*/ 3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67">
                  <a:moveTo>
                    <a:pt x="69" y="67"/>
                  </a:moveTo>
                  <a:cubicBezTo>
                    <a:pt x="69" y="67"/>
                    <a:pt x="68" y="67"/>
                    <a:pt x="67" y="67"/>
                  </a:cubicBezTo>
                  <a:cubicBezTo>
                    <a:pt x="2" y="38"/>
                    <a:pt x="2" y="38"/>
                    <a:pt x="2" y="38"/>
                  </a:cubicBezTo>
                  <a:cubicBezTo>
                    <a:pt x="1" y="37"/>
                    <a:pt x="0" y="35"/>
                    <a:pt x="0" y="34"/>
                  </a:cubicBezTo>
                  <a:cubicBezTo>
                    <a:pt x="0" y="32"/>
                    <a:pt x="1" y="31"/>
                    <a:pt x="2" y="30"/>
                  </a:cubicBezTo>
                  <a:cubicBezTo>
                    <a:pt x="67" y="1"/>
                    <a:pt x="67" y="1"/>
                    <a:pt x="67" y="1"/>
                  </a:cubicBezTo>
                  <a:cubicBezTo>
                    <a:pt x="69" y="0"/>
                    <a:pt x="70" y="0"/>
                    <a:pt x="71" y="1"/>
                  </a:cubicBezTo>
                  <a:cubicBezTo>
                    <a:pt x="136" y="30"/>
                    <a:pt x="136" y="30"/>
                    <a:pt x="136" y="30"/>
                  </a:cubicBezTo>
                  <a:cubicBezTo>
                    <a:pt x="138" y="31"/>
                    <a:pt x="139" y="32"/>
                    <a:pt x="139" y="34"/>
                  </a:cubicBezTo>
                  <a:cubicBezTo>
                    <a:pt x="139" y="35"/>
                    <a:pt x="138" y="37"/>
                    <a:pt x="136" y="38"/>
                  </a:cubicBezTo>
                  <a:cubicBezTo>
                    <a:pt x="71" y="67"/>
                    <a:pt x="71" y="67"/>
                    <a:pt x="71" y="67"/>
                  </a:cubicBezTo>
                  <a:cubicBezTo>
                    <a:pt x="70" y="67"/>
                    <a:pt x="70" y="67"/>
                    <a:pt x="69" y="67"/>
                  </a:cubicBezTo>
                  <a:close/>
                  <a:moveTo>
                    <a:pt x="14" y="34"/>
                  </a:moveTo>
                  <a:cubicBezTo>
                    <a:pt x="69" y="59"/>
                    <a:pt x="69" y="59"/>
                    <a:pt x="69" y="59"/>
                  </a:cubicBezTo>
                  <a:cubicBezTo>
                    <a:pt x="124" y="34"/>
                    <a:pt x="124" y="34"/>
                    <a:pt x="124" y="34"/>
                  </a:cubicBezTo>
                  <a:cubicBezTo>
                    <a:pt x="69" y="9"/>
                    <a:pt x="69" y="9"/>
                    <a:pt x="69" y="9"/>
                  </a:cubicBezTo>
                  <a:lnTo>
                    <a:pt x="14" y="3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2" name="Freeform 138">
              <a:extLst>
                <a:ext uri="{FF2B5EF4-FFF2-40B4-BE49-F238E27FC236}">
                  <a16:creationId xmlns:a16="http://schemas.microsoft.com/office/drawing/2014/main" id="{243E6FE0-521D-D972-D11C-4A7846B4FA90}"/>
                </a:ext>
              </a:extLst>
            </p:cNvPr>
            <p:cNvSpPr>
              <a:spLocks/>
            </p:cNvSpPr>
            <p:nvPr/>
          </p:nvSpPr>
          <p:spPr bwMode="auto">
            <a:xfrm>
              <a:off x="-6032441" y="1040261"/>
              <a:ext cx="20383" cy="93757"/>
            </a:xfrm>
            <a:custGeom>
              <a:avLst/>
              <a:gdLst>
                <a:gd name="T0" fmla="*/ 4 w 8"/>
                <a:gd name="T1" fmla="*/ 37 h 37"/>
                <a:gd name="T2" fmla="*/ 0 w 8"/>
                <a:gd name="T3" fmla="*/ 33 h 37"/>
                <a:gd name="T4" fmla="*/ 0 w 8"/>
                <a:gd name="T5" fmla="*/ 4 h 37"/>
                <a:gd name="T6" fmla="*/ 4 w 8"/>
                <a:gd name="T7" fmla="*/ 0 h 37"/>
                <a:gd name="T8" fmla="*/ 8 w 8"/>
                <a:gd name="T9" fmla="*/ 4 h 37"/>
                <a:gd name="T10" fmla="*/ 8 w 8"/>
                <a:gd name="T11" fmla="*/ 33 h 37"/>
                <a:gd name="T12" fmla="*/ 4 w 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 h="37">
                  <a:moveTo>
                    <a:pt x="4" y="37"/>
                  </a:moveTo>
                  <a:cubicBezTo>
                    <a:pt x="1" y="37"/>
                    <a:pt x="0" y="35"/>
                    <a:pt x="0" y="33"/>
                  </a:cubicBezTo>
                  <a:cubicBezTo>
                    <a:pt x="0" y="4"/>
                    <a:pt x="0" y="4"/>
                    <a:pt x="0" y="4"/>
                  </a:cubicBezTo>
                  <a:cubicBezTo>
                    <a:pt x="0" y="2"/>
                    <a:pt x="1" y="0"/>
                    <a:pt x="4" y="0"/>
                  </a:cubicBezTo>
                  <a:cubicBezTo>
                    <a:pt x="6" y="0"/>
                    <a:pt x="8" y="2"/>
                    <a:pt x="8" y="4"/>
                  </a:cubicBezTo>
                  <a:cubicBezTo>
                    <a:pt x="8" y="33"/>
                    <a:pt x="8" y="33"/>
                    <a:pt x="8" y="33"/>
                  </a:cubicBezTo>
                  <a:cubicBezTo>
                    <a:pt x="8" y="35"/>
                    <a:pt x="6" y="37"/>
                    <a:pt x="4"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3" name="Freeform 139">
              <a:extLst>
                <a:ext uri="{FF2B5EF4-FFF2-40B4-BE49-F238E27FC236}">
                  <a16:creationId xmlns:a16="http://schemas.microsoft.com/office/drawing/2014/main" id="{E134347D-3481-EA04-BA22-D757BE07E9EB}"/>
                </a:ext>
              </a:extLst>
            </p:cNvPr>
            <p:cNvSpPr>
              <a:spLocks noEditPoints="1"/>
            </p:cNvSpPr>
            <p:nvPr/>
          </p:nvSpPr>
          <p:spPr bwMode="auto">
            <a:xfrm>
              <a:off x="-6044669" y="1113635"/>
              <a:ext cx="44841" cy="48916"/>
            </a:xfrm>
            <a:custGeom>
              <a:avLst/>
              <a:gdLst>
                <a:gd name="T0" fmla="*/ 10 w 19"/>
                <a:gd name="T1" fmla="*/ 19 h 19"/>
                <a:gd name="T2" fmla="*/ 0 w 19"/>
                <a:gd name="T3" fmla="*/ 10 h 19"/>
                <a:gd name="T4" fmla="*/ 10 w 19"/>
                <a:gd name="T5" fmla="*/ 0 h 19"/>
                <a:gd name="T6" fmla="*/ 19 w 19"/>
                <a:gd name="T7" fmla="*/ 10 h 19"/>
                <a:gd name="T8" fmla="*/ 10 w 19"/>
                <a:gd name="T9" fmla="*/ 19 h 19"/>
                <a:gd name="T10" fmla="*/ 10 w 19"/>
                <a:gd name="T11" fmla="*/ 8 h 19"/>
                <a:gd name="T12" fmla="*/ 8 w 19"/>
                <a:gd name="T13" fmla="*/ 10 h 19"/>
                <a:gd name="T14" fmla="*/ 10 w 19"/>
                <a:gd name="T15" fmla="*/ 11 h 19"/>
                <a:gd name="T16" fmla="*/ 11 w 19"/>
                <a:gd name="T17" fmla="*/ 10 h 19"/>
                <a:gd name="T18" fmla="*/ 10 w 19"/>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19"/>
                  </a:moveTo>
                  <a:cubicBezTo>
                    <a:pt x="4" y="19"/>
                    <a:pt x="0" y="15"/>
                    <a:pt x="0" y="10"/>
                  </a:cubicBezTo>
                  <a:cubicBezTo>
                    <a:pt x="0" y="4"/>
                    <a:pt x="4" y="0"/>
                    <a:pt x="10" y="0"/>
                  </a:cubicBezTo>
                  <a:cubicBezTo>
                    <a:pt x="15" y="0"/>
                    <a:pt x="19" y="4"/>
                    <a:pt x="19" y="10"/>
                  </a:cubicBezTo>
                  <a:cubicBezTo>
                    <a:pt x="19" y="15"/>
                    <a:pt x="15" y="19"/>
                    <a:pt x="10" y="19"/>
                  </a:cubicBezTo>
                  <a:close/>
                  <a:moveTo>
                    <a:pt x="10" y="8"/>
                  </a:moveTo>
                  <a:cubicBezTo>
                    <a:pt x="9" y="8"/>
                    <a:pt x="8" y="9"/>
                    <a:pt x="8" y="10"/>
                  </a:cubicBezTo>
                  <a:cubicBezTo>
                    <a:pt x="8" y="10"/>
                    <a:pt x="9" y="11"/>
                    <a:pt x="10" y="11"/>
                  </a:cubicBezTo>
                  <a:cubicBezTo>
                    <a:pt x="10" y="11"/>
                    <a:pt x="11" y="10"/>
                    <a:pt x="11" y="10"/>
                  </a:cubicBezTo>
                  <a:cubicBezTo>
                    <a:pt x="11" y="9"/>
                    <a:pt x="10" y="8"/>
                    <a:pt x="10"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6" name="Shape16_20200717_154352">
            <a:extLst>
              <a:ext uri="{FF2B5EF4-FFF2-40B4-BE49-F238E27FC236}">
                <a16:creationId xmlns:a16="http://schemas.microsoft.com/office/drawing/2014/main" id="{FF5F0967-5E1E-506D-029E-31C50963EDD2}"/>
              </a:ext>
            </a:extLst>
          </p:cNvPr>
          <p:cNvGrpSpPr>
            <a:grpSpLocks noChangeAspect="1"/>
          </p:cNvGrpSpPr>
          <p:nvPr/>
        </p:nvGrpSpPr>
        <p:grpSpPr>
          <a:xfrm>
            <a:off x="4509304" y="3798626"/>
            <a:ext cx="684827" cy="684826"/>
            <a:chOff x="-4874758" y="5247051"/>
            <a:chExt cx="684827" cy="684826"/>
          </a:xfrm>
          <a:solidFill>
            <a:schemeClr val="accent1"/>
          </a:solidFill>
        </p:grpSpPr>
        <p:sp>
          <p:nvSpPr>
            <p:cNvPr id="165" name="Freeform 140">
              <a:extLst>
                <a:ext uri="{FF2B5EF4-FFF2-40B4-BE49-F238E27FC236}">
                  <a16:creationId xmlns:a16="http://schemas.microsoft.com/office/drawing/2014/main" id="{0E0524BD-93D6-79F9-1587-A205EA3161B0}"/>
                </a:ext>
              </a:extLst>
            </p:cNvPr>
            <p:cNvSpPr>
              <a:spLocks noEditPoints="1"/>
            </p:cNvSpPr>
            <p:nvPr/>
          </p:nvSpPr>
          <p:spPr bwMode="auto">
            <a:xfrm>
              <a:off x="-4874758" y="5247051"/>
              <a:ext cx="684827" cy="684826"/>
            </a:xfrm>
            <a:custGeom>
              <a:avLst/>
              <a:gdLst>
                <a:gd name="T0" fmla="*/ 106 w 272"/>
                <a:gd name="T1" fmla="*/ 252 h 272"/>
                <a:gd name="T2" fmla="*/ 104 w 272"/>
                <a:gd name="T3" fmla="*/ 252 h 272"/>
                <a:gd name="T4" fmla="*/ 52 w 272"/>
                <a:gd name="T5" fmla="*/ 222 h 272"/>
                <a:gd name="T6" fmla="*/ 50 w 272"/>
                <a:gd name="T7" fmla="*/ 220 h 272"/>
                <a:gd name="T8" fmla="*/ 21 w 272"/>
                <a:gd name="T9" fmla="*/ 168 h 272"/>
                <a:gd name="T10" fmla="*/ 20 w 272"/>
                <a:gd name="T11" fmla="*/ 166 h 272"/>
                <a:gd name="T12" fmla="*/ 20 w 272"/>
                <a:gd name="T13" fmla="*/ 106 h 272"/>
                <a:gd name="T14" fmla="*/ 21 w 272"/>
                <a:gd name="T15" fmla="*/ 103 h 272"/>
                <a:gd name="T16" fmla="*/ 50 w 272"/>
                <a:gd name="T17" fmla="*/ 52 h 272"/>
                <a:gd name="T18" fmla="*/ 52 w 272"/>
                <a:gd name="T19" fmla="*/ 50 h 272"/>
                <a:gd name="T20" fmla="*/ 104 w 272"/>
                <a:gd name="T21" fmla="*/ 20 h 272"/>
                <a:gd name="T22" fmla="*/ 106 w 272"/>
                <a:gd name="T23" fmla="*/ 19 h 272"/>
                <a:gd name="T24" fmla="*/ 166 w 272"/>
                <a:gd name="T25" fmla="*/ 19 h 272"/>
                <a:gd name="T26" fmla="*/ 169 w 272"/>
                <a:gd name="T27" fmla="*/ 20 h 272"/>
                <a:gd name="T28" fmla="*/ 220 w 272"/>
                <a:gd name="T29" fmla="*/ 50 h 272"/>
                <a:gd name="T30" fmla="*/ 222 w 272"/>
                <a:gd name="T31" fmla="*/ 52 h 272"/>
                <a:gd name="T32" fmla="*/ 252 w 272"/>
                <a:gd name="T33" fmla="*/ 103 h 272"/>
                <a:gd name="T34" fmla="*/ 253 w 272"/>
                <a:gd name="T35" fmla="*/ 106 h 272"/>
                <a:gd name="T36" fmla="*/ 253 w 272"/>
                <a:gd name="T37" fmla="*/ 166 h 272"/>
                <a:gd name="T38" fmla="*/ 252 w 272"/>
                <a:gd name="T39" fmla="*/ 168 h 272"/>
                <a:gd name="T40" fmla="*/ 222 w 272"/>
                <a:gd name="T41" fmla="*/ 220 h 272"/>
                <a:gd name="T42" fmla="*/ 220 w 272"/>
                <a:gd name="T43" fmla="*/ 222 h 272"/>
                <a:gd name="T44" fmla="*/ 169 w 272"/>
                <a:gd name="T45" fmla="*/ 252 h 272"/>
                <a:gd name="T46" fmla="*/ 166 w 272"/>
                <a:gd name="T47" fmla="*/ 252 h 272"/>
                <a:gd name="T48" fmla="*/ 105 w 272"/>
                <a:gd name="T49" fmla="*/ 243 h 272"/>
                <a:gd name="T50" fmla="*/ 114 w 272"/>
                <a:gd name="T51" fmla="*/ 249 h 272"/>
                <a:gd name="T52" fmla="*/ 159 w 272"/>
                <a:gd name="T53" fmla="*/ 249 h 272"/>
                <a:gd name="T54" fmla="*/ 173 w 272"/>
                <a:gd name="T55" fmla="*/ 245 h 272"/>
                <a:gd name="T56" fmla="*/ 212 w 272"/>
                <a:gd name="T57" fmla="*/ 223 h 272"/>
                <a:gd name="T58" fmla="*/ 223 w 272"/>
                <a:gd name="T59" fmla="*/ 212 h 272"/>
                <a:gd name="T60" fmla="*/ 245 w 272"/>
                <a:gd name="T61" fmla="*/ 173 h 272"/>
                <a:gd name="T62" fmla="*/ 249 w 272"/>
                <a:gd name="T63" fmla="*/ 158 h 272"/>
                <a:gd name="T64" fmla="*/ 249 w 272"/>
                <a:gd name="T65" fmla="*/ 113 h 272"/>
                <a:gd name="T66" fmla="*/ 245 w 272"/>
                <a:gd name="T67" fmla="*/ 99 h 272"/>
                <a:gd name="T68" fmla="*/ 223 w 272"/>
                <a:gd name="T69" fmla="*/ 60 h 272"/>
                <a:gd name="T70" fmla="*/ 212 w 272"/>
                <a:gd name="T71" fmla="*/ 49 h 272"/>
                <a:gd name="T72" fmla="*/ 173 w 272"/>
                <a:gd name="T73" fmla="*/ 27 h 272"/>
                <a:gd name="T74" fmla="*/ 159 w 272"/>
                <a:gd name="T75" fmla="*/ 23 h 272"/>
                <a:gd name="T76" fmla="*/ 114 w 272"/>
                <a:gd name="T77" fmla="*/ 23 h 272"/>
                <a:gd name="T78" fmla="*/ 99 w 272"/>
                <a:gd name="T79" fmla="*/ 27 h 272"/>
                <a:gd name="T80" fmla="*/ 60 w 272"/>
                <a:gd name="T81" fmla="*/ 49 h 272"/>
                <a:gd name="T82" fmla="*/ 49 w 272"/>
                <a:gd name="T83" fmla="*/ 60 h 272"/>
                <a:gd name="T84" fmla="*/ 27 w 272"/>
                <a:gd name="T85" fmla="*/ 99 h 272"/>
                <a:gd name="T86" fmla="*/ 23 w 272"/>
                <a:gd name="T87" fmla="*/ 113 h 272"/>
                <a:gd name="T88" fmla="*/ 23 w 272"/>
                <a:gd name="T89" fmla="*/ 158 h 272"/>
                <a:gd name="T90" fmla="*/ 27 w 272"/>
                <a:gd name="T91" fmla="*/ 173 h 272"/>
                <a:gd name="T92" fmla="*/ 49 w 272"/>
                <a:gd name="T93" fmla="*/ 212 h 272"/>
                <a:gd name="T94" fmla="*/ 60 w 272"/>
                <a:gd name="T95" fmla="*/ 223 h 272"/>
                <a:gd name="T96" fmla="*/ 99 w 272"/>
                <a:gd name="T97" fmla="*/ 24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2" h="272">
                  <a:moveTo>
                    <a:pt x="136" y="272"/>
                  </a:moveTo>
                  <a:cubicBezTo>
                    <a:pt x="123" y="272"/>
                    <a:pt x="112" y="264"/>
                    <a:pt x="106" y="252"/>
                  </a:cubicBezTo>
                  <a:cubicBezTo>
                    <a:pt x="106" y="252"/>
                    <a:pt x="106" y="251"/>
                    <a:pt x="105" y="251"/>
                  </a:cubicBezTo>
                  <a:cubicBezTo>
                    <a:pt x="105" y="251"/>
                    <a:pt x="105" y="251"/>
                    <a:pt x="104" y="252"/>
                  </a:cubicBezTo>
                  <a:cubicBezTo>
                    <a:pt x="94" y="259"/>
                    <a:pt x="80" y="260"/>
                    <a:pt x="68" y="254"/>
                  </a:cubicBezTo>
                  <a:cubicBezTo>
                    <a:pt x="57" y="247"/>
                    <a:pt x="51" y="235"/>
                    <a:pt x="52" y="222"/>
                  </a:cubicBezTo>
                  <a:cubicBezTo>
                    <a:pt x="52" y="221"/>
                    <a:pt x="52" y="221"/>
                    <a:pt x="52" y="220"/>
                  </a:cubicBezTo>
                  <a:cubicBezTo>
                    <a:pt x="51" y="220"/>
                    <a:pt x="51" y="220"/>
                    <a:pt x="50" y="220"/>
                  </a:cubicBezTo>
                  <a:cubicBezTo>
                    <a:pt x="37" y="221"/>
                    <a:pt x="25" y="215"/>
                    <a:pt x="19" y="204"/>
                  </a:cubicBezTo>
                  <a:cubicBezTo>
                    <a:pt x="12" y="193"/>
                    <a:pt x="13" y="179"/>
                    <a:pt x="21" y="168"/>
                  </a:cubicBezTo>
                  <a:cubicBezTo>
                    <a:pt x="21" y="168"/>
                    <a:pt x="21" y="167"/>
                    <a:pt x="21" y="167"/>
                  </a:cubicBezTo>
                  <a:cubicBezTo>
                    <a:pt x="21" y="166"/>
                    <a:pt x="20" y="166"/>
                    <a:pt x="20" y="166"/>
                  </a:cubicBezTo>
                  <a:cubicBezTo>
                    <a:pt x="8" y="161"/>
                    <a:pt x="0" y="149"/>
                    <a:pt x="0" y="136"/>
                  </a:cubicBezTo>
                  <a:cubicBezTo>
                    <a:pt x="0" y="123"/>
                    <a:pt x="8" y="111"/>
                    <a:pt x="20" y="106"/>
                  </a:cubicBezTo>
                  <a:cubicBezTo>
                    <a:pt x="20" y="106"/>
                    <a:pt x="21" y="105"/>
                    <a:pt x="21" y="105"/>
                  </a:cubicBezTo>
                  <a:cubicBezTo>
                    <a:pt x="21" y="105"/>
                    <a:pt x="21" y="104"/>
                    <a:pt x="21" y="103"/>
                  </a:cubicBezTo>
                  <a:cubicBezTo>
                    <a:pt x="13" y="93"/>
                    <a:pt x="12" y="79"/>
                    <a:pt x="19" y="68"/>
                  </a:cubicBezTo>
                  <a:cubicBezTo>
                    <a:pt x="25" y="57"/>
                    <a:pt x="37" y="50"/>
                    <a:pt x="50" y="52"/>
                  </a:cubicBezTo>
                  <a:cubicBezTo>
                    <a:pt x="51" y="52"/>
                    <a:pt x="51" y="51"/>
                    <a:pt x="52" y="51"/>
                  </a:cubicBezTo>
                  <a:cubicBezTo>
                    <a:pt x="52" y="51"/>
                    <a:pt x="52" y="50"/>
                    <a:pt x="52" y="50"/>
                  </a:cubicBezTo>
                  <a:cubicBezTo>
                    <a:pt x="51" y="37"/>
                    <a:pt x="57" y="24"/>
                    <a:pt x="68" y="18"/>
                  </a:cubicBezTo>
                  <a:cubicBezTo>
                    <a:pt x="80" y="12"/>
                    <a:pt x="94" y="12"/>
                    <a:pt x="104" y="20"/>
                  </a:cubicBezTo>
                  <a:cubicBezTo>
                    <a:pt x="105" y="20"/>
                    <a:pt x="105" y="20"/>
                    <a:pt x="105" y="20"/>
                  </a:cubicBezTo>
                  <a:cubicBezTo>
                    <a:pt x="106" y="20"/>
                    <a:pt x="106" y="20"/>
                    <a:pt x="106" y="19"/>
                  </a:cubicBezTo>
                  <a:cubicBezTo>
                    <a:pt x="112" y="7"/>
                    <a:pt x="123" y="0"/>
                    <a:pt x="136" y="0"/>
                  </a:cubicBezTo>
                  <a:cubicBezTo>
                    <a:pt x="149" y="0"/>
                    <a:pt x="161" y="7"/>
                    <a:pt x="166" y="19"/>
                  </a:cubicBezTo>
                  <a:cubicBezTo>
                    <a:pt x="167" y="20"/>
                    <a:pt x="167" y="20"/>
                    <a:pt x="167" y="20"/>
                  </a:cubicBezTo>
                  <a:cubicBezTo>
                    <a:pt x="168" y="20"/>
                    <a:pt x="168" y="20"/>
                    <a:pt x="169" y="20"/>
                  </a:cubicBezTo>
                  <a:cubicBezTo>
                    <a:pt x="179" y="12"/>
                    <a:pt x="193" y="12"/>
                    <a:pt x="204" y="18"/>
                  </a:cubicBezTo>
                  <a:cubicBezTo>
                    <a:pt x="215" y="24"/>
                    <a:pt x="222" y="37"/>
                    <a:pt x="220" y="50"/>
                  </a:cubicBezTo>
                  <a:cubicBezTo>
                    <a:pt x="220" y="50"/>
                    <a:pt x="221" y="51"/>
                    <a:pt x="221" y="51"/>
                  </a:cubicBezTo>
                  <a:cubicBezTo>
                    <a:pt x="221" y="51"/>
                    <a:pt x="222" y="52"/>
                    <a:pt x="222" y="52"/>
                  </a:cubicBezTo>
                  <a:cubicBezTo>
                    <a:pt x="235" y="50"/>
                    <a:pt x="248" y="57"/>
                    <a:pt x="254" y="68"/>
                  </a:cubicBezTo>
                  <a:cubicBezTo>
                    <a:pt x="261" y="79"/>
                    <a:pt x="260" y="93"/>
                    <a:pt x="252" y="103"/>
                  </a:cubicBezTo>
                  <a:cubicBezTo>
                    <a:pt x="252" y="104"/>
                    <a:pt x="252" y="105"/>
                    <a:pt x="252" y="105"/>
                  </a:cubicBezTo>
                  <a:cubicBezTo>
                    <a:pt x="252" y="105"/>
                    <a:pt x="252" y="106"/>
                    <a:pt x="253" y="106"/>
                  </a:cubicBezTo>
                  <a:cubicBezTo>
                    <a:pt x="265" y="111"/>
                    <a:pt x="272" y="123"/>
                    <a:pt x="272" y="136"/>
                  </a:cubicBezTo>
                  <a:cubicBezTo>
                    <a:pt x="272" y="149"/>
                    <a:pt x="265" y="161"/>
                    <a:pt x="253" y="166"/>
                  </a:cubicBezTo>
                  <a:cubicBezTo>
                    <a:pt x="252" y="166"/>
                    <a:pt x="252" y="166"/>
                    <a:pt x="252" y="167"/>
                  </a:cubicBezTo>
                  <a:cubicBezTo>
                    <a:pt x="252" y="167"/>
                    <a:pt x="252" y="168"/>
                    <a:pt x="252" y="168"/>
                  </a:cubicBezTo>
                  <a:cubicBezTo>
                    <a:pt x="260" y="179"/>
                    <a:pt x="261" y="193"/>
                    <a:pt x="254" y="204"/>
                  </a:cubicBezTo>
                  <a:cubicBezTo>
                    <a:pt x="248" y="215"/>
                    <a:pt x="235" y="221"/>
                    <a:pt x="222" y="220"/>
                  </a:cubicBezTo>
                  <a:cubicBezTo>
                    <a:pt x="222" y="220"/>
                    <a:pt x="221" y="220"/>
                    <a:pt x="221" y="220"/>
                  </a:cubicBezTo>
                  <a:cubicBezTo>
                    <a:pt x="221" y="221"/>
                    <a:pt x="220" y="221"/>
                    <a:pt x="220" y="222"/>
                  </a:cubicBezTo>
                  <a:cubicBezTo>
                    <a:pt x="222" y="235"/>
                    <a:pt x="215" y="247"/>
                    <a:pt x="204" y="254"/>
                  </a:cubicBezTo>
                  <a:cubicBezTo>
                    <a:pt x="193" y="260"/>
                    <a:pt x="179" y="259"/>
                    <a:pt x="169" y="252"/>
                  </a:cubicBezTo>
                  <a:cubicBezTo>
                    <a:pt x="168" y="251"/>
                    <a:pt x="168" y="251"/>
                    <a:pt x="167" y="251"/>
                  </a:cubicBezTo>
                  <a:cubicBezTo>
                    <a:pt x="167" y="251"/>
                    <a:pt x="167" y="252"/>
                    <a:pt x="166" y="252"/>
                  </a:cubicBezTo>
                  <a:cubicBezTo>
                    <a:pt x="161" y="264"/>
                    <a:pt x="149" y="272"/>
                    <a:pt x="136" y="272"/>
                  </a:cubicBezTo>
                  <a:close/>
                  <a:moveTo>
                    <a:pt x="105" y="243"/>
                  </a:moveTo>
                  <a:cubicBezTo>
                    <a:pt x="106" y="243"/>
                    <a:pt x="107" y="243"/>
                    <a:pt x="107" y="243"/>
                  </a:cubicBezTo>
                  <a:cubicBezTo>
                    <a:pt x="110" y="244"/>
                    <a:pt x="113" y="246"/>
                    <a:pt x="114" y="249"/>
                  </a:cubicBezTo>
                  <a:cubicBezTo>
                    <a:pt x="118" y="258"/>
                    <a:pt x="127" y="264"/>
                    <a:pt x="136" y="264"/>
                  </a:cubicBezTo>
                  <a:cubicBezTo>
                    <a:pt x="146" y="264"/>
                    <a:pt x="155" y="258"/>
                    <a:pt x="159" y="249"/>
                  </a:cubicBezTo>
                  <a:cubicBezTo>
                    <a:pt x="160" y="246"/>
                    <a:pt x="162" y="244"/>
                    <a:pt x="165" y="243"/>
                  </a:cubicBezTo>
                  <a:cubicBezTo>
                    <a:pt x="168" y="243"/>
                    <a:pt x="171" y="243"/>
                    <a:pt x="173" y="245"/>
                  </a:cubicBezTo>
                  <a:cubicBezTo>
                    <a:pt x="181" y="251"/>
                    <a:pt x="192" y="251"/>
                    <a:pt x="200" y="246"/>
                  </a:cubicBezTo>
                  <a:cubicBezTo>
                    <a:pt x="209" y="242"/>
                    <a:pt x="213" y="232"/>
                    <a:pt x="212" y="223"/>
                  </a:cubicBezTo>
                  <a:cubicBezTo>
                    <a:pt x="212" y="220"/>
                    <a:pt x="213" y="217"/>
                    <a:pt x="215" y="215"/>
                  </a:cubicBezTo>
                  <a:cubicBezTo>
                    <a:pt x="217" y="212"/>
                    <a:pt x="220" y="211"/>
                    <a:pt x="223" y="212"/>
                  </a:cubicBezTo>
                  <a:cubicBezTo>
                    <a:pt x="233" y="213"/>
                    <a:pt x="242" y="208"/>
                    <a:pt x="247" y="200"/>
                  </a:cubicBezTo>
                  <a:cubicBezTo>
                    <a:pt x="252" y="191"/>
                    <a:pt x="251" y="181"/>
                    <a:pt x="245" y="173"/>
                  </a:cubicBezTo>
                  <a:cubicBezTo>
                    <a:pt x="244" y="171"/>
                    <a:pt x="243" y="168"/>
                    <a:pt x="244" y="165"/>
                  </a:cubicBezTo>
                  <a:cubicBezTo>
                    <a:pt x="245" y="162"/>
                    <a:pt x="247" y="159"/>
                    <a:pt x="249" y="158"/>
                  </a:cubicBezTo>
                  <a:cubicBezTo>
                    <a:pt x="258" y="154"/>
                    <a:pt x="264" y="145"/>
                    <a:pt x="264" y="136"/>
                  </a:cubicBezTo>
                  <a:cubicBezTo>
                    <a:pt x="264" y="126"/>
                    <a:pt x="258" y="117"/>
                    <a:pt x="249" y="113"/>
                  </a:cubicBezTo>
                  <a:cubicBezTo>
                    <a:pt x="247" y="112"/>
                    <a:pt x="245" y="110"/>
                    <a:pt x="244" y="107"/>
                  </a:cubicBezTo>
                  <a:cubicBezTo>
                    <a:pt x="243" y="104"/>
                    <a:pt x="244" y="101"/>
                    <a:pt x="245" y="99"/>
                  </a:cubicBezTo>
                  <a:cubicBezTo>
                    <a:pt x="251" y="91"/>
                    <a:pt x="252" y="80"/>
                    <a:pt x="247" y="72"/>
                  </a:cubicBezTo>
                  <a:cubicBezTo>
                    <a:pt x="242" y="64"/>
                    <a:pt x="233" y="59"/>
                    <a:pt x="223" y="60"/>
                  </a:cubicBezTo>
                  <a:cubicBezTo>
                    <a:pt x="220" y="60"/>
                    <a:pt x="217" y="59"/>
                    <a:pt x="215" y="57"/>
                  </a:cubicBezTo>
                  <a:cubicBezTo>
                    <a:pt x="213" y="55"/>
                    <a:pt x="212" y="52"/>
                    <a:pt x="212" y="49"/>
                  </a:cubicBezTo>
                  <a:cubicBezTo>
                    <a:pt x="213" y="39"/>
                    <a:pt x="209" y="30"/>
                    <a:pt x="200" y="25"/>
                  </a:cubicBezTo>
                  <a:cubicBezTo>
                    <a:pt x="192" y="20"/>
                    <a:pt x="181" y="21"/>
                    <a:pt x="173" y="27"/>
                  </a:cubicBezTo>
                  <a:cubicBezTo>
                    <a:pt x="171" y="28"/>
                    <a:pt x="168" y="29"/>
                    <a:pt x="165" y="28"/>
                  </a:cubicBezTo>
                  <a:cubicBezTo>
                    <a:pt x="162" y="27"/>
                    <a:pt x="160" y="25"/>
                    <a:pt x="159" y="23"/>
                  </a:cubicBezTo>
                  <a:cubicBezTo>
                    <a:pt x="155" y="14"/>
                    <a:pt x="146" y="8"/>
                    <a:pt x="136" y="8"/>
                  </a:cubicBezTo>
                  <a:cubicBezTo>
                    <a:pt x="127" y="8"/>
                    <a:pt x="118" y="14"/>
                    <a:pt x="114" y="23"/>
                  </a:cubicBezTo>
                  <a:cubicBezTo>
                    <a:pt x="113" y="25"/>
                    <a:pt x="110" y="27"/>
                    <a:pt x="107" y="28"/>
                  </a:cubicBezTo>
                  <a:cubicBezTo>
                    <a:pt x="105" y="29"/>
                    <a:pt x="102" y="28"/>
                    <a:pt x="99" y="27"/>
                  </a:cubicBezTo>
                  <a:cubicBezTo>
                    <a:pt x="91" y="21"/>
                    <a:pt x="81" y="20"/>
                    <a:pt x="72" y="25"/>
                  </a:cubicBezTo>
                  <a:cubicBezTo>
                    <a:pt x="64" y="30"/>
                    <a:pt x="59" y="39"/>
                    <a:pt x="60" y="49"/>
                  </a:cubicBezTo>
                  <a:cubicBezTo>
                    <a:pt x="61" y="52"/>
                    <a:pt x="60" y="55"/>
                    <a:pt x="58" y="57"/>
                  </a:cubicBezTo>
                  <a:cubicBezTo>
                    <a:pt x="55" y="59"/>
                    <a:pt x="52" y="60"/>
                    <a:pt x="49" y="60"/>
                  </a:cubicBezTo>
                  <a:cubicBezTo>
                    <a:pt x="40" y="59"/>
                    <a:pt x="30" y="64"/>
                    <a:pt x="26" y="72"/>
                  </a:cubicBezTo>
                  <a:cubicBezTo>
                    <a:pt x="21" y="80"/>
                    <a:pt x="21" y="91"/>
                    <a:pt x="27" y="99"/>
                  </a:cubicBezTo>
                  <a:cubicBezTo>
                    <a:pt x="29" y="101"/>
                    <a:pt x="29" y="104"/>
                    <a:pt x="29" y="107"/>
                  </a:cubicBezTo>
                  <a:cubicBezTo>
                    <a:pt x="28" y="110"/>
                    <a:pt x="26" y="112"/>
                    <a:pt x="23" y="113"/>
                  </a:cubicBezTo>
                  <a:cubicBezTo>
                    <a:pt x="14" y="117"/>
                    <a:pt x="9" y="126"/>
                    <a:pt x="9" y="136"/>
                  </a:cubicBezTo>
                  <a:cubicBezTo>
                    <a:pt x="9" y="145"/>
                    <a:pt x="14" y="154"/>
                    <a:pt x="23" y="158"/>
                  </a:cubicBezTo>
                  <a:cubicBezTo>
                    <a:pt x="26" y="159"/>
                    <a:pt x="28" y="162"/>
                    <a:pt x="29" y="165"/>
                  </a:cubicBezTo>
                  <a:cubicBezTo>
                    <a:pt x="29" y="168"/>
                    <a:pt x="29" y="171"/>
                    <a:pt x="27" y="173"/>
                  </a:cubicBezTo>
                  <a:cubicBezTo>
                    <a:pt x="21" y="181"/>
                    <a:pt x="21" y="191"/>
                    <a:pt x="26" y="200"/>
                  </a:cubicBezTo>
                  <a:cubicBezTo>
                    <a:pt x="30" y="208"/>
                    <a:pt x="40" y="213"/>
                    <a:pt x="49" y="212"/>
                  </a:cubicBezTo>
                  <a:cubicBezTo>
                    <a:pt x="52" y="211"/>
                    <a:pt x="55" y="212"/>
                    <a:pt x="58" y="215"/>
                  </a:cubicBezTo>
                  <a:cubicBezTo>
                    <a:pt x="60" y="217"/>
                    <a:pt x="61" y="220"/>
                    <a:pt x="60" y="223"/>
                  </a:cubicBezTo>
                  <a:cubicBezTo>
                    <a:pt x="59" y="232"/>
                    <a:pt x="64" y="242"/>
                    <a:pt x="72" y="246"/>
                  </a:cubicBezTo>
                  <a:cubicBezTo>
                    <a:pt x="81" y="251"/>
                    <a:pt x="91" y="251"/>
                    <a:pt x="99" y="245"/>
                  </a:cubicBezTo>
                  <a:cubicBezTo>
                    <a:pt x="101" y="244"/>
                    <a:pt x="103" y="243"/>
                    <a:pt x="105" y="2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6" name="Freeform 141">
              <a:extLst>
                <a:ext uri="{FF2B5EF4-FFF2-40B4-BE49-F238E27FC236}">
                  <a16:creationId xmlns:a16="http://schemas.microsoft.com/office/drawing/2014/main" id="{7232D6A3-95F3-471A-8816-36C3EC05D555}"/>
                </a:ext>
              </a:extLst>
            </p:cNvPr>
            <p:cNvSpPr>
              <a:spLocks noEditPoints="1"/>
            </p:cNvSpPr>
            <p:nvPr/>
          </p:nvSpPr>
          <p:spPr bwMode="auto">
            <a:xfrm>
              <a:off x="-4772848" y="5348961"/>
              <a:ext cx="476934" cy="481009"/>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8 h 190"/>
                <a:gd name="T12" fmla="*/ 9 w 190"/>
                <a:gd name="T13" fmla="*/ 95 h 190"/>
                <a:gd name="T14" fmla="*/ 95 w 190"/>
                <a:gd name="T15" fmla="*/ 182 h 190"/>
                <a:gd name="T16" fmla="*/ 182 w 190"/>
                <a:gd name="T17" fmla="*/ 95 h 190"/>
                <a:gd name="T18" fmla="*/ 95 w 190"/>
                <a:gd name="T19" fmla="*/ 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2"/>
                    <a:pt x="43" y="0"/>
                    <a:pt x="95" y="0"/>
                  </a:cubicBezTo>
                  <a:cubicBezTo>
                    <a:pt x="148" y="0"/>
                    <a:pt x="190" y="42"/>
                    <a:pt x="190" y="95"/>
                  </a:cubicBezTo>
                  <a:cubicBezTo>
                    <a:pt x="190" y="147"/>
                    <a:pt x="148" y="190"/>
                    <a:pt x="95" y="190"/>
                  </a:cubicBezTo>
                  <a:close/>
                  <a:moveTo>
                    <a:pt x="95" y="8"/>
                  </a:moveTo>
                  <a:cubicBezTo>
                    <a:pt x="47" y="8"/>
                    <a:pt x="9" y="47"/>
                    <a:pt x="9" y="95"/>
                  </a:cubicBezTo>
                  <a:cubicBezTo>
                    <a:pt x="9" y="143"/>
                    <a:pt x="47" y="182"/>
                    <a:pt x="95" y="182"/>
                  </a:cubicBezTo>
                  <a:cubicBezTo>
                    <a:pt x="143" y="182"/>
                    <a:pt x="182" y="143"/>
                    <a:pt x="182" y="95"/>
                  </a:cubicBezTo>
                  <a:cubicBezTo>
                    <a:pt x="182" y="47"/>
                    <a:pt x="143" y="8"/>
                    <a:pt x="95"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7" name="Freeform 142">
              <a:extLst>
                <a:ext uri="{FF2B5EF4-FFF2-40B4-BE49-F238E27FC236}">
                  <a16:creationId xmlns:a16="http://schemas.microsoft.com/office/drawing/2014/main" id="{36ABF640-29AD-E9D9-2F40-BA71804AD2D4}"/>
                </a:ext>
              </a:extLst>
            </p:cNvPr>
            <p:cNvSpPr>
              <a:spLocks noEditPoints="1"/>
            </p:cNvSpPr>
            <p:nvPr/>
          </p:nvSpPr>
          <p:spPr bwMode="auto">
            <a:xfrm>
              <a:off x="-4691321" y="5434563"/>
              <a:ext cx="317955" cy="309802"/>
            </a:xfrm>
            <a:custGeom>
              <a:avLst/>
              <a:gdLst>
                <a:gd name="T0" fmla="*/ 97 w 127"/>
                <a:gd name="T1" fmla="*/ 122 h 123"/>
                <a:gd name="T2" fmla="*/ 93 w 127"/>
                <a:gd name="T3" fmla="*/ 121 h 123"/>
                <a:gd name="T4" fmla="*/ 63 w 127"/>
                <a:gd name="T5" fmla="*/ 103 h 123"/>
                <a:gd name="T6" fmla="*/ 34 w 127"/>
                <a:gd name="T7" fmla="*/ 121 h 123"/>
                <a:gd name="T8" fmla="*/ 34 w 127"/>
                <a:gd name="T9" fmla="*/ 121 h 123"/>
                <a:gd name="T10" fmla="*/ 25 w 127"/>
                <a:gd name="T11" fmla="*/ 120 h 123"/>
                <a:gd name="T12" fmla="*/ 21 w 127"/>
                <a:gd name="T13" fmla="*/ 112 h 123"/>
                <a:gd name="T14" fmla="*/ 29 w 127"/>
                <a:gd name="T15" fmla="*/ 77 h 123"/>
                <a:gd name="T16" fmla="*/ 4 w 127"/>
                <a:gd name="T17" fmla="*/ 56 h 123"/>
                <a:gd name="T18" fmla="*/ 1 w 127"/>
                <a:gd name="T19" fmla="*/ 47 h 123"/>
                <a:gd name="T20" fmla="*/ 8 w 127"/>
                <a:gd name="T21" fmla="*/ 41 h 123"/>
                <a:gd name="T22" fmla="*/ 40 w 127"/>
                <a:gd name="T23" fmla="*/ 37 h 123"/>
                <a:gd name="T24" fmla="*/ 56 w 127"/>
                <a:gd name="T25" fmla="*/ 5 h 123"/>
                <a:gd name="T26" fmla="*/ 63 w 127"/>
                <a:gd name="T27" fmla="*/ 0 h 123"/>
                <a:gd name="T28" fmla="*/ 71 w 127"/>
                <a:gd name="T29" fmla="*/ 5 h 123"/>
                <a:gd name="T30" fmla="*/ 87 w 127"/>
                <a:gd name="T31" fmla="*/ 37 h 123"/>
                <a:gd name="T32" fmla="*/ 119 w 127"/>
                <a:gd name="T33" fmla="*/ 41 h 123"/>
                <a:gd name="T34" fmla="*/ 126 w 127"/>
                <a:gd name="T35" fmla="*/ 47 h 123"/>
                <a:gd name="T36" fmla="*/ 123 w 127"/>
                <a:gd name="T37" fmla="*/ 56 h 123"/>
                <a:gd name="T38" fmla="*/ 98 w 127"/>
                <a:gd name="T39" fmla="*/ 77 h 123"/>
                <a:gd name="T40" fmla="*/ 105 w 127"/>
                <a:gd name="T41" fmla="*/ 112 h 123"/>
                <a:gd name="T42" fmla="*/ 102 w 127"/>
                <a:gd name="T43" fmla="*/ 120 h 123"/>
                <a:gd name="T44" fmla="*/ 97 w 127"/>
                <a:gd name="T45" fmla="*/ 122 h 123"/>
                <a:gd name="T46" fmla="*/ 63 w 127"/>
                <a:gd name="T47" fmla="*/ 8 h 123"/>
                <a:gd name="T48" fmla="*/ 63 w 127"/>
                <a:gd name="T49" fmla="*/ 9 h 123"/>
                <a:gd name="T50" fmla="*/ 47 w 127"/>
                <a:gd name="T51" fmla="*/ 43 h 123"/>
                <a:gd name="T52" fmla="*/ 43 w 127"/>
                <a:gd name="T53" fmla="*/ 45 h 123"/>
                <a:gd name="T54" fmla="*/ 9 w 127"/>
                <a:gd name="T55" fmla="*/ 49 h 123"/>
                <a:gd name="T56" fmla="*/ 9 w 127"/>
                <a:gd name="T57" fmla="*/ 49 h 123"/>
                <a:gd name="T58" fmla="*/ 9 w 127"/>
                <a:gd name="T59" fmla="*/ 49 h 123"/>
                <a:gd name="T60" fmla="*/ 36 w 127"/>
                <a:gd name="T61" fmla="*/ 72 h 123"/>
                <a:gd name="T62" fmla="*/ 37 w 127"/>
                <a:gd name="T63" fmla="*/ 76 h 123"/>
                <a:gd name="T64" fmla="*/ 29 w 127"/>
                <a:gd name="T65" fmla="*/ 113 h 123"/>
                <a:gd name="T66" fmla="*/ 29 w 127"/>
                <a:gd name="T67" fmla="*/ 114 h 123"/>
                <a:gd name="T68" fmla="*/ 30 w 127"/>
                <a:gd name="T69" fmla="*/ 114 h 123"/>
                <a:gd name="T70" fmla="*/ 30 w 127"/>
                <a:gd name="T71" fmla="*/ 114 h 123"/>
                <a:gd name="T72" fmla="*/ 61 w 127"/>
                <a:gd name="T73" fmla="*/ 95 h 123"/>
                <a:gd name="T74" fmla="*/ 65 w 127"/>
                <a:gd name="T75" fmla="*/ 95 h 123"/>
                <a:gd name="T76" fmla="*/ 97 w 127"/>
                <a:gd name="T77" fmla="*/ 114 h 123"/>
                <a:gd name="T78" fmla="*/ 97 w 127"/>
                <a:gd name="T79" fmla="*/ 114 h 123"/>
                <a:gd name="T80" fmla="*/ 97 w 127"/>
                <a:gd name="T81" fmla="*/ 113 h 123"/>
                <a:gd name="T82" fmla="*/ 89 w 127"/>
                <a:gd name="T83" fmla="*/ 76 h 123"/>
                <a:gd name="T84" fmla="*/ 91 w 127"/>
                <a:gd name="T85" fmla="*/ 72 h 123"/>
                <a:gd name="T86" fmla="*/ 118 w 127"/>
                <a:gd name="T87" fmla="*/ 49 h 123"/>
                <a:gd name="T88" fmla="*/ 118 w 127"/>
                <a:gd name="T89" fmla="*/ 49 h 123"/>
                <a:gd name="T90" fmla="*/ 118 w 127"/>
                <a:gd name="T91" fmla="*/ 49 h 123"/>
                <a:gd name="T92" fmla="*/ 83 w 127"/>
                <a:gd name="T93" fmla="*/ 45 h 123"/>
                <a:gd name="T94" fmla="*/ 80 w 127"/>
                <a:gd name="T95" fmla="*/ 43 h 123"/>
                <a:gd name="T96" fmla="*/ 64 w 127"/>
                <a:gd name="T97" fmla="*/ 9 h 123"/>
                <a:gd name="T98" fmla="*/ 63 w 127"/>
                <a:gd name="T99" fmla="*/ 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23">
                  <a:moveTo>
                    <a:pt x="97" y="122"/>
                  </a:moveTo>
                  <a:cubicBezTo>
                    <a:pt x="96" y="122"/>
                    <a:pt x="94" y="122"/>
                    <a:pt x="93" y="121"/>
                  </a:cubicBezTo>
                  <a:cubicBezTo>
                    <a:pt x="63" y="103"/>
                    <a:pt x="63" y="103"/>
                    <a:pt x="63" y="103"/>
                  </a:cubicBezTo>
                  <a:cubicBezTo>
                    <a:pt x="34" y="121"/>
                    <a:pt x="34" y="121"/>
                    <a:pt x="34" y="121"/>
                  </a:cubicBezTo>
                  <a:cubicBezTo>
                    <a:pt x="34" y="121"/>
                    <a:pt x="34" y="121"/>
                    <a:pt x="34" y="121"/>
                  </a:cubicBezTo>
                  <a:cubicBezTo>
                    <a:pt x="31" y="123"/>
                    <a:pt x="27" y="122"/>
                    <a:pt x="25" y="120"/>
                  </a:cubicBezTo>
                  <a:cubicBezTo>
                    <a:pt x="22" y="118"/>
                    <a:pt x="20" y="115"/>
                    <a:pt x="21" y="112"/>
                  </a:cubicBezTo>
                  <a:cubicBezTo>
                    <a:pt x="29" y="77"/>
                    <a:pt x="29" y="77"/>
                    <a:pt x="29" y="77"/>
                  </a:cubicBezTo>
                  <a:cubicBezTo>
                    <a:pt x="4" y="56"/>
                    <a:pt x="4" y="56"/>
                    <a:pt x="4" y="56"/>
                  </a:cubicBezTo>
                  <a:cubicBezTo>
                    <a:pt x="1" y="54"/>
                    <a:pt x="0" y="50"/>
                    <a:pt x="1" y="47"/>
                  </a:cubicBezTo>
                  <a:cubicBezTo>
                    <a:pt x="2" y="43"/>
                    <a:pt x="5" y="41"/>
                    <a:pt x="8" y="41"/>
                  </a:cubicBezTo>
                  <a:cubicBezTo>
                    <a:pt x="40" y="37"/>
                    <a:pt x="40" y="37"/>
                    <a:pt x="40" y="37"/>
                  </a:cubicBezTo>
                  <a:cubicBezTo>
                    <a:pt x="56" y="5"/>
                    <a:pt x="56" y="5"/>
                    <a:pt x="56" y="5"/>
                  </a:cubicBezTo>
                  <a:cubicBezTo>
                    <a:pt x="57" y="2"/>
                    <a:pt x="60" y="0"/>
                    <a:pt x="63" y="0"/>
                  </a:cubicBezTo>
                  <a:cubicBezTo>
                    <a:pt x="67" y="0"/>
                    <a:pt x="70" y="2"/>
                    <a:pt x="71" y="5"/>
                  </a:cubicBezTo>
                  <a:cubicBezTo>
                    <a:pt x="87" y="37"/>
                    <a:pt x="87" y="37"/>
                    <a:pt x="87" y="37"/>
                  </a:cubicBezTo>
                  <a:cubicBezTo>
                    <a:pt x="119" y="41"/>
                    <a:pt x="119" y="41"/>
                    <a:pt x="119" y="41"/>
                  </a:cubicBezTo>
                  <a:cubicBezTo>
                    <a:pt x="122" y="41"/>
                    <a:pt x="125" y="43"/>
                    <a:pt x="126" y="47"/>
                  </a:cubicBezTo>
                  <a:cubicBezTo>
                    <a:pt x="127" y="50"/>
                    <a:pt x="126" y="54"/>
                    <a:pt x="123" y="56"/>
                  </a:cubicBezTo>
                  <a:cubicBezTo>
                    <a:pt x="98" y="77"/>
                    <a:pt x="98" y="77"/>
                    <a:pt x="98" y="77"/>
                  </a:cubicBezTo>
                  <a:cubicBezTo>
                    <a:pt x="105" y="112"/>
                    <a:pt x="105" y="112"/>
                    <a:pt x="105" y="112"/>
                  </a:cubicBezTo>
                  <a:cubicBezTo>
                    <a:pt x="106" y="115"/>
                    <a:pt x="105" y="118"/>
                    <a:pt x="102" y="120"/>
                  </a:cubicBezTo>
                  <a:cubicBezTo>
                    <a:pt x="101" y="121"/>
                    <a:pt x="99" y="122"/>
                    <a:pt x="97" y="122"/>
                  </a:cubicBezTo>
                  <a:close/>
                  <a:moveTo>
                    <a:pt x="63" y="8"/>
                  </a:moveTo>
                  <a:cubicBezTo>
                    <a:pt x="63" y="8"/>
                    <a:pt x="63" y="8"/>
                    <a:pt x="63" y="9"/>
                  </a:cubicBezTo>
                  <a:cubicBezTo>
                    <a:pt x="47" y="43"/>
                    <a:pt x="47" y="43"/>
                    <a:pt x="47" y="43"/>
                  </a:cubicBezTo>
                  <a:cubicBezTo>
                    <a:pt x="46" y="44"/>
                    <a:pt x="45" y="45"/>
                    <a:pt x="43" y="45"/>
                  </a:cubicBezTo>
                  <a:cubicBezTo>
                    <a:pt x="9" y="49"/>
                    <a:pt x="9" y="49"/>
                    <a:pt x="9" y="49"/>
                  </a:cubicBezTo>
                  <a:cubicBezTo>
                    <a:pt x="9" y="49"/>
                    <a:pt x="9" y="49"/>
                    <a:pt x="9" y="49"/>
                  </a:cubicBezTo>
                  <a:cubicBezTo>
                    <a:pt x="9" y="49"/>
                    <a:pt x="9" y="49"/>
                    <a:pt x="9" y="49"/>
                  </a:cubicBezTo>
                  <a:cubicBezTo>
                    <a:pt x="36" y="72"/>
                    <a:pt x="36" y="72"/>
                    <a:pt x="36" y="72"/>
                  </a:cubicBezTo>
                  <a:cubicBezTo>
                    <a:pt x="37" y="73"/>
                    <a:pt x="38" y="75"/>
                    <a:pt x="37" y="76"/>
                  </a:cubicBezTo>
                  <a:cubicBezTo>
                    <a:pt x="29" y="113"/>
                    <a:pt x="29" y="113"/>
                    <a:pt x="29" y="113"/>
                  </a:cubicBezTo>
                  <a:cubicBezTo>
                    <a:pt x="29" y="113"/>
                    <a:pt x="29" y="114"/>
                    <a:pt x="29" y="114"/>
                  </a:cubicBezTo>
                  <a:cubicBezTo>
                    <a:pt x="30" y="114"/>
                    <a:pt x="30" y="114"/>
                    <a:pt x="30" y="114"/>
                  </a:cubicBezTo>
                  <a:cubicBezTo>
                    <a:pt x="30" y="114"/>
                    <a:pt x="30" y="114"/>
                    <a:pt x="30" y="114"/>
                  </a:cubicBezTo>
                  <a:cubicBezTo>
                    <a:pt x="61" y="95"/>
                    <a:pt x="61" y="95"/>
                    <a:pt x="61" y="95"/>
                  </a:cubicBezTo>
                  <a:cubicBezTo>
                    <a:pt x="62" y="94"/>
                    <a:pt x="64" y="94"/>
                    <a:pt x="65" y="95"/>
                  </a:cubicBezTo>
                  <a:cubicBezTo>
                    <a:pt x="97" y="114"/>
                    <a:pt x="97" y="114"/>
                    <a:pt x="97" y="114"/>
                  </a:cubicBezTo>
                  <a:cubicBezTo>
                    <a:pt x="97" y="114"/>
                    <a:pt x="97" y="114"/>
                    <a:pt x="97" y="114"/>
                  </a:cubicBezTo>
                  <a:cubicBezTo>
                    <a:pt x="97" y="114"/>
                    <a:pt x="97" y="113"/>
                    <a:pt x="97" y="113"/>
                  </a:cubicBezTo>
                  <a:cubicBezTo>
                    <a:pt x="89" y="76"/>
                    <a:pt x="89" y="76"/>
                    <a:pt x="89" y="76"/>
                  </a:cubicBezTo>
                  <a:cubicBezTo>
                    <a:pt x="89" y="75"/>
                    <a:pt x="90" y="73"/>
                    <a:pt x="91" y="72"/>
                  </a:cubicBezTo>
                  <a:cubicBezTo>
                    <a:pt x="118" y="49"/>
                    <a:pt x="118" y="49"/>
                    <a:pt x="118" y="49"/>
                  </a:cubicBezTo>
                  <a:cubicBezTo>
                    <a:pt x="118" y="49"/>
                    <a:pt x="118" y="49"/>
                    <a:pt x="118" y="49"/>
                  </a:cubicBezTo>
                  <a:cubicBezTo>
                    <a:pt x="118" y="49"/>
                    <a:pt x="118" y="49"/>
                    <a:pt x="118" y="49"/>
                  </a:cubicBezTo>
                  <a:cubicBezTo>
                    <a:pt x="83" y="45"/>
                    <a:pt x="83" y="45"/>
                    <a:pt x="83" y="45"/>
                  </a:cubicBezTo>
                  <a:cubicBezTo>
                    <a:pt x="82" y="45"/>
                    <a:pt x="81" y="44"/>
                    <a:pt x="80" y="43"/>
                  </a:cubicBezTo>
                  <a:cubicBezTo>
                    <a:pt x="64" y="9"/>
                    <a:pt x="64" y="9"/>
                    <a:pt x="64" y="9"/>
                  </a:cubicBezTo>
                  <a:cubicBezTo>
                    <a:pt x="64" y="8"/>
                    <a:pt x="64" y="8"/>
                    <a:pt x="6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7" name="Shape17_20200717_154352">
            <a:extLst>
              <a:ext uri="{FF2B5EF4-FFF2-40B4-BE49-F238E27FC236}">
                <a16:creationId xmlns:a16="http://schemas.microsoft.com/office/drawing/2014/main" id="{9EF28142-7A8C-8215-C2CA-3E3EA317B825}"/>
              </a:ext>
            </a:extLst>
          </p:cNvPr>
          <p:cNvGrpSpPr>
            <a:grpSpLocks noChangeAspect="1"/>
          </p:cNvGrpSpPr>
          <p:nvPr/>
        </p:nvGrpSpPr>
        <p:grpSpPr>
          <a:xfrm>
            <a:off x="3245789" y="2497438"/>
            <a:ext cx="574766" cy="664446"/>
            <a:chOff x="-2147680" y="2381380"/>
            <a:chExt cx="574766" cy="664446"/>
          </a:xfrm>
          <a:solidFill>
            <a:schemeClr val="accent1"/>
          </a:solidFill>
        </p:grpSpPr>
        <p:sp>
          <p:nvSpPr>
            <p:cNvPr id="154" name="Freeform 143">
              <a:extLst>
                <a:ext uri="{FF2B5EF4-FFF2-40B4-BE49-F238E27FC236}">
                  <a16:creationId xmlns:a16="http://schemas.microsoft.com/office/drawing/2014/main" id="{D7A89476-8434-9F37-A216-A3C5C327C015}"/>
                </a:ext>
              </a:extLst>
            </p:cNvPr>
            <p:cNvSpPr>
              <a:spLocks/>
            </p:cNvSpPr>
            <p:nvPr/>
          </p:nvSpPr>
          <p:spPr bwMode="auto">
            <a:xfrm>
              <a:off x="-2082458" y="2666724"/>
              <a:ext cx="444323" cy="379102"/>
            </a:xfrm>
            <a:custGeom>
              <a:avLst/>
              <a:gdLst>
                <a:gd name="T0" fmla="*/ 150 w 176"/>
                <a:gd name="T1" fmla="*/ 0 h 151"/>
                <a:gd name="T2" fmla="*/ 148 w 176"/>
                <a:gd name="T3" fmla="*/ 3 h 151"/>
                <a:gd name="T4" fmla="*/ 144 w 176"/>
                <a:gd name="T5" fmla="*/ 6 h 151"/>
                <a:gd name="T6" fmla="*/ 168 w 176"/>
                <a:gd name="T7" fmla="*/ 62 h 151"/>
                <a:gd name="T8" fmla="*/ 88 w 176"/>
                <a:gd name="T9" fmla="*/ 142 h 151"/>
                <a:gd name="T10" fmla="*/ 8 w 176"/>
                <a:gd name="T11" fmla="*/ 62 h 151"/>
                <a:gd name="T12" fmla="*/ 31 w 176"/>
                <a:gd name="T13" fmla="*/ 6 h 151"/>
                <a:gd name="T14" fmla="*/ 25 w 176"/>
                <a:gd name="T15" fmla="*/ 0 h 151"/>
                <a:gd name="T16" fmla="*/ 0 w 176"/>
                <a:gd name="T17" fmla="*/ 62 h 151"/>
                <a:gd name="T18" fmla="*/ 88 w 176"/>
                <a:gd name="T19" fmla="*/ 151 h 151"/>
                <a:gd name="T20" fmla="*/ 176 w 176"/>
                <a:gd name="T21" fmla="*/ 62 h 151"/>
                <a:gd name="T22" fmla="*/ 150 w 176"/>
                <a:gd name="T2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51">
                  <a:moveTo>
                    <a:pt x="150" y="0"/>
                  </a:moveTo>
                  <a:cubicBezTo>
                    <a:pt x="149" y="1"/>
                    <a:pt x="148" y="2"/>
                    <a:pt x="148" y="3"/>
                  </a:cubicBezTo>
                  <a:cubicBezTo>
                    <a:pt x="147" y="4"/>
                    <a:pt x="145" y="5"/>
                    <a:pt x="144" y="6"/>
                  </a:cubicBezTo>
                  <a:cubicBezTo>
                    <a:pt x="159" y="20"/>
                    <a:pt x="168" y="40"/>
                    <a:pt x="168" y="62"/>
                  </a:cubicBezTo>
                  <a:cubicBezTo>
                    <a:pt x="168" y="106"/>
                    <a:pt x="132" y="142"/>
                    <a:pt x="88" y="142"/>
                  </a:cubicBezTo>
                  <a:cubicBezTo>
                    <a:pt x="44" y="142"/>
                    <a:pt x="8" y="106"/>
                    <a:pt x="8" y="62"/>
                  </a:cubicBezTo>
                  <a:cubicBezTo>
                    <a:pt x="8" y="40"/>
                    <a:pt x="17" y="20"/>
                    <a:pt x="31" y="6"/>
                  </a:cubicBezTo>
                  <a:cubicBezTo>
                    <a:pt x="29" y="4"/>
                    <a:pt x="27" y="2"/>
                    <a:pt x="25" y="0"/>
                  </a:cubicBezTo>
                  <a:cubicBezTo>
                    <a:pt x="10" y="16"/>
                    <a:pt x="0" y="38"/>
                    <a:pt x="0" y="62"/>
                  </a:cubicBezTo>
                  <a:cubicBezTo>
                    <a:pt x="0" y="111"/>
                    <a:pt x="40" y="151"/>
                    <a:pt x="88" y="151"/>
                  </a:cubicBezTo>
                  <a:cubicBezTo>
                    <a:pt x="137" y="151"/>
                    <a:pt x="176" y="111"/>
                    <a:pt x="176" y="62"/>
                  </a:cubicBezTo>
                  <a:cubicBezTo>
                    <a:pt x="176" y="38"/>
                    <a:pt x="166" y="16"/>
                    <a:pt x="15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5" name="Freeform 144">
              <a:extLst>
                <a:ext uri="{FF2B5EF4-FFF2-40B4-BE49-F238E27FC236}">
                  <a16:creationId xmlns:a16="http://schemas.microsoft.com/office/drawing/2014/main" id="{ADBE4D46-1791-4BEF-6A9E-ADFA3118B1A9}"/>
                </a:ext>
              </a:extLst>
            </p:cNvPr>
            <p:cNvSpPr>
              <a:spLocks/>
            </p:cNvSpPr>
            <p:nvPr/>
          </p:nvSpPr>
          <p:spPr bwMode="auto">
            <a:xfrm>
              <a:off x="-2013161" y="2907228"/>
              <a:ext cx="309802" cy="81527"/>
            </a:xfrm>
            <a:custGeom>
              <a:avLst/>
              <a:gdLst>
                <a:gd name="T0" fmla="*/ 5 w 124"/>
                <a:gd name="T1" fmla="*/ 31 h 31"/>
                <a:gd name="T2" fmla="*/ 2 w 124"/>
                <a:gd name="T3" fmla="*/ 29 h 31"/>
                <a:gd name="T4" fmla="*/ 2 w 124"/>
                <a:gd name="T5" fmla="*/ 23 h 31"/>
                <a:gd name="T6" fmla="*/ 62 w 124"/>
                <a:gd name="T7" fmla="*/ 0 h 31"/>
                <a:gd name="T8" fmla="*/ 122 w 124"/>
                <a:gd name="T9" fmla="*/ 23 h 31"/>
                <a:gd name="T10" fmla="*/ 122 w 124"/>
                <a:gd name="T11" fmla="*/ 29 h 31"/>
                <a:gd name="T12" fmla="*/ 116 w 124"/>
                <a:gd name="T13" fmla="*/ 29 h 31"/>
                <a:gd name="T14" fmla="*/ 62 w 124"/>
                <a:gd name="T15" fmla="*/ 8 h 31"/>
                <a:gd name="T16" fmla="*/ 8 w 124"/>
                <a:gd name="T17" fmla="*/ 30 h 31"/>
                <a:gd name="T18" fmla="*/ 5 w 124"/>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31">
                  <a:moveTo>
                    <a:pt x="5" y="31"/>
                  </a:moveTo>
                  <a:cubicBezTo>
                    <a:pt x="4" y="31"/>
                    <a:pt x="3" y="30"/>
                    <a:pt x="2" y="29"/>
                  </a:cubicBezTo>
                  <a:cubicBezTo>
                    <a:pt x="0" y="28"/>
                    <a:pt x="0" y="25"/>
                    <a:pt x="2" y="23"/>
                  </a:cubicBezTo>
                  <a:cubicBezTo>
                    <a:pt x="18" y="8"/>
                    <a:pt x="40" y="0"/>
                    <a:pt x="62" y="0"/>
                  </a:cubicBezTo>
                  <a:cubicBezTo>
                    <a:pt x="84" y="0"/>
                    <a:pt x="106" y="8"/>
                    <a:pt x="122" y="23"/>
                  </a:cubicBezTo>
                  <a:cubicBezTo>
                    <a:pt x="123" y="25"/>
                    <a:pt x="124" y="27"/>
                    <a:pt x="122" y="29"/>
                  </a:cubicBezTo>
                  <a:cubicBezTo>
                    <a:pt x="121" y="31"/>
                    <a:pt x="118" y="31"/>
                    <a:pt x="116" y="29"/>
                  </a:cubicBezTo>
                  <a:cubicBezTo>
                    <a:pt x="101" y="16"/>
                    <a:pt x="82" y="8"/>
                    <a:pt x="62" y="8"/>
                  </a:cubicBezTo>
                  <a:cubicBezTo>
                    <a:pt x="42" y="8"/>
                    <a:pt x="22" y="16"/>
                    <a:pt x="8" y="30"/>
                  </a:cubicBezTo>
                  <a:cubicBezTo>
                    <a:pt x="7" y="30"/>
                    <a:pt x="6" y="31"/>
                    <a:pt x="5"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6" name="Freeform 145">
              <a:extLst>
                <a:ext uri="{FF2B5EF4-FFF2-40B4-BE49-F238E27FC236}">
                  <a16:creationId xmlns:a16="http://schemas.microsoft.com/office/drawing/2014/main" id="{5A9A1D92-7A70-79A3-24C1-BFBB07E60188}"/>
                </a:ext>
              </a:extLst>
            </p:cNvPr>
            <p:cNvSpPr>
              <a:spLocks/>
            </p:cNvSpPr>
            <p:nvPr/>
          </p:nvSpPr>
          <p:spPr bwMode="auto">
            <a:xfrm>
              <a:off x="-1980551" y="2703410"/>
              <a:ext cx="240506" cy="342413"/>
            </a:xfrm>
            <a:custGeom>
              <a:avLst/>
              <a:gdLst>
                <a:gd name="T0" fmla="*/ 81 w 96"/>
                <a:gd name="T1" fmla="*/ 3 h 136"/>
                <a:gd name="T2" fmla="*/ 81 w 96"/>
                <a:gd name="T3" fmla="*/ 3 h 136"/>
                <a:gd name="T4" fmla="*/ 88 w 96"/>
                <a:gd name="T5" fmla="*/ 47 h 136"/>
                <a:gd name="T6" fmla="*/ 48 w 96"/>
                <a:gd name="T7" fmla="*/ 127 h 136"/>
                <a:gd name="T8" fmla="*/ 8 w 96"/>
                <a:gd name="T9" fmla="*/ 47 h 136"/>
                <a:gd name="T10" fmla="*/ 15 w 96"/>
                <a:gd name="T11" fmla="*/ 2 h 136"/>
                <a:gd name="T12" fmla="*/ 7 w 96"/>
                <a:gd name="T13" fmla="*/ 0 h 136"/>
                <a:gd name="T14" fmla="*/ 0 w 96"/>
                <a:gd name="T15" fmla="*/ 47 h 136"/>
                <a:gd name="T16" fmla="*/ 48 w 96"/>
                <a:gd name="T17" fmla="*/ 136 h 136"/>
                <a:gd name="T18" fmla="*/ 96 w 96"/>
                <a:gd name="T19" fmla="*/ 47 h 136"/>
                <a:gd name="T20" fmla="*/ 89 w 96"/>
                <a:gd name="T21" fmla="*/ 0 h 136"/>
                <a:gd name="T22" fmla="*/ 81 w 96"/>
                <a:gd name="T23" fmla="*/ 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36">
                  <a:moveTo>
                    <a:pt x="81" y="3"/>
                  </a:moveTo>
                  <a:cubicBezTo>
                    <a:pt x="81" y="3"/>
                    <a:pt x="81" y="3"/>
                    <a:pt x="81" y="3"/>
                  </a:cubicBezTo>
                  <a:cubicBezTo>
                    <a:pt x="85" y="16"/>
                    <a:pt x="88" y="31"/>
                    <a:pt x="88" y="47"/>
                  </a:cubicBezTo>
                  <a:cubicBezTo>
                    <a:pt x="88" y="91"/>
                    <a:pt x="70" y="127"/>
                    <a:pt x="48" y="127"/>
                  </a:cubicBezTo>
                  <a:cubicBezTo>
                    <a:pt x="26" y="127"/>
                    <a:pt x="8" y="91"/>
                    <a:pt x="8" y="47"/>
                  </a:cubicBezTo>
                  <a:cubicBezTo>
                    <a:pt x="8" y="31"/>
                    <a:pt x="11" y="15"/>
                    <a:pt x="15" y="2"/>
                  </a:cubicBezTo>
                  <a:cubicBezTo>
                    <a:pt x="13" y="1"/>
                    <a:pt x="10" y="1"/>
                    <a:pt x="7" y="0"/>
                  </a:cubicBezTo>
                  <a:cubicBezTo>
                    <a:pt x="3" y="13"/>
                    <a:pt x="0" y="30"/>
                    <a:pt x="0" y="47"/>
                  </a:cubicBezTo>
                  <a:cubicBezTo>
                    <a:pt x="0" y="97"/>
                    <a:pt x="21" y="136"/>
                    <a:pt x="48" y="136"/>
                  </a:cubicBezTo>
                  <a:cubicBezTo>
                    <a:pt x="75" y="136"/>
                    <a:pt x="96" y="97"/>
                    <a:pt x="96" y="47"/>
                  </a:cubicBezTo>
                  <a:cubicBezTo>
                    <a:pt x="96" y="30"/>
                    <a:pt x="94" y="14"/>
                    <a:pt x="89" y="0"/>
                  </a:cubicBezTo>
                  <a:cubicBezTo>
                    <a:pt x="86" y="1"/>
                    <a:pt x="84" y="2"/>
                    <a:pt x="81"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7" name="Freeform 146">
              <a:extLst>
                <a:ext uri="{FF2B5EF4-FFF2-40B4-BE49-F238E27FC236}">
                  <a16:creationId xmlns:a16="http://schemas.microsoft.com/office/drawing/2014/main" id="{334C8FA0-80C4-F5BA-A3F9-C1ECB6164475}"/>
                </a:ext>
              </a:extLst>
            </p:cNvPr>
            <p:cNvSpPr>
              <a:spLocks/>
            </p:cNvSpPr>
            <p:nvPr/>
          </p:nvSpPr>
          <p:spPr bwMode="auto">
            <a:xfrm>
              <a:off x="-2082458" y="2813473"/>
              <a:ext cx="444323" cy="20383"/>
            </a:xfrm>
            <a:custGeom>
              <a:avLst/>
              <a:gdLst>
                <a:gd name="T0" fmla="*/ 172 w 176"/>
                <a:gd name="T1" fmla="*/ 8 h 8"/>
                <a:gd name="T2" fmla="*/ 4 w 176"/>
                <a:gd name="T3" fmla="*/ 8 h 8"/>
                <a:gd name="T4" fmla="*/ 0 w 176"/>
                <a:gd name="T5" fmla="*/ 4 h 8"/>
                <a:gd name="T6" fmla="*/ 4 w 176"/>
                <a:gd name="T7" fmla="*/ 0 h 8"/>
                <a:gd name="T8" fmla="*/ 172 w 176"/>
                <a:gd name="T9" fmla="*/ 0 h 8"/>
                <a:gd name="T10" fmla="*/ 176 w 176"/>
                <a:gd name="T11" fmla="*/ 4 h 8"/>
                <a:gd name="T12" fmla="*/ 172 w 17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76" h="8">
                  <a:moveTo>
                    <a:pt x="172" y="8"/>
                  </a:moveTo>
                  <a:cubicBezTo>
                    <a:pt x="4" y="8"/>
                    <a:pt x="4" y="8"/>
                    <a:pt x="4" y="8"/>
                  </a:cubicBezTo>
                  <a:cubicBezTo>
                    <a:pt x="2" y="8"/>
                    <a:pt x="0" y="7"/>
                    <a:pt x="0" y="4"/>
                  </a:cubicBezTo>
                  <a:cubicBezTo>
                    <a:pt x="0" y="2"/>
                    <a:pt x="2" y="0"/>
                    <a:pt x="4" y="0"/>
                  </a:cubicBezTo>
                  <a:cubicBezTo>
                    <a:pt x="172" y="0"/>
                    <a:pt x="172" y="0"/>
                    <a:pt x="172" y="0"/>
                  </a:cubicBezTo>
                  <a:cubicBezTo>
                    <a:pt x="175" y="0"/>
                    <a:pt x="176" y="2"/>
                    <a:pt x="176" y="4"/>
                  </a:cubicBezTo>
                  <a:cubicBezTo>
                    <a:pt x="176" y="7"/>
                    <a:pt x="175" y="8"/>
                    <a:pt x="17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8" name="Freeform 147">
              <a:extLst>
                <a:ext uri="{FF2B5EF4-FFF2-40B4-BE49-F238E27FC236}">
                  <a16:creationId xmlns:a16="http://schemas.microsoft.com/office/drawing/2014/main" id="{CE828EE2-D91C-9B17-6057-7BA406A4214A}"/>
                </a:ext>
              </a:extLst>
            </p:cNvPr>
            <p:cNvSpPr>
              <a:spLocks/>
            </p:cNvSpPr>
            <p:nvPr/>
          </p:nvSpPr>
          <p:spPr bwMode="auto">
            <a:xfrm>
              <a:off x="-1870488" y="2723793"/>
              <a:ext cx="20383" cy="322033"/>
            </a:xfrm>
            <a:custGeom>
              <a:avLst/>
              <a:gdLst>
                <a:gd name="T0" fmla="*/ 0 w 8"/>
                <a:gd name="T1" fmla="*/ 0 h 129"/>
                <a:gd name="T2" fmla="*/ 0 w 8"/>
                <a:gd name="T3" fmla="*/ 124 h 129"/>
                <a:gd name="T4" fmla="*/ 4 w 8"/>
                <a:gd name="T5" fmla="*/ 129 h 129"/>
                <a:gd name="T6" fmla="*/ 8 w 8"/>
                <a:gd name="T7" fmla="*/ 124 h 129"/>
                <a:gd name="T8" fmla="*/ 8 w 8"/>
                <a:gd name="T9" fmla="*/ 1 h 129"/>
                <a:gd name="T10" fmla="*/ 0 w 8"/>
                <a:gd name="T11" fmla="*/ 0 h 129"/>
              </a:gdLst>
              <a:ahLst/>
              <a:cxnLst>
                <a:cxn ang="0">
                  <a:pos x="T0" y="T1"/>
                </a:cxn>
                <a:cxn ang="0">
                  <a:pos x="T2" y="T3"/>
                </a:cxn>
                <a:cxn ang="0">
                  <a:pos x="T4" y="T5"/>
                </a:cxn>
                <a:cxn ang="0">
                  <a:pos x="T6" y="T7"/>
                </a:cxn>
                <a:cxn ang="0">
                  <a:pos x="T8" y="T9"/>
                </a:cxn>
                <a:cxn ang="0">
                  <a:pos x="T10" y="T11"/>
                </a:cxn>
              </a:cxnLst>
              <a:rect l="0" t="0" r="r" b="b"/>
              <a:pathLst>
                <a:path w="8" h="129">
                  <a:moveTo>
                    <a:pt x="0" y="0"/>
                  </a:moveTo>
                  <a:cubicBezTo>
                    <a:pt x="0" y="124"/>
                    <a:pt x="0" y="124"/>
                    <a:pt x="0" y="124"/>
                  </a:cubicBezTo>
                  <a:cubicBezTo>
                    <a:pt x="0" y="127"/>
                    <a:pt x="2" y="129"/>
                    <a:pt x="4" y="129"/>
                  </a:cubicBezTo>
                  <a:cubicBezTo>
                    <a:pt x="6" y="129"/>
                    <a:pt x="8" y="127"/>
                    <a:pt x="8" y="124"/>
                  </a:cubicBezTo>
                  <a:cubicBezTo>
                    <a:pt x="8" y="1"/>
                    <a:pt x="8" y="1"/>
                    <a:pt x="8" y="1"/>
                  </a:cubicBezTo>
                  <a:cubicBezTo>
                    <a:pt x="5" y="1"/>
                    <a:pt x="3"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9" name="Freeform 148">
              <a:extLst>
                <a:ext uri="{FF2B5EF4-FFF2-40B4-BE49-F238E27FC236}">
                  <a16:creationId xmlns:a16="http://schemas.microsoft.com/office/drawing/2014/main" id="{1F5F3684-AC81-BAC9-14C5-F114925614DD}"/>
                </a:ext>
              </a:extLst>
            </p:cNvPr>
            <p:cNvSpPr>
              <a:spLocks/>
            </p:cNvSpPr>
            <p:nvPr/>
          </p:nvSpPr>
          <p:spPr bwMode="auto">
            <a:xfrm>
              <a:off x="-2033542" y="2568892"/>
              <a:ext cx="346491" cy="167132"/>
            </a:xfrm>
            <a:custGeom>
              <a:avLst/>
              <a:gdLst>
                <a:gd name="T0" fmla="*/ 133 w 138"/>
                <a:gd name="T1" fmla="*/ 2 h 67"/>
                <a:gd name="T2" fmla="*/ 130 w 138"/>
                <a:gd name="T3" fmla="*/ 3 h 67"/>
                <a:gd name="T4" fmla="*/ 130 w 138"/>
                <a:gd name="T5" fmla="*/ 37 h 67"/>
                <a:gd name="T6" fmla="*/ 9 w 138"/>
                <a:gd name="T7" fmla="*/ 37 h 67"/>
                <a:gd name="T8" fmla="*/ 9 w 138"/>
                <a:gd name="T9" fmla="*/ 6 h 67"/>
                <a:gd name="T10" fmla="*/ 0 w 138"/>
                <a:gd name="T11" fmla="*/ 0 h 67"/>
                <a:gd name="T12" fmla="*/ 0 w 138"/>
                <a:gd name="T13" fmla="*/ 39 h 67"/>
                <a:gd name="T14" fmla="*/ 2 w 138"/>
                <a:gd name="T15" fmla="*/ 42 h 67"/>
                <a:gd name="T16" fmla="*/ 69 w 138"/>
                <a:gd name="T17" fmla="*/ 67 h 67"/>
                <a:gd name="T18" fmla="*/ 136 w 138"/>
                <a:gd name="T19" fmla="*/ 42 h 67"/>
                <a:gd name="T20" fmla="*/ 138 w 138"/>
                <a:gd name="T21" fmla="*/ 39 h 67"/>
                <a:gd name="T22" fmla="*/ 138 w 138"/>
                <a:gd name="T23" fmla="*/ 1 h 67"/>
                <a:gd name="T24" fmla="*/ 133 w 138"/>
                <a:gd name="T25"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67">
                  <a:moveTo>
                    <a:pt x="133" y="2"/>
                  </a:moveTo>
                  <a:cubicBezTo>
                    <a:pt x="132" y="3"/>
                    <a:pt x="131" y="3"/>
                    <a:pt x="130" y="3"/>
                  </a:cubicBezTo>
                  <a:cubicBezTo>
                    <a:pt x="130" y="37"/>
                    <a:pt x="130" y="37"/>
                    <a:pt x="130" y="37"/>
                  </a:cubicBezTo>
                  <a:cubicBezTo>
                    <a:pt x="95" y="66"/>
                    <a:pt x="43" y="66"/>
                    <a:pt x="9" y="37"/>
                  </a:cubicBezTo>
                  <a:cubicBezTo>
                    <a:pt x="9" y="6"/>
                    <a:pt x="9" y="6"/>
                    <a:pt x="9" y="6"/>
                  </a:cubicBezTo>
                  <a:cubicBezTo>
                    <a:pt x="6" y="4"/>
                    <a:pt x="3" y="2"/>
                    <a:pt x="0" y="0"/>
                  </a:cubicBezTo>
                  <a:cubicBezTo>
                    <a:pt x="0" y="39"/>
                    <a:pt x="0" y="39"/>
                    <a:pt x="0" y="39"/>
                  </a:cubicBezTo>
                  <a:cubicBezTo>
                    <a:pt x="0" y="40"/>
                    <a:pt x="1" y="41"/>
                    <a:pt x="2" y="42"/>
                  </a:cubicBezTo>
                  <a:cubicBezTo>
                    <a:pt x="21" y="59"/>
                    <a:pt x="45" y="67"/>
                    <a:pt x="69" y="67"/>
                  </a:cubicBezTo>
                  <a:cubicBezTo>
                    <a:pt x="93" y="67"/>
                    <a:pt x="117" y="59"/>
                    <a:pt x="136" y="42"/>
                  </a:cubicBezTo>
                  <a:cubicBezTo>
                    <a:pt x="137" y="41"/>
                    <a:pt x="138" y="40"/>
                    <a:pt x="138" y="39"/>
                  </a:cubicBezTo>
                  <a:cubicBezTo>
                    <a:pt x="138" y="1"/>
                    <a:pt x="138" y="1"/>
                    <a:pt x="138" y="1"/>
                  </a:cubicBezTo>
                  <a:cubicBezTo>
                    <a:pt x="136" y="2"/>
                    <a:pt x="135" y="2"/>
                    <a:pt x="13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0" name="Freeform 149">
              <a:extLst>
                <a:ext uri="{FF2B5EF4-FFF2-40B4-BE49-F238E27FC236}">
                  <a16:creationId xmlns:a16="http://schemas.microsoft.com/office/drawing/2014/main" id="{3FF06A50-7263-BEC2-F194-AD326027668F}"/>
                </a:ext>
              </a:extLst>
            </p:cNvPr>
            <p:cNvSpPr>
              <a:spLocks/>
            </p:cNvSpPr>
            <p:nvPr/>
          </p:nvSpPr>
          <p:spPr bwMode="auto">
            <a:xfrm>
              <a:off x="-1695206" y="266672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1" name="Freeform 150">
              <a:extLst>
                <a:ext uri="{FF2B5EF4-FFF2-40B4-BE49-F238E27FC236}">
                  <a16:creationId xmlns:a16="http://schemas.microsoft.com/office/drawing/2014/main" id="{2B76930A-9C6C-1AB0-5611-C9077FC08C08}"/>
                </a:ext>
              </a:extLst>
            </p:cNvPr>
            <p:cNvSpPr>
              <a:spLocks noEditPoints="1"/>
            </p:cNvSpPr>
            <p:nvPr/>
          </p:nvSpPr>
          <p:spPr bwMode="auto">
            <a:xfrm>
              <a:off x="-2147680" y="2381380"/>
              <a:ext cx="574766" cy="269039"/>
            </a:xfrm>
            <a:custGeom>
              <a:avLst/>
              <a:gdLst>
                <a:gd name="T0" fmla="*/ 114 w 228"/>
                <a:gd name="T1" fmla="*/ 107 h 107"/>
                <a:gd name="T2" fmla="*/ 112 w 228"/>
                <a:gd name="T3" fmla="*/ 106 h 107"/>
                <a:gd name="T4" fmla="*/ 3 w 228"/>
                <a:gd name="T5" fmla="*/ 57 h 107"/>
                <a:gd name="T6" fmla="*/ 0 w 228"/>
                <a:gd name="T7" fmla="*/ 53 h 107"/>
                <a:gd name="T8" fmla="*/ 3 w 228"/>
                <a:gd name="T9" fmla="*/ 50 h 107"/>
                <a:gd name="T10" fmla="*/ 112 w 228"/>
                <a:gd name="T11" fmla="*/ 0 h 107"/>
                <a:gd name="T12" fmla="*/ 116 w 228"/>
                <a:gd name="T13" fmla="*/ 0 h 107"/>
                <a:gd name="T14" fmla="*/ 226 w 228"/>
                <a:gd name="T15" fmla="*/ 50 h 107"/>
                <a:gd name="T16" fmla="*/ 228 w 228"/>
                <a:gd name="T17" fmla="*/ 53 h 107"/>
                <a:gd name="T18" fmla="*/ 226 w 228"/>
                <a:gd name="T19" fmla="*/ 57 h 107"/>
                <a:gd name="T20" fmla="*/ 116 w 228"/>
                <a:gd name="T21" fmla="*/ 106 h 107"/>
                <a:gd name="T22" fmla="*/ 114 w 228"/>
                <a:gd name="T23" fmla="*/ 107 h 107"/>
                <a:gd name="T24" fmla="*/ 14 w 228"/>
                <a:gd name="T25" fmla="*/ 53 h 107"/>
                <a:gd name="T26" fmla="*/ 114 w 228"/>
                <a:gd name="T27" fmla="*/ 98 h 107"/>
                <a:gd name="T28" fmla="*/ 214 w 228"/>
                <a:gd name="T29" fmla="*/ 53 h 107"/>
                <a:gd name="T30" fmla="*/ 114 w 228"/>
                <a:gd name="T31" fmla="*/ 9 h 107"/>
                <a:gd name="T32" fmla="*/ 14 w 228"/>
                <a:gd name="T33" fmla="*/ 5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07">
                  <a:moveTo>
                    <a:pt x="114" y="107"/>
                  </a:moveTo>
                  <a:cubicBezTo>
                    <a:pt x="114" y="107"/>
                    <a:pt x="113" y="107"/>
                    <a:pt x="112" y="106"/>
                  </a:cubicBezTo>
                  <a:cubicBezTo>
                    <a:pt x="3" y="57"/>
                    <a:pt x="3" y="57"/>
                    <a:pt x="3" y="57"/>
                  </a:cubicBezTo>
                  <a:cubicBezTo>
                    <a:pt x="1" y="56"/>
                    <a:pt x="0" y="55"/>
                    <a:pt x="0" y="53"/>
                  </a:cubicBezTo>
                  <a:cubicBezTo>
                    <a:pt x="0" y="52"/>
                    <a:pt x="1" y="50"/>
                    <a:pt x="3" y="50"/>
                  </a:cubicBezTo>
                  <a:cubicBezTo>
                    <a:pt x="112" y="0"/>
                    <a:pt x="112" y="0"/>
                    <a:pt x="112" y="0"/>
                  </a:cubicBezTo>
                  <a:cubicBezTo>
                    <a:pt x="114" y="0"/>
                    <a:pt x="115" y="0"/>
                    <a:pt x="116" y="0"/>
                  </a:cubicBezTo>
                  <a:cubicBezTo>
                    <a:pt x="226" y="50"/>
                    <a:pt x="226" y="50"/>
                    <a:pt x="226" y="50"/>
                  </a:cubicBezTo>
                  <a:cubicBezTo>
                    <a:pt x="227" y="50"/>
                    <a:pt x="228" y="52"/>
                    <a:pt x="228" y="53"/>
                  </a:cubicBezTo>
                  <a:cubicBezTo>
                    <a:pt x="228" y="55"/>
                    <a:pt x="227" y="56"/>
                    <a:pt x="226" y="57"/>
                  </a:cubicBezTo>
                  <a:cubicBezTo>
                    <a:pt x="116" y="106"/>
                    <a:pt x="116" y="106"/>
                    <a:pt x="116" y="106"/>
                  </a:cubicBezTo>
                  <a:cubicBezTo>
                    <a:pt x="115" y="107"/>
                    <a:pt x="115" y="107"/>
                    <a:pt x="114" y="107"/>
                  </a:cubicBezTo>
                  <a:close/>
                  <a:moveTo>
                    <a:pt x="14" y="53"/>
                  </a:moveTo>
                  <a:cubicBezTo>
                    <a:pt x="114" y="98"/>
                    <a:pt x="114" y="98"/>
                    <a:pt x="114" y="98"/>
                  </a:cubicBezTo>
                  <a:cubicBezTo>
                    <a:pt x="214" y="53"/>
                    <a:pt x="214" y="53"/>
                    <a:pt x="214" y="53"/>
                  </a:cubicBezTo>
                  <a:cubicBezTo>
                    <a:pt x="114" y="9"/>
                    <a:pt x="114" y="9"/>
                    <a:pt x="114" y="9"/>
                  </a:cubicBezTo>
                  <a:lnTo>
                    <a:pt x="14" y="53"/>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2" name="Freeform 151">
              <a:extLst>
                <a:ext uri="{FF2B5EF4-FFF2-40B4-BE49-F238E27FC236}">
                  <a16:creationId xmlns:a16="http://schemas.microsoft.com/office/drawing/2014/main" id="{E4C88E25-D5B4-51B6-A8AC-B75A62411578}"/>
                </a:ext>
              </a:extLst>
            </p:cNvPr>
            <p:cNvSpPr>
              <a:spLocks/>
            </p:cNvSpPr>
            <p:nvPr/>
          </p:nvSpPr>
          <p:spPr bwMode="auto">
            <a:xfrm>
              <a:off x="-2119146" y="2519976"/>
              <a:ext cx="20383" cy="138596"/>
            </a:xfrm>
            <a:custGeom>
              <a:avLst/>
              <a:gdLst>
                <a:gd name="T0" fmla="*/ 4 w 8"/>
                <a:gd name="T1" fmla="*/ 56 h 56"/>
                <a:gd name="T2" fmla="*/ 0 w 8"/>
                <a:gd name="T3" fmla="*/ 52 h 56"/>
                <a:gd name="T4" fmla="*/ 0 w 8"/>
                <a:gd name="T5" fmla="*/ 4 h 56"/>
                <a:gd name="T6" fmla="*/ 4 w 8"/>
                <a:gd name="T7" fmla="*/ 0 h 56"/>
                <a:gd name="T8" fmla="*/ 8 w 8"/>
                <a:gd name="T9" fmla="*/ 4 h 56"/>
                <a:gd name="T10" fmla="*/ 8 w 8"/>
                <a:gd name="T11" fmla="*/ 52 h 56"/>
                <a:gd name="T12" fmla="*/ 4 w 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 h="56">
                  <a:moveTo>
                    <a:pt x="4" y="56"/>
                  </a:moveTo>
                  <a:cubicBezTo>
                    <a:pt x="2" y="56"/>
                    <a:pt x="0" y="54"/>
                    <a:pt x="0" y="52"/>
                  </a:cubicBezTo>
                  <a:cubicBezTo>
                    <a:pt x="0" y="4"/>
                    <a:pt x="0" y="4"/>
                    <a:pt x="0" y="4"/>
                  </a:cubicBezTo>
                  <a:cubicBezTo>
                    <a:pt x="0" y="2"/>
                    <a:pt x="2" y="0"/>
                    <a:pt x="4" y="0"/>
                  </a:cubicBezTo>
                  <a:cubicBezTo>
                    <a:pt x="6" y="0"/>
                    <a:pt x="8" y="2"/>
                    <a:pt x="8" y="4"/>
                  </a:cubicBezTo>
                  <a:cubicBezTo>
                    <a:pt x="8" y="52"/>
                    <a:pt x="8" y="52"/>
                    <a:pt x="8" y="52"/>
                  </a:cubicBezTo>
                  <a:cubicBezTo>
                    <a:pt x="8" y="54"/>
                    <a:pt x="6" y="56"/>
                    <a:pt x="4"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3" name="Freeform 152">
              <a:extLst>
                <a:ext uri="{FF2B5EF4-FFF2-40B4-BE49-F238E27FC236}">
                  <a16:creationId xmlns:a16="http://schemas.microsoft.com/office/drawing/2014/main" id="{0956EEAA-9D5F-5E6B-0969-CFFDE5C49609}"/>
                </a:ext>
              </a:extLst>
            </p:cNvPr>
            <p:cNvSpPr>
              <a:spLocks noEditPoints="1"/>
            </p:cNvSpPr>
            <p:nvPr/>
          </p:nvSpPr>
          <p:spPr bwMode="auto">
            <a:xfrm>
              <a:off x="-2147680" y="2638189"/>
              <a:ext cx="73374" cy="69299"/>
            </a:xfrm>
            <a:custGeom>
              <a:avLst/>
              <a:gdLst>
                <a:gd name="T0" fmla="*/ 14 w 28"/>
                <a:gd name="T1" fmla="*/ 27 h 27"/>
                <a:gd name="T2" fmla="*/ 0 w 28"/>
                <a:gd name="T3" fmla="*/ 13 h 27"/>
                <a:gd name="T4" fmla="*/ 14 w 28"/>
                <a:gd name="T5" fmla="*/ 0 h 27"/>
                <a:gd name="T6" fmla="*/ 28 w 28"/>
                <a:gd name="T7" fmla="*/ 13 h 27"/>
                <a:gd name="T8" fmla="*/ 14 w 28"/>
                <a:gd name="T9" fmla="*/ 27 h 27"/>
                <a:gd name="T10" fmla="*/ 14 w 28"/>
                <a:gd name="T11" fmla="*/ 8 h 27"/>
                <a:gd name="T12" fmla="*/ 9 w 28"/>
                <a:gd name="T13" fmla="*/ 13 h 27"/>
                <a:gd name="T14" fmla="*/ 14 w 28"/>
                <a:gd name="T15" fmla="*/ 19 h 27"/>
                <a:gd name="T16" fmla="*/ 19 w 28"/>
                <a:gd name="T17" fmla="*/ 13 h 27"/>
                <a:gd name="T18" fmla="*/ 14 w 28"/>
                <a:gd name="T19"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27"/>
                  </a:moveTo>
                  <a:cubicBezTo>
                    <a:pt x="6" y="27"/>
                    <a:pt x="0" y="21"/>
                    <a:pt x="0" y="13"/>
                  </a:cubicBezTo>
                  <a:cubicBezTo>
                    <a:pt x="0" y="6"/>
                    <a:pt x="6" y="0"/>
                    <a:pt x="14" y="0"/>
                  </a:cubicBezTo>
                  <a:cubicBezTo>
                    <a:pt x="22" y="0"/>
                    <a:pt x="28" y="6"/>
                    <a:pt x="28" y="13"/>
                  </a:cubicBezTo>
                  <a:cubicBezTo>
                    <a:pt x="28" y="21"/>
                    <a:pt x="22" y="27"/>
                    <a:pt x="14" y="27"/>
                  </a:cubicBezTo>
                  <a:close/>
                  <a:moveTo>
                    <a:pt x="14" y="8"/>
                  </a:moveTo>
                  <a:cubicBezTo>
                    <a:pt x="11" y="8"/>
                    <a:pt x="9" y="10"/>
                    <a:pt x="9" y="13"/>
                  </a:cubicBezTo>
                  <a:cubicBezTo>
                    <a:pt x="9" y="16"/>
                    <a:pt x="11" y="19"/>
                    <a:pt x="14" y="19"/>
                  </a:cubicBezTo>
                  <a:cubicBezTo>
                    <a:pt x="17" y="19"/>
                    <a:pt x="19" y="16"/>
                    <a:pt x="19" y="13"/>
                  </a:cubicBezTo>
                  <a:cubicBezTo>
                    <a:pt x="19" y="10"/>
                    <a:pt x="17" y="8"/>
                    <a:pt x="1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4" name="Freeform 153">
              <a:extLst>
                <a:ext uri="{FF2B5EF4-FFF2-40B4-BE49-F238E27FC236}">
                  <a16:creationId xmlns:a16="http://schemas.microsoft.com/office/drawing/2014/main" id="{C88EF043-B265-853D-D225-0BD246CAEDDB}"/>
                </a:ext>
              </a:extLst>
            </p:cNvPr>
            <p:cNvSpPr>
              <a:spLocks/>
            </p:cNvSpPr>
            <p:nvPr/>
          </p:nvSpPr>
          <p:spPr bwMode="auto">
            <a:xfrm>
              <a:off x="-2147680" y="2683030"/>
              <a:ext cx="73374" cy="93757"/>
            </a:xfrm>
            <a:custGeom>
              <a:avLst/>
              <a:gdLst>
                <a:gd name="T0" fmla="*/ 23 w 28"/>
                <a:gd name="T1" fmla="*/ 36 h 36"/>
                <a:gd name="T2" fmla="*/ 4 w 28"/>
                <a:gd name="T3" fmla="*/ 36 h 36"/>
                <a:gd name="T4" fmla="*/ 1 w 28"/>
                <a:gd name="T5" fmla="*/ 34 h 36"/>
                <a:gd name="T6" fmla="*/ 0 w 28"/>
                <a:gd name="T7" fmla="*/ 31 h 36"/>
                <a:gd name="T8" fmla="*/ 6 w 28"/>
                <a:gd name="T9" fmla="*/ 4 h 36"/>
                <a:gd name="T10" fmla="*/ 11 w 28"/>
                <a:gd name="T11" fmla="*/ 1 h 36"/>
                <a:gd name="T12" fmla="*/ 14 w 28"/>
                <a:gd name="T13" fmla="*/ 6 h 36"/>
                <a:gd name="T14" fmla="*/ 9 w 28"/>
                <a:gd name="T15" fmla="*/ 28 h 36"/>
                <a:gd name="T16" fmla="*/ 18 w 28"/>
                <a:gd name="T17" fmla="*/ 28 h 36"/>
                <a:gd name="T18" fmla="*/ 14 w 28"/>
                <a:gd name="T19" fmla="*/ 6 h 36"/>
                <a:gd name="T20" fmla="*/ 17 w 28"/>
                <a:gd name="T21" fmla="*/ 1 h 36"/>
                <a:gd name="T22" fmla="*/ 22 w 28"/>
                <a:gd name="T23" fmla="*/ 4 h 36"/>
                <a:gd name="T24" fmla="*/ 28 w 28"/>
                <a:gd name="T25" fmla="*/ 31 h 36"/>
                <a:gd name="T26" fmla="*/ 27 w 28"/>
                <a:gd name="T27" fmla="*/ 34 h 36"/>
                <a:gd name="T28" fmla="*/ 23 w 28"/>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6">
                  <a:moveTo>
                    <a:pt x="23" y="36"/>
                  </a:moveTo>
                  <a:cubicBezTo>
                    <a:pt x="4" y="36"/>
                    <a:pt x="4" y="36"/>
                    <a:pt x="4" y="36"/>
                  </a:cubicBezTo>
                  <a:cubicBezTo>
                    <a:pt x="3" y="36"/>
                    <a:pt x="2" y="35"/>
                    <a:pt x="1" y="34"/>
                  </a:cubicBezTo>
                  <a:cubicBezTo>
                    <a:pt x="1" y="33"/>
                    <a:pt x="0" y="32"/>
                    <a:pt x="0" y="31"/>
                  </a:cubicBezTo>
                  <a:cubicBezTo>
                    <a:pt x="6" y="4"/>
                    <a:pt x="6" y="4"/>
                    <a:pt x="6" y="4"/>
                  </a:cubicBezTo>
                  <a:cubicBezTo>
                    <a:pt x="6" y="2"/>
                    <a:pt x="8" y="0"/>
                    <a:pt x="11" y="1"/>
                  </a:cubicBezTo>
                  <a:cubicBezTo>
                    <a:pt x="13" y="1"/>
                    <a:pt x="14" y="3"/>
                    <a:pt x="14" y="6"/>
                  </a:cubicBezTo>
                  <a:cubicBezTo>
                    <a:pt x="9" y="28"/>
                    <a:pt x="9" y="28"/>
                    <a:pt x="9" y="28"/>
                  </a:cubicBezTo>
                  <a:cubicBezTo>
                    <a:pt x="18" y="28"/>
                    <a:pt x="18" y="28"/>
                    <a:pt x="18" y="28"/>
                  </a:cubicBezTo>
                  <a:cubicBezTo>
                    <a:pt x="14" y="6"/>
                    <a:pt x="14" y="6"/>
                    <a:pt x="14" y="6"/>
                  </a:cubicBezTo>
                  <a:cubicBezTo>
                    <a:pt x="14" y="3"/>
                    <a:pt x="15" y="1"/>
                    <a:pt x="17" y="1"/>
                  </a:cubicBezTo>
                  <a:cubicBezTo>
                    <a:pt x="20" y="0"/>
                    <a:pt x="22" y="2"/>
                    <a:pt x="22" y="4"/>
                  </a:cubicBezTo>
                  <a:cubicBezTo>
                    <a:pt x="28" y="31"/>
                    <a:pt x="28" y="31"/>
                    <a:pt x="28" y="31"/>
                  </a:cubicBezTo>
                  <a:cubicBezTo>
                    <a:pt x="28" y="32"/>
                    <a:pt x="27" y="33"/>
                    <a:pt x="27" y="34"/>
                  </a:cubicBezTo>
                  <a:cubicBezTo>
                    <a:pt x="26" y="35"/>
                    <a:pt x="25" y="36"/>
                    <a:pt x="23"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8" name="Shape18_20200717_154352">
            <a:extLst>
              <a:ext uri="{FF2B5EF4-FFF2-40B4-BE49-F238E27FC236}">
                <a16:creationId xmlns:a16="http://schemas.microsoft.com/office/drawing/2014/main" id="{A7C72313-0850-9565-A97A-AA3A76F651E3}"/>
              </a:ext>
            </a:extLst>
          </p:cNvPr>
          <p:cNvGrpSpPr>
            <a:grpSpLocks noChangeAspect="1"/>
          </p:cNvGrpSpPr>
          <p:nvPr/>
        </p:nvGrpSpPr>
        <p:grpSpPr>
          <a:xfrm>
            <a:off x="530941" y="3890420"/>
            <a:ext cx="701132" cy="566614"/>
            <a:chOff x="-8922571" y="5304120"/>
            <a:chExt cx="701132" cy="566614"/>
          </a:xfrm>
          <a:solidFill>
            <a:schemeClr val="accent1"/>
          </a:solidFill>
        </p:grpSpPr>
        <p:sp>
          <p:nvSpPr>
            <p:cNvPr id="145" name="Freeform 154">
              <a:extLst>
                <a:ext uri="{FF2B5EF4-FFF2-40B4-BE49-F238E27FC236}">
                  <a16:creationId xmlns:a16="http://schemas.microsoft.com/office/drawing/2014/main" id="{9E45211E-64E4-8BE7-07E8-E0F412E66207}"/>
                </a:ext>
              </a:extLst>
            </p:cNvPr>
            <p:cNvSpPr>
              <a:spLocks noEditPoints="1"/>
            </p:cNvSpPr>
            <p:nvPr/>
          </p:nvSpPr>
          <p:spPr bwMode="auto">
            <a:xfrm>
              <a:off x="-8922571" y="5304120"/>
              <a:ext cx="701132" cy="566614"/>
            </a:xfrm>
            <a:custGeom>
              <a:avLst/>
              <a:gdLst>
                <a:gd name="T0" fmla="*/ 274 w 278"/>
                <a:gd name="T1" fmla="*/ 225 h 225"/>
                <a:gd name="T2" fmla="*/ 4 w 278"/>
                <a:gd name="T3" fmla="*/ 225 h 225"/>
                <a:gd name="T4" fmla="*/ 0 w 278"/>
                <a:gd name="T5" fmla="*/ 221 h 225"/>
                <a:gd name="T6" fmla="*/ 0 w 278"/>
                <a:gd name="T7" fmla="*/ 4 h 225"/>
                <a:gd name="T8" fmla="*/ 4 w 278"/>
                <a:gd name="T9" fmla="*/ 0 h 225"/>
                <a:gd name="T10" fmla="*/ 274 w 278"/>
                <a:gd name="T11" fmla="*/ 0 h 225"/>
                <a:gd name="T12" fmla="*/ 278 w 278"/>
                <a:gd name="T13" fmla="*/ 4 h 225"/>
                <a:gd name="T14" fmla="*/ 278 w 278"/>
                <a:gd name="T15" fmla="*/ 221 h 225"/>
                <a:gd name="T16" fmla="*/ 274 w 278"/>
                <a:gd name="T17" fmla="*/ 225 h 225"/>
                <a:gd name="T18" fmla="*/ 8 w 278"/>
                <a:gd name="T19" fmla="*/ 217 h 225"/>
                <a:gd name="T20" fmla="*/ 270 w 278"/>
                <a:gd name="T21" fmla="*/ 217 h 225"/>
                <a:gd name="T22" fmla="*/ 270 w 278"/>
                <a:gd name="T23" fmla="*/ 9 h 225"/>
                <a:gd name="T24" fmla="*/ 8 w 278"/>
                <a:gd name="T25" fmla="*/ 9 h 225"/>
                <a:gd name="T26" fmla="*/ 8 w 278"/>
                <a:gd name="T27" fmla="*/ 21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225">
                  <a:moveTo>
                    <a:pt x="274" y="225"/>
                  </a:moveTo>
                  <a:cubicBezTo>
                    <a:pt x="4" y="225"/>
                    <a:pt x="4" y="225"/>
                    <a:pt x="4" y="225"/>
                  </a:cubicBezTo>
                  <a:cubicBezTo>
                    <a:pt x="2" y="225"/>
                    <a:pt x="0" y="223"/>
                    <a:pt x="0" y="221"/>
                  </a:cubicBezTo>
                  <a:cubicBezTo>
                    <a:pt x="0" y="4"/>
                    <a:pt x="0" y="4"/>
                    <a:pt x="0" y="4"/>
                  </a:cubicBezTo>
                  <a:cubicBezTo>
                    <a:pt x="0" y="2"/>
                    <a:pt x="2" y="0"/>
                    <a:pt x="4" y="0"/>
                  </a:cubicBezTo>
                  <a:cubicBezTo>
                    <a:pt x="274" y="0"/>
                    <a:pt x="274" y="0"/>
                    <a:pt x="274" y="0"/>
                  </a:cubicBezTo>
                  <a:cubicBezTo>
                    <a:pt x="276" y="0"/>
                    <a:pt x="278" y="2"/>
                    <a:pt x="278" y="4"/>
                  </a:cubicBezTo>
                  <a:cubicBezTo>
                    <a:pt x="278" y="221"/>
                    <a:pt x="278" y="221"/>
                    <a:pt x="278" y="221"/>
                  </a:cubicBezTo>
                  <a:cubicBezTo>
                    <a:pt x="278" y="223"/>
                    <a:pt x="276" y="225"/>
                    <a:pt x="274" y="225"/>
                  </a:cubicBezTo>
                  <a:close/>
                  <a:moveTo>
                    <a:pt x="8" y="217"/>
                  </a:moveTo>
                  <a:cubicBezTo>
                    <a:pt x="270" y="217"/>
                    <a:pt x="270" y="217"/>
                    <a:pt x="270" y="217"/>
                  </a:cubicBezTo>
                  <a:cubicBezTo>
                    <a:pt x="270" y="9"/>
                    <a:pt x="270" y="9"/>
                    <a:pt x="270" y="9"/>
                  </a:cubicBezTo>
                  <a:cubicBezTo>
                    <a:pt x="8" y="9"/>
                    <a:pt x="8" y="9"/>
                    <a:pt x="8" y="9"/>
                  </a:cubicBezTo>
                  <a:lnTo>
                    <a:pt x="8" y="21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6" name="Freeform 155">
              <a:extLst>
                <a:ext uri="{FF2B5EF4-FFF2-40B4-BE49-F238E27FC236}">
                  <a16:creationId xmlns:a16="http://schemas.microsoft.com/office/drawing/2014/main" id="{5CDADA5B-DDBF-8BAD-150C-D91F3B9B4EFA}"/>
                </a:ext>
              </a:extLst>
            </p:cNvPr>
            <p:cNvSpPr>
              <a:spLocks noEditPoints="1"/>
            </p:cNvSpPr>
            <p:nvPr/>
          </p:nvSpPr>
          <p:spPr bwMode="auto">
            <a:xfrm>
              <a:off x="-8922571" y="5304120"/>
              <a:ext cx="701132" cy="126368"/>
            </a:xfrm>
            <a:custGeom>
              <a:avLst/>
              <a:gdLst>
                <a:gd name="T0" fmla="*/ 274 w 278"/>
                <a:gd name="T1" fmla="*/ 50 h 50"/>
                <a:gd name="T2" fmla="*/ 4 w 278"/>
                <a:gd name="T3" fmla="*/ 50 h 50"/>
                <a:gd name="T4" fmla="*/ 0 w 278"/>
                <a:gd name="T5" fmla="*/ 46 h 50"/>
                <a:gd name="T6" fmla="*/ 0 w 278"/>
                <a:gd name="T7" fmla="*/ 4 h 50"/>
                <a:gd name="T8" fmla="*/ 4 w 278"/>
                <a:gd name="T9" fmla="*/ 0 h 50"/>
                <a:gd name="T10" fmla="*/ 274 w 278"/>
                <a:gd name="T11" fmla="*/ 0 h 50"/>
                <a:gd name="T12" fmla="*/ 278 w 278"/>
                <a:gd name="T13" fmla="*/ 4 h 50"/>
                <a:gd name="T14" fmla="*/ 278 w 278"/>
                <a:gd name="T15" fmla="*/ 46 h 50"/>
                <a:gd name="T16" fmla="*/ 274 w 278"/>
                <a:gd name="T17" fmla="*/ 50 h 50"/>
                <a:gd name="T18" fmla="*/ 8 w 278"/>
                <a:gd name="T19" fmla="*/ 42 h 50"/>
                <a:gd name="T20" fmla="*/ 270 w 278"/>
                <a:gd name="T21" fmla="*/ 42 h 50"/>
                <a:gd name="T22" fmla="*/ 270 w 278"/>
                <a:gd name="T23" fmla="*/ 9 h 50"/>
                <a:gd name="T24" fmla="*/ 8 w 278"/>
                <a:gd name="T25" fmla="*/ 9 h 50"/>
                <a:gd name="T26" fmla="*/ 8 w 278"/>
                <a:gd name="T27"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50">
                  <a:moveTo>
                    <a:pt x="274" y="50"/>
                  </a:moveTo>
                  <a:cubicBezTo>
                    <a:pt x="4" y="50"/>
                    <a:pt x="4" y="50"/>
                    <a:pt x="4" y="50"/>
                  </a:cubicBezTo>
                  <a:cubicBezTo>
                    <a:pt x="2" y="50"/>
                    <a:pt x="0" y="49"/>
                    <a:pt x="0" y="46"/>
                  </a:cubicBezTo>
                  <a:cubicBezTo>
                    <a:pt x="0" y="4"/>
                    <a:pt x="0" y="4"/>
                    <a:pt x="0" y="4"/>
                  </a:cubicBezTo>
                  <a:cubicBezTo>
                    <a:pt x="0" y="2"/>
                    <a:pt x="2" y="0"/>
                    <a:pt x="4" y="0"/>
                  </a:cubicBezTo>
                  <a:cubicBezTo>
                    <a:pt x="274" y="0"/>
                    <a:pt x="274" y="0"/>
                    <a:pt x="274" y="0"/>
                  </a:cubicBezTo>
                  <a:cubicBezTo>
                    <a:pt x="276" y="0"/>
                    <a:pt x="278" y="2"/>
                    <a:pt x="278" y="4"/>
                  </a:cubicBezTo>
                  <a:cubicBezTo>
                    <a:pt x="278" y="46"/>
                    <a:pt x="278" y="46"/>
                    <a:pt x="278" y="46"/>
                  </a:cubicBezTo>
                  <a:cubicBezTo>
                    <a:pt x="278" y="49"/>
                    <a:pt x="276" y="50"/>
                    <a:pt x="274" y="50"/>
                  </a:cubicBezTo>
                  <a:close/>
                  <a:moveTo>
                    <a:pt x="8" y="42"/>
                  </a:moveTo>
                  <a:cubicBezTo>
                    <a:pt x="270" y="42"/>
                    <a:pt x="270" y="42"/>
                    <a:pt x="270" y="42"/>
                  </a:cubicBezTo>
                  <a:cubicBezTo>
                    <a:pt x="270" y="9"/>
                    <a:pt x="270" y="9"/>
                    <a:pt x="270" y="9"/>
                  </a:cubicBezTo>
                  <a:cubicBezTo>
                    <a:pt x="8" y="9"/>
                    <a:pt x="8" y="9"/>
                    <a:pt x="8" y="9"/>
                  </a:cubicBezTo>
                  <a:lnTo>
                    <a:pt x="8" y="42"/>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7" name="Freeform 156">
              <a:extLst>
                <a:ext uri="{FF2B5EF4-FFF2-40B4-BE49-F238E27FC236}">
                  <a16:creationId xmlns:a16="http://schemas.microsoft.com/office/drawing/2014/main" id="{59BE76BD-608C-E50A-EA08-D12F2558732F}"/>
                </a:ext>
              </a:extLst>
            </p:cNvPr>
            <p:cNvSpPr>
              <a:spLocks/>
            </p:cNvSpPr>
            <p:nvPr/>
          </p:nvSpPr>
          <p:spPr bwMode="auto">
            <a:xfrm>
              <a:off x="-8869580" y="5357113"/>
              <a:ext cx="20383" cy="24458"/>
            </a:xfrm>
            <a:custGeom>
              <a:avLst/>
              <a:gdLst>
                <a:gd name="T0" fmla="*/ 4 w 8"/>
                <a:gd name="T1" fmla="*/ 9 h 9"/>
                <a:gd name="T2" fmla="*/ 1 w 8"/>
                <a:gd name="T3" fmla="*/ 7 h 9"/>
                <a:gd name="T4" fmla="*/ 0 w 8"/>
                <a:gd name="T5" fmla="*/ 4 h 9"/>
                <a:gd name="T6" fmla="*/ 0 w 8"/>
                <a:gd name="T7" fmla="*/ 4 h 9"/>
                <a:gd name="T8" fmla="*/ 0 w 8"/>
                <a:gd name="T9" fmla="*/ 3 h 9"/>
                <a:gd name="T10" fmla="*/ 1 w 8"/>
                <a:gd name="T11" fmla="*/ 2 h 9"/>
                <a:gd name="T12" fmla="*/ 1 w 8"/>
                <a:gd name="T13" fmla="*/ 1 h 9"/>
                <a:gd name="T14" fmla="*/ 7 w 8"/>
                <a:gd name="T15" fmla="*/ 1 h 9"/>
                <a:gd name="T16" fmla="*/ 8 w 8"/>
                <a:gd name="T17" fmla="*/ 4 h 9"/>
                <a:gd name="T18" fmla="*/ 7 w 8"/>
                <a:gd name="T19" fmla="*/ 7 h 9"/>
                <a:gd name="T20" fmla="*/ 4 w 8"/>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4" y="9"/>
                  </a:moveTo>
                  <a:cubicBezTo>
                    <a:pt x="3" y="9"/>
                    <a:pt x="2" y="8"/>
                    <a:pt x="1" y="7"/>
                  </a:cubicBezTo>
                  <a:cubicBezTo>
                    <a:pt x="0" y="7"/>
                    <a:pt x="0" y="5"/>
                    <a:pt x="0" y="4"/>
                  </a:cubicBezTo>
                  <a:cubicBezTo>
                    <a:pt x="0" y="4"/>
                    <a:pt x="0" y="4"/>
                    <a:pt x="0" y="4"/>
                  </a:cubicBezTo>
                  <a:cubicBezTo>
                    <a:pt x="0" y="3"/>
                    <a:pt x="0" y="3"/>
                    <a:pt x="0" y="3"/>
                  </a:cubicBezTo>
                  <a:cubicBezTo>
                    <a:pt x="0" y="3"/>
                    <a:pt x="0" y="2"/>
                    <a:pt x="1" y="2"/>
                  </a:cubicBezTo>
                  <a:cubicBezTo>
                    <a:pt x="1" y="2"/>
                    <a:pt x="1" y="2"/>
                    <a:pt x="1" y="1"/>
                  </a:cubicBezTo>
                  <a:cubicBezTo>
                    <a:pt x="3" y="0"/>
                    <a:pt x="5" y="0"/>
                    <a:pt x="7" y="1"/>
                  </a:cubicBezTo>
                  <a:cubicBezTo>
                    <a:pt x="8" y="2"/>
                    <a:pt x="8" y="3"/>
                    <a:pt x="8" y="4"/>
                  </a:cubicBezTo>
                  <a:cubicBezTo>
                    <a:pt x="8" y="5"/>
                    <a:pt x="8" y="7"/>
                    <a:pt x="7" y="7"/>
                  </a:cubicBezTo>
                  <a:cubicBezTo>
                    <a:pt x="6" y="8"/>
                    <a:pt x="5" y="9"/>
                    <a:pt x="4"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8" name="Freeform 157">
              <a:extLst>
                <a:ext uri="{FF2B5EF4-FFF2-40B4-BE49-F238E27FC236}">
                  <a16:creationId xmlns:a16="http://schemas.microsoft.com/office/drawing/2014/main" id="{09F3BB3C-ABBD-D40A-7EF5-0A44F207B81E}"/>
                </a:ext>
              </a:extLst>
            </p:cNvPr>
            <p:cNvSpPr>
              <a:spLocks/>
            </p:cNvSpPr>
            <p:nvPr/>
          </p:nvSpPr>
          <p:spPr bwMode="auto">
            <a:xfrm>
              <a:off x="-8788053" y="5357113"/>
              <a:ext cx="20383" cy="24458"/>
            </a:xfrm>
            <a:custGeom>
              <a:avLst/>
              <a:gdLst>
                <a:gd name="T0" fmla="*/ 4 w 8"/>
                <a:gd name="T1" fmla="*/ 9 h 9"/>
                <a:gd name="T2" fmla="*/ 1 w 8"/>
                <a:gd name="T3" fmla="*/ 7 h 9"/>
                <a:gd name="T4" fmla="*/ 0 w 8"/>
                <a:gd name="T5" fmla="*/ 4 h 9"/>
                <a:gd name="T6" fmla="*/ 1 w 8"/>
                <a:gd name="T7" fmla="*/ 1 h 9"/>
                <a:gd name="T8" fmla="*/ 7 w 8"/>
                <a:gd name="T9" fmla="*/ 1 h 9"/>
                <a:gd name="T10" fmla="*/ 8 w 8"/>
                <a:gd name="T11" fmla="*/ 4 h 9"/>
                <a:gd name="T12" fmla="*/ 7 w 8"/>
                <a:gd name="T13" fmla="*/ 7 h 9"/>
                <a:gd name="T14" fmla="*/ 4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4" y="9"/>
                  </a:moveTo>
                  <a:cubicBezTo>
                    <a:pt x="3" y="9"/>
                    <a:pt x="2" y="8"/>
                    <a:pt x="1" y="7"/>
                  </a:cubicBezTo>
                  <a:cubicBezTo>
                    <a:pt x="1" y="7"/>
                    <a:pt x="0" y="5"/>
                    <a:pt x="0" y="4"/>
                  </a:cubicBezTo>
                  <a:cubicBezTo>
                    <a:pt x="0" y="3"/>
                    <a:pt x="1" y="2"/>
                    <a:pt x="1" y="1"/>
                  </a:cubicBezTo>
                  <a:cubicBezTo>
                    <a:pt x="3" y="0"/>
                    <a:pt x="6" y="0"/>
                    <a:pt x="7" y="1"/>
                  </a:cubicBezTo>
                  <a:cubicBezTo>
                    <a:pt x="8" y="2"/>
                    <a:pt x="8" y="3"/>
                    <a:pt x="8" y="4"/>
                  </a:cubicBezTo>
                  <a:cubicBezTo>
                    <a:pt x="8" y="5"/>
                    <a:pt x="8" y="7"/>
                    <a:pt x="7" y="7"/>
                  </a:cubicBezTo>
                  <a:cubicBezTo>
                    <a:pt x="6" y="8"/>
                    <a:pt x="5" y="9"/>
                    <a:pt x="4"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9" name="Freeform 158">
              <a:extLst>
                <a:ext uri="{FF2B5EF4-FFF2-40B4-BE49-F238E27FC236}">
                  <a16:creationId xmlns:a16="http://schemas.microsoft.com/office/drawing/2014/main" id="{4B946619-C970-F543-5B42-D3AFF881DEDB}"/>
                </a:ext>
              </a:extLst>
            </p:cNvPr>
            <p:cNvSpPr>
              <a:spLocks/>
            </p:cNvSpPr>
            <p:nvPr/>
          </p:nvSpPr>
          <p:spPr bwMode="auto">
            <a:xfrm>
              <a:off x="-8824739" y="5357113"/>
              <a:ext cx="20383" cy="24458"/>
            </a:xfrm>
            <a:custGeom>
              <a:avLst/>
              <a:gdLst>
                <a:gd name="T0" fmla="*/ 4 w 8"/>
                <a:gd name="T1" fmla="*/ 9 h 9"/>
                <a:gd name="T2" fmla="*/ 1 w 8"/>
                <a:gd name="T3" fmla="*/ 7 h 9"/>
                <a:gd name="T4" fmla="*/ 0 w 8"/>
                <a:gd name="T5" fmla="*/ 4 h 9"/>
                <a:gd name="T6" fmla="*/ 0 w 8"/>
                <a:gd name="T7" fmla="*/ 4 h 9"/>
                <a:gd name="T8" fmla="*/ 0 w 8"/>
                <a:gd name="T9" fmla="*/ 3 h 9"/>
                <a:gd name="T10" fmla="*/ 0 w 8"/>
                <a:gd name="T11" fmla="*/ 2 h 9"/>
                <a:gd name="T12" fmla="*/ 1 w 8"/>
                <a:gd name="T13" fmla="*/ 1 h 9"/>
                <a:gd name="T14" fmla="*/ 7 w 8"/>
                <a:gd name="T15" fmla="*/ 1 h 9"/>
                <a:gd name="T16" fmla="*/ 8 w 8"/>
                <a:gd name="T17" fmla="*/ 4 h 9"/>
                <a:gd name="T18" fmla="*/ 7 w 8"/>
                <a:gd name="T19" fmla="*/ 7 h 9"/>
                <a:gd name="T20" fmla="*/ 4 w 8"/>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4" y="9"/>
                  </a:moveTo>
                  <a:cubicBezTo>
                    <a:pt x="3" y="9"/>
                    <a:pt x="2" y="8"/>
                    <a:pt x="1" y="7"/>
                  </a:cubicBezTo>
                  <a:cubicBezTo>
                    <a:pt x="0" y="7"/>
                    <a:pt x="0" y="5"/>
                    <a:pt x="0" y="4"/>
                  </a:cubicBezTo>
                  <a:cubicBezTo>
                    <a:pt x="0" y="4"/>
                    <a:pt x="0" y="4"/>
                    <a:pt x="0" y="4"/>
                  </a:cubicBezTo>
                  <a:cubicBezTo>
                    <a:pt x="0" y="3"/>
                    <a:pt x="0" y="3"/>
                    <a:pt x="0" y="3"/>
                  </a:cubicBezTo>
                  <a:cubicBezTo>
                    <a:pt x="0" y="3"/>
                    <a:pt x="0" y="2"/>
                    <a:pt x="0" y="2"/>
                  </a:cubicBezTo>
                  <a:cubicBezTo>
                    <a:pt x="0" y="2"/>
                    <a:pt x="1" y="2"/>
                    <a:pt x="1" y="1"/>
                  </a:cubicBezTo>
                  <a:cubicBezTo>
                    <a:pt x="2" y="0"/>
                    <a:pt x="5" y="0"/>
                    <a:pt x="7" y="1"/>
                  </a:cubicBezTo>
                  <a:cubicBezTo>
                    <a:pt x="7" y="2"/>
                    <a:pt x="8" y="3"/>
                    <a:pt x="8" y="4"/>
                  </a:cubicBezTo>
                  <a:cubicBezTo>
                    <a:pt x="8" y="5"/>
                    <a:pt x="7" y="7"/>
                    <a:pt x="7" y="7"/>
                  </a:cubicBezTo>
                  <a:cubicBezTo>
                    <a:pt x="6" y="8"/>
                    <a:pt x="5" y="9"/>
                    <a:pt x="4"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0" name="Freeform 159">
              <a:extLst>
                <a:ext uri="{FF2B5EF4-FFF2-40B4-BE49-F238E27FC236}">
                  <a16:creationId xmlns:a16="http://schemas.microsoft.com/office/drawing/2014/main" id="{0D330FB9-0606-CAC7-8AEA-41EC1D9100A8}"/>
                </a:ext>
              </a:extLst>
            </p:cNvPr>
            <p:cNvSpPr>
              <a:spLocks/>
            </p:cNvSpPr>
            <p:nvPr/>
          </p:nvSpPr>
          <p:spPr bwMode="auto">
            <a:xfrm>
              <a:off x="-8841044" y="5499784"/>
              <a:ext cx="289422" cy="20383"/>
            </a:xfrm>
            <a:custGeom>
              <a:avLst/>
              <a:gdLst>
                <a:gd name="T0" fmla="*/ 111 w 115"/>
                <a:gd name="T1" fmla="*/ 8 h 8"/>
                <a:gd name="T2" fmla="*/ 5 w 115"/>
                <a:gd name="T3" fmla="*/ 8 h 8"/>
                <a:gd name="T4" fmla="*/ 0 w 115"/>
                <a:gd name="T5" fmla="*/ 4 h 8"/>
                <a:gd name="T6" fmla="*/ 5 w 115"/>
                <a:gd name="T7" fmla="*/ 0 h 8"/>
                <a:gd name="T8" fmla="*/ 111 w 115"/>
                <a:gd name="T9" fmla="*/ 0 h 8"/>
                <a:gd name="T10" fmla="*/ 115 w 115"/>
                <a:gd name="T11" fmla="*/ 4 h 8"/>
                <a:gd name="T12" fmla="*/ 111 w 115"/>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5" h="8">
                  <a:moveTo>
                    <a:pt x="111" y="8"/>
                  </a:moveTo>
                  <a:cubicBezTo>
                    <a:pt x="5" y="8"/>
                    <a:pt x="5" y="8"/>
                    <a:pt x="5" y="8"/>
                  </a:cubicBezTo>
                  <a:cubicBezTo>
                    <a:pt x="2" y="8"/>
                    <a:pt x="0" y="7"/>
                    <a:pt x="0" y="4"/>
                  </a:cubicBezTo>
                  <a:cubicBezTo>
                    <a:pt x="0" y="2"/>
                    <a:pt x="2" y="0"/>
                    <a:pt x="5" y="0"/>
                  </a:cubicBezTo>
                  <a:cubicBezTo>
                    <a:pt x="111" y="0"/>
                    <a:pt x="111" y="0"/>
                    <a:pt x="111" y="0"/>
                  </a:cubicBezTo>
                  <a:cubicBezTo>
                    <a:pt x="113" y="0"/>
                    <a:pt x="115" y="2"/>
                    <a:pt x="115" y="4"/>
                  </a:cubicBezTo>
                  <a:cubicBezTo>
                    <a:pt x="115" y="7"/>
                    <a:pt x="113" y="8"/>
                    <a:pt x="111"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1" name="Freeform 160">
              <a:extLst>
                <a:ext uri="{FF2B5EF4-FFF2-40B4-BE49-F238E27FC236}">
                  <a16:creationId xmlns:a16="http://schemas.microsoft.com/office/drawing/2014/main" id="{5771AE13-FE53-4E15-BDBD-A211E3DB5697}"/>
                </a:ext>
              </a:extLst>
            </p:cNvPr>
            <p:cNvSpPr>
              <a:spLocks/>
            </p:cNvSpPr>
            <p:nvPr/>
          </p:nvSpPr>
          <p:spPr bwMode="auto">
            <a:xfrm>
              <a:off x="-8841044" y="5581311"/>
              <a:ext cx="529925" cy="24458"/>
            </a:xfrm>
            <a:custGeom>
              <a:avLst/>
              <a:gdLst>
                <a:gd name="T0" fmla="*/ 205 w 209"/>
                <a:gd name="T1" fmla="*/ 9 h 9"/>
                <a:gd name="T2" fmla="*/ 5 w 209"/>
                <a:gd name="T3" fmla="*/ 9 h 9"/>
                <a:gd name="T4" fmla="*/ 0 w 209"/>
                <a:gd name="T5" fmla="*/ 5 h 9"/>
                <a:gd name="T6" fmla="*/ 5 w 209"/>
                <a:gd name="T7" fmla="*/ 0 h 9"/>
                <a:gd name="T8" fmla="*/ 205 w 209"/>
                <a:gd name="T9" fmla="*/ 0 h 9"/>
                <a:gd name="T10" fmla="*/ 209 w 209"/>
                <a:gd name="T11" fmla="*/ 5 h 9"/>
                <a:gd name="T12" fmla="*/ 205 w 20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09" h="9">
                  <a:moveTo>
                    <a:pt x="205" y="9"/>
                  </a:moveTo>
                  <a:cubicBezTo>
                    <a:pt x="5" y="9"/>
                    <a:pt x="5" y="9"/>
                    <a:pt x="5" y="9"/>
                  </a:cubicBezTo>
                  <a:cubicBezTo>
                    <a:pt x="2" y="9"/>
                    <a:pt x="0" y="7"/>
                    <a:pt x="0" y="5"/>
                  </a:cubicBezTo>
                  <a:cubicBezTo>
                    <a:pt x="0" y="2"/>
                    <a:pt x="2" y="0"/>
                    <a:pt x="5" y="0"/>
                  </a:cubicBezTo>
                  <a:cubicBezTo>
                    <a:pt x="205" y="0"/>
                    <a:pt x="205" y="0"/>
                    <a:pt x="205" y="0"/>
                  </a:cubicBezTo>
                  <a:cubicBezTo>
                    <a:pt x="207" y="0"/>
                    <a:pt x="209" y="2"/>
                    <a:pt x="209" y="5"/>
                  </a:cubicBezTo>
                  <a:cubicBezTo>
                    <a:pt x="209" y="7"/>
                    <a:pt x="207" y="9"/>
                    <a:pt x="205"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2" name="Freeform 161">
              <a:extLst>
                <a:ext uri="{FF2B5EF4-FFF2-40B4-BE49-F238E27FC236}">
                  <a16:creationId xmlns:a16="http://schemas.microsoft.com/office/drawing/2014/main" id="{2577D2F3-163C-D29D-FF72-7AD78A77EB56}"/>
                </a:ext>
              </a:extLst>
            </p:cNvPr>
            <p:cNvSpPr>
              <a:spLocks/>
            </p:cNvSpPr>
            <p:nvPr/>
          </p:nvSpPr>
          <p:spPr bwMode="auto">
            <a:xfrm>
              <a:off x="-8841044" y="5666916"/>
              <a:ext cx="529925" cy="20383"/>
            </a:xfrm>
            <a:custGeom>
              <a:avLst/>
              <a:gdLst>
                <a:gd name="T0" fmla="*/ 205 w 209"/>
                <a:gd name="T1" fmla="*/ 8 h 8"/>
                <a:gd name="T2" fmla="*/ 5 w 209"/>
                <a:gd name="T3" fmla="*/ 8 h 8"/>
                <a:gd name="T4" fmla="*/ 0 w 209"/>
                <a:gd name="T5" fmla="*/ 4 h 8"/>
                <a:gd name="T6" fmla="*/ 5 w 209"/>
                <a:gd name="T7" fmla="*/ 0 h 8"/>
                <a:gd name="T8" fmla="*/ 205 w 209"/>
                <a:gd name="T9" fmla="*/ 0 h 8"/>
                <a:gd name="T10" fmla="*/ 209 w 209"/>
                <a:gd name="T11" fmla="*/ 4 h 8"/>
                <a:gd name="T12" fmla="*/ 205 w 20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09" h="8">
                  <a:moveTo>
                    <a:pt x="205" y="8"/>
                  </a:moveTo>
                  <a:cubicBezTo>
                    <a:pt x="5" y="8"/>
                    <a:pt x="5" y="8"/>
                    <a:pt x="5" y="8"/>
                  </a:cubicBezTo>
                  <a:cubicBezTo>
                    <a:pt x="2" y="8"/>
                    <a:pt x="0" y="6"/>
                    <a:pt x="0" y="4"/>
                  </a:cubicBezTo>
                  <a:cubicBezTo>
                    <a:pt x="0" y="2"/>
                    <a:pt x="2" y="0"/>
                    <a:pt x="5" y="0"/>
                  </a:cubicBezTo>
                  <a:cubicBezTo>
                    <a:pt x="205" y="0"/>
                    <a:pt x="205" y="0"/>
                    <a:pt x="205" y="0"/>
                  </a:cubicBezTo>
                  <a:cubicBezTo>
                    <a:pt x="207" y="0"/>
                    <a:pt x="209" y="2"/>
                    <a:pt x="209" y="4"/>
                  </a:cubicBezTo>
                  <a:cubicBezTo>
                    <a:pt x="209" y="6"/>
                    <a:pt x="207" y="8"/>
                    <a:pt x="205"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3" name="Freeform 162">
              <a:extLst>
                <a:ext uri="{FF2B5EF4-FFF2-40B4-BE49-F238E27FC236}">
                  <a16:creationId xmlns:a16="http://schemas.microsoft.com/office/drawing/2014/main" id="{D06F80DE-EB88-CF4D-3897-1AE664C68EFC}"/>
                </a:ext>
              </a:extLst>
            </p:cNvPr>
            <p:cNvSpPr>
              <a:spLocks/>
            </p:cNvSpPr>
            <p:nvPr/>
          </p:nvSpPr>
          <p:spPr bwMode="auto">
            <a:xfrm>
              <a:off x="-8669837" y="5752518"/>
              <a:ext cx="358719" cy="20383"/>
            </a:xfrm>
            <a:custGeom>
              <a:avLst/>
              <a:gdLst>
                <a:gd name="T0" fmla="*/ 138 w 142"/>
                <a:gd name="T1" fmla="*/ 8 h 8"/>
                <a:gd name="T2" fmla="*/ 4 w 142"/>
                <a:gd name="T3" fmla="*/ 8 h 8"/>
                <a:gd name="T4" fmla="*/ 0 w 142"/>
                <a:gd name="T5" fmla="*/ 4 h 8"/>
                <a:gd name="T6" fmla="*/ 4 w 142"/>
                <a:gd name="T7" fmla="*/ 0 h 8"/>
                <a:gd name="T8" fmla="*/ 138 w 142"/>
                <a:gd name="T9" fmla="*/ 0 h 8"/>
                <a:gd name="T10" fmla="*/ 142 w 142"/>
                <a:gd name="T11" fmla="*/ 4 h 8"/>
                <a:gd name="T12" fmla="*/ 138 w 14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42" h="8">
                  <a:moveTo>
                    <a:pt x="138" y="8"/>
                  </a:moveTo>
                  <a:cubicBezTo>
                    <a:pt x="4" y="8"/>
                    <a:pt x="4" y="8"/>
                    <a:pt x="4" y="8"/>
                  </a:cubicBezTo>
                  <a:cubicBezTo>
                    <a:pt x="2" y="8"/>
                    <a:pt x="0" y="6"/>
                    <a:pt x="0" y="4"/>
                  </a:cubicBezTo>
                  <a:cubicBezTo>
                    <a:pt x="0" y="2"/>
                    <a:pt x="2" y="0"/>
                    <a:pt x="4" y="0"/>
                  </a:cubicBezTo>
                  <a:cubicBezTo>
                    <a:pt x="138" y="0"/>
                    <a:pt x="138" y="0"/>
                    <a:pt x="138" y="0"/>
                  </a:cubicBezTo>
                  <a:cubicBezTo>
                    <a:pt x="140" y="0"/>
                    <a:pt x="142" y="2"/>
                    <a:pt x="142" y="4"/>
                  </a:cubicBezTo>
                  <a:cubicBezTo>
                    <a:pt x="142" y="6"/>
                    <a:pt x="140" y="8"/>
                    <a:pt x="13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9" name="Shape19_20200717_154352">
            <a:extLst>
              <a:ext uri="{FF2B5EF4-FFF2-40B4-BE49-F238E27FC236}">
                <a16:creationId xmlns:a16="http://schemas.microsoft.com/office/drawing/2014/main" id="{85B5CEB6-589C-E46B-A624-7A3940B021AD}"/>
              </a:ext>
            </a:extLst>
          </p:cNvPr>
          <p:cNvGrpSpPr>
            <a:grpSpLocks noChangeAspect="1"/>
          </p:cNvGrpSpPr>
          <p:nvPr/>
        </p:nvGrpSpPr>
        <p:grpSpPr>
          <a:xfrm>
            <a:off x="1961738" y="2546354"/>
            <a:ext cx="476935" cy="570689"/>
            <a:chOff x="-3431731" y="2430296"/>
            <a:chExt cx="476935" cy="570689"/>
          </a:xfrm>
          <a:solidFill>
            <a:schemeClr val="accent1"/>
          </a:solidFill>
        </p:grpSpPr>
        <p:sp>
          <p:nvSpPr>
            <p:cNvPr id="135" name="Freeform 163">
              <a:extLst>
                <a:ext uri="{FF2B5EF4-FFF2-40B4-BE49-F238E27FC236}">
                  <a16:creationId xmlns:a16="http://schemas.microsoft.com/office/drawing/2014/main" id="{EB73D32E-1565-2395-1C78-FE19AD2F35F8}"/>
                </a:ext>
              </a:extLst>
            </p:cNvPr>
            <p:cNvSpPr>
              <a:spLocks/>
            </p:cNvSpPr>
            <p:nvPr/>
          </p:nvSpPr>
          <p:spPr bwMode="auto">
            <a:xfrm>
              <a:off x="-3431731" y="2466982"/>
              <a:ext cx="52994" cy="20383"/>
            </a:xfrm>
            <a:custGeom>
              <a:avLst/>
              <a:gdLst>
                <a:gd name="T0" fmla="*/ 17 w 21"/>
                <a:gd name="T1" fmla="*/ 8 h 8"/>
                <a:gd name="T2" fmla="*/ 4 w 21"/>
                <a:gd name="T3" fmla="*/ 8 h 8"/>
                <a:gd name="T4" fmla="*/ 0 w 21"/>
                <a:gd name="T5" fmla="*/ 4 h 8"/>
                <a:gd name="T6" fmla="*/ 4 w 21"/>
                <a:gd name="T7" fmla="*/ 0 h 8"/>
                <a:gd name="T8" fmla="*/ 17 w 21"/>
                <a:gd name="T9" fmla="*/ 0 h 8"/>
                <a:gd name="T10" fmla="*/ 21 w 21"/>
                <a:gd name="T11" fmla="*/ 4 h 8"/>
                <a:gd name="T12" fmla="*/ 17 w 2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7" y="8"/>
                  </a:moveTo>
                  <a:cubicBezTo>
                    <a:pt x="4" y="8"/>
                    <a:pt x="4" y="8"/>
                    <a:pt x="4" y="8"/>
                  </a:cubicBezTo>
                  <a:cubicBezTo>
                    <a:pt x="2" y="8"/>
                    <a:pt x="0" y="6"/>
                    <a:pt x="0" y="4"/>
                  </a:cubicBezTo>
                  <a:cubicBezTo>
                    <a:pt x="0" y="2"/>
                    <a:pt x="2" y="0"/>
                    <a:pt x="4" y="0"/>
                  </a:cubicBezTo>
                  <a:cubicBezTo>
                    <a:pt x="17" y="0"/>
                    <a:pt x="17" y="0"/>
                    <a:pt x="17" y="0"/>
                  </a:cubicBezTo>
                  <a:cubicBezTo>
                    <a:pt x="19" y="0"/>
                    <a:pt x="21" y="2"/>
                    <a:pt x="21" y="4"/>
                  </a:cubicBezTo>
                  <a:cubicBezTo>
                    <a:pt x="21" y="6"/>
                    <a:pt x="19" y="8"/>
                    <a:pt x="1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6" name="Freeform 164">
              <a:extLst>
                <a:ext uri="{FF2B5EF4-FFF2-40B4-BE49-F238E27FC236}">
                  <a16:creationId xmlns:a16="http://schemas.microsoft.com/office/drawing/2014/main" id="{425CE586-919F-250F-44C0-BB36DFD496CB}"/>
                </a:ext>
              </a:extLst>
            </p:cNvPr>
            <p:cNvSpPr>
              <a:spLocks/>
            </p:cNvSpPr>
            <p:nvPr/>
          </p:nvSpPr>
          <p:spPr bwMode="auto">
            <a:xfrm>
              <a:off x="-3431731" y="2544434"/>
              <a:ext cx="52994" cy="20383"/>
            </a:xfrm>
            <a:custGeom>
              <a:avLst/>
              <a:gdLst>
                <a:gd name="T0" fmla="*/ 17 w 21"/>
                <a:gd name="T1" fmla="*/ 9 h 9"/>
                <a:gd name="T2" fmla="*/ 4 w 21"/>
                <a:gd name="T3" fmla="*/ 9 h 9"/>
                <a:gd name="T4" fmla="*/ 0 w 21"/>
                <a:gd name="T5" fmla="*/ 4 h 9"/>
                <a:gd name="T6" fmla="*/ 4 w 21"/>
                <a:gd name="T7" fmla="*/ 0 h 9"/>
                <a:gd name="T8" fmla="*/ 17 w 21"/>
                <a:gd name="T9" fmla="*/ 0 h 9"/>
                <a:gd name="T10" fmla="*/ 21 w 21"/>
                <a:gd name="T11" fmla="*/ 4 h 9"/>
                <a:gd name="T12" fmla="*/ 17 w 2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17" y="9"/>
                  </a:moveTo>
                  <a:cubicBezTo>
                    <a:pt x="4" y="9"/>
                    <a:pt x="4" y="9"/>
                    <a:pt x="4" y="9"/>
                  </a:cubicBezTo>
                  <a:cubicBezTo>
                    <a:pt x="2" y="9"/>
                    <a:pt x="0" y="7"/>
                    <a:pt x="0" y="4"/>
                  </a:cubicBezTo>
                  <a:cubicBezTo>
                    <a:pt x="0" y="2"/>
                    <a:pt x="2" y="0"/>
                    <a:pt x="4" y="0"/>
                  </a:cubicBezTo>
                  <a:cubicBezTo>
                    <a:pt x="17" y="0"/>
                    <a:pt x="17" y="0"/>
                    <a:pt x="17" y="0"/>
                  </a:cubicBezTo>
                  <a:cubicBezTo>
                    <a:pt x="19" y="0"/>
                    <a:pt x="21" y="2"/>
                    <a:pt x="21" y="4"/>
                  </a:cubicBezTo>
                  <a:cubicBezTo>
                    <a:pt x="21" y="7"/>
                    <a:pt x="19" y="9"/>
                    <a:pt x="1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7" name="Freeform 165">
              <a:extLst>
                <a:ext uri="{FF2B5EF4-FFF2-40B4-BE49-F238E27FC236}">
                  <a16:creationId xmlns:a16="http://schemas.microsoft.com/office/drawing/2014/main" id="{34FF6A22-8E4F-A4E3-DAD6-3FB2BC387D4B}"/>
                </a:ext>
              </a:extLst>
            </p:cNvPr>
            <p:cNvSpPr>
              <a:spLocks/>
            </p:cNvSpPr>
            <p:nvPr/>
          </p:nvSpPr>
          <p:spPr bwMode="auto">
            <a:xfrm>
              <a:off x="-3431731" y="2621883"/>
              <a:ext cx="52994" cy="20383"/>
            </a:xfrm>
            <a:custGeom>
              <a:avLst/>
              <a:gdLst>
                <a:gd name="T0" fmla="*/ 17 w 21"/>
                <a:gd name="T1" fmla="*/ 8 h 8"/>
                <a:gd name="T2" fmla="*/ 4 w 21"/>
                <a:gd name="T3" fmla="*/ 8 h 8"/>
                <a:gd name="T4" fmla="*/ 0 w 21"/>
                <a:gd name="T5" fmla="*/ 4 h 8"/>
                <a:gd name="T6" fmla="*/ 4 w 21"/>
                <a:gd name="T7" fmla="*/ 0 h 8"/>
                <a:gd name="T8" fmla="*/ 17 w 21"/>
                <a:gd name="T9" fmla="*/ 0 h 8"/>
                <a:gd name="T10" fmla="*/ 21 w 21"/>
                <a:gd name="T11" fmla="*/ 4 h 8"/>
                <a:gd name="T12" fmla="*/ 17 w 2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7" y="8"/>
                  </a:moveTo>
                  <a:cubicBezTo>
                    <a:pt x="4" y="8"/>
                    <a:pt x="4" y="8"/>
                    <a:pt x="4" y="8"/>
                  </a:cubicBezTo>
                  <a:cubicBezTo>
                    <a:pt x="2" y="8"/>
                    <a:pt x="0" y="6"/>
                    <a:pt x="0" y="4"/>
                  </a:cubicBezTo>
                  <a:cubicBezTo>
                    <a:pt x="0" y="2"/>
                    <a:pt x="2" y="0"/>
                    <a:pt x="4" y="0"/>
                  </a:cubicBezTo>
                  <a:cubicBezTo>
                    <a:pt x="17" y="0"/>
                    <a:pt x="17" y="0"/>
                    <a:pt x="17" y="0"/>
                  </a:cubicBezTo>
                  <a:cubicBezTo>
                    <a:pt x="19" y="0"/>
                    <a:pt x="21" y="2"/>
                    <a:pt x="21" y="4"/>
                  </a:cubicBezTo>
                  <a:cubicBezTo>
                    <a:pt x="21" y="6"/>
                    <a:pt x="19" y="8"/>
                    <a:pt x="1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8" name="Freeform 166">
              <a:extLst>
                <a:ext uri="{FF2B5EF4-FFF2-40B4-BE49-F238E27FC236}">
                  <a16:creationId xmlns:a16="http://schemas.microsoft.com/office/drawing/2014/main" id="{FDE8B4CE-5CF8-2261-9C3E-B8B19E651D91}"/>
                </a:ext>
              </a:extLst>
            </p:cNvPr>
            <p:cNvSpPr>
              <a:spLocks/>
            </p:cNvSpPr>
            <p:nvPr/>
          </p:nvSpPr>
          <p:spPr bwMode="auto">
            <a:xfrm>
              <a:off x="-3431731" y="2703410"/>
              <a:ext cx="52994" cy="20383"/>
            </a:xfrm>
            <a:custGeom>
              <a:avLst/>
              <a:gdLst>
                <a:gd name="T0" fmla="*/ 17 w 21"/>
                <a:gd name="T1" fmla="*/ 8 h 8"/>
                <a:gd name="T2" fmla="*/ 4 w 21"/>
                <a:gd name="T3" fmla="*/ 8 h 8"/>
                <a:gd name="T4" fmla="*/ 0 w 21"/>
                <a:gd name="T5" fmla="*/ 4 h 8"/>
                <a:gd name="T6" fmla="*/ 4 w 21"/>
                <a:gd name="T7" fmla="*/ 0 h 8"/>
                <a:gd name="T8" fmla="*/ 17 w 21"/>
                <a:gd name="T9" fmla="*/ 0 h 8"/>
                <a:gd name="T10" fmla="*/ 21 w 21"/>
                <a:gd name="T11" fmla="*/ 4 h 8"/>
                <a:gd name="T12" fmla="*/ 17 w 2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7" y="8"/>
                  </a:moveTo>
                  <a:cubicBezTo>
                    <a:pt x="4" y="8"/>
                    <a:pt x="4" y="8"/>
                    <a:pt x="4" y="8"/>
                  </a:cubicBezTo>
                  <a:cubicBezTo>
                    <a:pt x="2" y="8"/>
                    <a:pt x="0" y="6"/>
                    <a:pt x="0" y="4"/>
                  </a:cubicBezTo>
                  <a:cubicBezTo>
                    <a:pt x="0" y="1"/>
                    <a:pt x="2" y="0"/>
                    <a:pt x="4" y="0"/>
                  </a:cubicBezTo>
                  <a:cubicBezTo>
                    <a:pt x="17" y="0"/>
                    <a:pt x="17" y="0"/>
                    <a:pt x="17" y="0"/>
                  </a:cubicBezTo>
                  <a:cubicBezTo>
                    <a:pt x="19" y="0"/>
                    <a:pt x="21" y="1"/>
                    <a:pt x="21" y="4"/>
                  </a:cubicBezTo>
                  <a:cubicBezTo>
                    <a:pt x="21" y="6"/>
                    <a:pt x="19" y="8"/>
                    <a:pt x="1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9" name="Freeform 167">
              <a:extLst>
                <a:ext uri="{FF2B5EF4-FFF2-40B4-BE49-F238E27FC236}">
                  <a16:creationId xmlns:a16="http://schemas.microsoft.com/office/drawing/2014/main" id="{343115AA-3179-B1F5-A954-28D421C3A0B3}"/>
                </a:ext>
              </a:extLst>
            </p:cNvPr>
            <p:cNvSpPr>
              <a:spLocks/>
            </p:cNvSpPr>
            <p:nvPr/>
          </p:nvSpPr>
          <p:spPr bwMode="auto">
            <a:xfrm>
              <a:off x="-3431731" y="2780862"/>
              <a:ext cx="52994" cy="20383"/>
            </a:xfrm>
            <a:custGeom>
              <a:avLst/>
              <a:gdLst>
                <a:gd name="T0" fmla="*/ 17 w 21"/>
                <a:gd name="T1" fmla="*/ 8 h 8"/>
                <a:gd name="T2" fmla="*/ 4 w 21"/>
                <a:gd name="T3" fmla="*/ 8 h 8"/>
                <a:gd name="T4" fmla="*/ 0 w 21"/>
                <a:gd name="T5" fmla="*/ 4 h 8"/>
                <a:gd name="T6" fmla="*/ 4 w 21"/>
                <a:gd name="T7" fmla="*/ 0 h 8"/>
                <a:gd name="T8" fmla="*/ 17 w 21"/>
                <a:gd name="T9" fmla="*/ 0 h 8"/>
                <a:gd name="T10" fmla="*/ 21 w 21"/>
                <a:gd name="T11" fmla="*/ 4 h 8"/>
                <a:gd name="T12" fmla="*/ 17 w 2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7" y="8"/>
                  </a:moveTo>
                  <a:cubicBezTo>
                    <a:pt x="4" y="8"/>
                    <a:pt x="4" y="8"/>
                    <a:pt x="4" y="8"/>
                  </a:cubicBezTo>
                  <a:cubicBezTo>
                    <a:pt x="2" y="8"/>
                    <a:pt x="0" y="7"/>
                    <a:pt x="0" y="4"/>
                  </a:cubicBezTo>
                  <a:cubicBezTo>
                    <a:pt x="0" y="2"/>
                    <a:pt x="2" y="0"/>
                    <a:pt x="4" y="0"/>
                  </a:cubicBezTo>
                  <a:cubicBezTo>
                    <a:pt x="17" y="0"/>
                    <a:pt x="17" y="0"/>
                    <a:pt x="17" y="0"/>
                  </a:cubicBezTo>
                  <a:cubicBezTo>
                    <a:pt x="19" y="0"/>
                    <a:pt x="21" y="2"/>
                    <a:pt x="21" y="4"/>
                  </a:cubicBezTo>
                  <a:cubicBezTo>
                    <a:pt x="21" y="7"/>
                    <a:pt x="19" y="8"/>
                    <a:pt x="1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0" name="Freeform 168">
              <a:extLst>
                <a:ext uri="{FF2B5EF4-FFF2-40B4-BE49-F238E27FC236}">
                  <a16:creationId xmlns:a16="http://schemas.microsoft.com/office/drawing/2014/main" id="{3FC67C74-149E-39CE-2EF2-1670A8091594}"/>
                </a:ext>
              </a:extLst>
            </p:cNvPr>
            <p:cNvSpPr>
              <a:spLocks/>
            </p:cNvSpPr>
            <p:nvPr/>
          </p:nvSpPr>
          <p:spPr bwMode="auto">
            <a:xfrm>
              <a:off x="-3431731" y="2862389"/>
              <a:ext cx="52994" cy="20383"/>
            </a:xfrm>
            <a:custGeom>
              <a:avLst/>
              <a:gdLst>
                <a:gd name="T0" fmla="*/ 17 w 21"/>
                <a:gd name="T1" fmla="*/ 8 h 8"/>
                <a:gd name="T2" fmla="*/ 4 w 21"/>
                <a:gd name="T3" fmla="*/ 8 h 8"/>
                <a:gd name="T4" fmla="*/ 0 w 21"/>
                <a:gd name="T5" fmla="*/ 4 h 8"/>
                <a:gd name="T6" fmla="*/ 4 w 21"/>
                <a:gd name="T7" fmla="*/ 0 h 8"/>
                <a:gd name="T8" fmla="*/ 17 w 21"/>
                <a:gd name="T9" fmla="*/ 0 h 8"/>
                <a:gd name="T10" fmla="*/ 21 w 21"/>
                <a:gd name="T11" fmla="*/ 4 h 8"/>
                <a:gd name="T12" fmla="*/ 17 w 2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1" h="8">
                  <a:moveTo>
                    <a:pt x="17" y="8"/>
                  </a:moveTo>
                  <a:cubicBezTo>
                    <a:pt x="4" y="8"/>
                    <a:pt x="4" y="8"/>
                    <a:pt x="4" y="8"/>
                  </a:cubicBezTo>
                  <a:cubicBezTo>
                    <a:pt x="2" y="8"/>
                    <a:pt x="0" y="6"/>
                    <a:pt x="0" y="4"/>
                  </a:cubicBezTo>
                  <a:cubicBezTo>
                    <a:pt x="0" y="2"/>
                    <a:pt x="2" y="0"/>
                    <a:pt x="4" y="0"/>
                  </a:cubicBezTo>
                  <a:cubicBezTo>
                    <a:pt x="17" y="0"/>
                    <a:pt x="17" y="0"/>
                    <a:pt x="17" y="0"/>
                  </a:cubicBezTo>
                  <a:cubicBezTo>
                    <a:pt x="19" y="0"/>
                    <a:pt x="21" y="2"/>
                    <a:pt x="21" y="4"/>
                  </a:cubicBezTo>
                  <a:cubicBezTo>
                    <a:pt x="21" y="6"/>
                    <a:pt x="19" y="8"/>
                    <a:pt x="1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1" name="Freeform 169">
              <a:extLst>
                <a:ext uri="{FF2B5EF4-FFF2-40B4-BE49-F238E27FC236}">
                  <a16:creationId xmlns:a16="http://schemas.microsoft.com/office/drawing/2014/main" id="{6B15C908-5D00-6394-E8DA-8D5C4087343F}"/>
                </a:ext>
              </a:extLst>
            </p:cNvPr>
            <p:cNvSpPr>
              <a:spLocks/>
            </p:cNvSpPr>
            <p:nvPr/>
          </p:nvSpPr>
          <p:spPr bwMode="auto">
            <a:xfrm>
              <a:off x="-3431731" y="2939838"/>
              <a:ext cx="52994" cy="24458"/>
            </a:xfrm>
            <a:custGeom>
              <a:avLst/>
              <a:gdLst>
                <a:gd name="T0" fmla="*/ 17 w 21"/>
                <a:gd name="T1" fmla="*/ 9 h 9"/>
                <a:gd name="T2" fmla="*/ 4 w 21"/>
                <a:gd name="T3" fmla="*/ 9 h 9"/>
                <a:gd name="T4" fmla="*/ 0 w 21"/>
                <a:gd name="T5" fmla="*/ 5 h 9"/>
                <a:gd name="T6" fmla="*/ 4 w 21"/>
                <a:gd name="T7" fmla="*/ 0 h 9"/>
                <a:gd name="T8" fmla="*/ 17 w 21"/>
                <a:gd name="T9" fmla="*/ 0 h 9"/>
                <a:gd name="T10" fmla="*/ 21 w 21"/>
                <a:gd name="T11" fmla="*/ 5 h 9"/>
                <a:gd name="T12" fmla="*/ 17 w 2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17" y="9"/>
                  </a:moveTo>
                  <a:cubicBezTo>
                    <a:pt x="4" y="9"/>
                    <a:pt x="4" y="9"/>
                    <a:pt x="4" y="9"/>
                  </a:cubicBezTo>
                  <a:cubicBezTo>
                    <a:pt x="2" y="9"/>
                    <a:pt x="0" y="7"/>
                    <a:pt x="0" y="5"/>
                  </a:cubicBezTo>
                  <a:cubicBezTo>
                    <a:pt x="0" y="2"/>
                    <a:pt x="2" y="0"/>
                    <a:pt x="4" y="0"/>
                  </a:cubicBezTo>
                  <a:cubicBezTo>
                    <a:pt x="17" y="0"/>
                    <a:pt x="17" y="0"/>
                    <a:pt x="17" y="0"/>
                  </a:cubicBezTo>
                  <a:cubicBezTo>
                    <a:pt x="19" y="0"/>
                    <a:pt x="21" y="2"/>
                    <a:pt x="21" y="5"/>
                  </a:cubicBezTo>
                  <a:cubicBezTo>
                    <a:pt x="21" y="7"/>
                    <a:pt x="19" y="9"/>
                    <a:pt x="1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2" name="Freeform 170">
              <a:extLst>
                <a:ext uri="{FF2B5EF4-FFF2-40B4-BE49-F238E27FC236}">
                  <a16:creationId xmlns:a16="http://schemas.microsoft.com/office/drawing/2014/main" id="{0EABFC71-5A30-6E9B-B19B-FCF7025334E3}"/>
                </a:ext>
              </a:extLst>
            </p:cNvPr>
            <p:cNvSpPr>
              <a:spLocks noEditPoints="1"/>
            </p:cNvSpPr>
            <p:nvPr/>
          </p:nvSpPr>
          <p:spPr bwMode="auto">
            <a:xfrm>
              <a:off x="-3395042" y="2430296"/>
              <a:ext cx="440246" cy="570689"/>
            </a:xfrm>
            <a:custGeom>
              <a:avLst/>
              <a:gdLst>
                <a:gd name="T0" fmla="*/ 170 w 174"/>
                <a:gd name="T1" fmla="*/ 226 h 226"/>
                <a:gd name="T2" fmla="*/ 4 w 174"/>
                <a:gd name="T3" fmla="*/ 226 h 226"/>
                <a:gd name="T4" fmla="*/ 0 w 174"/>
                <a:gd name="T5" fmla="*/ 222 h 226"/>
                <a:gd name="T6" fmla="*/ 0 w 174"/>
                <a:gd name="T7" fmla="*/ 4 h 226"/>
                <a:gd name="T8" fmla="*/ 4 w 174"/>
                <a:gd name="T9" fmla="*/ 0 h 226"/>
                <a:gd name="T10" fmla="*/ 170 w 174"/>
                <a:gd name="T11" fmla="*/ 0 h 226"/>
                <a:gd name="T12" fmla="*/ 174 w 174"/>
                <a:gd name="T13" fmla="*/ 4 h 226"/>
                <a:gd name="T14" fmla="*/ 174 w 174"/>
                <a:gd name="T15" fmla="*/ 222 h 226"/>
                <a:gd name="T16" fmla="*/ 170 w 174"/>
                <a:gd name="T17" fmla="*/ 226 h 226"/>
                <a:gd name="T18" fmla="*/ 9 w 174"/>
                <a:gd name="T19" fmla="*/ 218 h 226"/>
                <a:gd name="T20" fmla="*/ 166 w 174"/>
                <a:gd name="T21" fmla="*/ 218 h 226"/>
                <a:gd name="T22" fmla="*/ 166 w 174"/>
                <a:gd name="T23" fmla="*/ 8 h 226"/>
                <a:gd name="T24" fmla="*/ 9 w 174"/>
                <a:gd name="T25" fmla="*/ 8 h 226"/>
                <a:gd name="T26" fmla="*/ 9 w 174"/>
                <a:gd name="T27"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26">
                  <a:moveTo>
                    <a:pt x="170" y="226"/>
                  </a:moveTo>
                  <a:cubicBezTo>
                    <a:pt x="4" y="226"/>
                    <a:pt x="4" y="226"/>
                    <a:pt x="4" y="226"/>
                  </a:cubicBezTo>
                  <a:cubicBezTo>
                    <a:pt x="2" y="226"/>
                    <a:pt x="0" y="224"/>
                    <a:pt x="0" y="222"/>
                  </a:cubicBezTo>
                  <a:cubicBezTo>
                    <a:pt x="0" y="4"/>
                    <a:pt x="0" y="4"/>
                    <a:pt x="0" y="4"/>
                  </a:cubicBezTo>
                  <a:cubicBezTo>
                    <a:pt x="0" y="1"/>
                    <a:pt x="2" y="0"/>
                    <a:pt x="4" y="0"/>
                  </a:cubicBezTo>
                  <a:cubicBezTo>
                    <a:pt x="170" y="0"/>
                    <a:pt x="170" y="0"/>
                    <a:pt x="170" y="0"/>
                  </a:cubicBezTo>
                  <a:cubicBezTo>
                    <a:pt x="172" y="0"/>
                    <a:pt x="174" y="1"/>
                    <a:pt x="174" y="4"/>
                  </a:cubicBezTo>
                  <a:cubicBezTo>
                    <a:pt x="174" y="222"/>
                    <a:pt x="174" y="222"/>
                    <a:pt x="174" y="222"/>
                  </a:cubicBezTo>
                  <a:cubicBezTo>
                    <a:pt x="174" y="224"/>
                    <a:pt x="172" y="226"/>
                    <a:pt x="170" y="226"/>
                  </a:cubicBezTo>
                  <a:close/>
                  <a:moveTo>
                    <a:pt x="9" y="218"/>
                  </a:moveTo>
                  <a:cubicBezTo>
                    <a:pt x="166" y="218"/>
                    <a:pt x="166" y="218"/>
                    <a:pt x="166" y="218"/>
                  </a:cubicBezTo>
                  <a:cubicBezTo>
                    <a:pt x="166" y="8"/>
                    <a:pt x="166" y="8"/>
                    <a:pt x="166" y="8"/>
                  </a:cubicBezTo>
                  <a:cubicBezTo>
                    <a:pt x="9" y="8"/>
                    <a:pt x="9" y="8"/>
                    <a:pt x="9" y="8"/>
                  </a:cubicBezTo>
                  <a:lnTo>
                    <a:pt x="9" y="21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3" name="Freeform 171">
              <a:extLst>
                <a:ext uri="{FF2B5EF4-FFF2-40B4-BE49-F238E27FC236}">
                  <a16:creationId xmlns:a16="http://schemas.microsoft.com/office/drawing/2014/main" id="{2D105ABA-BEFA-644E-8CD7-804C9F09A7CA}"/>
                </a:ext>
              </a:extLst>
            </p:cNvPr>
            <p:cNvSpPr>
              <a:spLocks/>
            </p:cNvSpPr>
            <p:nvPr/>
          </p:nvSpPr>
          <p:spPr bwMode="auto">
            <a:xfrm>
              <a:off x="-3264599" y="2768632"/>
              <a:ext cx="179359" cy="20383"/>
            </a:xfrm>
            <a:custGeom>
              <a:avLst/>
              <a:gdLst>
                <a:gd name="T0" fmla="*/ 66 w 70"/>
                <a:gd name="T1" fmla="*/ 8 h 8"/>
                <a:gd name="T2" fmla="*/ 5 w 70"/>
                <a:gd name="T3" fmla="*/ 8 h 8"/>
                <a:gd name="T4" fmla="*/ 0 w 70"/>
                <a:gd name="T5" fmla="*/ 4 h 8"/>
                <a:gd name="T6" fmla="*/ 5 w 70"/>
                <a:gd name="T7" fmla="*/ 0 h 8"/>
                <a:gd name="T8" fmla="*/ 66 w 70"/>
                <a:gd name="T9" fmla="*/ 0 h 8"/>
                <a:gd name="T10" fmla="*/ 70 w 70"/>
                <a:gd name="T11" fmla="*/ 4 h 8"/>
                <a:gd name="T12" fmla="*/ 66 w 7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0" h="8">
                  <a:moveTo>
                    <a:pt x="66" y="8"/>
                  </a:moveTo>
                  <a:cubicBezTo>
                    <a:pt x="5" y="8"/>
                    <a:pt x="5" y="8"/>
                    <a:pt x="5" y="8"/>
                  </a:cubicBezTo>
                  <a:cubicBezTo>
                    <a:pt x="2" y="8"/>
                    <a:pt x="0" y="6"/>
                    <a:pt x="0" y="4"/>
                  </a:cubicBezTo>
                  <a:cubicBezTo>
                    <a:pt x="0" y="1"/>
                    <a:pt x="2" y="0"/>
                    <a:pt x="5" y="0"/>
                  </a:cubicBezTo>
                  <a:cubicBezTo>
                    <a:pt x="66" y="0"/>
                    <a:pt x="66" y="0"/>
                    <a:pt x="66" y="0"/>
                  </a:cubicBezTo>
                  <a:cubicBezTo>
                    <a:pt x="68" y="0"/>
                    <a:pt x="70" y="1"/>
                    <a:pt x="70" y="4"/>
                  </a:cubicBezTo>
                  <a:cubicBezTo>
                    <a:pt x="70" y="6"/>
                    <a:pt x="68" y="8"/>
                    <a:pt x="6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4" name="Freeform 172">
              <a:extLst>
                <a:ext uri="{FF2B5EF4-FFF2-40B4-BE49-F238E27FC236}">
                  <a16:creationId xmlns:a16="http://schemas.microsoft.com/office/drawing/2014/main" id="{D3EE2078-00D8-BC03-D4EA-2E7C79724098}"/>
                </a:ext>
              </a:extLst>
            </p:cNvPr>
            <p:cNvSpPr>
              <a:spLocks/>
            </p:cNvSpPr>
            <p:nvPr/>
          </p:nvSpPr>
          <p:spPr bwMode="auto">
            <a:xfrm>
              <a:off x="-3264599" y="2850159"/>
              <a:ext cx="179359" cy="16305"/>
            </a:xfrm>
            <a:custGeom>
              <a:avLst/>
              <a:gdLst>
                <a:gd name="T0" fmla="*/ 66 w 70"/>
                <a:gd name="T1" fmla="*/ 8 h 8"/>
                <a:gd name="T2" fmla="*/ 5 w 70"/>
                <a:gd name="T3" fmla="*/ 8 h 8"/>
                <a:gd name="T4" fmla="*/ 0 w 70"/>
                <a:gd name="T5" fmla="*/ 4 h 8"/>
                <a:gd name="T6" fmla="*/ 5 w 70"/>
                <a:gd name="T7" fmla="*/ 0 h 8"/>
                <a:gd name="T8" fmla="*/ 66 w 70"/>
                <a:gd name="T9" fmla="*/ 0 h 8"/>
                <a:gd name="T10" fmla="*/ 70 w 70"/>
                <a:gd name="T11" fmla="*/ 4 h 8"/>
                <a:gd name="T12" fmla="*/ 66 w 7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0" h="8">
                  <a:moveTo>
                    <a:pt x="66" y="8"/>
                  </a:moveTo>
                  <a:cubicBezTo>
                    <a:pt x="5" y="8"/>
                    <a:pt x="5" y="8"/>
                    <a:pt x="5" y="8"/>
                  </a:cubicBezTo>
                  <a:cubicBezTo>
                    <a:pt x="2" y="8"/>
                    <a:pt x="0" y="7"/>
                    <a:pt x="0" y="4"/>
                  </a:cubicBezTo>
                  <a:cubicBezTo>
                    <a:pt x="0" y="2"/>
                    <a:pt x="2" y="0"/>
                    <a:pt x="5" y="0"/>
                  </a:cubicBezTo>
                  <a:cubicBezTo>
                    <a:pt x="66" y="0"/>
                    <a:pt x="66" y="0"/>
                    <a:pt x="66" y="0"/>
                  </a:cubicBezTo>
                  <a:cubicBezTo>
                    <a:pt x="68" y="0"/>
                    <a:pt x="70" y="2"/>
                    <a:pt x="70" y="4"/>
                  </a:cubicBezTo>
                  <a:cubicBezTo>
                    <a:pt x="70" y="7"/>
                    <a:pt x="68" y="8"/>
                    <a:pt x="6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0" name="Shape20_20200717_154352">
            <a:extLst>
              <a:ext uri="{FF2B5EF4-FFF2-40B4-BE49-F238E27FC236}">
                <a16:creationId xmlns:a16="http://schemas.microsoft.com/office/drawing/2014/main" id="{4CD3EFB8-E56C-14E7-1EC6-D70299ADE397}"/>
              </a:ext>
            </a:extLst>
          </p:cNvPr>
          <p:cNvGrpSpPr>
            <a:grpSpLocks noChangeAspect="1"/>
          </p:cNvGrpSpPr>
          <p:nvPr/>
        </p:nvGrpSpPr>
        <p:grpSpPr>
          <a:xfrm>
            <a:off x="3188567" y="3863847"/>
            <a:ext cx="652219" cy="550308"/>
            <a:chOff x="-6195495" y="5312272"/>
            <a:chExt cx="652219" cy="550308"/>
          </a:xfrm>
          <a:solidFill>
            <a:schemeClr val="accent1"/>
          </a:solidFill>
        </p:grpSpPr>
        <p:sp>
          <p:nvSpPr>
            <p:cNvPr id="127" name="Freeform 173">
              <a:extLst>
                <a:ext uri="{FF2B5EF4-FFF2-40B4-BE49-F238E27FC236}">
                  <a16:creationId xmlns:a16="http://schemas.microsoft.com/office/drawing/2014/main" id="{6B5DC2B9-8F73-91F1-4BCD-47A80B10F58C}"/>
                </a:ext>
              </a:extLst>
            </p:cNvPr>
            <p:cNvSpPr>
              <a:spLocks/>
            </p:cNvSpPr>
            <p:nvPr/>
          </p:nvSpPr>
          <p:spPr bwMode="auto">
            <a:xfrm>
              <a:off x="-6195495" y="5312272"/>
              <a:ext cx="440246" cy="550308"/>
            </a:xfrm>
            <a:custGeom>
              <a:avLst/>
              <a:gdLst>
                <a:gd name="T0" fmla="*/ 171 w 175"/>
                <a:gd name="T1" fmla="*/ 219 h 219"/>
                <a:gd name="T2" fmla="*/ 4 w 175"/>
                <a:gd name="T3" fmla="*/ 219 h 219"/>
                <a:gd name="T4" fmla="*/ 0 w 175"/>
                <a:gd name="T5" fmla="*/ 215 h 219"/>
                <a:gd name="T6" fmla="*/ 0 w 175"/>
                <a:gd name="T7" fmla="*/ 4 h 219"/>
                <a:gd name="T8" fmla="*/ 4 w 175"/>
                <a:gd name="T9" fmla="*/ 0 h 219"/>
                <a:gd name="T10" fmla="*/ 171 w 175"/>
                <a:gd name="T11" fmla="*/ 0 h 219"/>
                <a:gd name="T12" fmla="*/ 175 w 175"/>
                <a:gd name="T13" fmla="*/ 4 h 219"/>
                <a:gd name="T14" fmla="*/ 175 w 175"/>
                <a:gd name="T15" fmla="*/ 72 h 219"/>
                <a:gd name="T16" fmla="*/ 171 w 175"/>
                <a:gd name="T17" fmla="*/ 76 h 219"/>
                <a:gd name="T18" fmla="*/ 167 w 175"/>
                <a:gd name="T19" fmla="*/ 72 h 219"/>
                <a:gd name="T20" fmla="*/ 167 w 175"/>
                <a:gd name="T21" fmla="*/ 9 h 219"/>
                <a:gd name="T22" fmla="*/ 8 w 175"/>
                <a:gd name="T23" fmla="*/ 9 h 219"/>
                <a:gd name="T24" fmla="*/ 8 w 175"/>
                <a:gd name="T25" fmla="*/ 211 h 219"/>
                <a:gd name="T26" fmla="*/ 167 w 175"/>
                <a:gd name="T27" fmla="*/ 211 h 219"/>
                <a:gd name="T28" fmla="*/ 167 w 175"/>
                <a:gd name="T29" fmla="*/ 129 h 219"/>
                <a:gd name="T30" fmla="*/ 171 w 175"/>
                <a:gd name="T31" fmla="*/ 125 h 219"/>
                <a:gd name="T32" fmla="*/ 175 w 175"/>
                <a:gd name="T33" fmla="*/ 129 h 219"/>
                <a:gd name="T34" fmla="*/ 175 w 175"/>
                <a:gd name="T35" fmla="*/ 215 h 219"/>
                <a:gd name="T36" fmla="*/ 171 w 175"/>
                <a:gd name="T3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19">
                  <a:moveTo>
                    <a:pt x="171" y="219"/>
                  </a:moveTo>
                  <a:cubicBezTo>
                    <a:pt x="4" y="219"/>
                    <a:pt x="4" y="219"/>
                    <a:pt x="4" y="219"/>
                  </a:cubicBezTo>
                  <a:cubicBezTo>
                    <a:pt x="2" y="219"/>
                    <a:pt x="0" y="217"/>
                    <a:pt x="0" y="215"/>
                  </a:cubicBezTo>
                  <a:cubicBezTo>
                    <a:pt x="0" y="4"/>
                    <a:pt x="0" y="4"/>
                    <a:pt x="0" y="4"/>
                  </a:cubicBezTo>
                  <a:cubicBezTo>
                    <a:pt x="0" y="2"/>
                    <a:pt x="2" y="0"/>
                    <a:pt x="4" y="0"/>
                  </a:cubicBezTo>
                  <a:cubicBezTo>
                    <a:pt x="171" y="0"/>
                    <a:pt x="171" y="0"/>
                    <a:pt x="171" y="0"/>
                  </a:cubicBezTo>
                  <a:cubicBezTo>
                    <a:pt x="174" y="0"/>
                    <a:pt x="175" y="2"/>
                    <a:pt x="175" y="4"/>
                  </a:cubicBezTo>
                  <a:cubicBezTo>
                    <a:pt x="175" y="72"/>
                    <a:pt x="175" y="72"/>
                    <a:pt x="175" y="72"/>
                  </a:cubicBezTo>
                  <a:cubicBezTo>
                    <a:pt x="175" y="74"/>
                    <a:pt x="174" y="76"/>
                    <a:pt x="171" y="76"/>
                  </a:cubicBezTo>
                  <a:cubicBezTo>
                    <a:pt x="169" y="76"/>
                    <a:pt x="167" y="74"/>
                    <a:pt x="167" y="72"/>
                  </a:cubicBezTo>
                  <a:cubicBezTo>
                    <a:pt x="167" y="9"/>
                    <a:pt x="167" y="9"/>
                    <a:pt x="167" y="9"/>
                  </a:cubicBezTo>
                  <a:cubicBezTo>
                    <a:pt x="8" y="9"/>
                    <a:pt x="8" y="9"/>
                    <a:pt x="8" y="9"/>
                  </a:cubicBezTo>
                  <a:cubicBezTo>
                    <a:pt x="8" y="211"/>
                    <a:pt x="8" y="211"/>
                    <a:pt x="8" y="211"/>
                  </a:cubicBezTo>
                  <a:cubicBezTo>
                    <a:pt x="167" y="211"/>
                    <a:pt x="167" y="211"/>
                    <a:pt x="167" y="211"/>
                  </a:cubicBezTo>
                  <a:cubicBezTo>
                    <a:pt x="167" y="129"/>
                    <a:pt x="167" y="129"/>
                    <a:pt x="167" y="129"/>
                  </a:cubicBezTo>
                  <a:cubicBezTo>
                    <a:pt x="167" y="126"/>
                    <a:pt x="169" y="125"/>
                    <a:pt x="171" y="125"/>
                  </a:cubicBezTo>
                  <a:cubicBezTo>
                    <a:pt x="174" y="125"/>
                    <a:pt x="175" y="126"/>
                    <a:pt x="175" y="129"/>
                  </a:cubicBezTo>
                  <a:cubicBezTo>
                    <a:pt x="175" y="215"/>
                    <a:pt x="175" y="215"/>
                    <a:pt x="175" y="215"/>
                  </a:cubicBezTo>
                  <a:cubicBezTo>
                    <a:pt x="175" y="217"/>
                    <a:pt x="174" y="219"/>
                    <a:pt x="171" y="2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8" name="Freeform 174">
              <a:extLst>
                <a:ext uri="{FF2B5EF4-FFF2-40B4-BE49-F238E27FC236}">
                  <a16:creationId xmlns:a16="http://schemas.microsoft.com/office/drawing/2014/main" id="{10A89DC8-237E-EABF-AA19-CE1419CAF93C}"/>
                </a:ext>
              </a:extLst>
            </p:cNvPr>
            <p:cNvSpPr>
              <a:spLocks noEditPoints="1"/>
            </p:cNvSpPr>
            <p:nvPr/>
          </p:nvSpPr>
          <p:spPr bwMode="auto">
            <a:xfrm>
              <a:off x="-6109890" y="5450868"/>
              <a:ext cx="105985" cy="101910"/>
            </a:xfrm>
            <a:custGeom>
              <a:avLst/>
              <a:gdLst>
                <a:gd name="T0" fmla="*/ 38 w 42"/>
                <a:gd name="T1" fmla="*/ 41 h 41"/>
                <a:gd name="T2" fmla="*/ 4 w 42"/>
                <a:gd name="T3" fmla="*/ 41 h 41"/>
                <a:gd name="T4" fmla="*/ 0 w 42"/>
                <a:gd name="T5" fmla="*/ 37 h 41"/>
                <a:gd name="T6" fmla="*/ 0 w 42"/>
                <a:gd name="T7" fmla="*/ 4 h 41"/>
                <a:gd name="T8" fmla="*/ 4 w 42"/>
                <a:gd name="T9" fmla="*/ 0 h 41"/>
                <a:gd name="T10" fmla="*/ 38 w 42"/>
                <a:gd name="T11" fmla="*/ 0 h 41"/>
                <a:gd name="T12" fmla="*/ 42 w 42"/>
                <a:gd name="T13" fmla="*/ 4 h 41"/>
                <a:gd name="T14" fmla="*/ 42 w 42"/>
                <a:gd name="T15" fmla="*/ 37 h 41"/>
                <a:gd name="T16" fmla="*/ 38 w 42"/>
                <a:gd name="T17" fmla="*/ 41 h 41"/>
                <a:gd name="T18" fmla="*/ 8 w 42"/>
                <a:gd name="T19" fmla="*/ 33 h 41"/>
                <a:gd name="T20" fmla="*/ 34 w 42"/>
                <a:gd name="T21" fmla="*/ 33 h 41"/>
                <a:gd name="T22" fmla="*/ 34 w 42"/>
                <a:gd name="T23" fmla="*/ 8 h 41"/>
                <a:gd name="T24" fmla="*/ 8 w 42"/>
                <a:gd name="T25" fmla="*/ 8 h 41"/>
                <a:gd name="T26" fmla="*/ 8 w 42"/>
                <a:gd name="T2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1">
                  <a:moveTo>
                    <a:pt x="38" y="41"/>
                  </a:moveTo>
                  <a:cubicBezTo>
                    <a:pt x="4" y="41"/>
                    <a:pt x="4" y="41"/>
                    <a:pt x="4" y="41"/>
                  </a:cubicBezTo>
                  <a:cubicBezTo>
                    <a:pt x="2" y="41"/>
                    <a:pt x="0" y="39"/>
                    <a:pt x="0" y="37"/>
                  </a:cubicBezTo>
                  <a:cubicBezTo>
                    <a:pt x="0" y="4"/>
                    <a:pt x="0" y="4"/>
                    <a:pt x="0" y="4"/>
                  </a:cubicBezTo>
                  <a:cubicBezTo>
                    <a:pt x="0" y="2"/>
                    <a:pt x="2" y="0"/>
                    <a:pt x="4" y="0"/>
                  </a:cubicBezTo>
                  <a:cubicBezTo>
                    <a:pt x="38" y="0"/>
                    <a:pt x="38" y="0"/>
                    <a:pt x="38" y="0"/>
                  </a:cubicBezTo>
                  <a:cubicBezTo>
                    <a:pt x="40" y="0"/>
                    <a:pt x="42" y="2"/>
                    <a:pt x="42" y="4"/>
                  </a:cubicBezTo>
                  <a:cubicBezTo>
                    <a:pt x="42" y="37"/>
                    <a:pt x="42" y="37"/>
                    <a:pt x="42" y="37"/>
                  </a:cubicBezTo>
                  <a:cubicBezTo>
                    <a:pt x="42" y="39"/>
                    <a:pt x="40" y="41"/>
                    <a:pt x="38" y="41"/>
                  </a:cubicBezTo>
                  <a:close/>
                  <a:moveTo>
                    <a:pt x="8" y="33"/>
                  </a:moveTo>
                  <a:cubicBezTo>
                    <a:pt x="34" y="33"/>
                    <a:pt x="34" y="33"/>
                    <a:pt x="34" y="33"/>
                  </a:cubicBezTo>
                  <a:cubicBezTo>
                    <a:pt x="34" y="8"/>
                    <a:pt x="34" y="8"/>
                    <a:pt x="34" y="8"/>
                  </a:cubicBezTo>
                  <a:cubicBezTo>
                    <a:pt x="8" y="8"/>
                    <a:pt x="8" y="8"/>
                    <a:pt x="8" y="8"/>
                  </a:cubicBezTo>
                  <a:lnTo>
                    <a:pt x="8" y="33"/>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9" name="Freeform 175">
              <a:extLst>
                <a:ext uri="{FF2B5EF4-FFF2-40B4-BE49-F238E27FC236}">
                  <a16:creationId xmlns:a16="http://schemas.microsoft.com/office/drawing/2014/main" id="{576FE38D-908F-B52A-C9C7-5C0633D9D07F}"/>
                </a:ext>
              </a:extLst>
            </p:cNvPr>
            <p:cNvSpPr>
              <a:spLocks noEditPoints="1"/>
            </p:cNvSpPr>
            <p:nvPr/>
          </p:nvSpPr>
          <p:spPr bwMode="auto">
            <a:xfrm>
              <a:off x="-6109890" y="5622075"/>
              <a:ext cx="105985" cy="105985"/>
            </a:xfrm>
            <a:custGeom>
              <a:avLst/>
              <a:gdLst>
                <a:gd name="T0" fmla="*/ 38 w 42"/>
                <a:gd name="T1" fmla="*/ 42 h 42"/>
                <a:gd name="T2" fmla="*/ 4 w 42"/>
                <a:gd name="T3" fmla="*/ 42 h 42"/>
                <a:gd name="T4" fmla="*/ 0 w 42"/>
                <a:gd name="T5" fmla="*/ 38 h 42"/>
                <a:gd name="T6" fmla="*/ 0 w 42"/>
                <a:gd name="T7" fmla="*/ 5 h 42"/>
                <a:gd name="T8" fmla="*/ 4 w 42"/>
                <a:gd name="T9" fmla="*/ 0 h 42"/>
                <a:gd name="T10" fmla="*/ 38 w 42"/>
                <a:gd name="T11" fmla="*/ 0 h 42"/>
                <a:gd name="T12" fmla="*/ 42 w 42"/>
                <a:gd name="T13" fmla="*/ 5 h 42"/>
                <a:gd name="T14" fmla="*/ 42 w 42"/>
                <a:gd name="T15" fmla="*/ 38 h 42"/>
                <a:gd name="T16" fmla="*/ 38 w 42"/>
                <a:gd name="T17" fmla="*/ 42 h 42"/>
                <a:gd name="T18" fmla="*/ 8 w 42"/>
                <a:gd name="T19" fmla="*/ 34 h 42"/>
                <a:gd name="T20" fmla="*/ 34 w 42"/>
                <a:gd name="T21" fmla="*/ 34 h 42"/>
                <a:gd name="T22" fmla="*/ 34 w 42"/>
                <a:gd name="T23" fmla="*/ 9 h 42"/>
                <a:gd name="T24" fmla="*/ 8 w 42"/>
                <a:gd name="T25" fmla="*/ 9 h 42"/>
                <a:gd name="T26" fmla="*/ 8 w 42"/>
                <a:gd name="T27"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2">
                  <a:moveTo>
                    <a:pt x="38" y="42"/>
                  </a:moveTo>
                  <a:cubicBezTo>
                    <a:pt x="4" y="42"/>
                    <a:pt x="4" y="42"/>
                    <a:pt x="4" y="42"/>
                  </a:cubicBezTo>
                  <a:cubicBezTo>
                    <a:pt x="2" y="42"/>
                    <a:pt x="0" y="40"/>
                    <a:pt x="0" y="38"/>
                  </a:cubicBezTo>
                  <a:cubicBezTo>
                    <a:pt x="0" y="5"/>
                    <a:pt x="0" y="5"/>
                    <a:pt x="0" y="5"/>
                  </a:cubicBezTo>
                  <a:cubicBezTo>
                    <a:pt x="0" y="2"/>
                    <a:pt x="2" y="0"/>
                    <a:pt x="4" y="0"/>
                  </a:cubicBezTo>
                  <a:cubicBezTo>
                    <a:pt x="38" y="0"/>
                    <a:pt x="38" y="0"/>
                    <a:pt x="38" y="0"/>
                  </a:cubicBezTo>
                  <a:cubicBezTo>
                    <a:pt x="40" y="0"/>
                    <a:pt x="42" y="2"/>
                    <a:pt x="42" y="5"/>
                  </a:cubicBezTo>
                  <a:cubicBezTo>
                    <a:pt x="42" y="38"/>
                    <a:pt x="42" y="38"/>
                    <a:pt x="42" y="38"/>
                  </a:cubicBezTo>
                  <a:cubicBezTo>
                    <a:pt x="42" y="40"/>
                    <a:pt x="40" y="42"/>
                    <a:pt x="38" y="42"/>
                  </a:cubicBezTo>
                  <a:close/>
                  <a:moveTo>
                    <a:pt x="8" y="34"/>
                  </a:moveTo>
                  <a:cubicBezTo>
                    <a:pt x="34" y="34"/>
                    <a:pt x="34" y="34"/>
                    <a:pt x="34" y="34"/>
                  </a:cubicBezTo>
                  <a:cubicBezTo>
                    <a:pt x="34" y="9"/>
                    <a:pt x="34" y="9"/>
                    <a:pt x="34" y="9"/>
                  </a:cubicBezTo>
                  <a:cubicBezTo>
                    <a:pt x="8" y="9"/>
                    <a:pt x="8" y="9"/>
                    <a:pt x="8" y="9"/>
                  </a:cubicBezTo>
                  <a:lnTo>
                    <a:pt x="8" y="3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0" name="Freeform 176">
              <a:extLst>
                <a:ext uri="{FF2B5EF4-FFF2-40B4-BE49-F238E27FC236}">
                  <a16:creationId xmlns:a16="http://schemas.microsoft.com/office/drawing/2014/main" id="{DCCEE454-E28A-BED1-BF29-5BAA1A9AB4ED}"/>
                </a:ext>
              </a:extLst>
            </p:cNvPr>
            <p:cNvSpPr>
              <a:spLocks/>
            </p:cNvSpPr>
            <p:nvPr/>
          </p:nvSpPr>
          <p:spPr bwMode="auto">
            <a:xfrm>
              <a:off x="-5967220" y="5532395"/>
              <a:ext cx="101910" cy="20383"/>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1" name="Freeform 177">
              <a:extLst>
                <a:ext uri="{FF2B5EF4-FFF2-40B4-BE49-F238E27FC236}">
                  <a16:creationId xmlns:a16="http://schemas.microsoft.com/office/drawing/2014/main" id="{FA1FB7F5-98F5-0976-C53A-135BC698BC84}"/>
                </a:ext>
              </a:extLst>
            </p:cNvPr>
            <p:cNvSpPr>
              <a:spLocks/>
            </p:cNvSpPr>
            <p:nvPr/>
          </p:nvSpPr>
          <p:spPr bwMode="auto">
            <a:xfrm>
              <a:off x="-5967220" y="5707679"/>
              <a:ext cx="101910" cy="20383"/>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1"/>
                    <a:pt x="2" y="0"/>
                    <a:pt x="4" y="0"/>
                  </a:cubicBezTo>
                  <a:cubicBezTo>
                    <a:pt x="36" y="0"/>
                    <a:pt x="36" y="0"/>
                    <a:pt x="36" y="0"/>
                  </a:cubicBezTo>
                  <a:cubicBezTo>
                    <a:pt x="38" y="0"/>
                    <a:pt x="40" y="1"/>
                    <a:pt x="40" y="4"/>
                  </a:cubicBezTo>
                  <a:cubicBezTo>
                    <a:pt x="40" y="6"/>
                    <a:pt x="38" y="8"/>
                    <a:pt x="3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2" name="Freeform 178">
              <a:extLst>
                <a:ext uri="{FF2B5EF4-FFF2-40B4-BE49-F238E27FC236}">
                  <a16:creationId xmlns:a16="http://schemas.microsoft.com/office/drawing/2014/main" id="{B9D0B5B4-D9F4-3A87-387B-E567E6608734}"/>
                </a:ext>
              </a:extLst>
            </p:cNvPr>
            <p:cNvSpPr>
              <a:spLocks noEditPoints="1"/>
            </p:cNvSpPr>
            <p:nvPr/>
          </p:nvSpPr>
          <p:spPr bwMode="auto">
            <a:xfrm>
              <a:off x="-5889768" y="5389724"/>
              <a:ext cx="297575" cy="293497"/>
            </a:xfrm>
            <a:custGeom>
              <a:avLst/>
              <a:gdLst>
                <a:gd name="T0" fmla="*/ 5 w 118"/>
                <a:gd name="T1" fmla="*/ 117 h 117"/>
                <a:gd name="T2" fmla="*/ 2 w 118"/>
                <a:gd name="T3" fmla="*/ 116 h 117"/>
                <a:gd name="T4" fmla="*/ 1 w 118"/>
                <a:gd name="T5" fmla="*/ 112 h 117"/>
                <a:gd name="T6" fmla="*/ 11 w 118"/>
                <a:gd name="T7" fmla="*/ 78 h 117"/>
                <a:gd name="T8" fmla="*/ 12 w 118"/>
                <a:gd name="T9" fmla="*/ 76 h 117"/>
                <a:gd name="T10" fmla="*/ 86 w 118"/>
                <a:gd name="T11" fmla="*/ 1 h 117"/>
                <a:gd name="T12" fmla="*/ 92 w 118"/>
                <a:gd name="T13" fmla="*/ 1 h 117"/>
                <a:gd name="T14" fmla="*/ 117 w 118"/>
                <a:gd name="T15" fmla="*/ 26 h 117"/>
                <a:gd name="T16" fmla="*/ 118 w 118"/>
                <a:gd name="T17" fmla="*/ 29 h 117"/>
                <a:gd name="T18" fmla="*/ 117 w 118"/>
                <a:gd name="T19" fmla="*/ 32 h 117"/>
                <a:gd name="T20" fmla="*/ 42 w 118"/>
                <a:gd name="T21" fmla="*/ 106 h 117"/>
                <a:gd name="T22" fmla="*/ 40 w 118"/>
                <a:gd name="T23" fmla="*/ 107 h 117"/>
                <a:gd name="T24" fmla="*/ 6 w 118"/>
                <a:gd name="T25" fmla="*/ 117 h 117"/>
                <a:gd name="T26" fmla="*/ 5 w 118"/>
                <a:gd name="T27" fmla="*/ 117 h 117"/>
                <a:gd name="T28" fmla="*/ 18 w 118"/>
                <a:gd name="T29" fmla="*/ 81 h 117"/>
                <a:gd name="T30" fmla="*/ 11 w 118"/>
                <a:gd name="T31" fmla="*/ 107 h 117"/>
                <a:gd name="T32" fmla="*/ 37 w 118"/>
                <a:gd name="T33" fmla="*/ 100 h 117"/>
                <a:gd name="T34" fmla="*/ 108 w 118"/>
                <a:gd name="T35" fmla="*/ 29 h 117"/>
                <a:gd name="T36" fmla="*/ 89 w 118"/>
                <a:gd name="T37" fmla="*/ 10 h 117"/>
                <a:gd name="T38" fmla="*/ 18 w 118"/>
                <a:gd name="T39" fmla="*/ 8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17">
                  <a:moveTo>
                    <a:pt x="5" y="117"/>
                  </a:moveTo>
                  <a:cubicBezTo>
                    <a:pt x="4" y="117"/>
                    <a:pt x="3" y="117"/>
                    <a:pt x="2" y="116"/>
                  </a:cubicBezTo>
                  <a:cubicBezTo>
                    <a:pt x="1" y="115"/>
                    <a:pt x="0" y="114"/>
                    <a:pt x="1" y="112"/>
                  </a:cubicBezTo>
                  <a:cubicBezTo>
                    <a:pt x="11" y="78"/>
                    <a:pt x="11" y="78"/>
                    <a:pt x="11" y="78"/>
                  </a:cubicBezTo>
                  <a:cubicBezTo>
                    <a:pt x="11" y="77"/>
                    <a:pt x="11" y="76"/>
                    <a:pt x="12" y="76"/>
                  </a:cubicBezTo>
                  <a:cubicBezTo>
                    <a:pt x="86" y="1"/>
                    <a:pt x="86" y="1"/>
                    <a:pt x="86" y="1"/>
                  </a:cubicBezTo>
                  <a:cubicBezTo>
                    <a:pt x="88" y="0"/>
                    <a:pt x="91" y="0"/>
                    <a:pt x="92" y="1"/>
                  </a:cubicBezTo>
                  <a:cubicBezTo>
                    <a:pt x="117" y="26"/>
                    <a:pt x="117" y="26"/>
                    <a:pt x="117" y="26"/>
                  </a:cubicBezTo>
                  <a:cubicBezTo>
                    <a:pt x="118" y="27"/>
                    <a:pt x="118" y="28"/>
                    <a:pt x="118" y="29"/>
                  </a:cubicBezTo>
                  <a:cubicBezTo>
                    <a:pt x="118" y="30"/>
                    <a:pt x="118" y="31"/>
                    <a:pt x="117" y="32"/>
                  </a:cubicBezTo>
                  <a:cubicBezTo>
                    <a:pt x="42" y="106"/>
                    <a:pt x="42" y="106"/>
                    <a:pt x="42" y="106"/>
                  </a:cubicBezTo>
                  <a:cubicBezTo>
                    <a:pt x="42" y="107"/>
                    <a:pt x="41" y="107"/>
                    <a:pt x="40" y="107"/>
                  </a:cubicBezTo>
                  <a:cubicBezTo>
                    <a:pt x="6" y="117"/>
                    <a:pt x="6" y="117"/>
                    <a:pt x="6" y="117"/>
                  </a:cubicBezTo>
                  <a:cubicBezTo>
                    <a:pt x="5" y="117"/>
                    <a:pt x="5" y="117"/>
                    <a:pt x="5" y="117"/>
                  </a:cubicBezTo>
                  <a:close/>
                  <a:moveTo>
                    <a:pt x="18" y="81"/>
                  </a:moveTo>
                  <a:cubicBezTo>
                    <a:pt x="11" y="107"/>
                    <a:pt x="11" y="107"/>
                    <a:pt x="11" y="107"/>
                  </a:cubicBezTo>
                  <a:cubicBezTo>
                    <a:pt x="37" y="100"/>
                    <a:pt x="37" y="100"/>
                    <a:pt x="37" y="100"/>
                  </a:cubicBezTo>
                  <a:cubicBezTo>
                    <a:pt x="108" y="29"/>
                    <a:pt x="108" y="29"/>
                    <a:pt x="108" y="29"/>
                  </a:cubicBezTo>
                  <a:cubicBezTo>
                    <a:pt x="89" y="10"/>
                    <a:pt x="89" y="10"/>
                    <a:pt x="89" y="10"/>
                  </a:cubicBezTo>
                  <a:lnTo>
                    <a:pt x="18" y="8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3" name="Freeform 179">
              <a:extLst>
                <a:ext uri="{FF2B5EF4-FFF2-40B4-BE49-F238E27FC236}">
                  <a16:creationId xmlns:a16="http://schemas.microsoft.com/office/drawing/2014/main" id="{BE2AEADE-9C00-F7E4-BE78-50EFD55AB06D}"/>
                </a:ext>
              </a:extLst>
            </p:cNvPr>
            <p:cNvSpPr>
              <a:spLocks/>
            </p:cNvSpPr>
            <p:nvPr/>
          </p:nvSpPr>
          <p:spPr bwMode="auto">
            <a:xfrm>
              <a:off x="-5865310" y="5573158"/>
              <a:ext cx="85605" cy="85605"/>
            </a:xfrm>
            <a:custGeom>
              <a:avLst/>
              <a:gdLst>
                <a:gd name="T0" fmla="*/ 29 w 34"/>
                <a:gd name="T1" fmla="*/ 33 h 33"/>
                <a:gd name="T2" fmla="*/ 26 w 34"/>
                <a:gd name="T3" fmla="*/ 32 h 33"/>
                <a:gd name="T4" fmla="*/ 2 w 34"/>
                <a:gd name="T5" fmla="*/ 8 h 33"/>
                <a:gd name="T6" fmla="*/ 2 w 34"/>
                <a:gd name="T7" fmla="*/ 2 h 33"/>
                <a:gd name="T8" fmla="*/ 8 w 34"/>
                <a:gd name="T9" fmla="*/ 2 h 33"/>
                <a:gd name="T10" fmla="*/ 32 w 34"/>
                <a:gd name="T11" fmla="*/ 26 h 33"/>
                <a:gd name="T12" fmla="*/ 32 w 34"/>
                <a:gd name="T13" fmla="*/ 32 h 33"/>
                <a:gd name="T14" fmla="*/ 29 w 3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3">
                  <a:moveTo>
                    <a:pt x="29" y="33"/>
                  </a:moveTo>
                  <a:cubicBezTo>
                    <a:pt x="28" y="33"/>
                    <a:pt x="27" y="33"/>
                    <a:pt x="26" y="32"/>
                  </a:cubicBezTo>
                  <a:cubicBezTo>
                    <a:pt x="2" y="8"/>
                    <a:pt x="2" y="8"/>
                    <a:pt x="2" y="8"/>
                  </a:cubicBezTo>
                  <a:cubicBezTo>
                    <a:pt x="0" y="6"/>
                    <a:pt x="0" y="3"/>
                    <a:pt x="2" y="2"/>
                  </a:cubicBezTo>
                  <a:cubicBezTo>
                    <a:pt x="3" y="0"/>
                    <a:pt x="6" y="0"/>
                    <a:pt x="8" y="2"/>
                  </a:cubicBezTo>
                  <a:cubicBezTo>
                    <a:pt x="32" y="26"/>
                    <a:pt x="32" y="26"/>
                    <a:pt x="32" y="26"/>
                  </a:cubicBezTo>
                  <a:cubicBezTo>
                    <a:pt x="34" y="28"/>
                    <a:pt x="34" y="31"/>
                    <a:pt x="32" y="32"/>
                  </a:cubicBezTo>
                  <a:cubicBezTo>
                    <a:pt x="31" y="33"/>
                    <a:pt x="30" y="33"/>
                    <a:pt x="29"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4" name="Freeform 180">
              <a:extLst>
                <a:ext uri="{FF2B5EF4-FFF2-40B4-BE49-F238E27FC236}">
                  <a16:creationId xmlns:a16="http://schemas.microsoft.com/office/drawing/2014/main" id="{47B8461F-3EFF-C938-B044-79FDBEAD21CC}"/>
                </a:ext>
              </a:extLst>
            </p:cNvPr>
            <p:cNvSpPr>
              <a:spLocks noEditPoints="1"/>
            </p:cNvSpPr>
            <p:nvPr/>
          </p:nvSpPr>
          <p:spPr bwMode="auto">
            <a:xfrm>
              <a:off x="-5677797" y="5340808"/>
              <a:ext cx="134521" cy="130443"/>
            </a:xfrm>
            <a:custGeom>
              <a:avLst/>
              <a:gdLst>
                <a:gd name="T0" fmla="*/ 29 w 52"/>
                <a:gd name="T1" fmla="*/ 52 h 52"/>
                <a:gd name="T2" fmla="*/ 26 w 52"/>
                <a:gd name="T3" fmla="*/ 51 h 52"/>
                <a:gd name="T4" fmla="*/ 1 w 52"/>
                <a:gd name="T5" fmla="*/ 26 h 52"/>
                <a:gd name="T6" fmla="*/ 1 w 52"/>
                <a:gd name="T7" fmla="*/ 20 h 52"/>
                <a:gd name="T8" fmla="*/ 20 w 52"/>
                <a:gd name="T9" fmla="*/ 2 h 52"/>
                <a:gd name="T10" fmla="*/ 26 w 52"/>
                <a:gd name="T11" fmla="*/ 2 h 52"/>
                <a:gd name="T12" fmla="*/ 50 w 52"/>
                <a:gd name="T13" fmla="*/ 26 h 52"/>
                <a:gd name="T14" fmla="*/ 50 w 52"/>
                <a:gd name="T15" fmla="*/ 32 h 52"/>
                <a:gd name="T16" fmla="*/ 32 w 52"/>
                <a:gd name="T17" fmla="*/ 51 h 52"/>
                <a:gd name="T18" fmla="*/ 29 w 52"/>
                <a:gd name="T19" fmla="*/ 52 h 52"/>
                <a:gd name="T20" fmla="*/ 10 w 52"/>
                <a:gd name="T21" fmla="*/ 23 h 52"/>
                <a:gd name="T22" fmla="*/ 29 w 52"/>
                <a:gd name="T23" fmla="*/ 42 h 52"/>
                <a:gd name="T24" fmla="*/ 41 w 52"/>
                <a:gd name="T25" fmla="*/ 29 h 52"/>
                <a:gd name="T26" fmla="*/ 23 w 52"/>
                <a:gd name="T27" fmla="*/ 11 h 52"/>
                <a:gd name="T28" fmla="*/ 10 w 52"/>
                <a:gd name="T29"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2">
                  <a:moveTo>
                    <a:pt x="29" y="52"/>
                  </a:moveTo>
                  <a:cubicBezTo>
                    <a:pt x="28" y="52"/>
                    <a:pt x="27" y="51"/>
                    <a:pt x="26" y="51"/>
                  </a:cubicBezTo>
                  <a:cubicBezTo>
                    <a:pt x="1" y="26"/>
                    <a:pt x="1" y="26"/>
                    <a:pt x="1" y="26"/>
                  </a:cubicBezTo>
                  <a:cubicBezTo>
                    <a:pt x="0" y="24"/>
                    <a:pt x="0" y="22"/>
                    <a:pt x="1" y="20"/>
                  </a:cubicBezTo>
                  <a:cubicBezTo>
                    <a:pt x="20" y="2"/>
                    <a:pt x="20" y="2"/>
                    <a:pt x="20" y="2"/>
                  </a:cubicBezTo>
                  <a:cubicBezTo>
                    <a:pt x="21" y="0"/>
                    <a:pt x="24" y="0"/>
                    <a:pt x="26" y="2"/>
                  </a:cubicBezTo>
                  <a:cubicBezTo>
                    <a:pt x="50" y="26"/>
                    <a:pt x="50" y="26"/>
                    <a:pt x="50" y="26"/>
                  </a:cubicBezTo>
                  <a:cubicBezTo>
                    <a:pt x="52" y="28"/>
                    <a:pt x="52" y="31"/>
                    <a:pt x="50" y="32"/>
                  </a:cubicBezTo>
                  <a:cubicBezTo>
                    <a:pt x="32" y="51"/>
                    <a:pt x="32" y="51"/>
                    <a:pt x="32" y="51"/>
                  </a:cubicBezTo>
                  <a:cubicBezTo>
                    <a:pt x="31" y="51"/>
                    <a:pt x="30" y="52"/>
                    <a:pt x="29" y="52"/>
                  </a:cubicBezTo>
                  <a:close/>
                  <a:moveTo>
                    <a:pt x="10" y="23"/>
                  </a:moveTo>
                  <a:cubicBezTo>
                    <a:pt x="29" y="42"/>
                    <a:pt x="29" y="42"/>
                    <a:pt x="29" y="42"/>
                  </a:cubicBezTo>
                  <a:cubicBezTo>
                    <a:pt x="41" y="29"/>
                    <a:pt x="41" y="29"/>
                    <a:pt x="41" y="29"/>
                  </a:cubicBezTo>
                  <a:cubicBezTo>
                    <a:pt x="23" y="11"/>
                    <a:pt x="23" y="11"/>
                    <a:pt x="23" y="11"/>
                  </a:cubicBezTo>
                  <a:lnTo>
                    <a:pt x="10" y="23"/>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1" name="Shape21_20200717_154352">
            <a:extLst>
              <a:ext uri="{FF2B5EF4-FFF2-40B4-BE49-F238E27FC236}">
                <a16:creationId xmlns:a16="http://schemas.microsoft.com/office/drawing/2014/main" id="{A21F9827-C0FA-A2B5-85CB-14C98CAC1C59}"/>
              </a:ext>
            </a:extLst>
          </p:cNvPr>
          <p:cNvGrpSpPr>
            <a:grpSpLocks noChangeAspect="1"/>
          </p:cNvGrpSpPr>
          <p:nvPr/>
        </p:nvGrpSpPr>
        <p:grpSpPr>
          <a:xfrm>
            <a:off x="5923798" y="3847542"/>
            <a:ext cx="529926" cy="586996"/>
            <a:chOff x="-3460264" y="5295967"/>
            <a:chExt cx="529926" cy="586996"/>
          </a:xfrm>
          <a:solidFill>
            <a:schemeClr val="accent1"/>
          </a:solidFill>
        </p:grpSpPr>
        <p:sp>
          <p:nvSpPr>
            <p:cNvPr id="118" name="Freeform 181">
              <a:extLst>
                <a:ext uri="{FF2B5EF4-FFF2-40B4-BE49-F238E27FC236}">
                  <a16:creationId xmlns:a16="http://schemas.microsoft.com/office/drawing/2014/main" id="{E9D02A7A-3ADB-1C81-6B0E-AEEAC3FA2ED5}"/>
                </a:ext>
              </a:extLst>
            </p:cNvPr>
            <p:cNvSpPr>
              <a:spLocks noEditPoints="1"/>
            </p:cNvSpPr>
            <p:nvPr/>
          </p:nvSpPr>
          <p:spPr bwMode="auto">
            <a:xfrm>
              <a:off x="-3460264" y="5463098"/>
              <a:ext cx="89680" cy="130443"/>
            </a:xfrm>
            <a:custGeom>
              <a:avLst/>
              <a:gdLst>
                <a:gd name="T0" fmla="*/ 32 w 36"/>
                <a:gd name="T1" fmla="*/ 52 h 52"/>
                <a:gd name="T2" fmla="*/ 30 w 36"/>
                <a:gd name="T3" fmla="*/ 51 h 52"/>
                <a:gd name="T4" fmla="*/ 2 w 36"/>
                <a:gd name="T5" fmla="*/ 33 h 52"/>
                <a:gd name="T6" fmla="*/ 0 w 36"/>
                <a:gd name="T7" fmla="*/ 30 h 52"/>
                <a:gd name="T8" fmla="*/ 2 w 36"/>
                <a:gd name="T9" fmla="*/ 26 h 52"/>
                <a:gd name="T10" fmla="*/ 29 w 36"/>
                <a:gd name="T11" fmla="*/ 1 h 52"/>
                <a:gd name="T12" fmla="*/ 34 w 36"/>
                <a:gd name="T13" fmla="*/ 0 h 52"/>
                <a:gd name="T14" fmla="*/ 36 w 36"/>
                <a:gd name="T15" fmla="*/ 4 h 52"/>
                <a:gd name="T16" fmla="*/ 36 w 36"/>
                <a:gd name="T17" fmla="*/ 47 h 52"/>
                <a:gd name="T18" fmla="*/ 34 w 36"/>
                <a:gd name="T19" fmla="*/ 51 h 52"/>
                <a:gd name="T20" fmla="*/ 32 w 36"/>
                <a:gd name="T21" fmla="*/ 52 h 52"/>
                <a:gd name="T22" fmla="*/ 11 w 36"/>
                <a:gd name="T23" fmla="*/ 29 h 52"/>
                <a:gd name="T24" fmla="*/ 28 w 36"/>
                <a:gd name="T25" fmla="*/ 40 h 52"/>
                <a:gd name="T26" fmla="*/ 28 w 36"/>
                <a:gd name="T27" fmla="*/ 13 h 52"/>
                <a:gd name="T28" fmla="*/ 11 w 36"/>
                <a:gd name="T29"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2">
                  <a:moveTo>
                    <a:pt x="32" y="52"/>
                  </a:moveTo>
                  <a:cubicBezTo>
                    <a:pt x="31" y="52"/>
                    <a:pt x="31" y="51"/>
                    <a:pt x="30" y="51"/>
                  </a:cubicBezTo>
                  <a:cubicBezTo>
                    <a:pt x="2" y="33"/>
                    <a:pt x="2" y="33"/>
                    <a:pt x="2" y="33"/>
                  </a:cubicBezTo>
                  <a:cubicBezTo>
                    <a:pt x="1" y="32"/>
                    <a:pt x="0" y="31"/>
                    <a:pt x="0" y="30"/>
                  </a:cubicBezTo>
                  <a:cubicBezTo>
                    <a:pt x="0" y="28"/>
                    <a:pt x="1" y="27"/>
                    <a:pt x="2" y="26"/>
                  </a:cubicBezTo>
                  <a:cubicBezTo>
                    <a:pt x="29" y="1"/>
                    <a:pt x="29" y="1"/>
                    <a:pt x="29" y="1"/>
                  </a:cubicBezTo>
                  <a:cubicBezTo>
                    <a:pt x="31" y="0"/>
                    <a:pt x="32" y="0"/>
                    <a:pt x="34" y="0"/>
                  </a:cubicBezTo>
                  <a:cubicBezTo>
                    <a:pt x="35" y="1"/>
                    <a:pt x="36" y="2"/>
                    <a:pt x="36" y="4"/>
                  </a:cubicBezTo>
                  <a:cubicBezTo>
                    <a:pt x="36" y="47"/>
                    <a:pt x="36" y="47"/>
                    <a:pt x="36" y="47"/>
                  </a:cubicBezTo>
                  <a:cubicBezTo>
                    <a:pt x="36" y="49"/>
                    <a:pt x="35" y="50"/>
                    <a:pt x="34" y="51"/>
                  </a:cubicBezTo>
                  <a:cubicBezTo>
                    <a:pt x="34" y="51"/>
                    <a:pt x="33" y="52"/>
                    <a:pt x="32" y="52"/>
                  </a:cubicBezTo>
                  <a:close/>
                  <a:moveTo>
                    <a:pt x="11" y="29"/>
                  </a:moveTo>
                  <a:cubicBezTo>
                    <a:pt x="28" y="40"/>
                    <a:pt x="28" y="40"/>
                    <a:pt x="28" y="40"/>
                  </a:cubicBezTo>
                  <a:cubicBezTo>
                    <a:pt x="28" y="13"/>
                    <a:pt x="28" y="13"/>
                    <a:pt x="28" y="13"/>
                  </a:cubicBezTo>
                  <a:lnTo>
                    <a:pt x="11" y="2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9" name="Freeform 182">
              <a:extLst>
                <a:ext uri="{FF2B5EF4-FFF2-40B4-BE49-F238E27FC236}">
                  <a16:creationId xmlns:a16="http://schemas.microsoft.com/office/drawing/2014/main" id="{0F711B76-94D9-D6DF-FA40-0EB6D4018427}"/>
                </a:ext>
              </a:extLst>
            </p:cNvPr>
            <p:cNvSpPr>
              <a:spLocks/>
            </p:cNvSpPr>
            <p:nvPr/>
          </p:nvSpPr>
          <p:spPr bwMode="auto">
            <a:xfrm>
              <a:off x="-3460264" y="5528320"/>
              <a:ext cx="529925" cy="354643"/>
            </a:xfrm>
            <a:custGeom>
              <a:avLst/>
              <a:gdLst>
                <a:gd name="T0" fmla="*/ 207 w 211"/>
                <a:gd name="T1" fmla="*/ 141 h 141"/>
                <a:gd name="T2" fmla="*/ 4 w 211"/>
                <a:gd name="T3" fmla="*/ 141 h 141"/>
                <a:gd name="T4" fmla="*/ 0 w 211"/>
                <a:gd name="T5" fmla="*/ 137 h 141"/>
                <a:gd name="T6" fmla="*/ 0 w 211"/>
                <a:gd name="T7" fmla="*/ 4 h 141"/>
                <a:gd name="T8" fmla="*/ 2 w 211"/>
                <a:gd name="T9" fmla="*/ 1 h 141"/>
                <a:gd name="T10" fmla="*/ 7 w 211"/>
                <a:gd name="T11" fmla="*/ 1 h 141"/>
                <a:gd name="T12" fmla="*/ 31 w 211"/>
                <a:gd name="T13" fmla="*/ 17 h 141"/>
                <a:gd name="T14" fmla="*/ 32 w 211"/>
                <a:gd name="T15" fmla="*/ 23 h 141"/>
                <a:gd name="T16" fmla="*/ 27 w 211"/>
                <a:gd name="T17" fmla="*/ 24 h 141"/>
                <a:gd name="T18" fmla="*/ 9 w 211"/>
                <a:gd name="T19" fmla="*/ 12 h 141"/>
                <a:gd name="T20" fmla="*/ 9 w 211"/>
                <a:gd name="T21" fmla="*/ 133 h 141"/>
                <a:gd name="T22" fmla="*/ 202 w 211"/>
                <a:gd name="T23" fmla="*/ 133 h 141"/>
                <a:gd name="T24" fmla="*/ 202 w 211"/>
                <a:gd name="T25" fmla="*/ 12 h 141"/>
                <a:gd name="T26" fmla="*/ 184 w 211"/>
                <a:gd name="T27" fmla="*/ 24 h 141"/>
                <a:gd name="T28" fmla="*/ 178 w 211"/>
                <a:gd name="T29" fmla="*/ 23 h 141"/>
                <a:gd name="T30" fmla="*/ 179 w 211"/>
                <a:gd name="T31" fmla="*/ 17 h 141"/>
                <a:gd name="T32" fmla="*/ 204 w 211"/>
                <a:gd name="T33" fmla="*/ 1 h 141"/>
                <a:gd name="T34" fmla="*/ 208 w 211"/>
                <a:gd name="T35" fmla="*/ 1 h 141"/>
                <a:gd name="T36" fmla="*/ 211 w 211"/>
                <a:gd name="T37" fmla="*/ 4 h 141"/>
                <a:gd name="T38" fmla="*/ 211 w 211"/>
                <a:gd name="T39" fmla="*/ 137 h 141"/>
                <a:gd name="T40" fmla="*/ 207 w 211"/>
                <a:gd name="T41"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141">
                  <a:moveTo>
                    <a:pt x="207" y="141"/>
                  </a:moveTo>
                  <a:cubicBezTo>
                    <a:pt x="4" y="141"/>
                    <a:pt x="4" y="141"/>
                    <a:pt x="4" y="141"/>
                  </a:cubicBezTo>
                  <a:cubicBezTo>
                    <a:pt x="2" y="141"/>
                    <a:pt x="0" y="140"/>
                    <a:pt x="0" y="137"/>
                  </a:cubicBezTo>
                  <a:cubicBezTo>
                    <a:pt x="0" y="4"/>
                    <a:pt x="0" y="4"/>
                    <a:pt x="0" y="4"/>
                  </a:cubicBezTo>
                  <a:cubicBezTo>
                    <a:pt x="0" y="3"/>
                    <a:pt x="1" y="1"/>
                    <a:pt x="2" y="1"/>
                  </a:cubicBezTo>
                  <a:cubicBezTo>
                    <a:pt x="4" y="0"/>
                    <a:pt x="5" y="0"/>
                    <a:pt x="7" y="1"/>
                  </a:cubicBezTo>
                  <a:cubicBezTo>
                    <a:pt x="31" y="17"/>
                    <a:pt x="31" y="17"/>
                    <a:pt x="31" y="17"/>
                  </a:cubicBezTo>
                  <a:cubicBezTo>
                    <a:pt x="33" y="18"/>
                    <a:pt x="34" y="21"/>
                    <a:pt x="32" y="23"/>
                  </a:cubicBezTo>
                  <a:cubicBezTo>
                    <a:pt x="31" y="25"/>
                    <a:pt x="29" y="25"/>
                    <a:pt x="27" y="24"/>
                  </a:cubicBezTo>
                  <a:cubicBezTo>
                    <a:pt x="9" y="12"/>
                    <a:pt x="9" y="12"/>
                    <a:pt x="9" y="12"/>
                  </a:cubicBezTo>
                  <a:cubicBezTo>
                    <a:pt x="9" y="133"/>
                    <a:pt x="9" y="133"/>
                    <a:pt x="9" y="133"/>
                  </a:cubicBezTo>
                  <a:cubicBezTo>
                    <a:pt x="202" y="133"/>
                    <a:pt x="202" y="133"/>
                    <a:pt x="202" y="133"/>
                  </a:cubicBezTo>
                  <a:cubicBezTo>
                    <a:pt x="202" y="12"/>
                    <a:pt x="202" y="12"/>
                    <a:pt x="202" y="12"/>
                  </a:cubicBezTo>
                  <a:cubicBezTo>
                    <a:pt x="184" y="24"/>
                    <a:pt x="184" y="24"/>
                    <a:pt x="184" y="24"/>
                  </a:cubicBezTo>
                  <a:cubicBezTo>
                    <a:pt x="182" y="26"/>
                    <a:pt x="179" y="25"/>
                    <a:pt x="178" y="23"/>
                  </a:cubicBezTo>
                  <a:cubicBezTo>
                    <a:pt x="177" y="21"/>
                    <a:pt x="177" y="19"/>
                    <a:pt x="179" y="17"/>
                  </a:cubicBezTo>
                  <a:cubicBezTo>
                    <a:pt x="204" y="1"/>
                    <a:pt x="204" y="1"/>
                    <a:pt x="204" y="1"/>
                  </a:cubicBezTo>
                  <a:cubicBezTo>
                    <a:pt x="206" y="0"/>
                    <a:pt x="207" y="0"/>
                    <a:pt x="208" y="1"/>
                  </a:cubicBezTo>
                  <a:cubicBezTo>
                    <a:pt x="210" y="1"/>
                    <a:pt x="211" y="3"/>
                    <a:pt x="211" y="4"/>
                  </a:cubicBezTo>
                  <a:cubicBezTo>
                    <a:pt x="211" y="137"/>
                    <a:pt x="211" y="137"/>
                    <a:pt x="211" y="137"/>
                  </a:cubicBezTo>
                  <a:cubicBezTo>
                    <a:pt x="211" y="140"/>
                    <a:pt x="209" y="141"/>
                    <a:pt x="207" y="1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0" name="Freeform 183">
              <a:extLst>
                <a:ext uri="{FF2B5EF4-FFF2-40B4-BE49-F238E27FC236}">
                  <a16:creationId xmlns:a16="http://schemas.microsoft.com/office/drawing/2014/main" id="{AC4FDDF5-3383-1970-D367-F7F103B7804F}"/>
                </a:ext>
              </a:extLst>
            </p:cNvPr>
            <p:cNvSpPr>
              <a:spLocks noEditPoints="1"/>
            </p:cNvSpPr>
            <p:nvPr/>
          </p:nvSpPr>
          <p:spPr bwMode="auto">
            <a:xfrm>
              <a:off x="-3020018" y="5463098"/>
              <a:ext cx="89680" cy="130443"/>
            </a:xfrm>
            <a:custGeom>
              <a:avLst/>
              <a:gdLst>
                <a:gd name="T0" fmla="*/ 4 w 36"/>
                <a:gd name="T1" fmla="*/ 52 h 52"/>
                <a:gd name="T2" fmla="*/ 2 w 36"/>
                <a:gd name="T3" fmla="*/ 51 h 52"/>
                <a:gd name="T4" fmla="*/ 0 w 36"/>
                <a:gd name="T5" fmla="*/ 47 h 52"/>
                <a:gd name="T6" fmla="*/ 0 w 36"/>
                <a:gd name="T7" fmla="*/ 4 h 52"/>
                <a:gd name="T8" fmla="*/ 2 w 36"/>
                <a:gd name="T9" fmla="*/ 0 h 52"/>
                <a:gd name="T10" fmla="*/ 7 w 36"/>
                <a:gd name="T11" fmla="*/ 1 h 52"/>
                <a:gd name="T12" fmla="*/ 34 w 36"/>
                <a:gd name="T13" fmla="*/ 26 h 52"/>
                <a:gd name="T14" fmla="*/ 36 w 36"/>
                <a:gd name="T15" fmla="*/ 30 h 52"/>
                <a:gd name="T16" fmla="*/ 34 w 36"/>
                <a:gd name="T17" fmla="*/ 33 h 52"/>
                <a:gd name="T18" fmla="*/ 6 w 36"/>
                <a:gd name="T19" fmla="*/ 51 h 52"/>
                <a:gd name="T20" fmla="*/ 4 w 36"/>
                <a:gd name="T21" fmla="*/ 52 h 52"/>
                <a:gd name="T22" fmla="*/ 8 w 36"/>
                <a:gd name="T23" fmla="*/ 13 h 52"/>
                <a:gd name="T24" fmla="*/ 8 w 36"/>
                <a:gd name="T25" fmla="*/ 40 h 52"/>
                <a:gd name="T26" fmla="*/ 25 w 36"/>
                <a:gd name="T27" fmla="*/ 29 h 52"/>
                <a:gd name="T28" fmla="*/ 8 w 36"/>
                <a:gd name="T29" fmla="*/ 1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2">
                  <a:moveTo>
                    <a:pt x="4" y="52"/>
                  </a:moveTo>
                  <a:cubicBezTo>
                    <a:pt x="3" y="52"/>
                    <a:pt x="2" y="51"/>
                    <a:pt x="2" y="51"/>
                  </a:cubicBezTo>
                  <a:cubicBezTo>
                    <a:pt x="1" y="50"/>
                    <a:pt x="0" y="49"/>
                    <a:pt x="0" y="47"/>
                  </a:cubicBezTo>
                  <a:cubicBezTo>
                    <a:pt x="0" y="4"/>
                    <a:pt x="0" y="4"/>
                    <a:pt x="0" y="4"/>
                  </a:cubicBezTo>
                  <a:cubicBezTo>
                    <a:pt x="0" y="2"/>
                    <a:pt x="1" y="1"/>
                    <a:pt x="2" y="0"/>
                  </a:cubicBezTo>
                  <a:cubicBezTo>
                    <a:pt x="4" y="0"/>
                    <a:pt x="5" y="0"/>
                    <a:pt x="7" y="1"/>
                  </a:cubicBezTo>
                  <a:cubicBezTo>
                    <a:pt x="34" y="26"/>
                    <a:pt x="34" y="26"/>
                    <a:pt x="34" y="26"/>
                  </a:cubicBezTo>
                  <a:cubicBezTo>
                    <a:pt x="35" y="27"/>
                    <a:pt x="36" y="28"/>
                    <a:pt x="36" y="30"/>
                  </a:cubicBezTo>
                  <a:cubicBezTo>
                    <a:pt x="36" y="31"/>
                    <a:pt x="35" y="32"/>
                    <a:pt x="34" y="33"/>
                  </a:cubicBezTo>
                  <a:cubicBezTo>
                    <a:pt x="6" y="51"/>
                    <a:pt x="6" y="51"/>
                    <a:pt x="6" y="51"/>
                  </a:cubicBezTo>
                  <a:cubicBezTo>
                    <a:pt x="5" y="51"/>
                    <a:pt x="5" y="52"/>
                    <a:pt x="4" y="52"/>
                  </a:cubicBezTo>
                  <a:close/>
                  <a:moveTo>
                    <a:pt x="8" y="13"/>
                  </a:moveTo>
                  <a:cubicBezTo>
                    <a:pt x="8" y="40"/>
                    <a:pt x="8" y="40"/>
                    <a:pt x="8" y="40"/>
                  </a:cubicBezTo>
                  <a:cubicBezTo>
                    <a:pt x="25" y="29"/>
                    <a:pt x="25" y="29"/>
                    <a:pt x="25" y="29"/>
                  </a:cubicBezTo>
                  <a:lnTo>
                    <a:pt x="8" y="13"/>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1" name="Freeform 184">
              <a:extLst>
                <a:ext uri="{FF2B5EF4-FFF2-40B4-BE49-F238E27FC236}">
                  <a16:creationId xmlns:a16="http://schemas.microsoft.com/office/drawing/2014/main" id="{43237C03-5A44-DF08-DB0B-512876221995}"/>
                </a:ext>
              </a:extLst>
            </p:cNvPr>
            <p:cNvSpPr>
              <a:spLocks noEditPoints="1"/>
            </p:cNvSpPr>
            <p:nvPr/>
          </p:nvSpPr>
          <p:spPr bwMode="auto">
            <a:xfrm>
              <a:off x="-3256446" y="5295967"/>
              <a:ext cx="122290" cy="65222"/>
            </a:xfrm>
            <a:custGeom>
              <a:avLst/>
              <a:gdLst>
                <a:gd name="T0" fmla="*/ 45 w 49"/>
                <a:gd name="T1" fmla="*/ 27 h 27"/>
                <a:gd name="T2" fmla="*/ 4 w 49"/>
                <a:gd name="T3" fmla="*/ 27 h 27"/>
                <a:gd name="T4" fmla="*/ 0 w 49"/>
                <a:gd name="T5" fmla="*/ 24 h 27"/>
                <a:gd name="T6" fmla="*/ 1 w 49"/>
                <a:gd name="T7" fmla="*/ 20 h 27"/>
                <a:gd name="T8" fmla="*/ 22 w 49"/>
                <a:gd name="T9" fmla="*/ 1 h 27"/>
                <a:gd name="T10" fmla="*/ 27 w 49"/>
                <a:gd name="T11" fmla="*/ 1 h 27"/>
                <a:gd name="T12" fmla="*/ 48 w 49"/>
                <a:gd name="T13" fmla="*/ 20 h 27"/>
                <a:gd name="T14" fmla="*/ 49 w 49"/>
                <a:gd name="T15" fmla="*/ 24 h 27"/>
                <a:gd name="T16" fmla="*/ 45 w 49"/>
                <a:gd name="T17" fmla="*/ 27 h 27"/>
                <a:gd name="T18" fmla="*/ 15 w 49"/>
                <a:gd name="T19" fmla="*/ 19 h 27"/>
                <a:gd name="T20" fmla="*/ 34 w 49"/>
                <a:gd name="T21" fmla="*/ 19 h 27"/>
                <a:gd name="T22" fmla="*/ 24 w 49"/>
                <a:gd name="T23" fmla="*/ 10 h 27"/>
                <a:gd name="T24" fmla="*/ 15 w 49"/>
                <a:gd name="T2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7">
                  <a:moveTo>
                    <a:pt x="45" y="27"/>
                  </a:moveTo>
                  <a:cubicBezTo>
                    <a:pt x="4" y="27"/>
                    <a:pt x="4" y="27"/>
                    <a:pt x="4" y="27"/>
                  </a:cubicBezTo>
                  <a:cubicBezTo>
                    <a:pt x="2" y="27"/>
                    <a:pt x="1" y="26"/>
                    <a:pt x="0" y="24"/>
                  </a:cubicBezTo>
                  <a:cubicBezTo>
                    <a:pt x="0" y="23"/>
                    <a:pt x="0" y="21"/>
                    <a:pt x="1" y="20"/>
                  </a:cubicBezTo>
                  <a:cubicBezTo>
                    <a:pt x="22" y="1"/>
                    <a:pt x="22" y="1"/>
                    <a:pt x="22" y="1"/>
                  </a:cubicBezTo>
                  <a:cubicBezTo>
                    <a:pt x="23" y="0"/>
                    <a:pt x="26" y="0"/>
                    <a:pt x="27" y="1"/>
                  </a:cubicBezTo>
                  <a:cubicBezTo>
                    <a:pt x="48" y="20"/>
                    <a:pt x="48" y="20"/>
                    <a:pt x="48" y="20"/>
                  </a:cubicBezTo>
                  <a:cubicBezTo>
                    <a:pt x="49" y="21"/>
                    <a:pt x="49" y="23"/>
                    <a:pt x="49" y="24"/>
                  </a:cubicBezTo>
                  <a:cubicBezTo>
                    <a:pt x="48" y="26"/>
                    <a:pt x="47" y="27"/>
                    <a:pt x="45" y="27"/>
                  </a:cubicBezTo>
                  <a:close/>
                  <a:moveTo>
                    <a:pt x="15" y="19"/>
                  </a:moveTo>
                  <a:cubicBezTo>
                    <a:pt x="34" y="19"/>
                    <a:pt x="34" y="19"/>
                    <a:pt x="34" y="19"/>
                  </a:cubicBezTo>
                  <a:cubicBezTo>
                    <a:pt x="24" y="10"/>
                    <a:pt x="24" y="10"/>
                    <a:pt x="24" y="10"/>
                  </a:cubicBezTo>
                  <a:lnTo>
                    <a:pt x="15" y="1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2" name="Freeform 185">
              <a:extLst>
                <a:ext uri="{FF2B5EF4-FFF2-40B4-BE49-F238E27FC236}">
                  <a16:creationId xmlns:a16="http://schemas.microsoft.com/office/drawing/2014/main" id="{A7B38835-6BFA-17E1-2FD8-E3820F3D0EB8}"/>
                </a:ext>
              </a:extLst>
            </p:cNvPr>
            <p:cNvSpPr>
              <a:spLocks/>
            </p:cNvSpPr>
            <p:nvPr/>
          </p:nvSpPr>
          <p:spPr bwMode="auto">
            <a:xfrm>
              <a:off x="-3390967" y="5340808"/>
              <a:ext cx="391329" cy="248658"/>
            </a:xfrm>
            <a:custGeom>
              <a:avLst/>
              <a:gdLst>
                <a:gd name="T0" fmla="*/ 4 w 155"/>
                <a:gd name="T1" fmla="*/ 98 h 98"/>
                <a:gd name="T2" fmla="*/ 0 w 155"/>
                <a:gd name="T3" fmla="*/ 94 h 98"/>
                <a:gd name="T4" fmla="*/ 0 w 155"/>
                <a:gd name="T5" fmla="*/ 4 h 98"/>
                <a:gd name="T6" fmla="*/ 4 w 155"/>
                <a:gd name="T7" fmla="*/ 0 h 98"/>
                <a:gd name="T8" fmla="*/ 151 w 155"/>
                <a:gd name="T9" fmla="*/ 0 h 98"/>
                <a:gd name="T10" fmla="*/ 155 w 155"/>
                <a:gd name="T11" fmla="*/ 4 h 98"/>
                <a:gd name="T12" fmla="*/ 155 w 155"/>
                <a:gd name="T13" fmla="*/ 94 h 98"/>
                <a:gd name="T14" fmla="*/ 151 w 155"/>
                <a:gd name="T15" fmla="*/ 98 h 98"/>
                <a:gd name="T16" fmla="*/ 147 w 155"/>
                <a:gd name="T17" fmla="*/ 94 h 98"/>
                <a:gd name="T18" fmla="*/ 147 w 155"/>
                <a:gd name="T19" fmla="*/ 8 h 98"/>
                <a:gd name="T20" fmla="*/ 8 w 155"/>
                <a:gd name="T21" fmla="*/ 8 h 98"/>
                <a:gd name="T22" fmla="*/ 8 w 155"/>
                <a:gd name="T23" fmla="*/ 94 h 98"/>
                <a:gd name="T24" fmla="*/ 4 w 155"/>
                <a:gd name="T2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98">
                  <a:moveTo>
                    <a:pt x="4" y="98"/>
                  </a:moveTo>
                  <a:cubicBezTo>
                    <a:pt x="2" y="98"/>
                    <a:pt x="0" y="97"/>
                    <a:pt x="0" y="94"/>
                  </a:cubicBezTo>
                  <a:cubicBezTo>
                    <a:pt x="0" y="4"/>
                    <a:pt x="0" y="4"/>
                    <a:pt x="0" y="4"/>
                  </a:cubicBezTo>
                  <a:cubicBezTo>
                    <a:pt x="0" y="2"/>
                    <a:pt x="2" y="0"/>
                    <a:pt x="4" y="0"/>
                  </a:cubicBezTo>
                  <a:cubicBezTo>
                    <a:pt x="151" y="0"/>
                    <a:pt x="151" y="0"/>
                    <a:pt x="151" y="0"/>
                  </a:cubicBezTo>
                  <a:cubicBezTo>
                    <a:pt x="153" y="0"/>
                    <a:pt x="155" y="2"/>
                    <a:pt x="155" y="4"/>
                  </a:cubicBezTo>
                  <a:cubicBezTo>
                    <a:pt x="155" y="94"/>
                    <a:pt x="155" y="94"/>
                    <a:pt x="155" y="94"/>
                  </a:cubicBezTo>
                  <a:cubicBezTo>
                    <a:pt x="155" y="96"/>
                    <a:pt x="153" y="98"/>
                    <a:pt x="151" y="98"/>
                  </a:cubicBezTo>
                  <a:cubicBezTo>
                    <a:pt x="149" y="98"/>
                    <a:pt x="147" y="96"/>
                    <a:pt x="147" y="94"/>
                  </a:cubicBezTo>
                  <a:cubicBezTo>
                    <a:pt x="147" y="8"/>
                    <a:pt x="147" y="8"/>
                    <a:pt x="147" y="8"/>
                  </a:cubicBezTo>
                  <a:cubicBezTo>
                    <a:pt x="8" y="8"/>
                    <a:pt x="8" y="8"/>
                    <a:pt x="8" y="8"/>
                  </a:cubicBezTo>
                  <a:cubicBezTo>
                    <a:pt x="8" y="94"/>
                    <a:pt x="8" y="94"/>
                    <a:pt x="8" y="94"/>
                  </a:cubicBezTo>
                  <a:cubicBezTo>
                    <a:pt x="8" y="97"/>
                    <a:pt x="6" y="98"/>
                    <a:pt x="4" y="9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3" name="Freeform 186">
              <a:extLst>
                <a:ext uri="{FF2B5EF4-FFF2-40B4-BE49-F238E27FC236}">
                  <a16:creationId xmlns:a16="http://schemas.microsoft.com/office/drawing/2014/main" id="{EE507EA8-0783-30F1-65EE-1CC847C83307}"/>
                </a:ext>
              </a:extLst>
            </p:cNvPr>
            <p:cNvSpPr>
              <a:spLocks noEditPoints="1"/>
            </p:cNvSpPr>
            <p:nvPr/>
          </p:nvSpPr>
          <p:spPr bwMode="auto">
            <a:xfrm>
              <a:off x="-3460264" y="5528320"/>
              <a:ext cx="529925" cy="354643"/>
            </a:xfrm>
            <a:custGeom>
              <a:avLst/>
              <a:gdLst>
                <a:gd name="T0" fmla="*/ 207 w 211"/>
                <a:gd name="T1" fmla="*/ 141 h 141"/>
                <a:gd name="T2" fmla="*/ 4 w 211"/>
                <a:gd name="T3" fmla="*/ 141 h 141"/>
                <a:gd name="T4" fmla="*/ 0 w 211"/>
                <a:gd name="T5" fmla="*/ 138 h 141"/>
                <a:gd name="T6" fmla="*/ 2 w 211"/>
                <a:gd name="T7" fmla="*/ 134 h 141"/>
                <a:gd name="T8" fmla="*/ 98 w 211"/>
                <a:gd name="T9" fmla="*/ 71 h 141"/>
                <a:gd name="T10" fmla="*/ 2 w 211"/>
                <a:gd name="T11" fmla="*/ 8 h 141"/>
                <a:gd name="T12" fmla="*/ 1 w 211"/>
                <a:gd name="T13" fmla="*/ 2 h 141"/>
                <a:gd name="T14" fmla="*/ 7 w 211"/>
                <a:gd name="T15" fmla="*/ 1 h 141"/>
                <a:gd name="T16" fmla="*/ 105 w 211"/>
                <a:gd name="T17" fmla="*/ 66 h 141"/>
                <a:gd name="T18" fmla="*/ 204 w 211"/>
                <a:gd name="T19" fmla="*/ 1 h 141"/>
                <a:gd name="T20" fmla="*/ 210 w 211"/>
                <a:gd name="T21" fmla="*/ 2 h 141"/>
                <a:gd name="T22" fmla="*/ 209 w 211"/>
                <a:gd name="T23" fmla="*/ 8 h 141"/>
                <a:gd name="T24" fmla="*/ 113 w 211"/>
                <a:gd name="T25" fmla="*/ 71 h 141"/>
                <a:gd name="T26" fmla="*/ 209 w 211"/>
                <a:gd name="T27" fmla="*/ 134 h 141"/>
                <a:gd name="T28" fmla="*/ 210 w 211"/>
                <a:gd name="T29" fmla="*/ 138 h 141"/>
                <a:gd name="T30" fmla="*/ 207 w 211"/>
                <a:gd name="T31" fmla="*/ 141 h 141"/>
                <a:gd name="T32" fmla="*/ 18 w 211"/>
                <a:gd name="T33" fmla="*/ 133 h 141"/>
                <a:gd name="T34" fmla="*/ 193 w 211"/>
                <a:gd name="T35" fmla="*/ 133 h 141"/>
                <a:gd name="T36" fmla="*/ 105 w 211"/>
                <a:gd name="T37" fmla="*/ 76 h 141"/>
                <a:gd name="T38" fmla="*/ 18 w 211"/>
                <a:gd name="T39" fmla="*/ 13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141">
                  <a:moveTo>
                    <a:pt x="207" y="141"/>
                  </a:moveTo>
                  <a:cubicBezTo>
                    <a:pt x="4" y="141"/>
                    <a:pt x="4" y="141"/>
                    <a:pt x="4" y="141"/>
                  </a:cubicBezTo>
                  <a:cubicBezTo>
                    <a:pt x="3" y="141"/>
                    <a:pt x="1" y="140"/>
                    <a:pt x="0" y="138"/>
                  </a:cubicBezTo>
                  <a:cubicBezTo>
                    <a:pt x="0" y="137"/>
                    <a:pt x="1" y="135"/>
                    <a:pt x="2" y="134"/>
                  </a:cubicBezTo>
                  <a:cubicBezTo>
                    <a:pt x="98" y="71"/>
                    <a:pt x="98" y="71"/>
                    <a:pt x="98" y="71"/>
                  </a:cubicBezTo>
                  <a:cubicBezTo>
                    <a:pt x="2" y="8"/>
                    <a:pt x="2" y="8"/>
                    <a:pt x="2" y="8"/>
                  </a:cubicBezTo>
                  <a:cubicBezTo>
                    <a:pt x="0" y="6"/>
                    <a:pt x="0" y="4"/>
                    <a:pt x="1" y="2"/>
                  </a:cubicBezTo>
                  <a:cubicBezTo>
                    <a:pt x="2" y="0"/>
                    <a:pt x="5" y="0"/>
                    <a:pt x="7" y="1"/>
                  </a:cubicBezTo>
                  <a:cubicBezTo>
                    <a:pt x="105" y="66"/>
                    <a:pt x="105" y="66"/>
                    <a:pt x="105" y="66"/>
                  </a:cubicBezTo>
                  <a:cubicBezTo>
                    <a:pt x="204" y="1"/>
                    <a:pt x="204" y="1"/>
                    <a:pt x="204" y="1"/>
                  </a:cubicBezTo>
                  <a:cubicBezTo>
                    <a:pt x="206" y="0"/>
                    <a:pt x="209" y="0"/>
                    <a:pt x="210" y="2"/>
                  </a:cubicBezTo>
                  <a:cubicBezTo>
                    <a:pt x="211" y="4"/>
                    <a:pt x="211" y="6"/>
                    <a:pt x="209" y="8"/>
                  </a:cubicBezTo>
                  <a:cubicBezTo>
                    <a:pt x="113" y="71"/>
                    <a:pt x="113" y="71"/>
                    <a:pt x="113" y="71"/>
                  </a:cubicBezTo>
                  <a:cubicBezTo>
                    <a:pt x="209" y="134"/>
                    <a:pt x="209" y="134"/>
                    <a:pt x="209" y="134"/>
                  </a:cubicBezTo>
                  <a:cubicBezTo>
                    <a:pt x="210" y="135"/>
                    <a:pt x="211" y="137"/>
                    <a:pt x="210" y="138"/>
                  </a:cubicBezTo>
                  <a:cubicBezTo>
                    <a:pt x="210" y="140"/>
                    <a:pt x="208" y="141"/>
                    <a:pt x="207" y="141"/>
                  </a:cubicBezTo>
                  <a:close/>
                  <a:moveTo>
                    <a:pt x="18" y="133"/>
                  </a:moveTo>
                  <a:cubicBezTo>
                    <a:pt x="193" y="133"/>
                    <a:pt x="193" y="133"/>
                    <a:pt x="193" y="133"/>
                  </a:cubicBezTo>
                  <a:cubicBezTo>
                    <a:pt x="105" y="76"/>
                    <a:pt x="105" y="76"/>
                    <a:pt x="105" y="76"/>
                  </a:cubicBezTo>
                  <a:lnTo>
                    <a:pt x="18" y="133"/>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4" name="Freeform 187">
              <a:extLst>
                <a:ext uri="{FF2B5EF4-FFF2-40B4-BE49-F238E27FC236}">
                  <a16:creationId xmlns:a16="http://schemas.microsoft.com/office/drawing/2014/main" id="{A6182523-5EB6-0D05-AD57-DB48122B11A2}"/>
                </a:ext>
              </a:extLst>
            </p:cNvPr>
            <p:cNvSpPr>
              <a:spLocks/>
            </p:cNvSpPr>
            <p:nvPr/>
          </p:nvSpPr>
          <p:spPr bwMode="auto">
            <a:xfrm>
              <a:off x="-3317593" y="5418257"/>
              <a:ext cx="158979" cy="24458"/>
            </a:xfrm>
            <a:custGeom>
              <a:avLst/>
              <a:gdLst>
                <a:gd name="T0" fmla="*/ 60 w 64"/>
                <a:gd name="T1" fmla="*/ 9 h 9"/>
                <a:gd name="T2" fmla="*/ 4 w 64"/>
                <a:gd name="T3" fmla="*/ 9 h 9"/>
                <a:gd name="T4" fmla="*/ 0 w 64"/>
                <a:gd name="T5" fmla="*/ 4 h 9"/>
                <a:gd name="T6" fmla="*/ 4 w 64"/>
                <a:gd name="T7" fmla="*/ 0 h 9"/>
                <a:gd name="T8" fmla="*/ 60 w 64"/>
                <a:gd name="T9" fmla="*/ 0 h 9"/>
                <a:gd name="T10" fmla="*/ 64 w 64"/>
                <a:gd name="T11" fmla="*/ 4 h 9"/>
                <a:gd name="T12" fmla="*/ 60 w 6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4" h="9">
                  <a:moveTo>
                    <a:pt x="60" y="9"/>
                  </a:moveTo>
                  <a:cubicBezTo>
                    <a:pt x="4" y="9"/>
                    <a:pt x="4" y="9"/>
                    <a:pt x="4" y="9"/>
                  </a:cubicBezTo>
                  <a:cubicBezTo>
                    <a:pt x="2" y="9"/>
                    <a:pt x="0" y="7"/>
                    <a:pt x="0" y="4"/>
                  </a:cubicBezTo>
                  <a:cubicBezTo>
                    <a:pt x="0" y="2"/>
                    <a:pt x="2" y="0"/>
                    <a:pt x="4" y="0"/>
                  </a:cubicBezTo>
                  <a:cubicBezTo>
                    <a:pt x="60" y="0"/>
                    <a:pt x="60" y="0"/>
                    <a:pt x="60" y="0"/>
                  </a:cubicBezTo>
                  <a:cubicBezTo>
                    <a:pt x="62" y="0"/>
                    <a:pt x="64" y="2"/>
                    <a:pt x="64" y="4"/>
                  </a:cubicBezTo>
                  <a:cubicBezTo>
                    <a:pt x="64" y="7"/>
                    <a:pt x="62" y="9"/>
                    <a:pt x="60"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5" name="Freeform 188">
              <a:extLst>
                <a:ext uri="{FF2B5EF4-FFF2-40B4-BE49-F238E27FC236}">
                  <a16:creationId xmlns:a16="http://schemas.microsoft.com/office/drawing/2014/main" id="{5D30EFAC-E105-F0FB-21B3-C49538F5E82C}"/>
                </a:ext>
              </a:extLst>
            </p:cNvPr>
            <p:cNvSpPr>
              <a:spLocks/>
            </p:cNvSpPr>
            <p:nvPr/>
          </p:nvSpPr>
          <p:spPr bwMode="auto">
            <a:xfrm>
              <a:off x="-3317593" y="5495709"/>
              <a:ext cx="248659" cy="20383"/>
            </a:xfrm>
            <a:custGeom>
              <a:avLst/>
              <a:gdLst>
                <a:gd name="T0" fmla="*/ 95 w 99"/>
                <a:gd name="T1" fmla="*/ 8 h 8"/>
                <a:gd name="T2" fmla="*/ 4 w 99"/>
                <a:gd name="T3" fmla="*/ 8 h 8"/>
                <a:gd name="T4" fmla="*/ 0 w 99"/>
                <a:gd name="T5" fmla="*/ 4 h 8"/>
                <a:gd name="T6" fmla="*/ 4 w 99"/>
                <a:gd name="T7" fmla="*/ 0 h 8"/>
                <a:gd name="T8" fmla="*/ 95 w 99"/>
                <a:gd name="T9" fmla="*/ 0 h 8"/>
                <a:gd name="T10" fmla="*/ 99 w 99"/>
                <a:gd name="T11" fmla="*/ 4 h 8"/>
                <a:gd name="T12" fmla="*/ 95 w 9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9" h="8">
                  <a:moveTo>
                    <a:pt x="95" y="8"/>
                  </a:moveTo>
                  <a:cubicBezTo>
                    <a:pt x="4" y="8"/>
                    <a:pt x="4" y="8"/>
                    <a:pt x="4" y="8"/>
                  </a:cubicBezTo>
                  <a:cubicBezTo>
                    <a:pt x="2" y="8"/>
                    <a:pt x="0" y="6"/>
                    <a:pt x="0" y="4"/>
                  </a:cubicBezTo>
                  <a:cubicBezTo>
                    <a:pt x="0" y="2"/>
                    <a:pt x="2" y="0"/>
                    <a:pt x="4" y="0"/>
                  </a:cubicBezTo>
                  <a:cubicBezTo>
                    <a:pt x="95" y="0"/>
                    <a:pt x="95" y="0"/>
                    <a:pt x="95" y="0"/>
                  </a:cubicBezTo>
                  <a:cubicBezTo>
                    <a:pt x="97" y="0"/>
                    <a:pt x="99" y="2"/>
                    <a:pt x="99" y="4"/>
                  </a:cubicBezTo>
                  <a:cubicBezTo>
                    <a:pt x="99" y="6"/>
                    <a:pt x="97" y="8"/>
                    <a:pt x="95"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6" name="Freeform 189">
              <a:extLst>
                <a:ext uri="{FF2B5EF4-FFF2-40B4-BE49-F238E27FC236}">
                  <a16:creationId xmlns:a16="http://schemas.microsoft.com/office/drawing/2014/main" id="{27E04DB7-0E1B-5FF7-74A7-B9E804D2BA99}"/>
                </a:ext>
              </a:extLst>
            </p:cNvPr>
            <p:cNvSpPr>
              <a:spLocks/>
            </p:cNvSpPr>
            <p:nvPr/>
          </p:nvSpPr>
          <p:spPr bwMode="auto">
            <a:xfrm>
              <a:off x="-3264599" y="5573158"/>
              <a:ext cx="195665" cy="20383"/>
            </a:xfrm>
            <a:custGeom>
              <a:avLst/>
              <a:gdLst>
                <a:gd name="T0" fmla="*/ 73 w 77"/>
                <a:gd name="T1" fmla="*/ 9 h 9"/>
                <a:gd name="T2" fmla="*/ 4 w 77"/>
                <a:gd name="T3" fmla="*/ 9 h 9"/>
                <a:gd name="T4" fmla="*/ 0 w 77"/>
                <a:gd name="T5" fmla="*/ 4 h 9"/>
                <a:gd name="T6" fmla="*/ 4 w 77"/>
                <a:gd name="T7" fmla="*/ 0 h 9"/>
                <a:gd name="T8" fmla="*/ 73 w 77"/>
                <a:gd name="T9" fmla="*/ 0 h 9"/>
                <a:gd name="T10" fmla="*/ 77 w 77"/>
                <a:gd name="T11" fmla="*/ 4 h 9"/>
                <a:gd name="T12" fmla="*/ 73 w 7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77" h="9">
                  <a:moveTo>
                    <a:pt x="73" y="9"/>
                  </a:moveTo>
                  <a:cubicBezTo>
                    <a:pt x="4" y="9"/>
                    <a:pt x="4" y="9"/>
                    <a:pt x="4" y="9"/>
                  </a:cubicBezTo>
                  <a:cubicBezTo>
                    <a:pt x="2" y="9"/>
                    <a:pt x="0" y="7"/>
                    <a:pt x="0" y="4"/>
                  </a:cubicBezTo>
                  <a:cubicBezTo>
                    <a:pt x="0" y="2"/>
                    <a:pt x="2" y="0"/>
                    <a:pt x="4" y="0"/>
                  </a:cubicBezTo>
                  <a:cubicBezTo>
                    <a:pt x="73" y="0"/>
                    <a:pt x="73" y="0"/>
                    <a:pt x="73" y="0"/>
                  </a:cubicBezTo>
                  <a:cubicBezTo>
                    <a:pt x="75" y="0"/>
                    <a:pt x="77" y="2"/>
                    <a:pt x="77" y="4"/>
                  </a:cubicBezTo>
                  <a:cubicBezTo>
                    <a:pt x="77" y="7"/>
                    <a:pt x="75" y="9"/>
                    <a:pt x="73"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2" name="Shape22_20200717_154352">
            <a:extLst>
              <a:ext uri="{FF2B5EF4-FFF2-40B4-BE49-F238E27FC236}">
                <a16:creationId xmlns:a16="http://schemas.microsoft.com/office/drawing/2014/main" id="{0B48C374-FCDE-60A4-E089-9F62649BC7CE}"/>
              </a:ext>
            </a:extLst>
          </p:cNvPr>
          <p:cNvGrpSpPr>
            <a:grpSpLocks noChangeAspect="1"/>
          </p:cNvGrpSpPr>
          <p:nvPr/>
        </p:nvGrpSpPr>
        <p:grpSpPr>
          <a:xfrm>
            <a:off x="7142706" y="3798626"/>
            <a:ext cx="517698" cy="680751"/>
            <a:chOff x="-2119146" y="5247051"/>
            <a:chExt cx="517698" cy="680751"/>
          </a:xfrm>
          <a:solidFill>
            <a:schemeClr val="accent1"/>
          </a:solidFill>
        </p:grpSpPr>
        <p:sp>
          <p:nvSpPr>
            <p:cNvPr id="112" name="Freeform 190">
              <a:extLst>
                <a:ext uri="{FF2B5EF4-FFF2-40B4-BE49-F238E27FC236}">
                  <a16:creationId xmlns:a16="http://schemas.microsoft.com/office/drawing/2014/main" id="{9D96C377-0C05-D3AC-C6F3-C2E2EB0EF7D6}"/>
                </a:ext>
              </a:extLst>
            </p:cNvPr>
            <p:cNvSpPr>
              <a:spLocks noEditPoints="1"/>
            </p:cNvSpPr>
            <p:nvPr/>
          </p:nvSpPr>
          <p:spPr bwMode="auto">
            <a:xfrm>
              <a:off x="-2119146" y="5247051"/>
              <a:ext cx="138596" cy="138596"/>
            </a:xfrm>
            <a:custGeom>
              <a:avLst/>
              <a:gdLst>
                <a:gd name="T0" fmla="*/ 51 w 55"/>
                <a:gd name="T1" fmla="*/ 55 h 55"/>
                <a:gd name="T2" fmla="*/ 4 w 55"/>
                <a:gd name="T3" fmla="*/ 55 h 55"/>
                <a:gd name="T4" fmla="*/ 1 w 55"/>
                <a:gd name="T5" fmla="*/ 53 h 55"/>
                <a:gd name="T6" fmla="*/ 2 w 55"/>
                <a:gd name="T7" fmla="*/ 48 h 55"/>
                <a:gd name="T8" fmla="*/ 48 w 55"/>
                <a:gd name="T9" fmla="*/ 1 h 55"/>
                <a:gd name="T10" fmla="*/ 53 w 55"/>
                <a:gd name="T11" fmla="*/ 1 h 55"/>
                <a:gd name="T12" fmla="*/ 55 w 55"/>
                <a:gd name="T13" fmla="*/ 4 h 55"/>
                <a:gd name="T14" fmla="*/ 55 w 55"/>
                <a:gd name="T15" fmla="*/ 51 h 55"/>
                <a:gd name="T16" fmla="*/ 51 w 55"/>
                <a:gd name="T17" fmla="*/ 55 h 55"/>
                <a:gd name="T18" fmla="*/ 14 w 55"/>
                <a:gd name="T19" fmla="*/ 47 h 55"/>
                <a:gd name="T20" fmla="*/ 47 w 55"/>
                <a:gd name="T21" fmla="*/ 47 h 55"/>
                <a:gd name="T22" fmla="*/ 47 w 55"/>
                <a:gd name="T23" fmla="*/ 14 h 55"/>
                <a:gd name="T24" fmla="*/ 14 w 55"/>
                <a:gd name="T25"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55">
                  <a:moveTo>
                    <a:pt x="51" y="55"/>
                  </a:moveTo>
                  <a:cubicBezTo>
                    <a:pt x="4" y="55"/>
                    <a:pt x="4" y="55"/>
                    <a:pt x="4" y="55"/>
                  </a:cubicBezTo>
                  <a:cubicBezTo>
                    <a:pt x="3" y="55"/>
                    <a:pt x="1" y="54"/>
                    <a:pt x="1" y="53"/>
                  </a:cubicBezTo>
                  <a:cubicBezTo>
                    <a:pt x="0" y="51"/>
                    <a:pt x="0" y="49"/>
                    <a:pt x="2" y="48"/>
                  </a:cubicBezTo>
                  <a:cubicBezTo>
                    <a:pt x="48" y="1"/>
                    <a:pt x="48" y="1"/>
                    <a:pt x="48" y="1"/>
                  </a:cubicBezTo>
                  <a:cubicBezTo>
                    <a:pt x="50" y="0"/>
                    <a:pt x="51" y="0"/>
                    <a:pt x="53" y="1"/>
                  </a:cubicBezTo>
                  <a:cubicBezTo>
                    <a:pt x="54" y="1"/>
                    <a:pt x="55" y="3"/>
                    <a:pt x="55" y="4"/>
                  </a:cubicBezTo>
                  <a:cubicBezTo>
                    <a:pt x="55" y="51"/>
                    <a:pt x="55" y="51"/>
                    <a:pt x="55" y="51"/>
                  </a:cubicBezTo>
                  <a:cubicBezTo>
                    <a:pt x="55" y="53"/>
                    <a:pt x="54" y="55"/>
                    <a:pt x="51" y="55"/>
                  </a:cubicBezTo>
                  <a:close/>
                  <a:moveTo>
                    <a:pt x="14" y="47"/>
                  </a:moveTo>
                  <a:cubicBezTo>
                    <a:pt x="47" y="47"/>
                    <a:pt x="47" y="47"/>
                    <a:pt x="47" y="47"/>
                  </a:cubicBezTo>
                  <a:cubicBezTo>
                    <a:pt x="47" y="14"/>
                    <a:pt x="47" y="14"/>
                    <a:pt x="47" y="14"/>
                  </a:cubicBezTo>
                  <a:lnTo>
                    <a:pt x="14" y="4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3" name="Freeform 191">
              <a:extLst>
                <a:ext uri="{FF2B5EF4-FFF2-40B4-BE49-F238E27FC236}">
                  <a16:creationId xmlns:a16="http://schemas.microsoft.com/office/drawing/2014/main" id="{5BE609C0-A7DB-2CAA-8E49-91E548356446}"/>
                </a:ext>
              </a:extLst>
            </p:cNvPr>
            <p:cNvSpPr>
              <a:spLocks noEditPoints="1"/>
            </p:cNvSpPr>
            <p:nvPr/>
          </p:nvSpPr>
          <p:spPr bwMode="auto">
            <a:xfrm>
              <a:off x="-2119146" y="5247051"/>
              <a:ext cx="517698" cy="680751"/>
            </a:xfrm>
            <a:custGeom>
              <a:avLst/>
              <a:gdLst>
                <a:gd name="T0" fmla="*/ 202 w 206"/>
                <a:gd name="T1" fmla="*/ 271 h 271"/>
                <a:gd name="T2" fmla="*/ 4 w 206"/>
                <a:gd name="T3" fmla="*/ 271 h 271"/>
                <a:gd name="T4" fmla="*/ 0 w 206"/>
                <a:gd name="T5" fmla="*/ 267 h 271"/>
                <a:gd name="T6" fmla="*/ 0 w 206"/>
                <a:gd name="T7" fmla="*/ 51 h 271"/>
                <a:gd name="T8" fmla="*/ 2 w 206"/>
                <a:gd name="T9" fmla="*/ 48 h 271"/>
                <a:gd name="T10" fmla="*/ 48 w 206"/>
                <a:gd name="T11" fmla="*/ 1 h 271"/>
                <a:gd name="T12" fmla="*/ 51 w 206"/>
                <a:gd name="T13" fmla="*/ 0 h 271"/>
                <a:gd name="T14" fmla="*/ 202 w 206"/>
                <a:gd name="T15" fmla="*/ 0 h 271"/>
                <a:gd name="T16" fmla="*/ 206 w 206"/>
                <a:gd name="T17" fmla="*/ 4 h 271"/>
                <a:gd name="T18" fmla="*/ 206 w 206"/>
                <a:gd name="T19" fmla="*/ 267 h 271"/>
                <a:gd name="T20" fmla="*/ 202 w 206"/>
                <a:gd name="T21" fmla="*/ 271 h 271"/>
                <a:gd name="T22" fmla="*/ 9 w 206"/>
                <a:gd name="T23" fmla="*/ 263 h 271"/>
                <a:gd name="T24" fmla="*/ 198 w 206"/>
                <a:gd name="T25" fmla="*/ 263 h 271"/>
                <a:gd name="T26" fmla="*/ 198 w 206"/>
                <a:gd name="T27" fmla="*/ 9 h 271"/>
                <a:gd name="T28" fmla="*/ 53 w 206"/>
                <a:gd name="T29" fmla="*/ 9 h 271"/>
                <a:gd name="T30" fmla="*/ 9 w 206"/>
                <a:gd name="T31" fmla="*/ 53 h 271"/>
                <a:gd name="T32" fmla="*/ 9 w 206"/>
                <a:gd name="T33" fmla="*/ 26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271">
                  <a:moveTo>
                    <a:pt x="202" y="271"/>
                  </a:moveTo>
                  <a:cubicBezTo>
                    <a:pt x="4" y="271"/>
                    <a:pt x="4" y="271"/>
                    <a:pt x="4" y="271"/>
                  </a:cubicBezTo>
                  <a:cubicBezTo>
                    <a:pt x="2" y="271"/>
                    <a:pt x="0" y="269"/>
                    <a:pt x="0" y="267"/>
                  </a:cubicBezTo>
                  <a:cubicBezTo>
                    <a:pt x="0" y="51"/>
                    <a:pt x="0" y="51"/>
                    <a:pt x="0" y="51"/>
                  </a:cubicBezTo>
                  <a:cubicBezTo>
                    <a:pt x="0" y="50"/>
                    <a:pt x="1" y="49"/>
                    <a:pt x="2" y="48"/>
                  </a:cubicBezTo>
                  <a:cubicBezTo>
                    <a:pt x="48" y="1"/>
                    <a:pt x="48" y="1"/>
                    <a:pt x="48" y="1"/>
                  </a:cubicBezTo>
                  <a:cubicBezTo>
                    <a:pt x="49" y="1"/>
                    <a:pt x="50" y="0"/>
                    <a:pt x="51" y="0"/>
                  </a:cubicBezTo>
                  <a:cubicBezTo>
                    <a:pt x="202" y="0"/>
                    <a:pt x="202" y="0"/>
                    <a:pt x="202" y="0"/>
                  </a:cubicBezTo>
                  <a:cubicBezTo>
                    <a:pt x="204" y="0"/>
                    <a:pt x="206" y="2"/>
                    <a:pt x="206" y="4"/>
                  </a:cubicBezTo>
                  <a:cubicBezTo>
                    <a:pt x="206" y="267"/>
                    <a:pt x="206" y="267"/>
                    <a:pt x="206" y="267"/>
                  </a:cubicBezTo>
                  <a:cubicBezTo>
                    <a:pt x="206" y="269"/>
                    <a:pt x="204" y="271"/>
                    <a:pt x="202" y="271"/>
                  </a:cubicBezTo>
                  <a:close/>
                  <a:moveTo>
                    <a:pt x="9" y="263"/>
                  </a:moveTo>
                  <a:cubicBezTo>
                    <a:pt x="198" y="263"/>
                    <a:pt x="198" y="263"/>
                    <a:pt x="198" y="263"/>
                  </a:cubicBezTo>
                  <a:cubicBezTo>
                    <a:pt x="198" y="9"/>
                    <a:pt x="198" y="9"/>
                    <a:pt x="198" y="9"/>
                  </a:cubicBezTo>
                  <a:cubicBezTo>
                    <a:pt x="53" y="9"/>
                    <a:pt x="53" y="9"/>
                    <a:pt x="53" y="9"/>
                  </a:cubicBezTo>
                  <a:cubicBezTo>
                    <a:pt x="9" y="53"/>
                    <a:pt x="9" y="53"/>
                    <a:pt x="9" y="53"/>
                  </a:cubicBezTo>
                  <a:lnTo>
                    <a:pt x="9" y="263"/>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4" name="Freeform 192">
              <a:extLst>
                <a:ext uri="{FF2B5EF4-FFF2-40B4-BE49-F238E27FC236}">
                  <a16:creationId xmlns:a16="http://schemas.microsoft.com/office/drawing/2014/main" id="{3DB01377-43FC-5859-CCF1-2A619EE45619}"/>
                </a:ext>
              </a:extLst>
            </p:cNvPr>
            <p:cNvSpPr>
              <a:spLocks/>
            </p:cNvSpPr>
            <p:nvPr/>
          </p:nvSpPr>
          <p:spPr bwMode="auto">
            <a:xfrm>
              <a:off x="-1935709" y="5446793"/>
              <a:ext cx="244581" cy="20383"/>
            </a:xfrm>
            <a:custGeom>
              <a:avLst/>
              <a:gdLst>
                <a:gd name="T0" fmla="*/ 93 w 97"/>
                <a:gd name="T1" fmla="*/ 9 h 9"/>
                <a:gd name="T2" fmla="*/ 4 w 97"/>
                <a:gd name="T3" fmla="*/ 9 h 9"/>
                <a:gd name="T4" fmla="*/ 0 w 97"/>
                <a:gd name="T5" fmla="*/ 5 h 9"/>
                <a:gd name="T6" fmla="*/ 4 w 97"/>
                <a:gd name="T7" fmla="*/ 0 h 9"/>
                <a:gd name="T8" fmla="*/ 93 w 97"/>
                <a:gd name="T9" fmla="*/ 0 h 9"/>
                <a:gd name="T10" fmla="*/ 97 w 97"/>
                <a:gd name="T11" fmla="*/ 5 h 9"/>
                <a:gd name="T12" fmla="*/ 93 w 97"/>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7" h="9">
                  <a:moveTo>
                    <a:pt x="93" y="9"/>
                  </a:moveTo>
                  <a:cubicBezTo>
                    <a:pt x="4" y="9"/>
                    <a:pt x="4" y="9"/>
                    <a:pt x="4" y="9"/>
                  </a:cubicBezTo>
                  <a:cubicBezTo>
                    <a:pt x="2" y="9"/>
                    <a:pt x="0" y="7"/>
                    <a:pt x="0" y="5"/>
                  </a:cubicBezTo>
                  <a:cubicBezTo>
                    <a:pt x="0" y="2"/>
                    <a:pt x="2" y="0"/>
                    <a:pt x="4" y="0"/>
                  </a:cubicBezTo>
                  <a:cubicBezTo>
                    <a:pt x="93" y="0"/>
                    <a:pt x="93" y="0"/>
                    <a:pt x="93" y="0"/>
                  </a:cubicBezTo>
                  <a:cubicBezTo>
                    <a:pt x="95" y="0"/>
                    <a:pt x="97" y="2"/>
                    <a:pt x="97" y="5"/>
                  </a:cubicBezTo>
                  <a:cubicBezTo>
                    <a:pt x="97" y="7"/>
                    <a:pt x="95" y="9"/>
                    <a:pt x="93"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5" name="Freeform 193">
              <a:extLst>
                <a:ext uri="{FF2B5EF4-FFF2-40B4-BE49-F238E27FC236}">
                  <a16:creationId xmlns:a16="http://schemas.microsoft.com/office/drawing/2014/main" id="{1E626A42-A026-2113-1AA1-73C021B7141C}"/>
                </a:ext>
              </a:extLst>
            </p:cNvPr>
            <p:cNvSpPr>
              <a:spLocks/>
            </p:cNvSpPr>
            <p:nvPr/>
          </p:nvSpPr>
          <p:spPr bwMode="auto">
            <a:xfrm>
              <a:off x="-2029467" y="5565006"/>
              <a:ext cx="338338" cy="20383"/>
            </a:xfrm>
            <a:custGeom>
              <a:avLst/>
              <a:gdLst>
                <a:gd name="T0" fmla="*/ 130 w 134"/>
                <a:gd name="T1" fmla="*/ 8 h 8"/>
                <a:gd name="T2" fmla="*/ 4 w 134"/>
                <a:gd name="T3" fmla="*/ 8 h 8"/>
                <a:gd name="T4" fmla="*/ 0 w 134"/>
                <a:gd name="T5" fmla="*/ 4 h 8"/>
                <a:gd name="T6" fmla="*/ 4 w 134"/>
                <a:gd name="T7" fmla="*/ 0 h 8"/>
                <a:gd name="T8" fmla="*/ 130 w 134"/>
                <a:gd name="T9" fmla="*/ 0 h 8"/>
                <a:gd name="T10" fmla="*/ 134 w 134"/>
                <a:gd name="T11" fmla="*/ 4 h 8"/>
                <a:gd name="T12" fmla="*/ 130 w 13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4" h="8">
                  <a:moveTo>
                    <a:pt x="130" y="8"/>
                  </a:moveTo>
                  <a:cubicBezTo>
                    <a:pt x="4" y="8"/>
                    <a:pt x="4" y="8"/>
                    <a:pt x="4" y="8"/>
                  </a:cubicBezTo>
                  <a:cubicBezTo>
                    <a:pt x="2" y="8"/>
                    <a:pt x="0" y="7"/>
                    <a:pt x="0" y="4"/>
                  </a:cubicBezTo>
                  <a:cubicBezTo>
                    <a:pt x="0" y="2"/>
                    <a:pt x="2" y="0"/>
                    <a:pt x="4" y="0"/>
                  </a:cubicBezTo>
                  <a:cubicBezTo>
                    <a:pt x="130" y="0"/>
                    <a:pt x="130" y="0"/>
                    <a:pt x="130" y="0"/>
                  </a:cubicBezTo>
                  <a:cubicBezTo>
                    <a:pt x="132" y="0"/>
                    <a:pt x="134" y="2"/>
                    <a:pt x="134" y="4"/>
                  </a:cubicBezTo>
                  <a:cubicBezTo>
                    <a:pt x="134" y="7"/>
                    <a:pt x="132" y="8"/>
                    <a:pt x="130"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6" name="Freeform 194">
              <a:extLst>
                <a:ext uri="{FF2B5EF4-FFF2-40B4-BE49-F238E27FC236}">
                  <a16:creationId xmlns:a16="http://schemas.microsoft.com/office/drawing/2014/main" id="{44EA3F48-1054-938F-6378-EEDAA2B4DE85}"/>
                </a:ext>
              </a:extLst>
            </p:cNvPr>
            <p:cNvSpPr>
              <a:spLocks/>
            </p:cNvSpPr>
            <p:nvPr/>
          </p:nvSpPr>
          <p:spPr bwMode="auto">
            <a:xfrm>
              <a:off x="-2029467" y="5683221"/>
              <a:ext cx="338338" cy="20383"/>
            </a:xfrm>
            <a:custGeom>
              <a:avLst/>
              <a:gdLst>
                <a:gd name="T0" fmla="*/ 130 w 134"/>
                <a:gd name="T1" fmla="*/ 8 h 8"/>
                <a:gd name="T2" fmla="*/ 4 w 134"/>
                <a:gd name="T3" fmla="*/ 8 h 8"/>
                <a:gd name="T4" fmla="*/ 0 w 134"/>
                <a:gd name="T5" fmla="*/ 4 h 8"/>
                <a:gd name="T6" fmla="*/ 4 w 134"/>
                <a:gd name="T7" fmla="*/ 0 h 8"/>
                <a:gd name="T8" fmla="*/ 130 w 134"/>
                <a:gd name="T9" fmla="*/ 0 h 8"/>
                <a:gd name="T10" fmla="*/ 134 w 134"/>
                <a:gd name="T11" fmla="*/ 4 h 8"/>
                <a:gd name="T12" fmla="*/ 130 w 13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4" h="8">
                  <a:moveTo>
                    <a:pt x="130" y="8"/>
                  </a:moveTo>
                  <a:cubicBezTo>
                    <a:pt x="4" y="8"/>
                    <a:pt x="4" y="8"/>
                    <a:pt x="4" y="8"/>
                  </a:cubicBezTo>
                  <a:cubicBezTo>
                    <a:pt x="2" y="8"/>
                    <a:pt x="0" y="6"/>
                    <a:pt x="0" y="4"/>
                  </a:cubicBezTo>
                  <a:cubicBezTo>
                    <a:pt x="0" y="2"/>
                    <a:pt x="2" y="0"/>
                    <a:pt x="4" y="0"/>
                  </a:cubicBezTo>
                  <a:cubicBezTo>
                    <a:pt x="130" y="0"/>
                    <a:pt x="130" y="0"/>
                    <a:pt x="130" y="0"/>
                  </a:cubicBezTo>
                  <a:cubicBezTo>
                    <a:pt x="132" y="0"/>
                    <a:pt x="134" y="2"/>
                    <a:pt x="134" y="4"/>
                  </a:cubicBezTo>
                  <a:cubicBezTo>
                    <a:pt x="134" y="6"/>
                    <a:pt x="132" y="8"/>
                    <a:pt x="130"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7" name="Freeform 195">
              <a:extLst>
                <a:ext uri="{FF2B5EF4-FFF2-40B4-BE49-F238E27FC236}">
                  <a16:creationId xmlns:a16="http://schemas.microsoft.com/office/drawing/2014/main" id="{5C2FC5D3-C092-1862-35F7-8C11779F2290}"/>
                </a:ext>
              </a:extLst>
            </p:cNvPr>
            <p:cNvSpPr>
              <a:spLocks/>
            </p:cNvSpPr>
            <p:nvPr/>
          </p:nvSpPr>
          <p:spPr bwMode="auto">
            <a:xfrm>
              <a:off x="-2029467" y="5801434"/>
              <a:ext cx="224200" cy="20383"/>
            </a:xfrm>
            <a:custGeom>
              <a:avLst/>
              <a:gdLst>
                <a:gd name="T0" fmla="*/ 84 w 89"/>
                <a:gd name="T1" fmla="*/ 8 h 8"/>
                <a:gd name="T2" fmla="*/ 4 w 89"/>
                <a:gd name="T3" fmla="*/ 8 h 8"/>
                <a:gd name="T4" fmla="*/ 0 w 89"/>
                <a:gd name="T5" fmla="*/ 4 h 8"/>
                <a:gd name="T6" fmla="*/ 4 w 89"/>
                <a:gd name="T7" fmla="*/ 0 h 8"/>
                <a:gd name="T8" fmla="*/ 84 w 89"/>
                <a:gd name="T9" fmla="*/ 0 h 8"/>
                <a:gd name="T10" fmla="*/ 89 w 89"/>
                <a:gd name="T11" fmla="*/ 4 h 8"/>
                <a:gd name="T12" fmla="*/ 84 w 8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9" h="8">
                  <a:moveTo>
                    <a:pt x="84" y="8"/>
                  </a:moveTo>
                  <a:cubicBezTo>
                    <a:pt x="4" y="8"/>
                    <a:pt x="4" y="8"/>
                    <a:pt x="4" y="8"/>
                  </a:cubicBezTo>
                  <a:cubicBezTo>
                    <a:pt x="2" y="8"/>
                    <a:pt x="0" y="6"/>
                    <a:pt x="0" y="4"/>
                  </a:cubicBezTo>
                  <a:cubicBezTo>
                    <a:pt x="0" y="2"/>
                    <a:pt x="2" y="0"/>
                    <a:pt x="4" y="0"/>
                  </a:cubicBezTo>
                  <a:cubicBezTo>
                    <a:pt x="84" y="0"/>
                    <a:pt x="84" y="0"/>
                    <a:pt x="84" y="0"/>
                  </a:cubicBezTo>
                  <a:cubicBezTo>
                    <a:pt x="87" y="0"/>
                    <a:pt x="89" y="2"/>
                    <a:pt x="89" y="4"/>
                  </a:cubicBezTo>
                  <a:cubicBezTo>
                    <a:pt x="89" y="6"/>
                    <a:pt x="87" y="8"/>
                    <a:pt x="8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3" name="Shape23_20200717_154352">
            <a:extLst>
              <a:ext uri="{FF2B5EF4-FFF2-40B4-BE49-F238E27FC236}">
                <a16:creationId xmlns:a16="http://schemas.microsoft.com/office/drawing/2014/main" id="{4ACA961F-CD69-1615-F82D-2EFD73AFC5DC}"/>
              </a:ext>
            </a:extLst>
          </p:cNvPr>
          <p:cNvGrpSpPr>
            <a:grpSpLocks noChangeAspect="1"/>
          </p:cNvGrpSpPr>
          <p:nvPr/>
        </p:nvGrpSpPr>
        <p:grpSpPr>
          <a:xfrm>
            <a:off x="4558799" y="2537469"/>
            <a:ext cx="472856" cy="611452"/>
            <a:chOff x="-8808433" y="3844787"/>
            <a:chExt cx="472856" cy="611452"/>
          </a:xfrm>
          <a:solidFill>
            <a:schemeClr val="accent1"/>
          </a:solidFill>
        </p:grpSpPr>
        <p:sp>
          <p:nvSpPr>
            <p:cNvPr id="104" name="Freeform 196">
              <a:extLst>
                <a:ext uri="{FF2B5EF4-FFF2-40B4-BE49-F238E27FC236}">
                  <a16:creationId xmlns:a16="http://schemas.microsoft.com/office/drawing/2014/main" id="{899497B5-35F9-DDAF-9102-EB769F926ECA}"/>
                </a:ext>
              </a:extLst>
            </p:cNvPr>
            <p:cNvSpPr>
              <a:spLocks noEditPoints="1"/>
            </p:cNvSpPr>
            <p:nvPr/>
          </p:nvSpPr>
          <p:spPr bwMode="auto">
            <a:xfrm>
              <a:off x="-8808433" y="3844787"/>
              <a:ext cx="472856" cy="611452"/>
            </a:xfrm>
            <a:custGeom>
              <a:avLst/>
              <a:gdLst>
                <a:gd name="T0" fmla="*/ 184 w 188"/>
                <a:gd name="T1" fmla="*/ 243 h 243"/>
                <a:gd name="T2" fmla="*/ 4 w 188"/>
                <a:gd name="T3" fmla="*/ 243 h 243"/>
                <a:gd name="T4" fmla="*/ 0 w 188"/>
                <a:gd name="T5" fmla="*/ 239 h 243"/>
                <a:gd name="T6" fmla="*/ 0 w 188"/>
                <a:gd name="T7" fmla="*/ 4 h 243"/>
                <a:gd name="T8" fmla="*/ 4 w 188"/>
                <a:gd name="T9" fmla="*/ 0 h 243"/>
                <a:gd name="T10" fmla="*/ 184 w 188"/>
                <a:gd name="T11" fmla="*/ 0 h 243"/>
                <a:gd name="T12" fmla="*/ 188 w 188"/>
                <a:gd name="T13" fmla="*/ 4 h 243"/>
                <a:gd name="T14" fmla="*/ 188 w 188"/>
                <a:gd name="T15" fmla="*/ 239 h 243"/>
                <a:gd name="T16" fmla="*/ 184 w 188"/>
                <a:gd name="T17" fmla="*/ 243 h 243"/>
                <a:gd name="T18" fmla="*/ 8 w 188"/>
                <a:gd name="T19" fmla="*/ 235 h 243"/>
                <a:gd name="T20" fmla="*/ 180 w 188"/>
                <a:gd name="T21" fmla="*/ 235 h 243"/>
                <a:gd name="T22" fmla="*/ 180 w 188"/>
                <a:gd name="T23" fmla="*/ 8 h 243"/>
                <a:gd name="T24" fmla="*/ 8 w 188"/>
                <a:gd name="T25" fmla="*/ 8 h 243"/>
                <a:gd name="T26" fmla="*/ 8 w 188"/>
                <a:gd name="T27" fmla="*/ 23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243">
                  <a:moveTo>
                    <a:pt x="184" y="243"/>
                  </a:moveTo>
                  <a:cubicBezTo>
                    <a:pt x="4" y="243"/>
                    <a:pt x="4" y="243"/>
                    <a:pt x="4" y="243"/>
                  </a:cubicBezTo>
                  <a:cubicBezTo>
                    <a:pt x="2" y="243"/>
                    <a:pt x="0" y="241"/>
                    <a:pt x="0" y="239"/>
                  </a:cubicBezTo>
                  <a:cubicBezTo>
                    <a:pt x="0" y="4"/>
                    <a:pt x="0" y="4"/>
                    <a:pt x="0" y="4"/>
                  </a:cubicBezTo>
                  <a:cubicBezTo>
                    <a:pt x="0" y="1"/>
                    <a:pt x="2" y="0"/>
                    <a:pt x="4" y="0"/>
                  </a:cubicBezTo>
                  <a:cubicBezTo>
                    <a:pt x="184" y="0"/>
                    <a:pt x="184" y="0"/>
                    <a:pt x="184" y="0"/>
                  </a:cubicBezTo>
                  <a:cubicBezTo>
                    <a:pt x="186" y="0"/>
                    <a:pt x="188" y="1"/>
                    <a:pt x="188" y="4"/>
                  </a:cubicBezTo>
                  <a:cubicBezTo>
                    <a:pt x="188" y="239"/>
                    <a:pt x="188" y="239"/>
                    <a:pt x="188" y="239"/>
                  </a:cubicBezTo>
                  <a:cubicBezTo>
                    <a:pt x="188" y="241"/>
                    <a:pt x="186" y="243"/>
                    <a:pt x="184" y="243"/>
                  </a:cubicBezTo>
                  <a:close/>
                  <a:moveTo>
                    <a:pt x="8" y="235"/>
                  </a:moveTo>
                  <a:cubicBezTo>
                    <a:pt x="180" y="235"/>
                    <a:pt x="180" y="235"/>
                    <a:pt x="180" y="235"/>
                  </a:cubicBezTo>
                  <a:cubicBezTo>
                    <a:pt x="180" y="8"/>
                    <a:pt x="180" y="8"/>
                    <a:pt x="180" y="8"/>
                  </a:cubicBezTo>
                  <a:cubicBezTo>
                    <a:pt x="8" y="8"/>
                    <a:pt x="8" y="8"/>
                    <a:pt x="8" y="8"/>
                  </a:cubicBezTo>
                  <a:lnTo>
                    <a:pt x="8" y="23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5" name="Freeform 197">
              <a:extLst>
                <a:ext uri="{FF2B5EF4-FFF2-40B4-BE49-F238E27FC236}">
                  <a16:creationId xmlns:a16="http://schemas.microsoft.com/office/drawing/2014/main" id="{9B5F012D-63AA-17D9-CCC5-943F7E59DA54}"/>
                </a:ext>
              </a:extLst>
            </p:cNvPr>
            <p:cNvSpPr>
              <a:spLocks noEditPoints="1"/>
            </p:cNvSpPr>
            <p:nvPr/>
          </p:nvSpPr>
          <p:spPr bwMode="auto">
            <a:xfrm>
              <a:off x="-8808433" y="3844787"/>
              <a:ext cx="472856" cy="158979"/>
            </a:xfrm>
            <a:custGeom>
              <a:avLst/>
              <a:gdLst>
                <a:gd name="T0" fmla="*/ 184 w 188"/>
                <a:gd name="T1" fmla="*/ 62 h 62"/>
                <a:gd name="T2" fmla="*/ 4 w 188"/>
                <a:gd name="T3" fmla="*/ 62 h 62"/>
                <a:gd name="T4" fmla="*/ 0 w 188"/>
                <a:gd name="T5" fmla="*/ 58 h 62"/>
                <a:gd name="T6" fmla="*/ 0 w 188"/>
                <a:gd name="T7" fmla="*/ 4 h 62"/>
                <a:gd name="T8" fmla="*/ 4 w 188"/>
                <a:gd name="T9" fmla="*/ 0 h 62"/>
                <a:gd name="T10" fmla="*/ 184 w 188"/>
                <a:gd name="T11" fmla="*/ 0 h 62"/>
                <a:gd name="T12" fmla="*/ 188 w 188"/>
                <a:gd name="T13" fmla="*/ 4 h 62"/>
                <a:gd name="T14" fmla="*/ 188 w 188"/>
                <a:gd name="T15" fmla="*/ 58 h 62"/>
                <a:gd name="T16" fmla="*/ 184 w 188"/>
                <a:gd name="T17" fmla="*/ 62 h 62"/>
                <a:gd name="T18" fmla="*/ 8 w 188"/>
                <a:gd name="T19" fmla="*/ 54 h 62"/>
                <a:gd name="T20" fmla="*/ 180 w 188"/>
                <a:gd name="T21" fmla="*/ 54 h 62"/>
                <a:gd name="T22" fmla="*/ 180 w 188"/>
                <a:gd name="T23" fmla="*/ 8 h 62"/>
                <a:gd name="T24" fmla="*/ 8 w 188"/>
                <a:gd name="T25" fmla="*/ 8 h 62"/>
                <a:gd name="T26" fmla="*/ 8 w 188"/>
                <a:gd name="T27"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62">
                  <a:moveTo>
                    <a:pt x="184" y="62"/>
                  </a:moveTo>
                  <a:cubicBezTo>
                    <a:pt x="4" y="62"/>
                    <a:pt x="4" y="62"/>
                    <a:pt x="4" y="62"/>
                  </a:cubicBezTo>
                  <a:cubicBezTo>
                    <a:pt x="2" y="62"/>
                    <a:pt x="0" y="60"/>
                    <a:pt x="0" y="58"/>
                  </a:cubicBezTo>
                  <a:cubicBezTo>
                    <a:pt x="0" y="4"/>
                    <a:pt x="0" y="4"/>
                    <a:pt x="0" y="4"/>
                  </a:cubicBezTo>
                  <a:cubicBezTo>
                    <a:pt x="0" y="1"/>
                    <a:pt x="2" y="0"/>
                    <a:pt x="4" y="0"/>
                  </a:cubicBezTo>
                  <a:cubicBezTo>
                    <a:pt x="184" y="0"/>
                    <a:pt x="184" y="0"/>
                    <a:pt x="184" y="0"/>
                  </a:cubicBezTo>
                  <a:cubicBezTo>
                    <a:pt x="186" y="0"/>
                    <a:pt x="188" y="1"/>
                    <a:pt x="188" y="4"/>
                  </a:cubicBezTo>
                  <a:cubicBezTo>
                    <a:pt x="188" y="58"/>
                    <a:pt x="188" y="58"/>
                    <a:pt x="188" y="58"/>
                  </a:cubicBezTo>
                  <a:cubicBezTo>
                    <a:pt x="188" y="60"/>
                    <a:pt x="186" y="62"/>
                    <a:pt x="184" y="62"/>
                  </a:cubicBezTo>
                  <a:close/>
                  <a:moveTo>
                    <a:pt x="8" y="54"/>
                  </a:moveTo>
                  <a:cubicBezTo>
                    <a:pt x="180" y="54"/>
                    <a:pt x="180" y="54"/>
                    <a:pt x="180" y="54"/>
                  </a:cubicBezTo>
                  <a:cubicBezTo>
                    <a:pt x="180" y="8"/>
                    <a:pt x="180" y="8"/>
                    <a:pt x="180" y="8"/>
                  </a:cubicBezTo>
                  <a:cubicBezTo>
                    <a:pt x="8" y="8"/>
                    <a:pt x="8" y="8"/>
                    <a:pt x="8" y="8"/>
                  </a:cubicBezTo>
                  <a:lnTo>
                    <a:pt x="8" y="5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6" name="Freeform 198">
              <a:extLst>
                <a:ext uri="{FF2B5EF4-FFF2-40B4-BE49-F238E27FC236}">
                  <a16:creationId xmlns:a16="http://schemas.microsoft.com/office/drawing/2014/main" id="{531B3A1D-122E-DE13-D1D3-3269579D979D}"/>
                </a:ext>
              </a:extLst>
            </p:cNvPr>
            <p:cNvSpPr>
              <a:spLocks/>
            </p:cNvSpPr>
            <p:nvPr/>
          </p:nvSpPr>
          <p:spPr bwMode="auto">
            <a:xfrm>
              <a:off x="-8584235" y="3983383"/>
              <a:ext cx="20383" cy="472856"/>
            </a:xfrm>
            <a:custGeom>
              <a:avLst/>
              <a:gdLst>
                <a:gd name="T0" fmla="*/ 4 w 8"/>
                <a:gd name="T1" fmla="*/ 188 h 188"/>
                <a:gd name="T2" fmla="*/ 0 w 8"/>
                <a:gd name="T3" fmla="*/ 184 h 188"/>
                <a:gd name="T4" fmla="*/ 0 w 8"/>
                <a:gd name="T5" fmla="*/ 4 h 188"/>
                <a:gd name="T6" fmla="*/ 4 w 8"/>
                <a:gd name="T7" fmla="*/ 0 h 188"/>
                <a:gd name="T8" fmla="*/ 8 w 8"/>
                <a:gd name="T9" fmla="*/ 4 h 188"/>
                <a:gd name="T10" fmla="*/ 8 w 8"/>
                <a:gd name="T11" fmla="*/ 184 h 188"/>
                <a:gd name="T12" fmla="*/ 4 w 8"/>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8" h="188">
                  <a:moveTo>
                    <a:pt x="4" y="188"/>
                  </a:moveTo>
                  <a:cubicBezTo>
                    <a:pt x="2" y="188"/>
                    <a:pt x="0" y="186"/>
                    <a:pt x="0" y="184"/>
                  </a:cubicBezTo>
                  <a:cubicBezTo>
                    <a:pt x="0" y="4"/>
                    <a:pt x="0" y="4"/>
                    <a:pt x="0" y="4"/>
                  </a:cubicBezTo>
                  <a:cubicBezTo>
                    <a:pt x="0" y="2"/>
                    <a:pt x="2" y="0"/>
                    <a:pt x="4" y="0"/>
                  </a:cubicBezTo>
                  <a:cubicBezTo>
                    <a:pt x="6" y="0"/>
                    <a:pt x="8" y="2"/>
                    <a:pt x="8" y="4"/>
                  </a:cubicBezTo>
                  <a:cubicBezTo>
                    <a:pt x="8" y="184"/>
                    <a:pt x="8" y="184"/>
                    <a:pt x="8" y="184"/>
                  </a:cubicBezTo>
                  <a:cubicBezTo>
                    <a:pt x="8" y="186"/>
                    <a:pt x="6" y="188"/>
                    <a:pt x="4" y="18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7" name="Freeform 199">
              <a:extLst>
                <a:ext uri="{FF2B5EF4-FFF2-40B4-BE49-F238E27FC236}">
                  <a16:creationId xmlns:a16="http://schemas.microsoft.com/office/drawing/2014/main" id="{F80C03B6-1BC7-31E6-C33F-83708585F7AF}"/>
                </a:ext>
              </a:extLst>
            </p:cNvPr>
            <p:cNvSpPr>
              <a:spLocks/>
            </p:cNvSpPr>
            <p:nvPr/>
          </p:nvSpPr>
          <p:spPr bwMode="auto">
            <a:xfrm>
              <a:off x="-8470098" y="3983383"/>
              <a:ext cx="20383" cy="472856"/>
            </a:xfrm>
            <a:custGeom>
              <a:avLst/>
              <a:gdLst>
                <a:gd name="T0" fmla="*/ 4 w 8"/>
                <a:gd name="T1" fmla="*/ 188 h 188"/>
                <a:gd name="T2" fmla="*/ 0 w 8"/>
                <a:gd name="T3" fmla="*/ 184 h 188"/>
                <a:gd name="T4" fmla="*/ 0 w 8"/>
                <a:gd name="T5" fmla="*/ 4 h 188"/>
                <a:gd name="T6" fmla="*/ 4 w 8"/>
                <a:gd name="T7" fmla="*/ 0 h 188"/>
                <a:gd name="T8" fmla="*/ 8 w 8"/>
                <a:gd name="T9" fmla="*/ 4 h 188"/>
                <a:gd name="T10" fmla="*/ 8 w 8"/>
                <a:gd name="T11" fmla="*/ 184 h 188"/>
                <a:gd name="T12" fmla="*/ 4 w 8"/>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8" h="188">
                  <a:moveTo>
                    <a:pt x="4" y="188"/>
                  </a:moveTo>
                  <a:cubicBezTo>
                    <a:pt x="2" y="188"/>
                    <a:pt x="0" y="186"/>
                    <a:pt x="0" y="184"/>
                  </a:cubicBezTo>
                  <a:cubicBezTo>
                    <a:pt x="0" y="4"/>
                    <a:pt x="0" y="4"/>
                    <a:pt x="0" y="4"/>
                  </a:cubicBezTo>
                  <a:cubicBezTo>
                    <a:pt x="0" y="2"/>
                    <a:pt x="2" y="0"/>
                    <a:pt x="4" y="0"/>
                  </a:cubicBezTo>
                  <a:cubicBezTo>
                    <a:pt x="6" y="0"/>
                    <a:pt x="8" y="2"/>
                    <a:pt x="8" y="4"/>
                  </a:cubicBezTo>
                  <a:cubicBezTo>
                    <a:pt x="8" y="184"/>
                    <a:pt x="8" y="184"/>
                    <a:pt x="8" y="184"/>
                  </a:cubicBezTo>
                  <a:cubicBezTo>
                    <a:pt x="8" y="186"/>
                    <a:pt x="6" y="188"/>
                    <a:pt x="4" y="18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8" name="Freeform 200">
              <a:extLst>
                <a:ext uri="{FF2B5EF4-FFF2-40B4-BE49-F238E27FC236}">
                  <a16:creationId xmlns:a16="http://schemas.microsoft.com/office/drawing/2014/main" id="{2DB0E0B5-EDF0-03F0-E59B-C58F607E89C5}"/>
                </a:ext>
              </a:extLst>
            </p:cNvPr>
            <p:cNvSpPr>
              <a:spLocks/>
            </p:cNvSpPr>
            <p:nvPr/>
          </p:nvSpPr>
          <p:spPr bwMode="auto">
            <a:xfrm>
              <a:off x="-8694295" y="3983383"/>
              <a:ext cx="20383" cy="472856"/>
            </a:xfrm>
            <a:custGeom>
              <a:avLst/>
              <a:gdLst>
                <a:gd name="T0" fmla="*/ 4 w 8"/>
                <a:gd name="T1" fmla="*/ 188 h 188"/>
                <a:gd name="T2" fmla="*/ 0 w 8"/>
                <a:gd name="T3" fmla="*/ 184 h 188"/>
                <a:gd name="T4" fmla="*/ 0 w 8"/>
                <a:gd name="T5" fmla="*/ 4 h 188"/>
                <a:gd name="T6" fmla="*/ 4 w 8"/>
                <a:gd name="T7" fmla="*/ 0 h 188"/>
                <a:gd name="T8" fmla="*/ 8 w 8"/>
                <a:gd name="T9" fmla="*/ 4 h 188"/>
                <a:gd name="T10" fmla="*/ 8 w 8"/>
                <a:gd name="T11" fmla="*/ 184 h 188"/>
                <a:gd name="T12" fmla="*/ 4 w 8"/>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8" h="188">
                  <a:moveTo>
                    <a:pt x="4" y="188"/>
                  </a:moveTo>
                  <a:cubicBezTo>
                    <a:pt x="2" y="188"/>
                    <a:pt x="0" y="186"/>
                    <a:pt x="0" y="184"/>
                  </a:cubicBezTo>
                  <a:cubicBezTo>
                    <a:pt x="0" y="4"/>
                    <a:pt x="0" y="4"/>
                    <a:pt x="0" y="4"/>
                  </a:cubicBezTo>
                  <a:cubicBezTo>
                    <a:pt x="0" y="2"/>
                    <a:pt x="2" y="0"/>
                    <a:pt x="4" y="0"/>
                  </a:cubicBezTo>
                  <a:cubicBezTo>
                    <a:pt x="6" y="0"/>
                    <a:pt x="8" y="2"/>
                    <a:pt x="8" y="4"/>
                  </a:cubicBezTo>
                  <a:cubicBezTo>
                    <a:pt x="8" y="184"/>
                    <a:pt x="8" y="184"/>
                    <a:pt x="8" y="184"/>
                  </a:cubicBezTo>
                  <a:cubicBezTo>
                    <a:pt x="8" y="186"/>
                    <a:pt x="6" y="188"/>
                    <a:pt x="4" y="18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9" name="Freeform 201">
              <a:extLst>
                <a:ext uri="{FF2B5EF4-FFF2-40B4-BE49-F238E27FC236}">
                  <a16:creationId xmlns:a16="http://schemas.microsoft.com/office/drawing/2014/main" id="{D3B20AE5-6A00-ECB8-3CF0-1E90960115CE}"/>
                </a:ext>
              </a:extLst>
            </p:cNvPr>
            <p:cNvSpPr>
              <a:spLocks/>
            </p:cNvSpPr>
            <p:nvPr/>
          </p:nvSpPr>
          <p:spPr bwMode="auto">
            <a:xfrm>
              <a:off x="-8808433" y="4207584"/>
              <a:ext cx="472856" cy="20383"/>
            </a:xfrm>
            <a:custGeom>
              <a:avLst/>
              <a:gdLst>
                <a:gd name="T0" fmla="*/ 184 w 188"/>
                <a:gd name="T1" fmla="*/ 8 h 8"/>
                <a:gd name="T2" fmla="*/ 4 w 188"/>
                <a:gd name="T3" fmla="*/ 8 h 8"/>
                <a:gd name="T4" fmla="*/ 0 w 188"/>
                <a:gd name="T5" fmla="*/ 4 h 8"/>
                <a:gd name="T6" fmla="*/ 4 w 188"/>
                <a:gd name="T7" fmla="*/ 0 h 8"/>
                <a:gd name="T8" fmla="*/ 184 w 188"/>
                <a:gd name="T9" fmla="*/ 0 h 8"/>
                <a:gd name="T10" fmla="*/ 188 w 188"/>
                <a:gd name="T11" fmla="*/ 4 h 8"/>
                <a:gd name="T12" fmla="*/ 184 w 18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8" h="8">
                  <a:moveTo>
                    <a:pt x="184" y="8"/>
                  </a:moveTo>
                  <a:cubicBezTo>
                    <a:pt x="4" y="8"/>
                    <a:pt x="4" y="8"/>
                    <a:pt x="4" y="8"/>
                  </a:cubicBezTo>
                  <a:cubicBezTo>
                    <a:pt x="2" y="8"/>
                    <a:pt x="0" y="6"/>
                    <a:pt x="0" y="4"/>
                  </a:cubicBezTo>
                  <a:cubicBezTo>
                    <a:pt x="0" y="2"/>
                    <a:pt x="2" y="0"/>
                    <a:pt x="4" y="0"/>
                  </a:cubicBezTo>
                  <a:cubicBezTo>
                    <a:pt x="184" y="0"/>
                    <a:pt x="184" y="0"/>
                    <a:pt x="184" y="0"/>
                  </a:cubicBezTo>
                  <a:cubicBezTo>
                    <a:pt x="186" y="0"/>
                    <a:pt x="188" y="2"/>
                    <a:pt x="188" y="4"/>
                  </a:cubicBezTo>
                  <a:cubicBezTo>
                    <a:pt x="188" y="6"/>
                    <a:pt x="186" y="8"/>
                    <a:pt x="18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0" name="Freeform 202">
              <a:extLst>
                <a:ext uri="{FF2B5EF4-FFF2-40B4-BE49-F238E27FC236}">
                  <a16:creationId xmlns:a16="http://schemas.microsoft.com/office/drawing/2014/main" id="{0F987B95-3167-109B-DFDD-4DA1E91A43F0}"/>
                </a:ext>
              </a:extLst>
            </p:cNvPr>
            <p:cNvSpPr>
              <a:spLocks/>
            </p:cNvSpPr>
            <p:nvPr/>
          </p:nvSpPr>
          <p:spPr bwMode="auto">
            <a:xfrm>
              <a:off x="-8808433" y="4321721"/>
              <a:ext cx="472856" cy="20383"/>
            </a:xfrm>
            <a:custGeom>
              <a:avLst/>
              <a:gdLst>
                <a:gd name="T0" fmla="*/ 184 w 188"/>
                <a:gd name="T1" fmla="*/ 8 h 8"/>
                <a:gd name="T2" fmla="*/ 4 w 188"/>
                <a:gd name="T3" fmla="*/ 8 h 8"/>
                <a:gd name="T4" fmla="*/ 0 w 188"/>
                <a:gd name="T5" fmla="*/ 4 h 8"/>
                <a:gd name="T6" fmla="*/ 4 w 188"/>
                <a:gd name="T7" fmla="*/ 0 h 8"/>
                <a:gd name="T8" fmla="*/ 184 w 188"/>
                <a:gd name="T9" fmla="*/ 0 h 8"/>
                <a:gd name="T10" fmla="*/ 188 w 188"/>
                <a:gd name="T11" fmla="*/ 4 h 8"/>
                <a:gd name="T12" fmla="*/ 184 w 18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8" h="8">
                  <a:moveTo>
                    <a:pt x="184" y="8"/>
                  </a:moveTo>
                  <a:cubicBezTo>
                    <a:pt x="4" y="8"/>
                    <a:pt x="4" y="8"/>
                    <a:pt x="4" y="8"/>
                  </a:cubicBezTo>
                  <a:cubicBezTo>
                    <a:pt x="2" y="8"/>
                    <a:pt x="0" y="6"/>
                    <a:pt x="0" y="4"/>
                  </a:cubicBezTo>
                  <a:cubicBezTo>
                    <a:pt x="0" y="2"/>
                    <a:pt x="2" y="0"/>
                    <a:pt x="4" y="0"/>
                  </a:cubicBezTo>
                  <a:cubicBezTo>
                    <a:pt x="184" y="0"/>
                    <a:pt x="184" y="0"/>
                    <a:pt x="184" y="0"/>
                  </a:cubicBezTo>
                  <a:cubicBezTo>
                    <a:pt x="186" y="0"/>
                    <a:pt x="188" y="2"/>
                    <a:pt x="188" y="4"/>
                  </a:cubicBezTo>
                  <a:cubicBezTo>
                    <a:pt x="188" y="6"/>
                    <a:pt x="186" y="8"/>
                    <a:pt x="18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1" name="Freeform 203">
              <a:extLst>
                <a:ext uri="{FF2B5EF4-FFF2-40B4-BE49-F238E27FC236}">
                  <a16:creationId xmlns:a16="http://schemas.microsoft.com/office/drawing/2014/main" id="{D2E1CE9A-1CA4-637E-7DD4-FA04FCEB4F58}"/>
                </a:ext>
              </a:extLst>
            </p:cNvPr>
            <p:cNvSpPr>
              <a:spLocks/>
            </p:cNvSpPr>
            <p:nvPr/>
          </p:nvSpPr>
          <p:spPr bwMode="auto">
            <a:xfrm>
              <a:off x="-8808433" y="4093446"/>
              <a:ext cx="472856" cy="20383"/>
            </a:xfrm>
            <a:custGeom>
              <a:avLst/>
              <a:gdLst>
                <a:gd name="T0" fmla="*/ 184 w 188"/>
                <a:gd name="T1" fmla="*/ 8 h 8"/>
                <a:gd name="T2" fmla="*/ 4 w 188"/>
                <a:gd name="T3" fmla="*/ 8 h 8"/>
                <a:gd name="T4" fmla="*/ 0 w 188"/>
                <a:gd name="T5" fmla="*/ 4 h 8"/>
                <a:gd name="T6" fmla="*/ 4 w 188"/>
                <a:gd name="T7" fmla="*/ 0 h 8"/>
                <a:gd name="T8" fmla="*/ 184 w 188"/>
                <a:gd name="T9" fmla="*/ 0 h 8"/>
                <a:gd name="T10" fmla="*/ 188 w 188"/>
                <a:gd name="T11" fmla="*/ 4 h 8"/>
                <a:gd name="T12" fmla="*/ 184 w 18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8" h="8">
                  <a:moveTo>
                    <a:pt x="184" y="8"/>
                  </a:moveTo>
                  <a:cubicBezTo>
                    <a:pt x="4" y="8"/>
                    <a:pt x="4" y="8"/>
                    <a:pt x="4" y="8"/>
                  </a:cubicBezTo>
                  <a:cubicBezTo>
                    <a:pt x="2" y="8"/>
                    <a:pt x="0" y="6"/>
                    <a:pt x="0" y="4"/>
                  </a:cubicBezTo>
                  <a:cubicBezTo>
                    <a:pt x="0" y="1"/>
                    <a:pt x="2" y="0"/>
                    <a:pt x="4" y="0"/>
                  </a:cubicBezTo>
                  <a:cubicBezTo>
                    <a:pt x="184" y="0"/>
                    <a:pt x="184" y="0"/>
                    <a:pt x="184" y="0"/>
                  </a:cubicBezTo>
                  <a:cubicBezTo>
                    <a:pt x="186" y="0"/>
                    <a:pt x="188" y="1"/>
                    <a:pt x="188" y="4"/>
                  </a:cubicBezTo>
                  <a:cubicBezTo>
                    <a:pt x="188" y="6"/>
                    <a:pt x="186" y="8"/>
                    <a:pt x="18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EE95C28C-168F-5AA1-1629-F4A0AC349168}"/>
              </a:ext>
            </a:extLst>
          </p:cNvPr>
          <p:cNvGrpSpPr/>
          <p:nvPr/>
        </p:nvGrpSpPr>
        <p:grpSpPr>
          <a:xfrm>
            <a:off x="8404151" y="3847063"/>
            <a:ext cx="605920" cy="575190"/>
            <a:chOff x="3844166" y="605079"/>
            <a:chExt cx="4494802" cy="4266883"/>
          </a:xfrm>
          <a:solidFill>
            <a:schemeClr val="accent1"/>
          </a:solidFill>
        </p:grpSpPr>
        <p:sp>
          <p:nvSpPr>
            <p:cNvPr id="99" name="Freeform: Shape 98">
              <a:extLst>
                <a:ext uri="{FF2B5EF4-FFF2-40B4-BE49-F238E27FC236}">
                  <a16:creationId xmlns:a16="http://schemas.microsoft.com/office/drawing/2014/main" id="{B10C2216-B380-98D6-9CB8-922D83BCCDA1}"/>
                </a:ext>
              </a:extLst>
            </p:cNvPr>
            <p:cNvSpPr/>
            <p:nvPr/>
          </p:nvSpPr>
          <p:spPr>
            <a:xfrm>
              <a:off x="4071533" y="605079"/>
              <a:ext cx="4046220" cy="2341517"/>
            </a:xfrm>
            <a:custGeom>
              <a:avLst/>
              <a:gdLst>
                <a:gd name="connsiteX0" fmla="*/ 1370997 w 4046220"/>
                <a:gd name="connsiteY0" fmla="*/ 2251768 h 2341517"/>
                <a:gd name="connsiteX1" fmla="*/ 1456263 w 4046220"/>
                <a:gd name="connsiteY1" fmla="*/ 2337033 h 2341517"/>
                <a:gd name="connsiteX2" fmla="*/ 3956396 w 4046220"/>
                <a:gd name="connsiteY2" fmla="*/ 2337033 h 2341517"/>
                <a:gd name="connsiteX3" fmla="*/ 4041623 w 4046220"/>
                <a:gd name="connsiteY3" fmla="*/ 2251768 h 2341517"/>
                <a:gd name="connsiteX4" fmla="*/ 4041623 w 4046220"/>
                <a:gd name="connsiteY4" fmla="*/ 92575 h 2341517"/>
                <a:gd name="connsiteX5" fmla="*/ 3956396 w 4046220"/>
                <a:gd name="connsiteY5" fmla="*/ 7348 h 2341517"/>
                <a:gd name="connsiteX6" fmla="*/ 1456263 w 4046220"/>
                <a:gd name="connsiteY6" fmla="*/ 7348 h 2341517"/>
                <a:gd name="connsiteX7" fmla="*/ 1371036 w 4046220"/>
                <a:gd name="connsiteY7" fmla="*/ 92575 h 2341517"/>
                <a:gd name="connsiteX8" fmla="*/ 1371036 w 4046220"/>
                <a:gd name="connsiteY8" fmla="*/ 916495 h 2341517"/>
                <a:gd name="connsiteX9" fmla="*/ 774439 w 4046220"/>
                <a:gd name="connsiteY9" fmla="*/ 916495 h 2341517"/>
                <a:gd name="connsiteX10" fmla="*/ 736322 w 4046220"/>
                <a:gd name="connsiteY10" fmla="*/ 925489 h 2341517"/>
                <a:gd name="connsiteX11" fmla="*/ 547149 w 4046220"/>
                <a:gd name="connsiteY11" fmla="*/ 1020092 h 2341517"/>
                <a:gd name="connsiteX12" fmla="*/ 357976 w 4046220"/>
                <a:gd name="connsiteY12" fmla="*/ 925489 h 2341517"/>
                <a:gd name="connsiteX13" fmla="*/ 319859 w 4046220"/>
                <a:gd name="connsiteY13" fmla="*/ 916495 h 2341517"/>
                <a:gd name="connsiteX14" fmla="*/ 92575 w 4046220"/>
                <a:gd name="connsiteY14" fmla="*/ 916495 h 2341517"/>
                <a:gd name="connsiteX15" fmla="*/ 7348 w 4046220"/>
                <a:gd name="connsiteY15" fmla="*/ 1001723 h 2341517"/>
                <a:gd name="connsiteX16" fmla="*/ 7348 w 4046220"/>
                <a:gd name="connsiteY16" fmla="*/ 2251740 h 2341517"/>
                <a:gd name="connsiteX17" fmla="*/ 92575 w 4046220"/>
                <a:gd name="connsiteY17" fmla="*/ 2337006 h 2341517"/>
                <a:gd name="connsiteX18" fmla="*/ 1001721 w 4046220"/>
                <a:gd name="connsiteY18" fmla="*/ 2337006 h 2341517"/>
                <a:gd name="connsiteX19" fmla="*/ 1086948 w 4046220"/>
                <a:gd name="connsiteY19" fmla="*/ 2251740 h 2341517"/>
                <a:gd name="connsiteX20" fmla="*/ 1086948 w 4046220"/>
                <a:gd name="connsiteY20" fmla="*/ 1533414 h 2341517"/>
                <a:gd name="connsiteX21" fmla="*/ 1371065 w 4046220"/>
                <a:gd name="connsiteY21" fmla="*/ 1504979 h 2341517"/>
                <a:gd name="connsiteX22" fmla="*/ 1541487 w 4046220"/>
                <a:gd name="connsiteY22" fmla="*/ 177810 h 2341517"/>
                <a:gd name="connsiteX23" fmla="*/ 3871150 w 4046220"/>
                <a:gd name="connsiteY23" fmla="*/ 177810 h 2341517"/>
                <a:gd name="connsiteX24" fmla="*/ 3871150 w 4046220"/>
                <a:gd name="connsiteY24" fmla="*/ 2166532 h 2341517"/>
                <a:gd name="connsiteX25" fmla="*/ 1541487 w 4046220"/>
                <a:gd name="connsiteY25" fmla="*/ 2166532 h 2341517"/>
                <a:gd name="connsiteX26" fmla="*/ 1541487 w 4046220"/>
                <a:gd name="connsiteY26" fmla="*/ 1487963 h 2341517"/>
                <a:gd name="connsiteX27" fmla="*/ 2146618 w 4046220"/>
                <a:gd name="connsiteY27" fmla="*/ 1427419 h 2341517"/>
                <a:gd name="connsiteX28" fmla="*/ 2146579 w 4046220"/>
                <a:gd name="connsiteY28" fmla="*/ 1427419 h 2341517"/>
                <a:gd name="connsiteX29" fmla="*/ 2223349 w 4046220"/>
                <a:gd name="connsiteY29" fmla="*/ 1342651 h 2341517"/>
                <a:gd name="connsiteX30" fmla="*/ 2223349 w 4046220"/>
                <a:gd name="connsiteY30" fmla="*/ 1228838 h 2341517"/>
                <a:gd name="connsiteX31" fmla="*/ 3420462 w 4046220"/>
                <a:gd name="connsiteY31" fmla="*/ 739706 h 2341517"/>
                <a:gd name="connsiteX32" fmla="*/ 3420424 w 4046220"/>
                <a:gd name="connsiteY32" fmla="*/ 739706 h 2341517"/>
                <a:gd name="connsiteX33" fmla="*/ 3467113 w 4046220"/>
                <a:gd name="connsiteY33" fmla="*/ 628528 h 2341517"/>
                <a:gd name="connsiteX34" fmla="*/ 3355935 w 4046220"/>
                <a:gd name="connsiteY34" fmla="*/ 581877 h 2341517"/>
                <a:gd name="connsiteX35" fmla="*/ 2223287 w 4046220"/>
                <a:gd name="connsiteY35" fmla="*/ 1044674 h 2341517"/>
                <a:gd name="connsiteX36" fmla="*/ 2223287 w 4046220"/>
                <a:gd name="connsiteY36" fmla="*/ 1001735 h 2341517"/>
                <a:gd name="connsiteX37" fmla="*/ 2223326 w 4046220"/>
                <a:gd name="connsiteY37" fmla="*/ 1001697 h 2341517"/>
                <a:gd name="connsiteX38" fmla="*/ 2138060 w 4046220"/>
                <a:gd name="connsiteY38" fmla="*/ 916470 h 2341517"/>
                <a:gd name="connsiteX39" fmla="*/ 1541463 w 4046220"/>
                <a:gd name="connsiteY39" fmla="*/ 916470 h 2341517"/>
                <a:gd name="connsiteX40" fmla="*/ 993190 w 4046220"/>
                <a:gd name="connsiteY40" fmla="*/ 1371494 h 2341517"/>
                <a:gd name="connsiteX41" fmla="*/ 993190 w 4046220"/>
                <a:gd name="connsiteY41" fmla="*/ 1371533 h 2341517"/>
                <a:gd name="connsiteX42" fmla="*/ 916459 w 4046220"/>
                <a:gd name="connsiteY42" fmla="*/ 1456300 h 2341517"/>
                <a:gd name="connsiteX43" fmla="*/ 916459 w 4046220"/>
                <a:gd name="connsiteY43" fmla="*/ 2166554 h 2341517"/>
                <a:gd name="connsiteX44" fmla="*/ 177803 w 4046220"/>
                <a:gd name="connsiteY44" fmla="*/ 2166554 h 2341517"/>
                <a:gd name="connsiteX45" fmla="*/ 177765 w 4046220"/>
                <a:gd name="connsiteY45" fmla="*/ 1086909 h 2341517"/>
                <a:gd name="connsiteX46" fmla="*/ 299691 w 4046220"/>
                <a:gd name="connsiteY46" fmla="*/ 1086909 h 2341517"/>
                <a:gd name="connsiteX47" fmla="*/ 508987 w 4046220"/>
                <a:gd name="connsiteY47" fmla="*/ 1191581 h 2341517"/>
                <a:gd name="connsiteX48" fmla="*/ 585221 w 4046220"/>
                <a:gd name="connsiteY48" fmla="*/ 1191581 h 2341517"/>
                <a:gd name="connsiteX49" fmla="*/ 794517 w 4046220"/>
                <a:gd name="connsiteY49" fmla="*/ 1086909 h 2341517"/>
                <a:gd name="connsiteX50" fmla="*/ 2052862 w 4046220"/>
                <a:gd name="connsiteY50" fmla="*/ 1086909 h 2341517"/>
                <a:gd name="connsiteX51" fmla="*/ 2052862 w 4046220"/>
                <a:gd name="connsiteY51" fmla="*/ 1265481 h 23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046220" h="2341517">
                  <a:moveTo>
                    <a:pt x="1370997" y="2251768"/>
                  </a:moveTo>
                  <a:cubicBezTo>
                    <a:pt x="1371036" y="2298840"/>
                    <a:pt x="1409191" y="2336995"/>
                    <a:pt x="1456263" y="2337033"/>
                  </a:cubicBezTo>
                  <a:lnTo>
                    <a:pt x="3956396" y="2337033"/>
                  </a:lnTo>
                  <a:cubicBezTo>
                    <a:pt x="4003468" y="2336995"/>
                    <a:pt x="4041623" y="2298840"/>
                    <a:pt x="4041623" y="2251768"/>
                  </a:cubicBezTo>
                  <a:lnTo>
                    <a:pt x="4041623" y="92575"/>
                  </a:lnTo>
                  <a:cubicBezTo>
                    <a:pt x="4041623" y="45503"/>
                    <a:pt x="4003468" y="7386"/>
                    <a:pt x="3956396" y="7348"/>
                  </a:cubicBezTo>
                  <a:lnTo>
                    <a:pt x="1456263" y="7348"/>
                  </a:lnTo>
                  <a:cubicBezTo>
                    <a:pt x="1409229" y="7386"/>
                    <a:pt x="1371074" y="45503"/>
                    <a:pt x="1371036" y="92575"/>
                  </a:cubicBezTo>
                  <a:lnTo>
                    <a:pt x="1371036" y="916495"/>
                  </a:lnTo>
                  <a:lnTo>
                    <a:pt x="774439" y="916495"/>
                  </a:lnTo>
                  <a:cubicBezTo>
                    <a:pt x="761197" y="916495"/>
                    <a:pt x="748147" y="919595"/>
                    <a:pt x="736322" y="925489"/>
                  </a:cubicBezTo>
                  <a:lnTo>
                    <a:pt x="547149" y="1020092"/>
                  </a:lnTo>
                  <a:lnTo>
                    <a:pt x="357976" y="925489"/>
                  </a:lnTo>
                  <a:cubicBezTo>
                    <a:pt x="346113" y="919595"/>
                    <a:pt x="333062" y="916495"/>
                    <a:pt x="319859" y="916495"/>
                  </a:cubicBezTo>
                  <a:lnTo>
                    <a:pt x="92575" y="916495"/>
                  </a:lnTo>
                  <a:cubicBezTo>
                    <a:pt x="45503" y="916495"/>
                    <a:pt x="7348" y="954650"/>
                    <a:pt x="7348" y="1001723"/>
                  </a:cubicBezTo>
                  <a:lnTo>
                    <a:pt x="7348" y="2251740"/>
                  </a:lnTo>
                  <a:cubicBezTo>
                    <a:pt x="7348" y="2298812"/>
                    <a:pt x="45503" y="2336967"/>
                    <a:pt x="92575" y="2337006"/>
                  </a:cubicBezTo>
                  <a:lnTo>
                    <a:pt x="1001721" y="2337006"/>
                  </a:lnTo>
                  <a:cubicBezTo>
                    <a:pt x="1048793" y="2336967"/>
                    <a:pt x="1086910" y="2298812"/>
                    <a:pt x="1086948" y="2251740"/>
                  </a:cubicBezTo>
                  <a:lnTo>
                    <a:pt x="1086948" y="1533414"/>
                  </a:lnTo>
                  <a:lnTo>
                    <a:pt x="1371065" y="1504979"/>
                  </a:lnTo>
                  <a:close/>
                  <a:moveTo>
                    <a:pt x="1541487" y="177810"/>
                  </a:moveTo>
                  <a:lnTo>
                    <a:pt x="3871150" y="177810"/>
                  </a:lnTo>
                  <a:lnTo>
                    <a:pt x="3871150" y="2166532"/>
                  </a:lnTo>
                  <a:lnTo>
                    <a:pt x="1541487" y="2166532"/>
                  </a:lnTo>
                  <a:lnTo>
                    <a:pt x="1541487" y="1487963"/>
                  </a:lnTo>
                  <a:lnTo>
                    <a:pt x="2146618" y="1427419"/>
                  </a:lnTo>
                  <a:lnTo>
                    <a:pt x="2146579" y="1427419"/>
                  </a:lnTo>
                  <a:cubicBezTo>
                    <a:pt x="2190169" y="1423095"/>
                    <a:pt x="2223349" y="1386432"/>
                    <a:pt x="2223349" y="1342651"/>
                  </a:cubicBezTo>
                  <a:lnTo>
                    <a:pt x="2223349" y="1228838"/>
                  </a:lnTo>
                  <a:lnTo>
                    <a:pt x="3420462" y="739706"/>
                  </a:lnTo>
                  <a:lnTo>
                    <a:pt x="3420424" y="739706"/>
                  </a:lnTo>
                  <a:cubicBezTo>
                    <a:pt x="3464013" y="721872"/>
                    <a:pt x="3484908" y="672121"/>
                    <a:pt x="3467113" y="628528"/>
                  </a:cubicBezTo>
                  <a:cubicBezTo>
                    <a:pt x="3449279" y="584977"/>
                    <a:pt x="3399528" y="564081"/>
                    <a:pt x="3355935" y="581877"/>
                  </a:cubicBezTo>
                  <a:lnTo>
                    <a:pt x="2223287" y="1044674"/>
                  </a:lnTo>
                  <a:lnTo>
                    <a:pt x="2223287" y="1001735"/>
                  </a:lnTo>
                  <a:lnTo>
                    <a:pt x="2223326" y="1001697"/>
                  </a:lnTo>
                  <a:cubicBezTo>
                    <a:pt x="2223287" y="954625"/>
                    <a:pt x="2185132" y="916470"/>
                    <a:pt x="2138060" y="916470"/>
                  </a:cubicBezTo>
                  <a:lnTo>
                    <a:pt x="1541463" y="916470"/>
                  </a:lnTo>
                  <a:close/>
                  <a:moveTo>
                    <a:pt x="993190" y="1371494"/>
                  </a:moveTo>
                  <a:lnTo>
                    <a:pt x="993190" y="1371533"/>
                  </a:lnTo>
                  <a:cubicBezTo>
                    <a:pt x="949601" y="1375857"/>
                    <a:pt x="916421" y="1412520"/>
                    <a:pt x="916459" y="1456300"/>
                  </a:cubicBezTo>
                  <a:lnTo>
                    <a:pt x="916459" y="2166554"/>
                  </a:lnTo>
                  <a:lnTo>
                    <a:pt x="177803" y="2166554"/>
                  </a:lnTo>
                  <a:lnTo>
                    <a:pt x="177765" y="1086909"/>
                  </a:lnTo>
                  <a:lnTo>
                    <a:pt x="299691" y="1086909"/>
                  </a:lnTo>
                  <a:lnTo>
                    <a:pt x="508987" y="1191581"/>
                  </a:lnTo>
                  <a:cubicBezTo>
                    <a:pt x="532982" y="1203560"/>
                    <a:pt x="561225" y="1203560"/>
                    <a:pt x="585221" y="1191581"/>
                  </a:cubicBezTo>
                  <a:lnTo>
                    <a:pt x="794517" y="1086909"/>
                  </a:lnTo>
                  <a:lnTo>
                    <a:pt x="2052862" y="1086909"/>
                  </a:lnTo>
                  <a:lnTo>
                    <a:pt x="2052862" y="1265481"/>
                  </a:lnTo>
                  <a:close/>
                </a:path>
              </a:pathLst>
            </a:custGeom>
            <a:grpFill/>
            <a:ln w="9525" cap="flat">
              <a:noFill/>
              <a:prstDash val="solid"/>
              <a:miter/>
            </a:ln>
          </p:spPr>
          <p:txBody>
            <a:bodyPr rtlCol="0" anchor="ctr"/>
            <a:lstStyle/>
            <a:p>
              <a:endParaRPr lang="en-IN"/>
            </a:p>
          </p:txBody>
        </p:sp>
        <p:sp>
          <p:nvSpPr>
            <p:cNvPr id="100" name="Freeform: Shape 99">
              <a:extLst>
                <a:ext uri="{FF2B5EF4-FFF2-40B4-BE49-F238E27FC236}">
                  <a16:creationId xmlns:a16="http://schemas.microsoft.com/office/drawing/2014/main" id="{D95BDBB7-6368-D0A1-D307-85A4CBB320F1}"/>
                </a:ext>
              </a:extLst>
            </p:cNvPr>
            <p:cNvSpPr/>
            <p:nvPr/>
          </p:nvSpPr>
          <p:spPr>
            <a:xfrm>
              <a:off x="5435192" y="3216245"/>
              <a:ext cx="1312817" cy="1655717"/>
            </a:xfrm>
            <a:custGeom>
              <a:avLst/>
              <a:gdLst>
                <a:gd name="connsiteX0" fmla="*/ 940124 w 1312817"/>
                <a:gd name="connsiteY0" fmla="*/ 755419 h 1655717"/>
                <a:gd name="connsiteX1" fmla="*/ 1086503 w 1312817"/>
                <a:gd name="connsiteY1" fmla="*/ 453617 h 1655717"/>
                <a:gd name="connsiteX2" fmla="*/ 969202 w 1312817"/>
                <a:gd name="connsiteY2" fmla="*/ 139384 h 1655717"/>
                <a:gd name="connsiteX3" fmla="*/ 660817 w 1312817"/>
                <a:gd name="connsiteY3" fmla="*/ 7348 h 1655717"/>
                <a:gd name="connsiteX4" fmla="*/ 352433 w 1312817"/>
                <a:gd name="connsiteY4" fmla="*/ 139384 h 1655717"/>
                <a:gd name="connsiteX5" fmla="*/ 235131 w 1312817"/>
                <a:gd name="connsiteY5" fmla="*/ 453617 h 1655717"/>
                <a:gd name="connsiteX6" fmla="*/ 381511 w 1312817"/>
                <a:gd name="connsiteY6" fmla="*/ 755419 h 1655717"/>
                <a:gd name="connsiteX7" fmla="*/ 109032 w 1312817"/>
                <a:gd name="connsiteY7" fmla="*/ 996173 h 1655717"/>
                <a:gd name="connsiteX8" fmla="*/ 7348 w 1312817"/>
                <a:gd name="connsiteY8" fmla="*/ 1345275 h 1655717"/>
                <a:gd name="connsiteX9" fmla="*/ 7348 w 1312817"/>
                <a:gd name="connsiteY9" fmla="*/ 1572559 h 1655717"/>
                <a:gd name="connsiteX10" fmla="*/ 92613 w 1312817"/>
                <a:gd name="connsiteY10" fmla="*/ 1657786 h 1655717"/>
                <a:gd name="connsiteX11" fmla="*/ 1229082 w 1312817"/>
                <a:gd name="connsiteY11" fmla="*/ 1657786 h 1655717"/>
                <a:gd name="connsiteX12" fmla="*/ 1314309 w 1312817"/>
                <a:gd name="connsiteY12" fmla="*/ 1572559 h 1655717"/>
                <a:gd name="connsiteX13" fmla="*/ 1314309 w 1312817"/>
                <a:gd name="connsiteY13" fmla="*/ 1345275 h 1655717"/>
                <a:gd name="connsiteX14" fmla="*/ 1212625 w 1312817"/>
                <a:gd name="connsiteY14" fmla="*/ 996173 h 1655717"/>
                <a:gd name="connsiteX15" fmla="*/ 940147 w 1312817"/>
                <a:gd name="connsiteY15" fmla="*/ 755419 h 1655717"/>
                <a:gd name="connsiteX16" fmla="*/ 405151 w 1312817"/>
                <a:gd name="connsiteY16" fmla="*/ 436130 h 1655717"/>
                <a:gd name="connsiteX17" fmla="*/ 480045 w 1312817"/>
                <a:gd name="connsiteY17" fmla="*/ 255304 h 1655717"/>
                <a:gd name="connsiteX18" fmla="*/ 660832 w 1312817"/>
                <a:gd name="connsiteY18" fmla="*/ 180448 h 1655717"/>
                <a:gd name="connsiteX19" fmla="*/ 841619 w 1312817"/>
                <a:gd name="connsiteY19" fmla="*/ 255304 h 1655717"/>
                <a:gd name="connsiteX20" fmla="*/ 916513 w 1312817"/>
                <a:gd name="connsiteY20" fmla="*/ 436130 h 1655717"/>
                <a:gd name="connsiteX21" fmla="*/ 841619 w 1312817"/>
                <a:gd name="connsiteY21" fmla="*/ 616916 h 1655717"/>
                <a:gd name="connsiteX22" fmla="*/ 660832 w 1312817"/>
                <a:gd name="connsiteY22" fmla="*/ 691811 h 1655717"/>
                <a:gd name="connsiteX23" fmla="*/ 480124 w 1312817"/>
                <a:gd name="connsiteY23" fmla="*/ 616840 h 1655717"/>
                <a:gd name="connsiteX24" fmla="*/ 405153 w 1312817"/>
                <a:gd name="connsiteY24" fmla="*/ 436132 h 1655717"/>
                <a:gd name="connsiteX25" fmla="*/ 1143836 w 1312817"/>
                <a:gd name="connsiteY25" fmla="*/ 1487363 h 1655717"/>
                <a:gd name="connsiteX26" fmla="*/ 177857 w 1312817"/>
                <a:gd name="connsiteY26" fmla="*/ 1487363 h 1655717"/>
                <a:gd name="connsiteX27" fmla="*/ 177857 w 1312817"/>
                <a:gd name="connsiteY27" fmla="*/ 1345305 h 1655717"/>
                <a:gd name="connsiteX28" fmla="*/ 419337 w 1312817"/>
                <a:gd name="connsiteY28" fmla="*/ 927016 h 1655717"/>
                <a:gd name="connsiteX29" fmla="*/ 902307 w 1312817"/>
                <a:gd name="connsiteY29" fmla="*/ 927016 h 1655717"/>
                <a:gd name="connsiteX30" fmla="*/ 1143787 w 1312817"/>
                <a:gd name="connsiteY30" fmla="*/ 1345305 h 165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12817" h="1655717">
                  <a:moveTo>
                    <a:pt x="940124" y="755419"/>
                  </a:moveTo>
                  <a:cubicBezTo>
                    <a:pt x="1028145" y="679069"/>
                    <a:pt x="1081037" y="569998"/>
                    <a:pt x="1086503" y="453617"/>
                  </a:cubicBezTo>
                  <a:cubicBezTo>
                    <a:pt x="1092014" y="337237"/>
                    <a:pt x="1049611" y="223649"/>
                    <a:pt x="969202" y="139384"/>
                  </a:cubicBezTo>
                  <a:cubicBezTo>
                    <a:pt x="888759" y="55075"/>
                    <a:pt x="777315" y="7348"/>
                    <a:pt x="660817" y="7348"/>
                  </a:cubicBezTo>
                  <a:cubicBezTo>
                    <a:pt x="544319" y="7348"/>
                    <a:pt x="432877" y="55071"/>
                    <a:pt x="352433" y="139384"/>
                  </a:cubicBezTo>
                  <a:cubicBezTo>
                    <a:pt x="272027" y="223655"/>
                    <a:pt x="229626" y="337237"/>
                    <a:pt x="235131" y="453617"/>
                  </a:cubicBezTo>
                  <a:cubicBezTo>
                    <a:pt x="240604" y="569998"/>
                    <a:pt x="293493" y="679069"/>
                    <a:pt x="381511" y="755419"/>
                  </a:cubicBezTo>
                  <a:cubicBezTo>
                    <a:pt x="269764" y="808269"/>
                    <a:pt x="175271" y="891775"/>
                    <a:pt x="109032" y="996173"/>
                  </a:cubicBezTo>
                  <a:cubicBezTo>
                    <a:pt x="42825" y="1100572"/>
                    <a:pt x="7583" y="1221626"/>
                    <a:pt x="7348" y="1345275"/>
                  </a:cubicBezTo>
                  <a:lnTo>
                    <a:pt x="7348" y="1572559"/>
                  </a:lnTo>
                  <a:cubicBezTo>
                    <a:pt x="7386" y="1619632"/>
                    <a:pt x="45541" y="1657748"/>
                    <a:pt x="92613" y="1657786"/>
                  </a:cubicBezTo>
                  <a:lnTo>
                    <a:pt x="1229082" y="1657786"/>
                  </a:lnTo>
                  <a:cubicBezTo>
                    <a:pt x="1276116" y="1657748"/>
                    <a:pt x="1314271" y="1619632"/>
                    <a:pt x="1314309" y="1572559"/>
                  </a:cubicBezTo>
                  <a:lnTo>
                    <a:pt x="1314309" y="1345275"/>
                  </a:lnTo>
                  <a:cubicBezTo>
                    <a:pt x="1314118" y="1221626"/>
                    <a:pt x="1278833" y="1100572"/>
                    <a:pt x="1212625" y="996173"/>
                  </a:cubicBezTo>
                  <a:cubicBezTo>
                    <a:pt x="1146379" y="891775"/>
                    <a:pt x="1051932" y="808264"/>
                    <a:pt x="940147" y="755419"/>
                  </a:cubicBezTo>
                  <a:close/>
                  <a:moveTo>
                    <a:pt x="405151" y="436130"/>
                  </a:moveTo>
                  <a:cubicBezTo>
                    <a:pt x="405151" y="368315"/>
                    <a:pt x="432093" y="303261"/>
                    <a:pt x="480045" y="255304"/>
                  </a:cubicBezTo>
                  <a:cubicBezTo>
                    <a:pt x="527998" y="207352"/>
                    <a:pt x="593016" y="180448"/>
                    <a:pt x="660832" y="180448"/>
                  </a:cubicBezTo>
                  <a:cubicBezTo>
                    <a:pt x="728648" y="180448"/>
                    <a:pt x="793671" y="207352"/>
                    <a:pt x="841619" y="255304"/>
                  </a:cubicBezTo>
                  <a:cubicBezTo>
                    <a:pt x="889571" y="303256"/>
                    <a:pt x="916513" y="368314"/>
                    <a:pt x="916513" y="436130"/>
                  </a:cubicBezTo>
                  <a:cubicBezTo>
                    <a:pt x="916513" y="503945"/>
                    <a:pt x="889571" y="568969"/>
                    <a:pt x="841619" y="616916"/>
                  </a:cubicBezTo>
                  <a:cubicBezTo>
                    <a:pt x="793667" y="664864"/>
                    <a:pt x="728648" y="691811"/>
                    <a:pt x="660832" y="691811"/>
                  </a:cubicBezTo>
                  <a:cubicBezTo>
                    <a:pt x="593055" y="691734"/>
                    <a:pt x="528032" y="664792"/>
                    <a:pt x="480124" y="616840"/>
                  </a:cubicBezTo>
                  <a:cubicBezTo>
                    <a:pt x="432172" y="568926"/>
                    <a:pt x="405229" y="503908"/>
                    <a:pt x="405153" y="436132"/>
                  </a:cubicBezTo>
                  <a:close/>
                  <a:moveTo>
                    <a:pt x="1143836" y="1487363"/>
                  </a:moveTo>
                  <a:lnTo>
                    <a:pt x="177857" y="1487363"/>
                  </a:lnTo>
                  <a:lnTo>
                    <a:pt x="177857" y="1345305"/>
                  </a:lnTo>
                  <a:cubicBezTo>
                    <a:pt x="177857" y="1172747"/>
                    <a:pt x="269897" y="1013309"/>
                    <a:pt x="419337" y="927016"/>
                  </a:cubicBezTo>
                  <a:cubicBezTo>
                    <a:pt x="568783" y="840755"/>
                    <a:pt x="752861" y="840755"/>
                    <a:pt x="902307" y="927016"/>
                  </a:cubicBezTo>
                  <a:cubicBezTo>
                    <a:pt x="1051753" y="1013315"/>
                    <a:pt x="1143787" y="1172747"/>
                    <a:pt x="1143787" y="1345305"/>
                  </a:cubicBezTo>
                  <a:close/>
                </a:path>
              </a:pathLst>
            </a:custGeom>
            <a:grpFill/>
            <a:ln w="9525" cap="flat">
              <a:noFill/>
              <a:prstDash val="solid"/>
              <a:miter/>
            </a:ln>
          </p:spPr>
          <p:txBody>
            <a:bodyPr rtlCol="0" anchor="ctr"/>
            <a:lstStyle/>
            <a:p>
              <a:endParaRPr lang="en-IN"/>
            </a:p>
          </p:txBody>
        </p:sp>
        <p:sp>
          <p:nvSpPr>
            <p:cNvPr id="101" name="Freeform: Shape 100">
              <a:extLst>
                <a:ext uri="{FF2B5EF4-FFF2-40B4-BE49-F238E27FC236}">
                  <a16:creationId xmlns:a16="http://schemas.microsoft.com/office/drawing/2014/main" id="{691037B4-3F10-F166-94E1-DE1E32580C7F}"/>
                </a:ext>
              </a:extLst>
            </p:cNvPr>
            <p:cNvSpPr/>
            <p:nvPr/>
          </p:nvSpPr>
          <p:spPr>
            <a:xfrm>
              <a:off x="7026151" y="3216245"/>
              <a:ext cx="1312817" cy="1655717"/>
            </a:xfrm>
            <a:custGeom>
              <a:avLst/>
              <a:gdLst>
                <a:gd name="connsiteX0" fmla="*/ 940124 w 1312817"/>
                <a:gd name="connsiteY0" fmla="*/ 755419 h 1655717"/>
                <a:gd name="connsiteX1" fmla="*/ 1086503 w 1312817"/>
                <a:gd name="connsiteY1" fmla="*/ 453617 h 1655717"/>
                <a:gd name="connsiteX2" fmla="*/ 969163 w 1312817"/>
                <a:gd name="connsiteY2" fmla="*/ 139384 h 1655717"/>
                <a:gd name="connsiteX3" fmla="*/ 660817 w 1312817"/>
                <a:gd name="connsiteY3" fmla="*/ 7348 h 1655717"/>
                <a:gd name="connsiteX4" fmla="*/ 352433 w 1312817"/>
                <a:gd name="connsiteY4" fmla="*/ 139384 h 1655717"/>
                <a:gd name="connsiteX5" fmla="*/ 235092 w 1312817"/>
                <a:gd name="connsiteY5" fmla="*/ 453617 h 1655717"/>
                <a:gd name="connsiteX6" fmla="*/ 381510 w 1312817"/>
                <a:gd name="connsiteY6" fmla="*/ 755419 h 1655717"/>
                <a:gd name="connsiteX7" fmla="*/ 109032 w 1312817"/>
                <a:gd name="connsiteY7" fmla="*/ 996173 h 1655717"/>
                <a:gd name="connsiteX8" fmla="*/ 7348 w 1312817"/>
                <a:gd name="connsiteY8" fmla="*/ 1345275 h 1655717"/>
                <a:gd name="connsiteX9" fmla="*/ 7348 w 1312817"/>
                <a:gd name="connsiteY9" fmla="*/ 1572559 h 1655717"/>
                <a:gd name="connsiteX10" fmla="*/ 92575 w 1312817"/>
                <a:gd name="connsiteY10" fmla="*/ 1657786 h 1655717"/>
                <a:gd name="connsiteX11" fmla="*/ 1229044 w 1312817"/>
                <a:gd name="connsiteY11" fmla="*/ 1657786 h 1655717"/>
                <a:gd name="connsiteX12" fmla="*/ 1314271 w 1312817"/>
                <a:gd name="connsiteY12" fmla="*/ 1572559 h 1655717"/>
                <a:gd name="connsiteX13" fmla="*/ 1314271 w 1312817"/>
                <a:gd name="connsiteY13" fmla="*/ 1345275 h 1655717"/>
                <a:gd name="connsiteX14" fmla="*/ 1212586 w 1312817"/>
                <a:gd name="connsiteY14" fmla="*/ 996173 h 1655717"/>
                <a:gd name="connsiteX15" fmla="*/ 940138 w 1312817"/>
                <a:gd name="connsiteY15" fmla="*/ 755419 h 1655717"/>
                <a:gd name="connsiteX16" fmla="*/ 405151 w 1312817"/>
                <a:gd name="connsiteY16" fmla="*/ 436130 h 1655717"/>
                <a:gd name="connsiteX17" fmla="*/ 405113 w 1312817"/>
                <a:gd name="connsiteY17" fmla="*/ 436130 h 1655717"/>
                <a:gd name="connsiteX18" fmla="*/ 480007 w 1312817"/>
                <a:gd name="connsiteY18" fmla="*/ 255304 h 1655717"/>
                <a:gd name="connsiteX19" fmla="*/ 660833 w 1312817"/>
                <a:gd name="connsiteY19" fmla="*/ 180409 h 1655717"/>
                <a:gd name="connsiteX20" fmla="*/ 841619 w 1312817"/>
                <a:gd name="connsiteY20" fmla="*/ 255304 h 1655717"/>
                <a:gd name="connsiteX21" fmla="*/ 916514 w 1312817"/>
                <a:gd name="connsiteY21" fmla="*/ 436130 h 1655717"/>
                <a:gd name="connsiteX22" fmla="*/ 841619 w 1312817"/>
                <a:gd name="connsiteY22" fmla="*/ 616916 h 1655717"/>
                <a:gd name="connsiteX23" fmla="*/ 660833 w 1312817"/>
                <a:gd name="connsiteY23" fmla="*/ 691811 h 1655717"/>
                <a:gd name="connsiteX24" fmla="*/ 480085 w 1312817"/>
                <a:gd name="connsiteY24" fmla="*/ 616840 h 1655717"/>
                <a:gd name="connsiteX25" fmla="*/ 405115 w 1312817"/>
                <a:gd name="connsiteY25" fmla="*/ 436132 h 1655717"/>
                <a:gd name="connsiteX26" fmla="*/ 1143836 w 1312817"/>
                <a:gd name="connsiteY26" fmla="*/ 1487363 h 1655717"/>
                <a:gd name="connsiteX27" fmla="*/ 177818 w 1312817"/>
                <a:gd name="connsiteY27" fmla="*/ 1487363 h 1655717"/>
                <a:gd name="connsiteX28" fmla="*/ 177818 w 1312817"/>
                <a:gd name="connsiteY28" fmla="*/ 1345305 h 1655717"/>
                <a:gd name="connsiteX29" fmla="*/ 319034 w 1312817"/>
                <a:gd name="connsiteY29" fmla="*/ 1003286 h 1655717"/>
                <a:gd name="connsiteX30" fmla="*/ 660827 w 1312817"/>
                <a:gd name="connsiteY30" fmla="*/ 861531 h 1655717"/>
                <a:gd name="connsiteX31" fmla="*/ 1002620 w 1312817"/>
                <a:gd name="connsiteY31" fmla="*/ 1003286 h 1655717"/>
                <a:gd name="connsiteX32" fmla="*/ 1143797 w 1312817"/>
                <a:gd name="connsiteY32" fmla="*/ 1345305 h 165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12817" h="1655717">
                  <a:moveTo>
                    <a:pt x="940124" y="755419"/>
                  </a:moveTo>
                  <a:cubicBezTo>
                    <a:pt x="1028107" y="679069"/>
                    <a:pt x="1081037" y="569998"/>
                    <a:pt x="1086503" y="453617"/>
                  </a:cubicBezTo>
                  <a:cubicBezTo>
                    <a:pt x="1092014" y="337237"/>
                    <a:pt x="1049611" y="223649"/>
                    <a:pt x="969163" y="139384"/>
                  </a:cubicBezTo>
                  <a:cubicBezTo>
                    <a:pt x="888757" y="55075"/>
                    <a:pt x="777315" y="7348"/>
                    <a:pt x="660817" y="7348"/>
                  </a:cubicBezTo>
                  <a:cubicBezTo>
                    <a:pt x="544280" y="7348"/>
                    <a:pt x="432877" y="55071"/>
                    <a:pt x="352433" y="139384"/>
                  </a:cubicBezTo>
                  <a:cubicBezTo>
                    <a:pt x="272027" y="223655"/>
                    <a:pt x="229625" y="337237"/>
                    <a:pt x="235092" y="453617"/>
                  </a:cubicBezTo>
                  <a:cubicBezTo>
                    <a:pt x="240603" y="569998"/>
                    <a:pt x="293492" y="679069"/>
                    <a:pt x="381510" y="755419"/>
                  </a:cubicBezTo>
                  <a:cubicBezTo>
                    <a:pt x="269725" y="808269"/>
                    <a:pt x="175271" y="891775"/>
                    <a:pt x="109032" y="996173"/>
                  </a:cubicBezTo>
                  <a:cubicBezTo>
                    <a:pt x="42825" y="1100572"/>
                    <a:pt x="7544" y="1221626"/>
                    <a:pt x="7348" y="1345275"/>
                  </a:cubicBezTo>
                  <a:lnTo>
                    <a:pt x="7348" y="1572559"/>
                  </a:lnTo>
                  <a:cubicBezTo>
                    <a:pt x="7386" y="1619632"/>
                    <a:pt x="45503" y="1657748"/>
                    <a:pt x="92575" y="1657786"/>
                  </a:cubicBezTo>
                  <a:lnTo>
                    <a:pt x="1229044" y="1657786"/>
                  </a:lnTo>
                  <a:cubicBezTo>
                    <a:pt x="1276116" y="1657748"/>
                    <a:pt x="1314271" y="1619632"/>
                    <a:pt x="1314271" y="1572559"/>
                  </a:cubicBezTo>
                  <a:lnTo>
                    <a:pt x="1314271" y="1345275"/>
                  </a:lnTo>
                  <a:cubicBezTo>
                    <a:pt x="1314080" y="1221626"/>
                    <a:pt x="1278833" y="1100572"/>
                    <a:pt x="1212586" y="996173"/>
                  </a:cubicBezTo>
                  <a:cubicBezTo>
                    <a:pt x="1146379" y="891775"/>
                    <a:pt x="1051894" y="808264"/>
                    <a:pt x="940138" y="755419"/>
                  </a:cubicBezTo>
                  <a:close/>
                  <a:moveTo>
                    <a:pt x="405151" y="436130"/>
                  </a:moveTo>
                  <a:lnTo>
                    <a:pt x="405113" y="436130"/>
                  </a:lnTo>
                  <a:cubicBezTo>
                    <a:pt x="405113" y="368315"/>
                    <a:pt x="432055" y="303261"/>
                    <a:pt x="480007" y="255304"/>
                  </a:cubicBezTo>
                  <a:cubicBezTo>
                    <a:pt x="527959" y="207352"/>
                    <a:pt x="593017" y="180409"/>
                    <a:pt x="660833" y="180409"/>
                  </a:cubicBezTo>
                  <a:cubicBezTo>
                    <a:pt x="728648" y="180409"/>
                    <a:pt x="793672" y="207352"/>
                    <a:pt x="841619" y="255304"/>
                  </a:cubicBezTo>
                  <a:cubicBezTo>
                    <a:pt x="889572" y="303256"/>
                    <a:pt x="916514" y="368314"/>
                    <a:pt x="916514" y="436130"/>
                  </a:cubicBezTo>
                  <a:cubicBezTo>
                    <a:pt x="916514" y="503945"/>
                    <a:pt x="889572" y="568969"/>
                    <a:pt x="841619" y="616916"/>
                  </a:cubicBezTo>
                  <a:cubicBezTo>
                    <a:pt x="793668" y="664868"/>
                    <a:pt x="728648" y="691811"/>
                    <a:pt x="660833" y="691811"/>
                  </a:cubicBezTo>
                  <a:cubicBezTo>
                    <a:pt x="593018" y="691734"/>
                    <a:pt x="528032" y="664792"/>
                    <a:pt x="480085" y="616840"/>
                  </a:cubicBezTo>
                  <a:cubicBezTo>
                    <a:pt x="432172" y="568926"/>
                    <a:pt x="405191" y="503908"/>
                    <a:pt x="405115" y="436132"/>
                  </a:cubicBezTo>
                  <a:close/>
                  <a:moveTo>
                    <a:pt x="1143836" y="1487363"/>
                  </a:moveTo>
                  <a:lnTo>
                    <a:pt x="177818" y="1487363"/>
                  </a:lnTo>
                  <a:lnTo>
                    <a:pt x="177818" y="1345305"/>
                  </a:lnTo>
                  <a:cubicBezTo>
                    <a:pt x="177627" y="1217060"/>
                    <a:pt x="228411" y="1094027"/>
                    <a:pt x="319034" y="1003286"/>
                  </a:cubicBezTo>
                  <a:cubicBezTo>
                    <a:pt x="409619" y="912548"/>
                    <a:pt x="532582" y="861531"/>
                    <a:pt x="660827" y="861531"/>
                  </a:cubicBezTo>
                  <a:cubicBezTo>
                    <a:pt x="789033" y="861531"/>
                    <a:pt x="911996" y="912545"/>
                    <a:pt x="1002620" y="1003286"/>
                  </a:cubicBezTo>
                  <a:cubicBezTo>
                    <a:pt x="1093205" y="1094024"/>
                    <a:pt x="1143993" y="1217060"/>
                    <a:pt x="1143797" y="1345305"/>
                  </a:cubicBezTo>
                  <a:close/>
                </a:path>
              </a:pathLst>
            </a:custGeom>
            <a:grpFill/>
            <a:ln w="9525" cap="flat">
              <a:noFill/>
              <a:prstDash val="solid"/>
              <a:miter/>
            </a:ln>
          </p:spPr>
          <p:txBody>
            <a:bodyPr rtlCol="0" anchor="ctr"/>
            <a:lstStyle/>
            <a:p>
              <a:endParaRPr lang="en-IN"/>
            </a:p>
          </p:txBody>
        </p:sp>
        <p:sp>
          <p:nvSpPr>
            <p:cNvPr id="102" name="Freeform: Shape 101">
              <a:extLst>
                <a:ext uri="{FF2B5EF4-FFF2-40B4-BE49-F238E27FC236}">
                  <a16:creationId xmlns:a16="http://schemas.microsoft.com/office/drawing/2014/main" id="{AE16ADCE-DFF5-84EC-A064-FBC099383994}"/>
                </a:ext>
              </a:extLst>
            </p:cNvPr>
            <p:cNvSpPr/>
            <p:nvPr/>
          </p:nvSpPr>
          <p:spPr>
            <a:xfrm>
              <a:off x="3844166" y="3216245"/>
              <a:ext cx="1312817" cy="1655717"/>
            </a:xfrm>
            <a:custGeom>
              <a:avLst/>
              <a:gdLst>
                <a:gd name="connsiteX0" fmla="*/ 940095 w 1312817"/>
                <a:gd name="connsiteY0" fmla="*/ 755419 h 1655717"/>
                <a:gd name="connsiteX1" fmla="*/ 1086513 w 1312817"/>
                <a:gd name="connsiteY1" fmla="*/ 453617 h 1655717"/>
                <a:gd name="connsiteX2" fmla="*/ 969173 w 1312817"/>
                <a:gd name="connsiteY2" fmla="*/ 139384 h 1655717"/>
                <a:gd name="connsiteX3" fmla="*/ 660788 w 1312817"/>
                <a:gd name="connsiteY3" fmla="*/ 7348 h 1655717"/>
                <a:gd name="connsiteX4" fmla="*/ 352442 w 1312817"/>
                <a:gd name="connsiteY4" fmla="*/ 139384 h 1655717"/>
                <a:gd name="connsiteX5" fmla="*/ 235102 w 1312817"/>
                <a:gd name="connsiteY5" fmla="*/ 453617 h 1655717"/>
                <a:gd name="connsiteX6" fmla="*/ 381481 w 1312817"/>
                <a:gd name="connsiteY6" fmla="*/ 755419 h 1655717"/>
                <a:gd name="connsiteX7" fmla="*/ 109032 w 1312817"/>
                <a:gd name="connsiteY7" fmla="*/ 996173 h 1655717"/>
                <a:gd name="connsiteX8" fmla="*/ 7348 w 1312817"/>
                <a:gd name="connsiteY8" fmla="*/ 1345275 h 1655717"/>
                <a:gd name="connsiteX9" fmla="*/ 7348 w 1312817"/>
                <a:gd name="connsiteY9" fmla="*/ 1572559 h 1655717"/>
                <a:gd name="connsiteX10" fmla="*/ 92575 w 1312817"/>
                <a:gd name="connsiteY10" fmla="*/ 1657786 h 1655717"/>
                <a:gd name="connsiteX11" fmla="*/ 1229044 w 1312817"/>
                <a:gd name="connsiteY11" fmla="*/ 1657786 h 1655717"/>
                <a:gd name="connsiteX12" fmla="*/ 1314271 w 1312817"/>
                <a:gd name="connsiteY12" fmla="*/ 1572559 h 1655717"/>
                <a:gd name="connsiteX13" fmla="*/ 1314271 w 1312817"/>
                <a:gd name="connsiteY13" fmla="*/ 1345275 h 1655717"/>
                <a:gd name="connsiteX14" fmla="*/ 1212587 w 1312817"/>
                <a:gd name="connsiteY14" fmla="*/ 996173 h 1655717"/>
                <a:gd name="connsiteX15" fmla="*/ 940108 w 1312817"/>
                <a:gd name="connsiteY15" fmla="*/ 755419 h 1655717"/>
                <a:gd name="connsiteX16" fmla="*/ 405122 w 1312817"/>
                <a:gd name="connsiteY16" fmla="*/ 436130 h 1655717"/>
                <a:gd name="connsiteX17" fmla="*/ 480016 w 1312817"/>
                <a:gd name="connsiteY17" fmla="*/ 255304 h 1655717"/>
                <a:gd name="connsiteX18" fmla="*/ 660803 w 1312817"/>
                <a:gd name="connsiteY18" fmla="*/ 180409 h 1655717"/>
                <a:gd name="connsiteX19" fmla="*/ 841628 w 1312817"/>
                <a:gd name="connsiteY19" fmla="*/ 255304 h 1655717"/>
                <a:gd name="connsiteX20" fmla="*/ 916523 w 1312817"/>
                <a:gd name="connsiteY20" fmla="*/ 436130 h 1655717"/>
                <a:gd name="connsiteX21" fmla="*/ 841628 w 1312817"/>
                <a:gd name="connsiteY21" fmla="*/ 616916 h 1655717"/>
                <a:gd name="connsiteX22" fmla="*/ 660803 w 1312817"/>
                <a:gd name="connsiteY22" fmla="*/ 691811 h 1655717"/>
                <a:gd name="connsiteX23" fmla="*/ 480094 w 1312817"/>
                <a:gd name="connsiteY23" fmla="*/ 616840 h 1655717"/>
                <a:gd name="connsiteX24" fmla="*/ 405124 w 1312817"/>
                <a:gd name="connsiteY24" fmla="*/ 436132 h 1655717"/>
                <a:gd name="connsiteX25" fmla="*/ 1143807 w 1312817"/>
                <a:gd name="connsiteY25" fmla="*/ 1487363 h 1655717"/>
                <a:gd name="connsiteX26" fmla="*/ 177828 w 1312817"/>
                <a:gd name="connsiteY26" fmla="*/ 1487363 h 1655717"/>
                <a:gd name="connsiteX27" fmla="*/ 177828 w 1312817"/>
                <a:gd name="connsiteY27" fmla="*/ 1345305 h 1655717"/>
                <a:gd name="connsiteX28" fmla="*/ 319005 w 1312817"/>
                <a:gd name="connsiteY28" fmla="*/ 1003286 h 1655717"/>
                <a:gd name="connsiteX29" fmla="*/ 660798 w 1312817"/>
                <a:gd name="connsiteY29" fmla="*/ 861531 h 1655717"/>
                <a:gd name="connsiteX30" fmla="*/ 1002591 w 1312817"/>
                <a:gd name="connsiteY30" fmla="*/ 1003286 h 1655717"/>
                <a:gd name="connsiteX31" fmla="*/ 1143807 w 1312817"/>
                <a:gd name="connsiteY31" fmla="*/ 1345305 h 165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2817" h="1655717">
                  <a:moveTo>
                    <a:pt x="940095" y="755419"/>
                  </a:moveTo>
                  <a:cubicBezTo>
                    <a:pt x="1028116" y="679069"/>
                    <a:pt x="1081007" y="569998"/>
                    <a:pt x="1086513" y="453617"/>
                  </a:cubicBezTo>
                  <a:cubicBezTo>
                    <a:pt x="1091986" y="337237"/>
                    <a:pt x="1049583" y="223649"/>
                    <a:pt x="969173" y="139384"/>
                  </a:cubicBezTo>
                  <a:cubicBezTo>
                    <a:pt x="888729" y="55075"/>
                    <a:pt x="777325" y="7348"/>
                    <a:pt x="660788" y="7348"/>
                  </a:cubicBezTo>
                  <a:cubicBezTo>
                    <a:pt x="544290" y="7348"/>
                    <a:pt x="432848" y="55071"/>
                    <a:pt x="352442" y="139384"/>
                  </a:cubicBezTo>
                  <a:cubicBezTo>
                    <a:pt x="271999" y="223655"/>
                    <a:pt x="229596" y="337237"/>
                    <a:pt x="235102" y="453617"/>
                  </a:cubicBezTo>
                  <a:cubicBezTo>
                    <a:pt x="240575" y="569998"/>
                    <a:pt x="293502" y="679069"/>
                    <a:pt x="381481" y="755419"/>
                  </a:cubicBezTo>
                  <a:cubicBezTo>
                    <a:pt x="269735" y="808269"/>
                    <a:pt x="175242" y="891775"/>
                    <a:pt x="109032" y="996173"/>
                  </a:cubicBezTo>
                  <a:cubicBezTo>
                    <a:pt x="42787" y="1100572"/>
                    <a:pt x="7544" y="1221626"/>
                    <a:pt x="7348" y="1345275"/>
                  </a:cubicBezTo>
                  <a:lnTo>
                    <a:pt x="7348" y="1572559"/>
                  </a:lnTo>
                  <a:cubicBezTo>
                    <a:pt x="7348" y="1619632"/>
                    <a:pt x="45503" y="1657748"/>
                    <a:pt x="92575" y="1657786"/>
                  </a:cubicBezTo>
                  <a:lnTo>
                    <a:pt x="1229044" y="1657786"/>
                  </a:lnTo>
                  <a:cubicBezTo>
                    <a:pt x="1276116" y="1657748"/>
                    <a:pt x="1314233" y="1619632"/>
                    <a:pt x="1314271" y="1572559"/>
                  </a:cubicBezTo>
                  <a:lnTo>
                    <a:pt x="1314271" y="1345275"/>
                  </a:lnTo>
                  <a:cubicBezTo>
                    <a:pt x="1314080" y="1221626"/>
                    <a:pt x="1278795" y="1100572"/>
                    <a:pt x="1212587" y="996173"/>
                  </a:cubicBezTo>
                  <a:cubicBezTo>
                    <a:pt x="1146341" y="891775"/>
                    <a:pt x="1051894" y="808264"/>
                    <a:pt x="940108" y="755419"/>
                  </a:cubicBezTo>
                  <a:close/>
                  <a:moveTo>
                    <a:pt x="405122" y="436130"/>
                  </a:moveTo>
                  <a:cubicBezTo>
                    <a:pt x="405122" y="368315"/>
                    <a:pt x="432064" y="303261"/>
                    <a:pt x="480016" y="255304"/>
                  </a:cubicBezTo>
                  <a:cubicBezTo>
                    <a:pt x="527968" y="207352"/>
                    <a:pt x="592987" y="180409"/>
                    <a:pt x="660803" y="180409"/>
                  </a:cubicBezTo>
                  <a:cubicBezTo>
                    <a:pt x="728619" y="180409"/>
                    <a:pt x="793672" y="207352"/>
                    <a:pt x="841628" y="255304"/>
                  </a:cubicBezTo>
                  <a:cubicBezTo>
                    <a:pt x="889581" y="303256"/>
                    <a:pt x="916523" y="368314"/>
                    <a:pt x="916523" y="436130"/>
                  </a:cubicBezTo>
                  <a:cubicBezTo>
                    <a:pt x="916523" y="503945"/>
                    <a:pt x="889581" y="568969"/>
                    <a:pt x="841628" y="616916"/>
                  </a:cubicBezTo>
                  <a:cubicBezTo>
                    <a:pt x="793676" y="664864"/>
                    <a:pt x="728619" y="691811"/>
                    <a:pt x="660803" y="691811"/>
                  </a:cubicBezTo>
                  <a:cubicBezTo>
                    <a:pt x="593026" y="691734"/>
                    <a:pt x="528042" y="664792"/>
                    <a:pt x="480094" y="616840"/>
                  </a:cubicBezTo>
                  <a:cubicBezTo>
                    <a:pt x="432142" y="568926"/>
                    <a:pt x="405200" y="503908"/>
                    <a:pt x="405124" y="436132"/>
                  </a:cubicBezTo>
                  <a:close/>
                  <a:moveTo>
                    <a:pt x="1143807" y="1487363"/>
                  </a:moveTo>
                  <a:lnTo>
                    <a:pt x="177828" y="1487363"/>
                  </a:lnTo>
                  <a:lnTo>
                    <a:pt x="177828" y="1345305"/>
                  </a:lnTo>
                  <a:cubicBezTo>
                    <a:pt x="177637" y="1217060"/>
                    <a:pt x="228421" y="1094027"/>
                    <a:pt x="319005" y="1003286"/>
                  </a:cubicBezTo>
                  <a:cubicBezTo>
                    <a:pt x="409628" y="912548"/>
                    <a:pt x="532592" y="861531"/>
                    <a:pt x="660798" y="861531"/>
                  </a:cubicBezTo>
                  <a:cubicBezTo>
                    <a:pt x="789042" y="861531"/>
                    <a:pt x="912006" y="912545"/>
                    <a:pt x="1002591" y="1003286"/>
                  </a:cubicBezTo>
                  <a:cubicBezTo>
                    <a:pt x="1093214" y="1094024"/>
                    <a:pt x="1144003" y="1217060"/>
                    <a:pt x="1143807" y="1345305"/>
                  </a:cubicBezTo>
                  <a:close/>
                </a:path>
              </a:pathLst>
            </a:custGeom>
            <a:grpFill/>
            <a:ln w="9525" cap="flat">
              <a:noFill/>
              <a:prstDash val="solid"/>
              <a:miter/>
            </a:ln>
          </p:spPr>
          <p:txBody>
            <a:bodyPr rtlCol="0" anchor="ctr"/>
            <a:lstStyle/>
            <a:p>
              <a:endParaRPr lang="en-IN"/>
            </a:p>
          </p:txBody>
        </p:sp>
        <p:sp>
          <p:nvSpPr>
            <p:cNvPr id="103" name="Freeform: Shape 102">
              <a:extLst>
                <a:ext uri="{FF2B5EF4-FFF2-40B4-BE49-F238E27FC236}">
                  <a16:creationId xmlns:a16="http://schemas.microsoft.com/office/drawing/2014/main" id="{9235A77D-B83D-048A-9446-34BA35E431DE}"/>
                </a:ext>
              </a:extLst>
            </p:cNvPr>
            <p:cNvSpPr/>
            <p:nvPr/>
          </p:nvSpPr>
          <p:spPr>
            <a:xfrm>
              <a:off x="4241998" y="605091"/>
              <a:ext cx="744583" cy="744583"/>
            </a:xfrm>
            <a:custGeom>
              <a:avLst/>
              <a:gdLst>
                <a:gd name="connsiteX0" fmla="*/ 376690 w 744582"/>
                <a:gd name="connsiteY0" fmla="*/ 746033 h 744582"/>
                <a:gd name="connsiteX1" fmla="*/ 637843 w 744582"/>
                <a:gd name="connsiteY1" fmla="*/ 637843 h 744582"/>
                <a:gd name="connsiteX2" fmla="*/ 745994 w 744582"/>
                <a:gd name="connsiteY2" fmla="*/ 376690 h 744582"/>
                <a:gd name="connsiteX3" fmla="*/ 637843 w 744582"/>
                <a:gd name="connsiteY3" fmla="*/ 115538 h 744582"/>
                <a:gd name="connsiteX4" fmla="*/ 376690 w 744582"/>
                <a:gd name="connsiteY4" fmla="*/ 7348 h 744582"/>
                <a:gd name="connsiteX5" fmla="*/ 115538 w 744582"/>
                <a:gd name="connsiteY5" fmla="*/ 115538 h 744582"/>
                <a:gd name="connsiteX6" fmla="*/ 7348 w 744582"/>
                <a:gd name="connsiteY6" fmla="*/ 376690 h 744582"/>
                <a:gd name="connsiteX7" fmla="*/ 115655 w 744582"/>
                <a:gd name="connsiteY7" fmla="*/ 637735 h 744582"/>
                <a:gd name="connsiteX8" fmla="*/ 376700 w 744582"/>
                <a:gd name="connsiteY8" fmla="*/ 746043 h 744582"/>
                <a:gd name="connsiteX9" fmla="*/ 376690 w 744582"/>
                <a:gd name="connsiteY9" fmla="*/ 177799 h 744582"/>
                <a:gd name="connsiteX10" fmla="*/ 517299 w 744582"/>
                <a:gd name="connsiteY10" fmla="*/ 236046 h 744582"/>
                <a:gd name="connsiteX11" fmla="*/ 575546 w 744582"/>
                <a:gd name="connsiteY11" fmla="*/ 376683 h 744582"/>
                <a:gd name="connsiteX12" fmla="*/ 517337 w 744582"/>
                <a:gd name="connsiteY12" fmla="*/ 517292 h 744582"/>
                <a:gd name="connsiteX13" fmla="*/ 376699 w 744582"/>
                <a:gd name="connsiteY13" fmla="*/ 575577 h 744582"/>
                <a:gd name="connsiteX14" fmla="*/ 236061 w 744582"/>
                <a:gd name="connsiteY14" fmla="*/ 517330 h 744582"/>
                <a:gd name="connsiteX15" fmla="*/ 177814 w 744582"/>
                <a:gd name="connsiteY15" fmla="*/ 376692 h 744582"/>
                <a:gd name="connsiteX16" fmla="*/ 236138 w 744582"/>
                <a:gd name="connsiteY16" fmla="*/ 236123 h 744582"/>
                <a:gd name="connsiteX17" fmla="*/ 376707 w 744582"/>
                <a:gd name="connsiteY17" fmla="*/ 177800 h 74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4582" h="744582">
                  <a:moveTo>
                    <a:pt x="376690" y="746033"/>
                  </a:moveTo>
                  <a:cubicBezTo>
                    <a:pt x="474624" y="746033"/>
                    <a:pt x="568577" y="707112"/>
                    <a:pt x="637843" y="637843"/>
                  </a:cubicBezTo>
                  <a:cubicBezTo>
                    <a:pt x="707112" y="568574"/>
                    <a:pt x="745994" y="474662"/>
                    <a:pt x="745994" y="376690"/>
                  </a:cubicBezTo>
                  <a:cubicBezTo>
                    <a:pt x="745994" y="278757"/>
                    <a:pt x="707111" y="184804"/>
                    <a:pt x="637843" y="115538"/>
                  </a:cubicBezTo>
                  <a:cubicBezTo>
                    <a:pt x="568574" y="46269"/>
                    <a:pt x="474623" y="7348"/>
                    <a:pt x="376690" y="7348"/>
                  </a:cubicBezTo>
                  <a:cubicBezTo>
                    <a:pt x="278719" y="7348"/>
                    <a:pt x="184764" y="46269"/>
                    <a:pt x="115538" y="115538"/>
                  </a:cubicBezTo>
                  <a:cubicBezTo>
                    <a:pt x="46269" y="184806"/>
                    <a:pt x="7348" y="278758"/>
                    <a:pt x="7348" y="376690"/>
                  </a:cubicBezTo>
                  <a:cubicBezTo>
                    <a:pt x="7463" y="474624"/>
                    <a:pt x="46422" y="568499"/>
                    <a:pt x="115655" y="637735"/>
                  </a:cubicBezTo>
                  <a:cubicBezTo>
                    <a:pt x="184886" y="706966"/>
                    <a:pt x="278758" y="745925"/>
                    <a:pt x="376700" y="746043"/>
                  </a:cubicBezTo>
                  <a:close/>
                  <a:moveTo>
                    <a:pt x="376690" y="177799"/>
                  </a:moveTo>
                  <a:cubicBezTo>
                    <a:pt x="429426" y="177799"/>
                    <a:pt x="480021" y="198770"/>
                    <a:pt x="517299" y="236046"/>
                  </a:cubicBezTo>
                  <a:cubicBezTo>
                    <a:pt x="554612" y="273359"/>
                    <a:pt x="575546" y="323952"/>
                    <a:pt x="575546" y="376683"/>
                  </a:cubicBezTo>
                  <a:cubicBezTo>
                    <a:pt x="575584" y="429420"/>
                    <a:pt x="554612" y="480014"/>
                    <a:pt x="517337" y="517292"/>
                  </a:cubicBezTo>
                  <a:cubicBezTo>
                    <a:pt x="480024" y="554606"/>
                    <a:pt x="429430" y="575539"/>
                    <a:pt x="376699" y="575577"/>
                  </a:cubicBezTo>
                  <a:cubicBezTo>
                    <a:pt x="323963" y="575577"/>
                    <a:pt x="273369" y="554606"/>
                    <a:pt x="236061" y="517330"/>
                  </a:cubicBezTo>
                  <a:cubicBezTo>
                    <a:pt x="198786" y="480017"/>
                    <a:pt x="177814" y="429423"/>
                    <a:pt x="177814" y="376692"/>
                  </a:cubicBezTo>
                  <a:cubicBezTo>
                    <a:pt x="177891" y="323956"/>
                    <a:pt x="198862" y="273440"/>
                    <a:pt x="236138" y="236123"/>
                  </a:cubicBezTo>
                  <a:cubicBezTo>
                    <a:pt x="273413" y="198848"/>
                    <a:pt x="323967" y="177876"/>
                    <a:pt x="376707" y="177800"/>
                  </a:cubicBezTo>
                  <a:close/>
                </a:path>
              </a:pathLst>
            </a:custGeom>
            <a:grpFill/>
            <a:ln w="9525" cap="flat">
              <a:noFill/>
              <a:prstDash val="solid"/>
              <a:miter/>
            </a:ln>
          </p:spPr>
          <p:txBody>
            <a:bodyPr rtlCol="0" anchor="ctr"/>
            <a:lstStyle/>
            <a:p>
              <a:endParaRPr lang="en-IN"/>
            </a:p>
          </p:txBody>
        </p:sp>
      </p:grpSp>
      <p:grpSp>
        <p:nvGrpSpPr>
          <p:cNvPr id="56" name="Group 55">
            <a:extLst>
              <a:ext uri="{FF2B5EF4-FFF2-40B4-BE49-F238E27FC236}">
                <a16:creationId xmlns:a16="http://schemas.microsoft.com/office/drawing/2014/main" id="{A842E4C1-354E-8F96-4869-1438694B1794}"/>
              </a:ext>
            </a:extLst>
          </p:cNvPr>
          <p:cNvGrpSpPr/>
          <p:nvPr/>
        </p:nvGrpSpPr>
        <p:grpSpPr>
          <a:xfrm>
            <a:off x="9716679" y="3795696"/>
            <a:ext cx="591980" cy="677924"/>
            <a:chOff x="7901731" y="1250976"/>
            <a:chExt cx="504223" cy="577429"/>
          </a:xfrm>
          <a:solidFill>
            <a:schemeClr val="accent1"/>
          </a:solidFill>
        </p:grpSpPr>
        <p:sp>
          <p:nvSpPr>
            <p:cNvPr id="83" name="Freeform: Shape 82">
              <a:extLst>
                <a:ext uri="{FF2B5EF4-FFF2-40B4-BE49-F238E27FC236}">
                  <a16:creationId xmlns:a16="http://schemas.microsoft.com/office/drawing/2014/main" id="{A3A28610-51E6-90BC-CE65-42C2E4FD02E0}"/>
                </a:ext>
              </a:extLst>
            </p:cNvPr>
            <p:cNvSpPr/>
            <p:nvPr/>
          </p:nvSpPr>
          <p:spPr>
            <a:xfrm>
              <a:off x="8078462" y="1722649"/>
              <a:ext cx="35252" cy="105756"/>
            </a:xfrm>
            <a:custGeom>
              <a:avLst/>
              <a:gdLst>
                <a:gd name="connsiteX0" fmla="*/ 18214 w 35252"/>
                <a:gd name="connsiteY0" fmla="*/ 99176 h 105756"/>
                <a:gd name="connsiteX1" fmla="*/ 8813 w 35252"/>
                <a:gd name="connsiteY1" fmla="*/ 89775 h 105756"/>
                <a:gd name="connsiteX2" fmla="*/ 8813 w 35252"/>
                <a:gd name="connsiteY2" fmla="*/ 18214 h 105756"/>
                <a:gd name="connsiteX3" fmla="*/ 18214 w 35252"/>
                <a:gd name="connsiteY3" fmla="*/ 8813 h 105756"/>
                <a:gd name="connsiteX4" fmla="*/ 27614 w 35252"/>
                <a:gd name="connsiteY4" fmla="*/ 18214 h 105756"/>
                <a:gd name="connsiteX5" fmla="*/ 27614 w 35252"/>
                <a:gd name="connsiteY5" fmla="*/ 89775 h 105756"/>
                <a:gd name="connsiteX6" fmla="*/ 18214 w 35252"/>
                <a:gd name="connsiteY6" fmla="*/ 99176 h 10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2" h="105756">
                  <a:moveTo>
                    <a:pt x="18214" y="99176"/>
                  </a:moveTo>
                  <a:cubicBezTo>
                    <a:pt x="13043" y="99176"/>
                    <a:pt x="8813" y="94946"/>
                    <a:pt x="8813" y="89775"/>
                  </a:cubicBezTo>
                  <a:lnTo>
                    <a:pt x="8813" y="18214"/>
                  </a:lnTo>
                  <a:cubicBezTo>
                    <a:pt x="8813" y="13043"/>
                    <a:pt x="13043" y="8813"/>
                    <a:pt x="18214" y="8813"/>
                  </a:cubicBezTo>
                  <a:cubicBezTo>
                    <a:pt x="23384" y="8813"/>
                    <a:pt x="27614" y="13043"/>
                    <a:pt x="27614" y="18214"/>
                  </a:cubicBezTo>
                  <a:lnTo>
                    <a:pt x="27614" y="89775"/>
                  </a:lnTo>
                  <a:cubicBezTo>
                    <a:pt x="27497" y="94946"/>
                    <a:pt x="23384" y="99176"/>
                    <a:pt x="18214" y="99176"/>
                  </a:cubicBezTo>
                  <a:close/>
                </a:path>
              </a:pathLst>
            </a:custGeom>
            <a:grpFill/>
            <a:ln w="9525" cap="flat">
              <a:noFill/>
              <a:prstDash val="solid"/>
              <a:miter/>
            </a:ln>
          </p:spPr>
          <p:txBody>
            <a:bodyPr rtlCol="0" anchor="ctr"/>
            <a:lstStyle/>
            <a:p>
              <a:endParaRPr lang="en-IN"/>
            </a:p>
          </p:txBody>
        </p:sp>
        <p:sp>
          <p:nvSpPr>
            <p:cNvPr id="84" name="Freeform: Shape 83">
              <a:extLst>
                <a:ext uri="{FF2B5EF4-FFF2-40B4-BE49-F238E27FC236}">
                  <a16:creationId xmlns:a16="http://schemas.microsoft.com/office/drawing/2014/main" id="{5D717C98-8775-3A60-B50C-7814B3C3C17C}"/>
                </a:ext>
              </a:extLst>
            </p:cNvPr>
            <p:cNvSpPr/>
            <p:nvPr/>
          </p:nvSpPr>
          <p:spPr>
            <a:xfrm>
              <a:off x="8194559" y="1722649"/>
              <a:ext cx="35252" cy="105756"/>
            </a:xfrm>
            <a:custGeom>
              <a:avLst/>
              <a:gdLst>
                <a:gd name="connsiteX0" fmla="*/ 18214 w 35252"/>
                <a:gd name="connsiteY0" fmla="*/ 99176 h 105756"/>
                <a:gd name="connsiteX1" fmla="*/ 8813 w 35252"/>
                <a:gd name="connsiteY1" fmla="*/ 89775 h 105756"/>
                <a:gd name="connsiteX2" fmla="*/ 8813 w 35252"/>
                <a:gd name="connsiteY2" fmla="*/ 18214 h 105756"/>
                <a:gd name="connsiteX3" fmla="*/ 18214 w 35252"/>
                <a:gd name="connsiteY3" fmla="*/ 8813 h 105756"/>
                <a:gd name="connsiteX4" fmla="*/ 27614 w 35252"/>
                <a:gd name="connsiteY4" fmla="*/ 18214 h 105756"/>
                <a:gd name="connsiteX5" fmla="*/ 27614 w 35252"/>
                <a:gd name="connsiteY5" fmla="*/ 89775 h 105756"/>
                <a:gd name="connsiteX6" fmla="*/ 18214 w 35252"/>
                <a:gd name="connsiteY6" fmla="*/ 99176 h 10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2" h="105756">
                  <a:moveTo>
                    <a:pt x="18214" y="99176"/>
                  </a:moveTo>
                  <a:cubicBezTo>
                    <a:pt x="13043" y="99176"/>
                    <a:pt x="8813" y="94946"/>
                    <a:pt x="8813" y="89775"/>
                  </a:cubicBezTo>
                  <a:lnTo>
                    <a:pt x="8813" y="18214"/>
                  </a:lnTo>
                  <a:cubicBezTo>
                    <a:pt x="8813" y="13043"/>
                    <a:pt x="13043" y="8813"/>
                    <a:pt x="18214" y="8813"/>
                  </a:cubicBezTo>
                  <a:cubicBezTo>
                    <a:pt x="23384" y="8813"/>
                    <a:pt x="27614" y="13043"/>
                    <a:pt x="27614" y="18214"/>
                  </a:cubicBezTo>
                  <a:lnTo>
                    <a:pt x="27614" y="89775"/>
                  </a:lnTo>
                  <a:cubicBezTo>
                    <a:pt x="27614" y="94946"/>
                    <a:pt x="23384" y="99176"/>
                    <a:pt x="18214" y="99176"/>
                  </a:cubicBezTo>
                  <a:close/>
                </a:path>
              </a:pathLst>
            </a:custGeom>
            <a:grpFill/>
            <a:ln w="9525" cap="flat">
              <a:noFill/>
              <a:prstDash val="solid"/>
              <a:miter/>
            </a:ln>
          </p:spPr>
          <p:txBody>
            <a:bodyPr rtlCol="0" anchor="ctr"/>
            <a:lstStyle/>
            <a:p>
              <a:endParaRPr lang="en-IN"/>
            </a:p>
          </p:txBody>
        </p:sp>
        <p:sp>
          <p:nvSpPr>
            <p:cNvPr id="85" name="Freeform: Shape 84">
              <a:extLst>
                <a:ext uri="{FF2B5EF4-FFF2-40B4-BE49-F238E27FC236}">
                  <a16:creationId xmlns:a16="http://schemas.microsoft.com/office/drawing/2014/main" id="{D3DF9FF2-06D7-0BC4-7131-CA63868B8652}"/>
                </a:ext>
              </a:extLst>
            </p:cNvPr>
            <p:cNvSpPr/>
            <p:nvPr/>
          </p:nvSpPr>
          <p:spPr>
            <a:xfrm>
              <a:off x="8090565" y="1529585"/>
              <a:ext cx="117507" cy="117507"/>
            </a:xfrm>
            <a:custGeom>
              <a:avLst/>
              <a:gdLst>
                <a:gd name="connsiteX0" fmla="*/ 64159 w 117507"/>
                <a:gd name="connsiteY0" fmla="*/ 119505 h 117507"/>
                <a:gd name="connsiteX1" fmla="*/ 8813 w 117507"/>
                <a:gd name="connsiteY1" fmla="*/ 64159 h 117507"/>
                <a:gd name="connsiteX2" fmla="*/ 64159 w 117507"/>
                <a:gd name="connsiteY2" fmla="*/ 8813 h 117507"/>
                <a:gd name="connsiteX3" fmla="*/ 119505 w 117507"/>
                <a:gd name="connsiteY3" fmla="*/ 64159 h 117507"/>
                <a:gd name="connsiteX4" fmla="*/ 64159 w 117507"/>
                <a:gd name="connsiteY4" fmla="*/ 119505 h 117507"/>
                <a:gd name="connsiteX5" fmla="*/ 64159 w 117507"/>
                <a:gd name="connsiteY5" fmla="*/ 27614 h 117507"/>
                <a:gd name="connsiteX6" fmla="*/ 27497 w 117507"/>
                <a:gd name="connsiteY6" fmla="*/ 64276 h 117507"/>
                <a:gd name="connsiteX7" fmla="*/ 64159 w 117507"/>
                <a:gd name="connsiteY7" fmla="*/ 100939 h 117507"/>
                <a:gd name="connsiteX8" fmla="*/ 100821 w 117507"/>
                <a:gd name="connsiteY8" fmla="*/ 64276 h 117507"/>
                <a:gd name="connsiteX9" fmla="*/ 64159 w 117507"/>
                <a:gd name="connsiteY9" fmla="*/ 27614 h 11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507" h="117507">
                  <a:moveTo>
                    <a:pt x="64159" y="119505"/>
                  </a:moveTo>
                  <a:cubicBezTo>
                    <a:pt x="33607" y="119505"/>
                    <a:pt x="8813" y="94711"/>
                    <a:pt x="8813" y="64159"/>
                  </a:cubicBezTo>
                  <a:cubicBezTo>
                    <a:pt x="8813" y="33607"/>
                    <a:pt x="33607" y="8813"/>
                    <a:pt x="64159" y="8813"/>
                  </a:cubicBezTo>
                  <a:cubicBezTo>
                    <a:pt x="94711" y="8813"/>
                    <a:pt x="119505" y="33607"/>
                    <a:pt x="119505" y="64159"/>
                  </a:cubicBezTo>
                  <a:cubicBezTo>
                    <a:pt x="119505" y="94711"/>
                    <a:pt x="94711" y="119505"/>
                    <a:pt x="64159" y="119505"/>
                  </a:cubicBezTo>
                  <a:close/>
                  <a:moveTo>
                    <a:pt x="64159" y="27614"/>
                  </a:moveTo>
                  <a:cubicBezTo>
                    <a:pt x="43948" y="27614"/>
                    <a:pt x="27497" y="44065"/>
                    <a:pt x="27497" y="64276"/>
                  </a:cubicBezTo>
                  <a:cubicBezTo>
                    <a:pt x="27497" y="84488"/>
                    <a:pt x="43948" y="100939"/>
                    <a:pt x="64159" y="100939"/>
                  </a:cubicBezTo>
                  <a:cubicBezTo>
                    <a:pt x="84370" y="100939"/>
                    <a:pt x="100821" y="84488"/>
                    <a:pt x="100821" y="64276"/>
                  </a:cubicBezTo>
                  <a:cubicBezTo>
                    <a:pt x="100821" y="43948"/>
                    <a:pt x="84370" y="27614"/>
                    <a:pt x="64159" y="27614"/>
                  </a:cubicBezTo>
                  <a:close/>
                </a:path>
              </a:pathLst>
            </a:custGeom>
            <a:grpFill/>
            <a:ln w="9525" cap="flat">
              <a:noFill/>
              <a:prstDash val="solid"/>
              <a:miter/>
            </a:ln>
          </p:spPr>
          <p:txBody>
            <a:bodyPr rtlCol="0" anchor="ctr"/>
            <a:lstStyle/>
            <a:p>
              <a:endParaRPr lang="en-IN"/>
            </a:p>
          </p:txBody>
        </p:sp>
        <p:sp>
          <p:nvSpPr>
            <p:cNvPr id="86" name="Freeform: Shape 85">
              <a:extLst>
                <a:ext uri="{FF2B5EF4-FFF2-40B4-BE49-F238E27FC236}">
                  <a16:creationId xmlns:a16="http://schemas.microsoft.com/office/drawing/2014/main" id="{5AEF808F-9A55-BFF2-3D8C-3BE7BB31A5C4}"/>
                </a:ext>
              </a:extLst>
            </p:cNvPr>
            <p:cNvSpPr/>
            <p:nvPr/>
          </p:nvSpPr>
          <p:spPr>
            <a:xfrm>
              <a:off x="8036159" y="1654612"/>
              <a:ext cx="235014" cy="164510"/>
            </a:xfrm>
            <a:custGeom>
              <a:avLst/>
              <a:gdLst>
                <a:gd name="connsiteX0" fmla="*/ 218916 w 235014"/>
                <a:gd name="connsiteY0" fmla="*/ 167213 h 164509"/>
                <a:gd name="connsiteX1" fmla="*/ 18214 w 235014"/>
                <a:gd name="connsiteY1" fmla="*/ 167213 h 164509"/>
                <a:gd name="connsiteX2" fmla="*/ 8813 w 235014"/>
                <a:gd name="connsiteY2" fmla="*/ 157812 h 164509"/>
                <a:gd name="connsiteX3" fmla="*/ 8813 w 235014"/>
                <a:gd name="connsiteY3" fmla="*/ 72502 h 164509"/>
                <a:gd name="connsiteX4" fmla="*/ 72502 w 235014"/>
                <a:gd name="connsiteY4" fmla="*/ 8813 h 164509"/>
                <a:gd name="connsiteX5" fmla="*/ 164393 w 235014"/>
                <a:gd name="connsiteY5" fmla="*/ 8813 h 164509"/>
                <a:gd name="connsiteX6" fmla="*/ 228081 w 235014"/>
                <a:gd name="connsiteY6" fmla="*/ 72502 h 164509"/>
                <a:gd name="connsiteX7" fmla="*/ 228081 w 235014"/>
                <a:gd name="connsiteY7" fmla="*/ 157812 h 164509"/>
                <a:gd name="connsiteX8" fmla="*/ 218916 w 235014"/>
                <a:gd name="connsiteY8" fmla="*/ 167213 h 164509"/>
                <a:gd name="connsiteX9" fmla="*/ 27614 w 235014"/>
                <a:gd name="connsiteY9" fmla="*/ 148529 h 164509"/>
                <a:gd name="connsiteX10" fmla="*/ 209515 w 235014"/>
                <a:gd name="connsiteY10" fmla="*/ 148529 h 164509"/>
                <a:gd name="connsiteX11" fmla="*/ 209515 w 235014"/>
                <a:gd name="connsiteY11" fmla="*/ 72502 h 164509"/>
                <a:gd name="connsiteX12" fmla="*/ 164510 w 235014"/>
                <a:gd name="connsiteY12" fmla="*/ 27497 h 164509"/>
                <a:gd name="connsiteX13" fmla="*/ 72620 w 235014"/>
                <a:gd name="connsiteY13" fmla="*/ 27497 h 164509"/>
                <a:gd name="connsiteX14" fmla="*/ 27614 w 235014"/>
                <a:gd name="connsiteY14" fmla="*/ 72502 h 164509"/>
                <a:gd name="connsiteX15" fmla="*/ 27614 w 235014"/>
                <a:gd name="connsiteY15" fmla="*/ 148529 h 16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014" h="164509">
                  <a:moveTo>
                    <a:pt x="218916" y="167213"/>
                  </a:moveTo>
                  <a:lnTo>
                    <a:pt x="18214" y="167213"/>
                  </a:lnTo>
                  <a:cubicBezTo>
                    <a:pt x="13043" y="167213"/>
                    <a:pt x="8813" y="162982"/>
                    <a:pt x="8813" y="157812"/>
                  </a:cubicBezTo>
                  <a:lnTo>
                    <a:pt x="8813" y="72502"/>
                  </a:lnTo>
                  <a:cubicBezTo>
                    <a:pt x="8813" y="37367"/>
                    <a:pt x="37368" y="8813"/>
                    <a:pt x="72502" y="8813"/>
                  </a:cubicBezTo>
                  <a:lnTo>
                    <a:pt x="164393" y="8813"/>
                  </a:lnTo>
                  <a:cubicBezTo>
                    <a:pt x="199527" y="8813"/>
                    <a:pt x="228081" y="37367"/>
                    <a:pt x="228081" y="72502"/>
                  </a:cubicBezTo>
                  <a:lnTo>
                    <a:pt x="228081" y="157812"/>
                  </a:lnTo>
                  <a:cubicBezTo>
                    <a:pt x="228317" y="162982"/>
                    <a:pt x="224086" y="167213"/>
                    <a:pt x="218916" y="167213"/>
                  </a:cubicBezTo>
                  <a:close/>
                  <a:moveTo>
                    <a:pt x="27614" y="148529"/>
                  </a:moveTo>
                  <a:lnTo>
                    <a:pt x="209515" y="148529"/>
                  </a:lnTo>
                  <a:lnTo>
                    <a:pt x="209515" y="72502"/>
                  </a:lnTo>
                  <a:cubicBezTo>
                    <a:pt x="209515" y="47708"/>
                    <a:pt x="189304" y="27497"/>
                    <a:pt x="164510" y="27497"/>
                  </a:cubicBezTo>
                  <a:lnTo>
                    <a:pt x="72620" y="27497"/>
                  </a:lnTo>
                  <a:cubicBezTo>
                    <a:pt x="47825" y="27497"/>
                    <a:pt x="27614" y="47708"/>
                    <a:pt x="27614" y="72502"/>
                  </a:cubicBezTo>
                  <a:lnTo>
                    <a:pt x="27614" y="148529"/>
                  </a:lnTo>
                  <a:close/>
                </a:path>
              </a:pathLst>
            </a:custGeom>
            <a:grpFill/>
            <a:ln w="9525" cap="flat">
              <a:noFill/>
              <a:prstDash val="solid"/>
              <a:miter/>
            </a:ln>
          </p:spPr>
          <p:txBody>
            <a:bodyPr rtlCol="0" anchor="ctr"/>
            <a:lstStyle/>
            <a:p>
              <a:endParaRPr lang="en-IN"/>
            </a:p>
          </p:txBody>
        </p:sp>
        <p:sp>
          <p:nvSpPr>
            <p:cNvPr id="87" name="Freeform: Shape 86">
              <a:extLst>
                <a:ext uri="{FF2B5EF4-FFF2-40B4-BE49-F238E27FC236}">
                  <a16:creationId xmlns:a16="http://schemas.microsoft.com/office/drawing/2014/main" id="{84FA18DD-8680-F3BA-0C11-19CF96CC87EB}"/>
                </a:ext>
              </a:extLst>
            </p:cNvPr>
            <p:cNvSpPr/>
            <p:nvPr/>
          </p:nvSpPr>
          <p:spPr>
            <a:xfrm>
              <a:off x="8078462" y="1444040"/>
              <a:ext cx="35252" cy="58754"/>
            </a:xfrm>
            <a:custGeom>
              <a:avLst/>
              <a:gdLst>
                <a:gd name="connsiteX0" fmla="*/ 18214 w 35252"/>
                <a:gd name="connsiteY0" fmla="*/ 60751 h 58753"/>
                <a:gd name="connsiteX1" fmla="*/ 8813 w 35252"/>
                <a:gd name="connsiteY1" fmla="*/ 51351 h 58753"/>
                <a:gd name="connsiteX2" fmla="*/ 8813 w 35252"/>
                <a:gd name="connsiteY2" fmla="*/ 18214 h 58753"/>
                <a:gd name="connsiteX3" fmla="*/ 18214 w 35252"/>
                <a:gd name="connsiteY3" fmla="*/ 8813 h 58753"/>
                <a:gd name="connsiteX4" fmla="*/ 27614 w 35252"/>
                <a:gd name="connsiteY4" fmla="*/ 18214 h 58753"/>
                <a:gd name="connsiteX5" fmla="*/ 27614 w 35252"/>
                <a:gd name="connsiteY5" fmla="*/ 51351 h 58753"/>
                <a:gd name="connsiteX6" fmla="*/ 18214 w 35252"/>
                <a:gd name="connsiteY6" fmla="*/ 60751 h 5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2" h="58753">
                  <a:moveTo>
                    <a:pt x="18214" y="60751"/>
                  </a:moveTo>
                  <a:cubicBezTo>
                    <a:pt x="13043" y="60751"/>
                    <a:pt x="8813" y="56521"/>
                    <a:pt x="8813" y="51351"/>
                  </a:cubicBezTo>
                  <a:lnTo>
                    <a:pt x="8813" y="18214"/>
                  </a:lnTo>
                  <a:cubicBezTo>
                    <a:pt x="8813" y="13043"/>
                    <a:pt x="13043" y="8813"/>
                    <a:pt x="18214" y="8813"/>
                  </a:cubicBezTo>
                  <a:cubicBezTo>
                    <a:pt x="23384" y="8813"/>
                    <a:pt x="27614" y="13043"/>
                    <a:pt x="27614" y="18214"/>
                  </a:cubicBezTo>
                  <a:lnTo>
                    <a:pt x="27614" y="51351"/>
                  </a:lnTo>
                  <a:cubicBezTo>
                    <a:pt x="27497" y="56521"/>
                    <a:pt x="23384" y="60751"/>
                    <a:pt x="18214" y="60751"/>
                  </a:cubicBezTo>
                  <a:close/>
                </a:path>
              </a:pathLst>
            </a:custGeom>
            <a:grpFill/>
            <a:ln w="9525" cap="flat">
              <a:noFill/>
              <a:prstDash val="solid"/>
              <a:miter/>
            </a:ln>
          </p:spPr>
          <p:txBody>
            <a:bodyPr rtlCol="0" anchor="ctr"/>
            <a:lstStyle/>
            <a:p>
              <a:endParaRPr lang="en-IN"/>
            </a:p>
          </p:txBody>
        </p:sp>
        <p:sp>
          <p:nvSpPr>
            <p:cNvPr id="88" name="Freeform: Shape 87">
              <a:extLst>
                <a:ext uri="{FF2B5EF4-FFF2-40B4-BE49-F238E27FC236}">
                  <a16:creationId xmlns:a16="http://schemas.microsoft.com/office/drawing/2014/main" id="{D9392E04-EC18-E12C-EE38-1EFCF5257F98}"/>
                </a:ext>
              </a:extLst>
            </p:cNvPr>
            <p:cNvSpPr/>
            <p:nvPr/>
          </p:nvSpPr>
          <p:spPr>
            <a:xfrm>
              <a:off x="8194559" y="1444040"/>
              <a:ext cx="35252" cy="58754"/>
            </a:xfrm>
            <a:custGeom>
              <a:avLst/>
              <a:gdLst>
                <a:gd name="connsiteX0" fmla="*/ 18214 w 35252"/>
                <a:gd name="connsiteY0" fmla="*/ 60751 h 58753"/>
                <a:gd name="connsiteX1" fmla="*/ 8813 w 35252"/>
                <a:gd name="connsiteY1" fmla="*/ 51351 h 58753"/>
                <a:gd name="connsiteX2" fmla="*/ 8813 w 35252"/>
                <a:gd name="connsiteY2" fmla="*/ 18214 h 58753"/>
                <a:gd name="connsiteX3" fmla="*/ 18214 w 35252"/>
                <a:gd name="connsiteY3" fmla="*/ 8813 h 58753"/>
                <a:gd name="connsiteX4" fmla="*/ 27614 w 35252"/>
                <a:gd name="connsiteY4" fmla="*/ 18214 h 58753"/>
                <a:gd name="connsiteX5" fmla="*/ 27614 w 35252"/>
                <a:gd name="connsiteY5" fmla="*/ 51351 h 58753"/>
                <a:gd name="connsiteX6" fmla="*/ 18214 w 35252"/>
                <a:gd name="connsiteY6" fmla="*/ 60751 h 5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2" h="58753">
                  <a:moveTo>
                    <a:pt x="18214" y="60751"/>
                  </a:moveTo>
                  <a:cubicBezTo>
                    <a:pt x="13043" y="60751"/>
                    <a:pt x="8813" y="56521"/>
                    <a:pt x="8813" y="51351"/>
                  </a:cubicBezTo>
                  <a:lnTo>
                    <a:pt x="8813" y="18214"/>
                  </a:lnTo>
                  <a:cubicBezTo>
                    <a:pt x="8813" y="13043"/>
                    <a:pt x="13043" y="8813"/>
                    <a:pt x="18214" y="8813"/>
                  </a:cubicBezTo>
                  <a:cubicBezTo>
                    <a:pt x="23384" y="8813"/>
                    <a:pt x="27614" y="13043"/>
                    <a:pt x="27614" y="18214"/>
                  </a:cubicBezTo>
                  <a:lnTo>
                    <a:pt x="27614" y="51351"/>
                  </a:lnTo>
                  <a:cubicBezTo>
                    <a:pt x="27614" y="56521"/>
                    <a:pt x="23384" y="60751"/>
                    <a:pt x="18214" y="60751"/>
                  </a:cubicBezTo>
                  <a:close/>
                </a:path>
              </a:pathLst>
            </a:custGeom>
            <a:grpFill/>
            <a:ln w="9525" cap="flat">
              <a:noFill/>
              <a:prstDash val="solid"/>
              <a:miter/>
            </a:ln>
          </p:spPr>
          <p:txBody>
            <a:bodyPr rtlCol="0" anchor="ctr"/>
            <a:lstStyle/>
            <a:p>
              <a:endParaRPr lang="en-IN"/>
            </a:p>
          </p:txBody>
        </p:sp>
        <p:sp>
          <p:nvSpPr>
            <p:cNvPr id="89" name="Freeform: Shape 88">
              <a:extLst>
                <a:ext uri="{FF2B5EF4-FFF2-40B4-BE49-F238E27FC236}">
                  <a16:creationId xmlns:a16="http://schemas.microsoft.com/office/drawing/2014/main" id="{7C1C11A7-602D-1593-DA53-2BD4024D7207}"/>
                </a:ext>
              </a:extLst>
            </p:cNvPr>
            <p:cNvSpPr/>
            <p:nvPr/>
          </p:nvSpPr>
          <p:spPr>
            <a:xfrm>
              <a:off x="8090565" y="1250976"/>
              <a:ext cx="117507" cy="117507"/>
            </a:xfrm>
            <a:custGeom>
              <a:avLst/>
              <a:gdLst>
                <a:gd name="connsiteX0" fmla="*/ 64159 w 117507"/>
                <a:gd name="connsiteY0" fmla="*/ 119505 h 117507"/>
                <a:gd name="connsiteX1" fmla="*/ 8813 w 117507"/>
                <a:gd name="connsiteY1" fmla="*/ 64159 h 117507"/>
                <a:gd name="connsiteX2" fmla="*/ 64159 w 117507"/>
                <a:gd name="connsiteY2" fmla="*/ 8813 h 117507"/>
                <a:gd name="connsiteX3" fmla="*/ 119505 w 117507"/>
                <a:gd name="connsiteY3" fmla="*/ 64159 h 117507"/>
                <a:gd name="connsiteX4" fmla="*/ 64159 w 117507"/>
                <a:gd name="connsiteY4" fmla="*/ 119505 h 117507"/>
                <a:gd name="connsiteX5" fmla="*/ 64159 w 117507"/>
                <a:gd name="connsiteY5" fmla="*/ 27614 h 117507"/>
                <a:gd name="connsiteX6" fmla="*/ 27497 w 117507"/>
                <a:gd name="connsiteY6" fmla="*/ 64276 h 117507"/>
                <a:gd name="connsiteX7" fmla="*/ 64159 w 117507"/>
                <a:gd name="connsiteY7" fmla="*/ 100939 h 117507"/>
                <a:gd name="connsiteX8" fmla="*/ 100821 w 117507"/>
                <a:gd name="connsiteY8" fmla="*/ 64276 h 117507"/>
                <a:gd name="connsiteX9" fmla="*/ 64159 w 117507"/>
                <a:gd name="connsiteY9" fmla="*/ 27614 h 11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507" h="117507">
                  <a:moveTo>
                    <a:pt x="64159" y="119505"/>
                  </a:moveTo>
                  <a:cubicBezTo>
                    <a:pt x="33607" y="119505"/>
                    <a:pt x="8813" y="94711"/>
                    <a:pt x="8813" y="64159"/>
                  </a:cubicBezTo>
                  <a:cubicBezTo>
                    <a:pt x="8813" y="33607"/>
                    <a:pt x="33607" y="8813"/>
                    <a:pt x="64159" y="8813"/>
                  </a:cubicBezTo>
                  <a:cubicBezTo>
                    <a:pt x="94711" y="8813"/>
                    <a:pt x="119505" y="33607"/>
                    <a:pt x="119505" y="64159"/>
                  </a:cubicBezTo>
                  <a:cubicBezTo>
                    <a:pt x="119505" y="94711"/>
                    <a:pt x="94711" y="119505"/>
                    <a:pt x="64159" y="119505"/>
                  </a:cubicBezTo>
                  <a:close/>
                  <a:moveTo>
                    <a:pt x="64159" y="27614"/>
                  </a:moveTo>
                  <a:cubicBezTo>
                    <a:pt x="43948" y="27614"/>
                    <a:pt x="27497" y="44065"/>
                    <a:pt x="27497" y="64276"/>
                  </a:cubicBezTo>
                  <a:cubicBezTo>
                    <a:pt x="27497" y="84488"/>
                    <a:pt x="43948" y="100939"/>
                    <a:pt x="64159" y="100939"/>
                  </a:cubicBezTo>
                  <a:cubicBezTo>
                    <a:pt x="84370" y="100939"/>
                    <a:pt x="100821" y="84488"/>
                    <a:pt x="100821" y="64276"/>
                  </a:cubicBezTo>
                  <a:cubicBezTo>
                    <a:pt x="100821" y="44065"/>
                    <a:pt x="84370" y="27614"/>
                    <a:pt x="64159" y="27614"/>
                  </a:cubicBezTo>
                  <a:close/>
                </a:path>
              </a:pathLst>
            </a:custGeom>
            <a:grpFill/>
            <a:ln w="9525" cap="flat">
              <a:noFill/>
              <a:prstDash val="solid"/>
              <a:miter/>
            </a:ln>
          </p:spPr>
          <p:txBody>
            <a:bodyPr rtlCol="0" anchor="ctr"/>
            <a:lstStyle/>
            <a:p>
              <a:endParaRPr lang="en-IN"/>
            </a:p>
          </p:txBody>
        </p:sp>
        <p:sp>
          <p:nvSpPr>
            <p:cNvPr id="90" name="Freeform: Shape 89">
              <a:extLst>
                <a:ext uri="{FF2B5EF4-FFF2-40B4-BE49-F238E27FC236}">
                  <a16:creationId xmlns:a16="http://schemas.microsoft.com/office/drawing/2014/main" id="{415BCCF1-C60C-E784-B9A0-ECC2F6CD2B85}"/>
                </a:ext>
              </a:extLst>
            </p:cNvPr>
            <p:cNvSpPr/>
            <p:nvPr/>
          </p:nvSpPr>
          <p:spPr>
            <a:xfrm>
              <a:off x="8036159" y="1376003"/>
              <a:ext cx="235014" cy="129258"/>
            </a:xfrm>
            <a:custGeom>
              <a:avLst/>
              <a:gdLst>
                <a:gd name="connsiteX0" fmla="*/ 218916 w 235014"/>
                <a:gd name="connsiteY0" fmla="*/ 128788 h 129257"/>
                <a:gd name="connsiteX1" fmla="*/ 209515 w 235014"/>
                <a:gd name="connsiteY1" fmla="*/ 119387 h 129257"/>
                <a:gd name="connsiteX2" fmla="*/ 209515 w 235014"/>
                <a:gd name="connsiteY2" fmla="*/ 72502 h 129257"/>
                <a:gd name="connsiteX3" fmla="*/ 164510 w 235014"/>
                <a:gd name="connsiteY3" fmla="*/ 27497 h 129257"/>
                <a:gd name="connsiteX4" fmla="*/ 72620 w 235014"/>
                <a:gd name="connsiteY4" fmla="*/ 27497 h 129257"/>
                <a:gd name="connsiteX5" fmla="*/ 27614 w 235014"/>
                <a:gd name="connsiteY5" fmla="*/ 72502 h 129257"/>
                <a:gd name="connsiteX6" fmla="*/ 27614 w 235014"/>
                <a:gd name="connsiteY6" fmla="*/ 119387 h 129257"/>
                <a:gd name="connsiteX7" fmla="*/ 18214 w 235014"/>
                <a:gd name="connsiteY7" fmla="*/ 128788 h 129257"/>
                <a:gd name="connsiteX8" fmla="*/ 8813 w 235014"/>
                <a:gd name="connsiteY8" fmla="*/ 119387 h 129257"/>
                <a:gd name="connsiteX9" fmla="*/ 8813 w 235014"/>
                <a:gd name="connsiteY9" fmla="*/ 72502 h 129257"/>
                <a:gd name="connsiteX10" fmla="*/ 72502 w 235014"/>
                <a:gd name="connsiteY10" fmla="*/ 8813 h 129257"/>
                <a:gd name="connsiteX11" fmla="*/ 164393 w 235014"/>
                <a:gd name="connsiteY11" fmla="*/ 8813 h 129257"/>
                <a:gd name="connsiteX12" fmla="*/ 228081 w 235014"/>
                <a:gd name="connsiteY12" fmla="*/ 72502 h 129257"/>
                <a:gd name="connsiteX13" fmla="*/ 228081 w 235014"/>
                <a:gd name="connsiteY13" fmla="*/ 119387 h 129257"/>
                <a:gd name="connsiteX14" fmla="*/ 218916 w 235014"/>
                <a:gd name="connsiteY14" fmla="*/ 128788 h 12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014" h="129257">
                  <a:moveTo>
                    <a:pt x="218916" y="128788"/>
                  </a:moveTo>
                  <a:cubicBezTo>
                    <a:pt x="213745" y="128788"/>
                    <a:pt x="209515" y="124557"/>
                    <a:pt x="209515" y="119387"/>
                  </a:cubicBezTo>
                  <a:lnTo>
                    <a:pt x="209515" y="72502"/>
                  </a:lnTo>
                  <a:cubicBezTo>
                    <a:pt x="209515" y="47708"/>
                    <a:pt x="189304" y="27497"/>
                    <a:pt x="164510" y="27497"/>
                  </a:cubicBezTo>
                  <a:lnTo>
                    <a:pt x="72620" y="27497"/>
                  </a:lnTo>
                  <a:cubicBezTo>
                    <a:pt x="47825" y="27497"/>
                    <a:pt x="27614" y="47708"/>
                    <a:pt x="27614" y="72502"/>
                  </a:cubicBezTo>
                  <a:lnTo>
                    <a:pt x="27614" y="119387"/>
                  </a:lnTo>
                  <a:cubicBezTo>
                    <a:pt x="27614" y="124557"/>
                    <a:pt x="23384" y="128788"/>
                    <a:pt x="18214" y="128788"/>
                  </a:cubicBezTo>
                  <a:cubicBezTo>
                    <a:pt x="13043" y="128788"/>
                    <a:pt x="8813" y="124557"/>
                    <a:pt x="8813" y="119387"/>
                  </a:cubicBezTo>
                  <a:lnTo>
                    <a:pt x="8813" y="72502"/>
                  </a:lnTo>
                  <a:cubicBezTo>
                    <a:pt x="8813" y="37367"/>
                    <a:pt x="37368" y="8813"/>
                    <a:pt x="72502" y="8813"/>
                  </a:cubicBezTo>
                  <a:lnTo>
                    <a:pt x="164393" y="8813"/>
                  </a:lnTo>
                  <a:cubicBezTo>
                    <a:pt x="199527" y="8813"/>
                    <a:pt x="228081" y="37367"/>
                    <a:pt x="228081" y="72502"/>
                  </a:cubicBezTo>
                  <a:lnTo>
                    <a:pt x="228081" y="119387"/>
                  </a:lnTo>
                  <a:cubicBezTo>
                    <a:pt x="228317" y="124557"/>
                    <a:pt x="224086" y="128788"/>
                    <a:pt x="218916" y="128788"/>
                  </a:cubicBezTo>
                  <a:close/>
                </a:path>
              </a:pathLst>
            </a:custGeom>
            <a:grpFill/>
            <a:ln w="9525" cap="flat">
              <a:noFill/>
              <a:prstDash val="solid"/>
              <a:miter/>
            </a:ln>
          </p:spPr>
          <p:txBody>
            <a:bodyPr rtlCol="0" anchor="ctr"/>
            <a:lstStyle/>
            <a:p>
              <a:endParaRPr lang="en-IN"/>
            </a:p>
          </p:txBody>
        </p:sp>
        <p:sp>
          <p:nvSpPr>
            <p:cNvPr id="91" name="Freeform: Shape 90">
              <a:extLst>
                <a:ext uri="{FF2B5EF4-FFF2-40B4-BE49-F238E27FC236}">
                  <a16:creationId xmlns:a16="http://schemas.microsoft.com/office/drawing/2014/main" id="{D2F731F6-373A-F549-BDF3-95993CABAA19}"/>
                </a:ext>
              </a:extLst>
            </p:cNvPr>
            <p:cNvSpPr/>
            <p:nvPr/>
          </p:nvSpPr>
          <p:spPr>
            <a:xfrm>
              <a:off x="8333217" y="1729699"/>
              <a:ext cx="35252" cy="94006"/>
            </a:xfrm>
            <a:custGeom>
              <a:avLst/>
              <a:gdLst>
                <a:gd name="connsiteX0" fmla="*/ 18213 w 35252"/>
                <a:gd name="connsiteY0" fmla="*/ 92125 h 94005"/>
                <a:gd name="connsiteX1" fmla="*/ 8813 w 35252"/>
                <a:gd name="connsiteY1" fmla="*/ 82725 h 94005"/>
                <a:gd name="connsiteX2" fmla="*/ 8813 w 35252"/>
                <a:gd name="connsiteY2" fmla="*/ 18214 h 94005"/>
                <a:gd name="connsiteX3" fmla="*/ 18213 w 35252"/>
                <a:gd name="connsiteY3" fmla="*/ 8813 h 94005"/>
                <a:gd name="connsiteX4" fmla="*/ 27614 w 35252"/>
                <a:gd name="connsiteY4" fmla="*/ 18214 h 94005"/>
                <a:gd name="connsiteX5" fmla="*/ 27614 w 35252"/>
                <a:gd name="connsiteY5" fmla="*/ 82725 h 94005"/>
                <a:gd name="connsiteX6" fmla="*/ 18213 w 35252"/>
                <a:gd name="connsiteY6" fmla="*/ 92125 h 9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2" h="94005">
                  <a:moveTo>
                    <a:pt x="18213" y="92125"/>
                  </a:moveTo>
                  <a:cubicBezTo>
                    <a:pt x="13043" y="92125"/>
                    <a:pt x="8813" y="87895"/>
                    <a:pt x="8813" y="82725"/>
                  </a:cubicBezTo>
                  <a:lnTo>
                    <a:pt x="8813" y="18214"/>
                  </a:lnTo>
                  <a:cubicBezTo>
                    <a:pt x="8813" y="13043"/>
                    <a:pt x="13043" y="8813"/>
                    <a:pt x="18213" y="8813"/>
                  </a:cubicBezTo>
                  <a:cubicBezTo>
                    <a:pt x="23384" y="8813"/>
                    <a:pt x="27614" y="13043"/>
                    <a:pt x="27614" y="18214"/>
                  </a:cubicBezTo>
                  <a:lnTo>
                    <a:pt x="27614" y="82725"/>
                  </a:lnTo>
                  <a:cubicBezTo>
                    <a:pt x="27614" y="87895"/>
                    <a:pt x="23384" y="92125"/>
                    <a:pt x="18213" y="92125"/>
                  </a:cubicBezTo>
                  <a:close/>
                </a:path>
              </a:pathLst>
            </a:custGeom>
            <a:grpFill/>
            <a:ln w="9525" cap="flat">
              <a:noFill/>
              <a:prstDash val="solid"/>
              <a:miter/>
            </a:ln>
          </p:spPr>
          <p:txBody>
            <a:bodyPr rtlCol="0" anchor="ctr"/>
            <a:lstStyle/>
            <a:p>
              <a:endParaRPr lang="en-IN"/>
            </a:p>
          </p:txBody>
        </p:sp>
        <p:sp>
          <p:nvSpPr>
            <p:cNvPr id="92" name="Freeform: Shape 91">
              <a:extLst>
                <a:ext uri="{FF2B5EF4-FFF2-40B4-BE49-F238E27FC236}">
                  <a16:creationId xmlns:a16="http://schemas.microsoft.com/office/drawing/2014/main" id="{0C691D2F-740E-7803-7E49-C47AA9CE4B84}"/>
                </a:ext>
              </a:extLst>
            </p:cNvPr>
            <p:cNvSpPr/>
            <p:nvPr/>
          </p:nvSpPr>
          <p:spPr>
            <a:xfrm>
              <a:off x="8239329" y="1555436"/>
              <a:ext cx="117507" cy="117507"/>
            </a:xfrm>
            <a:custGeom>
              <a:avLst/>
              <a:gdLst>
                <a:gd name="connsiteX0" fmla="*/ 59694 w 117507"/>
                <a:gd name="connsiteY0" fmla="*/ 110574 h 117507"/>
                <a:gd name="connsiteX1" fmla="*/ 8813 w 117507"/>
                <a:gd name="connsiteY1" fmla="*/ 59694 h 117507"/>
                <a:gd name="connsiteX2" fmla="*/ 59694 w 117507"/>
                <a:gd name="connsiteY2" fmla="*/ 8813 h 117507"/>
                <a:gd name="connsiteX3" fmla="*/ 110574 w 117507"/>
                <a:gd name="connsiteY3" fmla="*/ 59694 h 117507"/>
                <a:gd name="connsiteX4" fmla="*/ 59694 w 117507"/>
                <a:gd name="connsiteY4" fmla="*/ 110574 h 117507"/>
                <a:gd name="connsiteX5" fmla="*/ 59694 w 117507"/>
                <a:gd name="connsiteY5" fmla="*/ 27614 h 117507"/>
                <a:gd name="connsiteX6" fmla="*/ 27614 w 117507"/>
                <a:gd name="connsiteY6" fmla="*/ 59694 h 117507"/>
                <a:gd name="connsiteX7" fmla="*/ 59694 w 117507"/>
                <a:gd name="connsiteY7" fmla="*/ 91773 h 117507"/>
                <a:gd name="connsiteX8" fmla="*/ 91891 w 117507"/>
                <a:gd name="connsiteY8" fmla="*/ 59694 h 117507"/>
                <a:gd name="connsiteX9" fmla="*/ 59694 w 117507"/>
                <a:gd name="connsiteY9" fmla="*/ 27614 h 11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507" h="117507">
                  <a:moveTo>
                    <a:pt x="59694" y="110574"/>
                  </a:moveTo>
                  <a:cubicBezTo>
                    <a:pt x="31609" y="110574"/>
                    <a:pt x="8813" y="87778"/>
                    <a:pt x="8813" y="59694"/>
                  </a:cubicBezTo>
                  <a:cubicBezTo>
                    <a:pt x="8813" y="31609"/>
                    <a:pt x="31609" y="8813"/>
                    <a:pt x="59694" y="8813"/>
                  </a:cubicBezTo>
                  <a:cubicBezTo>
                    <a:pt x="87778" y="8813"/>
                    <a:pt x="110574" y="31609"/>
                    <a:pt x="110574" y="59694"/>
                  </a:cubicBezTo>
                  <a:cubicBezTo>
                    <a:pt x="110574" y="87778"/>
                    <a:pt x="87778" y="110574"/>
                    <a:pt x="59694" y="110574"/>
                  </a:cubicBezTo>
                  <a:close/>
                  <a:moveTo>
                    <a:pt x="59694" y="27614"/>
                  </a:moveTo>
                  <a:cubicBezTo>
                    <a:pt x="41950" y="27614"/>
                    <a:pt x="27614" y="42068"/>
                    <a:pt x="27614" y="59694"/>
                  </a:cubicBezTo>
                  <a:cubicBezTo>
                    <a:pt x="27614" y="77437"/>
                    <a:pt x="42068" y="91773"/>
                    <a:pt x="59694" y="91773"/>
                  </a:cubicBezTo>
                  <a:cubicBezTo>
                    <a:pt x="77437" y="91773"/>
                    <a:pt x="91891" y="77320"/>
                    <a:pt x="91891" y="59694"/>
                  </a:cubicBezTo>
                  <a:cubicBezTo>
                    <a:pt x="91891" y="41950"/>
                    <a:pt x="77437" y="27614"/>
                    <a:pt x="59694" y="27614"/>
                  </a:cubicBezTo>
                  <a:close/>
                </a:path>
              </a:pathLst>
            </a:custGeom>
            <a:grpFill/>
            <a:ln w="9525" cap="flat">
              <a:noFill/>
              <a:prstDash val="solid"/>
              <a:miter/>
            </a:ln>
          </p:spPr>
          <p:txBody>
            <a:bodyPr rtlCol="0" anchor="ctr"/>
            <a:lstStyle/>
            <a:p>
              <a:endParaRPr lang="en-IN"/>
            </a:p>
          </p:txBody>
        </p:sp>
        <p:sp>
          <p:nvSpPr>
            <p:cNvPr id="93" name="Freeform: Shape 92">
              <a:extLst>
                <a:ext uri="{FF2B5EF4-FFF2-40B4-BE49-F238E27FC236}">
                  <a16:creationId xmlns:a16="http://schemas.microsoft.com/office/drawing/2014/main" id="{EC2B58F0-0DC3-BD2E-4523-1879189D7FCB}"/>
                </a:ext>
              </a:extLst>
            </p:cNvPr>
            <p:cNvSpPr/>
            <p:nvPr/>
          </p:nvSpPr>
          <p:spPr>
            <a:xfrm>
              <a:off x="8261303" y="1668126"/>
              <a:ext cx="141008" cy="152759"/>
            </a:xfrm>
            <a:custGeom>
              <a:avLst/>
              <a:gdLst>
                <a:gd name="connsiteX0" fmla="*/ 128200 w 141008"/>
                <a:gd name="connsiteY0" fmla="*/ 153699 h 152759"/>
                <a:gd name="connsiteX1" fmla="*/ 118800 w 141008"/>
                <a:gd name="connsiteY1" fmla="*/ 144299 h 152759"/>
                <a:gd name="connsiteX2" fmla="*/ 118800 w 141008"/>
                <a:gd name="connsiteY2" fmla="*/ 67332 h 152759"/>
                <a:gd name="connsiteX3" fmla="*/ 79082 w 141008"/>
                <a:gd name="connsiteY3" fmla="*/ 27614 h 152759"/>
                <a:gd name="connsiteX4" fmla="*/ 18214 w 141008"/>
                <a:gd name="connsiteY4" fmla="*/ 27614 h 152759"/>
                <a:gd name="connsiteX5" fmla="*/ 8813 w 141008"/>
                <a:gd name="connsiteY5" fmla="*/ 18214 h 152759"/>
                <a:gd name="connsiteX6" fmla="*/ 18214 w 141008"/>
                <a:gd name="connsiteY6" fmla="*/ 8813 h 152759"/>
                <a:gd name="connsiteX7" fmla="*/ 79082 w 141008"/>
                <a:gd name="connsiteY7" fmla="*/ 8813 h 152759"/>
                <a:gd name="connsiteX8" fmla="*/ 137483 w 141008"/>
                <a:gd name="connsiteY8" fmla="*/ 67214 h 152759"/>
                <a:gd name="connsiteX9" fmla="*/ 137483 w 141008"/>
                <a:gd name="connsiteY9" fmla="*/ 144181 h 152759"/>
                <a:gd name="connsiteX10" fmla="*/ 128200 w 141008"/>
                <a:gd name="connsiteY10" fmla="*/ 153699 h 15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008" h="152759">
                  <a:moveTo>
                    <a:pt x="128200" y="153699"/>
                  </a:moveTo>
                  <a:cubicBezTo>
                    <a:pt x="123030" y="153699"/>
                    <a:pt x="118800" y="149469"/>
                    <a:pt x="118800" y="144299"/>
                  </a:cubicBezTo>
                  <a:lnTo>
                    <a:pt x="118800" y="67332"/>
                  </a:lnTo>
                  <a:cubicBezTo>
                    <a:pt x="118800" y="45475"/>
                    <a:pt x="100939" y="27614"/>
                    <a:pt x="79082" y="27614"/>
                  </a:cubicBezTo>
                  <a:lnTo>
                    <a:pt x="18214" y="27614"/>
                  </a:lnTo>
                  <a:cubicBezTo>
                    <a:pt x="13043" y="27614"/>
                    <a:pt x="8813" y="23384"/>
                    <a:pt x="8813" y="18214"/>
                  </a:cubicBezTo>
                  <a:cubicBezTo>
                    <a:pt x="8813" y="13043"/>
                    <a:pt x="13043" y="8813"/>
                    <a:pt x="18214" y="8813"/>
                  </a:cubicBezTo>
                  <a:lnTo>
                    <a:pt x="79082" y="8813"/>
                  </a:lnTo>
                  <a:cubicBezTo>
                    <a:pt x="111279" y="8813"/>
                    <a:pt x="137483" y="35017"/>
                    <a:pt x="137483" y="67214"/>
                  </a:cubicBezTo>
                  <a:lnTo>
                    <a:pt x="137483" y="144181"/>
                  </a:lnTo>
                  <a:cubicBezTo>
                    <a:pt x="137601" y="149469"/>
                    <a:pt x="133371" y="153699"/>
                    <a:pt x="128200" y="153699"/>
                  </a:cubicBezTo>
                  <a:close/>
                </a:path>
              </a:pathLst>
            </a:custGeom>
            <a:grpFill/>
            <a:ln w="9525" cap="flat">
              <a:noFill/>
              <a:prstDash val="solid"/>
              <a:miter/>
            </a:ln>
          </p:spPr>
          <p:txBody>
            <a:bodyPr rtlCol="0" anchor="ctr"/>
            <a:lstStyle/>
            <a:p>
              <a:endParaRPr lang="en-IN"/>
            </a:p>
          </p:txBody>
        </p:sp>
        <p:sp>
          <p:nvSpPr>
            <p:cNvPr id="94" name="Freeform: Shape 93">
              <a:extLst>
                <a:ext uri="{FF2B5EF4-FFF2-40B4-BE49-F238E27FC236}">
                  <a16:creationId xmlns:a16="http://schemas.microsoft.com/office/drawing/2014/main" id="{24D88803-698E-87C1-33CE-A328A10ECF87}"/>
                </a:ext>
              </a:extLst>
            </p:cNvPr>
            <p:cNvSpPr/>
            <p:nvPr/>
          </p:nvSpPr>
          <p:spPr>
            <a:xfrm>
              <a:off x="7939804" y="1729699"/>
              <a:ext cx="35252" cy="94006"/>
            </a:xfrm>
            <a:custGeom>
              <a:avLst/>
              <a:gdLst>
                <a:gd name="connsiteX0" fmla="*/ 18213 w 35252"/>
                <a:gd name="connsiteY0" fmla="*/ 92125 h 94005"/>
                <a:gd name="connsiteX1" fmla="*/ 8813 w 35252"/>
                <a:gd name="connsiteY1" fmla="*/ 82725 h 94005"/>
                <a:gd name="connsiteX2" fmla="*/ 8813 w 35252"/>
                <a:gd name="connsiteY2" fmla="*/ 18214 h 94005"/>
                <a:gd name="connsiteX3" fmla="*/ 18213 w 35252"/>
                <a:gd name="connsiteY3" fmla="*/ 8813 h 94005"/>
                <a:gd name="connsiteX4" fmla="*/ 27614 w 35252"/>
                <a:gd name="connsiteY4" fmla="*/ 18214 h 94005"/>
                <a:gd name="connsiteX5" fmla="*/ 27614 w 35252"/>
                <a:gd name="connsiteY5" fmla="*/ 82725 h 94005"/>
                <a:gd name="connsiteX6" fmla="*/ 18213 w 35252"/>
                <a:gd name="connsiteY6" fmla="*/ 92125 h 9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52" h="94005">
                  <a:moveTo>
                    <a:pt x="18213" y="92125"/>
                  </a:moveTo>
                  <a:cubicBezTo>
                    <a:pt x="13043" y="92125"/>
                    <a:pt x="8813" y="87895"/>
                    <a:pt x="8813" y="82725"/>
                  </a:cubicBezTo>
                  <a:lnTo>
                    <a:pt x="8813" y="18214"/>
                  </a:lnTo>
                  <a:cubicBezTo>
                    <a:pt x="8813" y="13043"/>
                    <a:pt x="13043" y="8813"/>
                    <a:pt x="18213" y="8813"/>
                  </a:cubicBezTo>
                  <a:cubicBezTo>
                    <a:pt x="23384" y="8813"/>
                    <a:pt x="27614" y="13043"/>
                    <a:pt x="27614" y="18214"/>
                  </a:cubicBezTo>
                  <a:lnTo>
                    <a:pt x="27614" y="82725"/>
                  </a:lnTo>
                  <a:cubicBezTo>
                    <a:pt x="27614" y="87895"/>
                    <a:pt x="23384" y="92125"/>
                    <a:pt x="18213" y="92125"/>
                  </a:cubicBezTo>
                  <a:close/>
                </a:path>
              </a:pathLst>
            </a:custGeom>
            <a:grpFill/>
            <a:ln w="9525" cap="flat">
              <a:noFill/>
              <a:prstDash val="solid"/>
              <a:miter/>
            </a:ln>
          </p:spPr>
          <p:txBody>
            <a:bodyPr rtlCol="0" anchor="ctr"/>
            <a:lstStyle/>
            <a:p>
              <a:endParaRPr lang="en-IN"/>
            </a:p>
          </p:txBody>
        </p:sp>
        <p:sp>
          <p:nvSpPr>
            <p:cNvPr id="95" name="Freeform: Shape 94">
              <a:extLst>
                <a:ext uri="{FF2B5EF4-FFF2-40B4-BE49-F238E27FC236}">
                  <a16:creationId xmlns:a16="http://schemas.microsoft.com/office/drawing/2014/main" id="{BF403433-850A-1246-28E6-EE9FFBE1D174}"/>
                </a:ext>
              </a:extLst>
            </p:cNvPr>
            <p:cNvSpPr/>
            <p:nvPr/>
          </p:nvSpPr>
          <p:spPr>
            <a:xfrm>
              <a:off x="7950732" y="1555436"/>
              <a:ext cx="117507" cy="117507"/>
            </a:xfrm>
            <a:custGeom>
              <a:avLst/>
              <a:gdLst>
                <a:gd name="connsiteX0" fmla="*/ 59694 w 117507"/>
                <a:gd name="connsiteY0" fmla="*/ 110574 h 117507"/>
                <a:gd name="connsiteX1" fmla="*/ 8813 w 117507"/>
                <a:gd name="connsiteY1" fmla="*/ 59694 h 117507"/>
                <a:gd name="connsiteX2" fmla="*/ 59694 w 117507"/>
                <a:gd name="connsiteY2" fmla="*/ 8813 h 117507"/>
                <a:gd name="connsiteX3" fmla="*/ 110574 w 117507"/>
                <a:gd name="connsiteY3" fmla="*/ 59694 h 117507"/>
                <a:gd name="connsiteX4" fmla="*/ 59694 w 117507"/>
                <a:gd name="connsiteY4" fmla="*/ 110574 h 117507"/>
                <a:gd name="connsiteX5" fmla="*/ 59694 w 117507"/>
                <a:gd name="connsiteY5" fmla="*/ 27614 h 117507"/>
                <a:gd name="connsiteX6" fmla="*/ 27497 w 117507"/>
                <a:gd name="connsiteY6" fmla="*/ 59694 h 117507"/>
                <a:gd name="connsiteX7" fmla="*/ 59694 w 117507"/>
                <a:gd name="connsiteY7" fmla="*/ 91773 h 117507"/>
                <a:gd name="connsiteX8" fmla="*/ 91773 w 117507"/>
                <a:gd name="connsiteY8" fmla="*/ 59694 h 117507"/>
                <a:gd name="connsiteX9" fmla="*/ 59694 w 117507"/>
                <a:gd name="connsiteY9" fmla="*/ 27614 h 11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507" h="117507">
                  <a:moveTo>
                    <a:pt x="59694" y="110574"/>
                  </a:moveTo>
                  <a:cubicBezTo>
                    <a:pt x="31609" y="110574"/>
                    <a:pt x="8813" y="87778"/>
                    <a:pt x="8813" y="59694"/>
                  </a:cubicBezTo>
                  <a:cubicBezTo>
                    <a:pt x="8813" y="31609"/>
                    <a:pt x="31609" y="8813"/>
                    <a:pt x="59694" y="8813"/>
                  </a:cubicBezTo>
                  <a:cubicBezTo>
                    <a:pt x="87778" y="8813"/>
                    <a:pt x="110574" y="31609"/>
                    <a:pt x="110574" y="59694"/>
                  </a:cubicBezTo>
                  <a:cubicBezTo>
                    <a:pt x="110574" y="87778"/>
                    <a:pt x="87778" y="110574"/>
                    <a:pt x="59694" y="110574"/>
                  </a:cubicBezTo>
                  <a:close/>
                  <a:moveTo>
                    <a:pt x="59694" y="27614"/>
                  </a:moveTo>
                  <a:cubicBezTo>
                    <a:pt x="41950" y="27614"/>
                    <a:pt x="27497" y="42068"/>
                    <a:pt x="27497" y="59694"/>
                  </a:cubicBezTo>
                  <a:cubicBezTo>
                    <a:pt x="27497" y="77437"/>
                    <a:pt x="41950" y="91773"/>
                    <a:pt x="59694" y="91773"/>
                  </a:cubicBezTo>
                  <a:cubicBezTo>
                    <a:pt x="77437" y="91773"/>
                    <a:pt x="91773" y="77320"/>
                    <a:pt x="91773" y="59694"/>
                  </a:cubicBezTo>
                  <a:cubicBezTo>
                    <a:pt x="91891" y="41950"/>
                    <a:pt x="77437" y="27614"/>
                    <a:pt x="59694" y="27614"/>
                  </a:cubicBezTo>
                  <a:close/>
                </a:path>
              </a:pathLst>
            </a:custGeom>
            <a:grpFill/>
            <a:ln w="9525" cap="flat">
              <a:noFill/>
              <a:prstDash val="solid"/>
              <a:miter/>
            </a:ln>
          </p:spPr>
          <p:txBody>
            <a:bodyPr rtlCol="0" anchor="ctr"/>
            <a:lstStyle/>
            <a:p>
              <a:endParaRPr lang="en-IN"/>
            </a:p>
          </p:txBody>
        </p:sp>
        <p:sp>
          <p:nvSpPr>
            <p:cNvPr id="96" name="Freeform: Shape 95">
              <a:extLst>
                <a:ext uri="{FF2B5EF4-FFF2-40B4-BE49-F238E27FC236}">
                  <a16:creationId xmlns:a16="http://schemas.microsoft.com/office/drawing/2014/main" id="{6DED28B8-1FA9-1E18-A12C-028E42DD93E6}"/>
                </a:ext>
              </a:extLst>
            </p:cNvPr>
            <p:cNvSpPr/>
            <p:nvPr/>
          </p:nvSpPr>
          <p:spPr>
            <a:xfrm>
              <a:off x="7901731" y="1668243"/>
              <a:ext cx="141008" cy="152759"/>
            </a:xfrm>
            <a:custGeom>
              <a:avLst/>
              <a:gdLst>
                <a:gd name="connsiteX0" fmla="*/ 18213 w 141008"/>
                <a:gd name="connsiteY0" fmla="*/ 153582 h 152759"/>
                <a:gd name="connsiteX1" fmla="*/ 8813 w 141008"/>
                <a:gd name="connsiteY1" fmla="*/ 144181 h 152759"/>
                <a:gd name="connsiteX2" fmla="*/ 8813 w 141008"/>
                <a:gd name="connsiteY2" fmla="*/ 67214 h 152759"/>
                <a:gd name="connsiteX3" fmla="*/ 67214 w 141008"/>
                <a:gd name="connsiteY3" fmla="*/ 8813 h 152759"/>
                <a:gd name="connsiteX4" fmla="*/ 128083 w 141008"/>
                <a:gd name="connsiteY4" fmla="*/ 8813 h 152759"/>
                <a:gd name="connsiteX5" fmla="*/ 137483 w 141008"/>
                <a:gd name="connsiteY5" fmla="*/ 18214 h 152759"/>
                <a:gd name="connsiteX6" fmla="*/ 128083 w 141008"/>
                <a:gd name="connsiteY6" fmla="*/ 27614 h 152759"/>
                <a:gd name="connsiteX7" fmla="*/ 67214 w 141008"/>
                <a:gd name="connsiteY7" fmla="*/ 27614 h 152759"/>
                <a:gd name="connsiteX8" fmla="*/ 27497 w 141008"/>
                <a:gd name="connsiteY8" fmla="*/ 67332 h 152759"/>
                <a:gd name="connsiteX9" fmla="*/ 27497 w 141008"/>
                <a:gd name="connsiteY9" fmla="*/ 144299 h 152759"/>
                <a:gd name="connsiteX10" fmla="*/ 18213 w 141008"/>
                <a:gd name="connsiteY10" fmla="*/ 153582 h 15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008" h="152759">
                  <a:moveTo>
                    <a:pt x="18213" y="153582"/>
                  </a:moveTo>
                  <a:cubicBezTo>
                    <a:pt x="13043" y="153582"/>
                    <a:pt x="8813" y="149351"/>
                    <a:pt x="8813" y="144181"/>
                  </a:cubicBezTo>
                  <a:lnTo>
                    <a:pt x="8813" y="67214"/>
                  </a:lnTo>
                  <a:cubicBezTo>
                    <a:pt x="8813" y="35017"/>
                    <a:pt x="35017" y="8813"/>
                    <a:pt x="67214" y="8813"/>
                  </a:cubicBezTo>
                  <a:lnTo>
                    <a:pt x="128083" y="8813"/>
                  </a:lnTo>
                  <a:cubicBezTo>
                    <a:pt x="133253" y="8813"/>
                    <a:pt x="137483" y="13043"/>
                    <a:pt x="137483" y="18214"/>
                  </a:cubicBezTo>
                  <a:cubicBezTo>
                    <a:pt x="137483" y="23384"/>
                    <a:pt x="133253" y="27614"/>
                    <a:pt x="128083" y="27614"/>
                  </a:cubicBezTo>
                  <a:lnTo>
                    <a:pt x="67214" y="27614"/>
                  </a:lnTo>
                  <a:cubicBezTo>
                    <a:pt x="45358" y="27614"/>
                    <a:pt x="27497" y="45475"/>
                    <a:pt x="27497" y="67332"/>
                  </a:cubicBezTo>
                  <a:lnTo>
                    <a:pt x="27497" y="144299"/>
                  </a:lnTo>
                  <a:cubicBezTo>
                    <a:pt x="27497" y="149351"/>
                    <a:pt x="23384" y="153582"/>
                    <a:pt x="18213" y="153582"/>
                  </a:cubicBezTo>
                  <a:close/>
                </a:path>
              </a:pathLst>
            </a:custGeom>
            <a:grpFill/>
            <a:ln w="9525" cap="flat">
              <a:noFill/>
              <a:prstDash val="solid"/>
              <a:miter/>
            </a:ln>
          </p:spPr>
          <p:txBody>
            <a:bodyPr rtlCol="0" anchor="ctr"/>
            <a:lstStyle/>
            <a:p>
              <a:endParaRPr lang="en-IN"/>
            </a:p>
          </p:txBody>
        </p:sp>
        <p:sp>
          <p:nvSpPr>
            <p:cNvPr id="97" name="Freeform: Shape 96">
              <a:extLst>
                <a:ext uri="{FF2B5EF4-FFF2-40B4-BE49-F238E27FC236}">
                  <a16:creationId xmlns:a16="http://schemas.microsoft.com/office/drawing/2014/main" id="{253BABE0-640E-26A1-71A4-61A93F1F8996}"/>
                </a:ext>
              </a:extLst>
            </p:cNvPr>
            <p:cNvSpPr/>
            <p:nvPr/>
          </p:nvSpPr>
          <p:spPr>
            <a:xfrm>
              <a:off x="8276696" y="1426531"/>
              <a:ext cx="129258" cy="152759"/>
            </a:xfrm>
            <a:custGeom>
              <a:avLst/>
              <a:gdLst>
                <a:gd name="connsiteX0" fmla="*/ 112807 w 129257"/>
                <a:gd name="connsiteY0" fmla="*/ 152524 h 152759"/>
                <a:gd name="connsiteX1" fmla="*/ 103406 w 129257"/>
                <a:gd name="connsiteY1" fmla="*/ 143124 h 152759"/>
                <a:gd name="connsiteX2" fmla="*/ 103406 w 129257"/>
                <a:gd name="connsiteY2" fmla="*/ 27614 h 152759"/>
                <a:gd name="connsiteX3" fmla="*/ 18214 w 129257"/>
                <a:gd name="connsiteY3" fmla="*/ 27614 h 152759"/>
                <a:gd name="connsiteX4" fmla="*/ 8813 w 129257"/>
                <a:gd name="connsiteY4" fmla="*/ 18214 h 152759"/>
                <a:gd name="connsiteX5" fmla="*/ 18214 w 129257"/>
                <a:gd name="connsiteY5" fmla="*/ 8813 h 152759"/>
                <a:gd name="connsiteX6" fmla="*/ 112690 w 129257"/>
                <a:gd name="connsiteY6" fmla="*/ 8813 h 152759"/>
                <a:gd name="connsiteX7" fmla="*/ 122090 w 129257"/>
                <a:gd name="connsiteY7" fmla="*/ 18214 h 152759"/>
                <a:gd name="connsiteX8" fmla="*/ 122090 w 129257"/>
                <a:gd name="connsiteY8" fmla="*/ 143006 h 152759"/>
                <a:gd name="connsiteX9" fmla="*/ 112807 w 129257"/>
                <a:gd name="connsiteY9" fmla="*/ 152524 h 15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257" h="152759">
                  <a:moveTo>
                    <a:pt x="112807" y="152524"/>
                  </a:moveTo>
                  <a:cubicBezTo>
                    <a:pt x="107637" y="152524"/>
                    <a:pt x="103406" y="148294"/>
                    <a:pt x="103406" y="143124"/>
                  </a:cubicBezTo>
                  <a:lnTo>
                    <a:pt x="103406" y="27614"/>
                  </a:lnTo>
                  <a:lnTo>
                    <a:pt x="18214" y="27614"/>
                  </a:lnTo>
                  <a:cubicBezTo>
                    <a:pt x="13043" y="27614"/>
                    <a:pt x="8813" y="23384"/>
                    <a:pt x="8813" y="18214"/>
                  </a:cubicBezTo>
                  <a:cubicBezTo>
                    <a:pt x="8813" y="13043"/>
                    <a:pt x="13043" y="8813"/>
                    <a:pt x="18214" y="8813"/>
                  </a:cubicBezTo>
                  <a:lnTo>
                    <a:pt x="112690" y="8813"/>
                  </a:lnTo>
                  <a:cubicBezTo>
                    <a:pt x="117860" y="8813"/>
                    <a:pt x="122090" y="13043"/>
                    <a:pt x="122090" y="18214"/>
                  </a:cubicBezTo>
                  <a:lnTo>
                    <a:pt x="122090" y="143006"/>
                  </a:lnTo>
                  <a:cubicBezTo>
                    <a:pt x="122208" y="148294"/>
                    <a:pt x="117977" y="152524"/>
                    <a:pt x="112807" y="152524"/>
                  </a:cubicBezTo>
                  <a:close/>
                </a:path>
              </a:pathLst>
            </a:custGeom>
            <a:grpFill/>
            <a:ln w="9525" cap="flat">
              <a:noFill/>
              <a:prstDash val="solid"/>
              <a:miter/>
            </a:ln>
          </p:spPr>
          <p:txBody>
            <a:bodyPr rtlCol="0" anchor="ctr"/>
            <a:lstStyle/>
            <a:p>
              <a:endParaRPr lang="en-IN"/>
            </a:p>
          </p:txBody>
        </p:sp>
        <p:sp>
          <p:nvSpPr>
            <p:cNvPr id="98" name="Freeform: Shape 97">
              <a:extLst>
                <a:ext uri="{FF2B5EF4-FFF2-40B4-BE49-F238E27FC236}">
                  <a16:creationId xmlns:a16="http://schemas.microsoft.com/office/drawing/2014/main" id="{50992C7C-69B5-4D65-C18A-59D0D3D4E16A}"/>
                </a:ext>
              </a:extLst>
            </p:cNvPr>
            <p:cNvSpPr/>
            <p:nvPr/>
          </p:nvSpPr>
          <p:spPr>
            <a:xfrm>
              <a:off x="7901731" y="1426649"/>
              <a:ext cx="129258" cy="152759"/>
            </a:xfrm>
            <a:custGeom>
              <a:avLst/>
              <a:gdLst>
                <a:gd name="connsiteX0" fmla="*/ 18213 w 129257"/>
                <a:gd name="connsiteY0" fmla="*/ 152407 h 152759"/>
                <a:gd name="connsiteX1" fmla="*/ 8813 w 129257"/>
                <a:gd name="connsiteY1" fmla="*/ 143006 h 152759"/>
                <a:gd name="connsiteX2" fmla="*/ 8813 w 129257"/>
                <a:gd name="connsiteY2" fmla="*/ 18214 h 152759"/>
                <a:gd name="connsiteX3" fmla="*/ 18213 w 129257"/>
                <a:gd name="connsiteY3" fmla="*/ 8813 h 152759"/>
                <a:gd name="connsiteX4" fmla="*/ 112689 w 129257"/>
                <a:gd name="connsiteY4" fmla="*/ 8813 h 152759"/>
                <a:gd name="connsiteX5" fmla="*/ 122090 w 129257"/>
                <a:gd name="connsiteY5" fmla="*/ 18214 h 152759"/>
                <a:gd name="connsiteX6" fmla="*/ 112689 w 129257"/>
                <a:gd name="connsiteY6" fmla="*/ 27614 h 152759"/>
                <a:gd name="connsiteX7" fmla="*/ 27497 w 129257"/>
                <a:gd name="connsiteY7" fmla="*/ 27614 h 152759"/>
                <a:gd name="connsiteX8" fmla="*/ 27497 w 129257"/>
                <a:gd name="connsiteY8" fmla="*/ 143124 h 152759"/>
                <a:gd name="connsiteX9" fmla="*/ 18213 w 129257"/>
                <a:gd name="connsiteY9" fmla="*/ 152407 h 15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257" h="152759">
                  <a:moveTo>
                    <a:pt x="18213" y="152407"/>
                  </a:moveTo>
                  <a:cubicBezTo>
                    <a:pt x="13043" y="152407"/>
                    <a:pt x="8813" y="148176"/>
                    <a:pt x="8813" y="143006"/>
                  </a:cubicBezTo>
                  <a:lnTo>
                    <a:pt x="8813" y="18214"/>
                  </a:lnTo>
                  <a:cubicBezTo>
                    <a:pt x="8813" y="13043"/>
                    <a:pt x="13043" y="8813"/>
                    <a:pt x="18213" y="8813"/>
                  </a:cubicBezTo>
                  <a:lnTo>
                    <a:pt x="112689" y="8813"/>
                  </a:lnTo>
                  <a:cubicBezTo>
                    <a:pt x="117860" y="8813"/>
                    <a:pt x="122090" y="13043"/>
                    <a:pt x="122090" y="18214"/>
                  </a:cubicBezTo>
                  <a:cubicBezTo>
                    <a:pt x="122090" y="23384"/>
                    <a:pt x="117860" y="27614"/>
                    <a:pt x="112689" y="27614"/>
                  </a:cubicBezTo>
                  <a:lnTo>
                    <a:pt x="27497" y="27614"/>
                  </a:lnTo>
                  <a:lnTo>
                    <a:pt x="27497" y="143124"/>
                  </a:lnTo>
                  <a:cubicBezTo>
                    <a:pt x="27497" y="148176"/>
                    <a:pt x="23384" y="152407"/>
                    <a:pt x="18213" y="152407"/>
                  </a:cubicBezTo>
                  <a:close/>
                </a:path>
              </a:pathLst>
            </a:custGeom>
            <a:grpFill/>
            <a:ln w="9525" cap="flat">
              <a:noFill/>
              <a:prstDash val="solid"/>
              <a:miter/>
            </a:ln>
          </p:spPr>
          <p:txBody>
            <a:bodyPr rtlCol="0" anchor="ctr"/>
            <a:lstStyle/>
            <a:p>
              <a:endParaRPr lang="en-IN"/>
            </a:p>
          </p:txBody>
        </p:sp>
      </p:grpSp>
      <p:grpSp>
        <p:nvGrpSpPr>
          <p:cNvPr id="58" name="Group 57">
            <a:extLst>
              <a:ext uri="{FF2B5EF4-FFF2-40B4-BE49-F238E27FC236}">
                <a16:creationId xmlns:a16="http://schemas.microsoft.com/office/drawing/2014/main" id="{E7102C3E-1573-FCCB-13C9-E71BCE800635}"/>
              </a:ext>
            </a:extLst>
          </p:cNvPr>
          <p:cNvGrpSpPr/>
          <p:nvPr/>
        </p:nvGrpSpPr>
        <p:grpSpPr>
          <a:xfrm>
            <a:off x="11032900" y="3893836"/>
            <a:ext cx="570650" cy="481645"/>
            <a:chOff x="9485106" y="315957"/>
            <a:chExt cx="4122148" cy="3479211"/>
          </a:xfrm>
          <a:solidFill>
            <a:schemeClr val="accent1"/>
          </a:solidFill>
        </p:grpSpPr>
        <p:sp>
          <p:nvSpPr>
            <p:cNvPr id="78" name="Freeform: Shape 77">
              <a:extLst>
                <a:ext uri="{FF2B5EF4-FFF2-40B4-BE49-F238E27FC236}">
                  <a16:creationId xmlns:a16="http://schemas.microsoft.com/office/drawing/2014/main" id="{586729A5-21DA-315D-87FF-7C99C8639450}"/>
                </a:ext>
              </a:extLst>
            </p:cNvPr>
            <p:cNvSpPr/>
            <p:nvPr/>
          </p:nvSpPr>
          <p:spPr>
            <a:xfrm>
              <a:off x="9485106" y="315957"/>
              <a:ext cx="4122148" cy="2615837"/>
            </a:xfrm>
            <a:custGeom>
              <a:avLst/>
              <a:gdLst>
                <a:gd name="connsiteX0" fmla="*/ 4056017 w 4122147"/>
                <a:gd name="connsiteY0" fmla="*/ 5512 h 2615837"/>
                <a:gd name="connsiteX1" fmla="*/ 69805 w 4122147"/>
                <a:gd name="connsiteY1" fmla="*/ 5512 h 2615837"/>
                <a:gd name="connsiteX2" fmla="*/ 5511 w 4122147"/>
                <a:gd name="connsiteY2" fmla="*/ 69806 h 2615837"/>
                <a:gd name="connsiteX3" fmla="*/ 69805 w 4122147"/>
                <a:gd name="connsiteY3" fmla="*/ 134100 h 2615837"/>
                <a:gd name="connsiteX4" fmla="*/ 920466 w 4122147"/>
                <a:gd name="connsiteY4" fmla="*/ 134100 h 2615837"/>
                <a:gd name="connsiteX5" fmla="*/ 374689 w 4122147"/>
                <a:gd name="connsiteY5" fmla="*/ 2578070 h 2615837"/>
                <a:gd name="connsiteX6" fmla="*/ 391308 w 4122147"/>
                <a:gd name="connsiteY6" fmla="*/ 2577238 h 2615837"/>
                <a:gd name="connsiteX7" fmla="*/ 585166 w 4122147"/>
                <a:gd name="connsiteY7" fmla="*/ 2615470 h 2615837"/>
                <a:gd name="connsiteX8" fmla="*/ 1407686 w 4122147"/>
                <a:gd name="connsiteY8" fmla="*/ 134098 h 2615837"/>
                <a:gd name="connsiteX9" fmla="*/ 1648813 w 4122147"/>
                <a:gd name="connsiteY9" fmla="*/ 134098 h 2615837"/>
                <a:gd name="connsiteX10" fmla="*/ 1796600 w 4122147"/>
                <a:gd name="connsiteY10" fmla="*/ 2588283 h 2615837"/>
                <a:gd name="connsiteX11" fmla="*/ 1796572 w 4122147"/>
                <a:gd name="connsiteY11" fmla="*/ 2588283 h 2615837"/>
                <a:gd name="connsiteX12" fmla="*/ 2007793 w 4122147"/>
                <a:gd name="connsiteY12" fmla="*/ 2588283 h 2615837"/>
                <a:gd name="connsiteX13" fmla="*/ 2155610 w 4122147"/>
                <a:gd name="connsiteY13" fmla="*/ 134098 h 2615837"/>
                <a:gd name="connsiteX14" fmla="*/ 2548889 w 4122147"/>
                <a:gd name="connsiteY14" fmla="*/ 134098 h 2615837"/>
                <a:gd name="connsiteX15" fmla="*/ 2696677 w 4122147"/>
                <a:gd name="connsiteY15" fmla="*/ 2588283 h 2615837"/>
                <a:gd name="connsiteX16" fmla="*/ 2907898 w 4122147"/>
                <a:gd name="connsiteY16" fmla="*/ 2588283 h 2615837"/>
                <a:gd name="connsiteX17" fmla="*/ 3055715 w 4122147"/>
                <a:gd name="connsiteY17" fmla="*/ 134098 h 2615837"/>
                <a:gd name="connsiteX18" fmla="*/ 3448995 w 4122147"/>
                <a:gd name="connsiteY18" fmla="*/ 134098 h 2615837"/>
                <a:gd name="connsiteX19" fmla="*/ 3596782 w 4122147"/>
                <a:gd name="connsiteY19" fmla="*/ 2588283 h 2615837"/>
                <a:gd name="connsiteX20" fmla="*/ 3808003 w 4122147"/>
                <a:gd name="connsiteY20" fmla="*/ 2588283 h 2615837"/>
                <a:gd name="connsiteX21" fmla="*/ 3955820 w 4122147"/>
                <a:gd name="connsiteY21" fmla="*/ 134098 h 2615837"/>
                <a:gd name="connsiteX22" fmla="*/ 4056023 w 4122147"/>
                <a:gd name="connsiteY22" fmla="*/ 134098 h 2615837"/>
                <a:gd name="connsiteX23" fmla="*/ 4120317 w 4122147"/>
                <a:gd name="connsiteY23" fmla="*/ 69805 h 2615837"/>
                <a:gd name="connsiteX24" fmla="*/ 4056023 w 4122147"/>
                <a:gd name="connsiteY24" fmla="*/ 5511 h 2615837"/>
                <a:gd name="connsiteX25" fmla="*/ 597969 w 4122147"/>
                <a:gd name="connsiteY25" fmla="*/ 2168281 h 2615837"/>
                <a:gd name="connsiteX26" fmla="*/ 1051670 w 4122147"/>
                <a:gd name="connsiteY26" fmla="*/ 136598 h 2615837"/>
                <a:gd name="connsiteX27" fmla="*/ 1271988 w 4122147"/>
                <a:gd name="connsiteY27" fmla="*/ 134704 h 2615837"/>
                <a:gd name="connsiteX28" fmla="*/ 1902213 w 4122147"/>
                <a:gd name="connsiteY28" fmla="*/ 2203040 h 2615837"/>
                <a:gd name="connsiteX29" fmla="*/ 1777616 w 4122147"/>
                <a:gd name="connsiteY29" fmla="*/ 134103 h 2615837"/>
                <a:gd name="connsiteX30" fmla="*/ 2026811 w 4122147"/>
                <a:gd name="connsiteY30" fmla="*/ 134103 h 2615837"/>
                <a:gd name="connsiteX31" fmla="*/ 2802326 w 4122147"/>
                <a:gd name="connsiteY31" fmla="*/ 2203040 h 2615837"/>
                <a:gd name="connsiteX32" fmla="*/ 2677728 w 4122147"/>
                <a:gd name="connsiteY32" fmla="*/ 134103 h 2615837"/>
                <a:gd name="connsiteX33" fmla="*/ 2926924 w 4122147"/>
                <a:gd name="connsiteY33" fmla="*/ 134103 h 2615837"/>
                <a:gd name="connsiteX34" fmla="*/ 3702438 w 4122147"/>
                <a:gd name="connsiteY34" fmla="*/ 2203040 h 2615837"/>
                <a:gd name="connsiteX35" fmla="*/ 3577841 w 4122147"/>
                <a:gd name="connsiteY35" fmla="*/ 134103 h 2615837"/>
                <a:gd name="connsiteX36" fmla="*/ 3827036 w 4122147"/>
                <a:gd name="connsiteY36" fmla="*/ 134103 h 261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22147" h="2615837">
                  <a:moveTo>
                    <a:pt x="4056017" y="5512"/>
                  </a:moveTo>
                  <a:lnTo>
                    <a:pt x="69805" y="5512"/>
                  </a:lnTo>
                  <a:cubicBezTo>
                    <a:pt x="34300" y="5512"/>
                    <a:pt x="5511" y="34301"/>
                    <a:pt x="5511" y="69806"/>
                  </a:cubicBezTo>
                  <a:cubicBezTo>
                    <a:pt x="5511" y="105311"/>
                    <a:pt x="34300" y="134100"/>
                    <a:pt x="69805" y="134100"/>
                  </a:cubicBezTo>
                  <a:lnTo>
                    <a:pt x="920466" y="134100"/>
                  </a:lnTo>
                  <a:lnTo>
                    <a:pt x="374689" y="2578070"/>
                  </a:lnTo>
                  <a:cubicBezTo>
                    <a:pt x="380258" y="2577898"/>
                    <a:pt x="385711" y="2577238"/>
                    <a:pt x="391308" y="2577238"/>
                  </a:cubicBezTo>
                  <a:cubicBezTo>
                    <a:pt x="457812" y="2577238"/>
                    <a:pt x="523657" y="2590240"/>
                    <a:pt x="585166" y="2615470"/>
                  </a:cubicBezTo>
                  <a:lnTo>
                    <a:pt x="1407686" y="134098"/>
                  </a:lnTo>
                  <a:lnTo>
                    <a:pt x="1648813" y="134098"/>
                  </a:lnTo>
                  <a:lnTo>
                    <a:pt x="1796600" y="2588283"/>
                  </a:lnTo>
                  <a:lnTo>
                    <a:pt x="1796572" y="2588283"/>
                  </a:lnTo>
                  <a:cubicBezTo>
                    <a:pt x="1866233" y="2573616"/>
                    <a:pt x="1938165" y="2573616"/>
                    <a:pt x="2007793" y="2588283"/>
                  </a:cubicBezTo>
                  <a:lnTo>
                    <a:pt x="2155610" y="134098"/>
                  </a:lnTo>
                  <a:lnTo>
                    <a:pt x="2548889" y="134098"/>
                  </a:lnTo>
                  <a:lnTo>
                    <a:pt x="2696677" y="2588283"/>
                  </a:lnTo>
                  <a:cubicBezTo>
                    <a:pt x="2766338" y="2573616"/>
                    <a:pt x="2838270" y="2573616"/>
                    <a:pt x="2907898" y="2588283"/>
                  </a:cubicBezTo>
                  <a:lnTo>
                    <a:pt x="3055715" y="134098"/>
                  </a:lnTo>
                  <a:lnTo>
                    <a:pt x="3448995" y="134098"/>
                  </a:lnTo>
                  <a:lnTo>
                    <a:pt x="3596782" y="2588283"/>
                  </a:lnTo>
                  <a:cubicBezTo>
                    <a:pt x="3666444" y="2573616"/>
                    <a:pt x="3738375" y="2573616"/>
                    <a:pt x="3808003" y="2588283"/>
                  </a:cubicBezTo>
                  <a:lnTo>
                    <a:pt x="3955820" y="134098"/>
                  </a:lnTo>
                  <a:lnTo>
                    <a:pt x="4056023" y="134098"/>
                  </a:lnTo>
                  <a:cubicBezTo>
                    <a:pt x="4091528" y="134098"/>
                    <a:pt x="4120317" y="105309"/>
                    <a:pt x="4120317" y="69805"/>
                  </a:cubicBezTo>
                  <a:cubicBezTo>
                    <a:pt x="4120317" y="34300"/>
                    <a:pt x="4091528" y="5511"/>
                    <a:pt x="4056023" y="5511"/>
                  </a:cubicBezTo>
                  <a:close/>
                  <a:moveTo>
                    <a:pt x="597969" y="2168281"/>
                  </a:moveTo>
                  <a:lnTo>
                    <a:pt x="1051670" y="136598"/>
                  </a:lnTo>
                  <a:lnTo>
                    <a:pt x="1271988" y="134704"/>
                  </a:lnTo>
                  <a:close/>
                  <a:moveTo>
                    <a:pt x="1902213" y="2203040"/>
                  </a:moveTo>
                  <a:lnTo>
                    <a:pt x="1777616" y="134103"/>
                  </a:lnTo>
                  <a:lnTo>
                    <a:pt x="2026811" y="134103"/>
                  </a:lnTo>
                  <a:close/>
                  <a:moveTo>
                    <a:pt x="2802326" y="2203040"/>
                  </a:moveTo>
                  <a:lnTo>
                    <a:pt x="2677728" y="134103"/>
                  </a:lnTo>
                  <a:lnTo>
                    <a:pt x="2926924" y="134103"/>
                  </a:lnTo>
                  <a:close/>
                  <a:moveTo>
                    <a:pt x="3702438" y="2203040"/>
                  </a:moveTo>
                  <a:lnTo>
                    <a:pt x="3577841" y="134103"/>
                  </a:lnTo>
                  <a:lnTo>
                    <a:pt x="3827036" y="134103"/>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527CBC0A-A5D9-DB82-4441-F28754C2A444}"/>
                </a:ext>
              </a:extLst>
            </p:cNvPr>
            <p:cNvSpPr/>
            <p:nvPr/>
          </p:nvSpPr>
          <p:spPr>
            <a:xfrm>
              <a:off x="12796197" y="3016295"/>
              <a:ext cx="778873" cy="778873"/>
            </a:xfrm>
            <a:custGeom>
              <a:avLst/>
              <a:gdLst>
                <a:gd name="connsiteX0" fmla="*/ 391273 w 778872"/>
                <a:gd name="connsiteY0" fmla="*/ 5511 h 778872"/>
                <a:gd name="connsiteX1" fmla="*/ 118484 w 778872"/>
                <a:gd name="connsiteY1" fmla="*/ 118484 h 778872"/>
                <a:gd name="connsiteX2" fmla="*/ 5511 w 778872"/>
                <a:gd name="connsiteY2" fmla="*/ 391273 h 778872"/>
                <a:gd name="connsiteX3" fmla="*/ 118484 w 778872"/>
                <a:gd name="connsiteY3" fmla="*/ 664063 h 778872"/>
                <a:gd name="connsiteX4" fmla="*/ 391273 w 778872"/>
                <a:gd name="connsiteY4" fmla="*/ 777036 h 778872"/>
                <a:gd name="connsiteX5" fmla="*/ 664063 w 778872"/>
                <a:gd name="connsiteY5" fmla="*/ 664063 h 778872"/>
                <a:gd name="connsiteX6" fmla="*/ 777036 w 778872"/>
                <a:gd name="connsiteY6" fmla="*/ 391273 h 778872"/>
                <a:gd name="connsiteX7" fmla="*/ 663916 w 778872"/>
                <a:gd name="connsiteY7" fmla="*/ 118631 h 778872"/>
                <a:gd name="connsiteX8" fmla="*/ 391273 w 778872"/>
                <a:gd name="connsiteY8" fmla="*/ 5511 h 778872"/>
                <a:gd name="connsiteX9" fmla="*/ 391273 w 778872"/>
                <a:gd name="connsiteY9" fmla="*/ 648448 h 778872"/>
                <a:gd name="connsiteX10" fmla="*/ 209414 w 778872"/>
                <a:gd name="connsiteY10" fmla="*/ 573133 h 778872"/>
                <a:gd name="connsiteX11" fmla="*/ 134098 w 778872"/>
                <a:gd name="connsiteY11" fmla="*/ 391273 h 778872"/>
                <a:gd name="connsiteX12" fmla="*/ 209414 w 778872"/>
                <a:gd name="connsiteY12" fmla="*/ 209414 h 778872"/>
                <a:gd name="connsiteX13" fmla="*/ 391273 w 778872"/>
                <a:gd name="connsiteY13" fmla="*/ 134098 h 778872"/>
                <a:gd name="connsiteX14" fmla="*/ 573133 w 778872"/>
                <a:gd name="connsiteY14" fmla="*/ 209414 h 778872"/>
                <a:gd name="connsiteX15" fmla="*/ 648448 w 778872"/>
                <a:gd name="connsiteY15" fmla="*/ 391273 h 778872"/>
                <a:gd name="connsiteX16" fmla="*/ 573045 w 778872"/>
                <a:gd name="connsiteY16" fmla="*/ 573045 h 778872"/>
                <a:gd name="connsiteX17" fmla="*/ 391273 w 778872"/>
                <a:gd name="connsiteY17" fmla="*/ 648448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8872" h="778872">
                  <a:moveTo>
                    <a:pt x="391273" y="5511"/>
                  </a:moveTo>
                  <a:cubicBezTo>
                    <a:pt x="288947" y="5511"/>
                    <a:pt x="190846" y="46153"/>
                    <a:pt x="118484" y="118484"/>
                  </a:cubicBezTo>
                  <a:cubicBezTo>
                    <a:pt x="46153" y="190844"/>
                    <a:pt x="5511" y="288947"/>
                    <a:pt x="5511" y="391273"/>
                  </a:cubicBezTo>
                  <a:cubicBezTo>
                    <a:pt x="5511" y="493600"/>
                    <a:pt x="46153" y="591701"/>
                    <a:pt x="118484" y="664063"/>
                  </a:cubicBezTo>
                  <a:cubicBezTo>
                    <a:pt x="190844" y="736394"/>
                    <a:pt x="288947" y="777036"/>
                    <a:pt x="391273" y="777036"/>
                  </a:cubicBezTo>
                  <a:cubicBezTo>
                    <a:pt x="493600" y="777036"/>
                    <a:pt x="591701" y="736394"/>
                    <a:pt x="664063" y="664063"/>
                  </a:cubicBezTo>
                  <a:cubicBezTo>
                    <a:pt x="736394" y="591703"/>
                    <a:pt x="777036" y="493600"/>
                    <a:pt x="777036" y="391273"/>
                  </a:cubicBezTo>
                  <a:cubicBezTo>
                    <a:pt x="776921" y="289006"/>
                    <a:pt x="736250" y="190956"/>
                    <a:pt x="663916" y="118631"/>
                  </a:cubicBezTo>
                  <a:cubicBezTo>
                    <a:pt x="591582" y="46306"/>
                    <a:pt x="493533" y="5628"/>
                    <a:pt x="391273" y="5511"/>
                  </a:cubicBezTo>
                  <a:close/>
                  <a:moveTo>
                    <a:pt x="391273" y="648448"/>
                  </a:moveTo>
                  <a:cubicBezTo>
                    <a:pt x="323077" y="648448"/>
                    <a:pt x="257660" y="621353"/>
                    <a:pt x="209414" y="573133"/>
                  </a:cubicBezTo>
                  <a:cubicBezTo>
                    <a:pt x="161194" y="524884"/>
                    <a:pt x="134098" y="459469"/>
                    <a:pt x="134098" y="391273"/>
                  </a:cubicBezTo>
                  <a:cubicBezTo>
                    <a:pt x="134098" y="323078"/>
                    <a:pt x="161194" y="257660"/>
                    <a:pt x="209414" y="209414"/>
                  </a:cubicBezTo>
                  <a:cubicBezTo>
                    <a:pt x="257663" y="161194"/>
                    <a:pt x="323078" y="134098"/>
                    <a:pt x="391273" y="134098"/>
                  </a:cubicBezTo>
                  <a:cubicBezTo>
                    <a:pt x="459469" y="134098"/>
                    <a:pt x="524887" y="161194"/>
                    <a:pt x="573133" y="209414"/>
                  </a:cubicBezTo>
                  <a:cubicBezTo>
                    <a:pt x="621353" y="257663"/>
                    <a:pt x="648448" y="323078"/>
                    <a:pt x="648448" y="391273"/>
                  </a:cubicBezTo>
                  <a:cubicBezTo>
                    <a:pt x="648362" y="459470"/>
                    <a:pt x="621238" y="524828"/>
                    <a:pt x="573045" y="573045"/>
                  </a:cubicBezTo>
                  <a:cubicBezTo>
                    <a:pt x="524824" y="621236"/>
                    <a:pt x="459469" y="648360"/>
                    <a:pt x="391273" y="648448"/>
                  </a:cubicBez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A29D27AC-3BEC-5346-51A5-93635FB2C6D8}"/>
                </a:ext>
              </a:extLst>
            </p:cNvPr>
            <p:cNvSpPr/>
            <p:nvPr/>
          </p:nvSpPr>
          <p:spPr>
            <a:xfrm>
              <a:off x="9485106" y="3016295"/>
              <a:ext cx="778873" cy="778873"/>
            </a:xfrm>
            <a:custGeom>
              <a:avLst/>
              <a:gdLst>
                <a:gd name="connsiteX0" fmla="*/ 391273 w 778872"/>
                <a:gd name="connsiteY0" fmla="*/ 5511 h 778872"/>
                <a:gd name="connsiteX1" fmla="*/ 118484 w 778872"/>
                <a:gd name="connsiteY1" fmla="*/ 118484 h 778872"/>
                <a:gd name="connsiteX2" fmla="*/ 5511 w 778872"/>
                <a:gd name="connsiteY2" fmla="*/ 391273 h 778872"/>
                <a:gd name="connsiteX3" fmla="*/ 118484 w 778872"/>
                <a:gd name="connsiteY3" fmla="*/ 664063 h 778872"/>
                <a:gd name="connsiteX4" fmla="*/ 391273 w 778872"/>
                <a:gd name="connsiteY4" fmla="*/ 777036 h 778872"/>
                <a:gd name="connsiteX5" fmla="*/ 664063 w 778872"/>
                <a:gd name="connsiteY5" fmla="*/ 664063 h 778872"/>
                <a:gd name="connsiteX6" fmla="*/ 777036 w 778872"/>
                <a:gd name="connsiteY6" fmla="*/ 391273 h 778872"/>
                <a:gd name="connsiteX7" fmla="*/ 663916 w 778872"/>
                <a:gd name="connsiteY7" fmla="*/ 118631 h 778872"/>
                <a:gd name="connsiteX8" fmla="*/ 391273 w 778872"/>
                <a:gd name="connsiteY8" fmla="*/ 5511 h 778872"/>
                <a:gd name="connsiteX9" fmla="*/ 391273 w 778872"/>
                <a:gd name="connsiteY9" fmla="*/ 648448 h 778872"/>
                <a:gd name="connsiteX10" fmla="*/ 209414 w 778872"/>
                <a:gd name="connsiteY10" fmla="*/ 573133 h 778872"/>
                <a:gd name="connsiteX11" fmla="*/ 134098 w 778872"/>
                <a:gd name="connsiteY11" fmla="*/ 391273 h 778872"/>
                <a:gd name="connsiteX12" fmla="*/ 209414 w 778872"/>
                <a:gd name="connsiteY12" fmla="*/ 209414 h 778872"/>
                <a:gd name="connsiteX13" fmla="*/ 391273 w 778872"/>
                <a:gd name="connsiteY13" fmla="*/ 134098 h 778872"/>
                <a:gd name="connsiteX14" fmla="*/ 573133 w 778872"/>
                <a:gd name="connsiteY14" fmla="*/ 209414 h 778872"/>
                <a:gd name="connsiteX15" fmla="*/ 648448 w 778872"/>
                <a:gd name="connsiteY15" fmla="*/ 391273 h 778872"/>
                <a:gd name="connsiteX16" fmla="*/ 573045 w 778872"/>
                <a:gd name="connsiteY16" fmla="*/ 573045 h 778872"/>
                <a:gd name="connsiteX17" fmla="*/ 391273 w 778872"/>
                <a:gd name="connsiteY17" fmla="*/ 648448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8872" h="778872">
                  <a:moveTo>
                    <a:pt x="391273" y="5511"/>
                  </a:moveTo>
                  <a:cubicBezTo>
                    <a:pt x="288947" y="5511"/>
                    <a:pt x="190846" y="46153"/>
                    <a:pt x="118484" y="118484"/>
                  </a:cubicBezTo>
                  <a:cubicBezTo>
                    <a:pt x="46153" y="190844"/>
                    <a:pt x="5511" y="288947"/>
                    <a:pt x="5511" y="391273"/>
                  </a:cubicBezTo>
                  <a:cubicBezTo>
                    <a:pt x="5511" y="493600"/>
                    <a:pt x="46153" y="591701"/>
                    <a:pt x="118484" y="664063"/>
                  </a:cubicBezTo>
                  <a:cubicBezTo>
                    <a:pt x="190844" y="736394"/>
                    <a:pt x="288947" y="777036"/>
                    <a:pt x="391273" y="777036"/>
                  </a:cubicBezTo>
                  <a:cubicBezTo>
                    <a:pt x="493600" y="777036"/>
                    <a:pt x="591701" y="736394"/>
                    <a:pt x="664063" y="664063"/>
                  </a:cubicBezTo>
                  <a:cubicBezTo>
                    <a:pt x="736393" y="591703"/>
                    <a:pt x="777036" y="493600"/>
                    <a:pt x="777036" y="391273"/>
                  </a:cubicBezTo>
                  <a:cubicBezTo>
                    <a:pt x="776921" y="289006"/>
                    <a:pt x="736249" y="190956"/>
                    <a:pt x="663916" y="118631"/>
                  </a:cubicBezTo>
                  <a:cubicBezTo>
                    <a:pt x="591582" y="46306"/>
                    <a:pt x="493534" y="5628"/>
                    <a:pt x="391273" y="5511"/>
                  </a:cubicBezTo>
                  <a:close/>
                  <a:moveTo>
                    <a:pt x="391273" y="648448"/>
                  </a:moveTo>
                  <a:cubicBezTo>
                    <a:pt x="323077" y="648448"/>
                    <a:pt x="257660" y="621353"/>
                    <a:pt x="209414" y="573133"/>
                  </a:cubicBezTo>
                  <a:cubicBezTo>
                    <a:pt x="161194" y="524884"/>
                    <a:pt x="134098" y="459469"/>
                    <a:pt x="134098" y="391273"/>
                  </a:cubicBezTo>
                  <a:cubicBezTo>
                    <a:pt x="134098" y="323078"/>
                    <a:pt x="161194" y="257660"/>
                    <a:pt x="209414" y="209414"/>
                  </a:cubicBezTo>
                  <a:cubicBezTo>
                    <a:pt x="257663" y="161194"/>
                    <a:pt x="323078" y="134098"/>
                    <a:pt x="391273" y="134098"/>
                  </a:cubicBezTo>
                  <a:cubicBezTo>
                    <a:pt x="459469" y="134098"/>
                    <a:pt x="524887" y="161194"/>
                    <a:pt x="573133" y="209414"/>
                  </a:cubicBezTo>
                  <a:cubicBezTo>
                    <a:pt x="621353" y="257663"/>
                    <a:pt x="648448" y="323078"/>
                    <a:pt x="648448" y="391273"/>
                  </a:cubicBezTo>
                  <a:cubicBezTo>
                    <a:pt x="648362" y="459470"/>
                    <a:pt x="621239" y="524828"/>
                    <a:pt x="573045" y="573045"/>
                  </a:cubicBezTo>
                  <a:cubicBezTo>
                    <a:pt x="524824" y="621236"/>
                    <a:pt x="459469" y="648360"/>
                    <a:pt x="391273" y="648448"/>
                  </a:cubicBez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4964A7CD-253E-020C-BE25-7BA1865FE724}"/>
                </a:ext>
              </a:extLst>
            </p:cNvPr>
            <p:cNvSpPr/>
            <p:nvPr/>
          </p:nvSpPr>
          <p:spPr>
            <a:xfrm>
              <a:off x="10995972" y="3016295"/>
              <a:ext cx="778873" cy="778873"/>
            </a:xfrm>
            <a:custGeom>
              <a:avLst/>
              <a:gdLst>
                <a:gd name="connsiteX0" fmla="*/ 391273 w 778872"/>
                <a:gd name="connsiteY0" fmla="*/ 5511 h 778872"/>
                <a:gd name="connsiteX1" fmla="*/ 118484 w 778872"/>
                <a:gd name="connsiteY1" fmla="*/ 118484 h 778872"/>
                <a:gd name="connsiteX2" fmla="*/ 5511 w 778872"/>
                <a:gd name="connsiteY2" fmla="*/ 391273 h 778872"/>
                <a:gd name="connsiteX3" fmla="*/ 118484 w 778872"/>
                <a:gd name="connsiteY3" fmla="*/ 664063 h 778872"/>
                <a:gd name="connsiteX4" fmla="*/ 391273 w 778872"/>
                <a:gd name="connsiteY4" fmla="*/ 777036 h 778872"/>
                <a:gd name="connsiteX5" fmla="*/ 664063 w 778872"/>
                <a:gd name="connsiteY5" fmla="*/ 664063 h 778872"/>
                <a:gd name="connsiteX6" fmla="*/ 777036 w 778872"/>
                <a:gd name="connsiteY6" fmla="*/ 391273 h 778872"/>
                <a:gd name="connsiteX7" fmla="*/ 663916 w 778872"/>
                <a:gd name="connsiteY7" fmla="*/ 118631 h 778872"/>
                <a:gd name="connsiteX8" fmla="*/ 391273 w 778872"/>
                <a:gd name="connsiteY8" fmla="*/ 5511 h 778872"/>
                <a:gd name="connsiteX9" fmla="*/ 391273 w 778872"/>
                <a:gd name="connsiteY9" fmla="*/ 648448 h 778872"/>
                <a:gd name="connsiteX10" fmla="*/ 209414 w 778872"/>
                <a:gd name="connsiteY10" fmla="*/ 573133 h 778872"/>
                <a:gd name="connsiteX11" fmla="*/ 134098 w 778872"/>
                <a:gd name="connsiteY11" fmla="*/ 391273 h 778872"/>
                <a:gd name="connsiteX12" fmla="*/ 209414 w 778872"/>
                <a:gd name="connsiteY12" fmla="*/ 209414 h 778872"/>
                <a:gd name="connsiteX13" fmla="*/ 391273 w 778872"/>
                <a:gd name="connsiteY13" fmla="*/ 134098 h 778872"/>
                <a:gd name="connsiteX14" fmla="*/ 573133 w 778872"/>
                <a:gd name="connsiteY14" fmla="*/ 209414 h 778872"/>
                <a:gd name="connsiteX15" fmla="*/ 648448 w 778872"/>
                <a:gd name="connsiteY15" fmla="*/ 391273 h 778872"/>
                <a:gd name="connsiteX16" fmla="*/ 573045 w 778872"/>
                <a:gd name="connsiteY16" fmla="*/ 573045 h 778872"/>
                <a:gd name="connsiteX17" fmla="*/ 391273 w 778872"/>
                <a:gd name="connsiteY17" fmla="*/ 648448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8872" h="778872">
                  <a:moveTo>
                    <a:pt x="391273" y="5511"/>
                  </a:moveTo>
                  <a:cubicBezTo>
                    <a:pt x="288947" y="5511"/>
                    <a:pt x="190846" y="46153"/>
                    <a:pt x="118484" y="118484"/>
                  </a:cubicBezTo>
                  <a:cubicBezTo>
                    <a:pt x="46154" y="190844"/>
                    <a:pt x="5511" y="288947"/>
                    <a:pt x="5511" y="391273"/>
                  </a:cubicBezTo>
                  <a:cubicBezTo>
                    <a:pt x="5511" y="493600"/>
                    <a:pt x="46154" y="591701"/>
                    <a:pt x="118484" y="664063"/>
                  </a:cubicBezTo>
                  <a:cubicBezTo>
                    <a:pt x="190844" y="736394"/>
                    <a:pt x="288947" y="777036"/>
                    <a:pt x="391273" y="777036"/>
                  </a:cubicBezTo>
                  <a:cubicBezTo>
                    <a:pt x="493600" y="777036"/>
                    <a:pt x="591701" y="736394"/>
                    <a:pt x="664063" y="664063"/>
                  </a:cubicBezTo>
                  <a:cubicBezTo>
                    <a:pt x="736394" y="591703"/>
                    <a:pt x="777036" y="493600"/>
                    <a:pt x="777036" y="391273"/>
                  </a:cubicBezTo>
                  <a:cubicBezTo>
                    <a:pt x="776921" y="289006"/>
                    <a:pt x="736250" y="190956"/>
                    <a:pt x="663916" y="118631"/>
                  </a:cubicBezTo>
                  <a:cubicBezTo>
                    <a:pt x="591582" y="46306"/>
                    <a:pt x="493533" y="5628"/>
                    <a:pt x="391273" y="5511"/>
                  </a:cubicBezTo>
                  <a:close/>
                  <a:moveTo>
                    <a:pt x="391273" y="648448"/>
                  </a:moveTo>
                  <a:cubicBezTo>
                    <a:pt x="323077" y="648448"/>
                    <a:pt x="257660" y="621353"/>
                    <a:pt x="209414" y="573133"/>
                  </a:cubicBezTo>
                  <a:cubicBezTo>
                    <a:pt x="161194" y="524884"/>
                    <a:pt x="134098" y="459469"/>
                    <a:pt x="134098" y="391273"/>
                  </a:cubicBezTo>
                  <a:cubicBezTo>
                    <a:pt x="134098" y="323078"/>
                    <a:pt x="161194" y="257660"/>
                    <a:pt x="209414" y="209414"/>
                  </a:cubicBezTo>
                  <a:cubicBezTo>
                    <a:pt x="257663" y="161194"/>
                    <a:pt x="323078" y="134098"/>
                    <a:pt x="391273" y="134098"/>
                  </a:cubicBezTo>
                  <a:cubicBezTo>
                    <a:pt x="459469" y="134098"/>
                    <a:pt x="524887" y="161194"/>
                    <a:pt x="573133" y="209414"/>
                  </a:cubicBezTo>
                  <a:cubicBezTo>
                    <a:pt x="621353" y="257663"/>
                    <a:pt x="648448" y="323078"/>
                    <a:pt x="648448" y="391273"/>
                  </a:cubicBezTo>
                  <a:cubicBezTo>
                    <a:pt x="648362" y="459470"/>
                    <a:pt x="621239" y="524828"/>
                    <a:pt x="573045" y="573045"/>
                  </a:cubicBezTo>
                  <a:cubicBezTo>
                    <a:pt x="524824" y="621236"/>
                    <a:pt x="459469" y="648360"/>
                    <a:pt x="391273" y="648448"/>
                  </a:cubicBezTo>
                  <a:close/>
                </a:path>
              </a:pathLst>
            </a:custGeom>
            <a:grpFill/>
            <a:ln w="9525" cap="flat">
              <a:noFill/>
              <a:prstDash val="solid"/>
              <a:miter/>
            </a:ln>
          </p:spPr>
          <p:txBody>
            <a:bodyPr rtlCol="0" anchor="ctr"/>
            <a:lstStyle/>
            <a:p>
              <a:endParaRPr lang="en-IN"/>
            </a:p>
          </p:txBody>
        </p:sp>
        <p:sp>
          <p:nvSpPr>
            <p:cNvPr id="82" name="Freeform: Shape 81">
              <a:extLst>
                <a:ext uri="{FF2B5EF4-FFF2-40B4-BE49-F238E27FC236}">
                  <a16:creationId xmlns:a16="http://schemas.microsoft.com/office/drawing/2014/main" id="{EA13A8FE-2F2F-8F4F-8A15-83E950CDEABF}"/>
                </a:ext>
              </a:extLst>
            </p:cNvPr>
            <p:cNvSpPr/>
            <p:nvPr/>
          </p:nvSpPr>
          <p:spPr>
            <a:xfrm>
              <a:off x="11896085" y="3016295"/>
              <a:ext cx="778873" cy="778873"/>
            </a:xfrm>
            <a:custGeom>
              <a:avLst/>
              <a:gdLst>
                <a:gd name="connsiteX0" fmla="*/ 391273 w 778872"/>
                <a:gd name="connsiteY0" fmla="*/ 5511 h 778872"/>
                <a:gd name="connsiteX1" fmla="*/ 118484 w 778872"/>
                <a:gd name="connsiteY1" fmla="*/ 118484 h 778872"/>
                <a:gd name="connsiteX2" fmla="*/ 5511 w 778872"/>
                <a:gd name="connsiteY2" fmla="*/ 391273 h 778872"/>
                <a:gd name="connsiteX3" fmla="*/ 118484 w 778872"/>
                <a:gd name="connsiteY3" fmla="*/ 664063 h 778872"/>
                <a:gd name="connsiteX4" fmla="*/ 391273 w 778872"/>
                <a:gd name="connsiteY4" fmla="*/ 777036 h 778872"/>
                <a:gd name="connsiteX5" fmla="*/ 664063 w 778872"/>
                <a:gd name="connsiteY5" fmla="*/ 664063 h 778872"/>
                <a:gd name="connsiteX6" fmla="*/ 777036 w 778872"/>
                <a:gd name="connsiteY6" fmla="*/ 391273 h 778872"/>
                <a:gd name="connsiteX7" fmla="*/ 663916 w 778872"/>
                <a:gd name="connsiteY7" fmla="*/ 118631 h 778872"/>
                <a:gd name="connsiteX8" fmla="*/ 391273 w 778872"/>
                <a:gd name="connsiteY8" fmla="*/ 5511 h 778872"/>
                <a:gd name="connsiteX9" fmla="*/ 391273 w 778872"/>
                <a:gd name="connsiteY9" fmla="*/ 648448 h 778872"/>
                <a:gd name="connsiteX10" fmla="*/ 209414 w 778872"/>
                <a:gd name="connsiteY10" fmla="*/ 573133 h 778872"/>
                <a:gd name="connsiteX11" fmla="*/ 134098 w 778872"/>
                <a:gd name="connsiteY11" fmla="*/ 391273 h 778872"/>
                <a:gd name="connsiteX12" fmla="*/ 209414 w 778872"/>
                <a:gd name="connsiteY12" fmla="*/ 209414 h 778872"/>
                <a:gd name="connsiteX13" fmla="*/ 391273 w 778872"/>
                <a:gd name="connsiteY13" fmla="*/ 134098 h 778872"/>
                <a:gd name="connsiteX14" fmla="*/ 573133 w 778872"/>
                <a:gd name="connsiteY14" fmla="*/ 209414 h 778872"/>
                <a:gd name="connsiteX15" fmla="*/ 648448 w 778872"/>
                <a:gd name="connsiteY15" fmla="*/ 391273 h 778872"/>
                <a:gd name="connsiteX16" fmla="*/ 573045 w 778872"/>
                <a:gd name="connsiteY16" fmla="*/ 573045 h 778872"/>
                <a:gd name="connsiteX17" fmla="*/ 391273 w 778872"/>
                <a:gd name="connsiteY17" fmla="*/ 648448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8872" h="778872">
                  <a:moveTo>
                    <a:pt x="391273" y="5511"/>
                  </a:moveTo>
                  <a:cubicBezTo>
                    <a:pt x="288947" y="5511"/>
                    <a:pt x="190846" y="46153"/>
                    <a:pt x="118484" y="118484"/>
                  </a:cubicBezTo>
                  <a:cubicBezTo>
                    <a:pt x="46154" y="190844"/>
                    <a:pt x="5511" y="288947"/>
                    <a:pt x="5511" y="391273"/>
                  </a:cubicBezTo>
                  <a:cubicBezTo>
                    <a:pt x="5511" y="493600"/>
                    <a:pt x="46154" y="591701"/>
                    <a:pt x="118484" y="664063"/>
                  </a:cubicBezTo>
                  <a:cubicBezTo>
                    <a:pt x="190844" y="736394"/>
                    <a:pt x="288947" y="777036"/>
                    <a:pt x="391273" y="777036"/>
                  </a:cubicBezTo>
                  <a:cubicBezTo>
                    <a:pt x="493600" y="777036"/>
                    <a:pt x="591701" y="736394"/>
                    <a:pt x="664063" y="664063"/>
                  </a:cubicBezTo>
                  <a:cubicBezTo>
                    <a:pt x="736394" y="591703"/>
                    <a:pt x="777036" y="493600"/>
                    <a:pt x="777036" y="391273"/>
                  </a:cubicBezTo>
                  <a:cubicBezTo>
                    <a:pt x="776921" y="289006"/>
                    <a:pt x="736250" y="190956"/>
                    <a:pt x="663916" y="118631"/>
                  </a:cubicBezTo>
                  <a:cubicBezTo>
                    <a:pt x="591582" y="46306"/>
                    <a:pt x="493533" y="5628"/>
                    <a:pt x="391273" y="5511"/>
                  </a:cubicBezTo>
                  <a:close/>
                  <a:moveTo>
                    <a:pt x="391273" y="648448"/>
                  </a:moveTo>
                  <a:cubicBezTo>
                    <a:pt x="323077" y="648448"/>
                    <a:pt x="257660" y="621353"/>
                    <a:pt x="209414" y="573133"/>
                  </a:cubicBezTo>
                  <a:cubicBezTo>
                    <a:pt x="161194" y="524884"/>
                    <a:pt x="134098" y="459469"/>
                    <a:pt x="134098" y="391273"/>
                  </a:cubicBezTo>
                  <a:cubicBezTo>
                    <a:pt x="134098" y="323078"/>
                    <a:pt x="161194" y="257660"/>
                    <a:pt x="209414" y="209414"/>
                  </a:cubicBezTo>
                  <a:cubicBezTo>
                    <a:pt x="257663" y="161194"/>
                    <a:pt x="323078" y="134098"/>
                    <a:pt x="391273" y="134098"/>
                  </a:cubicBezTo>
                  <a:cubicBezTo>
                    <a:pt x="459469" y="134098"/>
                    <a:pt x="524887" y="161194"/>
                    <a:pt x="573133" y="209414"/>
                  </a:cubicBezTo>
                  <a:cubicBezTo>
                    <a:pt x="621353" y="257663"/>
                    <a:pt x="648448" y="323078"/>
                    <a:pt x="648448" y="391273"/>
                  </a:cubicBezTo>
                  <a:cubicBezTo>
                    <a:pt x="648362" y="459470"/>
                    <a:pt x="621239" y="524828"/>
                    <a:pt x="573045" y="573045"/>
                  </a:cubicBezTo>
                  <a:cubicBezTo>
                    <a:pt x="524824" y="621236"/>
                    <a:pt x="459469" y="648360"/>
                    <a:pt x="391273" y="648448"/>
                  </a:cubicBezTo>
                  <a:close/>
                </a:path>
              </a:pathLst>
            </a:custGeom>
            <a:grpFill/>
            <a:ln w="9525" cap="flat">
              <a:noFill/>
              <a:prstDash val="solid"/>
              <a:miter/>
            </a:ln>
          </p:spPr>
          <p:txBody>
            <a:bodyPr rtlCol="0" anchor="ctr"/>
            <a:lstStyle/>
            <a:p>
              <a:endParaRPr lang="en-IN"/>
            </a:p>
          </p:txBody>
        </p:sp>
      </p:grpSp>
      <p:sp>
        <p:nvSpPr>
          <p:cNvPr id="61" name="Freeform: Shape 60">
            <a:extLst>
              <a:ext uri="{FF2B5EF4-FFF2-40B4-BE49-F238E27FC236}">
                <a16:creationId xmlns:a16="http://schemas.microsoft.com/office/drawing/2014/main" id="{47EFCE8C-1235-FE98-072B-6519F32C4753}"/>
              </a:ext>
            </a:extLst>
          </p:cNvPr>
          <p:cNvSpPr>
            <a:spLocks noChangeAspect="1"/>
          </p:cNvSpPr>
          <p:nvPr/>
        </p:nvSpPr>
        <p:spPr>
          <a:xfrm>
            <a:off x="520684" y="5216750"/>
            <a:ext cx="706181" cy="441856"/>
          </a:xfrm>
          <a:custGeom>
            <a:avLst/>
            <a:gdLst>
              <a:gd name="connsiteX0" fmla="*/ 4230050 w 4243973"/>
              <a:gd name="connsiteY0" fmla="*/ 1301403 h 2655443"/>
              <a:gd name="connsiteX1" fmla="*/ 3513516 w 4243973"/>
              <a:gd name="connsiteY1" fmla="*/ 40608 h 2655443"/>
              <a:gd name="connsiteX2" fmla="*/ 3403798 w 4243973"/>
              <a:gd name="connsiteY2" fmla="*/ 8806 h 2655443"/>
              <a:gd name="connsiteX3" fmla="*/ 3074594 w 4243973"/>
              <a:gd name="connsiteY3" fmla="*/ 196441 h 2655443"/>
              <a:gd name="connsiteX4" fmla="*/ 3042754 w 4243973"/>
              <a:gd name="connsiteY4" fmla="*/ 312742 h 2655443"/>
              <a:gd name="connsiteX5" fmla="*/ 3108617 w 4243973"/>
              <a:gd name="connsiteY5" fmla="*/ 445504 h 2655443"/>
              <a:gd name="connsiteX6" fmla="*/ 2949492 w 4243973"/>
              <a:gd name="connsiteY6" fmla="*/ 483927 h 2655443"/>
              <a:gd name="connsiteX7" fmla="*/ 2795872 w 4243973"/>
              <a:gd name="connsiteY7" fmla="*/ 448795 h 2655443"/>
              <a:gd name="connsiteX8" fmla="*/ 1756787 w 4243973"/>
              <a:gd name="connsiteY8" fmla="*/ 448795 h 2655443"/>
              <a:gd name="connsiteX9" fmla="*/ 1549402 w 4243973"/>
              <a:gd name="connsiteY9" fmla="*/ 577187 h 2655443"/>
              <a:gd name="connsiteX10" fmla="*/ 1363942 w 4243973"/>
              <a:gd name="connsiteY10" fmla="*/ 553039 h 2655443"/>
              <a:gd name="connsiteX11" fmla="*/ 1156556 w 4243973"/>
              <a:gd name="connsiteY11" fmla="*/ 414811 h 2655443"/>
              <a:gd name="connsiteX12" fmla="*/ 1202633 w 4243973"/>
              <a:gd name="connsiteY12" fmla="*/ 333602 h 2655443"/>
              <a:gd name="connsiteX13" fmla="*/ 1202671 w 4243973"/>
              <a:gd name="connsiteY13" fmla="*/ 333602 h 2655443"/>
              <a:gd name="connsiteX14" fmla="*/ 1170830 w 4243973"/>
              <a:gd name="connsiteY14" fmla="*/ 217300 h 2655443"/>
              <a:gd name="connsiteX15" fmla="*/ 841627 w 4243973"/>
              <a:gd name="connsiteY15" fmla="*/ 29665 h 2655443"/>
              <a:gd name="connsiteX16" fmla="*/ 776912 w 4243973"/>
              <a:gd name="connsiteY16" fmla="*/ 21973 h 2655443"/>
              <a:gd name="connsiteX17" fmla="*/ 725324 w 4243973"/>
              <a:gd name="connsiteY17" fmla="*/ 61467 h 2655443"/>
              <a:gd name="connsiteX18" fmla="*/ 11014 w 4243973"/>
              <a:gd name="connsiteY18" fmla="*/ 1323339 h 2655443"/>
              <a:gd name="connsiteX19" fmla="*/ 3322 w 4243973"/>
              <a:gd name="connsiteY19" fmla="*/ 1388092 h 2655443"/>
              <a:gd name="connsiteX20" fmla="*/ 42816 w 4243973"/>
              <a:gd name="connsiteY20" fmla="*/ 1439642 h 2655443"/>
              <a:gd name="connsiteX21" fmla="*/ 372020 w 4243973"/>
              <a:gd name="connsiteY21" fmla="*/ 1627276 h 2655443"/>
              <a:gd name="connsiteX22" fmla="*/ 413696 w 4243973"/>
              <a:gd name="connsiteY22" fmla="*/ 1638260 h 2655443"/>
              <a:gd name="connsiteX23" fmla="*/ 436735 w 4243973"/>
              <a:gd name="connsiteY23" fmla="*/ 1638260 h 2655443"/>
              <a:gd name="connsiteX24" fmla="*/ 488322 w 4243973"/>
              <a:gd name="connsiteY24" fmla="*/ 1598766 h 2655443"/>
              <a:gd name="connsiteX25" fmla="*/ 566240 w 4243973"/>
              <a:gd name="connsiteY25" fmla="*/ 1462713 h 2655443"/>
              <a:gd name="connsiteX26" fmla="*/ 566240 w 4243973"/>
              <a:gd name="connsiteY26" fmla="*/ 1462675 h 2655443"/>
              <a:gd name="connsiteX27" fmla="*/ 775811 w 4243973"/>
              <a:gd name="connsiteY27" fmla="*/ 1705193 h 2655443"/>
              <a:gd name="connsiteX28" fmla="*/ 758245 w 4243973"/>
              <a:gd name="connsiteY28" fmla="*/ 1730413 h 2655443"/>
              <a:gd name="connsiteX29" fmla="*/ 718750 w 4243973"/>
              <a:gd name="connsiteY29" fmla="*/ 1855522 h 2655443"/>
              <a:gd name="connsiteX30" fmla="*/ 809833 w 4243973"/>
              <a:gd name="connsiteY30" fmla="*/ 2033292 h 2655443"/>
              <a:gd name="connsiteX31" fmla="*/ 934943 w 4243973"/>
              <a:gd name="connsiteY31" fmla="*/ 2073896 h 2655443"/>
              <a:gd name="connsiteX32" fmla="*/ 943707 w 4243973"/>
              <a:gd name="connsiteY32" fmla="*/ 2073896 h 2655443"/>
              <a:gd name="connsiteX33" fmla="*/ 943707 w 4243973"/>
              <a:gd name="connsiteY33" fmla="*/ 2139721 h 2655443"/>
              <a:gd name="connsiteX34" fmla="*/ 1032570 w 4243973"/>
              <a:gd name="connsiteY34" fmla="*/ 2280173 h 2655443"/>
              <a:gd name="connsiteX35" fmla="*/ 1157679 w 4243973"/>
              <a:gd name="connsiteY35" fmla="*/ 2320777 h 2655443"/>
              <a:gd name="connsiteX36" fmla="*/ 1223504 w 4243973"/>
              <a:gd name="connsiteY36" fmla="*/ 2310903 h 2655443"/>
              <a:gd name="connsiteX37" fmla="*/ 1331616 w 4243973"/>
              <a:gd name="connsiteY37" fmla="*/ 2460153 h 2655443"/>
              <a:gd name="connsiteX38" fmla="*/ 1515390 w 4243973"/>
              <a:gd name="connsiteY38" fmla="*/ 2474389 h 2655443"/>
              <a:gd name="connsiteX39" fmla="*/ 1600963 w 4243973"/>
              <a:gd name="connsiteY39" fmla="*/ 2600567 h 2655443"/>
              <a:gd name="connsiteX40" fmla="*/ 1726072 w 4243973"/>
              <a:gd name="connsiteY40" fmla="*/ 2640061 h 2655443"/>
              <a:gd name="connsiteX41" fmla="*/ 1763386 w 4243973"/>
              <a:gd name="connsiteY41" fmla="*/ 2640061 h 2655443"/>
              <a:gd name="connsiteX42" fmla="*/ 1903838 w 4243973"/>
              <a:gd name="connsiteY42" fmla="*/ 2552308 h 2655443"/>
              <a:gd name="connsiteX43" fmla="*/ 1903838 w 4243973"/>
              <a:gd name="connsiteY43" fmla="*/ 2545726 h 2655443"/>
              <a:gd name="connsiteX44" fmla="*/ 2306549 w 4243973"/>
              <a:gd name="connsiteY44" fmla="*/ 2655444 h 2655443"/>
              <a:gd name="connsiteX45" fmla="*/ 2450293 w 4243973"/>
              <a:gd name="connsiteY45" fmla="*/ 2629114 h 2655443"/>
              <a:gd name="connsiteX46" fmla="*/ 2633529 w 4243973"/>
              <a:gd name="connsiteY46" fmla="*/ 2479864 h 2655443"/>
              <a:gd name="connsiteX47" fmla="*/ 2669732 w 4243973"/>
              <a:gd name="connsiteY47" fmla="*/ 2479864 h 2655443"/>
              <a:gd name="connsiteX48" fmla="*/ 2842025 w 4243973"/>
              <a:gd name="connsiteY48" fmla="*/ 2427205 h 2655443"/>
              <a:gd name="connsiteX49" fmla="*/ 2958327 w 4243973"/>
              <a:gd name="connsiteY49" fmla="*/ 2252727 h 2655443"/>
              <a:gd name="connsiteX50" fmla="*/ 3136096 w 4243973"/>
              <a:gd name="connsiteY50" fmla="*/ 2161644 h 2655443"/>
              <a:gd name="connsiteX51" fmla="*/ 3211794 w 4243973"/>
              <a:gd name="connsiteY51" fmla="*/ 2027776 h 2655443"/>
              <a:gd name="connsiteX52" fmla="*/ 3431231 w 4243973"/>
              <a:gd name="connsiteY52" fmla="*/ 1910406 h 2655443"/>
              <a:gd name="connsiteX53" fmla="*/ 3463071 w 4243973"/>
              <a:gd name="connsiteY53" fmla="*/ 1731530 h 2655443"/>
              <a:gd name="connsiteX54" fmla="*/ 3434522 w 4243973"/>
              <a:gd name="connsiteY54" fmla="*/ 1660195 h 2655443"/>
              <a:gd name="connsiteX55" fmla="*/ 3693499 w 4243973"/>
              <a:gd name="connsiteY55" fmla="*/ 1458325 h 2655443"/>
              <a:gd name="connsiteX56" fmla="*/ 3757142 w 4243973"/>
              <a:gd name="connsiteY56" fmla="*/ 1568043 h 2655443"/>
              <a:gd name="connsiteX57" fmla="*/ 3808730 w 4243973"/>
              <a:gd name="connsiteY57" fmla="*/ 1608647 h 2655443"/>
              <a:gd name="connsiteX58" fmla="*/ 3831769 w 4243973"/>
              <a:gd name="connsiteY58" fmla="*/ 1608647 h 2655443"/>
              <a:gd name="connsiteX59" fmla="*/ 3873445 w 4243973"/>
              <a:gd name="connsiteY59" fmla="*/ 1597664 h 2655443"/>
              <a:gd name="connsiteX60" fmla="*/ 4202649 w 4243973"/>
              <a:gd name="connsiteY60" fmla="*/ 1410029 h 2655443"/>
              <a:gd name="connsiteX61" fmla="*/ 4243253 w 4243973"/>
              <a:gd name="connsiteY61" fmla="*/ 1358479 h 2655443"/>
              <a:gd name="connsiteX62" fmla="*/ 4230088 w 4243973"/>
              <a:gd name="connsiteY62" fmla="*/ 1301419 h 2655443"/>
              <a:gd name="connsiteX63" fmla="*/ 514679 w 4243973"/>
              <a:gd name="connsiteY63" fmla="*/ 1323331 h 2655443"/>
              <a:gd name="connsiteX64" fmla="*/ 404961 w 4243973"/>
              <a:gd name="connsiteY64" fmla="*/ 1508792 h 2655443"/>
              <a:gd name="connsiteX65" fmla="*/ 118590 w 4243973"/>
              <a:gd name="connsiteY65" fmla="*/ 1354065 h 2655443"/>
              <a:gd name="connsiteX66" fmla="*/ 812081 w 4243973"/>
              <a:gd name="connsiteY66" fmla="*/ 137162 h 2655443"/>
              <a:gd name="connsiteX67" fmla="*/ 1098452 w 4243973"/>
              <a:gd name="connsiteY67" fmla="*/ 300657 h 2655443"/>
              <a:gd name="connsiteX68" fmla="*/ 1023827 w 4243973"/>
              <a:gd name="connsiteY68" fmla="*/ 1913688 h 2655443"/>
              <a:gd name="connsiteX69" fmla="*/ 875684 w 4243973"/>
              <a:gd name="connsiteY69" fmla="*/ 1937797 h 2655443"/>
              <a:gd name="connsiteX70" fmla="*/ 850465 w 4243973"/>
              <a:gd name="connsiteY70" fmla="*/ 1788587 h 2655443"/>
              <a:gd name="connsiteX71" fmla="*/ 889959 w 4243973"/>
              <a:gd name="connsiteY71" fmla="*/ 1731526 h 2655443"/>
              <a:gd name="connsiteX72" fmla="*/ 940437 w 4243973"/>
              <a:gd name="connsiteY72" fmla="*/ 1661301 h 2655443"/>
              <a:gd name="connsiteX73" fmla="*/ 1090764 w 4243973"/>
              <a:gd name="connsiteY73" fmla="*/ 1636081 h 2655443"/>
              <a:gd name="connsiteX74" fmla="*/ 1124786 w 4243973"/>
              <a:gd name="connsiteY74" fmla="*/ 1772134 h 2655443"/>
              <a:gd name="connsiteX75" fmla="*/ 1260830 w 4243973"/>
              <a:gd name="connsiteY75" fmla="*/ 2140825 h 2655443"/>
              <a:gd name="connsiteX76" fmla="*/ 1246555 w 4243973"/>
              <a:gd name="connsiteY76" fmla="*/ 2160572 h 2655443"/>
              <a:gd name="connsiteX77" fmla="*/ 1175105 w 4243973"/>
              <a:gd name="connsiteY77" fmla="*/ 2222340 h 2655443"/>
              <a:gd name="connsiteX78" fmla="*/ 1082146 w 4243973"/>
              <a:gd name="connsiteY78" fmla="*/ 2205693 h 2655443"/>
              <a:gd name="connsiteX79" fmla="*/ 1036529 w 4243973"/>
              <a:gd name="connsiteY79" fmla="*/ 2122991 h 2655443"/>
              <a:gd name="connsiteX80" fmla="*/ 1072120 w 4243973"/>
              <a:gd name="connsiteY80" fmla="*/ 2035467 h 2655443"/>
              <a:gd name="connsiteX81" fmla="*/ 1111614 w 4243973"/>
              <a:gd name="connsiteY81" fmla="*/ 1981697 h 2655443"/>
              <a:gd name="connsiteX82" fmla="*/ 1201587 w 4243973"/>
              <a:gd name="connsiteY82" fmla="*/ 1855520 h 2655443"/>
              <a:gd name="connsiteX83" fmla="*/ 1320113 w 4243973"/>
              <a:gd name="connsiteY83" fmla="*/ 1688744 h 2655443"/>
              <a:gd name="connsiteX84" fmla="*/ 1320075 w 4243973"/>
              <a:gd name="connsiteY84" fmla="*/ 1688744 h 2655443"/>
              <a:gd name="connsiteX85" fmla="*/ 1388272 w 4243973"/>
              <a:gd name="connsiteY85" fmla="*/ 1639107 h 2655443"/>
              <a:gd name="connsiteX86" fmla="*/ 1471509 w 4243973"/>
              <a:gd name="connsiteY86" fmla="*/ 1652540 h 2655443"/>
              <a:gd name="connsiteX87" fmla="*/ 1515405 w 4243973"/>
              <a:gd name="connsiteY87" fmla="*/ 1722766 h 2655443"/>
              <a:gd name="connsiteX88" fmla="*/ 1496768 w 4243973"/>
              <a:gd name="connsiteY88" fmla="*/ 1802866 h 2655443"/>
              <a:gd name="connsiteX89" fmla="*/ 1457274 w 4243973"/>
              <a:gd name="connsiteY89" fmla="*/ 1858816 h 2655443"/>
              <a:gd name="connsiteX90" fmla="*/ 1551609 w 4243973"/>
              <a:gd name="connsiteY90" fmla="*/ 2292259 h 2655443"/>
              <a:gd name="connsiteX91" fmla="*/ 1525279 w 4243973"/>
              <a:gd name="connsiteY91" fmla="*/ 2328462 h 2655443"/>
              <a:gd name="connsiteX92" fmla="*/ 1453025 w 4243973"/>
              <a:gd name="connsiteY92" fmla="*/ 2390078 h 2655443"/>
              <a:gd name="connsiteX93" fmla="*/ 1359761 w 4243973"/>
              <a:gd name="connsiteY93" fmla="*/ 2372282 h 2655443"/>
              <a:gd name="connsiteX94" fmla="*/ 1315329 w 4243973"/>
              <a:gd name="connsiteY94" fmla="*/ 2288318 h 2655443"/>
              <a:gd name="connsiteX95" fmla="*/ 1353026 w 4243973"/>
              <a:gd name="connsiteY95" fmla="*/ 2201177 h 2655443"/>
              <a:gd name="connsiteX96" fmla="*/ 1549429 w 4243973"/>
              <a:gd name="connsiteY96" fmla="*/ 1924672 h 2655443"/>
              <a:gd name="connsiteX97" fmla="*/ 1549429 w 4243973"/>
              <a:gd name="connsiteY97" fmla="*/ 1924634 h 2655443"/>
              <a:gd name="connsiteX98" fmla="*/ 1659569 w 4243973"/>
              <a:gd name="connsiteY98" fmla="*/ 1890765 h 2655443"/>
              <a:gd name="connsiteX99" fmla="*/ 1739247 w 4243973"/>
              <a:gd name="connsiteY99" fmla="*/ 1974003 h 2655443"/>
              <a:gd name="connsiteX100" fmla="*/ 1720610 w 4243973"/>
              <a:gd name="connsiteY100" fmla="*/ 2054141 h 2655443"/>
              <a:gd name="connsiteX101" fmla="*/ 1654784 w 4243973"/>
              <a:gd name="connsiteY101" fmla="*/ 2147405 h 2655443"/>
              <a:gd name="connsiteX102" fmla="*/ 1920305 w 4243973"/>
              <a:gd name="connsiteY102" fmla="*/ 2335045 h 2655443"/>
              <a:gd name="connsiteX103" fmla="*/ 1851189 w 4243973"/>
              <a:gd name="connsiteY103" fmla="*/ 2430491 h 2655443"/>
              <a:gd name="connsiteX104" fmla="*/ 1842425 w 4243973"/>
              <a:gd name="connsiteY104" fmla="*/ 2443656 h 2655443"/>
              <a:gd name="connsiteX105" fmla="*/ 1814985 w 4243973"/>
              <a:gd name="connsiteY105" fmla="*/ 2480970 h 2655443"/>
              <a:gd name="connsiteX106" fmla="*/ 1679932 w 4243973"/>
              <a:gd name="connsiteY106" fmla="*/ 2498613 h 2655443"/>
              <a:gd name="connsiteX107" fmla="*/ 1631711 w 4243973"/>
              <a:gd name="connsiteY107" fmla="*/ 2371250 h 2655443"/>
              <a:gd name="connsiteX108" fmla="*/ 1640475 w 4243973"/>
              <a:gd name="connsiteY108" fmla="*/ 2356975 h 2655443"/>
              <a:gd name="connsiteX109" fmla="*/ 1744726 w 4243973"/>
              <a:gd name="connsiteY109" fmla="*/ 2211047 h 2655443"/>
              <a:gd name="connsiteX110" fmla="*/ 1744765 w 4243973"/>
              <a:gd name="connsiteY110" fmla="*/ 2211047 h 2655443"/>
              <a:gd name="connsiteX111" fmla="*/ 1892868 w 4243973"/>
              <a:gd name="connsiteY111" fmla="*/ 2188008 h 2655443"/>
              <a:gd name="connsiteX112" fmla="*/ 1918126 w 4243973"/>
              <a:gd name="connsiteY112" fmla="*/ 2338335 h 2655443"/>
              <a:gd name="connsiteX113" fmla="*/ 3335796 w 4243973"/>
              <a:gd name="connsiteY113" fmla="*/ 1852232 h 2655443"/>
              <a:gd name="connsiteX114" fmla="*/ 3176671 w 4243973"/>
              <a:gd name="connsiteY114" fmla="*/ 1923567 h 2655443"/>
              <a:gd name="connsiteX115" fmla="*/ 2528188 w 4243973"/>
              <a:gd name="connsiteY115" fmla="*/ 1517564 h 2655443"/>
              <a:gd name="connsiteX116" fmla="*/ 2452490 w 4243973"/>
              <a:gd name="connsiteY116" fmla="*/ 1534020 h 2655443"/>
              <a:gd name="connsiteX117" fmla="*/ 2445103 w 4243973"/>
              <a:gd name="connsiteY117" fmla="*/ 1575620 h 2655443"/>
              <a:gd name="connsiteX118" fmla="*/ 2470056 w 4243973"/>
              <a:gd name="connsiteY118" fmla="*/ 1609719 h 2655443"/>
              <a:gd name="connsiteX119" fmla="*/ 3102089 w 4243973"/>
              <a:gd name="connsiteY119" fmla="*/ 2006924 h 2655443"/>
              <a:gd name="connsiteX120" fmla="*/ 3102089 w 4243973"/>
              <a:gd name="connsiteY120" fmla="*/ 2006963 h 2655443"/>
              <a:gd name="connsiteX121" fmla="*/ 3050501 w 4243973"/>
              <a:gd name="connsiteY121" fmla="*/ 2092535 h 2655443"/>
              <a:gd name="connsiteX122" fmla="*/ 2922139 w 4243973"/>
              <a:gd name="connsiteY122" fmla="*/ 2148485 h 2655443"/>
              <a:gd name="connsiteX123" fmla="*/ 2349349 w 4243973"/>
              <a:gd name="connsiteY123" fmla="*/ 1828089 h 2655443"/>
              <a:gd name="connsiteX124" fmla="*/ 2274186 w 4243973"/>
              <a:gd name="connsiteY124" fmla="*/ 1849482 h 2655443"/>
              <a:gd name="connsiteX125" fmla="*/ 2295580 w 4243973"/>
              <a:gd name="connsiteY125" fmla="*/ 1924645 h 2655443"/>
              <a:gd name="connsiteX126" fmla="*/ 2844220 w 4243973"/>
              <a:gd name="connsiteY126" fmla="*/ 2230766 h 2655443"/>
              <a:gd name="connsiteX127" fmla="*/ 2844220 w 4243973"/>
              <a:gd name="connsiteY127" fmla="*/ 2230805 h 2655443"/>
              <a:gd name="connsiteX128" fmla="*/ 2771775 w 4243973"/>
              <a:gd name="connsiteY128" fmla="*/ 2340523 h 2655443"/>
              <a:gd name="connsiteX129" fmla="*/ 2610503 w 4243973"/>
              <a:gd name="connsiteY129" fmla="*/ 2366853 h 2655443"/>
              <a:gd name="connsiteX130" fmla="*/ 2603921 w 4243973"/>
              <a:gd name="connsiteY130" fmla="*/ 2366853 h 2655443"/>
              <a:gd name="connsiteX131" fmla="*/ 2592938 w 4243973"/>
              <a:gd name="connsiteY131" fmla="*/ 2358089 h 2655443"/>
              <a:gd name="connsiteX132" fmla="*/ 2154016 w 4243973"/>
              <a:gd name="connsiteY132" fmla="*/ 2138652 h 2655443"/>
              <a:gd name="connsiteX133" fmla="*/ 2154016 w 4243973"/>
              <a:gd name="connsiteY133" fmla="*/ 2138614 h 2655443"/>
              <a:gd name="connsiteX134" fmla="*/ 2083982 w 4243973"/>
              <a:gd name="connsiteY134" fmla="*/ 2164523 h 2655443"/>
              <a:gd name="connsiteX135" fmla="*/ 2104648 w 4243973"/>
              <a:gd name="connsiteY135" fmla="*/ 2236279 h 2655443"/>
              <a:gd name="connsiteX136" fmla="*/ 2524896 w 4243973"/>
              <a:gd name="connsiteY136" fmla="*/ 2448064 h 2655443"/>
              <a:gd name="connsiteX137" fmla="*/ 2415178 w 4243973"/>
              <a:gd name="connsiteY137" fmla="*/ 2530344 h 2655443"/>
              <a:gd name="connsiteX138" fmla="*/ 1976256 w 4243973"/>
              <a:gd name="connsiteY138" fmla="*/ 2452426 h 2655443"/>
              <a:gd name="connsiteX139" fmla="*/ 2011388 w 4243973"/>
              <a:gd name="connsiteY139" fmla="*/ 2398695 h 2655443"/>
              <a:gd name="connsiteX140" fmla="*/ 2048701 w 4243973"/>
              <a:gd name="connsiteY140" fmla="*/ 2236278 h 2655443"/>
              <a:gd name="connsiteX141" fmla="*/ 1977901 w 4243973"/>
              <a:gd name="connsiteY141" fmla="*/ 2110865 h 2655443"/>
              <a:gd name="connsiteX142" fmla="*/ 1844611 w 4243973"/>
              <a:gd name="connsiteY142" fmla="*/ 2056330 h 2655443"/>
              <a:gd name="connsiteX143" fmla="*/ 1851194 w 4243973"/>
              <a:gd name="connsiteY143" fmla="*/ 1954263 h 2655443"/>
              <a:gd name="connsiteX144" fmla="*/ 1763402 w 4243973"/>
              <a:gd name="connsiteY144" fmla="*/ 1813812 h 2655443"/>
              <a:gd name="connsiteX145" fmla="*/ 1627350 w 4243973"/>
              <a:gd name="connsiteY145" fmla="*/ 1773245 h 2655443"/>
              <a:gd name="connsiteX146" fmla="*/ 1627350 w 4243973"/>
              <a:gd name="connsiteY146" fmla="*/ 1709602 h 2655443"/>
              <a:gd name="connsiteX147" fmla="*/ 1537721 w 4243973"/>
              <a:gd name="connsiteY147" fmla="*/ 1570835 h 2655443"/>
              <a:gd name="connsiteX148" fmla="*/ 1376754 w 4243973"/>
              <a:gd name="connsiteY148" fmla="*/ 1533867 h 2655443"/>
              <a:gd name="connsiteX149" fmla="*/ 1235617 w 4243973"/>
              <a:gd name="connsiteY149" fmla="*/ 1619592 h 2655443"/>
              <a:gd name="connsiteX150" fmla="*/ 1225743 w 4243973"/>
              <a:gd name="connsiteY150" fmla="*/ 1632757 h 2655443"/>
              <a:gd name="connsiteX151" fmla="*/ 1225743 w 4243973"/>
              <a:gd name="connsiteY151" fmla="*/ 1632796 h 2655443"/>
              <a:gd name="connsiteX152" fmla="*/ 1155517 w 4243973"/>
              <a:gd name="connsiteY152" fmla="*/ 1548295 h 2655443"/>
              <a:gd name="connsiteX153" fmla="*/ 993786 w 4243973"/>
              <a:gd name="connsiteY153" fmla="*/ 1511747 h 2655443"/>
              <a:gd name="connsiteX154" fmla="*/ 852648 w 4243973"/>
              <a:gd name="connsiteY154" fmla="*/ 1598773 h 2655443"/>
              <a:gd name="connsiteX155" fmla="*/ 843884 w 4243973"/>
              <a:gd name="connsiteY155" fmla="*/ 1609757 h 2655443"/>
              <a:gd name="connsiteX156" fmla="*/ 843884 w 4243973"/>
              <a:gd name="connsiteY156" fmla="*/ 1609718 h 2655443"/>
              <a:gd name="connsiteX157" fmla="*/ 624409 w 4243973"/>
              <a:gd name="connsiteY157" fmla="*/ 1352965 h 2655443"/>
              <a:gd name="connsiteX158" fmla="*/ 1102823 w 4243973"/>
              <a:gd name="connsiteY158" fmla="*/ 512438 h 2655443"/>
              <a:gd name="connsiteX159" fmla="*/ 1353032 w 4243973"/>
              <a:gd name="connsiteY159" fmla="*/ 664980 h 2655443"/>
              <a:gd name="connsiteX160" fmla="*/ 1462750 w 4243973"/>
              <a:gd name="connsiteY160" fmla="*/ 680326 h 2655443"/>
              <a:gd name="connsiteX161" fmla="*/ 1344224 w 4243973"/>
              <a:gd name="connsiteY161" fmla="*/ 930496 h 2655443"/>
              <a:gd name="connsiteX162" fmla="*/ 1408978 w 4243973"/>
              <a:gd name="connsiteY162" fmla="*/ 1159847 h 2655443"/>
              <a:gd name="connsiteX163" fmla="*/ 1628414 w 4243973"/>
              <a:gd name="connsiteY163" fmla="*/ 1225672 h 2655443"/>
              <a:gd name="connsiteX164" fmla="*/ 1841306 w 4243973"/>
              <a:gd name="connsiteY164" fmla="*/ 1097310 h 2655443"/>
              <a:gd name="connsiteX165" fmla="*/ 1951024 w 4243973"/>
              <a:gd name="connsiteY165" fmla="*/ 951382 h 2655443"/>
              <a:gd name="connsiteX166" fmla="*/ 2105751 w 4243973"/>
              <a:gd name="connsiteY166" fmla="*/ 910777 h 2655443"/>
              <a:gd name="connsiteX167" fmla="*/ 2105751 w 4243973"/>
              <a:gd name="connsiteY167" fmla="*/ 910739 h 2655443"/>
              <a:gd name="connsiteX168" fmla="*/ 3291891 w 4243973"/>
              <a:gd name="connsiteY168" fmla="*/ 1678855 h 2655443"/>
              <a:gd name="connsiteX169" fmla="*/ 3298473 w 4243973"/>
              <a:gd name="connsiteY169" fmla="*/ 1678855 h 2655443"/>
              <a:gd name="connsiteX170" fmla="*/ 3309457 w 4243973"/>
              <a:gd name="connsiteY170" fmla="*/ 1688729 h 2655443"/>
              <a:gd name="connsiteX171" fmla="*/ 3352243 w 4243973"/>
              <a:gd name="connsiteY171" fmla="*/ 1756734 h 2655443"/>
              <a:gd name="connsiteX172" fmla="*/ 3335787 w 4243973"/>
              <a:gd name="connsiteY172" fmla="*/ 1852218 h 2655443"/>
              <a:gd name="connsiteX173" fmla="*/ 3350071 w 4243973"/>
              <a:gd name="connsiteY173" fmla="*/ 1579019 h 2655443"/>
              <a:gd name="connsiteX174" fmla="*/ 2135421 w 4243973"/>
              <a:gd name="connsiteY174" fmla="*/ 801028 h 2655443"/>
              <a:gd name="connsiteX175" fmla="*/ 2104690 w 4243973"/>
              <a:gd name="connsiteY175" fmla="*/ 801028 h 2655443"/>
              <a:gd name="connsiteX176" fmla="*/ 2082723 w 4243973"/>
              <a:gd name="connsiteY176" fmla="*/ 801028 h 2655443"/>
              <a:gd name="connsiteX177" fmla="*/ 1912654 w 4243973"/>
              <a:gd name="connsiteY177" fmla="*/ 846034 h 2655443"/>
              <a:gd name="connsiteX178" fmla="*/ 1866577 w 4243973"/>
              <a:gd name="connsiteY178" fmla="*/ 876727 h 2655443"/>
              <a:gd name="connsiteX179" fmla="*/ 1756859 w 4243973"/>
              <a:gd name="connsiteY179" fmla="*/ 1028161 h 2655443"/>
              <a:gd name="connsiteX180" fmla="*/ 1606532 w 4243973"/>
              <a:gd name="connsiteY180" fmla="*/ 1118134 h 2655443"/>
              <a:gd name="connsiteX181" fmla="*/ 1485831 w 4243973"/>
              <a:gd name="connsiteY181" fmla="*/ 1081931 h 2655443"/>
              <a:gd name="connsiteX182" fmla="*/ 1449627 w 4243973"/>
              <a:gd name="connsiteY182" fmla="*/ 953569 h 2655443"/>
              <a:gd name="connsiteX183" fmla="*/ 1612005 w 4243973"/>
              <a:gd name="connsiteY183" fmla="*/ 678142 h 2655443"/>
              <a:gd name="connsiteX184" fmla="*/ 1810623 w 4243973"/>
              <a:gd name="connsiteY184" fmla="*/ 551964 h 2655443"/>
              <a:gd name="connsiteX185" fmla="*/ 2776220 w 4243973"/>
              <a:gd name="connsiteY185" fmla="*/ 559657 h 2655443"/>
              <a:gd name="connsiteX186" fmla="*/ 2776220 w 4243973"/>
              <a:gd name="connsiteY186" fmla="*/ 559618 h 2655443"/>
              <a:gd name="connsiteX187" fmla="*/ 2948512 w 4243973"/>
              <a:gd name="connsiteY187" fmla="*/ 598042 h 2655443"/>
              <a:gd name="connsiteX188" fmla="*/ 3167948 w 4243973"/>
              <a:gd name="connsiteY188" fmla="*/ 545382 h 2655443"/>
              <a:gd name="connsiteX189" fmla="*/ 3631020 w 4243973"/>
              <a:gd name="connsiteY189" fmla="*/ 1359573 h 2655443"/>
              <a:gd name="connsiteX190" fmla="*/ 3631020 w 4243973"/>
              <a:gd name="connsiteY190" fmla="*/ 1359535 h 2655443"/>
              <a:gd name="connsiteX191" fmla="*/ 3349009 w 4243973"/>
              <a:gd name="connsiteY191" fmla="*/ 1579011 h 2655443"/>
              <a:gd name="connsiteX192" fmla="*/ 3837253 w 4243973"/>
              <a:gd name="connsiteY192" fmla="*/ 1497810 h 2655443"/>
              <a:gd name="connsiteX193" fmla="*/ 3734119 w 4243973"/>
              <a:gd name="connsiteY193" fmla="*/ 1316759 h 2655443"/>
              <a:gd name="connsiteX194" fmla="*/ 3250228 w 4243973"/>
              <a:gd name="connsiteY194" fmla="*/ 466357 h 2655443"/>
              <a:gd name="connsiteX195" fmla="*/ 3145976 w 4243973"/>
              <a:gd name="connsiteY195" fmla="*/ 283121 h 2655443"/>
              <a:gd name="connsiteX196" fmla="*/ 3431240 w 4243973"/>
              <a:gd name="connsiteY196" fmla="*/ 116344 h 2655443"/>
              <a:gd name="connsiteX197" fmla="*/ 4122516 w 4243973"/>
              <a:gd name="connsiteY197" fmla="*/ 1334325 h 265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4243973" h="2655443">
                <a:moveTo>
                  <a:pt x="4230050" y="1301403"/>
                </a:moveTo>
                <a:lnTo>
                  <a:pt x="3513516" y="40608"/>
                </a:lnTo>
                <a:cubicBezTo>
                  <a:pt x="3490746" y="3142"/>
                  <a:pt x="3443061" y="-10674"/>
                  <a:pt x="3403798" y="8806"/>
                </a:cubicBezTo>
                <a:lnTo>
                  <a:pt x="3074594" y="196441"/>
                </a:lnTo>
                <a:cubicBezTo>
                  <a:pt x="3033836" y="219900"/>
                  <a:pt x="3019638" y="271833"/>
                  <a:pt x="3042754" y="312742"/>
                </a:cubicBezTo>
                <a:lnTo>
                  <a:pt x="3108617" y="445504"/>
                </a:lnTo>
                <a:cubicBezTo>
                  <a:pt x="3062119" y="477459"/>
                  <a:pt x="3005443" y="491121"/>
                  <a:pt x="2949492" y="483927"/>
                </a:cubicBezTo>
                <a:cubicBezTo>
                  <a:pt x="2897483" y="476196"/>
                  <a:pt x="2846122" y="464447"/>
                  <a:pt x="2795872" y="448795"/>
                </a:cubicBezTo>
                <a:cubicBezTo>
                  <a:pt x="2554461" y="384042"/>
                  <a:pt x="2151789" y="274318"/>
                  <a:pt x="1756787" y="448795"/>
                </a:cubicBezTo>
                <a:cubicBezTo>
                  <a:pt x="1681243" y="480291"/>
                  <a:pt x="1611251" y="523613"/>
                  <a:pt x="1549402" y="577187"/>
                </a:cubicBezTo>
                <a:cubicBezTo>
                  <a:pt x="1513198" y="577187"/>
                  <a:pt x="1439683" y="564022"/>
                  <a:pt x="1363942" y="553039"/>
                </a:cubicBezTo>
                <a:cubicBezTo>
                  <a:pt x="1286024" y="521772"/>
                  <a:pt x="1215417" y="474700"/>
                  <a:pt x="1156556" y="414811"/>
                </a:cubicBezTo>
                <a:lnTo>
                  <a:pt x="1202633" y="333602"/>
                </a:lnTo>
                <a:lnTo>
                  <a:pt x="1202671" y="333602"/>
                </a:lnTo>
                <a:cubicBezTo>
                  <a:pt x="1225786" y="292652"/>
                  <a:pt x="1211588" y="240720"/>
                  <a:pt x="1170830" y="217300"/>
                </a:cubicBezTo>
                <a:lnTo>
                  <a:pt x="841627" y="29665"/>
                </a:lnTo>
                <a:cubicBezTo>
                  <a:pt x="821994" y="18414"/>
                  <a:pt x="798650" y="15658"/>
                  <a:pt x="776912" y="21973"/>
                </a:cubicBezTo>
                <a:cubicBezTo>
                  <a:pt x="754983" y="27407"/>
                  <a:pt x="736269" y="41720"/>
                  <a:pt x="725324" y="61467"/>
                </a:cubicBezTo>
                <a:lnTo>
                  <a:pt x="11014" y="1323339"/>
                </a:lnTo>
                <a:cubicBezTo>
                  <a:pt x="-237" y="1342971"/>
                  <a:pt x="-2993" y="1366354"/>
                  <a:pt x="3322" y="1388092"/>
                </a:cubicBezTo>
                <a:cubicBezTo>
                  <a:pt x="8756" y="1410021"/>
                  <a:pt x="23069" y="1428696"/>
                  <a:pt x="42816" y="1439642"/>
                </a:cubicBezTo>
                <a:lnTo>
                  <a:pt x="372020" y="1627276"/>
                </a:lnTo>
                <a:cubicBezTo>
                  <a:pt x="384687" y="1634586"/>
                  <a:pt x="399076" y="1638375"/>
                  <a:pt x="413696" y="1638260"/>
                </a:cubicBezTo>
                <a:cubicBezTo>
                  <a:pt x="421350" y="1639332"/>
                  <a:pt x="429118" y="1639332"/>
                  <a:pt x="436735" y="1638260"/>
                </a:cubicBezTo>
                <a:cubicBezTo>
                  <a:pt x="458702" y="1632826"/>
                  <a:pt x="477377" y="1618513"/>
                  <a:pt x="488322" y="1598766"/>
                </a:cubicBezTo>
                <a:lnTo>
                  <a:pt x="566240" y="1462713"/>
                </a:lnTo>
                <a:lnTo>
                  <a:pt x="566240" y="1462675"/>
                </a:lnTo>
                <a:cubicBezTo>
                  <a:pt x="630841" y="1547902"/>
                  <a:pt x="700833" y="1628922"/>
                  <a:pt x="775811" y="1705193"/>
                </a:cubicBezTo>
                <a:lnTo>
                  <a:pt x="758245" y="1730413"/>
                </a:lnTo>
                <a:cubicBezTo>
                  <a:pt x="732642" y="1767114"/>
                  <a:pt x="718865" y="1810780"/>
                  <a:pt x="718750" y="1855522"/>
                </a:cubicBezTo>
                <a:cubicBezTo>
                  <a:pt x="718827" y="1925939"/>
                  <a:pt x="752695" y="1992075"/>
                  <a:pt x="809833" y="2033292"/>
                </a:cubicBezTo>
                <a:cubicBezTo>
                  <a:pt x="846037" y="2060043"/>
                  <a:pt x="889933" y="2074279"/>
                  <a:pt x="934943" y="2073896"/>
                </a:cubicBezTo>
                <a:lnTo>
                  <a:pt x="943707" y="2073896"/>
                </a:lnTo>
                <a:cubicBezTo>
                  <a:pt x="940377" y="2095710"/>
                  <a:pt x="940377" y="2117907"/>
                  <a:pt x="943707" y="2139721"/>
                </a:cubicBezTo>
                <a:cubicBezTo>
                  <a:pt x="953771" y="2196360"/>
                  <a:pt x="985689" y="2246804"/>
                  <a:pt x="1032570" y="2280173"/>
                </a:cubicBezTo>
                <a:cubicBezTo>
                  <a:pt x="1068888" y="2306694"/>
                  <a:pt x="1112707" y="2320931"/>
                  <a:pt x="1157679" y="2320777"/>
                </a:cubicBezTo>
                <a:cubicBezTo>
                  <a:pt x="1179990" y="2320854"/>
                  <a:pt x="1202188" y="2317524"/>
                  <a:pt x="1223504" y="2310903"/>
                </a:cubicBezTo>
                <a:cubicBezTo>
                  <a:pt x="1235903" y="2374126"/>
                  <a:pt x="1275437" y="2428695"/>
                  <a:pt x="1331616" y="2460153"/>
                </a:cubicBezTo>
                <a:cubicBezTo>
                  <a:pt x="1387835" y="2491649"/>
                  <a:pt x="1455040" y="2496854"/>
                  <a:pt x="1515390" y="2474389"/>
                </a:cubicBezTo>
                <a:cubicBezTo>
                  <a:pt x="1527904" y="2525327"/>
                  <a:pt x="1558291" y="2570103"/>
                  <a:pt x="1600963" y="2600567"/>
                </a:cubicBezTo>
                <a:cubicBezTo>
                  <a:pt x="1637396" y="2626705"/>
                  <a:pt x="1681215" y="2640559"/>
                  <a:pt x="1726072" y="2640061"/>
                </a:cubicBezTo>
                <a:lnTo>
                  <a:pt x="1763386" y="2640061"/>
                </a:lnTo>
                <a:cubicBezTo>
                  <a:pt x="1820141" y="2630991"/>
                  <a:pt x="1870772" y="2599303"/>
                  <a:pt x="1903838" y="2552308"/>
                </a:cubicBezTo>
                <a:lnTo>
                  <a:pt x="1903838" y="2545726"/>
                </a:lnTo>
                <a:cubicBezTo>
                  <a:pt x="2028487" y="2611168"/>
                  <a:pt x="2165911" y="2648635"/>
                  <a:pt x="2306549" y="2655444"/>
                </a:cubicBezTo>
                <a:cubicBezTo>
                  <a:pt x="2355611" y="2654908"/>
                  <a:pt x="2404215" y="2646029"/>
                  <a:pt x="2450293" y="2629114"/>
                </a:cubicBezTo>
                <a:cubicBezTo>
                  <a:pt x="2528479" y="2605119"/>
                  <a:pt x="2594223" y="2551578"/>
                  <a:pt x="2633529" y="2479864"/>
                </a:cubicBezTo>
                <a:lnTo>
                  <a:pt x="2669732" y="2479864"/>
                </a:lnTo>
                <a:cubicBezTo>
                  <a:pt x="2731194" y="2480285"/>
                  <a:pt x="2791276" y="2461878"/>
                  <a:pt x="2842025" y="2427205"/>
                </a:cubicBezTo>
                <a:cubicBezTo>
                  <a:pt x="2900731" y="2385184"/>
                  <a:pt x="2942102" y="2323110"/>
                  <a:pt x="2958327" y="2252727"/>
                </a:cubicBezTo>
                <a:cubicBezTo>
                  <a:pt x="3026830" y="2245494"/>
                  <a:pt x="3090167" y="2213003"/>
                  <a:pt x="3136096" y="2161644"/>
                </a:cubicBezTo>
                <a:cubicBezTo>
                  <a:pt x="3170386" y="2122801"/>
                  <a:pt x="3196180" y="2077220"/>
                  <a:pt x="3211794" y="2027776"/>
                </a:cubicBezTo>
                <a:cubicBezTo>
                  <a:pt x="3297864" y="2020084"/>
                  <a:pt x="3377082" y="1977680"/>
                  <a:pt x="3431231" y="1910406"/>
                </a:cubicBezTo>
                <a:cubicBezTo>
                  <a:pt x="3465673" y="1857556"/>
                  <a:pt x="3477155" y="1792997"/>
                  <a:pt x="3463071" y="1731530"/>
                </a:cubicBezTo>
                <a:cubicBezTo>
                  <a:pt x="3457484" y="1706348"/>
                  <a:pt x="3447878" y="1682277"/>
                  <a:pt x="3434522" y="1660195"/>
                </a:cubicBezTo>
                <a:cubicBezTo>
                  <a:pt x="3534678" y="1612817"/>
                  <a:pt x="3623117" y="1543854"/>
                  <a:pt x="3693499" y="1458325"/>
                </a:cubicBezTo>
                <a:lnTo>
                  <a:pt x="3757142" y="1568043"/>
                </a:lnTo>
                <a:cubicBezTo>
                  <a:pt x="3768355" y="1587790"/>
                  <a:pt x="3786879" y="1602371"/>
                  <a:pt x="3808730" y="1608647"/>
                </a:cubicBezTo>
                <a:cubicBezTo>
                  <a:pt x="3816346" y="1609719"/>
                  <a:pt x="3824115" y="1609719"/>
                  <a:pt x="3831769" y="1608647"/>
                </a:cubicBezTo>
                <a:cubicBezTo>
                  <a:pt x="3846312" y="1608265"/>
                  <a:pt x="3860586" y="1604476"/>
                  <a:pt x="3873445" y="1597664"/>
                </a:cubicBezTo>
                <a:lnTo>
                  <a:pt x="4202649" y="1410029"/>
                </a:lnTo>
                <a:cubicBezTo>
                  <a:pt x="4222396" y="1398816"/>
                  <a:pt x="4236977" y="1380293"/>
                  <a:pt x="4243253" y="1358479"/>
                </a:cubicBezTo>
                <a:cubicBezTo>
                  <a:pt x="4245894" y="1338464"/>
                  <a:pt x="4241225" y="1318219"/>
                  <a:pt x="4230088" y="1301419"/>
                </a:cubicBezTo>
                <a:close/>
                <a:moveTo>
                  <a:pt x="514679" y="1323331"/>
                </a:moveTo>
                <a:lnTo>
                  <a:pt x="404961" y="1508792"/>
                </a:lnTo>
                <a:lnTo>
                  <a:pt x="118590" y="1354065"/>
                </a:lnTo>
                <a:lnTo>
                  <a:pt x="812081" y="137162"/>
                </a:lnTo>
                <a:lnTo>
                  <a:pt x="1098452" y="300657"/>
                </a:lnTo>
                <a:close/>
                <a:moveTo>
                  <a:pt x="1023827" y="1913688"/>
                </a:moveTo>
                <a:cubicBezTo>
                  <a:pt x="988542" y="1959497"/>
                  <a:pt x="923710" y="1970059"/>
                  <a:pt x="875684" y="1937797"/>
                </a:cubicBezTo>
                <a:cubicBezTo>
                  <a:pt x="828842" y="1902742"/>
                  <a:pt x="817743" y="1837112"/>
                  <a:pt x="850465" y="1788587"/>
                </a:cubicBezTo>
                <a:lnTo>
                  <a:pt x="889959" y="1731526"/>
                </a:lnTo>
                <a:lnTo>
                  <a:pt x="940437" y="1661301"/>
                </a:lnTo>
                <a:cubicBezTo>
                  <a:pt x="975568" y="1613769"/>
                  <a:pt x="1042043" y="1602633"/>
                  <a:pt x="1090764" y="1636081"/>
                </a:cubicBezTo>
                <a:cubicBezTo>
                  <a:pt x="1133397" y="1667309"/>
                  <a:pt x="1147672" y="1724484"/>
                  <a:pt x="1124786" y="1772134"/>
                </a:cubicBezTo>
                <a:close/>
                <a:moveTo>
                  <a:pt x="1260830" y="2140825"/>
                </a:moveTo>
                <a:lnTo>
                  <a:pt x="1246555" y="2160572"/>
                </a:lnTo>
                <a:cubicBezTo>
                  <a:pt x="1233275" y="2190882"/>
                  <a:pt x="1207022" y="2213576"/>
                  <a:pt x="1175105" y="2222340"/>
                </a:cubicBezTo>
                <a:cubicBezTo>
                  <a:pt x="1143188" y="2231104"/>
                  <a:pt x="1109012" y="2224980"/>
                  <a:pt x="1082146" y="2205693"/>
                </a:cubicBezTo>
                <a:cubicBezTo>
                  <a:pt x="1055243" y="2186404"/>
                  <a:pt x="1038481" y="2156018"/>
                  <a:pt x="1036529" y="2122991"/>
                </a:cubicBezTo>
                <a:cubicBezTo>
                  <a:pt x="1034577" y="2089926"/>
                  <a:pt x="1047665" y="2057779"/>
                  <a:pt x="1072120" y="2035467"/>
                </a:cubicBezTo>
                <a:lnTo>
                  <a:pt x="1111614" y="1981697"/>
                </a:lnTo>
                <a:lnTo>
                  <a:pt x="1201587" y="1855520"/>
                </a:lnTo>
                <a:lnTo>
                  <a:pt x="1320113" y="1688744"/>
                </a:lnTo>
                <a:lnTo>
                  <a:pt x="1320075" y="1688744"/>
                </a:lnTo>
                <a:cubicBezTo>
                  <a:pt x="1335306" y="1663791"/>
                  <a:pt x="1359837" y="1645919"/>
                  <a:pt x="1388272" y="1639107"/>
                </a:cubicBezTo>
                <a:cubicBezTo>
                  <a:pt x="1416706" y="1632333"/>
                  <a:pt x="1446672" y="1637155"/>
                  <a:pt x="1471509" y="1652540"/>
                </a:cubicBezTo>
                <a:cubicBezTo>
                  <a:pt x="1495313" y="1668766"/>
                  <a:pt x="1511234" y="1694254"/>
                  <a:pt x="1515405" y="1722766"/>
                </a:cubicBezTo>
                <a:cubicBezTo>
                  <a:pt x="1519806" y="1750856"/>
                  <a:pt x="1513109" y="1779597"/>
                  <a:pt x="1496768" y="1802866"/>
                </a:cubicBezTo>
                <a:lnTo>
                  <a:pt x="1457274" y="1858816"/>
                </a:lnTo>
                <a:close/>
                <a:moveTo>
                  <a:pt x="1551609" y="2292259"/>
                </a:moveTo>
                <a:lnTo>
                  <a:pt x="1525279" y="2328462"/>
                </a:lnTo>
                <a:cubicBezTo>
                  <a:pt x="1511808" y="2358888"/>
                  <a:pt x="1485211" y="2381582"/>
                  <a:pt x="1453025" y="2390078"/>
                </a:cubicBezTo>
                <a:cubicBezTo>
                  <a:pt x="1420839" y="2398612"/>
                  <a:pt x="1386511" y="2392068"/>
                  <a:pt x="1359761" y="2372282"/>
                </a:cubicBezTo>
                <a:cubicBezTo>
                  <a:pt x="1332972" y="2352497"/>
                  <a:pt x="1316631" y="2321612"/>
                  <a:pt x="1315329" y="2288318"/>
                </a:cubicBezTo>
                <a:cubicBezTo>
                  <a:pt x="1313990" y="2255061"/>
                  <a:pt x="1327881" y="2222990"/>
                  <a:pt x="1353026" y="2201177"/>
                </a:cubicBezTo>
                <a:lnTo>
                  <a:pt x="1549429" y="1924672"/>
                </a:lnTo>
                <a:lnTo>
                  <a:pt x="1549429" y="1924634"/>
                </a:lnTo>
                <a:cubicBezTo>
                  <a:pt x="1576792" y="1893444"/>
                  <a:pt x="1619386" y="1880318"/>
                  <a:pt x="1659569" y="1890765"/>
                </a:cubicBezTo>
                <a:cubicBezTo>
                  <a:pt x="1699752" y="1901213"/>
                  <a:pt x="1730560" y="1933437"/>
                  <a:pt x="1739247" y="1974003"/>
                </a:cubicBezTo>
                <a:cubicBezTo>
                  <a:pt x="1744834" y="2002170"/>
                  <a:pt x="1738022" y="2031332"/>
                  <a:pt x="1720610" y="2054141"/>
                </a:cubicBezTo>
                <a:lnTo>
                  <a:pt x="1654784" y="2147405"/>
                </a:lnTo>
                <a:close/>
                <a:moveTo>
                  <a:pt x="1920305" y="2335045"/>
                </a:moveTo>
                <a:lnTo>
                  <a:pt x="1851189" y="2430491"/>
                </a:lnTo>
                <a:lnTo>
                  <a:pt x="1842425" y="2443656"/>
                </a:lnTo>
                <a:lnTo>
                  <a:pt x="1814985" y="2480970"/>
                </a:lnTo>
                <a:cubicBezTo>
                  <a:pt x="1779509" y="2517442"/>
                  <a:pt x="1723596" y="2524751"/>
                  <a:pt x="1679932" y="2498613"/>
                </a:cubicBezTo>
                <a:cubicBezTo>
                  <a:pt x="1636266" y="2472474"/>
                  <a:pt x="1616288" y="2419738"/>
                  <a:pt x="1631711" y="2371250"/>
                </a:cubicBezTo>
                <a:lnTo>
                  <a:pt x="1640475" y="2356975"/>
                </a:lnTo>
                <a:lnTo>
                  <a:pt x="1744726" y="2211047"/>
                </a:lnTo>
                <a:lnTo>
                  <a:pt x="1744765" y="2211047"/>
                </a:lnTo>
                <a:cubicBezTo>
                  <a:pt x="1780356" y="2165544"/>
                  <a:pt x="1845146" y="2155478"/>
                  <a:pt x="1892868" y="2188008"/>
                </a:cubicBezTo>
                <a:cubicBezTo>
                  <a:pt x="1940400" y="2223139"/>
                  <a:pt x="1951574" y="2289575"/>
                  <a:pt x="1918126" y="2338335"/>
                </a:cubicBezTo>
                <a:close/>
                <a:moveTo>
                  <a:pt x="3335796" y="1852232"/>
                </a:moveTo>
                <a:cubicBezTo>
                  <a:pt x="3293891" y="1895554"/>
                  <a:pt x="3236904" y="1921080"/>
                  <a:pt x="3176671" y="1923567"/>
                </a:cubicBezTo>
                <a:lnTo>
                  <a:pt x="2528188" y="1517564"/>
                </a:lnTo>
                <a:cubicBezTo>
                  <a:pt x="2502738" y="1501260"/>
                  <a:pt x="2468869" y="1508609"/>
                  <a:pt x="2452490" y="1534020"/>
                </a:cubicBezTo>
                <a:cubicBezTo>
                  <a:pt x="2444453" y="1546305"/>
                  <a:pt x="2441773" y="1561345"/>
                  <a:pt x="2445103" y="1575620"/>
                </a:cubicBezTo>
                <a:cubicBezTo>
                  <a:pt x="2448395" y="1589932"/>
                  <a:pt x="2457426" y="1602256"/>
                  <a:pt x="2470056" y="1609719"/>
                </a:cubicBezTo>
                <a:lnTo>
                  <a:pt x="3102089" y="2006924"/>
                </a:lnTo>
                <a:lnTo>
                  <a:pt x="3102089" y="2006963"/>
                </a:lnTo>
                <a:cubicBezTo>
                  <a:pt x="3090838" y="2038650"/>
                  <a:pt x="3073272" y="2067773"/>
                  <a:pt x="3050501" y="2092535"/>
                </a:cubicBezTo>
                <a:cubicBezTo>
                  <a:pt x="3017091" y="2127858"/>
                  <a:pt x="2970746" y="2148065"/>
                  <a:pt x="2922139" y="2148485"/>
                </a:cubicBezTo>
                <a:lnTo>
                  <a:pt x="2349349" y="1828089"/>
                </a:lnTo>
                <a:cubicBezTo>
                  <a:pt x="2322674" y="1813241"/>
                  <a:pt x="2289036" y="1822808"/>
                  <a:pt x="2274186" y="1849482"/>
                </a:cubicBezTo>
                <a:cubicBezTo>
                  <a:pt x="2259337" y="1876157"/>
                  <a:pt x="2268905" y="1909795"/>
                  <a:pt x="2295580" y="1924645"/>
                </a:cubicBezTo>
                <a:lnTo>
                  <a:pt x="2844220" y="2230766"/>
                </a:lnTo>
                <a:lnTo>
                  <a:pt x="2844220" y="2230805"/>
                </a:lnTo>
                <a:cubicBezTo>
                  <a:pt x="2834690" y="2275159"/>
                  <a:pt x="2808819" y="2314310"/>
                  <a:pt x="2771775" y="2340523"/>
                </a:cubicBezTo>
                <a:cubicBezTo>
                  <a:pt x="2724205" y="2371790"/>
                  <a:pt x="2665573" y="2381357"/>
                  <a:pt x="2610503" y="2366853"/>
                </a:cubicBezTo>
                <a:lnTo>
                  <a:pt x="2603921" y="2366853"/>
                </a:lnTo>
                <a:cubicBezTo>
                  <a:pt x="2600515" y="2363600"/>
                  <a:pt x="2596841" y="2360653"/>
                  <a:pt x="2592938" y="2358089"/>
                </a:cubicBezTo>
                <a:lnTo>
                  <a:pt x="2154016" y="2138652"/>
                </a:lnTo>
                <a:lnTo>
                  <a:pt x="2154016" y="2138614"/>
                </a:lnTo>
                <a:cubicBezTo>
                  <a:pt x="2127495" y="2127593"/>
                  <a:pt x="2096955" y="2138882"/>
                  <a:pt x="2083982" y="2164523"/>
                </a:cubicBezTo>
                <a:cubicBezTo>
                  <a:pt x="2071008" y="2190164"/>
                  <a:pt x="2080040" y="2221469"/>
                  <a:pt x="2104648" y="2236279"/>
                </a:cubicBezTo>
                <a:lnTo>
                  <a:pt x="2524896" y="2448064"/>
                </a:lnTo>
                <a:cubicBezTo>
                  <a:pt x="2498528" y="2486947"/>
                  <a:pt x="2459914" y="2515917"/>
                  <a:pt x="2415178" y="2530344"/>
                </a:cubicBezTo>
                <a:cubicBezTo>
                  <a:pt x="2264283" y="2557631"/>
                  <a:pt x="2108557" y="2530000"/>
                  <a:pt x="1976256" y="2452426"/>
                </a:cubicBezTo>
                <a:lnTo>
                  <a:pt x="2011388" y="2398695"/>
                </a:lnTo>
                <a:cubicBezTo>
                  <a:pt x="2044683" y="2351546"/>
                  <a:pt x="2058077" y="2293219"/>
                  <a:pt x="2048701" y="2236278"/>
                </a:cubicBezTo>
                <a:cubicBezTo>
                  <a:pt x="2039861" y="2187714"/>
                  <a:pt x="2014947" y="2143511"/>
                  <a:pt x="1977901" y="2110865"/>
                </a:cubicBezTo>
                <a:cubicBezTo>
                  <a:pt x="1940856" y="2078183"/>
                  <a:pt x="1893899" y="2058970"/>
                  <a:pt x="1844611" y="2056330"/>
                </a:cubicBezTo>
                <a:cubicBezTo>
                  <a:pt x="1854485" y="2023265"/>
                  <a:pt x="1856743" y="1988362"/>
                  <a:pt x="1851194" y="1954263"/>
                </a:cubicBezTo>
                <a:cubicBezTo>
                  <a:pt x="1841397" y="1897777"/>
                  <a:pt x="1809901" y="1847377"/>
                  <a:pt x="1763402" y="1813812"/>
                </a:cubicBezTo>
                <a:cubicBezTo>
                  <a:pt x="1723793" y="1785607"/>
                  <a:pt x="1675955" y="1771294"/>
                  <a:pt x="1627350" y="1773245"/>
                </a:cubicBezTo>
                <a:cubicBezTo>
                  <a:pt x="1630603" y="1752121"/>
                  <a:pt x="1630603" y="1730689"/>
                  <a:pt x="1627350" y="1709602"/>
                </a:cubicBezTo>
                <a:cubicBezTo>
                  <a:pt x="1616673" y="1653421"/>
                  <a:pt x="1584525" y="1603676"/>
                  <a:pt x="1537721" y="1570835"/>
                </a:cubicBezTo>
                <a:cubicBezTo>
                  <a:pt x="1490956" y="1538038"/>
                  <a:pt x="1433205" y="1524759"/>
                  <a:pt x="1376754" y="1533867"/>
                </a:cubicBezTo>
                <a:cubicBezTo>
                  <a:pt x="1320344" y="1542975"/>
                  <a:pt x="1269711" y="1573744"/>
                  <a:pt x="1235617" y="1619592"/>
                </a:cubicBezTo>
                <a:lnTo>
                  <a:pt x="1225743" y="1632757"/>
                </a:lnTo>
                <a:lnTo>
                  <a:pt x="1225743" y="1632796"/>
                </a:lnTo>
                <a:cubicBezTo>
                  <a:pt x="1210664" y="1598620"/>
                  <a:pt x="1186364" y="1569344"/>
                  <a:pt x="1155517" y="1548295"/>
                </a:cubicBezTo>
                <a:cubicBezTo>
                  <a:pt x="1108445" y="1515421"/>
                  <a:pt x="1050394" y="1502295"/>
                  <a:pt x="993786" y="1511747"/>
                </a:cubicBezTo>
                <a:cubicBezTo>
                  <a:pt x="937185" y="1521200"/>
                  <a:pt x="886517" y="1552428"/>
                  <a:pt x="852648" y="1598773"/>
                </a:cubicBezTo>
                <a:lnTo>
                  <a:pt x="843884" y="1609757"/>
                </a:lnTo>
                <a:lnTo>
                  <a:pt x="843884" y="1609718"/>
                </a:lnTo>
                <a:cubicBezTo>
                  <a:pt x="765240" y="1528968"/>
                  <a:pt x="691950" y="1443206"/>
                  <a:pt x="624409" y="1352965"/>
                </a:cubicBezTo>
                <a:lnTo>
                  <a:pt x="1102823" y="512438"/>
                </a:lnTo>
                <a:cubicBezTo>
                  <a:pt x="1173087" y="582243"/>
                  <a:pt x="1258813" y="634521"/>
                  <a:pt x="1353032" y="664980"/>
                </a:cubicBezTo>
                <a:lnTo>
                  <a:pt x="1462750" y="680326"/>
                </a:lnTo>
                <a:cubicBezTo>
                  <a:pt x="1405537" y="754150"/>
                  <a:pt x="1365124" y="839491"/>
                  <a:pt x="1344224" y="930496"/>
                </a:cubicBezTo>
                <a:cubicBezTo>
                  <a:pt x="1324401" y="1013007"/>
                  <a:pt x="1348932" y="1099879"/>
                  <a:pt x="1408978" y="1159847"/>
                </a:cubicBezTo>
                <a:cubicBezTo>
                  <a:pt x="1466191" y="1217673"/>
                  <a:pt x="1548852" y="1242472"/>
                  <a:pt x="1628414" y="1225672"/>
                </a:cubicBezTo>
                <a:cubicBezTo>
                  <a:pt x="1712073" y="1208718"/>
                  <a:pt x="1787275" y="1163368"/>
                  <a:pt x="1841306" y="1097310"/>
                </a:cubicBezTo>
                <a:lnTo>
                  <a:pt x="1951024" y="951382"/>
                </a:lnTo>
                <a:lnTo>
                  <a:pt x="2105751" y="910777"/>
                </a:lnTo>
                <a:lnTo>
                  <a:pt x="2105751" y="910739"/>
                </a:lnTo>
                <a:cubicBezTo>
                  <a:pt x="2538245" y="1104272"/>
                  <a:pt x="2938351" y="1363357"/>
                  <a:pt x="3291891" y="1678855"/>
                </a:cubicBezTo>
                <a:lnTo>
                  <a:pt x="3298473" y="1678855"/>
                </a:lnTo>
                <a:cubicBezTo>
                  <a:pt x="3301650" y="1682644"/>
                  <a:pt x="3305362" y="1685935"/>
                  <a:pt x="3309457" y="1688729"/>
                </a:cubicBezTo>
                <a:cubicBezTo>
                  <a:pt x="3331806" y="1705185"/>
                  <a:pt x="3347076" y="1729486"/>
                  <a:pt x="3352243" y="1756734"/>
                </a:cubicBezTo>
                <a:cubicBezTo>
                  <a:pt x="3359935" y="1789494"/>
                  <a:pt x="3354003" y="1823937"/>
                  <a:pt x="3335787" y="1852218"/>
                </a:cubicBezTo>
                <a:close/>
                <a:moveTo>
                  <a:pt x="3350071" y="1579019"/>
                </a:moveTo>
                <a:cubicBezTo>
                  <a:pt x="2988497" y="1257516"/>
                  <a:pt x="2578585" y="994982"/>
                  <a:pt x="2135421" y="801028"/>
                </a:cubicBezTo>
                <a:cubicBezTo>
                  <a:pt x="2125279" y="798847"/>
                  <a:pt x="2114793" y="798847"/>
                  <a:pt x="2104690" y="801028"/>
                </a:cubicBezTo>
                <a:cubicBezTo>
                  <a:pt x="2097418" y="799995"/>
                  <a:pt x="2090032" y="799995"/>
                  <a:pt x="2082723" y="801028"/>
                </a:cubicBezTo>
                <a:lnTo>
                  <a:pt x="1912654" y="846034"/>
                </a:lnTo>
                <a:cubicBezTo>
                  <a:pt x="1894475" y="851239"/>
                  <a:pt x="1878364" y="861955"/>
                  <a:pt x="1866577" y="876727"/>
                </a:cubicBezTo>
                <a:lnTo>
                  <a:pt x="1756859" y="1028161"/>
                </a:lnTo>
                <a:cubicBezTo>
                  <a:pt x="1718130" y="1074047"/>
                  <a:pt x="1665240" y="1105697"/>
                  <a:pt x="1606532" y="1118134"/>
                </a:cubicBezTo>
                <a:cubicBezTo>
                  <a:pt x="1562750" y="1127357"/>
                  <a:pt x="1517285" y="1113733"/>
                  <a:pt x="1485831" y="1081931"/>
                </a:cubicBezTo>
                <a:cubicBezTo>
                  <a:pt x="1452536" y="1048177"/>
                  <a:pt x="1438873" y="999727"/>
                  <a:pt x="1449627" y="953569"/>
                </a:cubicBezTo>
                <a:cubicBezTo>
                  <a:pt x="1473853" y="847103"/>
                  <a:pt x="1530607" y="750856"/>
                  <a:pt x="1612005" y="678142"/>
                </a:cubicBezTo>
                <a:cubicBezTo>
                  <a:pt x="1671018" y="625711"/>
                  <a:pt x="1738104" y="583117"/>
                  <a:pt x="1810623" y="551964"/>
                </a:cubicBezTo>
                <a:cubicBezTo>
                  <a:pt x="2168336" y="395053"/>
                  <a:pt x="2549082" y="498194"/>
                  <a:pt x="2776220" y="559657"/>
                </a:cubicBezTo>
                <a:lnTo>
                  <a:pt x="2776220" y="559618"/>
                </a:lnTo>
                <a:cubicBezTo>
                  <a:pt x="2832477" y="577185"/>
                  <a:pt x="2890111" y="590043"/>
                  <a:pt x="2948512" y="598042"/>
                </a:cubicBezTo>
                <a:cubicBezTo>
                  <a:pt x="3025550" y="606232"/>
                  <a:pt x="3103042" y="587632"/>
                  <a:pt x="3167948" y="545382"/>
                </a:cubicBezTo>
                <a:lnTo>
                  <a:pt x="3631020" y="1359573"/>
                </a:lnTo>
                <a:lnTo>
                  <a:pt x="3631020" y="1359535"/>
                </a:lnTo>
                <a:cubicBezTo>
                  <a:pt x="3559876" y="1458114"/>
                  <a:pt x="3462020" y="1534277"/>
                  <a:pt x="3349009" y="1579011"/>
                </a:cubicBezTo>
                <a:close/>
                <a:moveTo>
                  <a:pt x="3837253" y="1497810"/>
                </a:moveTo>
                <a:lnTo>
                  <a:pt x="3734119" y="1316759"/>
                </a:lnTo>
                <a:lnTo>
                  <a:pt x="3250228" y="466357"/>
                </a:lnTo>
                <a:lnTo>
                  <a:pt x="3145976" y="283121"/>
                </a:lnTo>
                <a:lnTo>
                  <a:pt x="3431240" y="116344"/>
                </a:lnTo>
                <a:lnTo>
                  <a:pt x="4122516" y="1334325"/>
                </a:lnTo>
                <a:close/>
              </a:path>
            </a:pathLst>
          </a:custGeom>
          <a:solidFill>
            <a:schemeClr val="accent1"/>
          </a:solidFill>
          <a:ln w="9797" cap="flat">
            <a:noFill/>
            <a:prstDash val="solid"/>
            <a:miter/>
          </a:ln>
        </p:spPr>
        <p:txBody>
          <a:bodyPr rtlCol="0" anchor="ctr"/>
          <a:lstStyle/>
          <a:p>
            <a:endParaRPr lang="en-IN"/>
          </a:p>
        </p:txBody>
      </p:sp>
      <p:grpSp>
        <p:nvGrpSpPr>
          <p:cNvPr id="63" name="Group 62">
            <a:extLst>
              <a:ext uri="{FF2B5EF4-FFF2-40B4-BE49-F238E27FC236}">
                <a16:creationId xmlns:a16="http://schemas.microsoft.com/office/drawing/2014/main" id="{422E96BE-D5E0-9A43-CE1A-FC5AE4927CCA}"/>
              </a:ext>
            </a:extLst>
          </p:cNvPr>
          <p:cNvGrpSpPr>
            <a:grpSpLocks noChangeAspect="1"/>
          </p:cNvGrpSpPr>
          <p:nvPr/>
        </p:nvGrpSpPr>
        <p:grpSpPr>
          <a:xfrm>
            <a:off x="1901523" y="5074019"/>
            <a:ext cx="536878" cy="727318"/>
            <a:chOff x="16827563" y="-1263306"/>
            <a:chExt cx="3621023" cy="4905465"/>
          </a:xfrm>
          <a:solidFill>
            <a:schemeClr val="accent1"/>
          </a:solidFill>
        </p:grpSpPr>
        <p:sp>
          <p:nvSpPr>
            <p:cNvPr id="74" name="Freeform: Shape 73">
              <a:extLst>
                <a:ext uri="{FF2B5EF4-FFF2-40B4-BE49-F238E27FC236}">
                  <a16:creationId xmlns:a16="http://schemas.microsoft.com/office/drawing/2014/main" id="{CAFAC4E7-0F9E-7E00-9F44-6C6010A08F44}"/>
                </a:ext>
              </a:extLst>
            </p:cNvPr>
            <p:cNvSpPr/>
            <p:nvPr/>
          </p:nvSpPr>
          <p:spPr>
            <a:xfrm>
              <a:off x="17485978" y="76024"/>
              <a:ext cx="2304229" cy="2861770"/>
            </a:xfrm>
            <a:custGeom>
              <a:avLst/>
              <a:gdLst>
                <a:gd name="connsiteX0" fmla="*/ 2084815 w 2304229"/>
                <a:gd name="connsiteY0" fmla="*/ 493762 h 2861770"/>
                <a:gd name="connsiteX1" fmla="*/ 1813630 w 2304229"/>
                <a:gd name="connsiteY1" fmla="*/ 220970 h 2861770"/>
                <a:gd name="connsiteX2" fmla="*/ 1042408 w 2304229"/>
                <a:gd name="connsiteY2" fmla="*/ 219554 h 2861770"/>
                <a:gd name="connsiteX3" fmla="*/ 1042408 w 2304229"/>
                <a:gd name="connsiteY3" fmla="*/ 0 h 2861770"/>
                <a:gd name="connsiteX4" fmla="*/ 493768 w 2304229"/>
                <a:gd name="connsiteY4" fmla="*/ 0 h 2861770"/>
                <a:gd name="connsiteX5" fmla="*/ 493768 w 2304229"/>
                <a:gd name="connsiteY5" fmla="*/ 548640 h 2861770"/>
                <a:gd name="connsiteX6" fmla="*/ 1042408 w 2304229"/>
                <a:gd name="connsiteY6" fmla="*/ 548640 h 2861770"/>
                <a:gd name="connsiteX7" fmla="*/ 1042408 w 2304229"/>
                <a:gd name="connsiteY7" fmla="*/ 329204 h 2861770"/>
                <a:gd name="connsiteX8" fmla="*/ 1810485 w 2304229"/>
                <a:gd name="connsiteY8" fmla="*/ 329204 h 2861770"/>
                <a:gd name="connsiteX9" fmla="*/ 1976840 w 2304229"/>
                <a:gd name="connsiteY9" fmla="*/ 490817 h 2861770"/>
                <a:gd name="connsiteX10" fmla="*/ 1977338 w 2304229"/>
                <a:gd name="connsiteY10" fmla="*/ 603524 h 2861770"/>
                <a:gd name="connsiteX11" fmla="*/ 1755638 w 2304229"/>
                <a:gd name="connsiteY11" fmla="*/ 603524 h 2861770"/>
                <a:gd name="connsiteX12" fmla="*/ 1755638 w 2304229"/>
                <a:gd name="connsiteY12" fmla="*/ 1152164 h 2861770"/>
                <a:gd name="connsiteX13" fmla="*/ 1975075 w 2304229"/>
                <a:gd name="connsiteY13" fmla="*/ 1152164 h 2861770"/>
                <a:gd name="connsiteX14" fmla="*/ 1975075 w 2304229"/>
                <a:gd name="connsiteY14" fmla="*/ 1261882 h 2861770"/>
                <a:gd name="connsiteX15" fmla="*/ 1865356 w 2304229"/>
                <a:gd name="connsiteY15" fmla="*/ 1371600 h 2861770"/>
                <a:gd name="connsiteX16" fmla="*/ 1042396 w 2304229"/>
                <a:gd name="connsiteY16" fmla="*/ 1371600 h 2861770"/>
                <a:gd name="connsiteX17" fmla="*/ 1042396 w 2304229"/>
                <a:gd name="connsiteY17" fmla="*/ 1152164 h 2861770"/>
                <a:gd name="connsiteX18" fmla="*/ 493756 w 2304229"/>
                <a:gd name="connsiteY18" fmla="*/ 1152164 h 2861770"/>
                <a:gd name="connsiteX19" fmla="*/ 493756 w 2304229"/>
                <a:gd name="connsiteY19" fmla="*/ 1370189 h 2861770"/>
                <a:gd name="connsiteX20" fmla="*/ 326362 w 2304229"/>
                <a:gd name="connsiteY20" fmla="*/ 1370189 h 2861770"/>
                <a:gd name="connsiteX21" fmla="*/ 0 w 2304229"/>
                <a:gd name="connsiteY21" fmla="*/ 1700804 h 2861770"/>
                <a:gd name="connsiteX22" fmla="*/ 0 w 2304229"/>
                <a:gd name="connsiteY22" fmla="*/ 2249444 h 2861770"/>
                <a:gd name="connsiteX23" fmla="*/ 326362 w 2304229"/>
                <a:gd name="connsiteY23" fmla="*/ 2577266 h 2861770"/>
                <a:gd name="connsiteX24" fmla="*/ 853076 w 2304229"/>
                <a:gd name="connsiteY24" fmla="*/ 2577266 h 2861770"/>
                <a:gd name="connsiteX25" fmla="*/ 646915 w 2304229"/>
                <a:gd name="connsiteY25" fmla="*/ 2784427 h 2861770"/>
                <a:gd name="connsiteX26" fmla="*/ 724718 w 2304229"/>
                <a:gd name="connsiteY26" fmla="*/ 2861770 h 2861770"/>
                <a:gd name="connsiteX27" fmla="*/ 1062416 w 2304229"/>
                <a:gd name="connsiteY27" fmla="*/ 2522319 h 2861770"/>
                <a:gd name="connsiteX28" fmla="*/ 724718 w 2304229"/>
                <a:gd name="connsiteY28" fmla="*/ 2182828 h 2861770"/>
                <a:gd name="connsiteX29" fmla="*/ 646915 w 2304229"/>
                <a:gd name="connsiteY29" fmla="*/ 2260172 h 2861770"/>
                <a:gd name="connsiteX30" fmla="*/ 852655 w 2304229"/>
                <a:gd name="connsiteY30" fmla="*/ 2468821 h 2861770"/>
                <a:gd name="connsiteX31" fmla="*/ 329155 w 2304229"/>
                <a:gd name="connsiteY31" fmla="*/ 2468859 h 2861770"/>
                <a:gd name="connsiteX32" fmla="*/ 108258 w 2304229"/>
                <a:gd name="connsiteY32" fmla="*/ 2248042 h 2861770"/>
                <a:gd name="connsiteX33" fmla="*/ 108258 w 2304229"/>
                <a:gd name="connsiteY33" fmla="*/ 1699362 h 2861770"/>
                <a:gd name="connsiteX34" fmla="*/ 326402 w 2304229"/>
                <a:gd name="connsiteY34" fmla="*/ 1479926 h 2861770"/>
                <a:gd name="connsiteX35" fmla="*/ 493756 w 2304229"/>
                <a:gd name="connsiteY35" fmla="*/ 1479926 h 2861770"/>
                <a:gd name="connsiteX36" fmla="*/ 493756 w 2304229"/>
                <a:gd name="connsiteY36" fmla="*/ 1700822 h 2861770"/>
                <a:gd name="connsiteX37" fmla="*/ 1042396 w 2304229"/>
                <a:gd name="connsiteY37" fmla="*/ 1700822 h 2861770"/>
                <a:gd name="connsiteX38" fmla="*/ 1042396 w 2304229"/>
                <a:gd name="connsiteY38" fmla="*/ 1481386 h 2861770"/>
                <a:gd name="connsiteX39" fmla="*/ 1865356 w 2304229"/>
                <a:gd name="connsiteY39" fmla="*/ 1481386 h 2861770"/>
                <a:gd name="connsiteX40" fmla="*/ 2084793 w 2304229"/>
                <a:gd name="connsiteY40" fmla="*/ 1261949 h 2861770"/>
                <a:gd name="connsiteX41" fmla="*/ 2084793 w 2304229"/>
                <a:gd name="connsiteY41" fmla="*/ 1152231 h 2861770"/>
                <a:gd name="connsiteX42" fmla="*/ 2304229 w 2304229"/>
                <a:gd name="connsiteY42" fmla="*/ 1152231 h 2861770"/>
                <a:gd name="connsiteX43" fmla="*/ 2304229 w 2304229"/>
                <a:gd name="connsiteY43" fmla="*/ 603591 h 2861770"/>
                <a:gd name="connsiteX44" fmla="*/ 2084793 w 2304229"/>
                <a:gd name="connsiteY44" fmla="*/ 603591 h 2861770"/>
                <a:gd name="connsiteX45" fmla="*/ 932671 w 2304229"/>
                <a:gd name="connsiteY45" fmla="*/ 438920 h 2861770"/>
                <a:gd name="connsiteX46" fmla="*/ 603467 w 2304229"/>
                <a:gd name="connsiteY46" fmla="*/ 438920 h 2861770"/>
                <a:gd name="connsiteX47" fmla="*/ 603467 w 2304229"/>
                <a:gd name="connsiteY47" fmla="*/ 109716 h 2861770"/>
                <a:gd name="connsiteX48" fmla="*/ 932671 w 2304229"/>
                <a:gd name="connsiteY48" fmla="*/ 109716 h 2861770"/>
                <a:gd name="connsiteX49" fmla="*/ 932671 w 2304229"/>
                <a:gd name="connsiteY49" fmla="*/ 1591064 h 2861770"/>
                <a:gd name="connsiteX50" fmla="*/ 603467 w 2304229"/>
                <a:gd name="connsiteY50" fmla="*/ 1591064 h 2861770"/>
                <a:gd name="connsiteX51" fmla="*/ 603467 w 2304229"/>
                <a:gd name="connsiteY51" fmla="*/ 1261861 h 2861770"/>
                <a:gd name="connsiteX52" fmla="*/ 932671 w 2304229"/>
                <a:gd name="connsiteY52" fmla="*/ 1261861 h 2861770"/>
                <a:gd name="connsiteX53" fmla="*/ 2194543 w 2304229"/>
                <a:gd name="connsiteY53" fmla="*/ 1042424 h 2861770"/>
                <a:gd name="connsiteX54" fmla="*/ 1865339 w 2304229"/>
                <a:gd name="connsiteY54" fmla="*/ 1042424 h 2861770"/>
                <a:gd name="connsiteX55" fmla="*/ 1865339 w 2304229"/>
                <a:gd name="connsiteY55" fmla="*/ 713221 h 2861770"/>
                <a:gd name="connsiteX56" fmla="*/ 2194543 w 2304229"/>
                <a:gd name="connsiteY56" fmla="*/ 713221 h 286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304229" h="2861770">
                  <a:moveTo>
                    <a:pt x="2084815" y="493762"/>
                  </a:moveTo>
                  <a:cubicBezTo>
                    <a:pt x="2080758" y="344159"/>
                    <a:pt x="1962546" y="220970"/>
                    <a:pt x="1813630" y="220970"/>
                  </a:cubicBezTo>
                  <a:lnTo>
                    <a:pt x="1042408" y="219554"/>
                  </a:lnTo>
                  <a:lnTo>
                    <a:pt x="1042408" y="0"/>
                  </a:lnTo>
                  <a:lnTo>
                    <a:pt x="493768" y="0"/>
                  </a:lnTo>
                  <a:lnTo>
                    <a:pt x="493768" y="548640"/>
                  </a:lnTo>
                  <a:lnTo>
                    <a:pt x="1042408" y="548640"/>
                  </a:lnTo>
                  <a:lnTo>
                    <a:pt x="1042408" y="329204"/>
                  </a:lnTo>
                  <a:lnTo>
                    <a:pt x="1810485" y="329204"/>
                  </a:lnTo>
                  <a:cubicBezTo>
                    <a:pt x="1899693" y="329204"/>
                    <a:pt x="1974430" y="401074"/>
                    <a:pt x="1976840" y="490817"/>
                  </a:cubicBezTo>
                  <a:lnTo>
                    <a:pt x="1977338" y="603524"/>
                  </a:lnTo>
                  <a:lnTo>
                    <a:pt x="1755638" y="603524"/>
                  </a:lnTo>
                  <a:lnTo>
                    <a:pt x="1755638" y="1152164"/>
                  </a:lnTo>
                  <a:lnTo>
                    <a:pt x="1975075" y="1152164"/>
                  </a:lnTo>
                  <a:lnTo>
                    <a:pt x="1975075" y="1261882"/>
                  </a:lnTo>
                  <a:cubicBezTo>
                    <a:pt x="1975075" y="1323152"/>
                    <a:pt x="1926127" y="1371600"/>
                    <a:pt x="1865356" y="1371600"/>
                  </a:cubicBezTo>
                  <a:lnTo>
                    <a:pt x="1042396" y="1371600"/>
                  </a:lnTo>
                  <a:lnTo>
                    <a:pt x="1042396" y="1152164"/>
                  </a:lnTo>
                  <a:lnTo>
                    <a:pt x="493756" y="1152164"/>
                  </a:lnTo>
                  <a:lnTo>
                    <a:pt x="493756" y="1370189"/>
                  </a:lnTo>
                  <a:lnTo>
                    <a:pt x="326362" y="1370189"/>
                  </a:lnTo>
                  <a:cubicBezTo>
                    <a:pt x="145576" y="1370189"/>
                    <a:pt x="0" y="1519331"/>
                    <a:pt x="0" y="1700804"/>
                  </a:cubicBezTo>
                  <a:lnTo>
                    <a:pt x="0" y="2249444"/>
                  </a:lnTo>
                  <a:cubicBezTo>
                    <a:pt x="0" y="2430995"/>
                    <a:pt x="145615" y="2577266"/>
                    <a:pt x="326362" y="2577266"/>
                  </a:cubicBezTo>
                  <a:lnTo>
                    <a:pt x="853076" y="2577266"/>
                  </a:lnTo>
                  <a:lnTo>
                    <a:pt x="646915" y="2784427"/>
                  </a:lnTo>
                  <a:lnTo>
                    <a:pt x="724718" y="2861770"/>
                  </a:lnTo>
                  <a:lnTo>
                    <a:pt x="1062416" y="2522319"/>
                  </a:lnTo>
                  <a:lnTo>
                    <a:pt x="724718" y="2182828"/>
                  </a:lnTo>
                  <a:lnTo>
                    <a:pt x="646915" y="2260172"/>
                  </a:lnTo>
                  <a:lnTo>
                    <a:pt x="852655" y="2468821"/>
                  </a:lnTo>
                  <a:lnTo>
                    <a:pt x="329155" y="2468859"/>
                  </a:lnTo>
                  <a:cubicBezTo>
                    <a:pt x="208914" y="2468859"/>
                    <a:pt x="108258" y="2369046"/>
                    <a:pt x="108258" y="2248042"/>
                  </a:cubicBezTo>
                  <a:lnTo>
                    <a:pt x="108258" y="1699362"/>
                  </a:lnTo>
                  <a:cubicBezTo>
                    <a:pt x="108258" y="1578319"/>
                    <a:pt x="206077" y="1479926"/>
                    <a:pt x="326402" y="1479926"/>
                  </a:cubicBezTo>
                  <a:lnTo>
                    <a:pt x="493756" y="1479926"/>
                  </a:lnTo>
                  <a:lnTo>
                    <a:pt x="493756" y="1700822"/>
                  </a:lnTo>
                  <a:lnTo>
                    <a:pt x="1042396" y="1700822"/>
                  </a:lnTo>
                  <a:lnTo>
                    <a:pt x="1042396" y="1481386"/>
                  </a:lnTo>
                  <a:lnTo>
                    <a:pt x="1865356" y="1481386"/>
                  </a:lnTo>
                  <a:cubicBezTo>
                    <a:pt x="1986674" y="1481386"/>
                    <a:pt x="2084793" y="1383720"/>
                    <a:pt x="2084793" y="1261949"/>
                  </a:cubicBezTo>
                  <a:lnTo>
                    <a:pt x="2084793" y="1152231"/>
                  </a:lnTo>
                  <a:lnTo>
                    <a:pt x="2304229" y="1152231"/>
                  </a:lnTo>
                  <a:lnTo>
                    <a:pt x="2304229" y="603591"/>
                  </a:lnTo>
                  <a:lnTo>
                    <a:pt x="2084793" y="603591"/>
                  </a:lnTo>
                  <a:close/>
                  <a:moveTo>
                    <a:pt x="932671" y="438920"/>
                  </a:moveTo>
                  <a:lnTo>
                    <a:pt x="603467" y="438920"/>
                  </a:lnTo>
                  <a:lnTo>
                    <a:pt x="603467" y="109716"/>
                  </a:lnTo>
                  <a:lnTo>
                    <a:pt x="932671" y="109716"/>
                  </a:lnTo>
                  <a:close/>
                  <a:moveTo>
                    <a:pt x="932671" y="1591064"/>
                  </a:moveTo>
                  <a:lnTo>
                    <a:pt x="603467" y="1591064"/>
                  </a:lnTo>
                  <a:lnTo>
                    <a:pt x="603467" y="1261861"/>
                  </a:lnTo>
                  <a:lnTo>
                    <a:pt x="932671" y="1261861"/>
                  </a:lnTo>
                  <a:close/>
                  <a:moveTo>
                    <a:pt x="2194543" y="1042424"/>
                  </a:moveTo>
                  <a:lnTo>
                    <a:pt x="1865339" y="1042424"/>
                  </a:lnTo>
                  <a:lnTo>
                    <a:pt x="1865339" y="713221"/>
                  </a:lnTo>
                  <a:lnTo>
                    <a:pt x="2194543" y="713221"/>
                  </a:lnTo>
                  <a:close/>
                </a:path>
              </a:pathLst>
            </a:custGeom>
            <a:grpFill/>
            <a:ln w="9797"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282C3525-C946-BBD3-D2B6-241E93F057B2}"/>
                </a:ext>
              </a:extLst>
            </p:cNvPr>
            <p:cNvSpPr/>
            <p:nvPr/>
          </p:nvSpPr>
          <p:spPr>
            <a:xfrm>
              <a:off x="16827563" y="-1263306"/>
              <a:ext cx="3621023" cy="4905465"/>
            </a:xfrm>
            <a:custGeom>
              <a:avLst/>
              <a:gdLst>
                <a:gd name="connsiteX0" fmla="*/ 2688366 w 3621023"/>
                <a:gd name="connsiteY0" fmla="*/ 516346 h 4905465"/>
                <a:gd name="connsiteX1" fmla="*/ 2688366 w 3621023"/>
                <a:gd name="connsiteY1" fmla="*/ 351744 h 4905465"/>
                <a:gd name="connsiteX2" fmla="*/ 2372633 w 3621023"/>
                <a:gd name="connsiteY2" fmla="*/ 354040 h 4905465"/>
                <a:gd name="connsiteX3" fmla="*/ 2221424 w 3621023"/>
                <a:gd name="connsiteY3" fmla="*/ 263034 h 4905465"/>
                <a:gd name="connsiteX4" fmla="*/ 1811972 w 3621023"/>
                <a:gd name="connsiteY4" fmla="*/ 0 h 4905465"/>
                <a:gd name="connsiteX5" fmla="*/ 1402481 w 3621023"/>
                <a:gd name="connsiteY5" fmla="*/ 263034 h 4905465"/>
                <a:gd name="connsiteX6" fmla="*/ 1251624 w 3621023"/>
                <a:gd name="connsiteY6" fmla="*/ 354040 h 4905465"/>
                <a:gd name="connsiteX7" fmla="*/ 932678 w 3621023"/>
                <a:gd name="connsiteY7" fmla="*/ 351744 h 4905465"/>
                <a:gd name="connsiteX8" fmla="*/ 932678 w 3621023"/>
                <a:gd name="connsiteY8" fmla="*/ 516346 h 4905465"/>
                <a:gd name="connsiteX9" fmla="*/ 0 w 3621023"/>
                <a:gd name="connsiteY9" fmla="*/ 516346 h 4905465"/>
                <a:gd name="connsiteX10" fmla="*/ 0 w 3621023"/>
                <a:gd name="connsiteY10" fmla="*/ 4905466 h 4905465"/>
                <a:gd name="connsiteX11" fmla="*/ 3621024 w 3621023"/>
                <a:gd name="connsiteY11" fmla="*/ 4905466 h 4905465"/>
                <a:gd name="connsiteX12" fmla="*/ 3621024 w 3621023"/>
                <a:gd name="connsiteY12" fmla="*/ 516346 h 4905465"/>
                <a:gd name="connsiteX13" fmla="*/ 1042445 w 3621023"/>
                <a:gd name="connsiteY13" fmla="*/ 461466 h 4905465"/>
                <a:gd name="connsiteX14" fmla="*/ 1261882 w 3621023"/>
                <a:gd name="connsiteY14" fmla="*/ 461466 h 4905465"/>
                <a:gd name="connsiteX15" fmla="*/ 1502558 w 3621023"/>
                <a:gd name="connsiteY15" fmla="*/ 308004 h 4905465"/>
                <a:gd name="connsiteX16" fmla="*/ 1812011 w 3621023"/>
                <a:gd name="connsiteY16" fmla="*/ 109729 h 4905465"/>
                <a:gd name="connsiteX17" fmla="*/ 2121385 w 3621023"/>
                <a:gd name="connsiteY17" fmla="*/ 308043 h 4905465"/>
                <a:gd name="connsiteX18" fmla="*/ 2359230 w 3621023"/>
                <a:gd name="connsiteY18" fmla="*/ 461427 h 4905465"/>
                <a:gd name="connsiteX19" fmla="*/ 2578667 w 3621023"/>
                <a:gd name="connsiteY19" fmla="*/ 461427 h 4905465"/>
                <a:gd name="connsiteX20" fmla="*/ 2578667 w 3621023"/>
                <a:gd name="connsiteY20" fmla="*/ 735747 h 4905465"/>
                <a:gd name="connsiteX21" fmla="*/ 2468949 w 3621023"/>
                <a:gd name="connsiteY21" fmla="*/ 845465 h 4905465"/>
                <a:gd name="connsiteX22" fmla="*/ 1152115 w 3621023"/>
                <a:gd name="connsiteY22" fmla="*/ 845542 h 4905465"/>
                <a:gd name="connsiteX23" fmla="*/ 1042396 w 3621023"/>
                <a:gd name="connsiteY23" fmla="*/ 735824 h 4905465"/>
                <a:gd name="connsiteX24" fmla="*/ 3511325 w 3621023"/>
                <a:gd name="connsiteY24" fmla="*/ 4795722 h 4905465"/>
                <a:gd name="connsiteX25" fmla="*/ 109757 w 3621023"/>
                <a:gd name="connsiteY25" fmla="*/ 4795722 h 4905465"/>
                <a:gd name="connsiteX26" fmla="*/ 109757 w 3621023"/>
                <a:gd name="connsiteY26" fmla="*/ 626058 h 4905465"/>
                <a:gd name="connsiteX27" fmla="*/ 932717 w 3621023"/>
                <a:gd name="connsiteY27" fmla="*/ 626058 h 4905465"/>
                <a:gd name="connsiteX28" fmla="*/ 932717 w 3621023"/>
                <a:gd name="connsiteY28" fmla="*/ 735776 h 4905465"/>
                <a:gd name="connsiteX29" fmla="*/ 1152154 w 3621023"/>
                <a:gd name="connsiteY29" fmla="*/ 955213 h 4905465"/>
                <a:gd name="connsiteX30" fmla="*/ 2468890 w 3621023"/>
                <a:gd name="connsiteY30" fmla="*/ 955213 h 4905465"/>
                <a:gd name="connsiteX31" fmla="*/ 2688326 w 3621023"/>
                <a:gd name="connsiteY31" fmla="*/ 735776 h 4905465"/>
                <a:gd name="connsiteX32" fmla="*/ 2688326 w 3621023"/>
                <a:gd name="connsiteY32" fmla="*/ 626058 h 4905465"/>
                <a:gd name="connsiteX33" fmla="*/ 3511286 w 3621023"/>
                <a:gd name="connsiteY33" fmla="*/ 626058 h 490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21023" h="4905465">
                  <a:moveTo>
                    <a:pt x="2688366" y="516346"/>
                  </a:moveTo>
                  <a:lnTo>
                    <a:pt x="2688366" y="351744"/>
                  </a:lnTo>
                  <a:lnTo>
                    <a:pt x="2372633" y="354040"/>
                  </a:lnTo>
                  <a:cubicBezTo>
                    <a:pt x="2305661" y="354002"/>
                    <a:pt x="2246269" y="318258"/>
                    <a:pt x="2221424" y="263034"/>
                  </a:cubicBezTo>
                  <a:cubicBezTo>
                    <a:pt x="2149553" y="103252"/>
                    <a:pt x="1988859" y="0"/>
                    <a:pt x="1811972" y="0"/>
                  </a:cubicBezTo>
                  <a:cubicBezTo>
                    <a:pt x="1635084" y="0"/>
                    <a:pt x="1474392" y="103252"/>
                    <a:pt x="1402481" y="263034"/>
                  </a:cubicBezTo>
                  <a:cubicBezTo>
                    <a:pt x="1377643" y="318334"/>
                    <a:pt x="1318210" y="354040"/>
                    <a:pt x="1251624" y="354040"/>
                  </a:cubicBezTo>
                  <a:lnTo>
                    <a:pt x="932678" y="351744"/>
                  </a:lnTo>
                  <a:lnTo>
                    <a:pt x="932678" y="516346"/>
                  </a:lnTo>
                  <a:lnTo>
                    <a:pt x="0" y="516346"/>
                  </a:lnTo>
                  <a:lnTo>
                    <a:pt x="0" y="4905466"/>
                  </a:lnTo>
                  <a:lnTo>
                    <a:pt x="3621024" y="4905466"/>
                  </a:lnTo>
                  <a:lnTo>
                    <a:pt x="3621024" y="516346"/>
                  </a:lnTo>
                  <a:close/>
                  <a:moveTo>
                    <a:pt x="1042445" y="461466"/>
                  </a:moveTo>
                  <a:lnTo>
                    <a:pt x="1261882" y="461466"/>
                  </a:lnTo>
                  <a:cubicBezTo>
                    <a:pt x="1372060" y="461466"/>
                    <a:pt x="1459931" y="402645"/>
                    <a:pt x="1502558" y="308004"/>
                  </a:cubicBezTo>
                  <a:cubicBezTo>
                    <a:pt x="1556749" y="187567"/>
                    <a:pt x="1678221" y="109729"/>
                    <a:pt x="1812011" y="109729"/>
                  </a:cubicBezTo>
                  <a:cubicBezTo>
                    <a:pt x="1945762" y="109729"/>
                    <a:pt x="2067197" y="187570"/>
                    <a:pt x="2121385" y="308043"/>
                  </a:cubicBezTo>
                  <a:cubicBezTo>
                    <a:pt x="2164018" y="402646"/>
                    <a:pt x="2249052" y="461427"/>
                    <a:pt x="2359230" y="461427"/>
                  </a:cubicBezTo>
                  <a:lnTo>
                    <a:pt x="2578667" y="461427"/>
                  </a:lnTo>
                  <a:lnTo>
                    <a:pt x="2578667" y="735747"/>
                  </a:lnTo>
                  <a:cubicBezTo>
                    <a:pt x="2578667" y="808537"/>
                    <a:pt x="2541737" y="845465"/>
                    <a:pt x="2468949" y="845465"/>
                  </a:cubicBezTo>
                  <a:lnTo>
                    <a:pt x="1152115" y="845542"/>
                  </a:lnTo>
                  <a:cubicBezTo>
                    <a:pt x="1079325" y="845542"/>
                    <a:pt x="1042396" y="808611"/>
                    <a:pt x="1042396" y="735824"/>
                  </a:cubicBezTo>
                  <a:close/>
                  <a:moveTo>
                    <a:pt x="3511325" y="4795722"/>
                  </a:moveTo>
                  <a:lnTo>
                    <a:pt x="109757" y="4795722"/>
                  </a:lnTo>
                  <a:lnTo>
                    <a:pt x="109757" y="626058"/>
                  </a:lnTo>
                  <a:lnTo>
                    <a:pt x="932717" y="626058"/>
                  </a:lnTo>
                  <a:lnTo>
                    <a:pt x="932717" y="735776"/>
                  </a:lnTo>
                  <a:cubicBezTo>
                    <a:pt x="932717" y="869106"/>
                    <a:pt x="1018864" y="955213"/>
                    <a:pt x="1152154" y="955213"/>
                  </a:cubicBezTo>
                  <a:lnTo>
                    <a:pt x="2468890" y="955213"/>
                  </a:lnTo>
                  <a:cubicBezTo>
                    <a:pt x="2602219" y="955213"/>
                    <a:pt x="2688326" y="869067"/>
                    <a:pt x="2688326" y="735776"/>
                  </a:cubicBezTo>
                  <a:lnTo>
                    <a:pt x="2688326" y="626058"/>
                  </a:lnTo>
                  <a:lnTo>
                    <a:pt x="3511286" y="626058"/>
                  </a:lnTo>
                  <a:close/>
                </a:path>
              </a:pathLst>
            </a:custGeom>
            <a:grpFill/>
            <a:ln w="9797"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46A44C5C-4ABB-C16B-8EE9-0A8F4C405052}"/>
                </a:ext>
              </a:extLst>
            </p:cNvPr>
            <p:cNvSpPr/>
            <p:nvPr/>
          </p:nvSpPr>
          <p:spPr>
            <a:xfrm>
              <a:off x="18802667" y="1944227"/>
              <a:ext cx="1037732" cy="1149322"/>
            </a:xfrm>
            <a:custGeom>
              <a:avLst/>
              <a:gdLst>
                <a:gd name="connsiteX0" fmla="*/ 944964 w 1037732"/>
                <a:gd name="connsiteY0" fmla="*/ 0 h 1149322"/>
                <a:gd name="connsiteX1" fmla="*/ 808529 w 1037732"/>
                <a:gd name="connsiteY1" fmla="*/ 216644 h 1149322"/>
                <a:gd name="connsiteX2" fmla="*/ 0 w 1037732"/>
                <a:gd name="connsiteY2" fmla="*/ 216644 h 1149322"/>
                <a:gd name="connsiteX3" fmla="*/ 0 w 1037732"/>
                <a:gd name="connsiteY3" fmla="*/ 1149322 h 1149322"/>
                <a:gd name="connsiteX4" fmla="*/ 932678 w 1037732"/>
                <a:gd name="connsiteY4" fmla="*/ 1149322 h 1149322"/>
                <a:gd name="connsiteX5" fmla="*/ 932678 w 1037732"/>
                <a:gd name="connsiteY5" fmla="*/ 225295 h 1149322"/>
                <a:gd name="connsiteX6" fmla="*/ 1037733 w 1037732"/>
                <a:gd name="connsiteY6" fmla="*/ 58440 h 1149322"/>
                <a:gd name="connsiteX7" fmla="*/ 822960 w 1037732"/>
                <a:gd name="connsiteY7" fmla="*/ 1039575 h 1149322"/>
                <a:gd name="connsiteX8" fmla="*/ 109718 w 1037732"/>
                <a:gd name="connsiteY8" fmla="*/ 1039575 h 1149322"/>
                <a:gd name="connsiteX9" fmla="*/ 109718 w 1037732"/>
                <a:gd name="connsiteY9" fmla="*/ 326333 h 1149322"/>
                <a:gd name="connsiteX10" fmla="*/ 739381 w 1037732"/>
                <a:gd name="connsiteY10" fmla="*/ 326333 h 1149322"/>
                <a:gd name="connsiteX11" fmla="*/ 438657 w 1037732"/>
                <a:gd name="connsiteY11" fmla="*/ 803826 h 1149322"/>
                <a:gd name="connsiteX12" fmla="*/ 287683 w 1037732"/>
                <a:gd name="connsiteY12" fmla="*/ 584654 h 1149322"/>
                <a:gd name="connsiteX13" fmla="*/ 197365 w 1037732"/>
                <a:gd name="connsiteY13" fmla="*/ 646920 h 1149322"/>
                <a:gd name="connsiteX14" fmla="*/ 442754 w 1037732"/>
                <a:gd name="connsiteY14" fmla="*/ 1003252 h 1149322"/>
                <a:gd name="connsiteX15" fmla="*/ 822972 w 1037732"/>
                <a:gd name="connsiteY15" fmla="*/ 399503 h 114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7732" h="1149322">
                  <a:moveTo>
                    <a:pt x="944964" y="0"/>
                  </a:moveTo>
                  <a:lnTo>
                    <a:pt x="808529" y="216644"/>
                  </a:lnTo>
                  <a:lnTo>
                    <a:pt x="0" y="216644"/>
                  </a:lnTo>
                  <a:lnTo>
                    <a:pt x="0" y="1149322"/>
                  </a:lnTo>
                  <a:lnTo>
                    <a:pt x="932678" y="1149322"/>
                  </a:lnTo>
                  <a:lnTo>
                    <a:pt x="932678" y="225295"/>
                  </a:lnTo>
                  <a:lnTo>
                    <a:pt x="1037733" y="58440"/>
                  </a:lnTo>
                  <a:close/>
                  <a:moveTo>
                    <a:pt x="822960" y="1039575"/>
                  </a:moveTo>
                  <a:lnTo>
                    <a:pt x="109718" y="1039575"/>
                  </a:lnTo>
                  <a:lnTo>
                    <a:pt x="109718" y="326333"/>
                  </a:lnTo>
                  <a:lnTo>
                    <a:pt x="739381" y="326333"/>
                  </a:lnTo>
                  <a:lnTo>
                    <a:pt x="438657" y="803826"/>
                  </a:lnTo>
                  <a:lnTo>
                    <a:pt x="287683" y="584654"/>
                  </a:lnTo>
                  <a:lnTo>
                    <a:pt x="197365" y="646920"/>
                  </a:lnTo>
                  <a:lnTo>
                    <a:pt x="442754" y="1003252"/>
                  </a:lnTo>
                  <a:lnTo>
                    <a:pt x="822972" y="399503"/>
                  </a:lnTo>
                  <a:close/>
                </a:path>
              </a:pathLst>
            </a:custGeom>
            <a:grpFill/>
            <a:ln w="9797" cap="flat">
              <a:noFill/>
              <a:prstDash val="solid"/>
              <a:miter/>
            </a:ln>
          </p:spPr>
          <p:txBody>
            <a:bodyPr rtlCol="0" anchor="ctr"/>
            <a:lstStyle/>
            <a:p>
              <a:endParaRPr lang="en-IN"/>
            </a:p>
          </p:txBody>
        </p:sp>
        <p:sp>
          <p:nvSpPr>
            <p:cNvPr id="77" name="Freeform: Shape 76">
              <a:extLst>
                <a:ext uri="{FF2B5EF4-FFF2-40B4-BE49-F238E27FC236}">
                  <a16:creationId xmlns:a16="http://schemas.microsoft.com/office/drawing/2014/main" id="{28CA6CAA-3BB2-F969-0A2C-46E7CFCA740F}"/>
                </a:ext>
              </a:extLst>
            </p:cNvPr>
            <p:cNvSpPr/>
            <p:nvPr/>
          </p:nvSpPr>
          <p:spPr>
            <a:xfrm>
              <a:off x="18538526" y="-919018"/>
              <a:ext cx="202252" cy="200038"/>
            </a:xfrm>
            <a:custGeom>
              <a:avLst/>
              <a:gdLst>
                <a:gd name="connsiteX0" fmla="*/ 202252 w 202252"/>
                <a:gd name="connsiteY0" fmla="*/ 100039 h 200038"/>
                <a:gd name="connsiteX1" fmla="*/ 101146 w 202252"/>
                <a:gd name="connsiteY1" fmla="*/ 200038 h 200038"/>
                <a:gd name="connsiteX2" fmla="*/ 0 w 202252"/>
                <a:gd name="connsiteY2" fmla="*/ 100039 h 200038"/>
                <a:gd name="connsiteX3" fmla="*/ 101146 w 202252"/>
                <a:gd name="connsiteY3" fmla="*/ 0 h 200038"/>
                <a:gd name="connsiteX4" fmla="*/ 202252 w 202252"/>
                <a:gd name="connsiteY4" fmla="*/ 100039 h 2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52" h="200038">
                  <a:moveTo>
                    <a:pt x="202252" y="100039"/>
                  </a:moveTo>
                  <a:cubicBezTo>
                    <a:pt x="202252" y="155262"/>
                    <a:pt x="156979" y="200038"/>
                    <a:pt x="101146" y="200038"/>
                  </a:cubicBezTo>
                  <a:cubicBezTo>
                    <a:pt x="45272" y="200038"/>
                    <a:pt x="0" y="155262"/>
                    <a:pt x="0" y="100039"/>
                  </a:cubicBezTo>
                  <a:cubicBezTo>
                    <a:pt x="0" y="44777"/>
                    <a:pt x="45274" y="0"/>
                    <a:pt x="101146" y="0"/>
                  </a:cubicBezTo>
                  <a:cubicBezTo>
                    <a:pt x="156982" y="0"/>
                    <a:pt x="202252" y="44776"/>
                    <a:pt x="202252" y="100039"/>
                  </a:cubicBezTo>
                </a:path>
              </a:pathLst>
            </a:custGeom>
            <a:grpFill/>
            <a:ln w="9797" cap="flat">
              <a:noFill/>
              <a:prstDash val="solid"/>
              <a:miter/>
            </a:ln>
          </p:spPr>
          <p:txBody>
            <a:bodyPr rtlCol="0" anchor="ctr"/>
            <a:lstStyle/>
            <a:p>
              <a:endParaRPr lang="en-IN"/>
            </a:p>
          </p:txBody>
        </p:sp>
      </p:grpSp>
      <p:grpSp>
        <p:nvGrpSpPr>
          <p:cNvPr id="65" name="Group 64">
            <a:extLst>
              <a:ext uri="{FF2B5EF4-FFF2-40B4-BE49-F238E27FC236}">
                <a16:creationId xmlns:a16="http://schemas.microsoft.com/office/drawing/2014/main" id="{01E589FD-583A-7467-9696-DB844179377D}"/>
              </a:ext>
            </a:extLst>
          </p:cNvPr>
          <p:cNvGrpSpPr/>
          <p:nvPr/>
        </p:nvGrpSpPr>
        <p:grpSpPr>
          <a:xfrm>
            <a:off x="3235793" y="5188538"/>
            <a:ext cx="498186" cy="498280"/>
            <a:chOff x="4264723" y="1597818"/>
            <a:chExt cx="3662635" cy="3663322"/>
          </a:xfrm>
          <a:solidFill>
            <a:schemeClr val="accent1"/>
          </a:solidFill>
        </p:grpSpPr>
        <p:sp>
          <p:nvSpPr>
            <p:cNvPr id="67" name="Freeform: Shape 66">
              <a:extLst>
                <a:ext uri="{FF2B5EF4-FFF2-40B4-BE49-F238E27FC236}">
                  <a16:creationId xmlns:a16="http://schemas.microsoft.com/office/drawing/2014/main" id="{9BB7A74A-4324-5A42-6378-631C02CC1A48}"/>
                </a:ext>
              </a:extLst>
            </p:cNvPr>
            <p:cNvSpPr/>
            <p:nvPr/>
          </p:nvSpPr>
          <p:spPr>
            <a:xfrm>
              <a:off x="4264723" y="1841665"/>
              <a:ext cx="1971675" cy="3419475"/>
            </a:xfrm>
            <a:custGeom>
              <a:avLst/>
              <a:gdLst>
                <a:gd name="connsiteX0" fmla="*/ 7239 w 1971675"/>
                <a:gd name="connsiteY0" fmla="*/ 2794057 h 3419475"/>
                <a:gd name="connsiteX1" fmla="*/ 51721 w 1971675"/>
                <a:gd name="connsiteY1" fmla="*/ 2695473 h 3419475"/>
                <a:gd name="connsiteX2" fmla="*/ 152400 w 1971675"/>
                <a:gd name="connsiteY2" fmla="*/ 2587841 h 3419475"/>
                <a:gd name="connsiteX3" fmla="*/ 68771 w 1971675"/>
                <a:gd name="connsiteY3" fmla="*/ 2367813 h 3419475"/>
                <a:gd name="connsiteX4" fmla="*/ 151638 w 1971675"/>
                <a:gd name="connsiteY4" fmla="*/ 2168740 h 3419475"/>
                <a:gd name="connsiteX5" fmla="*/ 551879 w 1971675"/>
                <a:gd name="connsiteY5" fmla="*/ 2130736 h 3419475"/>
                <a:gd name="connsiteX6" fmla="*/ 551879 w 1971675"/>
                <a:gd name="connsiteY6" fmla="*/ 1281487 h 3419475"/>
                <a:gd name="connsiteX7" fmla="*/ 548450 w 1971675"/>
                <a:gd name="connsiteY7" fmla="*/ 1279867 h 3419475"/>
                <a:gd name="connsiteX8" fmla="*/ 497872 w 1971675"/>
                <a:gd name="connsiteY8" fmla="*/ 1440554 h 3419475"/>
                <a:gd name="connsiteX9" fmla="*/ 211645 w 1971675"/>
                <a:gd name="connsiteY9" fmla="*/ 1563331 h 3419475"/>
                <a:gd name="connsiteX10" fmla="*/ 118586 w 1971675"/>
                <a:gd name="connsiteY10" fmla="*/ 1347781 h 3419475"/>
                <a:gd name="connsiteX11" fmla="*/ 285274 w 1971675"/>
                <a:gd name="connsiteY11" fmla="*/ 774661 h 3419475"/>
                <a:gd name="connsiteX12" fmla="*/ 632365 w 1971675"/>
                <a:gd name="connsiteY12" fmla="*/ 497770 h 3419475"/>
                <a:gd name="connsiteX13" fmla="*/ 671036 w 1971675"/>
                <a:gd name="connsiteY13" fmla="*/ 491864 h 3419475"/>
                <a:gd name="connsiteX14" fmla="*/ 720662 w 1971675"/>
                <a:gd name="connsiteY14" fmla="*/ 82670 h 3419475"/>
                <a:gd name="connsiteX15" fmla="*/ 1087374 w 1971675"/>
                <a:gd name="connsiteY15" fmla="*/ 57524 h 3419475"/>
                <a:gd name="connsiteX16" fmla="*/ 1201103 w 1971675"/>
                <a:gd name="connsiteY16" fmla="*/ 434714 h 3419475"/>
                <a:gd name="connsiteX17" fmla="*/ 1237202 w 1971675"/>
                <a:gd name="connsiteY17" fmla="*/ 418045 h 3419475"/>
                <a:gd name="connsiteX18" fmla="*/ 1669828 w 1971675"/>
                <a:gd name="connsiteY18" fmla="*/ 193446 h 3419475"/>
                <a:gd name="connsiteX19" fmla="*/ 1964055 w 1971675"/>
                <a:gd name="connsiteY19" fmla="*/ 350989 h 3419475"/>
                <a:gd name="connsiteX20" fmla="*/ 1858423 w 1971675"/>
                <a:gd name="connsiteY20" fmla="*/ 537870 h 3419475"/>
                <a:gd name="connsiteX21" fmla="*/ 1315212 w 1971675"/>
                <a:gd name="connsiteY21" fmla="*/ 819619 h 3419475"/>
                <a:gd name="connsiteX22" fmla="*/ 1284351 w 1971675"/>
                <a:gd name="connsiteY22" fmla="*/ 867911 h 3419475"/>
                <a:gd name="connsiteX23" fmla="*/ 1285113 w 1971675"/>
                <a:gd name="connsiteY23" fmla="*/ 2040439 h 3419475"/>
                <a:gd name="connsiteX24" fmla="*/ 1286828 w 1971675"/>
                <a:gd name="connsiteY24" fmla="*/ 2075872 h 3419475"/>
                <a:gd name="connsiteX25" fmla="*/ 1612868 w 1971675"/>
                <a:gd name="connsiteY25" fmla="*/ 2235511 h 3419475"/>
                <a:gd name="connsiteX26" fmla="*/ 1562291 w 1971675"/>
                <a:gd name="connsiteY26" fmla="*/ 2593556 h 3419475"/>
                <a:gd name="connsiteX27" fmla="*/ 1583436 w 1971675"/>
                <a:gd name="connsiteY27" fmla="*/ 2609367 h 3419475"/>
                <a:gd name="connsiteX28" fmla="*/ 1710881 w 1971675"/>
                <a:gd name="connsiteY28" fmla="*/ 2839300 h 3419475"/>
                <a:gd name="connsiteX29" fmla="*/ 1709928 w 1971675"/>
                <a:gd name="connsiteY29" fmla="*/ 3341744 h 3419475"/>
                <a:gd name="connsiteX30" fmla="*/ 1676114 w 1971675"/>
                <a:gd name="connsiteY30" fmla="*/ 3414420 h 3419475"/>
                <a:gd name="connsiteX31" fmla="*/ 1020032 w 1971675"/>
                <a:gd name="connsiteY31" fmla="*/ 3414420 h 3419475"/>
                <a:gd name="connsiteX32" fmla="*/ 979361 w 1971675"/>
                <a:gd name="connsiteY32" fmla="*/ 3333172 h 3419475"/>
                <a:gd name="connsiteX33" fmla="*/ 979742 w 1971675"/>
                <a:gd name="connsiteY33" fmla="*/ 2855493 h 3419475"/>
                <a:gd name="connsiteX34" fmla="*/ 1068324 w 1971675"/>
                <a:gd name="connsiteY34" fmla="*/ 2641371 h 3419475"/>
                <a:gd name="connsiteX35" fmla="*/ 1080135 w 1971675"/>
                <a:gd name="connsiteY35" fmla="*/ 2625369 h 3419475"/>
                <a:gd name="connsiteX36" fmla="*/ 638080 w 1971675"/>
                <a:gd name="connsiteY36" fmla="*/ 2625369 h 3419475"/>
                <a:gd name="connsiteX37" fmla="*/ 644747 w 1971675"/>
                <a:gd name="connsiteY37" fmla="*/ 2636227 h 3419475"/>
                <a:gd name="connsiteX38" fmla="*/ 738950 w 1971675"/>
                <a:gd name="connsiteY38" fmla="*/ 2869495 h 3419475"/>
                <a:gd name="connsiteX39" fmla="*/ 739045 w 1971675"/>
                <a:gd name="connsiteY39" fmla="*/ 3325742 h 3419475"/>
                <a:gd name="connsiteX40" fmla="*/ 698945 w 1971675"/>
                <a:gd name="connsiteY40" fmla="*/ 3414325 h 3419475"/>
                <a:gd name="connsiteX41" fmla="*/ 7144 w 1971675"/>
                <a:gd name="connsiteY41" fmla="*/ 3414325 h 3419475"/>
                <a:gd name="connsiteX42" fmla="*/ 7239 w 1971675"/>
                <a:gd name="connsiteY42" fmla="*/ 2794057 h 3419475"/>
                <a:gd name="connsiteX43" fmla="*/ 1064324 w 1971675"/>
                <a:gd name="connsiteY43" fmla="*/ 2500591 h 3419475"/>
                <a:gd name="connsiteX44" fmla="*/ 1060037 w 1971675"/>
                <a:gd name="connsiteY44" fmla="*/ 2478875 h 3419475"/>
                <a:gd name="connsiteX45" fmla="*/ 1143857 w 1971675"/>
                <a:gd name="connsiteY45" fmla="*/ 2151405 h 3419475"/>
                <a:gd name="connsiteX46" fmla="*/ 1162145 w 1971675"/>
                <a:gd name="connsiteY46" fmla="*/ 2102256 h 3419475"/>
                <a:gd name="connsiteX47" fmla="*/ 1161860 w 1971675"/>
                <a:gd name="connsiteY47" fmla="*/ 829906 h 3419475"/>
                <a:gd name="connsiteX48" fmla="*/ 1225201 w 1971675"/>
                <a:gd name="connsiteY48" fmla="*/ 727417 h 3419475"/>
                <a:gd name="connsiteX49" fmla="*/ 1765745 w 1971675"/>
                <a:gd name="connsiteY49" fmla="*/ 448240 h 3419475"/>
                <a:gd name="connsiteX50" fmla="*/ 1808988 w 1971675"/>
                <a:gd name="connsiteY50" fmla="*/ 423570 h 3419475"/>
                <a:gd name="connsiteX51" fmla="*/ 1834134 w 1971675"/>
                <a:gd name="connsiteY51" fmla="*/ 332701 h 3419475"/>
                <a:gd name="connsiteX52" fmla="*/ 1751362 w 1971675"/>
                <a:gd name="connsiteY52" fmla="*/ 292982 h 3419475"/>
                <a:gd name="connsiteX53" fmla="*/ 1712309 w 1971675"/>
                <a:gd name="connsiteY53" fmla="*/ 309841 h 3419475"/>
                <a:gd name="connsiteX54" fmla="*/ 1162336 w 1971675"/>
                <a:gd name="connsiteY54" fmla="*/ 594067 h 3419475"/>
                <a:gd name="connsiteX55" fmla="*/ 1070896 w 1971675"/>
                <a:gd name="connsiteY55" fmla="*/ 616165 h 3419475"/>
                <a:gd name="connsiteX56" fmla="*/ 661035 w 1971675"/>
                <a:gd name="connsiteY56" fmla="*/ 618928 h 3419475"/>
                <a:gd name="connsiteX57" fmla="*/ 397288 w 1971675"/>
                <a:gd name="connsiteY57" fmla="*/ 826477 h 3419475"/>
                <a:gd name="connsiteX58" fmla="*/ 367284 w 1971675"/>
                <a:gd name="connsiteY58" fmla="*/ 928776 h 3419475"/>
                <a:gd name="connsiteX59" fmla="*/ 239458 w 1971675"/>
                <a:gd name="connsiteY59" fmla="*/ 1372641 h 3419475"/>
                <a:gd name="connsiteX60" fmla="*/ 301371 w 1971675"/>
                <a:gd name="connsiteY60" fmla="*/ 1464938 h 3419475"/>
                <a:gd name="connsiteX61" fmla="*/ 381381 w 1971675"/>
                <a:gd name="connsiteY61" fmla="*/ 1399311 h 3419475"/>
                <a:gd name="connsiteX62" fmla="*/ 554641 w 1971675"/>
                <a:gd name="connsiteY62" fmla="*/ 850480 h 3419475"/>
                <a:gd name="connsiteX63" fmla="*/ 624745 w 1971675"/>
                <a:gd name="connsiteY63" fmla="*/ 799045 h 3419475"/>
                <a:gd name="connsiteX64" fmla="*/ 677227 w 1971675"/>
                <a:gd name="connsiteY64" fmla="*/ 869149 h 3419475"/>
                <a:gd name="connsiteX65" fmla="*/ 677323 w 1971675"/>
                <a:gd name="connsiteY65" fmla="*/ 897629 h 3419475"/>
                <a:gd name="connsiteX66" fmla="*/ 676466 w 1971675"/>
                <a:gd name="connsiteY66" fmla="*/ 1699539 h 3419475"/>
                <a:gd name="connsiteX67" fmla="*/ 660749 w 1971675"/>
                <a:gd name="connsiteY67" fmla="*/ 2499544 h 3419475"/>
                <a:gd name="connsiteX68" fmla="*/ 858393 w 1971675"/>
                <a:gd name="connsiteY68" fmla="*/ 2499544 h 3419475"/>
                <a:gd name="connsiteX69" fmla="*/ 858393 w 1971675"/>
                <a:gd name="connsiteY69" fmla="*/ 1470367 h 3419475"/>
                <a:gd name="connsiteX70" fmla="*/ 984028 w 1971675"/>
                <a:gd name="connsiteY70" fmla="*/ 1470367 h 3419475"/>
                <a:gd name="connsiteX71" fmla="*/ 984028 w 1971675"/>
                <a:gd name="connsiteY71" fmla="*/ 2500687 h 3419475"/>
                <a:gd name="connsiteX72" fmla="*/ 1064324 w 1971675"/>
                <a:gd name="connsiteY72" fmla="*/ 2500591 h 3419475"/>
                <a:gd name="connsiteX73" fmla="*/ 1586865 w 1971675"/>
                <a:gd name="connsiteY73" fmla="*/ 3291928 h 3419475"/>
                <a:gd name="connsiteX74" fmla="*/ 1585055 w 1971675"/>
                <a:gd name="connsiteY74" fmla="*/ 2826537 h 3419475"/>
                <a:gd name="connsiteX75" fmla="*/ 1422749 w 1971675"/>
                <a:gd name="connsiteY75" fmla="*/ 2685948 h 3419475"/>
                <a:gd name="connsiteX76" fmla="*/ 1276636 w 1971675"/>
                <a:gd name="connsiteY76" fmla="*/ 2685853 h 3419475"/>
                <a:gd name="connsiteX77" fmla="*/ 1104329 w 1971675"/>
                <a:gd name="connsiteY77" fmla="*/ 2858350 h 3419475"/>
                <a:gd name="connsiteX78" fmla="*/ 1104329 w 1971675"/>
                <a:gd name="connsiteY78" fmla="*/ 3257448 h 3419475"/>
                <a:gd name="connsiteX79" fmla="*/ 1106043 w 1971675"/>
                <a:gd name="connsiteY79" fmla="*/ 3291928 h 3419475"/>
                <a:gd name="connsiteX80" fmla="*/ 1586865 w 1971675"/>
                <a:gd name="connsiteY80" fmla="*/ 3291928 h 3419475"/>
                <a:gd name="connsiteX81" fmla="*/ 613220 w 1971675"/>
                <a:gd name="connsiteY81" fmla="*/ 3291928 h 3419475"/>
                <a:gd name="connsiteX82" fmla="*/ 611791 w 1971675"/>
                <a:gd name="connsiteY82" fmla="*/ 2819012 h 3419475"/>
                <a:gd name="connsiteX83" fmla="*/ 466725 w 1971675"/>
                <a:gd name="connsiteY83" fmla="*/ 2686710 h 3419475"/>
                <a:gd name="connsiteX84" fmla="*/ 309944 w 1971675"/>
                <a:gd name="connsiteY84" fmla="*/ 2685186 h 3419475"/>
                <a:gd name="connsiteX85" fmla="*/ 128397 w 1971675"/>
                <a:gd name="connsiteY85" fmla="*/ 2865685 h 3419475"/>
                <a:gd name="connsiteX86" fmla="*/ 128969 w 1971675"/>
                <a:gd name="connsiteY86" fmla="*/ 3257734 h 3419475"/>
                <a:gd name="connsiteX87" fmla="*/ 130397 w 1971675"/>
                <a:gd name="connsiteY87" fmla="*/ 3291833 h 3419475"/>
                <a:gd name="connsiteX88" fmla="*/ 613220 w 1971675"/>
                <a:gd name="connsiteY88" fmla="*/ 3291928 h 3419475"/>
                <a:gd name="connsiteX89" fmla="*/ 1527048 w 1971675"/>
                <a:gd name="connsiteY89" fmla="*/ 2379148 h 3419475"/>
                <a:gd name="connsiteX90" fmla="*/ 1348264 w 1971675"/>
                <a:gd name="connsiteY90" fmla="*/ 2195696 h 3419475"/>
                <a:gd name="connsiteX91" fmla="*/ 1163860 w 1971675"/>
                <a:gd name="connsiteY91" fmla="*/ 2378291 h 3419475"/>
                <a:gd name="connsiteX92" fmla="*/ 1345597 w 1971675"/>
                <a:gd name="connsiteY92" fmla="*/ 2559170 h 3419475"/>
                <a:gd name="connsiteX93" fmla="*/ 1527048 w 1971675"/>
                <a:gd name="connsiteY93" fmla="*/ 2379148 h 3419475"/>
                <a:gd name="connsiteX94" fmla="*/ 191643 w 1971675"/>
                <a:gd name="connsiteY94" fmla="*/ 2379148 h 3419475"/>
                <a:gd name="connsiteX95" fmla="*/ 372904 w 1971675"/>
                <a:gd name="connsiteY95" fmla="*/ 2559170 h 3419475"/>
                <a:gd name="connsiteX96" fmla="*/ 554450 w 1971675"/>
                <a:gd name="connsiteY96" fmla="*/ 2378291 h 3419475"/>
                <a:gd name="connsiteX97" fmla="*/ 370237 w 1971675"/>
                <a:gd name="connsiteY97" fmla="*/ 2195696 h 3419475"/>
                <a:gd name="connsiteX98" fmla="*/ 191643 w 1971675"/>
                <a:gd name="connsiteY98" fmla="*/ 2379148 h 3419475"/>
                <a:gd name="connsiteX99" fmla="*/ 1100614 w 1971675"/>
                <a:gd name="connsiteY99" fmla="*/ 311461 h 3419475"/>
                <a:gd name="connsiteX100" fmla="*/ 920972 w 1971675"/>
                <a:gd name="connsiteY100" fmla="*/ 129533 h 3419475"/>
                <a:gd name="connsiteX101" fmla="*/ 739426 w 1971675"/>
                <a:gd name="connsiteY101" fmla="*/ 309556 h 3419475"/>
                <a:gd name="connsiteX102" fmla="*/ 920877 w 1971675"/>
                <a:gd name="connsiteY102" fmla="*/ 492150 h 3419475"/>
                <a:gd name="connsiteX103" fmla="*/ 1100614 w 1971675"/>
                <a:gd name="connsiteY103" fmla="*/ 311461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71675" h="3419475">
                  <a:moveTo>
                    <a:pt x="7239" y="2794057"/>
                  </a:moveTo>
                  <a:cubicBezTo>
                    <a:pt x="21622" y="2760910"/>
                    <a:pt x="30956" y="2723953"/>
                    <a:pt x="51721" y="2695473"/>
                  </a:cubicBezTo>
                  <a:cubicBezTo>
                    <a:pt x="79820" y="2656992"/>
                    <a:pt x="116777" y="2625083"/>
                    <a:pt x="152400" y="2587841"/>
                  </a:cubicBezTo>
                  <a:cubicBezTo>
                    <a:pt x="97727" y="2529262"/>
                    <a:pt x="66199" y="2454681"/>
                    <a:pt x="68771" y="2367813"/>
                  </a:cubicBezTo>
                  <a:cubicBezTo>
                    <a:pt x="71057" y="2291232"/>
                    <a:pt x="99251" y="2224652"/>
                    <a:pt x="151638" y="2168740"/>
                  </a:cubicBezTo>
                  <a:cubicBezTo>
                    <a:pt x="226981" y="2088349"/>
                    <a:pt x="380810" y="2022817"/>
                    <a:pt x="551879" y="2130736"/>
                  </a:cubicBezTo>
                  <a:cubicBezTo>
                    <a:pt x="551879" y="1846319"/>
                    <a:pt x="551879" y="1563903"/>
                    <a:pt x="551879" y="1281487"/>
                  </a:cubicBezTo>
                  <a:cubicBezTo>
                    <a:pt x="550736" y="1280915"/>
                    <a:pt x="549593" y="1280439"/>
                    <a:pt x="548450" y="1279867"/>
                  </a:cubicBezTo>
                  <a:cubicBezTo>
                    <a:pt x="531590" y="1333493"/>
                    <a:pt x="515112" y="1387119"/>
                    <a:pt x="497872" y="1440554"/>
                  </a:cubicBezTo>
                  <a:cubicBezTo>
                    <a:pt x="456057" y="1570189"/>
                    <a:pt x="325374" y="1626196"/>
                    <a:pt x="211645" y="1563331"/>
                  </a:cubicBezTo>
                  <a:cubicBezTo>
                    <a:pt x="135827" y="1521421"/>
                    <a:pt x="94964" y="1430934"/>
                    <a:pt x="118586" y="1347781"/>
                  </a:cubicBezTo>
                  <a:cubicBezTo>
                    <a:pt x="172879" y="1156423"/>
                    <a:pt x="227457" y="965066"/>
                    <a:pt x="285274" y="774661"/>
                  </a:cubicBezTo>
                  <a:cubicBezTo>
                    <a:pt x="330518" y="625405"/>
                    <a:pt x="476726" y="511486"/>
                    <a:pt x="632365" y="497770"/>
                  </a:cubicBezTo>
                  <a:cubicBezTo>
                    <a:pt x="645128" y="496627"/>
                    <a:pt x="657701" y="493960"/>
                    <a:pt x="671036" y="491864"/>
                  </a:cubicBezTo>
                  <a:cubicBezTo>
                    <a:pt x="591884" y="304984"/>
                    <a:pt x="607695" y="178301"/>
                    <a:pt x="720662" y="82670"/>
                  </a:cubicBezTo>
                  <a:cubicBezTo>
                    <a:pt x="827151" y="-7436"/>
                    <a:pt x="972598" y="-18295"/>
                    <a:pt x="1087374" y="57524"/>
                  </a:cubicBezTo>
                  <a:cubicBezTo>
                    <a:pt x="1180052" y="118770"/>
                    <a:pt x="1265396" y="249453"/>
                    <a:pt x="1201103" y="434714"/>
                  </a:cubicBezTo>
                  <a:cubicBezTo>
                    <a:pt x="1214914" y="428428"/>
                    <a:pt x="1226344" y="423760"/>
                    <a:pt x="1237202" y="418045"/>
                  </a:cubicBezTo>
                  <a:cubicBezTo>
                    <a:pt x="1381411" y="343179"/>
                    <a:pt x="1525334" y="267836"/>
                    <a:pt x="1669828" y="193446"/>
                  </a:cubicBezTo>
                  <a:cubicBezTo>
                    <a:pt x="1803940" y="124294"/>
                    <a:pt x="1947672" y="201637"/>
                    <a:pt x="1964055" y="350989"/>
                  </a:cubicBezTo>
                  <a:cubicBezTo>
                    <a:pt x="1972056" y="423951"/>
                    <a:pt x="1929860" y="500437"/>
                    <a:pt x="1858423" y="537870"/>
                  </a:cubicBezTo>
                  <a:cubicBezTo>
                    <a:pt x="1677638" y="632358"/>
                    <a:pt x="1496568" y="726274"/>
                    <a:pt x="1315212" y="819619"/>
                  </a:cubicBezTo>
                  <a:cubicBezTo>
                    <a:pt x="1294162" y="830478"/>
                    <a:pt x="1284351" y="842098"/>
                    <a:pt x="1284351" y="867911"/>
                  </a:cubicBezTo>
                  <a:cubicBezTo>
                    <a:pt x="1285303" y="1258722"/>
                    <a:pt x="1285018" y="1649628"/>
                    <a:pt x="1285113" y="2040439"/>
                  </a:cubicBezTo>
                  <a:cubicBezTo>
                    <a:pt x="1285113" y="2050916"/>
                    <a:pt x="1286066" y="2061394"/>
                    <a:pt x="1286828" y="2075872"/>
                  </a:cubicBezTo>
                  <a:cubicBezTo>
                    <a:pt x="1428941" y="2062346"/>
                    <a:pt x="1544669" y="2105685"/>
                    <a:pt x="1612868" y="2235511"/>
                  </a:cubicBezTo>
                  <a:cubicBezTo>
                    <a:pt x="1680115" y="2363622"/>
                    <a:pt x="1655540" y="2482780"/>
                    <a:pt x="1562291" y="2593556"/>
                  </a:cubicBezTo>
                  <a:cubicBezTo>
                    <a:pt x="1569244" y="2598794"/>
                    <a:pt x="1576102" y="2604414"/>
                    <a:pt x="1583436" y="2609367"/>
                  </a:cubicBezTo>
                  <a:cubicBezTo>
                    <a:pt x="1664684" y="2664612"/>
                    <a:pt x="1709642" y="2741288"/>
                    <a:pt x="1710881" y="2839300"/>
                  </a:cubicBezTo>
                  <a:cubicBezTo>
                    <a:pt x="1712881" y="3006750"/>
                    <a:pt x="1712881" y="3174295"/>
                    <a:pt x="1709928" y="3341744"/>
                  </a:cubicBezTo>
                  <a:cubicBezTo>
                    <a:pt x="1709452" y="3366128"/>
                    <a:pt x="1687925" y="3390131"/>
                    <a:pt x="1676114" y="3414420"/>
                  </a:cubicBezTo>
                  <a:cubicBezTo>
                    <a:pt x="1457420" y="3414420"/>
                    <a:pt x="1238726" y="3414420"/>
                    <a:pt x="1020032" y="3414420"/>
                  </a:cubicBezTo>
                  <a:cubicBezTo>
                    <a:pt x="990505" y="3395370"/>
                    <a:pt x="979265" y="3367652"/>
                    <a:pt x="979361" y="3333172"/>
                  </a:cubicBezTo>
                  <a:cubicBezTo>
                    <a:pt x="979837" y="3173914"/>
                    <a:pt x="979075" y="3014751"/>
                    <a:pt x="979742" y="2855493"/>
                  </a:cubicBezTo>
                  <a:cubicBezTo>
                    <a:pt x="980123" y="2772435"/>
                    <a:pt x="1006888" y="2699569"/>
                    <a:pt x="1068324" y="2641371"/>
                  </a:cubicBezTo>
                  <a:cubicBezTo>
                    <a:pt x="1072801" y="2637180"/>
                    <a:pt x="1075754" y="2631465"/>
                    <a:pt x="1080135" y="2625369"/>
                  </a:cubicBezTo>
                  <a:cubicBezTo>
                    <a:pt x="931354" y="2625369"/>
                    <a:pt x="785908" y="2625369"/>
                    <a:pt x="638080" y="2625369"/>
                  </a:cubicBezTo>
                  <a:cubicBezTo>
                    <a:pt x="641318" y="2630798"/>
                    <a:pt x="642461" y="2634132"/>
                    <a:pt x="644747" y="2636227"/>
                  </a:cubicBezTo>
                  <a:cubicBezTo>
                    <a:pt x="713708" y="2698902"/>
                    <a:pt x="739426" y="2778436"/>
                    <a:pt x="738950" y="2869495"/>
                  </a:cubicBezTo>
                  <a:cubicBezTo>
                    <a:pt x="738188" y="3021609"/>
                    <a:pt x="738378" y="3173628"/>
                    <a:pt x="739045" y="3325742"/>
                  </a:cubicBezTo>
                  <a:cubicBezTo>
                    <a:pt x="739235" y="3362128"/>
                    <a:pt x="731711" y="3393560"/>
                    <a:pt x="698945" y="3414325"/>
                  </a:cubicBezTo>
                  <a:cubicBezTo>
                    <a:pt x="469011" y="3414325"/>
                    <a:pt x="238982" y="3414325"/>
                    <a:pt x="7144" y="3414325"/>
                  </a:cubicBezTo>
                  <a:cubicBezTo>
                    <a:pt x="7239" y="3207537"/>
                    <a:pt x="7239" y="3000844"/>
                    <a:pt x="7239" y="2794057"/>
                  </a:cubicBezTo>
                  <a:close/>
                  <a:moveTo>
                    <a:pt x="1064324" y="2500591"/>
                  </a:moveTo>
                  <a:cubicBezTo>
                    <a:pt x="1062704" y="2492305"/>
                    <a:pt x="1062133" y="2485351"/>
                    <a:pt x="1060037" y="2478875"/>
                  </a:cubicBezTo>
                  <a:cubicBezTo>
                    <a:pt x="1018889" y="2352001"/>
                    <a:pt x="1048322" y="2243893"/>
                    <a:pt x="1143857" y="2151405"/>
                  </a:cubicBezTo>
                  <a:cubicBezTo>
                    <a:pt x="1155287" y="2140356"/>
                    <a:pt x="1162145" y="2118925"/>
                    <a:pt x="1162145" y="2102256"/>
                  </a:cubicBezTo>
                  <a:cubicBezTo>
                    <a:pt x="1163098" y="1678108"/>
                    <a:pt x="1163765" y="1254055"/>
                    <a:pt x="1161860" y="829906"/>
                  </a:cubicBezTo>
                  <a:cubicBezTo>
                    <a:pt x="1161669" y="778281"/>
                    <a:pt x="1180433" y="749992"/>
                    <a:pt x="1225201" y="727417"/>
                  </a:cubicBezTo>
                  <a:cubicBezTo>
                    <a:pt x="1406176" y="635882"/>
                    <a:pt x="1585722" y="541585"/>
                    <a:pt x="1765745" y="448240"/>
                  </a:cubicBezTo>
                  <a:cubicBezTo>
                    <a:pt x="1780508" y="440620"/>
                    <a:pt x="1795272" y="432904"/>
                    <a:pt x="1808988" y="423570"/>
                  </a:cubicBezTo>
                  <a:cubicBezTo>
                    <a:pt x="1839754" y="402520"/>
                    <a:pt x="1849565" y="365372"/>
                    <a:pt x="1834134" y="332701"/>
                  </a:cubicBezTo>
                  <a:cubicBezTo>
                    <a:pt x="1819275" y="301269"/>
                    <a:pt x="1785461" y="284219"/>
                    <a:pt x="1751362" y="292982"/>
                  </a:cubicBezTo>
                  <a:cubicBezTo>
                    <a:pt x="1737836" y="296506"/>
                    <a:pt x="1724882" y="303364"/>
                    <a:pt x="1712309" y="309841"/>
                  </a:cubicBezTo>
                  <a:cubicBezTo>
                    <a:pt x="1529048" y="404710"/>
                    <a:pt x="1346359" y="500722"/>
                    <a:pt x="1162336" y="594067"/>
                  </a:cubicBezTo>
                  <a:cubicBezTo>
                    <a:pt x="1134999" y="607974"/>
                    <a:pt x="1101662" y="615499"/>
                    <a:pt x="1070896" y="616165"/>
                  </a:cubicBezTo>
                  <a:cubicBezTo>
                    <a:pt x="934307" y="618832"/>
                    <a:pt x="797624" y="615594"/>
                    <a:pt x="661035" y="618928"/>
                  </a:cubicBezTo>
                  <a:cubicBezTo>
                    <a:pt x="535781" y="621976"/>
                    <a:pt x="433197" y="705415"/>
                    <a:pt x="397288" y="826477"/>
                  </a:cubicBezTo>
                  <a:cubicBezTo>
                    <a:pt x="387191" y="860577"/>
                    <a:pt x="377095" y="894581"/>
                    <a:pt x="367284" y="928776"/>
                  </a:cubicBezTo>
                  <a:cubicBezTo>
                    <a:pt x="324517" y="1076699"/>
                    <a:pt x="281369" y="1224432"/>
                    <a:pt x="239458" y="1372641"/>
                  </a:cubicBezTo>
                  <a:cubicBezTo>
                    <a:pt x="226314" y="1419123"/>
                    <a:pt x="255175" y="1460080"/>
                    <a:pt x="301371" y="1464938"/>
                  </a:cubicBezTo>
                  <a:cubicBezTo>
                    <a:pt x="338614" y="1468843"/>
                    <a:pt x="366332" y="1446745"/>
                    <a:pt x="381381" y="1399311"/>
                  </a:cubicBezTo>
                  <a:cubicBezTo>
                    <a:pt x="439293" y="1216431"/>
                    <a:pt x="496538" y="1033265"/>
                    <a:pt x="554641" y="850480"/>
                  </a:cubicBezTo>
                  <a:cubicBezTo>
                    <a:pt x="567119" y="811333"/>
                    <a:pt x="592836" y="793807"/>
                    <a:pt x="624745" y="799045"/>
                  </a:cubicBezTo>
                  <a:cubicBezTo>
                    <a:pt x="657035" y="804379"/>
                    <a:pt x="676085" y="829716"/>
                    <a:pt x="677227" y="869149"/>
                  </a:cubicBezTo>
                  <a:cubicBezTo>
                    <a:pt x="677513" y="878674"/>
                    <a:pt x="677323" y="888199"/>
                    <a:pt x="677323" y="897629"/>
                  </a:cubicBezTo>
                  <a:cubicBezTo>
                    <a:pt x="677323" y="1164901"/>
                    <a:pt x="680466" y="1432267"/>
                    <a:pt x="676466" y="1699539"/>
                  </a:cubicBezTo>
                  <a:cubicBezTo>
                    <a:pt x="672465" y="1966525"/>
                    <a:pt x="695325" y="2234177"/>
                    <a:pt x="660749" y="2499544"/>
                  </a:cubicBezTo>
                  <a:cubicBezTo>
                    <a:pt x="723519" y="2499544"/>
                    <a:pt x="789527" y="2499544"/>
                    <a:pt x="858393" y="2499544"/>
                  </a:cubicBezTo>
                  <a:cubicBezTo>
                    <a:pt x="858393" y="2155405"/>
                    <a:pt x="858393" y="1813744"/>
                    <a:pt x="858393" y="1470367"/>
                  </a:cubicBezTo>
                  <a:cubicBezTo>
                    <a:pt x="900875" y="1470367"/>
                    <a:pt x="940213" y="1470367"/>
                    <a:pt x="984028" y="1470367"/>
                  </a:cubicBezTo>
                  <a:cubicBezTo>
                    <a:pt x="984028" y="1815458"/>
                    <a:pt x="984028" y="2157882"/>
                    <a:pt x="984028" y="2500687"/>
                  </a:cubicBezTo>
                  <a:cubicBezTo>
                    <a:pt x="1013079" y="2500591"/>
                    <a:pt x="1037844" y="2500591"/>
                    <a:pt x="1064324" y="2500591"/>
                  </a:cubicBezTo>
                  <a:close/>
                  <a:moveTo>
                    <a:pt x="1586865" y="3291928"/>
                  </a:moveTo>
                  <a:cubicBezTo>
                    <a:pt x="1586865" y="3134480"/>
                    <a:pt x="1591628" y="2980270"/>
                    <a:pt x="1585055" y="2826537"/>
                  </a:cubicBezTo>
                  <a:cubicBezTo>
                    <a:pt x="1581245" y="2737859"/>
                    <a:pt x="1513618" y="2687091"/>
                    <a:pt x="1422749" y="2685948"/>
                  </a:cubicBezTo>
                  <a:cubicBezTo>
                    <a:pt x="1374077" y="2685376"/>
                    <a:pt x="1325309" y="2685567"/>
                    <a:pt x="1276636" y="2685853"/>
                  </a:cubicBezTo>
                  <a:cubicBezTo>
                    <a:pt x="1167575" y="2686615"/>
                    <a:pt x="1104710" y="2749194"/>
                    <a:pt x="1104329" y="2858350"/>
                  </a:cubicBezTo>
                  <a:cubicBezTo>
                    <a:pt x="1103852" y="2991415"/>
                    <a:pt x="1104138" y="3124384"/>
                    <a:pt x="1104329" y="3257448"/>
                  </a:cubicBezTo>
                  <a:cubicBezTo>
                    <a:pt x="1104329" y="3268687"/>
                    <a:pt x="1105376" y="3280022"/>
                    <a:pt x="1106043" y="3291928"/>
                  </a:cubicBezTo>
                  <a:cubicBezTo>
                    <a:pt x="1268063" y="3291928"/>
                    <a:pt x="1425893" y="3291928"/>
                    <a:pt x="1586865" y="3291928"/>
                  </a:cubicBezTo>
                  <a:close/>
                  <a:moveTo>
                    <a:pt x="613220" y="3291928"/>
                  </a:moveTo>
                  <a:cubicBezTo>
                    <a:pt x="613220" y="3132099"/>
                    <a:pt x="616458" y="2975413"/>
                    <a:pt x="611791" y="2819012"/>
                  </a:cubicBezTo>
                  <a:cubicBezTo>
                    <a:pt x="609600" y="2747003"/>
                    <a:pt x="539591" y="2689282"/>
                    <a:pt x="466725" y="2686710"/>
                  </a:cubicBezTo>
                  <a:cubicBezTo>
                    <a:pt x="414528" y="2684900"/>
                    <a:pt x="362045" y="2688520"/>
                    <a:pt x="309944" y="2685186"/>
                  </a:cubicBezTo>
                  <a:cubicBezTo>
                    <a:pt x="201168" y="2678328"/>
                    <a:pt x="126587" y="2756147"/>
                    <a:pt x="128397" y="2865685"/>
                  </a:cubicBezTo>
                  <a:cubicBezTo>
                    <a:pt x="130492" y="2996368"/>
                    <a:pt x="128873" y="3127051"/>
                    <a:pt x="128969" y="3257734"/>
                  </a:cubicBezTo>
                  <a:cubicBezTo>
                    <a:pt x="128969" y="3268973"/>
                    <a:pt x="129921" y="3280308"/>
                    <a:pt x="130397" y="3291833"/>
                  </a:cubicBezTo>
                  <a:cubicBezTo>
                    <a:pt x="292799" y="3291928"/>
                    <a:pt x="450628" y="3291928"/>
                    <a:pt x="613220" y="3291928"/>
                  </a:cubicBezTo>
                  <a:close/>
                  <a:moveTo>
                    <a:pt x="1527048" y="2379148"/>
                  </a:moveTo>
                  <a:cubicBezTo>
                    <a:pt x="1527524" y="2279611"/>
                    <a:pt x="1447991" y="2197887"/>
                    <a:pt x="1348264" y="2195696"/>
                  </a:cubicBezTo>
                  <a:cubicBezTo>
                    <a:pt x="1249871" y="2193505"/>
                    <a:pt x="1163288" y="2279135"/>
                    <a:pt x="1163860" y="2378291"/>
                  </a:cubicBezTo>
                  <a:cubicBezTo>
                    <a:pt x="1164431" y="2477065"/>
                    <a:pt x="1246727" y="2559075"/>
                    <a:pt x="1345597" y="2559170"/>
                  </a:cubicBezTo>
                  <a:cubicBezTo>
                    <a:pt x="1445514" y="2559361"/>
                    <a:pt x="1526572" y="2478970"/>
                    <a:pt x="1527048" y="2379148"/>
                  </a:cubicBezTo>
                  <a:close/>
                  <a:moveTo>
                    <a:pt x="191643" y="2379148"/>
                  </a:moveTo>
                  <a:cubicBezTo>
                    <a:pt x="192024" y="2479160"/>
                    <a:pt x="272796" y="2559361"/>
                    <a:pt x="372904" y="2559170"/>
                  </a:cubicBezTo>
                  <a:cubicBezTo>
                    <a:pt x="472059" y="2558980"/>
                    <a:pt x="553974" y="2477255"/>
                    <a:pt x="554450" y="2378291"/>
                  </a:cubicBezTo>
                  <a:cubicBezTo>
                    <a:pt x="554927" y="2278754"/>
                    <a:pt x="469011" y="2193696"/>
                    <a:pt x="370237" y="2195696"/>
                  </a:cubicBezTo>
                  <a:cubicBezTo>
                    <a:pt x="270415" y="2197696"/>
                    <a:pt x="191167" y="2279135"/>
                    <a:pt x="191643" y="2379148"/>
                  </a:cubicBezTo>
                  <a:close/>
                  <a:moveTo>
                    <a:pt x="1100614" y="311461"/>
                  </a:moveTo>
                  <a:cubicBezTo>
                    <a:pt x="1100614" y="211353"/>
                    <a:pt x="1020890" y="130581"/>
                    <a:pt x="920972" y="129533"/>
                  </a:cubicBezTo>
                  <a:cubicBezTo>
                    <a:pt x="822389" y="128485"/>
                    <a:pt x="740188" y="209924"/>
                    <a:pt x="739426" y="309556"/>
                  </a:cubicBezTo>
                  <a:cubicBezTo>
                    <a:pt x="738569" y="411949"/>
                    <a:pt x="818579" y="492436"/>
                    <a:pt x="920877" y="492150"/>
                  </a:cubicBezTo>
                  <a:cubicBezTo>
                    <a:pt x="1021556" y="491864"/>
                    <a:pt x="1100709" y="412330"/>
                    <a:pt x="1100614" y="3114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 name="Freeform: Shape 67">
              <a:extLst>
                <a:ext uri="{FF2B5EF4-FFF2-40B4-BE49-F238E27FC236}">
                  <a16:creationId xmlns:a16="http://schemas.microsoft.com/office/drawing/2014/main" id="{515B38AA-435B-261D-5B3E-0E65DC611D00}"/>
                </a:ext>
              </a:extLst>
            </p:cNvPr>
            <p:cNvSpPr/>
            <p:nvPr/>
          </p:nvSpPr>
          <p:spPr>
            <a:xfrm>
              <a:off x="4264818" y="1597818"/>
              <a:ext cx="3657600" cy="1590675"/>
            </a:xfrm>
            <a:custGeom>
              <a:avLst/>
              <a:gdLst>
                <a:gd name="connsiteX0" fmla="*/ 7144 w 3657600"/>
                <a:gd name="connsiteY0" fmla="*/ 43339 h 1590675"/>
                <a:gd name="connsiteX1" fmla="*/ 100870 w 3657600"/>
                <a:gd name="connsiteY1" fmla="*/ 7144 h 1590675"/>
                <a:gd name="connsiteX2" fmla="*/ 3566636 w 3657600"/>
                <a:gd name="connsiteY2" fmla="*/ 7811 h 1590675"/>
                <a:gd name="connsiteX3" fmla="*/ 3658457 w 3657600"/>
                <a:gd name="connsiteY3" fmla="*/ 99060 h 1590675"/>
                <a:gd name="connsiteX4" fmla="*/ 3658457 w 3657600"/>
                <a:gd name="connsiteY4" fmla="*/ 1503521 h 1590675"/>
                <a:gd name="connsiteX5" fmla="*/ 3571970 w 3657600"/>
                <a:gd name="connsiteY5" fmla="*/ 1590104 h 1590675"/>
                <a:gd name="connsiteX6" fmla="*/ 1446848 w 3657600"/>
                <a:gd name="connsiteY6" fmla="*/ 1590104 h 1590675"/>
                <a:gd name="connsiteX7" fmla="*/ 1408652 w 3657600"/>
                <a:gd name="connsiteY7" fmla="*/ 1590104 h 1590675"/>
                <a:gd name="connsiteX8" fmla="*/ 1408652 w 3657600"/>
                <a:gd name="connsiteY8" fmla="*/ 1469136 h 1590675"/>
                <a:gd name="connsiteX9" fmla="*/ 3534442 w 3657600"/>
                <a:gd name="connsiteY9" fmla="*/ 1469136 h 1590675"/>
                <a:gd name="connsiteX10" fmla="*/ 3534442 w 3657600"/>
                <a:gd name="connsiteY10" fmla="*/ 131636 h 1590675"/>
                <a:gd name="connsiteX11" fmla="*/ 130683 w 3657600"/>
                <a:gd name="connsiteY11" fmla="*/ 131636 h 1590675"/>
                <a:gd name="connsiteX12" fmla="*/ 130683 w 3657600"/>
                <a:gd name="connsiteY12" fmla="*/ 1283875 h 1590675"/>
                <a:gd name="connsiteX13" fmla="*/ 7239 w 3657600"/>
                <a:gd name="connsiteY13" fmla="*/ 1283875 h 1590675"/>
                <a:gd name="connsiteX14" fmla="*/ 7144 w 3657600"/>
                <a:gd name="connsiteY14" fmla="*/ 43339 h 159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590675">
                  <a:moveTo>
                    <a:pt x="7144" y="43339"/>
                  </a:moveTo>
                  <a:cubicBezTo>
                    <a:pt x="31623" y="13716"/>
                    <a:pt x="63056" y="7144"/>
                    <a:pt x="100870" y="7144"/>
                  </a:cubicBezTo>
                  <a:cubicBezTo>
                    <a:pt x="1256062" y="8001"/>
                    <a:pt x="2411349" y="7811"/>
                    <a:pt x="3566636" y="7811"/>
                  </a:cubicBezTo>
                  <a:cubicBezTo>
                    <a:pt x="3642836" y="7811"/>
                    <a:pt x="3658362" y="23241"/>
                    <a:pt x="3658457" y="99060"/>
                  </a:cubicBezTo>
                  <a:cubicBezTo>
                    <a:pt x="3658457" y="567214"/>
                    <a:pt x="3658457" y="1035368"/>
                    <a:pt x="3658457" y="1503521"/>
                  </a:cubicBezTo>
                  <a:cubicBezTo>
                    <a:pt x="3658457" y="1571625"/>
                    <a:pt x="3640074" y="1590104"/>
                    <a:pt x="3571970" y="1590104"/>
                  </a:cubicBezTo>
                  <a:cubicBezTo>
                    <a:pt x="2863596" y="1590104"/>
                    <a:pt x="2155222" y="1590104"/>
                    <a:pt x="1446848" y="1590104"/>
                  </a:cubicBezTo>
                  <a:cubicBezTo>
                    <a:pt x="1435037" y="1590104"/>
                    <a:pt x="1423226" y="1590104"/>
                    <a:pt x="1408652" y="1590104"/>
                  </a:cubicBezTo>
                  <a:cubicBezTo>
                    <a:pt x="1408652" y="1549908"/>
                    <a:pt x="1408652" y="1511522"/>
                    <a:pt x="1408652" y="1469136"/>
                  </a:cubicBezTo>
                  <a:cubicBezTo>
                    <a:pt x="2116455" y="1469136"/>
                    <a:pt x="2824163" y="1469136"/>
                    <a:pt x="3534442" y="1469136"/>
                  </a:cubicBezTo>
                  <a:cubicBezTo>
                    <a:pt x="3534442" y="1021556"/>
                    <a:pt x="3534442" y="577882"/>
                    <a:pt x="3534442" y="131636"/>
                  </a:cubicBezTo>
                  <a:cubicBezTo>
                    <a:pt x="2401348" y="131636"/>
                    <a:pt x="1268063" y="131636"/>
                    <a:pt x="130683" y="131636"/>
                  </a:cubicBezTo>
                  <a:cubicBezTo>
                    <a:pt x="130683" y="513588"/>
                    <a:pt x="130683" y="896588"/>
                    <a:pt x="130683" y="1283875"/>
                  </a:cubicBezTo>
                  <a:cubicBezTo>
                    <a:pt x="86868" y="1283875"/>
                    <a:pt x="47054" y="1283875"/>
                    <a:pt x="7239" y="1283875"/>
                  </a:cubicBezTo>
                  <a:cubicBezTo>
                    <a:pt x="7144" y="870395"/>
                    <a:pt x="7144" y="456914"/>
                    <a:pt x="7144" y="433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Freeform: Shape 68">
              <a:extLst>
                <a:ext uri="{FF2B5EF4-FFF2-40B4-BE49-F238E27FC236}">
                  <a16:creationId xmlns:a16="http://schemas.microsoft.com/office/drawing/2014/main" id="{1EC4B199-2411-6E73-0522-3ED6E70D1905}"/>
                </a:ext>
              </a:extLst>
            </p:cNvPr>
            <p:cNvSpPr/>
            <p:nvPr/>
          </p:nvSpPr>
          <p:spPr>
            <a:xfrm>
              <a:off x="7184408" y="3908080"/>
              <a:ext cx="742950" cy="1352550"/>
            </a:xfrm>
            <a:custGeom>
              <a:avLst/>
              <a:gdLst>
                <a:gd name="connsiteX0" fmla="*/ 47162 w 742950"/>
                <a:gd name="connsiteY0" fmla="*/ 1347910 h 1352550"/>
                <a:gd name="connsiteX1" fmla="*/ 7157 w 742950"/>
                <a:gd name="connsiteY1" fmla="*/ 1259328 h 1352550"/>
                <a:gd name="connsiteX2" fmla="*/ 10682 w 742950"/>
                <a:gd name="connsiteY2" fmla="*/ 760408 h 1352550"/>
                <a:gd name="connsiteX3" fmla="*/ 144412 w 742950"/>
                <a:gd name="connsiteY3" fmla="*/ 538095 h 1352550"/>
                <a:gd name="connsiteX4" fmla="*/ 158224 w 742950"/>
                <a:gd name="connsiteY4" fmla="*/ 527617 h 1352550"/>
                <a:gd name="connsiteX5" fmla="*/ 77833 w 742950"/>
                <a:gd name="connsiteY5" fmla="*/ 241200 h 1352550"/>
                <a:gd name="connsiteX6" fmla="*/ 201562 w 742950"/>
                <a:gd name="connsiteY6" fmla="*/ 60130 h 1352550"/>
                <a:gd name="connsiteX7" fmla="*/ 592754 w 742950"/>
                <a:gd name="connsiteY7" fmla="*/ 99373 h 1352550"/>
                <a:gd name="connsiteX8" fmla="*/ 589611 w 742950"/>
                <a:gd name="connsiteY8" fmla="*/ 526855 h 1352550"/>
                <a:gd name="connsiteX9" fmla="*/ 611233 w 742950"/>
                <a:gd name="connsiteY9" fmla="*/ 542952 h 1352550"/>
                <a:gd name="connsiteX10" fmla="*/ 738582 w 742950"/>
                <a:gd name="connsiteY10" fmla="*/ 776601 h 1352550"/>
                <a:gd name="connsiteX11" fmla="*/ 739630 w 742950"/>
                <a:gd name="connsiteY11" fmla="*/ 1254280 h 1352550"/>
                <a:gd name="connsiteX12" fmla="*/ 703339 w 742950"/>
                <a:gd name="connsiteY12" fmla="*/ 1348005 h 1352550"/>
                <a:gd name="connsiteX13" fmla="*/ 47162 w 742950"/>
                <a:gd name="connsiteY13" fmla="*/ 1347910 h 1352550"/>
                <a:gd name="connsiteX14" fmla="*/ 614947 w 742950"/>
                <a:gd name="connsiteY14" fmla="*/ 1225514 h 1352550"/>
                <a:gd name="connsiteX15" fmla="*/ 613138 w 742950"/>
                <a:gd name="connsiteY15" fmla="*/ 760218 h 1352550"/>
                <a:gd name="connsiteX16" fmla="*/ 454166 w 742950"/>
                <a:gd name="connsiteY16" fmla="*/ 619533 h 1352550"/>
                <a:gd name="connsiteX17" fmla="*/ 304433 w 742950"/>
                <a:gd name="connsiteY17" fmla="*/ 619343 h 1352550"/>
                <a:gd name="connsiteX18" fmla="*/ 131839 w 742950"/>
                <a:gd name="connsiteY18" fmla="*/ 791746 h 1352550"/>
                <a:gd name="connsiteX19" fmla="*/ 131839 w 742950"/>
                <a:gd name="connsiteY19" fmla="*/ 1190938 h 1352550"/>
                <a:gd name="connsiteX20" fmla="*/ 133363 w 742950"/>
                <a:gd name="connsiteY20" fmla="*/ 1225419 h 1352550"/>
                <a:gd name="connsiteX21" fmla="*/ 614947 w 742950"/>
                <a:gd name="connsiteY21" fmla="*/ 1225514 h 1352550"/>
                <a:gd name="connsiteX22" fmla="*/ 554559 w 742950"/>
                <a:gd name="connsiteY22" fmla="*/ 310161 h 1352550"/>
                <a:gd name="connsiteX23" fmla="*/ 373584 w 742950"/>
                <a:gd name="connsiteY23" fmla="*/ 129186 h 1352550"/>
                <a:gd name="connsiteX24" fmla="*/ 191752 w 742950"/>
                <a:gd name="connsiteY24" fmla="*/ 310828 h 1352550"/>
                <a:gd name="connsiteX25" fmla="*/ 375870 w 742950"/>
                <a:gd name="connsiteY25" fmla="*/ 492756 h 1352550"/>
                <a:gd name="connsiteX26" fmla="*/ 554559 w 742950"/>
                <a:gd name="connsiteY26" fmla="*/ 310161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2950" h="1352550">
                  <a:moveTo>
                    <a:pt x="47162" y="1347910"/>
                  </a:moveTo>
                  <a:cubicBezTo>
                    <a:pt x="14396" y="1327146"/>
                    <a:pt x="6776" y="1295713"/>
                    <a:pt x="7157" y="1259328"/>
                  </a:cubicBezTo>
                  <a:cubicBezTo>
                    <a:pt x="8491" y="1093021"/>
                    <a:pt x="6776" y="926619"/>
                    <a:pt x="10682" y="760408"/>
                  </a:cubicBezTo>
                  <a:cubicBezTo>
                    <a:pt x="12968" y="663253"/>
                    <a:pt x="62783" y="590006"/>
                    <a:pt x="144412" y="538095"/>
                  </a:cubicBezTo>
                  <a:cubicBezTo>
                    <a:pt x="148222" y="535713"/>
                    <a:pt x="151652" y="532665"/>
                    <a:pt x="158224" y="527617"/>
                  </a:cubicBezTo>
                  <a:cubicBezTo>
                    <a:pt x="84881" y="444559"/>
                    <a:pt x="52687" y="349881"/>
                    <a:pt x="77833" y="241200"/>
                  </a:cubicBezTo>
                  <a:cubicBezTo>
                    <a:pt x="95359" y="165477"/>
                    <a:pt x="138412" y="105755"/>
                    <a:pt x="201562" y="60130"/>
                  </a:cubicBezTo>
                  <a:cubicBezTo>
                    <a:pt x="317482" y="-23499"/>
                    <a:pt x="491408" y="-6450"/>
                    <a:pt x="592754" y="99373"/>
                  </a:cubicBezTo>
                  <a:cubicBezTo>
                    <a:pt x="694481" y="205672"/>
                    <a:pt x="717627" y="387123"/>
                    <a:pt x="589611" y="526855"/>
                  </a:cubicBezTo>
                  <a:cubicBezTo>
                    <a:pt x="596945" y="532380"/>
                    <a:pt x="603899" y="537904"/>
                    <a:pt x="611233" y="542952"/>
                  </a:cubicBezTo>
                  <a:cubicBezTo>
                    <a:pt x="693434" y="599245"/>
                    <a:pt x="737820" y="676779"/>
                    <a:pt x="738582" y="776601"/>
                  </a:cubicBezTo>
                  <a:cubicBezTo>
                    <a:pt x="739725" y="935859"/>
                    <a:pt x="737915" y="1095117"/>
                    <a:pt x="739630" y="1254280"/>
                  </a:cubicBezTo>
                  <a:cubicBezTo>
                    <a:pt x="740011" y="1292094"/>
                    <a:pt x="733058" y="1323526"/>
                    <a:pt x="703339" y="1348005"/>
                  </a:cubicBezTo>
                  <a:cubicBezTo>
                    <a:pt x="484550" y="1347910"/>
                    <a:pt x="265856" y="1347910"/>
                    <a:pt x="47162" y="1347910"/>
                  </a:cubicBezTo>
                  <a:close/>
                  <a:moveTo>
                    <a:pt x="614947" y="1225514"/>
                  </a:moveTo>
                  <a:cubicBezTo>
                    <a:pt x="614947" y="1068256"/>
                    <a:pt x="619615" y="913951"/>
                    <a:pt x="613138" y="760218"/>
                  </a:cubicBezTo>
                  <a:cubicBezTo>
                    <a:pt x="609423" y="673064"/>
                    <a:pt x="541700" y="620962"/>
                    <a:pt x="454166" y="619533"/>
                  </a:cubicBezTo>
                  <a:cubicBezTo>
                    <a:pt x="404254" y="618676"/>
                    <a:pt x="354344" y="619057"/>
                    <a:pt x="304433" y="619343"/>
                  </a:cubicBezTo>
                  <a:cubicBezTo>
                    <a:pt x="195371" y="620010"/>
                    <a:pt x="132220" y="682970"/>
                    <a:pt x="131839" y="791746"/>
                  </a:cubicBezTo>
                  <a:cubicBezTo>
                    <a:pt x="131459" y="924810"/>
                    <a:pt x="131744" y="1057874"/>
                    <a:pt x="131839" y="1190938"/>
                  </a:cubicBezTo>
                  <a:cubicBezTo>
                    <a:pt x="131839" y="1202178"/>
                    <a:pt x="132792" y="1213513"/>
                    <a:pt x="133363" y="1225419"/>
                  </a:cubicBezTo>
                  <a:cubicBezTo>
                    <a:pt x="295574" y="1225514"/>
                    <a:pt x="453499" y="1225514"/>
                    <a:pt x="614947" y="1225514"/>
                  </a:cubicBezTo>
                  <a:close/>
                  <a:moveTo>
                    <a:pt x="554559" y="310161"/>
                  </a:moveTo>
                  <a:cubicBezTo>
                    <a:pt x="554178" y="210721"/>
                    <a:pt x="472358" y="128901"/>
                    <a:pt x="373584" y="129186"/>
                  </a:cubicBezTo>
                  <a:cubicBezTo>
                    <a:pt x="275286" y="129472"/>
                    <a:pt x="192418" y="212244"/>
                    <a:pt x="191752" y="310828"/>
                  </a:cubicBezTo>
                  <a:cubicBezTo>
                    <a:pt x="191085" y="410555"/>
                    <a:pt x="275191" y="493613"/>
                    <a:pt x="375870" y="492756"/>
                  </a:cubicBezTo>
                  <a:cubicBezTo>
                    <a:pt x="475692" y="491803"/>
                    <a:pt x="554940" y="410841"/>
                    <a:pt x="554559" y="3101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Freeform: Shape 69">
              <a:extLst>
                <a:ext uri="{FF2B5EF4-FFF2-40B4-BE49-F238E27FC236}">
                  <a16:creationId xmlns:a16="http://schemas.microsoft.com/office/drawing/2014/main" id="{E27181D2-0DD4-4665-4BE8-223F2535A472}"/>
                </a:ext>
              </a:extLst>
            </p:cNvPr>
            <p:cNvSpPr/>
            <p:nvPr/>
          </p:nvSpPr>
          <p:spPr>
            <a:xfrm>
              <a:off x="6211139" y="3906994"/>
              <a:ext cx="742950" cy="1352550"/>
            </a:xfrm>
            <a:custGeom>
              <a:avLst/>
              <a:gdLst>
                <a:gd name="connsiteX0" fmla="*/ 43357 w 742950"/>
                <a:gd name="connsiteY0" fmla="*/ 1348996 h 1352550"/>
                <a:gd name="connsiteX1" fmla="*/ 7162 w 742950"/>
                <a:gd name="connsiteY1" fmla="*/ 1251460 h 1352550"/>
                <a:gd name="connsiteX2" fmla="*/ 7447 w 742950"/>
                <a:gd name="connsiteY2" fmla="*/ 802356 h 1352550"/>
                <a:gd name="connsiteX3" fmla="*/ 148227 w 742950"/>
                <a:gd name="connsiteY3" fmla="*/ 536418 h 1352550"/>
                <a:gd name="connsiteX4" fmla="*/ 160705 w 742950"/>
                <a:gd name="connsiteY4" fmla="*/ 530608 h 1352550"/>
                <a:gd name="connsiteX5" fmla="*/ 73837 w 742950"/>
                <a:gd name="connsiteY5" fmla="*/ 259050 h 1352550"/>
                <a:gd name="connsiteX6" fmla="*/ 171087 w 742950"/>
                <a:gd name="connsiteY6" fmla="*/ 85409 h 1352550"/>
                <a:gd name="connsiteX7" fmla="*/ 582186 w 742950"/>
                <a:gd name="connsiteY7" fmla="*/ 91029 h 1352550"/>
                <a:gd name="connsiteX8" fmla="*/ 591616 w 742950"/>
                <a:gd name="connsiteY8" fmla="*/ 527369 h 1352550"/>
                <a:gd name="connsiteX9" fmla="*/ 597045 w 742950"/>
                <a:gd name="connsiteY9" fmla="*/ 535466 h 1352550"/>
                <a:gd name="connsiteX10" fmla="*/ 740015 w 742950"/>
                <a:gd name="connsiteY10" fmla="*/ 800737 h 1352550"/>
                <a:gd name="connsiteX11" fmla="*/ 740301 w 742950"/>
                <a:gd name="connsiteY11" fmla="*/ 1260509 h 1352550"/>
                <a:gd name="connsiteX12" fmla="*/ 699534 w 742950"/>
                <a:gd name="connsiteY12" fmla="*/ 1348806 h 1352550"/>
                <a:gd name="connsiteX13" fmla="*/ 43357 w 742950"/>
                <a:gd name="connsiteY13" fmla="*/ 1348996 h 1352550"/>
                <a:gd name="connsiteX14" fmla="*/ 129653 w 742950"/>
                <a:gd name="connsiteY14" fmla="*/ 1225457 h 1352550"/>
                <a:gd name="connsiteX15" fmla="*/ 611809 w 742950"/>
                <a:gd name="connsiteY15" fmla="*/ 1225457 h 1352550"/>
                <a:gd name="connsiteX16" fmla="*/ 614761 w 742950"/>
                <a:gd name="connsiteY16" fmla="*/ 1213550 h 1352550"/>
                <a:gd name="connsiteX17" fmla="*/ 613714 w 742950"/>
                <a:gd name="connsiteY17" fmla="*/ 764542 h 1352550"/>
                <a:gd name="connsiteX18" fmla="*/ 467791 w 742950"/>
                <a:gd name="connsiteY18" fmla="*/ 621381 h 1352550"/>
                <a:gd name="connsiteX19" fmla="*/ 311009 w 742950"/>
                <a:gd name="connsiteY19" fmla="*/ 619857 h 1352550"/>
                <a:gd name="connsiteX20" fmla="*/ 129177 w 742950"/>
                <a:gd name="connsiteY20" fmla="*/ 803594 h 1352550"/>
                <a:gd name="connsiteX21" fmla="*/ 129653 w 742950"/>
                <a:gd name="connsiteY21" fmla="*/ 1070866 h 1352550"/>
                <a:gd name="connsiteX22" fmla="*/ 129653 w 742950"/>
                <a:gd name="connsiteY22" fmla="*/ 1225457 h 1352550"/>
                <a:gd name="connsiteX23" fmla="*/ 192423 w 742950"/>
                <a:gd name="connsiteY23" fmla="*/ 313343 h 1352550"/>
                <a:gd name="connsiteX24" fmla="*/ 373398 w 742950"/>
                <a:gd name="connsiteY24" fmla="*/ 493841 h 1352550"/>
                <a:gd name="connsiteX25" fmla="*/ 555516 w 742950"/>
                <a:gd name="connsiteY25" fmla="*/ 313343 h 1352550"/>
                <a:gd name="connsiteX26" fmla="*/ 371588 w 742950"/>
                <a:gd name="connsiteY26" fmla="*/ 130272 h 1352550"/>
                <a:gd name="connsiteX27" fmla="*/ 192423 w 742950"/>
                <a:gd name="connsiteY27" fmla="*/ 313343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2950" h="1352550">
                  <a:moveTo>
                    <a:pt x="43357" y="1348996"/>
                  </a:moveTo>
                  <a:cubicBezTo>
                    <a:pt x="12305" y="1323469"/>
                    <a:pt x="6781" y="1290132"/>
                    <a:pt x="7162" y="1251460"/>
                  </a:cubicBezTo>
                  <a:cubicBezTo>
                    <a:pt x="8876" y="1101727"/>
                    <a:pt x="9257" y="951994"/>
                    <a:pt x="7447" y="802356"/>
                  </a:cubicBezTo>
                  <a:cubicBezTo>
                    <a:pt x="6019" y="687104"/>
                    <a:pt x="49357" y="597569"/>
                    <a:pt x="148227" y="536418"/>
                  </a:cubicBezTo>
                  <a:cubicBezTo>
                    <a:pt x="151275" y="534513"/>
                    <a:pt x="154704" y="533370"/>
                    <a:pt x="160705" y="530608"/>
                  </a:cubicBezTo>
                  <a:cubicBezTo>
                    <a:pt x="86314" y="451074"/>
                    <a:pt x="57454" y="360873"/>
                    <a:pt x="73837" y="259050"/>
                  </a:cubicBezTo>
                  <a:cubicBezTo>
                    <a:pt x="84886" y="190375"/>
                    <a:pt x="117842" y="131225"/>
                    <a:pt x="171087" y="85409"/>
                  </a:cubicBezTo>
                  <a:cubicBezTo>
                    <a:pt x="295007" y="-21175"/>
                    <a:pt x="458075" y="-18508"/>
                    <a:pt x="582186" y="91029"/>
                  </a:cubicBezTo>
                  <a:cubicBezTo>
                    <a:pt x="702868" y="197519"/>
                    <a:pt x="706392" y="355443"/>
                    <a:pt x="591616" y="527369"/>
                  </a:cubicBezTo>
                  <a:cubicBezTo>
                    <a:pt x="593235" y="529941"/>
                    <a:pt x="594473" y="533942"/>
                    <a:pt x="597045" y="535466"/>
                  </a:cubicBezTo>
                  <a:cubicBezTo>
                    <a:pt x="697248" y="595664"/>
                    <a:pt x="740110" y="686627"/>
                    <a:pt x="740015" y="800737"/>
                  </a:cubicBezTo>
                  <a:cubicBezTo>
                    <a:pt x="739920" y="953994"/>
                    <a:pt x="739539" y="1107251"/>
                    <a:pt x="740301" y="1260509"/>
                  </a:cubicBezTo>
                  <a:cubicBezTo>
                    <a:pt x="740491" y="1297180"/>
                    <a:pt x="732110" y="1328136"/>
                    <a:pt x="699534" y="1348806"/>
                  </a:cubicBezTo>
                  <a:cubicBezTo>
                    <a:pt x="480840" y="1348996"/>
                    <a:pt x="262051" y="1348996"/>
                    <a:pt x="43357" y="1348996"/>
                  </a:cubicBezTo>
                  <a:close/>
                  <a:moveTo>
                    <a:pt x="129653" y="1225457"/>
                  </a:moveTo>
                  <a:cubicBezTo>
                    <a:pt x="294340" y="1225457"/>
                    <a:pt x="453122" y="1225457"/>
                    <a:pt x="611809" y="1225457"/>
                  </a:cubicBezTo>
                  <a:cubicBezTo>
                    <a:pt x="613142" y="1220218"/>
                    <a:pt x="614761" y="1216884"/>
                    <a:pt x="614761" y="1213550"/>
                  </a:cubicBezTo>
                  <a:cubicBezTo>
                    <a:pt x="614761" y="1063913"/>
                    <a:pt x="616095" y="914180"/>
                    <a:pt x="613714" y="764542"/>
                  </a:cubicBezTo>
                  <a:cubicBezTo>
                    <a:pt x="612476" y="687961"/>
                    <a:pt x="545134" y="624239"/>
                    <a:pt x="467791" y="621381"/>
                  </a:cubicBezTo>
                  <a:cubicBezTo>
                    <a:pt x="415594" y="619476"/>
                    <a:pt x="363111" y="623286"/>
                    <a:pt x="311009" y="619857"/>
                  </a:cubicBezTo>
                  <a:cubicBezTo>
                    <a:pt x="205663" y="612999"/>
                    <a:pt x="126129" y="686342"/>
                    <a:pt x="129177" y="803594"/>
                  </a:cubicBezTo>
                  <a:cubicBezTo>
                    <a:pt x="131463" y="892653"/>
                    <a:pt x="129653" y="981712"/>
                    <a:pt x="129653" y="1070866"/>
                  </a:cubicBezTo>
                  <a:cubicBezTo>
                    <a:pt x="129653" y="1121634"/>
                    <a:pt x="129653" y="1172402"/>
                    <a:pt x="129653" y="1225457"/>
                  </a:cubicBezTo>
                  <a:close/>
                  <a:moveTo>
                    <a:pt x="192423" y="313343"/>
                  </a:moveTo>
                  <a:cubicBezTo>
                    <a:pt x="192709" y="413260"/>
                    <a:pt x="273481" y="493746"/>
                    <a:pt x="373398" y="493841"/>
                  </a:cubicBezTo>
                  <a:cubicBezTo>
                    <a:pt x="472363" y="493937"/>
                    <a:pt x="554468" y="412498"/>
                    <a:pt x="555516" y="313343"/>
                  </a:cubicBezTo>
                  <a:cubicBezTo>
                    <a:pt x="556564" y="214473"/>
                    <a:pt x="470172" y="128462"/>
                    <a:pt x="371588" y="130272"/>
                  </a:cubicBezTo>
                  <a:cubicBezTo>
                    <a:pt x="272147" y="132177"/>
                    <a:pt x="192042" y="213902"/>
                    <a:pt x="192423" y="3133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Freeform: Shape 70">
              <a:extLst>
                <a:ext uri="{FF2B5EF4-FFF2-40B4-BE49-F238E27FC236}">
                  <a16:creationId xmlns:a16="http://schemas.microsoft.com/office/drawing/2014/main" id="{4FA09F41-6B3B-90EA-2311-A2F434E6F074}"/>
                </a:ext>
              </a:extLst>
            </p:cNvPr>
            <p:cNvSpPr/>
            <p:nvPr/>
          </p:nvSpPr>
          <p:spPr>
            <a:xfrm>
              <a:off x="6455663" y="2270760"/>
              <a:ext cx="1228725" cy="123825"/>
            </a:xfrm>
            <a:custGeom>
              <a:avLst/>
              <a:gdLst>
                <a:gd name="connsiteX0" fmla="*/ 7144 w 1228725"/>
                <a:gd name="connsiteY0" fmla="*/ 123158 h 123825"/>
                <a:gd name="connsiteX1" fmla="*/ 7144 w 1228725"/>
                <a:gd name="connsiteY1" fmla="*/ 7144 h 123825"/>
                <a:gd name="connsiteX2" fmla="*/ 1222915 w 1228725"/>
                <a:gd name="connsiteY2" fmla="*/ 7144 h 123825"/>
                <a:gd name="connsiteX3" fmla="*/ 1222915 w 1228725"/>
                <a:gd name="connsiteY3" fmla="*/ 123158 h 123825"/>
                <a:gd name="connsiteX4" fmla="*/ 7144 w 1228725"/>
                <a:gd name="connsiteY4" fmla="*/ 123158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725" h="123825">
                  <a:moveTo>
                    <a:pt x="7144" y="123158"/>
                  </a:moveTo>
                  <a:cubicBezTo>
                    <a:pt x="7144" y="83439"/>
                    <a:pt x="7144" y="46768"/>
                    <a:pt x="7144" y="7144"/>
                  </a:cubicBezTo>
                  <a:cubicBezTo>
                    <a:pt x="412337" y="7144"/>
                    <a:pt x="816674" y="7144"/>
                    <a:pt x="1222915" y="7144"/>
                  </a:cubicBezTo>
                  <a:cubicBezTo>
                    <a:pt x="1222915" y="45148"/>
                    <a:pt x="1222915" y="82772"/>
                    <a:pt x="1222915" y="123158"/>
                  </a:cubicBezTo>
                  <a:cubicBezTo>
                    <a:pt x="818864" y="123158"/>
                    <a:pt x="414528" y="123158"/>
                    <a:pt x="7144" y="12315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Freeform: Shape 71">
              <a:extLst>
                <a:ext uri="{FF2B5EF4-FFF2-40B4-BE49-F238E27FC236}">
                  <a16:creationId xmlns:a16="http://schemas.microsoft.com/office/drawing/2014/main" id="{63D13B11-F6F4-72ED-C3E5-B8A3EC560D41}"/>
                </a:ext>
              </a:extLst>
            </p:cNvPr>
            <p:cNvSpPr/>
            <p:nvPr/>
          </p:nvSpPr>
          <p:spPr>
            <a:xfrm>
              <a:off x="6213729" y="2635091"/>
              <a:ext cx="1228725" cy="123825"/>
            </a:xfrm>
            <a:custGeom>
              <a:avLst/>
              <a:gdLst>
                <a:gd name="connsiteX0" fmla="*/ 1222724 w 1228725"/>
                <a:gd name="connsiteY0" fmla="*/ 7144 h 123825"/>
                <a:gd name="connsiteX1" fmla="*/ 1222724 w 1228725"/>
                <a:gd name="connsiteY1" fmla="*/ 123349 h 123825"/>
                <a:gd name="connsiteX2" fmla="*/ 7144 w 1228725"/>
                <a:gd name="connsiteY2" fmla="*/ 123349 h 123825"/>
                <a:gd name="connsiteX3" fmla="*/ 7144 w 1228725"/>
                <a:gd name="connsiteY3" fmla="*/ 7144 h 123825"/>
                <a:gd name="connsiteX4" fmla="*/ 1222724 w 12287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725" h="123825">
                  <a:moveTo>
                    <a:pt x="1222724" y="7144"/>
                  </a:moveTo>
                  <a:cubicBezTo>
                    <a:pt x="1222724" y="47244"/>
                    <a:pt x="1222724" y="83915"/>
                    <a:pt x="1222724" y="123349"/>
                  </a:cubicBezTo>
                  <a:cubicBezTo>
                    <a:pt x="817435" y="123349"/>
                    <a:pt x="413195" y="123349"/>
                    <a:pt x="7144" y="123349"/>
                  </a:cubicBezTo>
                  <a:cubicBezTo>
                    <a:pt x="7144" y="84963"/>
                    <a:pt x="7144" y="47434"/>
                    <a:pt x="7144" y="7144"/>
                  </a:cubicBezTo>
                  <a:cubicBezTo>
                    <a:pt x="411385" y="7144"/>
                    <a:pt x="815626" y="7144"/>
                    <a:pt x="1222724"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Freeform: Shape 72">
              <a:extLst>
                <a:ext uri="{FF2B5EF4-FFF2-40B4-BE49-F238E27FC236}">
                  <a16:creationId xmlns:a16="http://schemas.microsoft.com/office/drawing/2014/main" id="{86DE380A-5682-4F2B-7531-5822913EC545}"/>
                </a:ext>
              </a:extLst>
            </p:cNvPr>
            <p:cNvSpPr/>
            <p:nvPr/>
          </p:nvSpPr>
          <p:spPr>
            <a:xfrm>
              <a:off x="6275165" y="1905190"/>
              <a:ext cx="1219200" cy="123825"/>
            </a:xfrm>
            <a:custGeom>
              <a:avLst/>
              <a:gdLst>
                <a:gd name="connsiteX0" fmla="*/ 1220534 w 1219200"/>
                <a:gd name="connsiteY0" fmla="*/ 7144 h 123825"/>
                <a:gd name="connsiteX1" fmla="*/ 1220534 w 1219200"/>
                <a:gd name="connsiteY1" fmla="*/ 124301 h 123825"/>
                <a:gd name="connsiteX2" fmla="*/ 7144 w 1219200"/>
                <a:gd name="connsiteY2" fmla="*/ 124301 h 123825"/>
                <a:gd name="connsiteX3" fmla="*/ 7144 w 1219200"/>
                <a:gd name="connsiteY3" fmla="*/ 7144 h 123825"/>
                <a:gd name="connsiteX4" fmla="*/ 1220534 w 1219200"/>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23825">
                  <a:moveTo>
                    <a:pt x="1220534" y="7144"/>
                  </a:moveTo>
                  <a:cubicBezTo>
                    <a:pt x="1220534" y="46196"/>
                    <a:pt x="1220534" y="83725"/>
                    <a:pt x="1220534" y="124301"/>
                  </a:cubicBezTo>
                  <a:cubicBezTo>
                    <a:pt x="816864" y="124301"/>
                    <a:pt x="413671" y="124301"/>
                    <a:pt x="7144" y="124301"/>
                  </a:cubicBezTo>
                  <a:cubicBezTo>
                    <a:pt x="7144" y="87154"/>
                    <a:pt x="7144" y="48863"/>
                    <a:pt x="7144" y="7144"/>
                  </a:cubicBezTo>
                  <a:cubicBezTo>
                    <a:pt x="409956" y="7144"/>
                    <a:pt x="813054" y="7144"/>
                    <a:pt x="1220534"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949752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 name="think-cell data - do not delete" hidden="1">
            <a:extLst>
              <a:ext uri="{FF2B5EF4-FFF2-40B4-BE49-F238E27FC236}">
                <a16:creationId xmlns:a16="http://schemas.microsoft.com/office/drawing/2014/main" id="{233B100E-3AAB-BF18-1ED1-A3F13D6629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27" name="think-cell data - do not delete" hidden="1">
                        <a:extLst>
                          <a:ext uri="{FF2B5EF4-FFF2-40B4-BE49-F238E27FC236}">
                            <a16:creationId xmlns:a16="http://schemas.microsoft.com/office/drawing/2014/main" id="{233B100E-3AAB-BF18-1ED1-A3F13D6629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96D7AD6-3F30-AB81-6B84-65F2B27BECC6}"/>
              </a:ext>
            </a:extLst>
          </p:cNvPr>
          <p:cNvSpPr>
            <a:spLocks noGrp="1"/>
          </p:cNvSpPr>
          <p:nvPr>
            <p:ph type="sldNum" sz="quarter" idx="12"/>
          </p:nvPr>
        </p:nvSpPr>
        <p:spPr/>
        <p:txBody>
          <a:bodyPr/>
          <a:lstStyle/>
          <a:p>
            <a:fld id="{4145DBE5-F440-4DC1-86E2-EA4CF186D269}" type="slidenum">
              <a:rPr lang="en-US" smtClean="0"/>
              <a:pPr/>
              <a:t>102</a:t>
            </a:fld>
            <a:endParaRPr lang="en-US" dirty="0"/>
          </a:p>
        </p:txBody>
      </p:sp>
      <p:sp>
        <p:nvSpPr>
          <p:cNvPr id="4" name="Title 3">
            <a:extLst>
              <a:ext uri="{FF2B5EF4-FFF2-40B4-BE49-F238E27FC236}">
                <a16:creationId xmlns:a16="http://schemas.microsoft.com/office/drawing/2014/main" id="{86E834EB-C459-D1DD-5F85-E87AEB148A55}"/>
              </a:ext>
            </a:extLst>
          </p:cNvPr>
          <p:cNvSpPr>
            <a:spLocks noGrp="1"/>
          </p:cNvSpPr>
          <p:nvPr>
            <p:ph type="title"/>
          </p:nvPr>
        </p:nvSpPr>
        <p:spPr/>
        <p:txBody>
          <a:bodyPr vert="horz"/>
          <a:lstStyle/>
          <a:p>
            <a:r>
              <a:rPr lang="en-US" dirty="0"/>
              <a:t>Icons </a:t>
            </a:r>
          </a:p>
        </p:txBody>
      </p:sp>
      <p:grpSp>
        <p:nvGrpSpPr>
          <p:cNvPr id="29" name="Shape1_20200717_154412">
            <a:extLst>
              <a:ext uri="{FF2B5EF4-FFF2-40B4-BE49-F238E27FC236}">
                <a16:creationId xmlns:a16="http://schemas.microsoft.com/office/drawing/2014/main" id="{4CA9AF67-2CAA-B7D0-CAE1-93A9D4C0CD5E}"/>
              </a:ext>
            </a:extLst>
          </p:cNvPr>
          <p:cNvGrpSpPr/>
          <p:nvPr/>
        </p:nvGrpSpPr>
        <p:grpSpPr>
          <a:xfrm>
            <a:off x="8515299" y="1392443"/>
            <a:ext cx="383624" cy="335670"/>
            <a:chOff x="-5765030" y="2231754"/>
            <a:chExt cx="339646" cy="297189"/>
          </a:xfrm>
          <a:solidFill>
            <a:schemeClr val="accent1"/>
          </a:solidFill>
        </p:grpSpPr>
        <p:sp>
          <p:nvSpPr>
            <p:cNvPr id="30" name="Freeform 127">
              <a:extLst>
                <a:ext uri="{FF2B5EF4-FFF2-40B4-BE49-F238E27FC236}">
                  <a16:creationId xmlns:a16="http://schemas.microsoft.com/office/drawing/2014/main" id="{BDE1B1EF-30F7-5DB5-A924-75315C32CD41}"/>
                </a:ext>
              </a:extLst>
            </p:cNvPr>
            <p:cNvSpPr>
              <a:spLocks/>
            </p:cNvSpPr>
            <p:nvPr/>
          </p:nvSpPr>
          <p:spPr bwMode="auto">
            <a:xfrm>
              <a:off x="-5765030" y="2231754"/>
              <a:ext cx="339646" cy="178314"/>
            </a:xfrm>
            <a:custGeom>
              <a:avLst/>
              <a:gdLst>
                <a:gd name="T0" fmla="*/ 156 w 160"/>
                <a:gd name="T1" fmla="*/ 83 h 83"/>
                <a:gd name="T2" fmla="*/ 153 w 160"/>
                <a:gd name="T3" fmla="*/ 82 h 83"/>
                <a:gd name="T4" fmla="*/ 80 w 160"/>
                <a:gd name="T5" fmla="*/ 9 h 83"/>
                <a:gd name="T6" fmla="*/ 6 w 160"/>
                <a:gd name="T7" fmla="*/ 82 h 83"/>
                <a:gd name="T8" fmla="*/ 1 w 160"/>
                <a:gd name="T9" fmla="*/ 82 h 83"/>
                <a:gd name="T10" fmla="*/ 1 w 160"/>
                <a:gd name="T11" fmla="*/ 77 h 83"/>
                <a:gd name="T12" fmla="*/ 77 w 160"/>
                <a:gd name="T13" fmla="*/ 1 h 83"/>
                <a:gd name="T14" fmla="*/ 82 w 160"/>
                <a:gd name="T15" fmla="*/ 1 h 83"/>
                <a:gd name="T16" fmla="*/ 158 w 160"/>
                <a:gd name="T17" fmla="*/ 77 h 83"/>
                <a:gd name="T18" fmla="*/ 158 w 160"/>
                <a:gd name="T19" fmla="*/ 82 h 83"/>
                <a:gd name="T20" fmla="*/ 156 w 160"/>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3">
                  <a:moveTo>
                    <a:pt x="156" y="83"/>
                  </a:moveTo>
                  <a:cubicBezTo>
                    <a:pt x="155" y="83"/>
                    <a:pt x="154" y="83"/>
                    <a:pt x="153" y="82"/>
                  </a:cubicBezTo>
                  <a:cubicBezTo>
                    <a:pt x="80" y="9"/>
                    <a:pt x="80" y="9"/>
                    <a:pt x="80" y="9"/>
                  </a:cubicBezTo>
                  <a:cubicBezTo>
                    <a:pt x="6" y="82"/>
                    <a:pt x="6" y="82"/>
                    <a:pt x="6" y="82"/>
                  </a:cubicBezTo>
                  <a:cubicBezTo>
                    <a:pt x="5" y="83"/>
                    <a:pt x="3" y="83"/>
                    <a:pt x="1" y="82"/>
                  </a:cubicBezTo>
                  <a:cubicBezTo>
                    <a:pt x="0" y="81"/>
                    <a:pt x="0" y="78"/>
                    <a:pt x="1" y="77"/>
                  </a:cubicBezTo>
                  <a:cubicBezTo>
                    <a:pt x="77" y="1"/>
                    <a:pt x="77" y="1"/>
                    <a:pt x="77" y="1"/>
                  </a:cubicBezTo>
                  <a:cubicBezTo>
                    <a:pt x="79" y="0"/>
                    <a:pt x="81" y="0"/>
                    <a:pt x="82" y="1"/>
                  </a:cubicBezTo>
                  <a:cubicBezTo>
                    <a:pt x="158" y="77"/>
                    <a:pt x="158" y="77"/>
                    <a:pt x="158" y="77"/>
                  </a:cubicBezTo>
                  <a:cubicBezTo>
                    <a:pt x="160" y="78"/>
                    <a:pt x="160" y="81"/>
                    <a:pt x="158" y="82"/>
                  </a:cubicBezTo>
                  <a:cubicBezTo>
                    <a:pt x="158" y="83"/>
                    <a:pt x="157" y="83"/>
                    <a:pt x="156" y="8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1" name="Freeform 128">
              <a:extLst>
                <a:ext uri="{FF2B5EF4-FFF2-40B4-BE49-F238E27FC236}">
                  <a16:creationId xmlns:a16="http://schemas.microsoft.com/office/drawing/2014/main" id="{2F73E5E7-C396-B0AE-3418-3D7DD0BB9E3E}"/>
                </a:ext>
              </a:extLst>
            </p:cNvPr>
            <p:cNvSpPr>
              <a:spLocks/>
            </p:cNvSpPr>
            <p:nvPr/>
          </p:nvSpPr>
          <p:spPr bwMode="auto">
            <a:xfrm>
              <a:off x="-5765030" y="2350629"/>
              <a:ext cx="339646" cy="178314"/>
            </a:xfrm>
            <a:custGeom>
              <a:avLst/>
              <a:gdLst>
                <a:gd name="T0" fmla="*/ 156 w 160"/>
                <a:gd name="T1" fmla="*/ 83 h 84"/>
                <a:gd name="T2" fmla="*/ 153 w 160"/>
                <a:gd name="T3" fmla="*/ 82 h 84"/>
                <a:gd name="T4" fmla="*/ 80 w 160"/>
                <a:gd name="T5" fmla="*/ 9 h 84"/>
                <a:gd name="T6" fmla="*/ 6 w 160"/>
                <a:gd name="T7" fmla="*/ 82 h 84"/>
                <a:gd name="T8" fmla="*/ 1 w 160"/>
                <a:gd name="T9" fmla="*/ 82 h 84"/>
                <a:gd name="T10" fmla="*/ 1 w 160"/>
                <a:gd name="T11" fmla="*/ 77 h 84"/>
                <a:gd name="T12" fmla="*/ 77 w 160"/>
                <a:gd name="T13" fmla="*/ 1 h 84"/>
                <a:gd name="T14" fmla="*/ 82 w 160"/>
                <a:gd name="T15" fmla="*/ 1 h 84"/>
                <a:gd name="T16" fmla="*/ 158 w 160"/>
                <a:gd name="T17" fmla="*/ 77 h 84"/>
                <a:gd name="T18" fmla="*/ 158 w 160"/>
                <a:gd name="T19" fmla="*/ 82 h 84"/>
                <a:gd name="T20" fmla="*/ 156 w 160"/>
                <a:gd name="T21"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4">
                  <a:moveTo>
                    <a:pt x="156" y="83"/>
                  </a:moveTo>
                  <a:cubicBezTo>
                    <a:pt x="155" y="83"/>
                    <a:pt x="154" y="83"/>
                    <a:pt x="153" y="82"/>
                  </a:cubicBezTo>
                  <a:cubicBezTo>
                    <a:pt x="80" y="9"/>
                    <a:pt x="80" y="9"/>
                    <a:pt x="80" y="9"/>
                  </a:cubicBezTo>
                  <a:cubicBezTo>
                    <a:pt x="6" y="82"/>
                    <a:pt x="6" y="82"/>
                    <a:pt x="6" y="82"/>
                  </a:cubicBezTo>
                  <a:cubicBezTo>
                    <a:pt x="5" y="84"/>
                    <a:pt x="3" y="84"/>
                    <a:pt x="1" y="82"/>
                  </a:cubicBezTo>
                  <a:cubicBezTo>
                    <a:pt x="0" y="81"/>
                    <a:pt x="0" y="79"/>
                    <a:pt x="1" y="77"/>
                  </a:cubicBezTo>
                  <a:cubicBezTo>
                    <a:pt x="77" y="1"/>
                    <a:pt x="77" y="1"/>
                    <a:pt x="77" y="1"/>
                  </a:cubicBezTo>
                  <a:cubicBezTo>
                    <a:pt x="79" y="0"/>
                    <a:pt x="81" y="0"/>
                    <a:pt x="82" y="1"/>
                  </a:cubicBezTo>
                  <a:cubicBezTo>
                    <a:pt x="158" y="77"/>
                    <a:pt x="158" y="77"/>
                    <a:pt x="158" y="77"/>
                  </a:cubicBezTo>
                  <a:cubicBezTo>
                    <a:pt x="160" y="79"/>
                    <a:pt x="160" y="81"/>
                    <a:pt x="158" y="82"/>
                  </a:cubicBezTo>
                  <a:cubicBezTo>
                    <a:pt x="158" y="83"/>
                    <a:pt x="157" y="83"/>
                    <a:pt x="156" y="8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2" name="Shape2_20200717_154412">
            <a:extLst>
              <a:ext uri="{FF2B5EF4-FFF2-40B4-BE49-F238E27FC236}">
                <a16:creationId xmlns:a16="http://schemas.microsoft.com/office/drawing/2014/main" id="{4F1226BD-8DB5-8007-73C4-D5444EF3CE80}"/>
              </a:ext>
            </a:extLst>
          </p:cNvPr>
          <p:cNvGrpSpPr/>
          <p:nvPr/>
        </p:nvGrpSpPr>
        <p:grpSpPr>
          <a:xfrm>
            <a:off x="603638" y="1417917"/>
            <a:ext cx="540272" cy="332474"/>
            <a:chOff x="-5835793" y="1170363"/>
            <a:chExt cx="478335" cy="294359"/>
          </a:xfrm>
          <a:solidFill>
            <a:schemeClr val="accent1"/>
          </a:solidFill>
        </p:grpSpPr>
        <p:sp>
          <p:nvSpPr>
            <p:cNvPr id="33" name="Freeform 129">
              <a:extLst>
                <a:ext uri="{FF2B5EF4-FFF2-40B4-BE49-F238E27FC236}">
                  <a16:creationId xmlns:a16="http://schemas.microsoft.com/office/drawing/2014/main" id="{00A640EB-B4B2-1641-532D-FF4D03B65F8A}"/>
                </a:ext>
              </a:extLst>
            </p:cNvPr>
            <p:cNvSpPr>
              <a:spLocks/>
            </p:cNvSpPr>
            <p:nvPr/>
          </p:nvSpPr>
          <p:spPr bwMode="auto">
            <a:xfrm>
              <a:off x="-5835793" y="1309051"/>
              <a:ext cx="478335" cy="16982"/>
            </a:xfrm>
            <a:custGeom>
              <a:avLst/>
              <a:gdLst>
                <a:gd name="T0" fmla="*/ 220 w 224"/>
                <a:gd name="T1" fmla="*/ 7 h 7"/>
                <a:gd name="T2" fmla="*/ 3 w 224"/>
                <a:gd name="T3" fmla="*/ 7 h 7"/>
                <a:gd name="T4" fmla="*/ 0 w 224"/>
                <a:gd name="T5" fmla="*/ 4 h 7"/>
                <a:gd name="T6" fmla="*/ 3 w 224"/>
                <a:gd name="T7" fmla="*/ 0 h 7"/>
                <a:gd name="T8" fmla="*/ 220 w 224"/>
                <a:gd name="T9" fmla="*/ 0 h 7"/>
                <a:gd name="T10" fmla="*/ 224 w 224"/>
                <a:gd name="T11" fmla="*/ 4 h 7"/>
                <a:gd name="T12" fmla="*/ 220 w 22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24" h="7">
                  <a:moveTo>
                    <a:pt x="220" y="7"/>
                  </a:moveTo>
                  <a:cubicBezTo>
                    <a:pt x="3" y="7"/>
                    <a:pt x="3" y="7"/>
                    <a:pt x="3" y="7"/>
                  </a:cubicBezTo>
                  <a:cubicBezTo>
                    <a:pt x="1" y="7"/>
                    <a:pt x="0" y="6"/>
                    <a:pt x="0" y="4"/>
                  </a:cubicBezTo>
                  <a:cubicBezTo>
                    <a:pt x="0" y="2"/>
                    <a:pt x="1" y="0"/>
                    <a:pt x="3" y="0"/>
                  </a:cubicBezTo>
                  <a:cubicBezTo>
                    <a:pt x="220" y="0"/>
                    <a:pt x="220" y="0"/>
                    <a:pt x="220" y="0"/>
                  </a:cubicBezTo>
                  <a:cubicBezTo>
                    <a:pt x="222" y="0"/>
                    <a:pt x="224" y="2"/>
                    <a:pt x="224" y="4"/>
                  </a:cubicBezTo>
                  <a:cubicBezTo>
                    <a:pt x="224" y="6"/>
                    <a:pt x="222" y="7"/>
                    <a:pt x="22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4" name="Freeform 130">
              <a:extLst>
                <a:ext uri="{FF2B5EF4-FFF2-40B4-BE49-F238E27FC236}">
                  <a16:creationId xmlns:a16="http://schemas.microsoft.com/office/drawing/2014/main" id="{F71288A7-422A-8CB6-980C-278BFBCD6D86}"/>
                </a:ext>
              </a:extLst>
            </p:cNvPr>
            <p:cNvSpPr>
              <a:spLocks/>
            </p:cNvSpPr>
            <p:nvPr/>
          </p:nvSpPr>
          <p:spPr bwMode="auto">
            <a:xfrm>
              <a:off x="-5835793" y="1170363"/>
              <a:ext cx="155672" cy="294359"/>
            </a:xfrm>
            <a:custGeom>
              <a:avLst/>
              <a:gdLst>
                <a:gd name="T0" fmla="*/ 68 w 72"/>
                <a:gd name="T1" fmla="*/ 137 h 137"/>
                <a:gd name="T2" fmla="*/ 66 w 72"/>
                <a:gd name="T3" fmla="*/ 136 h 137"/>
                <a:gd name="T4" fmla="*/ 1 w 72"/>
                <a:gd name="T5" fmla="*/ 71 h 137"/>
                <a:gd name="T6" fmla="*/ 0 w 72"/>
                <a:gd name="T7" fmla="*/ 69 h 137"/>
                <a:gd name="T8" fmla="*/ 1 w 72"/>
                <a:gd name="T9" fmla="*/ 66 h 137"/>
                <a:gd name="T10" fmla="*/ 66 w 72"/>
                <a:gd name="T11" fmla="*/ 1 h 137"/>
                <a:gd name="T12" fmla="*/ 71 w 72"/>
                <a:gd name="T13" fmla="*/ 1 h 137"/>
                <a:gd name="T14" fmla="*/ 71 w 72"/>
                <a:gd name="T15" fmla="*/ 6 h 137"/>
                <a:gd name="T16" fmla="*/ 8 w 72"/>
                <a:gd name="T17" fmla="*/ 69 h 137"/>
                <a:gd name="T18" fmla="*/ 71 w 72"/>
                <a:gd name="T19" fmla="*/ 131 h 137"/>
                <a:gd name="T20" fmla="*/ 71 w 72"/>
                <a:gd name="T21" fmla="*/ 136 h 137"/>
                <a:gd name="T22" fmla="*/ 68 w 72"/>
                <a:gd name="T23"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37">
                  <a:moveTo>
                    <a:pt x="68" y="137"/>
                  </a:moveTo>
                  <a:cubicBezTo>
                    <a:pt x="67" y="137"/>
                    <a:pt x="66" y="137"/>
                    <a:pt x="66" y="136"/>
                  </a:cubicBezTo>
                  <a:cubicBezTo>
                    <a:pt x="1" y="71"/>
                    <a:pt x="1" y="71"/>
                    <a:pt x="1" y="71"/>
                  </a:cubicBezTo>
                  <a:cubicBezTo>
                    <a:pt x="0" y="70"/>
                    <a:pt x="0" y="70"/>
                    <a:pt x="0" y="69"/>
                  </a:cubicBezTo>
                  <a:cubicBezTo>
                    <a:pt x="0" y="68"/>
                    <a:pt x="0" y="67"/>
                    <a:pt x="1" y="66"/>
                  </a:cubicBezTo>
                  <a:cubicBezTo>
                    <a:pt x="66" y="1"/>
                    <a:pt x="66" y="1"/>
                    <a:pt x="66" y="1"/>
                  </a:cubicBezTo>
                  <a:cubicBezTo>
                    <a:pt x="67" y="0"/>
                    <a:pt x="69" y="0"/>
                    <a:pt x="71" y="1"/>
                  </a:cubicBezTo>
                  <a:cubicBezTo>
                    <a:pt x="72" y="2"/>
                    <a:pt x="72" y="5"/>
                    <a:pt x="71" y="6"/>
                  </a:cubicBezTo>
                  <a:cubicBezTo>
                    <a:pt x="8" y="69"/>
                    <a:pt x="8" y="69"/>
                    <a:pt x="8" y="69"/>
                  </a:cubicBezTo>
                  <a:cubicBezTo>
                    <a:pt x="71" y="131"/>
                    <a:pt x="71" y="131"/>
                    <a:pt x="71" y="131"/>
                  </a:cubicBezTo>
                  <a:cubicBezTo>
                    <a:pt x="72" y="132"/>
                    <a:pt x="72" y="135"/>
                    <a:pt x="71" y="136"/>
                  </a:cubicBezTo>
                  <a:cubicBezTo>
                    <a:pt x="70" y="137"/>
                    <a:pt x="69" y="137"/>
                    <a:pt x="68" y="1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5" name="Shape3_20200717_154412">
            <a:extLst>
              <a:ext uri="{FF2B5EF4-FFF2-40B4-BE49-F238E27FC236}">
                <a16:creationId xmlns:a16="http://schemas.microsoft.com/office/drawing/2014/main" id="{4CFDC388-359F-7D29-448D-E41BC87D77A0}"/>
              </a:ext>
            </a:extLst>
          </p:cNvPr>
          <p:cNvGrpSpPr/>
          <p:nvPr/>
        </p:nvGrpSpPr>
        <p:grpSpPr>
          <a:xfrm>
            <a:off x="1853248" y="2729928"/>
            <a:ext cx="652164" cy="246160"/>
            <a:chOff x="-1958174" y="2271379"/>
            <a:chExt cx="577399" cy="217940"/>
          </a:xfrm>
          <a:solidFill>
            <a:schemeClr val="accent1"/>
          </a:solidFill>
        </p:grpSpPr>
        <p:sp>
          <p:nvSpPr>
            <p:cNvPr id="36" name="Freeform 131">
              <a:extLst>
                <a:ext uri="{FF2B5EF4-FFF2-40B4-BE49-F238E27FC236}">
                  <a16:creationId xmlns:a16="http://schemas.microsoft.com/office/drawing/2014/main" id="{AE0A1728-CBEF-5B9B-C7FB-1A54AE77C1DB}"/>
                </a:ext>
              </a:extLst>
            </p:cNvPr>
            <p:cNvSpPr>
              <a:spLocks/>
            </p:cNvSpPr>
            <p:nvPr/>
          </p:nvSpPr>
          <p:spPr bwMode="auto">
            <a:xfrm>
              <a:off x="-1958174" y="2373272"/>
              <a:ext cx="356628" cy="14153"/>
            </a:xfrm>
            <a:custGeom>
              <a:avLst/>
              <a:gdLst>
                <a:gd name="T0" fmla="*/ 163 w 167"/>
                <a:gd name="T1" fmla="*/ 7 h 7"/>
                <a:gd name="T2" fmla="*/ 4 w 167"/>
                <a:gd name="T3" fmla="*/ 7 h 7"/>
                <a:gd name="T4" fmla="*/ 0 w 167"/>
                <a:gd name="T5" fmla="*/ 3 h 7"/>
                <a:gd name="T6" fmla="*/ 4 w 167"/>
                <a:gd name="T7" fmla="*/ 0 h 7"/>
                <a:gd name="T8" fmla="*/ 163 w 167"/>
                <a:gd name="T9" fmla="*/ 0 h 7"/>
                <a:gd name="T10" fmla="*/ 167 w 167"/>
                <a:gd name="T11" fmla="*/ 3 h 7"/>
                <a:gd name="T12" fmla="*/ 163 w 16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67" h="7">
                  <a:moveTo>
                    <a:pt x="163" y="7"/>
                  </a:moveTo>
                  <a:cubicBezTo>
                    <a:pt x="4" y="7"/>
                    <a:pt x="4" y="7"/>
                    <a:pt x="4" y="7"/>
                  </a:cubicBezTo>
                  <a:cubicBezTo>
                    <a:pt x="2" y="7"/>
                    <a:pt x="0" y="5"/>
                    <a:pt x="0" y="3"/>
                  </a:cubicBezTo>
                  <a:cubicBezTo>
                    <a:pt x="0" y="1"/>
                    <a:pt x="2" y="0"/>
                    <a:pt x="4" y="0"/>
                  </a:cubicBezTo>
                  <a:cubicBezTo>
                    <a:pt x="163" y="0"/>
                    <a:pt x="163" y="0"/>
                    <a:pt x="163" y="0"/>
                  </a:cubicBezTo>
                  <a:cubicBezTo>
                    <a:pt x="165" y="0"/>
                    <a:pt x="167" y="1"/>
                    <a:pt x="167" y="3"/>
                  </a:cubicBezTo>
                  <a:cubicBezTo>
                    <a:pt x="167" y="5"/>
                    <a:pt x="165" y="7"/>
                    <a:pt x="16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7" name="Freeform 132">
              <a:extLst>
                <a:ext uri="{FF2B5EF4-FFF2-40B4-BE49-F238E27FC236}">
                  <a16:creationId xmlns:a16="http://schemas.microsoft.com/office/drawing/2014/main" id="{56007C83-D762-65E2-74F8-B8D48C4C04C6}"/>
                </a:ext>
              </a:extLst>
            </p:cNvPr>
            <p:cNvSpPr>
              <a:spLocks/>
            </p:cNvSpPr>
            <p:nvPr/>
          </p:nvSpPr>
          <p:spPr bwMode="auto">
            <a:xfrm>
              <a:off x="-1958174" y="2271379"/>
              <a:ext cx="116046" cy="217940"/>
            </a:xfrm>
            <a:custGeom>
              <a:avLst/>
              <a:gdLst>
                <a:gd name="T0" fmla="*/ 51 w 55"/>
                <a:gd name="T1" fmla="*/ 102 h 102"/>
                <a:gd name="T2" fmla="*/ 49 w 55"/>
                <a:gd name="T3" fmla="*/ 101 h 102"/>
                <a:gd name="T4" fmla="*/ 1 w 55"/>
                <a:gd name="T5" fmla="*/ 54 h 102"/>
                <a:gd name="T6" fmla="*/ 1 w 55"/>
                <a:gd name="T7" fmla="*/ 49 h 102"/>
                <a:gd name="T8" fmla="*/ 49 w 55"/>
                <a:gd name="T9" fmla="*/ 1 h 102"/>
                <a:gd name="T10" fmla="*/ 54 w 55"/>
                <a:gd name="T11" fmla="*/ 1 h 102"/>
                <a:gd name="T12" fmla="*/ 54 w 55"/>
                <a:gd name="T13" fmla="*/ 6 h 102"/>
                <a:gd name="T14" fmla="*/ 9 w 55"/>
                <a:gd name="T15" fmla="*/ 51 h 102"/>
                <a:gd name="T16" fmla="*/ 54 w 55"/>
                <a:gd name="T17" fmla="*/ 96 h 102"/>
                <a:gd name="T18" fmla="*/ 54 w 55"/>
                <a:gd name="T19" fmla="*/ 101 h 102"/>
                <a:gd name="T20" fmla="*/ 51 w 55"/>
                <a:gd name="T21"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02">
                  <a:moveTo>
                    <a:pt x="51" y="102"/>
                  </a:moveTo>
                  <a:cubicBezTo>
                    <a:pt x="51" y="102"/>
                    <a:pt x="50" y="102"/>
                    <a:pt x="49" y="101"/>
                  </a:cubicBezTo>
                  <a:cubicBezTo>
                    <a:pt x="1" y="54"/>
                    <a:pt x="1" y="54"/>
                    <a:pt x="1" y="54"/>
                  </a:cubicBezTo>
                  <a:cubicBezTo>
                    <a:pt x="0" y="52"/>
                    <a:pt x="0" y="50"/>
                    <a:pt x="1" y="49"/>
                  </a:cubicBezTo>
                  <a:cubicBezTo>
                    <a:pt x="49" y="1"/>
                    <a:pt x="49" y="1"/>
                    <a:pt x="49" y="1"/>
                  </a:cubicBezTo>
                  <a:cubicBezTo>
                    <a:pt x="50" y="0"/>
                    <a:pt x="53" y="0"/>
                    <a:pt x="54" y="1"/>
                  </a:cubicBezTo>
                  <a:cubicBezTo>
                    <a:pt x="55" y="2"/>
                    <a:pt x="55" y="5"/>
                    <a:pt x="54" y="6"/>
                  </a:cubicBezTo>
                  <a:cubicBezTo>
                    <a:pt x="9" y="51"/>
                    <a:pt x="9" y="51"/>
                    <a:pt x="9" y="51"/>
                  </a:cubicBezTo>
                  <a:cubicBezTo>
                    <a:pt x="54" y="96"/>
                    <a:pt x="54" y="96"/>
                    <a:pt x="54" y="96"/>
                  </a:cubicBezTo>
                  <a:cubicBezTo>
                    <a:pt x="55" y="98"/>
                    <a:pt x="55" y="100"/>
                    <a:pt x="54" y="101"/>
                  </a:cubicBezTo>
                  <a:cubicBezTo>
                    <a:pt x="53" y="102"/>
                    <a:pt x="52" y="102"/>
                    <a:pt x="51"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8" name="Freeform 133">
              <a:extLst>
                <a:ext uri="{FF2B5EF4-FFF2-40B4-BE49-F238E27FC236}">
                  <a16:creationId xmlns:a16="http://schemas.microsoft.com/office/drawing/2014/main" id="{623E0F9A-601A-7561-B8ED-0ADB1675F15E}"/>
                </a:ext>
              </a:extLst>
            </p:cNvPr>
            <p:cNvSpPr>
              <a:spLocks/>
            </p:cNvSpPr>
            <p:nvPr/>
          </p:nvSpPr>
          <p:spPr bwMode="auto">
            <a:xfrm>
              <a:off x="-1737404" y="2373272"/>
              <a:ext cx="356628" cy="14153"/>
            </a:xfrm>
            <a:custGeom>
              <a:avLst/>
              <a:gdLst>
                <a:gd name="T0" fmla="*/ 163 w 167"/>
                <a:gd name="T1" fmla="*/ 7 h 7"/>
                <a:gd name="T2" fmla="*/ 4 w 167"/>
                <a:gd name="T3" fmla="*/ 7 h 7"/>
                <a:gd name="T4" fmla="*/ 0 w 167"/>
                <a:gd name="T5" fmla="*/ 3 h 7"/>
                <a:gd name="T6" fmla="*/ 4 w 167"/>
                <a:gd name="T7" fmla="*/ 0 h 7"/>
                <a:gd name="T8" fmla="*/ 163 w 167"/>
                <a:gd name="T9" fmla="*/ 0 h 7"/>
                <a:gd name="T10" fmla="*/ 167 w 167"/>
                <a:gd name="T11" fmla="*/ 3 h 7"/>
                <a:gd name="T12" fmla="*/ 163 w 16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67" h="7">
                  <a:moveTo>
                    <a:pt x="163" y="7"/>
                  </a:moveTo>
                  <a:cubicBezTo>
                    <a:pt x="4" y="7"/>
                    <a:pt x="4" y="7"/>
                    <a:pt x="4" y="7"/>
                  </a:cubicBezTo>
                  <a:cubicBezTo>
                    <a:pt x="2" y="7"/>
                    <a:pt x="0" y="5"/>
                    <a:pt x="0" y="3"/>
                  </a:cubicBezTo>
                  <a:cubicBezTo>
                    <a:pt x="0" y="1"/>
                    <a:pt x="2" y="0"/>
                    <a:pt x="4" y="0"/>
                  </a:cubicBezTo>
                  <a:cubicBezTo>
                    <a:pt x="163" y="0"/>
                    <a:pt x="163" y="0"/>
                    <a:pt x="163" y="0"/>
                  </a:cubicBezTo>
                  <a:cubicBezTo>
                    <a:pt x="165" y="0"/>
                    <a:pt x="167" y="1"/>
                    <a:pt x="167" y="3"/>
                  </a:cubicBezTo>
                  <a:cubicBezTo>
                    <a:pt x="167" y="5"/>
                    <a:pt x="165" y="7"/>
                    <a:pt x="16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9" name="Freeform 134">
              <a:extLst>
                <a:ext uri="{FF2B5EF4-FFF2-40B4-BE49-F238E27FC236}">
                  <a16:creationId xmlns:a16="http://schemas.microsoft.com/office/drawing/2014/main" id="{2517B200-2DD2-ACB6-0AD5-8159CBE8C712}"/>
                </a:ext>
              </a:extLst>
            </p:cNvPr>
            <p:cNvSpPr>
              <a:spLocks/>
            </p:cNvSpPr>
            <p:nvPr/>
          </p:nvSpPr>
          <p:spPr bwMode="auto">
            <a:xfrm>
              <a:off x="-1502482" y="2271379"/>
              <a:ext cx="121707" cy="217940"/>
            </a:xfrm>
            <a:custGeom>
              <a:avLst/>
              <a:gdLst>
                <a:gd name="T0" fmla="*/ 4 w 56"/>
                <a:gd name="T1" fmla="*/ 102 h 102"/>
                <a:gd name="T2" fmla="*/ 2 w 56"/>
                <a:gd name="T3" fmla="*/ 101 h 102"/>
                <a:gd name="T4" fmla="*/ 2 w 56"/>
                <a:gd name="T5" fmla="*/ 96 h 102"/>
                <a:gd name="T6" fmla="*/ 47 w 56"/>
                <a:gd name="T7" fmla="*/ 51 h 102"/>
                <a:gd name="T8" fmla="*/ 2 w 56"/>
                <a:gd name="T9" fmla="*/ 6 h 102"/>
                <a:gd name="T10" fmla="*/ 2 w 56"/>
                <a:gd name="T11" fmla="*/ 1 h 102"/>
                <a:gd name="T12" fmla="*/ 7 w 56"/>
                <a:gd name="T13" fmla="*/ 1 h 102"/>
                <a:gd name="T14" fmla="*/ 55 w 56"/>
                <a:gd name="T15" fmla="*/ 49 h 102"/>
                <a:gd name="T16" fmla="*/ 55 w 56"/>
                <a:gd name="T17" fmla="*/ 54 h 102"/>
                <a:gd name="T18" fmla="*/ 7 w 56"/>
                <a:gd name="T19" fmla="*/ 101 h 102"/>
                <a:gd name="T20" fmla="*/ 4 w 56"/>
                <a:gd name="T21"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02">
                  <a:moveTo>
                    <a:pt x="4" y="102"/>
                  </a:moveTo>
                  <a:cubicBezTo>
                    <a:pt x="3" y="102"/>
                    <a:pt x="3" y="102"/>
                    <a:pt x="2" y="101"/>
                  </a:cubicBezTo>
                  <a:cubicBezTo>
                    <a:pt x="0" y="100"/>
                    <a:pt x="0" y="98"/>
                    <a:pt x="2" y="96"/>
                  </a:cubicBezTo>
                  <a:cubicBezTo>
                    <a:pt x="47" y="51"/>
                    <a:pt x="47" y="51"/>
                    <a:pt x="47" y="51"/>
                  </a:cubicBezTo>
                  <a:cubicBezTo>
                    <a:pt x="2" y="6"/>
                    <a:pt x="2" y="6"/>
                    <a:pt x="2" y="6"/>
                  </a:cubicBezTo>
                  <a:cubicBezTo>
                    <a:pt x="0" y="5"/>
                    <a:pt x="0" y="2"/>
                    <a:pt x="2" y="1"/>
                  </a:cubicBezTo>
                  <a:cubicBezTo>
                    <a:pt x="3" y="0"/>
                    <a:pt x="6" y="0"/>
                    <a:pt x="7" y="1"/>
                  </a:cubicBezTo>
                  <a:cubicBezTo>
                    <a:pt x="55" y="49"/>
                    <a:pt x="55" y="49"/>
                    <a:pt x="55" y="49"/>
                  </a:cubicBezTo>
                  <a:cubicBezTo>
                    <a:pt x="56" y="50"/>
                    <a:pt x="56" y="52"/>
                    <a:pt x="55" y="54"/>
                  </a:cubicBezTo>
                  <a:cubicBezTo>
                    <a:pt x="7" y="101"/>
                    <a:pt x="7" y="101"/>
                    <a:pt x="7" y="101"/>
                  </a:cubicBezTo>
                  <a:cubicBezTo>
                    <a:pt x="6" y="102"/>
                    <a:pt x="5" y="102"/>
                    <a:pt x="4"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0" name="Shape4_20200717_154412">
            <a:extLst>
              <a:ext uri="{FF2B5EF4-FFF2-40B4-BE49-F238E27FC236}">
                <a16:creationId xmlns:a16="http://schemas.microsoft.com/office/drawing/2014/main" id="{FA655117-42B0-3E37-E398-07A04337A9F1}"/>
              </a:ext>
            </a:extLst>
          </p:cNvPr>
          <p:cNvGrpSpPr/>
          <p:nvPr/>
        </p:nvGrpSpPr>
        <p:grpSpPr>
          <a:xfrm>
            <a:off x="3358609" y="2551615"/>
            <a:ext cx="252554" cy="648966"/>
            <a:chOff x="-800548" y="2093066"/>
            <a:chExt cx="223601" cy="574568"/>
          </a:xfrm>
          <a:solidFill>
            <a:schemeClr val="accent1"/>
          </a:solidFill>
        </p:grpSpPr>
        <p:sp>
          <p:nvSpPr>
            <p:cNvPr id="41" name="Freeform 135">
              <a:extLst>
                <a:ext uri="{FF2B5EF4-FFF2-40B4-BE49-F238E27FC236}">
                  <a16:creationId xmlns:a16="http://schemas.microsoft.com/office/drawing/2014/main" id="{38B4C968-D0E6-3CCD-9B31-B0FB199A1A40}"/>
                </a:ext>
              </a:extLst>
            </p:cNvPr>
            <p:cNvSpPr>
              <a:spLocks/>
            </p:cNvSpPr>
            <p:nvPr/>
          </p:nvSpPr>
          <p:spPr bwMode="auto">
            <a:xfrm>
              <a:off x="-698656" y="2093066"/>
              <a:ext cx="16982" cy="356629"/>
            </a:xfrm>
            <a:custGeom>
              <a:avLst/>
              <a:gdLst>
                <a:gd name="T0" fmla="*/ 4 w 8"/>
                <a:gd name="T1" fmla="*/ 167 h 167"/>
                <a:gd name="T2" fmla="*/ 0 w 8"/>
                <a:gd name="T3" fmla="*/ 163 h 167"/>
                <a:gd name="T4" fmla="*/ 0 w 8"/>
                <a:gd name="T5" fmla="*/ 4 h 167"/>
                <a:gd name="T6" fmla="*/ 4 w 8"/>
                <a:gd name="T7" fmla="*/ 0 h 167"/>
                <a:gd name="T8" fmla="*/ 8 w 8"/>
                <a:gd name="T9" fmla="*/ 4 h 167"/>
                <a:gd name="T10" fmla="*/ 8 w 8"/>
                <a:gd name="T11" fmla="*/ 163 h 167"/>
                <a:gd name="T12" fmla="*/ 4 w 8"/>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8" h="167">
                  <a:moveTo>
                    <a:pt x="4" y="167"/>
                  </a:moveTo>
                  <a:cubicBezTo>
                    <a:pt x="2" y="167"/>
                    <a:pt x="0" y="165"/>
                    <a:pt x="0" y="163"/>
                  </a:cubicBezTo>
                  <a:cubicBezTo>
                    <a:pt x="0" y="4"/>
                    <a:pt x="0" y="4"/>
                    <a:pt x="0" y="4"/>
                  </a:cubicBezTo>
                  <a:cubicBezTo>
                    <a:pt x="0" y="2"/>
                    <a:pt x="2" y="0"/>
                    <a:pt x="4" y="0"/>
                  </a:cubicBezTo>
                  <a:cubicBezTo>
                    <a:pt x="6" y="0"/>
                    <a:pt x="8" y="2"/>
                    <a:pt x="8" y="4"/>
                  </a:cubicBezTo>
                  <a:cubicBezTo>
                    <a:pt x="8" y="163"/>
                    <a:pt x="8" y="163"/>
                    <a:pt x="8" y="163"/>
                  </a:cubicBezTo>
                  <a:cubicBezTo>
                    <a:pt x="8" y="165"/>
                    <a:pt x="6" y="167"/>
                    <a:pt x="4" y="1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2" name="Freeform 136">
              <a:extLst>
                <a:ext uri="{FF2B5EF4-FFF2-40B4-BE49-F238E27FC236}">
                  <a16:creationId xmlns:a16="http://schemas.microsoft.com/office/drawing/2014/main" id="{448ACC93-8113-CD22-2D7C-4186FFBC162B}"/>
                </a:ext>
              </a:extLst>
            </p:cNvPr>
            <p:cNvSpPr>
              <a:spLocks/>
            </p:cNvSpPr>
            <p:nvPr/>
          </p:nvSpPr>
          <p:spPr bwMode="auto">
            <a:xfrm>
              <a:off x="-800548" y="2093066"/>
              <a:ext cx="223601" cy="118876"/>
            </a:xfrm>
            <a:custGeom>
              <a:avLst/>
              <a:gdLst>
                <a:gd name="T0" fmla="*/ 100 w 104"/>
                <a:gd name="T1" fmla="*/ 55 h 56"/>
                <a:gd name="T2" fmla="*/ 97 w 104"/>
                <a:gd name="T3" fmla="*/ 54 h 56"/>
                <a:gd name="T4" fmla="*/ 52 w 104"/>
                <a:gd name="T5" fmla="*/ 9 h 56"/>
                <a:gd name="T6" fmla="*/ 7 w 104"/>
                <a:gd name="T7" fmla="*/ 54 h 56"/>
                <a:gd name="T8" fmla="*/ 2 w 104"/>
                <a:gd name="T9" fmla="*/ 54 h 56"/>
                <a:gd name="T10" fmla="*/ 2 w 104"/>
                <a:gd name="T11" fmla="*/ 49 h 56"/>
                <a:gd name="T12" fmla="*/ 49 w 104"/>
                <a:gd name="T13" fmla="*/ 2 h 56"/>
                <a:gd name="T14" fmla="*/ 55 w 104"/>
                <a:gd name="T15" fmla="*/ 2 h 56"/>
                <a:gd name="T16" fmla="*/ 102 w 104"/>
                <a:gd name="T17" fmla="*/ 49 h 56"/>
                <a:gd name="T18" fmla="*/ 102 w 104"/>
                <a:gd name="T19" fmla="*/ 54 h 56"/>
                <a:gd name="T20" fmla="*/ 100 w 104"/>
                <a:gd name="T21"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56">
                  <a:moveTo>
                    <a:pt x="100" y="55"/>
                  </a:moveTo>
                  <a:cubicBezTo>
                    <a:pt x="99" y="55"/>
                    <a:pt x="98" y="55"/>
                    <a:pt x="97" y="54"/>
                  </a:cubicBezTo>
                  <a:cubicBezTo>
                    <a:pt x="52" y="9"/>
                    <a:pt x="52" y="9"/>
                    <a:pt x="52" y="9"/>
                  </a:cubicBezTo>
                  <a:cubicBezTo>
                    <a:pt x="7" y="54"/>
                    <a:pt x="7" y="54"/>
                    <a:pt x="7" y="54"/>
                  </a:cubicBezTo>
                  <a:cubicBezTo>
                    <a:pt x="5" y="56"/>
                    <a:pt x="3" y="56"/>
                    <a:pt x="2" y="54"/>
                  </a:cubicBezTo>
                  <a:cubicBezTo>
                    <a:pt x="0" y="53"/>
                    <a:pt x="0" y="51"/>
                    <a:pt x="2" y="49"/>
                  </a:cubicBezTo>
                  <a:cubicBezTo>
                    <a:pt x="49" y="2"/>
                    <a:pt x="49" y="2"/>
                    <a:pt x="49" y="2"/>
                  </a:cubicBezTo>
                  <a:cubicBezTo>
                    <a:pt x="51" y="0"/>
                    <a:pt x="53" y="0"/>
                    <a:pt x="55" y="2"/>
                  </a:cubicBezTo>
                  <a:cubicBezTo>
                    <a:pt x="102" y="49"/>
                    <a:pt x="102" y="49"/>
                    <a:pt x="102" y="49"/>
                  </a:cubicBezTo>
                  <a:cubicBezTo>
                    <a:pt x="104" y="51"/>
                    <a:pt x="104" y="53"/>
                    <a:pt x="102" y="54"/>
                  </a:cubicBezTo>
                  <a:cubicBezTo>
                    <a:pt x="101" y="55"/>
                    <a:pt x="101" y="55"/>
                    <a:pt x="100"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3" name="Freeform 137">
              <a:extLst>
                <a:ext uri="{FF2B5EF4-FFF2-40B4-BE49-F238E27FC236}">
                  <a16:creationId xmlns:a16="http://schemas.microsoft.com/office/drawing/2014/main" id="{5238F995-6888-229A-67E7-7471BB446DED}"/>
                </a:ext>
              </a:extLst>
            </p:cNvPr>
            <p:cNvSpPr>
              <a:spLocks/>
            </p:cNvSpPr>
            <p:nvPr/>
          </p:nvSpPr>
          <p:spPr bwMode="auto">
            <a:xfrm>
              <a:off x="-698656" y="2311004"/>
              <a:ext cx="16982" cy="356629"/>
            </a:xfrm>
            <a:custGeom>
              <a:avLst/>
              <a:gdLst>
                <a:gd name="T0" fmla="*/ 4 w 8"/>
                <a:gd name="T1" fmla="*/ 167 h 167"/>
                <a:gd name="T2" fmla="*/ 0 w 8"/>
                <a:gd name="T3" fmla="*/ 163 h 167"/>
                <a:gd name="T4" fmla="*/ 0 w 8"/>
                <a:gd name="T5" fmla="*/ 4 h 167"/>
                <a:gd name="T6" fmla="*/ 4 w 8"/>
                <a:gd name="T7" fmla="*/ 0 h 167"/>
                <a:gd name="T8" fmla="*/ 8 w 8"/>
                <a:gd name="T9" fmla="*/ 4 h 167"/>
                <a:gd name="T10" fmla="*/ 8 w 8"/>
                <a:gd name="T11" fmla="*/ 163 h 167"/>
                <a:gd name="T12" fmla="*/ 4 w 8"/>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8" h="167">
                  <a:moveTo>
                    <a:pt x="4" y="167"/>
                  </a:moveTo>
                  <a:cubicBezTo>
                    <a:pt x="2" y="167"/>
                    <a:pt x="0" y="165"/>
                    <a:pt x="0" y="163"/>
                  </a:cubicBezTo>
                  <a:cubicBezTo>
                    <a:pt x="0" y="4"/>
                    <a:pt x="0" y="4"/>
                    <a:pt x="0" y="4"/>
                  </a:cubicBezTo>
                  <a:cubicBezTo>
                    <a:pt x="0" y="2"/>
                    <a:pt x="2" y="0"/>
                    <a:pt x="4" y="0"/>
                  </a:cubicBezTo>
                  <a:cubicBezTo>
                    <a:pt x="6" y="0"/>
                    <a:pt x="8" y="2"/>
                    <a:pt x="8" y="4"/>
                  </a:cubicBezTo>
                  <a:cubicBezTo>
                    <a:pt x="8" y="163"/>
                    <a:pt x="8" y="163"/>
                    <a:pt x="8" y="163"/>
                  </a:cubicBezTo>
                  <a:cubicBezTo>
                    <a:pt x="8" y="165"/>
                    <a:pt x="6" y="167"/>
                    <a:pt x="4" y="1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4" name="Freeform 138">
              <a:extLst>
                <a:ext uri="{FF2B5EF4-FFF2-40B4-BE49-F238E27FC236}">
                  <a16:creationId xmlns:a16="http://schemas.microsoft.com/office/drawing/2014/main" id="{DAF9F53F-D7DC-98AA-1533-35AD2E5D1CC2}"/>
                </a:ext>
              </a:extLst>
            </p:cNvPr>
            <p:cNvSpPr>
              <a:spLocks/>
            </p:cNvSpPr>
            <p:nvPr/>
          </p:nvSpPr>
          <p:spPr bwMode="auto">
            <a:xfrm>
              <a:off x="-800548" y="2551588"/>
              <a:ext cx="223601" cy="116046"/>
            </a:xfrm>
            <a:custGeom>
              <a:avLst/>
              <a:gdLst>
                <a:gd name="T0" fmla="*/ 52 w 104"/>
                <a:gd name="T1" fmla="*/ 55 h 55"/>
                <a:gd name="T2" fmla="*/ 49 w 104"/>
                <a:gd name="T3" fmla="*/ 54 h 55"/>
                <a:gd name="T4" fmla="*/ 2 w 104"/>
                <a:gd name="T5" fmla="*/ 6 h 55"/>
                <a:gd name="T6" fmla="*/ 2 w 104"/>
                <a:gd name="T7" fmla="*/ 1 h 55"/>
                <a:gd name="T8" fmla="*/ 7 w 104"/>
                <a:gd name="T9" fmla="*/ 1 h 55"/>
                <a:gd name="T10" fmla="*/ 52 w 104"/>
                <a:gd name="T11" fmla="*/ 46 h 55"/>
                <a:gd name="T12" fmla="*/ 97 w 104"/>
                <a:gd name="T13" fmla="*/ 1 h 55"/>
                <a:gd name="T14" fmla="*/ 102 w 104"/>
                <a:gd name="T15" fmla="*/ 1 h 55"/>
                <a:gd name="T16" fmla="*/ 102 w 104"/>
                <a:gd name="T17" fmla="*/ 6 h 55"/>
                <a:gd name="T18" fmla="*/ 55 w 104"/>
                <a:gd name="T19" fmla="*/ 54 h 55"/>
                <a:gd name="T20" fmla="*/ 52 w 104"/>
                <a:gd name="T2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55">
                  <a:moveTo>
                    <a:pt x="52" y="55"/>
                  </a:moveTo>
                  <a:cubicBezTo>
                    <a:pt x="51" y="55"/>
                    <a:pt x="50" y="55"/>
                    <a:pt x="49" y="54"/>
                  </a:cubicBezTo>
                  <a:cubicBezTo>
                    <a:pt x="2" y="6"/>
                    <a:pt x="2" y="6"/>
                    <a:pt x="2" y="6"/>
                  </a:cubicBezTo>
                  <a:cubicBezTo>
                    <a:pt x="0" y="5"/>
                    <a:pt x="0" y="2"/>
                    <a:pt x="2" y="1"/>
                  </a:cubicBezTo>
                  <a:cubicBezTo>
                    <a:pt x="3" y="0"/>
                    <a:pt x="5" y="0"/>
                    <a:pt x="7" y="1"/>
                  </a:cubicBezTo>
                  <a:cubicBezTo>
                    <a:pt x="52" y="46"/>
                    <a:pt x="52" y="46"/>
                    <a:pt x="52" y="46"/>
                  </a:cubicBezTo>
                  <a:cubicBezTo>
                    <a:pt x="97" y="1"/>
                    <a:pt x="97" y="1"/>
                    <a:pt x="97" y="1"/>
                  </a:cubicBezTo>
                  <a:cubicBezTo>
                    <a:pt x="98" y="0"/>
                    <a:pt x="101" y="0"/>
                    <a:pt x="102" y="1"/>
                  </a:cubicBezTo>
                  <a:cubicBezTo>
                    <a:pt x="104" y="2"/>
                    <a:pt x="104" y="5"/>
                    <a:pt x="102" y="6"/>
                  </a:cubicBezTo>
                  <a:cubicBezTo>
                    <a:pt x="55" y="54"/>
                    <a:pt x="55" y="54"/>
                    <a:pt x="55" y="54"/>
                  </a:cubicBezTo>
                  <a:cubicBezTo>
                    <a:pt x="54" y="55"/>
                    <a:pt x="53" y="55"/>
                    <a:pt x="52"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5" name="Shape5_20200717_154412">
            <a:extLst>
              <a:ext uri="{FF2B5EF4-FFF2-40B4-BE49-F238E27FC236}">
                <a16:creationId xmlns:a16="http://schemas.microsoft.com/office/drawing/2014/main" id="{C2B16083-BB6A-E07F-FEE7-50EC731FFE97}"/>
              </a:ext>
            </a:extLst>
          </p:cNvPr>
          <p:cNvGrpSpPr/>
          <p:nvPr/>
        </p:nvGrpSpPr>
        <p:grpSpPr>
          <a:xfrm>
            <a:off x="4464362" y="2534919"/>
            <a:ext cx="652161" cy="652164"/>
            <a:chOff x="-5883906" y="3154457"/>
            <a:chExt cx="577397" cy="577400"/>
          </a:xfrm>
          <a:solidFill>
            <a:schemeClr val="accent1"/>
          </a:solidFill>
        </p:grpSpPr>
        <p:sp>
          <p:nvSpPr>
            <p:cNvPr id="46" name="Freeform 139">
              <a:extLst>
                <a:ext uri="{FF2B5EF4-FFF2-40B4-BE49-F238E27FC236}">
                  <a16:creationId xmlns:a16="http://schemas.microsoft.com/office/drawing/2014/main" id="{46C8E431-122A-8901-F580-53246DD743C5}"/>
                </a:ext>
              </a:extLst>
            </p:cNvPr>
            <p:cNvSpPr>
              <a:spLocks/>
            </p:cNvSpPr>
            <p:nvPr/>
          </p:nvSpPr>
          <p:spPr bwMode="auto">
            <a:xfrm>
              <a:off x="-5663139" y="3434665"/>
              <a:ext cx="356628" cy="14153"/>
            </a:xfrm>
            <a:custGeom>
              <a:avLst/>
              <a:gdLst>
                <a:gd name="T0" fmla="*/ 163 w 167"/>
                <a:gd name="T1" fmla="*/ 7 h 7"/>
                <a:gd name="T2" fmla="*/ 4 w 167"/>
                <a:gd name="T3" fmla="*/ 7 h 7"/>
                <a:gd name="T4" fmla="*/ 0 w 167"/>
                <a:gd name="T5" fmla="*/ 4 h 7"/>
                <a:gd name="T6" fmla="*/ 4 w 167"/>
                <a:gd name="T7" fmla="*/ 0 h 7"/>
                <a:gd name="T8" fmla="*/ 163 w 167"/>
                <a:gd name="T9" fmla="*/ 0 h 7"/>
                <a:gd name="T10" fmla="*/ 167 w 167"/>
                <a:gd name="T11" fmla="*/ 4 h 7"/>
                <a:gd name="T12" fmla="*/ 163 w 16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67" h="7">
                  <a:moveTo>
                    <a:pt x="163" y="7"/>
                  </a:moveTo>
                  <a:cubicBezTo>
                    <a:pt x="4" y="7"/>
                    <a:pt x="4" y="7"/>
                    <a:pt x="4" y="7"/>
                  </a:cubicBezTo>
                  <a:cubicBezTo>
                    <a:pt x="2" y="7"/>
                    <a:pt x="0" y="6"/>
                    <a:pt x="0" y="4"/>
                  </a:cubicBezTo>
                  <a:cubicBezTo>
                    <a:pt x="0" y="2"/>
                    <a:pt x="2" y="0"/>
                    <a:pt x="4" y="0"/>
                  </a:cubicBezTo>
                  <a:cubicBezTo>
                    <a:pt x="163" y="0"/>
                    <a:pt x="163" y="0"/>
                    <a:pt x="163" y="0"/>
                  </a:cubicBezTo>
                  <a:cubicBezTo>
                    <a:pt x="165" y="0"/>
                    <a:pt x="167" y="2"/>
                    <a:pt x="167" y="4"/>
                  </a:cubicBezTo>
                  <a:cubicBezTo>
                    <a:pt x="167" y="6"/>
                    <a:pt x="165" y="7"/>
                    <a:pt x="16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7" name="Freeform 140">
              <a:extLst>
                <a:ext uri="{FF2B5EF4-FFF2-40B4-BE49-F238E27FC236}">
                  <a16:creationId xmlns:a16="http://schemas.microsoft.com/office/drawing/2014/main" id="{3406FFB3-E25B-5D83-63B0-E6BF5BAC7966}"/>
                </a:ext>
              </a:extLst>
            </p:cNvPr>
            <p:cNvSpPr>
              <a:spLocks/>
            </p:cNvSpPr>
            <p:nvPr/>
          </p:nvSpPr>
          <p:spPr bwMode="auto">
            <a:xfrm>
              <a:off x="-5428216" y="3332771"/>
              <a:ext cx="121707" cy="220769"/>
            </a:xfrm>
            <a:custGeom>
              <a:avLst/>
              <a:gdLst>
                <a:gd name="T0" fmla="*/ 4 w 56"/>
                <a:gd name="T1" fmla="*/ 103 h 103"/>
                <a:gd name="T2" fmla="*/ 2 w 56"/>
                <a:gd name="T3" fmla="*/ 102 h 103"/>
                <a:gd name="T4" fmla="*/ 2 w 56"/>
                <a:gd name="T5" fmla="*/ 97 h 103"/>
                <a:gd name="T6" fmla="*/ 47 w 56"/>
                <a:gd name="T7" fmla="*/ 52 h 103"/>
                <a:gd name="T8" fmla="*/ 2 w 56"/>
                <a:gd name="T9" fmla="*/ 7 h 103"/>
                <a:gd name="T10" fmla="*/ 2 w 56"/>
                <a:gd name="T11" fmla="*/ 2 h 103"/>
                <a:gd name="T12" fmla="*/ 7 w 56"/>
                <a:gd name="T13" fmla="*/ 2 h 103"/>
                <a:gd name="T14" fmla="*/ 54 w 56"/>
                <a:gd name="T15" fmla="*/ 49 h 103"/>
                <a:gd name="T16" fmla="*/ 54 w 56"/>
                <a:gd name="T17" fmla="*/ 54 h 103"/>
                <a:gd name="T18" fmla="*/ 7 w 56"/>
                <a:gd name="T19" fmla="*/ 102 h 103"/>
                <a:gd name="T20" fmla="*/ 4 w 56"/>
                <a:gd name="T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03">
                  <a:moveTo>
                    <a:pt x="4" y="103"/>
                  </a:moveTo>
                  <a:cubicBezTo>
                    <a:pt x="3" y="103"/>
                    <a:pt x="2" y="103"/>
                    <a:pt x="2" y="102"/>
                  </a:cubicBezTo>
                  <a:cubicBezTo>
                    <a:pt x="0" y="101"/>
                    <a:pt x="0" y="98"/>
                    <a:pt x="2" y="97"/>
                  </a:cubicBezTo>
                  <a:cubicBezTo>
                    <a:pt x="47" y="52"/>
                    <a:pt x="47" y="52"/>
                    <a:pt x="47" y="52"/>
                  </a:cubicBezTo>
                  <a:cubicBezTo>
                    <a:pt x="2" y="7"/>
                    <a:pt x="2" y="7"/>
                    <a:pt x="2" y="7"/>
                  </a:cubicBezTo>
                  <a:cubicBezTo>
                    <a:pt x="0" y="5"/>
                    <a:pt x="0" y="3"/>
                    <a:pt x="2" y="2"/>
                  </a:cubicBezTo>
                  <a:cubicBezTo>
                    <a:pt x="3" y="0"/>
                    <a:pt x="5" y="0"/>
                    <a:pt x="7" y="2"/>
                  </a:cubicBezTo>
                  <a:cubicBezTo>
                    <a:pt x="54" y="49"/>
                    <a:pt x="54" y="49"/>
                    <a:pt x="54" y="49"/>
                  </a:cubicBezTo>
                  <a:cubicBezTo>
                    <a:pt x="56" y="51"/>
                    <a:pt x="56" y="53"/>
                    <a:pt x="54" y="54"/>
                  </a:cubicBezTo>
                  <a:cubicBezTo>
                    <a:pt x="7" y="102"/>
                    <a:pt x="7" y="102"/>
                    <a:pt x="7" y="102"/>
                  </a:cubicBezTo>
                  <a:cubicBezTo>
                    <a:pt x="6" y="103"/>
                    <a:pt x="5" y="103"/>
                    <a:pt x="4"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8" name="Freeform 141">
              <a:extLst>
                <a:ext uri="{FF2B5EF4-FFF2-40B4-BE49-F238E27FC236}">
                  <a16:creationId xmlns:a16="http://schemas.microsoft.com/office/drawing/2014/main" id="{B815B3DF-BC6B-436A-60F0-3D0EAB55770B}"/>
                </a:ext>
              </a:extLst>
            </p:cNvPr>
            <p:cNvSpPr>
              <a:spLocks/>
            </p:cNvSpPr>
            <p:nvPr/>
          </p:nvSpPr>
          <p:spPr bwMode="auto">
            <a:xfrm>
              <a:off x="-5883906" y="3434665"/>
              <a:ext cx="356628" cy="14153"/>
            </a:xfrm>
            <a:custGeom>
              <a:avLst/>
              <a:gdLst>
                <a:gd name="T0" fmla="*/ 163 w 167"/>
                <a:gd name="T1" fmla="*/ 7 h 7"/>
                <a:gd name="T2" fmla="*/ 4 w 167"/>
                <a:gd name="T3" fmla="*/ 7 h 7"/>
                <a:gd name="T4" fmla="*/ 0 w 167"/>
                <a:gd name="T5" fmla="*/ 4 h 7"/>
                <a:gd name="T6" fmla="*/ 4 w 167"/>
                <a:gd name="T7" fmla="*/ 0 h 7"/>
                <a:gd name="T8" fmla="*/ 163 w 167"/>
                <a:gd name="T9" fmla="*/ 0 h 7"/>
                <a:gd name="T10" fmla="*/ 167 w 167"/>
                <a:gd name="T11" fmla="*/ 4 h 7"/>
                <a:gd name="T12" fmla="*/ 163 w 16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67" h="7">
                  <a:moveTo>
                    <a:pt x="163" y="7"/>
                  </a:moveTo>
                  <a:cubicBezTo>
                    <a:pt x="4" y="7"/>
                    <a:pt x="4" y="7"/>
                    <a:pt x="4" y="7"/>
                  </a:cubicBezTo>
                  <a:cubicBezTo>
                    <a:pt x="2" y="7"/>
                    <a:pt x="0" y="6"/>
                    <a:pt x="0" y="4"/>
                  </a:cubicBezTo>
                  <a:cubicBezTo>
                    <a:pt x="0" y="2"/>
                    <a:pt x="2" y="0"/>
                    <a:pt x="4" y="0"/>
                  </a:cubicBezTo>
                  <a:cubicBezTo>
                    <a:pt x="163" y="0"/>
                    <a:pt x="163" y="0"/>
                    <a:pt x="163" y="0"/>
                  </a:cubicBezTo>
                  <a:cubicBezTo>
                    <a:pt x="165" y="0"/>
                    <a:pt x="167" y="2"/>
                    <a:pt x="167" y="4"/>
                  </a:cubicBezTo>
                  <a:cubicBezTo>
                    <a:pt x="167" y="6"/>
                    <a:pt x="165" y="7"/>
                    <a:pt x="16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9" name="Freeform 142">
              <a:extLst>
                <a:ext uri="{FF2B5EF4-FFF2-40B4-BE49-F238E27FC236}">
                  <a16:creationId xmlns:a16="http://schemas.microsoft.com/office/drawing/2014/main" id="{ED7804F0-5C62-B1AD-C70C-D4CAA10E38B7}"/>
                </a:ext>
              </a:extLst>
            </p:cNvPr>
            <p:cNvSpPr>
              <a:spLocks/>
            </p:cNvSpPr>
            <p:nvPr/>
          </p:nvSpPr>
          <p:spPr bwMode="auto">
            <a:xfrm>
              <a:off x="-5883906" y="3332771"/>
              <a:ext cx="118876" cy="220769"/>
            </a:xfrm>
            <a:custGeom>
              <a:avLst/>
              <a:gdLst>
                <a:gd name="T0" fmla="*/ 51 w 55"/>
                <a:gd name="T1" fmla="*/ 103 h 103"/>
                <a:gd name="T2" fmla="*/ 49 w 55"/>
                <a:gd name="T3" fmla="*/ 102 h 103"/>
                <a:gd name="T4" fmla="*/ 1 w 55"/>
                <a:gd name="T5" fmla="*/ 54 h 103"/>
                <a:gd name="T6" fmla="*/ 1 w 55"/>
                <a:gd name="T7" fmla="*/ 49 h 103"/>
                <a:gd name="T8" fmla="*/ 49 w 55"/>
                <a:gd name="T9" fmla="*/ 2 h 103"/>
                <a:gd name="T10" fmla="*/ 54 w 55"/>
                <a:gd name="T11" fmla="*/ 2 h 103"/>
                <a:gd name="T12" fmla="*/ 54 w 55"/>
                <a:gd name="T13" fmla="*/ 7 h 103"/>
                <a:gd name="T14" fmla="*/ 9 w 55"/>
                <a:gd name="T15" fmla="*/ 52 h 103"/>
                <a:gd name="T16" fmla="*/ 54 w 55"/>
                <a:gd name="T17" fmla="*/ 97 h 103"/>
                <a:gd name="T18" fmla="*/ 54 w 55"/>
                <a:gd name="T19" fmla="*/ 102 h 103"/>
                <a:gd name="T20" fmla="*/ 51 w 55"/>
                <a:gd name="T2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03">
                  <a:moveTo>
                    <a:pt x="51" y="103"/>
                  </a:moveTo>
                  <a:cubicBezTo>
                    <a:pt x="50" y="103"/>
                    <a:pt x="50" y="103"/>
                    <a:pt x="49" y="102"/>
                  </a:cubicBezTo>
                  <a:cubicBezTo>
                    <a:pt x="1" y="54"/>
                    <a:pt x="1" y="54"/>
                    <a:pt x="1" y="54"/>
                  </a:cubicBezTo>
                  <a:cubicBezTo>
                    <a:pt x="0" y="53"/>
                    <a:pt x="0" y="51"/>
                    <a:pt x="1" y="49"/>
                  </a:cubicBezTo>
                  <a:cubicBezTo>
                    <a:pt x="49" y="2"/>
                    <a:pt x="49" y="2"/>
                    <a:pt x="49" y="2"/>
                  </a:cubicBezTo>
                  <a:cubicBezTo>
                    <a:pt x="50" y="0"/>
                    <a:pt x="52" y="0"/>
                    <a:pt x="54" y="2"/>
                  </a:cubicBezTo>
                  <a:cubicBezTo>
                    <a:pt x="55" y="3"/>
                    <a:pt x="55" y="5"/>
                    <a:pt x="54" y="7"/>
                  </a:cubicBezTo>
                  <a:cubicBezTo>
                    <a:pt x="9" y="52"/>
                    <a:pt x="9" y="52"/>
                    <a:pt x="9" y="52"/>
                  </a:cubicBezTo>
                  <a:cubicBezTo>
                    <a:pt x="54" y="97"/>
                    <a:pt x="54" y="97"/>
                    <a:pt x="54" y="97"/>
                  </a:cubicBezTo>
                  <a:cubicBezTo>
                    <a:pt x="55" y="98"/>
                    <a:pt x="55" y="101"/>
                    <a:pt x="54" y="102"/>
                  </a:cubicBezTo>
                  <a:cubicBezTo>
                    <a:pt x="53" y="103"/>
                    <a:pt x="52" y="103"/>
                    <a:pt x="51"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0" name="Freeform 143">
              <a:extLst>
                <a:ext uri="{FF2B5EF4-FFF2-40B4-BE49-F238E27FC236}">
                  <a16:creationId xmlns:a16="http://schemas.microsoft.com/office/drawing/2014/main" id="{5605829E-7A5C-0D64-E3F4-D8CE64A9334E}"/>
                </a:ext>
              </a:extLst>
            </p:cNvPr>
            <p:cNvSpPr>
              <a:spLocks/>
            </p:cNvSpPr>
            <p:nvPr/>
          </p:nvSpPr>
          <p:spPr bwMode="auto">
            <a:xfrm>
              <a:off x="-5603701" y="3375228"/>
              <a:ext cx="14153" cy="356629"/>
            </a:xfrm>
            <a:custGeom>
              <a:avLst/>
              <a:gdLst>
                <a:gd name="T0" fmla="*/ 4 w 7"/>
                <a:gd name="T1" fmla="*/ 167 h 167"/>
                <a:gd name="T2" fmla="*/ 0 w 7"/>
                <a:gd name="T3" fmla="*/ 163 h 167"/>
                <a:gd name="T4" fmla="*/ 0 w 7"/>
                <a:gd name="T5" fmla="*/ 4 h 167"/>
                <a:gd name="T6" fmla="*/ 4 w 7"/>
                <a:gd name="T7" fmla="*/ 0 h 167"/>
                <a:gd name="T8" fmla="*/ 7 w 7"/>
                <a:gd name="T9" fmla="*/ 4 h 167"/>
                <a:gd name="T10" fmla="*/ 7 w 7"/>
                <a:gd name="T11" fmla="*/ 163 h 167"/>
                <a:gd name="T12" fmla="*/ 4 w 7"/>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7" h="167">
                  <a:moveTo>
                    <a:pt x="4" y="167"/>
                  </a:moveTo>
                  <a:cubicBezTo>
                    <a:pt x="2" y="167"/>
                    <a:pt x="0" y="165"/>
                    <a:pt x="0" y="163"/>
                  </a:cubicBezTo>
                  <a:cubicBezTo>
                    <a:pt x="0" y="4"/>
                    <a:pt x="0" y="4"/>
                    <a:pt x="0" y="4"/>
                  </a:cubicBezTo>
                  <a:cubicBezTo>
                    <a:pt x="0" y="2"/>
                    <a:pt x="2" y="0"/>
                    <a:pt x="4" y="0"/>
                  </a:cubicBezTo>
                  <a:cubicBezTo>
                    <a:pt x="6" y="0"/>
                    <a:pt x="7" y="2"/>
                    <a:pt x="7" y="4"/>
                  </a:cubicBezTo>
                  <a:cubicBezTo>
                    <a:pt x="7" y="163"/>
                    <a:pt x="7" y="163"/>
                    <a:pt x="7" y="163"/>
                  </a:cubicBezTo>
                  <a:cubicBezTo>
                    <a:pt x="7" y="165"/>
                    <a:pt x="6" y="167"/>
                    <a:pt x="4" y="1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1" name="Freeform 144">
              <a:extLst>
                <a:ext uri="{FF2B5EF4-FFF2-40B4-BE49-F238E27FC236}">
                  <a16:creationId xmlns:a16="http://schemas.microsoft.com/office/drawing/2014/main" id="{F3CCDCDA-52F8-B931-1BA7-D3F2BCB8FD85}"/>
                </a:ext>
              </a:extLst>
            </p:cNvPr>
            <p:cNvSpPr>
              <a:spLocks/>
            </p:cNvSpPr>
            <p:nvPr/>
          </p:nvSpPr>
          <p:spPr bwMode="auto">
            <a:xfrm>
              <a:off x="-5705593" y="3612977"/>
              <a:ext cx="217940" cy="116046"/>
            </a:xfrm>
            <a:custGeom>
              <a:avLst/>
              <a:gdLst>
                <a:gd name="T0" fmla="*/ 52 w 103"/>
                <a:gd name="T1" fmla="*/ 55 h 55"/>
                <a:gd name="T2" fmla="*/ 49 w 103"/>
                <a:gd name="T3" fmla="*/ 54 h 55"/>
                <a:gd name="T4" fmla="*/ 2 w 103"/>
                <a:gd name="T5" fmla="*/ 7 h 55"/>
                <a:gd name="T6" fmla="*/ 2 w 103"/>
                <a:gd name="T7" fmla="*/ 2 h 55"/>
                <a:gd name="T8" fmla="*/ 7 w 103"/>
                <a:gd name="T9" fmla="*/ 2 h 55"/>
                <a:gd name="T10" fmla="*/ 52 w 103"/>
                <a:gd name="T11" fmla="*/ 47 h 55"/>
                <a:gd name="T12" fmla="*/ 97 w 103"/>
                <a:gd name="T13" fmla="*/ 2 h 55"/>
                <a:gd name="T14" fmla="*/ 102 w 103"/>
                <a:gd name="T15" fmla="*/ 2 h 55"/>
                <a:gd name="T16" fmla="*/ 102 w 103"/>
                <a:gd name="T17" fmla="*/ 7 h 55"/>
                <a:gd name="T18" fmla="*/ 54 w 103"/>
                <a:gd name="T19" fmla="*/ 54 h 55"/>
                <a:gd name="T20" fmla="*/ 52 w 103"/>
                <a:gd name="T2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55">
                  <a:moveTo>
                    <a:pt x="52" y="55"/>
                  </a:moveTo>
                  <a:cubicBezTo>
                    <a:pt x="51" y="55"/>
                    <a:pt x="50" y="55"/>
                    <a:pt x="49" y="54"/>
                  </a:cubicBezTo>
                  <a:cubicBezTo>
                    <a:pt x="2" y="7"/>
                    <a:pt x="2" y="7"/>
                    <a:pt x="2" y="7"/>
                  </a:cubicBezTo>
                  <a:cubicBezTo>
                    <a:pt x="0" y="5"/>
                    <a:pt x="0" y="3"/>
                    <a:pt x="2" y="2"/>
                  </a:cubicBezTo>
                  <a:cubicBezTo>
                    <a:pt x="3" y="0"/>
                    <a:pt x="5" y="0"/>
                    <a:pt x="7" y="2"/>
                  </a:cubicBezTo>
                  <a:cubicBezTo>
                    <a:pt x="52" y="47"/>
                    <a:pt x="52" y="47"/>
                    <a:pt x="52" y="47"/>
                  </a:cubicBezTo>
                  <a:cubicBezTo>
                    <a:pt x="97" y="2"/>
                    <a:pt x="97" y="2"/>
                    <a:pt x="97" y="2"/>
                  </a:cubicBezTo>
                  <a:cubicBezTo>
                    <a:pt x="98" y="0"/>
                    <a:pt x="101" y="0"/>
                    <a:pt x="102" y="2"/>
                  </a:cubicBezTo>
                  <a:cubicBezTo>
                    <a:pt x="103" y="3"/>
                    <a:pt x="103" y="5"/>
                    <a:pt x="102" y="7"/>
                  </a:cubicBezTo>
                  <a:cubicBezTo>
                    <a:pt x="54" y="54"/>
                    <a:pt x="54" y="54"/>
                    <a:pt x="54" y="54"/>
                  </a:cubicBezTo>
                  <a:cubicBezTo>
                    <a:pt x="54" y="55"/>
                    <a:pt x="53" y="55"/>
                    <a:pt x="52"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2" name="Freeform 145">
              <a:extLst>
                <a:ext uri="{FF2B5EF4-FFF2-40B4-BE49-F238E27FC236}">
                  <a16:creationId xmlns:a16="http://schemas.microsoft.com/office/drawing/2014/main" id="{CB033FFF-0FD0-9B2C-39C2-C8BFB3F40DF9}"/>
                </a:ext>
              </a:extLst>
            </p:cNvPr>
            <p:cNvSpPr>
              <a:spLocks/>
            </p:cNvSpPr>
            <p:nvPr/>
          </p:nvSpPr>
          <p:spPr bwMode="auto">
            <a:xfrm>
              <a:off x="-5603701" y="3154457"/>
              <a:ext cx="14153" cy="356629"/>
            </a:xfrm>
            <a:custGeom>
              <a:avLst/>
              <a:gdLst>
                <a:gd name="T0" fmla="*/ 4 w 7"/>
                <a:gd name="T1" fmla="*/ 167 h 167"/>
                <a:gd name="T2" fmla="*/ 0 w 7"/>
                <a:gd name="T3" fmla="*/ 163 h 167"/>
                <a:gd name="T4" fmla="*/ 0 w 7"/>
                <a:gd name="T5" fmla="*/ 4 h 167"/>
                <a:gd name="T6" fmla="*/ 4 w 7"/>
                <a:gd name="T7" fmla="*/ 0 h 167"/>
                <a:gd name="T8" fmla="*/ 7 w 7"/>
                <a:gd name="T9" fmla="*/ 4 h 167"/>
                <a:gd name="T10" fmla="*/ 7 w 7"/>
                <a:gd name="T11" fmla="*/ 163 h 167"/>
                <a:gd name="T12" fmla="*/ 4 w 7"/>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7" h="167">
                  <a:moveTo>
                    <a:pt x="4" y="167"/>
                  </a:moveTo>
                  <a:cubicBezTo>
                    <a:pt x="2" y="167"/>
                    <a:pt x="0" y="165"/>
                    <a:pt x="0" y="163"/>
                  </a:cubicBezTo>
                  <a:cubicBezTo>
                    <a:pt x="0" y="4"/>
                    <a:pt x="0" y="4"/>
                    <a:pt x="0" y="4"/>
                  </a:cubicBezTo>
                  <a:cubicBezTo>
                    <a:pt x="0" y="2"/>
                    <a:pt x="2" y="0"/>
                    <a:pt x="4" y="0"/>
                  </a:cubicBezTo>
                  <a:cubicBezTo>
                    <a:pt x="6" y="0"/>
                    <a:pt x="7" y="2"/>
                    <a:pt x="7" y="4"/>
                  </a:cubicBezTo>
                  <a:cubicBezTo>
                    <a:pt x="7" y="163"/>
                    <a:pt x="7" y="163"/>
                    <a:pt x="7" y="163"/>
                  </a:cubicBezTo>
                  <a:cubicBezTo>
                    <a:pt x="7" y="165"/>
                    <a:pt x="6" y="167"/>
                    <a:pt x="4" y="1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3" name="Freeform 146">
              <a:extLst>
                <a:ext uri="{FF2B5EF4-FFF2-40B4-BE49-F238E27FC236}">
                  <a16:creationId xmlns:a16="http://schemas.microsoft.com/office/drawing/2014/main" id="{E7D1CA1C-3298-2D54-E0C4-02D3503ADA41}"/>
                </a:ext>
              </a:extLst>
            </p:cNvPr>
            <p:cNvSpPr>
              <a:spLocks/>
            </p:cNvSpPr>
            <p:nvPr/>
          </p:nvSpPr>
          <p:spPr bwMode="auto">
            <a:xfrm>
              <a:off x="-5705593" y="3154457"/>
              <a:ext cx="217940" cy="118876"/>
            </a:xfrm>
            <a:custGeom>
              <a:avLst/>
              <a:gdLst>
                <a:gd name="T0" fmla="*/ 4 w 103"/>
                <a:gd name="T1" fmla="*/ 55 h 55"/>
                <a:gd name="T2" fmla="*/ 2 w 103"/>
                <a:gd name="T3" fmla="*/ 54 h 55"/>
                <a:gd name="T4" fmla="*/ 2 w 103"/>
                <a:gd name="T5" fmla="*/ 49 h 55"/>
                <a:gd name="T6" fmla="*/ 49 w 103"/>
                <a:gd name="T7" fmla="*/ 1 h 55"/>
                <a:gd name="T8" fmla="*/ 54 w 103"/>
                <a:gd name="T9" fmla="*/ 1 h 55"/>
                <a:gd name="T10" fmla="*/ 102 w 103"/>
                <a:gd name="T11" fmla="*/ 49 h 55"/>
                <a:gd name="T12" fmla="*/ 102 w 103"/>
                <a:gd name="T13" fmla="*/ 54 h 55"/>
                <a:gd name="T14" fmla="*/ 97 w 103"/>
                <a:gd name="T15" fmla="*/ 54 h 55"/>
                <a:gd name="T16" fmla="*/ 52 w 103"/>
                <a:gd name="T17" fmla="*/ 9 h 55"/>
                <a:gd name="T18" fmla="*/ 7 w 103"/>
                <a:gd name="T19" fmla="*/ 54 h 55"/>
                <a:gd name="T20" fmla="*/ 4 w 103"/>
                <a:gd name="T2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55">
                  <a:moveTo>
                    <a:pt x="4" y="55"/>
                  </a:moveTo>
                  <a:cubicBezTo>
                    <a:pt x="3" y="55"/>
                    <a:pt x="2" y="55"/>
                    <a:pt x="2" y="54"/>
                  </a:cubicBezTo>
                  <a:cubicBezTo>
                    <a:pt x="0" y="52"/>
                    <a:pt x="0" y="50"/>
                    <a:pt x="2" y="49"/>
                  </a:cubicBezTo>
                  <a:cubicBezTo>
                    <a:pt x="49" y="1"/>
                    <a:pt x="49" y="1"/>
                    <a:pt x="49" y="1"/>
                  </a:cubicBezTo>
                  <a:cubicBezTo>
                    <a:pt x="51" y="0"/>
                    <a:pt x="53" y="0"/>
                    <a:pt x="54" y="1"/>
                  </a:cubicBezTo>
                  <a:cubicBezTo>
                    <a:pt x="102" y="49"/>
                    <a:pt x="102" y="49"/>
                    <a:pt x="102" y="49"/>
                  </a:cubicBezTo>
                  <a:cubicBezTo>
                    <a:pt x="103" y="50"/>
                    <a:pt x="103" y="52"/>
                    <a:pt x="102" y="54"/>
                  </a:cubicBezTo>
                  <a:cubicBezTo>
                    <a:pt x="101" y="55"/>
                    <a:pt x="98" y="55"/>
                    <a:pt x="97" y="54"/>
                  </a:cubicBezTo>
                  <a:cubicBezTo>
                    <a:pt x="52" y="9"/>
                    <a:pt x="52" y="9"/>
                    <a:pt x="52" y="9"/>
                  </a:cubicBezTo>
                  <a:cubicBezTo>
                    <a:pt x="7" y="54"/>
                    <a:pt x="7" y="54"/>
                    <a:pt x="7" y="54"/>
                  </a:cubicBezTo>
                  <a:cubicBezTo>
                    <a:pt x="6" y="55"/>
                    <a:pt x="5" y="55"/>
                    <a:pt x="4"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4" name="Shape6_20200717_154412">
            <a:extLst>
              <a:ext uri="{FF2B5EF4-FFF2-40B4-BE49-F238E27FC236}">
                <a16:creationId xmlns:a16="http://schemas.microsoft.com/office/drawing/2014/main" id="{247AC866-8E3E-2C9A-A247-45E24544DDC8}"/>
              </a:ext>
            </a:extLst>
          </p:cNvPr>
          <p:cNvGrpSpPr/>
          <p:nvPr/>
        </p:nvGrpSpPr>
        <p:grpSpPr>
          <a:xfrm>
            <a:off x="5862627" y="2617001"/>
            <a:ext cx="466743" cy="466744"/>
            <a:chOff x="-4819685" y="3236539"/>
            <a:chExt cx="413235" cy="413236"/>
          </a:xfrm>
          <a:solidFill>
            <a:schemeClr val="accent1"/>
          </a:solidFill>
        </p:grpSpPr>
        <p:sp>
          <p:nvSpPr>
            <p:cNvPr id="55" name="Freeform 147">
              <a:extLst>
                <a:ext uri="{FF2B5EF4-FFF2-40B4-BE49-F238E27FC236}">
                  <a16:creationId xmlns:a16="http://schemas.microsoft.com/office/drawing/2014/main" id="{0BC63A10-C4A5-2427-7929-A38606E8B1A4}"/>
                </a:ext>
              </a:extLst>
            </p:cNvPr>
            <p:cNvSpPr>
              <a:spLocks/>
            </p:cNvSpPr>
            <p:nvPr/>
          </p:nvSpPr>
          <p:spPr bwMode="auto">
            <a:xfrm>
              <a:off x="-4664015" y="3392208"/>
              <a:ext cx="257565" cy="257565"/>
            </a:xfrm>
            <a:custGeom>
              <a:avLst/>
              <a:gdLst>
                <a:gd name="T0" fmla="*/ 117 w 121"/>
                <a:gd name="T1" fmla="*/ 120 h 120"/>
                <a:gd name="T2" fmla="*/ 114 w 121"/>
                <a:gd name="T3" fmla="*/ 119 h 120"/>
                <a:gd name="T4" fmla="*/ 1 w 121"/>
                <a:gd name="T5" fmla="*/ 6 h 120"/>
                <a:gd name="T6" fmla="*/ 1 w 121"/>
                <a:gd name="T7" fmla="*/ 1 h 120"/>
                <a:gd name="T8" fmla="*/ 6 w 121"/>
                <a:gd name="T9" fmla="*/ 1 h 120"/>
                <a:gd name="T10" fmla="*/ 119 w 121"/>
                <a:gd name="T11" fmla="*/ 114 h 120"/>
                <a:gd name="T12" fmla="*/ 119 w 121"/>
                <a:gd name="T13" fmla="*/ 119 h 120"/>
                <a:gd name="T14" fmla="*/ 117 w 121"/>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0">
                  <a:moveTo>
                    <a:pt x="117" y="120"/>
                  </a:moveTo>
                  <a:cubicBezTo>
                    <a:pt x="116" y="120"/>
                    <a:pt x="115" y="120"/>
                    <a:pt x="114" y="119"/>
                  </a:cubicBezTo>
                  <a:cubicBezTo>
                    <a:pt x="1" y="6"/>
                    <a:pt x="1" y="6"/>
                    <a:pt x="1" y="6"/>
                  </a:cubicBezTo>
                  <a:cubicBezTo>
                    <a:pt x="0" y="5"/>
                    <a:pt x="0" y="3"/>
                    <a:pt x="1" y="1"/>
                  </a:cubicBezTo>
                  <a:cubicBezTo>
                    <a:pt x="3" y="0"/>
                    <a:pt x="5" y="0"/>
                    <a:pt x="6" y="1"/>
                  </a:cubicBezTo>
                  <a:cubicBezTo>
                    <a:pt x="119" y="114"/>
                    <a:pt x="119" y="114"/>
                    <a:pt x="119" y="114"/>
                  </a:cubicBezTo>
                  <a:cubicBezTo>
                    <a:pt x="121" y="115"/>
                    <a:pt x="121" y="118"/>
                    <a:pt x="119" y="119"/>
                  </a:cubicBezTo>
                  <a:cubicBezTo>
                    <a:pt x="118" y="120"/>
                    <a:pt x="118" y="120"/>
                    <a:pt x="117" y="1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6" name="Freeform 148">
              <a:extLst>
                <a:ext uri="{FF2B5EF4-FFF2-40B4-BE49-F238E27FC236}">
                  <a16:creationId xmlns:a16="http://schemas.microsoft.com/office/drawing/2014/main" id="{85CC8D97-77F3-9E5F-C385-C2464F85D8E4}"/>
                </a:ext>
              </a:extLst>
            </p:cNvPr>
            <p:cNvSpPr>
              <a:spLocks/>
            </p:cNvSpPr>
            <p:nvPr/>
          </p:nvSpPr>
          <p:spPr bwMode="auto">
            <a:xfrm>
              <a:off x="-4567782" y="3488443"/>
              <a:ext cx="158501" cy="161332"/>
            </a:xfrm>
            <a:custGeom>
              <a:avLst/>
              <a:gdLst>
                <a:gd name="T0" fmla="*/ 71 w 74"/>
                <a:gd name="T1" fmla="*/ 75 h 75"/>
                <a:gd name="T2" fmla="*/ 3 w 74"/>
                <a:gd name="T3" fmla="*/ 75 h 75"/>
                <a:gd name="T4" fmla="*/ 0 w 74"/>
                <a:gd name="T5" fmla="*/ 71 h 75"/>
                <a:gd name="T6" fmla="*/ 3 w 74"/>
                <a:gd name="T7" fmla="*/ 68 h 75"/>
                <a:gd name="T8" fmla="*/ 67 w 74"/>
                <a:gd name="T9" fmla="*/ 68 h 75"/>
                <a:gd name="T10" fmla="*/ 67 w 74"/>
                <a:gd name="T11" fmla="*/ 4 h 75"/>
                <a:gd name="T12" fmla="*/ 71 w 74"/>
                <a:gd name="T13" fmla="*/ 0 h 75"/>
                <a:gd name="T14" fmla="*/ 74 w 74"/>
                <a:gd name="T15" fmla="*/ 4 h 75"/>
                <a:gd name="T16" fmla="*/ 74 w 74"/>
                <a:gd name="T17" fmla="*/ 71 h 75"/>
                <a:gd name="T18" fmla="*/ 71 w 74"/>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71" y="75"/>
                  </a:moveTo>
                  <a:cubicBezTo>
                    <a:pt x="3" y="75"/>
                    <a:pt x="3" y="75"/>
                    <a:pt x="3" y="75"/>
                  </a:cubicBezTo>
                  <a:cubicBezTo>
                    <a:pt x="1" y="75"/>
                    <a:pt x="0" y="73"/>
                    <a:pt x="0" y="71"/>
                  </a:cubicBezTo>
                  <a:cubicBezTo>
                    <a:pt x="0" y="69"/>
                    <a:pt x="1" y="68"/>
                    <a:pt x="3" y="68"/>
                  </a:cubicBezTo>
                  <a:cubicBezTo>
                    <a:pt x="67" y="68"/>
                    <a:pt x="67" y="68"/>
                    <a:pt x="67" y="68"/>
                  </a:cubicBezTo>
                  <a:cubicBezTo>
                    <a:pt x="67" y="4"/>
                    <a:pt x="67" y="4"/>
                    <a:pt x="67" y="4"/>
                  </a:cubicBezTo>
                  <a:cubicBezTo>
                    <a:pt x="67" y="2"/>
                    <a:pt x="69" y="0"/>
                    <a:pt x="71" y="0"/>
                  </a:cubicBezTo>
                  <a:cubicBezTo>
                    <a:pt x="73" y="0"/>
                    <a:pt x="74" y="2"/>
                    <a:pt x="74" y="4"/>
                  </a:cubicBezTo>
                  <a:cubicBezTo>
                    <a:pt x="74" y="71"/>
                    <a:pt x="74" y="71"/>
                    <a:pt x="74" y="71"/>
                  </a:cubicBezTo>
                  <a:cubicBezTo>
                    <a:pt x="74" y="73"/>
                    <a:pt x="73" y="75"/>
                    <a:pt x="71"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7" name="Freeform 149">
              <a:extLst>
                <a:ext uri="{FF2B5EF4-FFF2-40B4-BE49-F238E27FC236}">
                  <a16:creationId xmlns:a16="http://schemas.microsoft.com/office/drawing/2014/main" id="{8B6B87DB-E745-7819-5EA8-18E651A149FD}"/>
                </a:ext>
              </a:extLst>
            </p:cNvPr>
            <p:cNvSpPr>
              <a:spLocks/>
            </p:cNvSpPr>
            <p:nvPr/>
          </p:nvSpPr>
          <p:spPr bwMode="auto">
            <a:xfrm>
              <a:off x="-4819685" y="3236539"/>
              <a:ext cx="257565" cy="254734"/>
            </a:xfrm>
            <a:custGeom>
              <a:avLst/>
              <a:gdLst>
                <a:gd name="T0" fmla="*/ 117 w 121"/>
                <a:gd name="T1" fmla="*/ 120 h 120"/>
                <a:gd name="T2" fmla="*/ 114 w 121"/>
                <a:gd name="T3" fmla="*/ 119 h 120"/>
                <a:gd name="T4" fmla="*/ 2 w 121"/>
                <a:gd name="T5" fmla="*/ 7 h 120"/>
                <a:gd name="T6" fmla="*/ 2 w 121"/>
                <a:gd name="T7" fmla="*/ 1 h 120"/>
                <a:gd name="T8" fmla="*/ 7 w 121"/>
                <a:gd name="T9" fmla="*/ 1 h 120"/>
                <a:gd name="T10" fmla="*/ 119 w 121"/>
                <a:gd name="T11" fmla="*/ 114 h 120"/>
                <a:gd name="T12" fmla="*/ 119 w 121"/>
                <a:gd name="T13" fmla="*/ 119 h 120"/>
                <a:gd name="T14" fmla="*/ 117 w 121"/>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0">
                  <a:moveTo>
                    <a:pt x="117" y="120"/>
                  </a:moveTo>
                  <a:cubicBezTo>
                    <a:pt x="116" y="120"/>
                    <a:pt x="115" y="120"/>
                    <a:pt x="114" y="119"/>
                  </a:cubicBezTo>
                  <a:cubicBezTo>
                    <a:pt x="2" y="7"/>
                    <a:pt x="2" y="7"/>
                    <a:pt x="2" y="7"/>
                  </a:cubicBezTo>
                  <a:cubicBezTo>
                    <a:pt x="0" y="5"/>
                    <a:pt x="0" y="3"/>
                    <a:pt x="2" y="1"/>
                  </a:cubicBezTo>
                  <a:cubicBezTo>
                    <a:pt x="3" y="0"/>
                    <a:pt x="5" y="0"/>
                    <a:pt x="7" y="1"/>
                  </a:cubicBezTo>
                  <a:cubicBezTo>
                    <a:pt x="119" y="114"/>
                    <a:pt x="119" y="114"/>
                    <a:pt x="119" y="114"/>
                  </a:cubicBezTo>
                  <a:cubicBezTo>
                    <a:pt x="121" y="116"/>
                    <a:pt x="121" y="118"/>
                    <a:pt x="119" y="119"/>
                  </a:cubicBezTo>
                  <a:cubicBezTo>
                    <a:pt x="119" y="120"/>
                    <a:pt x="118" y="120"/>
                    <a:pt x="117" y="1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8" name="Freeform 150">
              <a:extLst>
                <a:ext uri="{FF2B5EF4-FFF2-40B4-BE49-F238E27FC236}">
                  <a16:creationId xmlns:a16="http://schemas.microsoft.com/office/drawing/2014/main" id="{7B0BD95C-267B-4090-5211-14EDA4F27535}"/>
                </a:ext>
              </a:extLst>
            </p:cNvPr>
            <p:cNvSpPr>
              <a:spLocks/>
            </p:cNvSpPr>
            <p:nvPr/>
          </p:nvSpPr>
          <p:spPr bwMode="auto">
            <a:xfrm>
              <a:off x="-4819685" y="3236539"/>
              <a:ext cx="158501" cy="161332"/>
            </a:xfrm>
            <a:custGeom>
              <a:avLst/>
              <a:gdLst>
                <a:gd name="T0" fmla="*/ 3 w 74"/>
                <a:gd name="T1" fmla="*/ 75 h 75"/>
                <a:gd name="T2" fmla="*/ 0 w 74"/>
                <a:gd name="T3" fmla="*/ 71 h 75"/>
                <a:gd name="T4" fmla="*/ 0 w 74"/>
                <a:gd name="T5" fmla="*/ 4 h 75"/>
                <a:gd name="T6" fmla="*/ 3 w 74"/>
                <a:gd name="T7" fmla="*/ 0 h 75"/>
                <a:gd name="T8" fmla="*/ 71 w 74"/>
                <a:gd name="T9" fmla="*/ 0 h 75"/>
                <a:gd name="T10" fmla="*/ 74 w 74"/>
                <a:gd name="T11" fmla="*/ 4 h 75"/>
                <a:gd name="T12" fmla="*/ 71 w 74"/>
                <a:gd name="T13" fmla="*/ 8 h 75"/>
                <a:gd name="T14" fmla="*/ 7 w 74"/>
                <a:gd name="T15" fmla="*/ 8 h 75"/>
                <a:gd name="T16" fmla="*/ 7 w 74"/>
                <a:gd name="T17" fmla="*/ 71 h 75"/>
                <a:gd name="T18" fmla="*/ 3 w 74"/>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 y="75"/>
                  </a:moveTo>
                  <a:cubicBezTo>
                    <a:pt x="1" y="75"/>
                    <a:pt x="0" y="73"/>
                    <a:pt x="0" y="71"/>
                  </a:cubicBezTo>
                  <a:cubicBezTo>
                    <a:pt x="0" y="4"/>
                    <a:pt x="0" y="4"/>
                    <a:pt x="0" y="4"/>
                  </a:cubicBezTo>
                  <a:cubicBezTo>
                    <a:pt x="0" y="2"/>
                    <a:pt x="1" y="0"/>
                    <a:pt x="3" y="0"/>
                  </a:cubicBezTo>
                  <a:cubicBezTo>
                    <a:pt x="71" y="0"/>
                    <a:pt x="71" y="0"/>
                    <a:pt x="71" y="0"/>
                  </a:cubicBezTo>
                  <a:cubicBezTo>
                    <a:pt x="72" y="0"/>
                    <a:pt x="74" y="2"/>
                    <a:pt x="74" y="4"/>
                  </a:cubicBezTo>
                  <a:cubicBezTo>
                    <a:pt x="74" y="6"/>
                    <a:pt x="72" y="8"/>
                    <a:pt x="71" y="8"/>
                  </a:cubicBezTo>
                  <a:cubicBezTo>
                    <a:pt x="7" y="8"/>
                    <a:pt x="7" y="8"/>
                    <a:pt x="7" y="8"/>
                  </a:cubicBezTo>
                  <a:cubicBezTo>
                    <a:pt x="7" y="71"/>
                    <a:pt x="7" y="71"/>
                    <a:pt x="7" y="71"/>
                  </a:cubicBezTo>
                  <a:cubicBezTo>
                    <a:pt x="7" y="73"/>
                    <a:pt x="5" y="75"/>
                    <a:pt x="3"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9" name="Freeform 151">
              <a:extLst>
                <a:ext uri="{FF2B5EF4-FFF2-40B4-BE49-F238E27FC236}">
                  <a16:creationId xmlns:a16="http://schemas.microsoft.com/office/drawing/2014/main" id="{91231B46-B206-CEAE-13FE-85BC055922AC}"/>
                </a:ext>
              </a:extLst>
            </p:cNvPr>
            <p:cNvSpPr>
              <a:spLocks/>
            </p:cNvSpPr>
            <p:nvPr/>
          </p:nvSpPr>
          <p:spPr bwMode="auto">
            <a:xfrm>
              <a:off x="-4819685" y="3392208"/>
              <a:ext cx="257565" cy="257565"/>
            </a:xfrm>
            <a:custGeom>
              <a:avLst/>
              <a:gdLst>
                <a:gd name="T0" fmla="*/ 4 w 121"/>
                <a:gd name="T1" fmla="*/ 120 h 120"/>
                <a:gd name="T2" fmla="*/ 2 w 121"/>
                <a:gd name="T3" fmla="*/ 119 h 120"/>
                <a:gd name="T4" fmla="*/ 2 w 121"/>
                <a:gd name="T5" fmla="*/ 114 h 120"/>
                <a:gd name="T6" fmla="*/ 114 w 121"/>
                <a:gd name="T7" fmla="*/ 1 h 120"/>
                <a:gd name="T8" fmla="*/ 119 w 121"/>
                <a:gd name="T9" fmla="*/ 1 h 120"/>
                <a:gd name="T10" fmla="*/ 119 w 121"/>
                <a:gd name="T11" fmla="*/ 6 h 120"/>
                <a:gd name="T12" fmla="*/ 7 w 121"/>
                <a:gd name="T13" fmla="*/ 119 h 120"/>
                <a:gd name="T14" fmla="*/ 4 w 121"/>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0">
                  <a:moveTo>
                    <a:pt x="4" y="120"/>
                  </a:moveTo>
                  <a:cubicBezTo>
                    <a:pt x="3" y="120"/>
                    <a:pt x="2" y="120"/>
                    <a:pt x="2" y="119"/>
                  </a:cubicBezTo>
                  <a:cubicBezTo>
                    <a:pt x="0" y="118"/>
                    <a:pt x="0" y="115"/>
                    <a:pt x="2" y="114"/>
                  </a:cubicBezTo>
                  <a:cubicBezTo>
                    <a:pt x="114" y="1"/>
                    <a:pt x="114" y="1"/>
                    <a:pt x="114" y="1"/>
                  </a:cubicBezTo>
                  <a:cubicBezTo>
                    <a:pt x="116" y="0"/>
                    <a:pt x="118" y="0"/>
                    <a:pt x="119" y="1"/>
                  </a:cubicBezTo>
                  <a:cubicBezTo>
                    <a:pt x="121" y="3"/>
                    <a:pt x="121" y="5"/>
                    <a:pt x="119" y="6"/>
                  </a:cubicBezTo>
                  <a:cubicBezTo>
                    <a:pt x="7" y="119"/>
                    <a:pt x="7" y="119"/>
                    <a:pt x="7" y="119"/>
                  </a:cubicBezTo>
                  <a:cubicBezTo>
                    <a:pt x="6" y="120"/>
                    <a:pt x="5" y="120"/>
                    <a:pt x="4" y="1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0" name="Freeform 152">
              <a:extLst>
                <a:ext uri="{FF2B5EF4-FFF2-40B4-BE49-F238E27FC236}">
                  <a16:creationId xmlns:a16="http://schemas.microsoft.com/office/drawing/2014/main" id="{DEEACD6A-44DF-C589-8D35-7494EB604EB2}"/>
                </a:ext>
              </a:extLst>
            </p:cNvPr>
            <p:cNvSpPr>
              <a:spLocks/>
            </p:cNvSpPr>
            <p:nvPr/>
          </p:nvSpPr>
          <p:spPr bwMode="auto">
            <a:xfrm>
              <a:off x="-4819685" y="3488443"/>
              <a:ext cx="158501" cy="161332"/>
            </a:xfrm>
            <a:custGeom>
              <a:avLst/>
              <a:gdLst>
                <a:gd name="T0" fmla="*/ 71 w 74"/>
                <a:gd name="T1" fmla="*/ 75 h 75"/>
                <a:gd name="T2" fmla="*/ 3 w 74"/>
                <a:gd name="T3" fmla="*/ 75 h 75"/>
                <a:gd name="T4" fmla="*/ 0 w 74"/>
                <a:gd name="T5" fmla="*/ 71 h 75"/>
                <a:gd name="T6" fmla="*/ 0 w 74"/>
                <a:gd name="T7" fmla="*/ 4 h 75"/>
                <a:gd name="T8" fmla="*/ 3 w 74"/>
                <a:gd name="T9" fmla="*/ 0 h 75"/>
                <a:gd name="T10" fmla="*/ 7 w 74"/>
                <a:gd name="T11" fmla="*/ 4 h 75"/>
                <a:gd name="T12" fmla="*/ 7 w 74"/>
                <a:gd name="T13" fmla="*/ 68 h 75"/>
                <a:gd name="T14" fmla="*/ 71 w 74"/>
                <a:gd name="T15" fmla="*/ 68 h 75"/>
                <a:gd name="T16" fmla="*/ 74 w 74"/>
                <a:gd name="T17" fmla="*/ 71 h 75"/>
                <a:gd name="T18" fmla="*/ 71 w 74"/>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71" y="75"/>
                  </a:moveTo>
                  <a:cubicBezTo>
                    <a:pt x="3" y="75"/>
                    <a:pt x="3" y="75"/>
                    <a:pt x="3" y="75"/>
                  </a:cubicBezTo>
                  <a:cubicBezTo>
                    <a:pt x="1" y="75"/>
                    <a:pt x="0" y="73"/>
                    <a:pt x="0" y="71"/>
                  </a:cubicBezTo>
                  <a:cubicBezTo>
                    <a:pt x="0" y="4"/>
                    <a:pt x="0" y="4"/>
                    <a:pt x="0" y="4"/>
                  </a:cubicBezTo>
                  <a:cubicBezTo>
                    <a:pt x="0" y="2"/>
                    <a:pt x="1" y="0"/>
                    <a:pt x="3" y="0"/>
                  </a:cubicBezTo>
                  <a:cubicBezTo>
                    <a:pt x="5" y="0"/>
                    <a:pt x="7" y="2"/>
                    <a:pt x="7" y="4"/>
                  </a:cubicBezTo>
                  <a:cubicBezTo>
                    <a:pt x="7" y="68"/>
                    <a:pt x="7" y="68"/>
                    <a:pt x="7" y="68"/>
                  </a:cubicBezTo>
                  <a:cubicBezTo>
                    <a:pt x="71" y="68"/>
                    <a:pt x="71" y="68"/>
                    <a:pt x="71" y="68"/>
                  </a:cubicBezTo>
                  <a:cubicBezTo>
                    <a:pt x="72" y="68"/>
                    <a:pt x="74" y="69"/>
                    <a:pt x="74" y="71"/>
                  </a:cubicBezTo>
                  <a:cubicBezTo>
                    <a:pt x="74" y="73"/>
                    <a:pt x="72" y="75"/>
                    <a:pt x="71"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1" name="Freeform 153">
              <a:extLst>
                <a:ext uri="{FF2B5EF4-FFF2-40B4-BE49-F238E27FC236}">
                  <a16:creationId xmlns:a16="http://schemas.microsoft.com/office/drawing/2014/main" id="{BB30E249-6924-069D-60EE-766BF2B6A3DD}"/>
                </a:ext>
              </a:extLst>
            </p:cNvPr>
            <p:cNvSpPr>
              <a:spLocks/>
            </p:cNvSpPr>
            <p:nvPr/>
          </p:nvSpPr>
          <p:spPr bwMode="auto">
            <a:xfrm>
              <a:off x="-4664015" y="3236539"/>
              <a:ext cx="257565" cy="254734"/>
            </a:xfrm>
            <a:custGeom>
              <a:avLst/>
              <a:gdLst>
                <a:gd name="T0" fmla="*/ 4 w 121"/>
                <a:gd name="T1" fmla="*/ 120 h 120"/>
                <a:gd name="T2" fmla="*/ 1 w 121"/>
                <a:gd name="T3" fmla="*/ 119 h 120"/>
                <a:gd name="T4" fmla="*/ 1 w 121"/>
                <a:gd name="T5" fmla="*/ 114 h 120"/>
                <a:gd name="T6" fmla="*/ 114 w 121"/>
                <a:gd name="T7" fmla="*/ 1 h 120"/>
                <a:gd name="T8" fmla="*/ 119 w 121"/>
                <a:gd name="T9" fmla="*/ 1 h 120"/>
                <a:gd name="T10" fmla="*/ 119 w 121"/>
                <a:gd name="T11" fmla="*/ 7 h 120"/>
                <a:gd name="T12" fmla="*/ 6 w 121"/>
                <a:gd name="T13" fmla="*/ 119 h 120"/>
                <a:gd name="T14" fmla="*/ 4 w 121"/>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0">
                  <a:moveTo>
                    <a:pt x="4" y="120"/>
                  </a:moveTo>
                  <a:cubicBezTo>
                    <a:pt x="3" y="120"/>
                    <a:pt x="2" y="120"/>
                    <a:pt x="1" y="119"/>
                  </a:cubicBezTo>
                  <a:cubicBezTo>
                    <a:pt x="0" y="118"/>
                    <a:pt x="0" y="116"/>
                    <a:pt x="1" y="114"/>
                  </a:cubicBezTo>
                  <a:cubicBezTo>
                    <a:pt x="114" y="1"/>
                    <a:pt x="114" y="1"/>
                    <a:pt x="114" y="1"/>
                  </a:cubicBezTo>
                  <a:cubicBezTo>
                    <a:pt x="115" y="0"/>
                    <a:pt x="118" y="0"/>
                    <a:pt x="119" y="1"/>
                  </a:cubicBezTo>
                  <a:cubicBezTo>
                    <a:pt x="121" y="3"/>
                    <a:pt x="121" y="5"/>
                    <a:pt x="119" y="7"/>
                  </a:cubicBezTo>
                  <a:cubicBezTo>
                    <a:pt x="6" y="119"/>
                    <a:pt x="6" y="119"/>
                    <a:pt x="6" y="119"/>
                  </a:cubicBezTo>
                  <a:cubicBezTo>
                    <a:pt x="6" y="120"/>
                    <a:pt x="5" y="120"/>
                    <a:pt x="4" y="1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2" name="Freeform 154">
              <a:extLst>
                <a:ext uri="{FF2B5EF4-FFF2-40B4-BE49-F238E27FC236}">
                  <a16:creationId xmlns:a16="http://schemas.microsoft.com/office/drawing/2014/main" id="{AC6D5BAA-1108-C0CE-6E5E-3F99B56A170E}"/>
                </a:ext>
              </a:extLst>
            </p:cNvPr>
            <p:cNvSpPr>
              <a:spLocks/>
            </p:cNvSpPr>
            <p:nvPr/>
          </p:nvSpPr>
          <p:spPr bwMode="auto">
            <a:xfrm>
              <a:off x="-4567782" y="3236539"/>
              <a:ext cx="158501" cy="161332"/>
            </a:xfrm>
            <a:custGeom>
              <a:avLst/>
              <a:gdLst>
                <a:gd name="T0" fmla="*/ 71 w 74"/>
                <a:gd name="T1" fmla="*/ 75 h 75"/>
                <a:gd name="T2" fmla="*/ 67 w 74"/>
                <a:gd name="T3" fmla="*/ 71 h 75"/>
                <a:gd name="T4" fmla="*/ 67 w 74"/>
                <a:gd name="T5" fmla="*/ 8 h 75"/>
                <a:gd name="T6" fmla="*/ 3 w 74"/>
                <a:gd name="T7" fmla="*/ 8 h 75"/>
                <a:gd name="T8" fmla="*/ 0 w 74"/>
                <a:gd name="T9" fmla="*/ 4 h 75"/>
                <a:gd name="T10" fmla="*/ 3 w 74"/>
                <a:gd name="T11" fmla="*/ 0 h 75"/>
                <a:gd name="T12" fmla="*/ 71 w 74"/>
                <a:gd name="T13" fmla="*/ 0 h 75"/>
                <a:gd name="T14" fmla="*/ 74 w 74"/>
                <a:gd name="T15" fmla="*/ 4 h 75"/>
                <a:gd name="T16" fmla="*/ 74 w 74"/>
                <a:gd name="T17" fmla="*/ 71 h 75"/>
                <a:gd name="T18" fmla="*/ 71 w 74"/>
                <a:gd name="T19"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71" y="75"/>
                  </a:moveTo>
                  <a:cubicBezTo>
                    <a:pt x="69" y="75"/>
                    <a:pt x="67" y="73"/>
                    <a:pt x="67" y="71"/>
                  </a:cubicBezTo>
                  <a:cubicBezTo>
                    <a:pt x="67" y="8"/>
                    <a:pt x="67" y="8"/>
                    <a:pt x="67" y="8"/>
                  </a:cubicBezTo>
                  <a:cubicBezTo>
                    <a:pt x="3" y="8"/>
                    <a:pt x="3" y="8"/>
                    <a:pt x="3" y="8"/>
                  </a:cubicBezTo>
                  <a:cubicBezTo>
                    <a:pt x="1" y="8"/>
                    <a:pt x="0" y="6"/>
                    <a:pt x="0" y="4"/>
                  </a:cubicBezTo>
                  <a:cubicBezTo>
                    <a:pt x="0" y="2"/>
                    <a:pt x="1" y="0"/>
                    <a:pt x="3" y="0"/>
                  </a:cubicBezTo>
                  <a:cubicBezTo>
                    <a:pt x="71" y="0"/>
                    <a:pt x="71" y="0"/>
                    <a:pt x="71" y="0"/>
                  </a:cubicBezTo>
                  <a:cubicBezTo>
                    <a:pt x="73" y="0"/>
                    <a:pt x="74" y="2"/>
                    <a:pt x="74" y="4"/>
                  </a:cubicBezTo>
                  <a:cubicBezTo>
                    <a:pt x="74" y="71"/>
                    <a:pt x="74" y="71"/>
                    <a:pt x="74" y="71"/>
                  </a:cubicBezTo>
                  <a:cubicBezTo>
                    <a:pt x="74" y="73"/>
                    <a:pt x="73" y="75"/>
                    <a:pt x="71" y="7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3" name="Shape7_20200717_154412">
            <a:extLst>
              <a:ext uri="{FF2B5EF4-FFF2-40B4-BE49-F238E27FC236}">
                <a16:creationId xmlns:a16="http://schemas.microsoft.com/office/drawing/2014/main" id="{A218F314-8771-13C9-EB2B-86981630FD2E}"/>
              </a:ext>
            </a:extLst>
          </p:cNvPr>
          <p:cNvGrpSpPr/>
          <p:nvPr/>
        </p:nvGrpSpPr>
        <p:grpSpPr>
          <a:xfrm>
            <a:off x="1909194" y="1417917"/>
            <a:ext cx="540272" cy="332474"/>
            <a:chOff x="-4853650" y="1170363"/>
            <a:chExt cx="478335" cy="294359"/>
          </a:xfrm>
          <a:solidFill>
            <a:schemeClr val="accent1"/>
          </a:solidFill>
        </p:grpSpPr>
        <p:sp>
          <p:nvSpPr>
            <p:cNvPr id="64" name="Freeform 155">
              <a:extLst>
                <a:ext uri="{FF2B5EF4-FFF2-40B4-BE49-F238E27FC236}">
                  <a16:creationId xmlns:a16="http://schemas.microsoft.com/office/drawing/2014/main" id="{A5668212-97C9-B477-3CA4-2FA1F07BB994}"/>
                </a:ext>
              </a:extLst>
            </p:cNvPr>
            <p:cNvSpPr>
              <a:spLocks/>
            </p:cNvSpPr>
            <p:nvPr/>
          </p:nvSpPr>
          <p:spPr bwMode="auto">
            <a:xfrm>
              <a:off x="-4853650" y="1309051"/>
              <a:ext cx="478335" cy="16982"/>
            </a:xfrm>
            <a:custGeom>
              <a:avLst/>
              <a:gdLst>
                <a:gd name="T0" fmla="*/ 221 w 224"/>
                <a:gd name="T1" fmla="*/ 7 h 7"/>
                <a:gd name="T2" fmla="*/ 3 w 224"/>
                <a:gd name="T3" fmla="*/ 7 h 7"/>
                <a:gd name="T4" fmla="*/ 0 w 224"/>
                <a:gd name="T5" fmla="*/ 4 h 7"/>
                <a:gd name="T6" fmla="*/ 3 w 224"/>
                <a:gd name="T7" fmla="*/ 0 h 7"/>
                <a:gd name="T8" fmla="*/ 221 w 224"/>
                <a:gd name="T9" fmla="*/ 0 h 7"/>
                <a:gd name="T10" fmla="*/ 224 w 224"/>
                <a:gd name="T11" fmla="*/ 4 h 7"/>
                <a:gd name="T12" fmla="*/ 221 w 22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24" h="7">
                  <a:moveTo>
                    <a:pt x="221" y="7"/>
                  </a:moveTo>
                  <a:cubicBezTo>
                    <a:pt x="3" y="7"/>
                    <a:pt x="3" y="7"/>
                    <a:pt x="3" y="7"/>
                  </a:cubicBezTo>
                  <a:cubicBezTo>
                    <a:pt x="1" y="7"/>
                    <a:pt x="0" y="6"/>
                    <a:pt x="0" y="4"/>
                  </a:cubicBezTo>
                  <a:cubicBezTo>
                    <a:pt x="0" y="2"/>
                    <a:pt x="1" y="0"/>
                    <a:pt x="3" y="0"/>
                  </a:cubicBezTo>
                  <a:cubicBezTo>
                    <a:pt x="221" y="0"/>
                    <a:pt x="221" y="0"/>
                    <a:pt x="221" y="0"/>
                  </a:cubicBezTo>
                  <a:cubicBezTo>
                    <a:pt x="223" y="0"/>
                    <a:pt x="224" y="2"/>
                    <a:pt x="224" y="4"/>
                  </a:cubicBezTo>
                  <a:cubicBezTo>
                    <a:pt x="224" y="6"/>
                    <a:pt x="223" y="7"/>
                    <a:pt x="22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5" name="Freeform 156">
              <a:extLst>
                <a:ext uri="{FF2B5EF4-FFF2-40B4-BE49-F238E27FC236}">
                  <a16:creationId xmlns:a16="http://schemas.microsoft.com/office/drawing/2014/main" id="{41FA87D0-BA31-76F2-3AFE-3DBF03B6D6E0}"/>
                </a:ext>
              </a:extLst>
            </p:cNvPr>
            <p:cNvSpPr>
              <a:spLocks/>
            </p:cNvSpPr>
            <p:nvPr/>
          </p:nvSpPr>
          <p:spPr bwMode="auto">
            <a:xfrm>
              <a:off x="-4530987" y="1170363"/>
              <a:ext cx="155672" cy="294359"/>
            </a:xfrm>
            <a:custGeom>
              <a:avLst/>
              <a:gdLst>
                <a:gd name="T0" fmla="*/ 4 w 73"/>
                <a:gd name="T1" fmla="*/ 137 h 137"/>
                <a:gd name="T2" fmla="*/ 2 w 73"/>
                <a:gd name="T3" fmla="*/ 136 h 137"/>
                <a:gd name="T4" fmla="*/ 2 w 73"/>
                <a:gd name="T5" fmla="*/ 131 h 137"/>
                <a:gd name="T6" fmla="*/ 64 w 73"/>
                <a:gd name="T7" fmla="*/ 69 h 137"/>
                <a:gd name="T8" fmla="*/ 2 w 73"/>
                <a:gd name="T9" fmla="*/ 6 h 137"/>
                <a:gd name="T10" fmla="*/ 2 w 73"/>
                <a:gd name="T11" fmla="*/ 1 h 137"/>
                <a:gd name="T12" fmla="*/ 7 w 73"/>
                <a:gd name="T13" fmla="*/ 1 h 137"/>
                <a:gd name="T14" fmla="*/ 72 w 73"/>
                <a:gd name="T15" fmla="*/ 66 h 137"/>
                <a:gd name="T16" fmla="*/ 73 w 73"/>
                <a:gd name="T17" fmla="*/ 69 h 137"/>
                <a:gd name="T18" fmla="*/ 72 w 73"/>
                <a:gd name="T19" fmla="*/ 71 h 137"/>
                <a:gd name="T20" fmla="*/ 7 w 73"/>
                <a:gd name="T21" fmla="*/ 136 h 137"/>
                <a:gd name="T22" fmla="*/ 4 w 73"/>
                <a:gd name="T23"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37">
                  <a:moveTo>
                    <a:pt x="4" y="137"/>
                  </a:moveTo>
                  <a:cubicBezTo>
                    <a:pt x="3" y="137"/>
                    <a:pt x="3" y="137"/>
                    <a:pt x="2" y="136"/>
                  </a:cubicBezTo>
                  <a:cubicBezTo>
                    <a:pt x="0" y="135"/>
                    <a:pt x="0" y="132"/>
                    <a:pt x="2" y="131"/>
                  </a:cubicBezTo>
                  <a:cubicBezTo>
                    <a:pt x="64" y="69"/>
                    <a:pt x="64" y="69"/>
                    <a:pt x="64" y="69"/>
                  </a:cubicBezTo>
                  <a:cubicBezTo>
                    <a:pt x="2" y="6"/>
                    <a:pt x="2" y="6"/>
                    <a:pt x="2" y="6"/>
                  </a:cubicBezTo>
                  <a:cubicBezTo>
                    <a:pt x="0" y="5"/>
                    <a:pt x="0" y="2"/>
                    <a:pt x="2" y="1"/>
                  </a:cubicBezTo>
                  <a:cubicBezTo>
                    <a:pt x="3" y="0"/>
                    <a:pt x="6" y="0"/>
                    <a:pt x="7" y="1"/>
                  </a:cubicBezTo>
                  <a:cubicBezTo>
                    <a:pt x="72" y="66"/>
                    <a:pt x="72" y="66"/>
                    <a:pt x="72" y="66"/>
                  </a:cubicBezTo>
                  <a:cubicBezTo>
                    <a:pt x="73" y="67"/>
                    <a:pt x="73" y="68"/>
                    <a:pt x="73" y="69"/>
                  </a:cubicBezTo>
                  <a:cubicBezTo>
                    <a:pt x="73" y="70"/>
                    <a:pt x="73" y="70"/>
                    <a:pt x="72" y="71"/>
                  </a:cubicBezTo>
                  <a:cubicBezTo>
                    <a:pt x="7" y="136"/>
                    <a:pt x="7" y="136"/>
                    <a:pt x="7" y="136"/>
                  </a:cubicBezTo>
                  <a:cubicBezTo>
                    <a:pt x="6" y="137"/>
                    <a:pt x="5" y="137"/>
                    <a:pt x="4" y="1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6" name="Shape8_20200717_154412">
            <a:extLst>
              <a:ext uri="{FF2B5EF4-FFF2-40B4-BE49-F238E27FC236}">
                <a16:creationId xmlns:a16="http://schemas.microsoft.com/office/drawing/2014/main" id="{914B641E-7FA9-926D-04F4-B81B873E1CA9}"/>
              </a:ext>
            </a:extLst>
          </p:cNvPr>
          <p:cNvGrpSpPr/>
          <p:nvPr/>
        </p:nvGrpSpPr>
        <p:grpSpPr>
          <a:xfrm>
            <a:off x="9819258" y="1392442"/>
            <a:ext cx="386823" cy="332473"/>
            <a:chOff x="-4785721" y="2231754"/>
            <a:chExt cx="342477" cy="294358"/>
          </a:xfrm>
          <a:solidFill>
            <a:schemeClr val="accent1"/>
          </a:solidFill>
        </p:grpSpPr>
        <p:sp>
          <p:nvSpPr>
            <p:cNvPr id="67" name="Freeform 157">
              <a:extLst>
                <a:ext uri="{FF2B5EF4-FFF2-40B4-BE49-F238E27FC236}">
                  <a16:creationId xmlns:a16="http://schemas.microsoft.com/office/drawing/2014/main" id="{C060C25F-81E4-46AF-9930-EE1891CBE033}"/>
                </a:ext>
              </a:extLst>
            </p:cNvPr>
            <p:cNvSpPr>
              <a:spLocks/>
            </p:cNvSpPr>
            <p:nvPr/>
          </p:nvSpPr>
          <p:spPr bwMode="auto">
            <a:xfrm>
              <a:off x="-4785721" y="2350629"/>
              <a:ext cx="342477" cy="175483"/>
            </a:xfrm>
            <a:custGeom>
              <a:avLst/>
              <a:gdLst>
                <a:gd name="T0" fmla="*/ 80 w 160"/>
                <a:gd name="T1" fmla="*/ 83 h 83"/>
                <a:gd name="T2" fmla="*/ 77 w 160"/>
                <a:gd name="T3" fmla="*/ 82 h 83"/>
                <a:gd name="T4" fmla="*/ 1 w 160"/>
                <a:gd name="T5" fmla="*/ 6 h 83"/>
                <a:gd name="T6" fmla="*/ 1 w 160"/>
                <a:gd name="T7" fmla="*/ 1 h 83"/>
                <a:gd name="T8" fmla="*/ 6 w 160"/>
                <a:gd name="T9" fmla="*/ 1 h 83"/>
                <a:gd name="T10" fmla="*/ 80 w 160"/>
                <a:gd name="T11" fmla="*/ 75 h 83"/>
                <a:gd name="T12" fmla="*/ 153 w 160"/>
                <a:gd name="T13" fmla="*/ 1 h 83"/>
                <a:gd name="T14" fmla="*/ 158 w 160"/>
                <a:gd name="T15" fmla="*/ 1 h 83"/>
                <a:gd name="T16" fmla="*/ 158 w 160"/>
                <a:gd name="T17" fmla="*/ 6 h 83"/>
                <a:gd name="T18" fmla="*/ 82 w 160"/>
                <a:gd name="T19" fmla="*/ 82 h 83"/>
                <a:gd name="T20" fmla="*/ 80 w 160"/>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3">
                  <a:moveTo>
                    <a:pt x="80" y="83"/>
                  </a:moveTo>
                  <a:cubicBezTo>
                    <a:pt x="79" y="83"/>
                    <a:pt x="78" y="83"/>
                    <a:pt x="77" y="82"/>
                  </a:cubicBezTo>
                  <a:cubicBezTo>
                    <a:pt x="1" y="6"/>
                    <a:pt x="1" y="6"/>
                    <a:pt x="1" y="6"/>
                  </a:cubicBezTo>
                  <a:cubicBezTo>
                    <a:pt x="0" y="5"/>
                    <a:pt x="0" y="3"/>
                    <a:pt x="1" y="1"/>
                  </a:cubicBezTo>
                  <a:cubicBezTo>
                    <a:pt x="3" y="0"/>
                    <a:pt x="5" y="0"/>
                    <a:pt x="6" y="1"/>
                  </a:cubicBezTo>
                  <a:cubicBezTo>
                    <a:pt x="80" y="75"/>
                    <a:pt x="80" y="75"/>
                    <a:pt x="80" y="75"/>
                  </a:cubicBezTo>
                  <a:cubicBezTo>
                    <a:pt x="153" y="1"/>
                    <a:pt x="153" y="1"/>
                    <a:pt x="153" y="1"/>
                  </a:cubicBezTo>
                  <a:cubicBezTo>
                    <a:pt x="155" y="0"/>
                    <a:pt x="157" y="0"/>
                    <a:pt x="158" y="1"/>
                  </a:cubicBezTo>
                  <a:cubicBezTo>
                    <a:pt x="160" y="3"/>
                    <a:pt x="160" y="5"/>
                    <a:pt x="158" y="6"/>
                  </a:cubicBezTo>
                  <a:cubicBezTo>
                    <a:pt x="82" y="82"/>
                    <a:pt x="82" y="82"/>
                    <a:pt x="82" y="82"/>
                  </a:cubicBezTo>
                  <a:cubicBezTo>
                    <a:pt x="82" y="83"/>
                    <a:pt x="81" y="83"/>
                    <a:pt x="80" y="8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8" name="Freeform 158">
              <a:extLst>
                <a:ext uri="{FF2B5EF4-FFF2-40B4-BE49-F238E27FC236}">
                  <a16:creationId xmlns:a16="http://schemas.microsoft.com/office/drawing/2014/main" id="{A3F00ECB-2ABF-0E6A-9780-0BB93EC9680B}"/>
                </a:ext>
              </a:extLst>
            </p:cNvPr>
            <p:cNvSpPr>
              <a:spLocks/>
            </p:cNvSpPr>
            <p:nvPr/>
          </p:nvSpPr>
          <p:spPr bwMode="auto">
            <a:xfrm>
              <a:off x="-4785721" y="2231754"/>
              <a:ext cx="342477" cy="178314"/>
            </a:xfrm>
            <a:custGeom>
              <a:avLst/>
              <a:gdLst>
                <a:gd name="T0" fmla="*/ 80 w 160"/>
                <a:gd name="T1" fmla="*/ 83 h 83"/>
                <a:gd name="T2" fmla="*/ 77 w 160"/>
                <a:gd name="T3" fmla="*/ 82 h 83"/>
                <a:gd name="T4" fmla="*/ 1 w 160"/>
                <a:gd name="T5" fmla="*/ 6 h 83"/>
                <a:gd name="T6" fmla="*/ 1 w 160"/>
                <a:gd name="T7" fmla="*/ 1 h 83"/>
                <a:gd name="T8" fmla="*/ 6 w 160"/>
                <a:gd name="T9" fmla="*/ 1 h 83"/>
                <a:gd name="T10" fmla="*/ 80 w 160"/>
                <a:gd name="T11" fmla="*/ 74 h 83"/>
                <a:gd name="T12" fmla="*/ 153 w 160"/>
                <a:gd name="T13" fmla="*/ 1 h 83"/>
                <a:gd name="T14" fmla="*/ 158 w 160"/>
                <a:gd name="T15" fmla="*/ 1 h 83"/>
                <a:gd name="T16" fmla="*/ 158 w 160"/>
                <a:gd name="T17" fmla="*/ 6 h 83"/>
                <a:gd name="T18" fmla="*/ 82 w 160"/>
                <a:gd name="T19" fmla="*/ 82 h 83"/>
                <a:gd name="T20" fmla="*/ 80 w 160"/>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3">
                  <a:moveTo>
                    <a:pt x="80" y="83"/>
                  </a:moveTo>
                  <a:cubicBezTo>
                    <a:pt x="79" y="83"/>
                    <a:pt x="78" y="83"/>
                    <a:pt x="77" y="82"/>
                  </a:cubicBezTo>
                  <a:cubicBezTo>
                    <a:pt x="1" y="6"/>
                    <a:pt x="1" y="6"/>
                    <a:pt x="1" y="6"/>
                  </a:cubicBezTo>
                  <a:cubicBezTo>
                    <a:pt x="0" y="5"/>
                    <a:pt x="0" y="2"/>
                    <a:pt x="1" y="1"/>
                  </a:cubicBezTo>
                  <a:cubicBezTo>
                    <a:pt x="3" y="0"/>
                    <a:pt x="5" y="0"/>
                    <a:pt x="6" y="1"/>
                  </a:cubicBezTo>
                  <a:cubicBezTo>
                    <a:pt x="80" y="74"/>
                    <a:pt x="80" y="74"/>
                    <a:pt x="80" y="74"/>
                  </a:cubicBezTo>
                  <a:cubicBezTo>
                    <a:pt x="153" y="1"/>
                    <a:pt x="153" y="1"/>
                    <a:pt x="153" y="1"/>
                  </a:cubicBezTo>
                  <a:cubicBezTo>
                    <a:pt x="155" y="0"/>
                    <a:pt x="157" y="0"/>
                    <a:pt x="158" y="1"/>
                  </a:cubicBezTo>
                  <a:cubicBezTo>
                    <a:pt x="160" y="2"/>
                    <a:pt x="160" y="5"/>
                    <a:pt x="158" y="6"/>
                  </a:cubicBezTo>
                  <a:cubicBezTo>
                    <a:pt x="82" y="82"/>
                    <a:pt x="82" y="82"/>
                    <a:pt x="82" y="82"/>
                  </a:cubicBezTo>
                  <a:cubicBezTo>
                    <a:pt x="82" y="83"/>
                    <a:pt x="81" y="83"/>
                    <a:pt x="80" y="8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9" name="Shape9_20200717_154412">
            <a:extLst>
              <a:ext uri="{FF2B5EF4-FFF2-40B4-BE49-F238E27FC236}">
                <a16:creationId xmlns:a16="http://schemas.microsoft.com/office/drawing/2014/main" id="{243A5F4A-06D6-92F5-D5C8-45B837978CE8}"/>
              </a:ext>
            </a:extLst>
          </p:cNvPr>
          <p:cNvGrpSpPr/>
          <p:nvPr/>
        </p:nvGrpSpPr>
        <p:grpSpPr>
          <a:xfrm>
            <a:off x="11151988" y="1369800"/>
            <a:ext cx="332475" cy="386824"/>
            <a:chOff x="-3780937" y="2209111"/>
            <a:chExt cx="294360" cy="342478"/>
          </a:xfrm>
          <a:solidFill>
            <a:schemeClr val="accent1"/>
          </a:solidFill>
        </p:grpSpPr>
        <p:sp>
          <p:nvSpPr>
            <p:cNvPr id="70" name="Freeform 159">
              <a:extLst>
                <a:ext uri="{FF2B5EF4-FFF2-40B4-BE49-F238E27FC236}">
                  <a16:creationId xmlns:a16="http://schemas.microsoft.com/office/drawing/2014/main" id="{F164672E-2F88-FDD1-6C45-855160BCA553}"/>
                </a:ext>
              </a:extLst>
            </p:cNvPr>
            <p:cNvSpPr>
              <a:spLocks/>
            </p:cNvSpPr>
            <p:nvPr/>
          </p:nvSpPr>
          <p:spPr bwMode="auto">
            <a:xfrm>
              <a:off x="-3780937" y="2209111"/>
              <a:ext cx="178315" cy="342478"/>
            </a:xfrm>
            <a:custGeom>
              <a:avLst/>
              <a:gdLst>
                <a:gd name="T0" fmla="*/ 80 w 84"/>
                <a:gd name="T1" fmla="*/ 160 h 160"/>
                <a:gd name="T2" fmla="*/ 78 w 84"/>
                <a:gd name="T3" fmla="*/ 159 h 160"/>
                <a:gd name="T4" fmla="*/ 2 w 84"/>
                <a:gd name="T5" fmla="*/ 83 h 160"/>
                <a:gd name="T6" fmla="*/ 2 w 84"/>
                <a:gd name="T7" fmla="*/ 78 h 160"/>
                <a:gd name="T8" fmla="*/ 78 w 84"/>
                <a:gd name="T9" fmla="*/ 2 h 160"/>
                <a:gd name="T10" fmla="*/ 83 w 84"/>
                <a:gd name="T11" fmla="*/ 2 h 160"/>
                <a:gd name="T12" fmla="*/ 83 w 84"/>
                <a:gd name="T13" fmla="*/ 7 h 160"/>
                <a:gd name="T14" fmla="*/ 9 w 84"/>
                <a:gd name="T15" fmla="*/ 80 h 160"/>
                <a:gd name="T16" fmla="*/ 83 w 84"/>
                <a:gd name="T17" fmla="*/ 154 h 160"/>
                <a:gd name="T18" fmla="*/ 83 w 84"/>
                <a:gd name="T19" fmla="*/ 159 h 160"/>
                <a:gd name="T20" fmla="*/ 80 w 84"/>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60">
                  <a:moveTo>
                    <a:pt x="80" y="160"/>
                  </a:moveTo>
                  <a:cubicBezTo>
                    <a:pt x="79" y="160"/>
                    <a:pt x="78" y="159"/>
                    <a:pt x="78" y="159"/>
                  </a:cubicBezTo>
                  <a:cubicBezTo>
                    <a:pt x="2" y="83"/>
                    <a:pt x="2" y="83"/>
                    <a:pt x="2" y="83"/>
                  </a:cubicBezTo>
                  <a:cubicBezTo>
                    <a:pt x="0" y="81"/>
                    <a:pt x="0" y="79"/>
                    <a:pt x="2" y="78"/>
                  </a:cubicBezTo>
                  <a:cubicBezTo>
                    <a:pt x="78" y="2"/>
                    <a:pt x="78" y="2"/>
                    <a:pt x="78" y="2"/>
                  </a:cubicBezTo>
                  <a:cubicBezTo>
                    <a:pt x="79" y="0"/>
                    <a:pt x="81" y="0"/>
                    <a:pt x="83" y="2"/>
                  </a:cubicBezTo>
                  <a:cubicBezTo>
                    <a:pt x="84" y="3"/>
                    <a:pt x="84" y="5"/>
                    <a:pt x="83" y="7"/>
                  </a:cubicBezTo>
                  <a:cubicBezTo>
                    <a:pt x="9" y="80"/>
                    <a:pt x="9" y="80"/>
                    <a:pt x="9" y="80"/>
                  </a:cubicBezTo>
                  <a:cubicBezTo>
                    <a:pt x="83" y="154"/>
                    <a:pt x="83" y="154"/>
                    <a:pt x="83" y="154"/>
                  </a:cubicBezTo>
                  <a:cubicBezTo>
                    <a:pt x="84" y="155"/>
                    <a:pt x="84" y="157"/>
                    <a:pt x="83" y="159"/>
                  </a:cubicBezTo>
                  <a:cubicBezTo>
                    <a:pt x="82" y="159"/>
                    <a:pt x="81" y="160"/>
                    <a:pt x="80" y="1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1" name="Freeform 160">
              <a:extLst>
                <a:ext uri="{FF2B5EF4-FFF2-40B4-BE49-F238E27FC236}">
                  <a16:creationId xmlns:a16="http://schemas.microsoft.com/office/drawing/2014/main" id="{2309FBD2-8122-DB21-FDCC-B607FF9C57B7}"/>
                </a:ext>
              </a:extLst>
            </p:cNvPr>
            <p:cNvSpPr>
              <a:spLocks/>
            </p:cNvSpPr>
            <p:nvPr/>
          </p:nvSpPr>
          <p:spPr bwMode="auto">
            <a:xfrm>
              <a:off x="-3662061" y="2209111"/>
              <a:ext cx="175484" cy="342478"/>
            </a:xfrm>
            <a:custGeom>
              <a:avLst/>
              <a:gdLst>
                <a:gd name="T0" fmla="*/ 79 w 83"/>
                <a:gd name="T1" fmla="*/ 160 h 160"/>
                <a:gd name="T2" fmla="*/ 77 w 83"/>
                <a:gd name="T3" fmla="*/ 159 h 160"/>
                <a:gd name="T4" fmla="*/ 1 w 83"/>
                <a:gd name="T5" fmla="*/ 83 h 160"/>
                <a:gd name="T6" fmla="*/ 1 w 83"/>
                <a:gd name="T7" fmla="*/ 78 h 160"/>
                <a:gd name="T8" fmla="*/ 77 w 83"/>
                <a:gd name="T9" fmla="*/ 2 h 160"/>
                <a:gd name="T10" fmla="*/ 82 w 83"/>
                <a:gd name="T11" fmla="*/ 2 h 160"/>
                <a:gd name="T12" fmla="*/ 82 w 83"/>
                <a:gd name="T13" fmla="*/ 7 h 160"/>
                <a:gd name="T14" fmla="*/ 9 w 83"/>
                <a:gd name="T15" fmla="*/ 80 h 160"/>
                <a:gd name="T16" fmla="*/ 82 w 83"/>
                <a:gd name="T17" fmla="*/ 154 h 160"/>
                <a:gd name="T18" fmla="*/ 82 w 83"/>
                <a:gd name="T19" fmla="*/ 159 h 160"/>
                <a:gd name="T20" fmla="*/ 79 w 83"/>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60">
                  <a:moveTo>
                    <a:pt x="79" y="160"/>
                  </a:moveTo>
                  <a:cubicBezTo>
                    <a:pt x="79" y="160"/>
                    <a:pt x="78" y="159"/>
                    <a:pt x="77" y="159"/>
                  </a:cubicBezTo>
                  <a:cubicBezTo>
                    <a:pt x="1" y="83"/>
                    <a:pt x="1" y="83"/>
                    <a:pt x="1" y="83"/>
                  </a:cubicBezTo>
                  <a:cubicBezTo>
                    <a:pt x="0" y="81"/>
                    <a:pt x="0" y="79"/>
                    <a:pt x="1" y="78"/>
                  </a:cubicBezTo>
                  <a:cubicBezTo>
                    <a:pt x="77" y="2"/>
                    <a:pt x="77" y="2"/>
                    <a:pt x="77" y="2"/>
                  </a:cubicBezTo>
                  <a:cubicBezTo>
                    <a:pt x="78" y="0"/>
                    <a:pt x="81" y="0"/>
                    <a:pt x="82" y="2"/>
                  </a:cubicBezTo>
                  <a:cubicBezTo>
                    <a:pt x="83" y="3"/>
                    <a:pt x="83" y="5"/>
                    <a:pt x="82" y="7"/>
                  </a:cubicBezTo>
                  <a:cubicBezTo>
                    <a:pt x="9" y="80"/>
                    <a:pt x="9" y="80"/>
                    <a:pt x="9" y="80"/>
                  </a:cubicBezTo>
                  <a:cubicBezTo>
                    <a:pt x="82" y="154"/>
                    <a:pt x="82" y="154"/>
                    <a:pt x="82" y="154"/>
                  </a:cubicBezTo>
                  <a:cubicBezTo>
                    <a:pt x="83" y="155"/>
                    <a:pt x="83" y="157"/>
                    <a:pt x="82" y="159"/>
                  </a:cubicBezTo>
                  <a:cubicBezTo>
                    <a:pt x="81" y="159"/>
                    <a:pt x="80" y="160"/>
                    <a:pt x="79" y="1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72" name="Shape10_20200717_154412">
            <a:extLst>
              <a:ext uri="{FF2B5EF4-FFF2-40B4-BE49-F238E27FC236}">
                <a16:creationId xmlns:a16="http://schemas.microsoft.com/office/drawing/2014/main" id="{7ECC6F11-13B9-FF45-F400-43D58E0CAB0A}"/>
              </a:ext>
            </a:extLst>
          </p:cNvPr>
          <p:cNvGrpSpPr/>
          <p:nvPr/>
        </p:nvGrpSpPr>
        <p:grpSpPr>
          <a:xfrm>
            <a:off x="705938" y="2667660"/>
            <a:ext cx="335673" cy="386824"/>
            <a:chOff x="-2801625" y="2209111"/>
            <a:chExt cx="297191" cy="342478"/>
          </a:xfrm>
          <a:solidFill>
            <a:schemeClr val="accent1"/>
          </a:solidFill>
        </p:grpSpPr>
        <p:sp>
          <p:nvSpPr>
            <p:cNvPr id="73" name="Freeform 161">
              <a:extLst>
                <a:ext uri="{FF2B5EF4-FFF2-40B4-BE49-F238E27FC236}">
                  <a16:creationId xmlns:a16="http://schemas.microsoft.com/office/drawing/2014/main" id="{4086A7DD-E75F-ED29-669B-512686969C11}"/>
                </a:ext>
              </a:extLst>
            </p:cNvPr>
            <p:cNvSpPr>
              <a:spLocks/>
            </p:cNvSpPr>
            <p:nvPr/>
          </p:nvSpPr>
          <p:spPr bwMode="auto">
            <a:xfrm>
              <a:off x="-2679918" y="2209111"/>
              <a:ext cx="175484" cy="342478"/>
            </a:xfrm>
            <a:custGeom>
              <a:avLst/>
              <a:gdLst>
                <a:gd name="T0" fmla="*/ 4 w 83"/>
                <a:gd name="T1" fmla="*/ 160 h 160"/>
                <a:gd name="T2" fmla="*/ 1 w 83"/>
                <a:gd name="T3" fmla="*/ 159 h 160"/>
                <a:gd name="T4" fmla="*/ 1 w 83"/>
                <a:gd name="T5" fmla="*/ 154 h 160"/>
                <a:gd name="T6" fmla="*/ 74 w 83"/>
                <a:gd name="T7" fmla="*/ 80 h 160"/>
                <a:gd name="T8" fmla="*/ 1 w 83"/>
                <a:gd name="T9" fmla="*/ 7 h 160"/>
                <a:gd name="T10" fmla="*/ 1 w 83"/>
                <a:gd name="T11" fmla="*/ 2 h 160"/>
                <a:gd name="T12" fmla="*/ 6 w 83"/>
                <a:gd name="T13" fmla="*/ 2 h 160"/>
                <a:gd name="T14" fmla="*/ 82 w 83"/>
                <a:gd name="T15" fmla="*/ 78 h 160"/>
                <a:gd name="T16" fmla="*/ 83 w 83"/>
                <a:gd name="T17" fmla="*/ 80 h 160"/>
                <a:gd name="T18" fmla="*/ 82 w 83"/>
                <a:gd name="T19" fmla="*/ 83 h 160"/>
                <a:gd name="T20" fmla="*/ 6 w 83"/>
                <a:gd name="T21" fmla="*/ 159 h 160"/>
                <a:gd name="T22" fmla="*/ 4 w 83"/>
                <a:gd name="T2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160">
                  <a:moveTo>
                    <a:pt x="4" y="160"/>
                  </a:moveTo>
                  <a:cubicBezTo>
                    <a:pt x="3" y="160"/>
                    <a:pt x="2" y="159"/>
                    <a:pt x="1" y="159"/>
                  </a:cubicBezTo>
                  <a:cubicBezTo>
                    <a:pt x="0" y="157"/>
                    <a:pt x="0" y="155"/>
                    <a:pt x="1" y="154"/>
                  </a:cubicBezTo>
                  <a:cubicBezTo>
                    <a:pt x="74" y="80"/>
                    <a:pt x="74" y="80"/>
                    <a:pt x="74" y="80"/>
                  </a:cubicBezTo>
                  <a:cubicBezTo>
                    <a:pt x="1" y="7"/>
                    <a:pt x="1" y="7"/>
                    <a:pt x="1" y="7"/>
                  </a:cubicBezTo>
                  <a:cubicBezTo>
                    <a:pt x="0" y="5"/>
                    <a:pt x="0" y="3"/>
                    <a:pt x="1" y="2"/>
                  </a:cubicBezTo>
                  <a:cubicBezTo>
                    <a:pt x="2" y="0"/>
                    <a:pt x="5" y="0"/>
                    <a:pt x="6" y="2"/>
                  </a:cubicBezTo>
                  <a:cubicBezTo>
                    <a:pt x="82" y="78"/>
                    <a:pt x="82" y="78"/>
                    <a:pt x="82" y="78"/>
                  </a:cubicBezTo>
                  <a:cubicBezTo>
                    <a:pt x="83" y="78"/>
                    <a:pt x="83" y="79"/>
                    <a:pt x="83" y="80"/>
                  </a:cubicBezTo>
                  <a:cubicBezTo>
                    <a:pt x="83" y="81"/>
                    <a:pt x="83" y="82"/>
                    <a:pt x="82" y="83"/>
                  </a:cubicBezTo>
                  <a:cubicBezTo>
                    <a:pt x="6" y="159"/>
                    <a:pt x="6" y="159"/>
                    <a:pt x="6" y="159"/>
                  </a:cubicBezTo>
                  <a:cubicBezTo>
                    <a:pt x="5" y="159"/>
                    <a:pt x="4" y="160"/>
                    <a:pt x="4" y="1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4" name="Freeform 162">
              <a:extLst>
                <a:ext uri="{FF2B5EF4-FFF2-40B4-BE49-F238E27FC236}">
                  <a16:creationId xmlns:a16="http://schemas.microsoft.com/office/drawing/2014/main" id="{E43E2539-2F22-70EA-6B35-480E7F483867}"/>
                </a:ext>
              </a:extLst>
            </p:cNvPr>
            <p:cNvSpPr>
              <a:spLocks/>
            </p:cNvSpPr>
            <p:nvPr/>
          </p:nvSpPr>
          <p:spPr bwMode="auto">
            <a:xfrm>
              <a:off x="-2801625" y="2209111"/>
              <a:ext cx="181144" cy="342478"/>
            </a:xfrm>
            <a:custGeom>
              <a:avLst/>
              <a:gdLst>
                <a:gd name="T0" fmla="*/ 4 w 84"/>
                <a:gd name="T1" fmla="*/ 160 h 160"/>
                <a:gd name="T2" fmla="*/ 2 w 84"/>
                <a:gd name="T3" fmla="*/ 159 h 160"/>
                <a:gd name="T4" fmla="*/ 2 w 84"/>
                <a:gd name="T5" fmla="*/ 154 h 160"/>
                <a:gd name="T6" fmla="*/ 75 w 84"/>
                <a:gd name="T7" fmla="*/ 80 h 160"/>
                <a:gd name="T8" fmla="*/ 2 w 84"/>
                <a:gd name="T9" fmla="*/ 7 h 160"/>
                <a:gd name="T10" fmla="*/ 2 w 84"/>
                <a:gd name="T11" fmla="*/ 2 h 160"/>
                <a:gd name="T12" fmla="*/ 7 w 84"/>
                <a:gd name="T13" fmla="*/ 2 h 160"/>
                <a:gd name="T14" fmla="*/ 83 w 84"/>
                <a:gd name="T15" fmla="*/ 78 h 160"/>
                <a:gd name="T16" fmla="*/ 84 w 84"/>
                <a:gd name="T17" fmla="*/ 80 h 160"/>
                <a:gd name="T18" fmla="*/ 83 w 84"/>
                <a:gd name="T19" fmla="*/ 83 h 160"/>
                <a:gd name="T20" fmla="*/ 7 w 84"/>
                <a:gd name="T21" fmla="*/ 159 h 160"/>
                <a:gd name="T22" fmla="*/ 4 w 84"/>
                <a:gd name="T2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60">
                  <a:moveTo>
                    <a:pt x="4" y="160"/>
                  </a:moveTo>
                  <a:cubicBezTo>
                    <a:pt x="3" y="160"/>
                    <a:pt x="2" y="159"/>
                    <a:pt x="2" y="159"/>
                  </a:cubicBezTo>
                  <a:cubicBezTo>
                    <a:pt x="0" y="157"/>
                    <a:pt x="0" y="155"/>
                    <a:pt x="2" y="154"/>
                  </a:cubicBezTo>
                  <a:cubicBezTo>
                    <a:pt x="75" y="80"/>
                    <a:pt x="75" y="80"/>
                    <a:pt x="75" y="80"/>
                  </a:cubicBezTo>
                  <a:cubicBezTo>
                    <a:pt x="2" y="7"/>
                    <a:pt x="2" y="7"/>
                    <a:pt x="2" y="7"/>
                  </a:cubicBezTo>
                  <a:cubicBezTo>
                    <a:pt x="0" y="5"/>
                    <a:pt x="0" y="3"/>
                    <a:pt x="2" y="2"/>
                  </a:cubicBezTo>
                  <a:cubicBezTo>
                    <a:pt x="3" y="0"/>
                    <a:pt x="5" y="0"/>
                    <a:pt x="7" y="2"/>
                  </a:cubicBezTo>
                  <a:cubicBezTo>
                    <a:pt x="83" y="78"/>
                    <a:pt x="83" y="78"/>
                    <a:pt x="83" y="78"/>
                  </a:cubicBezTo>
                  <a:cubicBezTo>
                    <a:pt x="83" y="78"/>
                    <a:pt x="84" y="79"/>
                    <a:pt x="84" y="80"/>
                  </a:cubicBezTo>
                  <a:cubicBezTo>
                    <a:pt x="84" y="81"/>
                    <a:pt x="83" y="82"/>
                    <a:pt x="83" y="83"/>
                  </a:cubicBezTo>
                  <a:cubicBezTo>
                    <a:pt x="7" y="159"/>
                    <a:pt x="7" y="159"/>
                    <a:pt x="7" y="159"/>
                  </a:cubicBezTo>
                  <a:cubicBezTo>
                    <a:pt x="6" y="159"/>
                    <a:pt x="5" y="160"/>
                    <a:pt x="4" y="1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sp>
        <p:nvSpPr>
          <p:cNvPr id="75" name="Shape11_20200717_154412">
            <a:extLst>
              <a:ext uri="{FF2B5EF4-FFF2-40B4-BE49-F238E27FC236}">
                <a16:creationId xmlns:a16="http://schemas.microsoft.com/office/drawing/2014/main" id="{EB6A8D6A-75F8-4645-28BC-5EA56F1E23AE}"/>
              </a:ext>
            </a:extLst>
          </p:cNvPr>
          <p:cNvSpPr>
            <a:spLocks/>
          </p:cNvSpPr>
          <p:nvPr/>
        </p:nvSpPr>
        <p:spPr bwMode="auto">
          <a:xfrm>
            <a:off x="7208144" y="2733046"/>
            <a:ext cx="386822" cy="204599"/>
          </a:xfrm>
          <a:custGeom>
            <a:avLst/>
            <a:gdLst>
              <a:gd name="T0" fmla="*/ 156 w 160"/>
              <a:gd name="T1" fmla="*/ 83 h 84"/>
              <a:gd name="T2" fmla="*/ 153 w 160"/>
              <a:gd name="T3" fmla="*/ 82 h 84"/>
              <a:gd name="T4" fmla="*/ 80 w 160"/>
              <a:gd name="T5" fmla="*/ 9 h 84"/>
              <a:gd name="T6" fmla="*/ 6 w 160"/>
              <a:gd name="T7" fmla="*/ 82 h 84"/>
              <a:gd name="T8" fmla="*/ 1 w 160"/>
              <a:gd name="T9" fmla="*/ 82 h 84"/>
              <a:gd name="T10" fmla="*/ 1 w 160"/>
              <a:gd name="T11" fmla="*/ 77 h 84"/>
              <a:gd name="T12" fmla="*/ 77 w 160"/>
              <a:gd name="T13" fmla="*/ 1 h 84"/>
              <a:gd name="T14" fmla="*/ 82 w 160"/>
              <a:gd name="T15" fmla="*/ 1 h 84"/>
              <a:gd name="T16" fmla="*/ 158 w 160"/>
              <a:gd name="T17" fmla="*/ 77 h 84"/>
              <a:gd name="T18" fmla="*/ 158 w 160"/>
              <a:gd name="T19" fmla="*/ 82 h 84"/>
              <a:gd name="T20" fmla="*/ 156 w 160"/>
              <a:gd name="T21"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4">
                <a:moveTo>
                  <a:pt x="156" y="83"/>
                </a:moveTo>
                <a:cubicBezTo>
                  <a:pt x="155" y="83"/>
                  <a:pt x="154" y="83"/>
                  <a:pt x="153" y="82"/>
                </a:cubicBezTo>
                <a:cubicBezTo>
                  <a:pt x="80" y="9"/>
                  <a:pt x="80" y="9"/>
                  <a:pt x="80" y="9"/>
                </a:cubicBezTo>
                <a:cubicBezTo>
                  <a:pt x="6" y="82"/>
                  <a:pt x="6" y="82"/>
                  <a:pt x="6" y="82"/>
                </a:cubicBezTo>
                <a:cubicBezTo>
                  <a:pt x="5" y="84"/>
                  <a:pt x="3" y="84"/>
                  <a:pt x="1" y="82"/>
                </a:cubicBezTo>
                <a:cubicBezTo>
                  <a:pt x="0" y="81"/>
                  <a:pt x="0" y="79"/>
                  <a:pt x="1" y="77"/>
                </a:cubicBezTo>
                <a:cubicBezTo>
                  <a:pt x="77" y="1"/>
                  <a:pt x="77" y="1"/>
                  <a:pt x="77" y="1"/>
                </a:cubicBezTo>
                <a:cubicBezTo>
                  <a:pt x="79" y="0"/>
                  <a:pt x="81" y="0"/>
                  <a:pt x="82" y="1"/>
                </a:cubicBezTo>
                <a:cubicBezTo>
                  <a:pt x="158" y="77"/>
                  <a:pt x="158" y="77"/>
                  <a:pt x="158" y="77"/>
                </a:cubicBezTo>
                <a:cubicBezTo>
                  <a:pt x="160" y="79"/>
                  <a:pt x="160" y="81"/>
                  <a:pt x="158" y="82"/>
                </a:cubicBezTo>
                <a:cubicBezTo>
                  <a:pt x="158" y="83"/>
                  <a:pt x="157" y="83"/>
                  <a:pt x="156" y="8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76" name="Shape12_20200717_154412">
            <a:extLst>
              <a:ext uri="{FF2B5EF4-FFF2-40B4-BE49-F238E27FC236}">
                <a16:creationId xmlns:a16="http://schemas.microsoft.com/office/drawing/2014/main" id="{71664867-AA45-3628-30D9-544171F536EC}"/>
              </a:ext>
            </a:extLst>
          </p:cNvPr>
          <p:cNvSpPr>
            <a:spLocks/>
          </p:cNvSpPr>
          <p:nvPr/>
        </p:nvSpPr>
        <p:spPr bwMode="auto">
          <a:xfrm>
            <a:off x="8515299" y="2733046"/>
            <a:ext cx="383625" cy="201403"/>
          </a:xfrm>
          <a:custGeom>
            <a:avLst/>
            <a:gdLst>
              <a:gd name="T0" fmla="*/ 80 w 160"/>
              <a:gd name="T1" fmla="*/ 83 h 83"/>
              <a:gd name="T2" fmla="*/ 77 w 160"/>
              <a:gd name="T3" fmla="*/ 82 h 83"/>
              <a:gd name="T4" fmla="*/ 1 w 160"/>
              <a:gd name="T5" fmla="*/ 6 h 83"/>
              <a:gd name="T6" fmla="*/ 1 w 160"/>
              <a:gd name="T7" fmla="*/ 1 h 83"/>
              <a:gd name="T8" fmla="*/ 7 w 160"/>
              <a:gd name="T9" fmla="*/ 1 h 83"/>
              <a:gd name="T10" fmla="*/ 80 w 160"/>
              <a:gd name="T11" fmla="*/ 75 h 83"/>
              <a:gd name="T12" fmla="*/ 153 w 160"/>
              <a:gd name="T13" fmla="*/ 1 h 83"/>
              <a:gd name="T14" fmla="*/ 158 w 160"/>
              <a:gd name="T15" fmla="*/ 1 h 83"/>
              <a:gd name="T16" fmla="*/ 158 w 160"/>
              <a:gd name="T17" fmla="*/ 6 h 83"/>
              <a:gd name="T18" fmla="*/ 82 w 160"/>
              <a:gd name="T19" fmla="*/ 82 h 83"/>
              <a:gd name="T20" fmla="*/ 80 w 160"/>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3">
                <a:moveTo>
                  <a:pt x="80" y="83"/>
                </a:moveTo>
                <a:cubicBezTo>
                  <a:pt x="79" y="83"/>
                  <a:pt x="78" y="83"/>
                  <a:pt x="77" y="82"/>
                </a:cubicBezTo>
                <a:cubicBezTo>
                  <a:pt x="1" y="6"/>
                  <a:pt x="1" y="6"/>
                  <a:pt x="1" y="6"/>
                </a:cubicBezTo>
                <a:cubicBezTo>
                  <a:pt x="0" y="5"/>
                  <a:pt x="0" y="3"/>
                  <a:pt x="1" y="1"/>
                </a:cubicBezTo>
                <a:cubicBezTo>
                  <a:pt x="3" y="0"/>
                  <a:pt x="5" y="0"/>
                  <a:pt x="7" y="1"/>
                </a:cubicBezTo>
                <a:cubicBezTo>
                  <a:pt x="80" y="75"/>
                  <a:pt x="80" y="75"/>
                  <a:pt x="80" y="75"/>
                </a:cubicBezTo>
                <a:cubicBezTo>
                  <a:pt x="153" y="1"/>
                  <a:pt x="153" y="1"/>
                  <a:pt x="153" y="1"/>
                </a:cubicBezTo>
                <a:cubicBezTo>
                  <a:pt x="155" y="0"/>
                  <a:pt x="157" y="0"/>
                  <a:pt x="158" y="1"/>
                </a:cubicBezTo>
                <a:cubicBezTo>
                  <a:pt x="160" y="3"/>
                  <a:pt x="160" y="5"/>
                  <a:pt x="158" y="6"/>
                </a:cubicBezTo>
                <a:cubicBezTo>
                  <a:pt x="82" y="82"/>
                  <a:pt x="82" y="82"/>
                  <a:pt x="82" y="82"/>
                </a:cubicBezTo>
                <a:cubicBezTo>
                  <a:pt x="82" y="83"/>
                  <a:pt x="81" y="83"/>
                  <a:pt x="80" y="8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77" name="Shape13_20200717_154412">
            <a:extLst>
              <a:ext uri="{FF2B5EF4-FFF2-40B4-BE49-F238E27FC236}">
                <a16:creationId xmlns:a16="http://schemas.microsoft.com/office/drawing/2014/main" id="{53006E45-4C9F-E86B-7D0B-3ED4AA4AE5D2}"/>
              </a:ext>
            </a:extLst>
          </p:cNvPr>
          <p:cNvSpPr>
            <a:spLocks/>
          </p:cNvSpPr>
          <p:nvPr/>
        </p:nvSpPr>
        <p:spPr bwMode="auto">
          <a:xfrm>
            <a:off x="9911967" y="2653795"/>
            <a:ext cx="201404" cy="383624"/>
          </a:xfrm>
          <a:custGeom>
            <a:avLst/>
            <a:gdLst>
              <a:gd name="T0" fmla="*/ 80 w 84"/>
              <a:gd name="T1" fmla="*/ 159 h 159"/>
              <a:gd name="T2" fmla="*/ 77 w 84"/>
              <a:gd name="T3" fmla="*/ 158 h 159"/>
              <a:gd name="T4" fmla="*/ 1 w 84"/>
              <a:gd name="T5" fmla="*/ 82 h 159"/>
              <a:gd name="T6" fmla="*/ 0 w 84"/>
              <a:gd name="T7" fmla="*/ 80 h 159"/>
              <a:gd name="T8" fmla="*/ 1 w 84"/>
              <a:gd name="T9" fmla="*/ 77 h 159"/>
              <a:gd name="T10" fmla="*/ 77 w 84"/>
              <a:gd name="T11" fmla="*/ 1 h 159"/>
              <a:gd name="T12" fmla="*/ 82 w 84"/>
              <a:gd name="T13" fmla="*/ 1 h 159"/>
              <a:gd name="T14" fmla="*/ 82 w 84"/>
              <a:gd name="T15" fmla="*/ 6 h 159"/>
              <a:gd name="T16" fmla="*/ 9 w 84"/>
              <a:gd name="T17" fmla="*/ 80 h 159"/>
              <a:gd name="T18" fmla="*/ 82 w 84"/>
              <a:gd name="T19" fmla="*/ 153 h 159"/>
              <a:gd name="T20" fmla="*/ 82 w 84"/>
              <a:gd name="T21" fmla="*/ 158 h 159"/>
              <a:gd name="T22" fmla="*/ 80 w 84"/>
              <a:gd name="T2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59">
                <a:moveTo>
                  <a:pt x="80" y="159"/>
                </a:moveTo>
                <a:cubicBezTo>
                  <a:pt x="79" y="159"/>
                  <a:pt x="78" y="159"/>
                  <a:pt x="77" y="158"/>
                </a:cubicBezTo>
                <a:cubicBezTo>
                  <a:pt x="1" y="82"/>
                  <a:pt x="1" y="82"/>
                  <a:pt x="1" y="82"/>
                </a:cubicBezTo>
                <a:cubicBezTo>
                  <a:pt x="1" y="82"/>
                  <a:pt x="0" y="81"/>
                  <a:pt x="0" y="80"/>
                </a:cubicBezTo>
                <a:cubicBezTo>
                  <a:pt x="0" y="79"/>
                  <a:pt x="1" y="78"/>
                  <a:pt x="1" y="77"/>
                </a:cubicBezTo>
                <a:cubicBezTo>
                  <a:pt x="77" y="1"/>
                  <a:pt x="77" y="1"/>
                  <a:pt x="77" y="1"/>
                </a:cubicBezTo>
                <a:cubicBezTo>
                  <a:pt x="79" y="0"/>
                  <a:pt x="81" y="0"/>
                  <a:pt x="82" y="1"/>
                </a:cubicBezTo>
                <a:cubicBezTo>
                  <a:pt x="84" y="3"/>
                  <a:pt x="84" y="5"/>
                  <a:pt x="82" y="6"/>
                </a:cubicBezTo>
                <a:cubicBezTo>
                  <a:pt x="9" y="80"/>
                  <a:pt x="9" y="80"/>
                  <a:pt x="9" y="80"/>
                </a:cubicBezTo>
                <a:cubicBezTo>
                  <a:pt x="82" y="153"/>
                  <a:pt x="82" y="153"/>
                  <a:pt x="82" y="153"/>
                </a:cubicBezTo>
                <a:cubicBezTo>
                  <a:pt x="84" y="155"/>
                  <a:pt x="84" y="157"/>
                  <a:pt x="82" y="158"/>
                </a:cubicBezTo>
                <a:cubicBezTo>
                  <a:pt x="82" y="159"/>
                  <a:pt x="81" y="159"/>
                  <a:pt x="80" y="1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78" name="Shape14_20200717_154412">
            <a:extLst>
              <a:ext uri="{FF2B5EF4-FFF2-40B4-BE49-F238E27FC236}">
                <a16:creationId xmlns:a16="http://schemas.microsoft.com/office/drawing/2014/main" id="{89C6C6A0-40E8-7C2E-4193-5600B261DDAB}"/>
              </a:ext>
            </a:extLst>
          </p:cNvPr>
          <p:cNvSpPr>
            <a:spLocks/>
          </p:cNvSpPr>
          <p:nvPr/>
        </p:nvSpPr>
        <p:spPr bwMode="auto">
          <a:xfrm>
            <a:off x="11217523" y="2653795"/>
            <a:ext cx="201404" cy="383624"/>
          </a:xfrm>
          <a:custGeom>
            <a:avLst/>
            <a:gdLst>
              <a:gd name="T0" fmla="*/ 4 w 84"/>
              <a:gd name="T1" fmla="*/ 159 h 159"/>
              <a:gd name="T2" fmla="*/ 1 w 84"/>
              <a:gd name="T3" fmla="*/ 158 h 159"/>
              <a:gd name="T4" fmla="*/ 1 w 84"/>
              <a:gd name="T5" fmla="*/ 153 h 159"/>
              <a:gd name="T6" fmla="*/ 75 w 84"/>
              <a:gd name="T7" fmla="*/ 80 h 159"/>
              <a:gd name="T8" fmla="*/ 1 w 84"/>
              <a:gd name="T9" fmla="*/ 6 h 159"/>
              <a:gd name="T10" fmla="*/ 1 w 84"/>
              <a:gd name="T11" fmla="*/ 1 h 159"/>
              <a:gd name="T12" fmla="*/ 7 w 84"/>
              <a:gd name="T13" fmla="*/ 1 h 159"/>
              <a:gd name="T14" fmla="*/ 82 w 84"/>
              <a:gd name="T15" fmla="*/ 77 h 159"/>
              <a:gd name="T16" fmla="*/ 84 w 84"/>
              <a:gd name="T17" fmla="*/ 80 h 159"/>
              <a:gd name="T18" fmla="*/ 82 w 84"/>
              <a:gd name="T19" fmla="*/ 82 h 159"/>
              <a:gd name="T20" fmla="*/ 7 w 84"/>
              <a:gd name="T21" fmla="*/ 158 h 159"/>
              <a:gd name="T22" fmla="*/ 4 w 84"/>
              <a:gd name="T2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59">
                <a:moveTo>
                  <a:pt x="4" y="159"/>
                </a:moveTo>
                <a:cubicBezTo>
                  <a:pt x="3" y="159"/>
                  <a:pt x="2" y="159"/>
                  <a:pt x="1" y="158"/>
                </a:cubicBezTo>
                <a:cubicBezTo>
                  <a:pt x="0" y="157"/>
                  <a:pt x="0" y="155"/>
                  <a:pt x="1" y="153"/>
                </a:cubicBezTo>
                <a:cubicBezTo>
                  <a:pt x="75" y="80"/>
                  <a:pt x="75" y="80"/>
                  <a:pt x="75" y="80"/>
                </a:cubicBezTo>
                <a:cubicBezTo>
                  <a:pt x="1" y="6"/>
                  <a:pt x="1" y="6"/>
                  <a:pt x="1" y="6"/>
                </a:cubicBezTo>
                <a:cubicBezTo>
                  <a:pt x="0" y="5"/>
                  <a:pt x="0" y="3"/>
                  <a:pt x="1" y="1"/>
                </a:cubicBezTo>
                <a:cubicBezTo>
                  <a:pt x="3" y="0"/>
                  <a:pt x="5" y="0"/>
                  <a:pt x="7" y="1"/>
                </a:cubicBezTo>
                <a:cubicBezTo>
                  <a:pt x="82" y="77"/>
                  <a:pt x="82" y="77"/>
                  <a:pt x="82" y="77"/>
                </a:cubicBezTo>
                <a:cubicBezTo>
                  <a:pt x="83" y="78"/>
                  <a:pt x="84" y="79"/>
                  <a:pt x="84" y="80"/>
                </a:cubicBezTo>
                <a:cubicBezTo>
                  <a:pt x="84" y="81"/>
                  <a:pt x="83" y="82"/>
                  <a:pt x="82" y="82"/>
                </a:cubicBezTo>
                <a:cubicBezTo>
                  <a:pt x="7" y="158"/>
                  <a:pt x="7" y="158"/>
                  <a:pt x="7" y="158"/>
                </a:cubicBezTo>
                <a:cubicBezTo>
                  <a:pt x="6" y="159"/>
                  <a:pt x="5" y="159"/>
                  <a:pt x="4" y="1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79" name="Shape15_20200717_154412">
            <a:extLst>
              <a:ext uri="{FF2B5EF4-FFF2-40B4-BE49-F238E27FC236}">
                <a16:creationId xmlns:a16="http://schemas.microsoft.com/office/drawing/2014/main" id="{682F00D9-8BA7-ECD7-04E6-B270FC7ED91C}"/>
              </a:ext>
            </a:extLst>
          </p:cNvPr>
          <p:cNvGrpSpPr/>
          <p:nvPr/>
        </p:nvGrpSpPr>
        <p:grpSpPr>
          <a:xfrm>
            <a:off x="3318649" y="1324514"/>
            <a:ext cx="332475" cy="543466"/>
            <a:chOff x="-3780937" y="1076960"/>
            <a:chExt cx="294360" cy="481163"/>
          </a:xfrm>
          <a:solidFill>
            <a:schemeClr val="accent1"/>
          </a:solidFill>
        </p:grpSpPr>
        <p:sp>
          <p:nvSpPr>
            <p:cNvPr id="80" name="Freeform 167">
              <a:extLst>
                <a:ext uri="{FF2B5EF4-FFF2-40B4-BE49-F238E27FC236}">
                  <a16:creationId xmlns:a16="http://schemas.microsoft.com/office/drawing/2014/main" id="{A731C901-0FAE-E353-52A3-F4BD869C3380}"/>
                </a:ext>
              </a:extLst>
            </p:cNvPr>
            <p:cNvSpPr>
              <a:spLocks/>
            </p:cNvSpPr>
            <p:nvPr/>
          </p:nvSpPr>
          <p:spPr bwMode="auto">
            <a:xfrm>
              <a:off x="-3642247" y="1076960"/>
              <a:ext cx="16982" cy="481163"/>
            </a:xfrm>
            <a:custGeom>
              <a:avLst/>
              <a:gdLst>
                <a:gd name="T0" fmla="*/ 4 w 7"/>
                <a:gd name="T1" fmla="*/ 225 h 225"/>
                <a:gd name="T2" fmla="*/ 0 w 7"/>
                <a:gd name="T3" fmla="*/ 221 h 225"/>
                <a:gd name="T4" fmla="*/ 0 w 7"/>
                <a:gd name="T5" fmla="*/ 4 h 225"/>
                <a:gd name="T6" fmla="*/ 4 w 7"/>
                <a:gd name="T7" fmla="*/ 0 h 225"/>
                <a:gd name="T8" fmla="*/ 7 w 7"/>
                <a:gd name="T9" fmla="*/ 4 h 225"/>
                <a:gd name="T10" fmla="*/ 7 w 7"/>
                <a:gd name="T11" fmla="*/ 221 h 225"/>
                <a:gd name="T12" fmla="*/ 4 w 7"/>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7" h="225">
                  <a:moveTo>
                    <a:pt x="4" y="225"/>
                  </a:moveTo>
                  <a:cubicBezTo>
                    <a:pt x="2" y="225"/>
                    <a:pt x="0" y="223"/>
                    <a:pt x="0" y="221"/>
                  </a:cubicBezTo>
                  <a:cubicBezTo>
                    <a:pt x="0" y="4"/>
                    <a:pt x="0" y="4"/>
                    <a:pt x="0" y="4"/>
                  </a:cubicBezTo>
                  <a:cubicBezTo>
                    <a:pt x="0" y="2"/>
                    <a:pt x="2" y="0"/>
                    <a:pt x="4" y="0"/>
                  </a:cubicBezTo>
                  <a:cubicBezTo>
                    <a:pt x="6" y="0"/>
                    <a:pt x="7" y="2"/>
                    <a:pt x="7" y="4"/>
                  </a:cubicBezTo>
                  <a:cubicBezTo>
                    <a:pt x="7" y="221"/>
                    <a:pt x="7" y="221"/>
                    <a:pt x="7" y="221"/>
                  </a:cubicBezTo>
                  <a:cubicBezTo>
                    <a:pt x="7" y="223"/>
                    <a:pt x="6" y="225"/>
                    <a:pt x="4" y="2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1" name="Freeform 168">
              <a:extLst>
                <a:ext uri="{FF2B5EF4-FFF2-40B4-BE49-F238E27FC236}">
                  <a16:creationId xmlns:a16="http://schemas.microsoft.com/office/drawing/2014/main" id="{8186AA55-63C9-7B05-5C90-E6D802B7D097}"/>
                </a:ext>
              </a:extLst>
            </p:cNvPr>
            <p:cNvSpPr>
              <a:spLocks/>
            </p:cNvSpPr>
            <p:nvPr/>
          </p:nvSpPr>
          <p:spPr bwMode="auto">
            <a:xfrm>
              <a:off x="-3780937" y="1076960"/>
              <a:ext cx="294360" cy="155671"/>
            </a:xfrm>
            <a:custGeom>
              <a:avLst/>
              <a:gdLst>
                <a:gd name="T0" fmla="*/ 4 w 138"/>
                <a:gd name="T1" fmla="*/ 73 h 73"/>
                <a:gd name="T2" fmla="*/ 1 w 138"/>
                <a:gd name="T3" fmla="*/ 72 h 73"/>
                <a:gd name="T4" fmla="*/ 1 w 138"/>
                <a:gd name="T5" fmla="*/ 66 h 73"/>
                <a:gd name="T6" fmla="*/ 66 w 138"/>
                <a:gd name="T7" fmla="*/ 2 h 73"/>
                <a:gd name="T8" fmla="*/ 69 w 138"/>
                <a:gd name="T9" fmla="*/ 0 h 73"/>
                <a:gd name="T10" fmla="*/ 69 w 138"/>
                <a:gd name="T11" fmla="*/ 0 h 73"/>
                <a:gd name="T12" fmla="*/ 71 w 138"/>
                <a:gd name="T13" fmla="*/ 2 h 73"/>
                <a:gd name="T14" fmla="*/ 136 w 138"/>
                <a:gd name="T15" fmla="*/ 66 h 73"/>
                <a:gd name="T16" fmla="*/ 136 w 138"/>
                <a:gd name="T17" fmla="*/ 72 h 73"/>
                <a:gd name="T18" fmla="*/ 131 w 138"/>
                <a:gd name="T19" fmla="*/ 72 h 73"/>
                <a:gd name="T20" fmla="*/ 69 w 138"/>
                <a:gd name="T21" fmla="*/ 9 h 73"/>
                <a:gd name="T22" fmla="*/ 6 w 138"/>
                <a:gd name="T23" fmla="*/ 72 h 73"/>
                <a:gd name="T24" fmla="*/ 4 w 138"/>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73">
                  <a:moveTo>
                    <a:pt x="4" y="73"/>
                  </a:moveTo>
                  <a:cubicBezTo>
                    <a:pt x="3" y="73"/>
                    <a:pt x="2" y="72"/>
                    <a:pt x="1" y="72"/>
                  </a:cubicBezTo>
                  <a:cubicBezTo>
                    <a:pt x="0" y="70"/>
                    <a:pt x="0" y="68"/>
                    <a:pt x="1" y="66"/>
                  </a:cubicBezTo>
                  <a:cubicBezTo>
                    <a:pt x="66" y="2"/>
                    <a:pt x="66" y="2"/>
                    <a:pt x="66" y="2"/>
                  </a:cubicBezTo>
                  <a:cubicBezTo>
                    <a:pt x="67" y="1"/>
                    <a:pt x="68" y="0"/>
                    <a:pt x="69" y="0"/>
                  </a:cubicBezTo>
                  <a:cubicBezTo>
                    <a:pt x="69" y="0"/>
                    <a:pt x="69" y="0"/>
                    <a:pt x="69" y="0"/>
                  </a:cubicBezTo>
                  <a:cubicBezTo>
                    <a:pt x="70" y="0"/>
                    <a:pt x="71" y="1"/>
                    <a:pt x="71" y="2"/>
                  </a:cubicBezTo>
                  <a:cubicBezTo>
                    <a:pt x="136" y="66"/>
                    <a:pt x="136" y="66"/>
                    <a:pt x="136" y="66"/>
                  </a:cubicBezTo>
                  <a:cubicBezTo>
                    <a:pt x="138" y="68"/>
                    <a:pt x="138" y="70"/>
                    <a:pt x="136" y="72"/>
                  </a:cubicBezTo>
                  <a:cubicBezTo>
                    <a:pt x="135" y="73"/>
                    <a:pt x="133" y="73"/>
                    <a:pt x="131" y="72"/>
                  </a:cubicBezTo>
                  <a:cubicBezTo>
                    <a:pt x="69" y="9"/>
                    <a:pt x="69" y="9"/>
                    <a:pt x="69" y="9"/>
                  </a:cubicBezTo>
                  <a:cubicBezTo>
                    <a:pt x="6" y="72"/>
                    <a:pt x="6" y="72"/>
                    <a:pt x="6" y="72"/>
                  </a:cubicBezTo>
                  <a:cubicBezTo>
                    <a:pt x="6" y="72"/>
                    <a:pt x="5" y="73"/>
                    <a:pt x="4" y="7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82" name="Shape0_20200717_154412">
            <a:extLst>
              <a:ext uri="{FF2B5EF4-FFF2-40B4-BE49-F238E27FC236}">
                <a16:creationId xmlns:a16="http://schemas.microsoft.com/office/drawing/2014/main" id="{C42EE382-4F7A-F786-3469-2A12AC1A145D}"/>
              </a:ext>
            </a:extLst>
          </p:cNvPr>
          <p:cNvGrpSpPr/>
          <p:nvPr/>
        </p:nvGrpSpPr>
        <p:grpSpPr>
          <a:xfrm>
            <a:off x="4624205" y="1324514"/>
            <a:ext cx="332475" cy="543469"/>
            <a:chOff x="-2798794" y="1076960"/>
            <a:chExt cx="294360" cy="481165"/>
          </a:xfrm>
          <a:solidFill>
            <a:schemeClr val="accent1"/>
          </a:solidFill>
        </p:grpSpPr>
        <p:sp>
          <p:nvSpPr>
            <p:cNvPr id="83" name="Freeform 169">
              <a:extLst>
                <a:ext uri="{FF2B5EF4-FFF2-40B4-BE49-F238E27FC236}">
                  <a16:creationId xmlns:a16="http://schemas.microsoft.com/office/drawing/2014/main" id="{A89DCF64-850E-8029-D74B-F8F151FC1F7B}"/>
                </a:ext>
              </a:extLst>
            </p:cNvPr>
            <p:cNvSpPr>
              <a:spLocks/>
            </p:cNvSpPr>
            <p:nvPr/>
          </p:nvSpPr>
          <p:spPr bwMode="auto">
            <a:xfrm>
              <a:off x="-2660106" y="1076960"/>
              <a:ext cx="16982" cy="481163"/>
            </a:xfrm>
            <a:custGeom>
              <a:avLst/>
              <a:gdLst>
                <a:gd name="T0" fmla="*/ 4 w 8"/>
                <a:gd name="T1" fmla="*/ 225 h 225"/>
                <a:gd name="T2" fmla="*/ 0 w 8"/>
                <a:gd name="T3" fmla="*/ 221 h 225"/>
                <a:gd name="T4" fmla="*/ 0 w 8"/>
                <a:gd name="T5" fmla="*/ 4 h 225"/>
                <a:gd name="T6" fmla="*/ 4 w 8"/>
                <a:gd name="T7" fmla="*/ 0 h 225"/>
                <a:gd name="T8" fmla="*/ 8 w 8"/>
                <a:gd name="T9" fmla="*/ 4 h 225"/>
                <a:gd name="T10" fmla="*/ 8 w 8"/>
                <a:gd name="T11" fmla="*/ 221 h 225"/>
                <a:gd name="T12" fmla="*/ 4 w 8"/>
                <a:gd name="T13" fmla="*/ 225 h 225"/>
              </a:gdLst>
              <a:ahLst/>
              <a:cxnLst>
                <a:cxn ang="0">
                  <a:pos x="T0" y="T1"/>
                </a:cxn>
                <a:cxn ang="0">
                  <a:pos x="T2" y="T3"/>
                </a:cxn>
                <a:cxn ang="0">
                  <a:pos x="T4" y="T5"/>
                </a:cxn>
                <a:cxn ang="0">
                  <a:pos x="T6" y="T7"/>
                </a:cxn>
                <a:cxn ang="0">
                  <a:pos x="T8" y="T9"/>
                </a:cxn>
                <a:cxn ang="0">
                  <a:pos x="T10" y="T11"/>
                </a:cxn>
                <a:cxn ang="0">
                  <a:pos x="T12" y="T13"/>
                </a:cxn>
              </a:cxnLst>
              <a:rect l="0" t="0" r="r" b="b"/>
              <a:pathLst>
                <a:path w="8" h="225">
                  <a:moveTo>
                    <a:pt x="4" y="225"/>
                  </a:moveTo>
                  <a:cubicBezTo>
                    <a:pt x="2" y="225"/>
                    <a:pt x="0" y="223"/>
                    <a:pt x="0" y="221"/>
                  </a:cubicBezTo>
                  <a:cubicBezTo>
                    <a:pt x="0" y="4"/>
                    <a:pt x="0" y="4"/>
                    <a:pt x="0" y="4"/>
                  </a:cubicBezTo>
                  <a:cubicBezTo>
                    <a:pt x="0" y="2"/>
                    <a:pt x="2" y="0"/>
                    <a:pt x="4" y="0"/>
                  </a:cubicBezTo>
                  <a:cubicBezTo>
                    <a:pt x="6" y="0"/>
                    <a:pt x="8" y="2"/>
                    <a:pt x="8" y="4"/>
                  </a:cubicBezTo>
                  <a:cubicBezTo>
                    <a:pt x="8" y="221"/>
                    <a:pt x="8" y="221"/>
                    <a:pt x="8" y="221"/>
                  </a:cubicBezTo>
                  <a:cubicBezTo>
                    <a:pt x="8" y="223"/>
                    <a:pt x="6" y="225"/>
                    <a:pt x="4" y="2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4" name="Freeform 170">
              <a:extLst>
                <a:ext uri="{FF2B5EF4-FFF2-40B4-BE49-F238E27FC236}">
                  <a16:creationId xmlns:a16="http://schemas.microsoft.com/office/drawing/2014/main" id="{DFF9C989-1ECA-BCB8-0FDF-9DA78433DDF9}"/>
                </a:ext>
              </a:extLst>
            </p:cNvPr>
            <p:cNvSpPr>
              <a:spLocks/>
            </p:cNvSpPr>
            <p:nvPr/>
          </p:nvSpPr>
          <p:spPr bwMode="auto">
            <a:xfrm>
              <a:off x="-2798794" y="1402454"/>
              <a:ext cx="294360" cy="155671"/>
            </a:xfrm>
            <a:custGeom>
              <a:avLst/>
              <a:gdLst>
                <a:gd name="T0" fmla="*/ 69 w 138"/>
                <a:gd name="T1" fmla="*/ 73 h 73"/>
                <a:gd name="T2" fmla="*/ 66 w 138"/>
                <a:gd name="T3" fmla="*/ 72 h 73"/>
                <a:gd name="T4" fmla="*/ 1 w 138"/>
                <a:gd name="T5" fmla="*/ 7 h 73"/>
                <a:gd name="T6" fmla="*/ 1 w 138"/>
                <a:gd name="T7" fmla="*/ 2 h 73"/>
                <a:gd name="T8" fmla="*/ 6 w 138"/>
                <a:gd name="T9" fmla="*/ 2 h 73"/>
                <a:gd name="T10" fmla="*/ 69 w 138"/>
                <a:gd name="T11" fmla="*/ 64 h 73"/>
                <a:gd name="T12" fmla="*/ 131 w 138"/>
                <a:gd name="T13" fmla="*/ 2 h 73"/>
                <a:gd name="T14" fmla="*/ 136 w 138"/>
                <a:gd name="T15" fmla="*/ 2 h 73"/>
                <a:gd name="T16" fmla="*/ 136 w 138"/>
                <a:gd name="T17" fmla="*/ 7 h 73"/>
                <a:gd name="T18" fmla="*/ 71 w 138"/>
                <a:gd name="T19" fmla="*/ 72 h 73"/>
                <a:gd name="T20" fmla="*/ 69 w 138"/>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73">
                  <a:moveTo>
                    <a:pt x="69" y="73"/>
                  </a:moveTo>
                  <a:cubicBezTo>
                    <a:pt x="68" y="73"/>
                    <a:pt x="67" y="72"/>
                    <a:pt x="66" y="72"/>
                  </a:cubicBezTo>
                  <a:cubicBezTo>
                    <a:pt x="1" y="7"/>
                    <a:pt x="1" y="7"/>
                    <a:pt x="1" y="7"/>
                  </a:cubicBezTo>
                  <a:cubicBezTo>
                    <a:pt x="0" y="5"/>
                    <a:pt x="0" y="3"/>
                    <a:pt x="1" y="2"/>
                  </a:cubicBezTo>
                  <a:cubicBezTo>
                    <a:pt x="3" y="0"/>
                    <a:pt x="5" y="0"/>
                    <a:pt x="6" y="2"/>
                  </a:cubicBezTo>
                  <a:cubicBezTo>
                    <a:pt x="69" y="64"/>
                    <a:pt x="69" y="64"/>
                    <a:pt x="69" y="64"/>
                  </a:cubicBezTo>
                  <a:cubicBezTo>
                    <a:pt x="131" y="2"/>
                    <a:pt x="131" y="2"/>
                    <a:pt x="131" y="2"/>
                  </a:cubicBezTo>
                  <a:cubicBezTo>
                    <a:pt x="133" y="0"/>
                    <a:pt x="135" y="0"/>
                    <a:pt x="136" y="2"/>
                  </a:cubicBezTo>
                  <a:cubicBezTo>
                    <a:pt x="138" y="3"/>
                    <a:pt x="138" y="5"/>
                    <a:pt x="136" y="7"/>
                  </a:cubicBezTo>
                  <a:cubicBezTo>
                    <a:pt x="71" y="72"/>
                    <a:pt x="71" y="72"/>
                    <a:pt x="71" y="72"/>
                  </a:cubicBezTo>
                  <a:cubicBezTo>
                    <a:pt x="71" y="72"/>
                    <a:pt x="70" y="73"/>
                    <a:pt x="69" y="7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85" name="Shape16_20200717_154412">
            <a:extLst>
              <a:ext uri="{FF2B5EF4-FFF2-40B4-BE49-F238E27FC236}">
                <a16:creationId xmlns:a16="http://schemas.microsoft.com/office/drawing/2014/main" id="{DA458E72-8709-08CE-2FF3-6C19C15EB157}"/>
              </a:ext>
            </a:extLst>
          </p:cNvPr>
          <p:cNvGrpSpPr/>
          <p:nvPr/>
        </p:nvGrpSpPr>
        <p:grpSpPr>
          <a:xfrm>
            <a:off x="5900989" y="1392443"/>
            <a:ext cx="390018" cy="390017"/>
            <a:chOff x="-1842128" y="1144889"/>
            <a:chExt cx="345306" cy="345305"/>
          </a:xfrm>
          <a:solidFill>
            <a:schemeClr val="accent1"/>
          </a:solidFill>
        </p:grpSpPr>
        <p:sp>
          <p:nvSpPr>
            <p:cNvPr id="86" name="Freeform 171">
              <a:extLst>
                <a:ext uri="{FF2B5EF4-FFF2-40B4-BE49-F238E27FC236}">
                  <a16:creationId xmlns:a16="http://schemas.microsoft.com/office/drawing/2014/main" id="{D325BBD6-5B74-5201-E2C5-7A617B7A7AAA}"/>
                </a:ext>
              </a:extLst>
            </p:cNvPr>
            <p:cNvSpPr>
              <a:spLocks/>
            </p:cNvSpPr>
            <p:nvPr/>
          </p:nvSpPr>
          <p:spPr bwMode="auto">
            <a:xfrm>
              <a:off x="-1842128" y="1144889"/>
              <a:ext cx="345306" cy="345305"/>
            </a:xfrm>
            <a:custGeom>
              <a:avLst/>
              <a:gdLst>
                <a:gd name="T0" fmla="*/ 158 w 162"/>
                <a:gd name="T1" fmla="*/ 161 h 161"/>
                <a:gd name="T2" fmla="*/ 155 w 162"/>
                <a:gd name="T3" fmla="*/ 160 h 161"/>
                <a:gd name="T4" fmla="*/ 2 w 162"/>
                <a:gd name="T5" fmla="*/ 6 h 161"/>
                <a:gd name="T6" fmla="*/ 2 w 162"/>
                <a:gd name="T7" fmla="*/ 1 h 161"/>
                <a:gd name="T8" fmla="*/ 7 w 162"/>
                <a:gd name="T9" fmla="*/ 1 h 161"/>
                <a:gd name="T10" fmla="*/ 160 w 162"/>
                <a:gd name="T11" fmla="*/ 155 h 161"/>
                <a:gd name="T12" fmla="*/ 160 w 162"/>
                <a:gd name="T13" fmla="*/ 160 h 161"/>
                <a:gd name="T14" fmla="*/ 158 w 162"/>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61">
                  <a:moveTo>
                    <a:pt x="158" y="161"/>
                  </a:moveTo>
                  <a:cubicBezTo>
                    <a:pt x="157" y="161"/>
                    <a:pt x="156" y="161"/>
                    <a:pt x="155" y="160"/>
                  </a:cubicBezTo>
                  <a:cubicBezTo>
                    <a:pt x="2" y="6"/>
                    <a:pt x="2" y="6"/>
                    <a:pt x="2" y="6"/>
                  </a:cubicBezTo>
                  <a:cubicBezTo>
                    <a:pt x="0" y="5"/>
                    <a:pt x="0" y="3"/>
                    <a:pt x="2" y="1"/>
                  </a:cubicBezTo>
                  <a:cubicBezTo>
                    <a:pt x="3" y="0"/>
                    <a:pt x="5" y="0"/>
                    <a:pt x="7" y="1"/>
                  </a:cubicBezTo>
                  <a:cubicBezTo>
                    <a:pt x="160" y="155"/>
                    <a:pt x="160" y="155"/>
                    <a:pt x="160" y="155"/>
                  </a:cubicBezTo>
                  <a:cubicBezTo>
                    <a:pt x="162" y="156"/>
                    <a:pt x="162" y="159"/>
                    <a:pt x="160" y="160"/>
                  </a:cubicBezTo>
                  <a:cubicBezTo>
                    <a:pt x="160" y="161"/>
                    <a:pt x="159" y="161"/>
                    <a:pt x="158" y="1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7" name="Freeform 172">
              <a:extLst>
                <a:ext uri="{FF2B5EF4-FFF2-40B4-BE49-F238E27FC236}">
                  <a16:creationId xmlns:a16="http://schemas.microsoft.com/office/drawing/2014/main" id="{6CF3F4DC-F014-E6D5-9910-6D04ACC1264F}"/>
                </a:ext>
              </a:extLst>
            </p:cNvPr>
            <p:cNvSpPr>
              <a:spLocks/>
            </p:cNvSpPr>
            <p:nvPr/>
          </p:nvSpPr>
          <p:spPr bwMode="auto">
            <a:xfrm>
              <a:off x="-1842128" y="1144889"/>
              <a:ext cx="212279" cy="212279"/>
            </a:xfrm>
            <a:custGeom>
              <a:avLst/>
              <a:gdLst>
                <a:gd name="T0" fmla="*/ 3 w 99"/>
                <a:gd name="T1" fmla="*/ 99 h 99"/>
                <a:gd name="T2" fmla="*/ 0 w 99"/>
                <a:gd name="T3" fmla="*/ 96 h 99"/>
                <a:gd name="T4" fmla="*/ 0 w 99"/>
                <a:gd name="T5" fmla="*/ 4 h 99"/>
                <a:gd name="T6" fmla="*/ 3 w 99"/>
                <a:gd name="T7" fmla="*/ 0 h 99"/>
                <a:gd name="T8" fmla="*/ 95 w 99"/>
                <a:gd name="T9" fmla="*/ 0 h 99"/>
                <a:gd name="T10" fmla="*/ 99 w 99"/>
                <a:gd name="T11" fmla="*/ 4 h 99"/>
                <a:gd name="T12" fmla="*/ 95 w 99"/>
                <a:gd name="T13" fmla="*/ 7 h 99"/>
                <a:gd name="T14" fmla="*/ 7 w 99"/>
                <a:gd name="T15" fmla="*/ 7 h 99"/>
                <a:gd name="T16" fmla="*/ 7 w 99"/>
                <a:gd name="T17" fmla="*/ 96 h 99"/>
                <a:gd name="T18" fmla="*/ 3 w 99"/>
                <a:gd name="T1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3" y="99"/>
                  </a:moveTo>
                  <a:cubicBezTo>
                    <a:pt x="1" y="99"/>
                    <a:pt x="0" y="98"/>
                    <a:pt x="0" y="96"/>
                  </a:cubicBezTo>
                  <a:cubicBezTo>
                    <a:pt x="0" y="4"/>
                    <a:pt x="0" y="4"/>
                    <a:pt x="0" y="4"/>
                  </a:cubicBezTo>
                  <a:cubicBezTo>
                    <a:pt x="0" y="2"/>
                    <a:pt x="1" y="0"/>
                    <a:pt x="3" y="0"/>
                  </a:cubicBezTo>
                  <a:cubicBezTo>
                    <a:pt x="95" y="0"/>
                    <a:pt x="95" y="0"/>
                    <a:pt x="95" y="0"/>
                  </a:cubicBezTo>
                  <a:cubicBezTo>
                    <a:pt x="97" y="0"/>
                    <a:pt x="99" y="2"/>
                    <a:pt x="99" y="4"/>
                  </a:cubicBezTo>
                  <a:cubicBezTo>
                    <a:pt x="99" y="6"/>
                    <a:pt x="97" y="7"/>
                    <a:pt x="95" y="7"/>
                  </a:cubicBezTo>
                  <a:cubicBezTo>
                    <a:pt x="7" y="7"/>
                    <a:pt x="7" y="7"/>
                    <a:pt x="7" y="7"/>
                  </a:cubicBezTo>
                  <a:cubicBezTo>
                    <a:pt x="7" y="96"/>
                    <a:pt x="7" y="96"/>
                    <a:pt x="7" y="96"/>
                  </a:cubicBezTo>
                  <a:cubicBezTo>
                    <a:pt x="7" y="98"/>
                    <a:pt x="5" y="99"/>
                    <a:pt x="3" y="9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88" name="Shape17_20200717_154412">
            <a:extLst>
              <a:ext uri="{FF2B5EF4-FFF2-40B4-BE49-F238E27FC236}">
                <a16:creationId xmlns:a16="http://schemas.microsoft.com/office/drawing/2014/main" id="{5A49095B-D603-A0D3-9048-7397EF96EADA}"/>
              </a:ext>
            </a:extLst>
          </p:cNvPr>
          <p:cNvGrpSpPr/>
          <p:nvPr/>
        </p:nvGrpSpPr>
        <p:grpSpPr>
          <a:xfrm>
            <a:off x="7204947" y="1392443"/>
            <a:ext cx="393217" cy="390019"/>
            <a:chOff x="-862818" y="1144889"/>
            <a:chExt cx="348138" cy="345307"/>
          </a:xfrm>
          <a:solidFill>
            <a:schemeClr val="accent1"/>
          </a:solidFill>
        </p:grpSpPr>
        <p:sp>
          <p:nvSpPr>
            <p:cNvPr id="89" name="Freeform 173">
              <a:extLst>
                <a:ext uri="{FF2B5EF4-FFF2-40B4-BE49-F238E27FC236}">
                  <a16:creationId xmlns:a16="http://schemas.microsoft.com/office/drawing/2014/main" id="{D17931DE-F2B8-1BDB-6512-C6CB6D62B13E}"/>
                </a:ext>
              </a:extLst>
            </p:cNvPr>
            <p:cNvSpPr>
              <a:spLocks/>
            </p:cNvSpPr>
            <p:nvPr/>
          </p:nvSpPr>
          <p:spPr bwMode="auto">
            <a:xfrm>
              <a:off x="-862818" y="1144889"/>
              <a:ext cx="348138" cy="345305"/>
            </a:xfrm>
            <a:custGeom>
              <a:avLst/>
              <a:gdLst>
                <a:gd name="T0" fmla="*/ 158 w 162"/>
                <a:gd name="T1" fmla="*/ 161 h 161"/>
                <a:gd name="T2" fmla="*/ 155 w 162"/>
                <a:gd name="T3" fmla="*/ 160 h 161"/>
                <a:gd name="T4" fmla="*/ 2 w 162"/>
                <a:gd name="T5" fmla="*/ 6 h 161"/>
                <a:gd name="T6" fmla="*/ 2 w 162"/>
                <a:gd name="T7" fmla="*/ 1 h 161"/>
                <a:gd name="T8" fmla="*/ 7 w 162"/>
                <a:gd name="T9" fmla="*/ 1 h 161"/>
                <a:gd name="T10" fmla="*/ 160 w 162"/>
                <a:gd name="T11" fmla="*/ 155 h 161"/>
                <a:gd name="T12" fmla="*/ 160 w 162"/>
                <a:gd name="T13" fmla="*/ 160 h 161"/>
                <a:gd name="T14" fmla="*/ 158 w 162"/>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61">
                  <a:moveTo>
                    <a:pt x="158" y="161"/>
                  </a:moveTo>
                  <a:cubicBezTo>
                    <a:pt x="157" y="161"/>
                    <a:pt x="156" y="161"/>
                    <a:pt x="155" y="160"/>
                  </a:cubicBezTo>
                  <a:cubicBezTo>
                    <a:pt x="2" y="6"/>
                    <a:pt x="2" y="6"/>
                    <a:pt x="2" y="6"/>
                  </a:cubicBezTo>
                  <a:cubicBezTo>
                    <a:pt x="0" y="5"/>
                    <a:pt x="0" y="3"/>
                    <a:pt x="2" y="1"/>
                  </a:cubicBezTo>
                  <a:cubicBezTo>
                    <a:pt x="3" y="0"/>
                    <a:pt x="5" y="0"/>
                    <a:pt x="7" y="1"/>
                  </a:cubicBezTo>
                  <a:cubicBezTo>
                    <a:pt x="160" y="155"/>
                    <a:pt x="160" y="155"/>
                    <a:pt x="160" y="155"/>
                  </a:cubicBezTo>
                  <a:cubicBezTo>
                    <a:pt x="162" y="156"/>
                    <a:pt x="162" y="159"/>
                    <a:pt x="160" y="160"/>
                  </a:cubicBezTo>
                  <a:cubicBezTo>
                    <a:pt x="160" y="161"/>
                    <a:pt x="159" y="161"/>
                    <a:pt x="158" y="1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0" name="Freeform 174">
              <a:extLst>
                <a:ext uri="{FF2B5EF4-FFF2-40B4-BE49-F238E27FC236}">
                  <a16:creationId xmlns:a16="http://schemas.microsoft.com/office/drawing/2014/main" id="{8603C6B5-21BA-EA83-ECD2-AC782DA47F34}"/>
                </a:ext>
              </a:extLst>
            </p:cNvPr>
            <p:cNvSpPr>
              <a:spLocks/>
            </p:cNvSpPr>
            <p:nvPr/>
          </p:nvSpPr>
          <p:spPr bwMode="auto">
            <a:xfrm>
              <a:off x="-729789" y="1277917"/>
              <a:ext cx="212279" cy="212279"/>
            </a:xfrm>
            <a:custGeom>
              <a:avLst/>
              <a:gdLst>
                <a:gd name="T0" fmla="*/ 96 w 99"/>
                <a:gd name="T1" fmla="*/ 99 h 99"/>
                <a:gd name="T2" fmla="*/ 4 w 99"/>
                <a:gd name="T3" fmla="*/ 99 h 99"/>
                <a:gd name="T4" fmla="*/ 0 w 99"/>
                <a:gd name="T5" fmla="*/ 95 h 99"/>
                <a:gd name="T6" fmla="*/ 4 w 99"/>
                <a:gd name="T7" fmla="*/ 92 h 99"/>
                <a:gd name="T8" fmla="*/ 92 w 99"/>
                <a:gd name="T9" fmla="*/ 92 h 99"/>
                <a:gd name="T10" fmla="*/ 92 w 99"/>
                <a:gd name="T11" fmla="*/ 3 h 99"/>
                <a:gd name="T12" fmla="*/ 96 w 99"/>
                <a:gd name="T13" fmla="*/ 0 h 99"/>
                <a:gd name="T14" fmla="*/ 99 w 99"/>
                <a:gd name="T15" fmla="*/ 3 h 99"/>
                <a:gd name="T16" fmla="*/ 99 w 99"/>
                <a:gd name="T17" fmla="*/ 95 h 99"/>
                <a:gd name="T18" fmla="*/ 96 w 99"/>
                <a:gd name="T1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96" y="99"/>
                  </a:moveTo>
                  <a:cubicBezTo>
                    <a:pt x="4" y="99"/>
                    <a:pt x="4" y="99"/>
                    <a:pt x="4" y="99"/>
                  </a:cubicBezTo>
                  <a:cubicBezTo>
                    <a:pt x="2" y="99"/>
                    <a:pt x="0" y="97"/>
                    <a:pt x="0" y="95"/>
                  </a:cubicBezTo>
                  <a:cubicBezTo>
                    <a:pt x="0" y="93"/>
                    <a:pt x="2" y="92"/>
                    <a:pt x="4" y="92"/>
                  </a:cubicBezTo>
                  <a:cubicBezTo>
                    <a:pt x="92" y="92"/>
                    <a:pt x="92" y="92"/>
                    <a:pt x="92" y="92"/>
                  </a:cubicBezTo>
                  <a:cubicBezTo>
                    <a:pt x="92" y="3"/>
                    <a:pt x="92" y="3"/>
                    <a:pt x="92" y="3"/>
                  </a:cubicBezTo>
                  <a:cubicBezTo>
                    <a:pt x="92" y="1"/>
                    <a:pt x="94" y="0"/>
                    <a:pt x="96" y="0"/>
                  </a:cubicBezTo>
                  <a:cubicBezTo>
                    <a:pt x="98" y="0"/>
                    <a:pt x="99" y="1"/>
                    <a:pt x="99" y="3"/>
                  </a:cubicBezTo>
                  <a:cubicBezTo>
                    <a:pt x="99" y="95"/>
                    <a:pt x="99" y="95"/>
                    <a:pt x="99" y="95"/>
                  </a:cubicBezTo>
                  <a:cubicBezTo>
                    <a:pt x="99" y="97"/>
                    <a:pt x="98" y="99"/>
                    <a:pt x="96" y="9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91" name="Shape18_20200717_154412">
            <a:extLst>
              <a:ext uri="{FF2B5EF4-FFF2-40B4-BE49-F238E27FC236}">
                <a16:creationId xmlns:a16="http://schemas.microsoft.com/office/drawing/2014/main" id="{C0ABA03D-3645-8EAE-B482-BBF9D4932925}"/>
              </a:ext>
            </a:extLst>
          </p:cNvPr>
          <p:cNvGrpSpPr/>
          <p:nvPr/>
        </p:nvGrpSpPr>
        <p:grpSpPr>
          <a:xfrm>
            <a:off x="531709" y="3797087"/>
            <a:ext cx="684130" cy="687329"/>
            <a:chOff x="-5898061" y="4201695"/>
            <a:chExt cx="605701" cy="608533"/>
          </a:xfrm>
          <a:solidFill>
            <a:schemeClr val="accent1"/>
          </a:solidFill>
        </p:grpSpPr>
        <p:sp>
          <p:nvSpPr>
            <p:cNvPr id="92" name="Freeform 175">
              <a:extLst>
                <a:ext uri="{FF2B5EF4-FFF2-40B4-BE49-F238E27FC236}">
                  <a16:creationId xmlns:a16="http://schemas.microsoft.com/office/drawing/2014/main" id="{8B178063-F5F4-421B-E2F1-269C064C9732}"/>
                </a:ext>
              </a:extLst>
            </p:cNvPr>
            <p:cNvSpPr>
              <a:spLocks/>
            </p:cNvSpPr>
            <p:nvPr/>
          </p:nvSpPr>
          <p:spPr bwMode="auto">
            <a:xfrm>
              <a:off x="-5762203" y="4498885"/>
              <a:ext cx="333985" cy="14153"/>
            </a:xfrm>
            <a:custGeom>
              <a:avLst/>
              <a:gdLst>
                <a:gd name="T0" fmla="*/ 152 w 156"/>
                <a:gd name="T1" fmla="*/ 7 h 7"/>
                <a:gd name="T2" fmla="*/ 3 w 156"/>
                <a:gd name="T3" fmla="*/ 7 h 7"/>
                <a:gd name="T4" fmla="*/ 0 w 156"/>
                <a:gd name="T5" fmla="*/ 3 h 7"/>
                <a:gd name="T6" fmla="*/ 3 w 156"/>
                <a:gd name="T7" fmla="*/ 0 h 7"/>
                <a:gd name="T8" fmla="*/ 152 w 156"/>
                <a:gd name="T9" fmla="*/ 0 h 7"/>
                <a:gd name="T10" fmla="*/ 156 w 156"/>
                <a:gd name="T11" fmla="*/ 3 h 7"/>
                <a:gd name="T12" fmla="*/ 152 w 1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56" h="7">
                  <a:moveTo>
                    <a:pt x="152" y="7"/>
                  </a:moveTo>
                  <a:cubicBezTo>
                    <a:pt x="3" y="7"/>
                    <a:pt x="3" y="7"/>
                    <a:pt x="3" y="7"/>
                  </a:cubicBezTo>
                  <a:cubicBezTo>
                    <a:pt x="1" y="7"/>
                    <a:pt x="0" y="5"/>
                    <a:pt x="0" y="3"/>
                  </a:cubicBezTo>
                  <a:cubicBezTo>
                    <a:pt x="0" y="1"/>
                    <a:pt x="1" y="0"/>
                    <a:pt x="3" y="0"/>
                  </a:cubicBezTo>
                  <a:cubicBezTo>
                    <a:pt x="152" y="0"/>
                    <a:pt x="152" y="0"/>
                    <a:pt x="152" y="0"/>
                  </a:cubicBezTo>
                  <a:cubicBezTo>
                    <a:pt x="154" y="0"/>
                    <a:pt x="156" y="1"/>
                    <a:pt x="156" y="3"/>
                  </a:cubicBezTo>
                  <a:cubicBezTo>
                    <a:pt x="156" y="5"/>
                    <a:pt x="154" y="7"/>
                    <a:pt x="15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3" name="Freeform 176">
              <a:extLst>
                <a:ext uri="{FF2B5EF4-FFF2-40B4-BE49-F238E27FC236}">
                  <a16:creationId xmlns:a16="http://schemas.microsoft.com/office/drawing/2014/main" id="{864429E5-EE0E-1AB8-7D84-1FB89D64F39A}"/>
                </a:ext>
              </a:extLst>
            </p:cNvPr>
            <p:cNvSpPr>
              <a:spLocks/>
            </p:cNvSpPr>
            <p:nvPr/>
          </p:nvSpPr>
          <p:spPr bwMode="auto">
            <a:xfrm>
              <a:off x="-5765030" y="4402654"/>
              <a:ext cx="113215" cy="203787"/>
            </a:xfrm>
            <a:custGeom>
              <a:avLst/>
              <a:gdLst>
                <a:gd name="T0" fmla="*/ 49 w 53"/>
                <a:gd name="T1" fmla="*/ 96 h 96"/>
                <a:gd name="T2" fmla="*/ 46 w 53"/>
                <a:gd name="T3" fmla="*/ 95 h 96"/>
                <a:gd name="T4" fmla="*/ 2 w 53"/>
                <a:gd name="T5" fmla="*/ 51 h 96"/>
                <a:gd name="T6" fmla="*/ 2 w 53"/>
                <a:gd name="T7" fmla="*/ 46 h 96"/>
                <a:gd name="T8" fmla="*/ 46 w 53"/>
                <a:gd name="T9" fmla="*/ 1 h 96"/>
                <a:gd name="T10" fmla="*/ 51 w 53"/>
                <a:gd name="T11" fmla="*/ 1 h 96"/>
                <a:gd name="T12" fmla="*/ 51 w 53"/>
                <a:gd name="T13" fmla="*/ 6 h 96"/>
                <a:gd name="T14" fmla="*/ 9 w 53"/>
                <a:gd name="T15" fmla="*/ 48 h 96"/>
                <a:gd name="T16" fmla="*/ 51 w 53"/>
                <a:gd name="T17" fmla="*/ 90 h 96"/>
                <a:gd name="T18" fmla="*/ 51 w 53"/>
                <a:gd name="T19" fmla="*/ 95 h 96"/>
                <a:gd name="T20" fmla="*/ 49 w 5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96">
                  <a:moveTo>
                    <a:pt x="49" y="96"/>
                  </a:moveTo>
                  <a:cubicBezTo>
                    <a:pt x="48" y="96"/>
                    <a:pt x="47" y="96"/>
                    <a:pt x="46" y="95"/>
                  </a:cubicBezTo>
                  <a:cubicBezTo>
                    <a:pt x="2" y="51"/>
                    <a:pt x="2" y="51"/>
                    <a:pt x="2" y="51"/>
                  </a:cubicBezTo>
                  <a:cubicBezTo>
                    <a:pt x="0" y="50"/>
                    <a:pt x="0" y="47"/>
                    <a:pt x="2" y="46"/>
                  </a:cubicBezTo>
                  <a:cubicBezTo>
                    <a:pt x="46" y="1"/>
                    <a:pt x="46" y="1"/>
                    <a:pt x="46" y="1"/>
                  </a:cubicBezTo>
                  <a:cubicBezTo>
                    <a:pt x="48" y="0"/>
                    <a:pt x="50" y="0"/>
                    <a:pt x="51" y="1"/>
                  </a:cubicBezTo>
                  <a:cubicBezTo>
                    <a:pt x="53" y="3"/>
                    <a:pt x="53" y="5"/>
                    <a:pt x="51" y="6"/>
                  </a:cubicBezTo>
                  <a:cubicBezTo>
                    <a:pt x="9" y="48"/>
                    <a:pt x="9" y="48"/>
                    <a:pt x="9" y="48"/>
                  </a:cubicBezTo>
                  <a:cubicBezTo>
                    <a:pt x="51" y="90"/>
                    <a:pt x="51" y="90"/>
                    <a:pt x="51" y="90"/>
                  </a:cubicBezTo>
                  <a:cubicBezTo>
                    <a:pt x="53" y="92"/>
                    <a:pt x="53" y="94"/>
                    <a:pt x="51" y="95"/>
                  </a:cubicBezTo>
                  <a:cubicBezTo>
                    <a:pt x="51" y="96"/>
                    <a:pt x="50" y="96"/>
                    <a:pt x="49"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4" name="Freeform 177">
              <a:extLst>
                <a:ext uri="{FF2B5EF4-FFF2-40B4-BE49-F238E27FC236}">
                  <a16:creationId xmlns:a16="http://schemas.microsoft.com/office/drawing/2014/main" id="{13D467EB-FA0A-E7F6-932E-C25DF9370380}"/>
                </a:ext>
              </a:extLst>
            </p:cNvPr>
            <p:cNvSpPr>
              <a:spLocks noEditPoints="1"/>
            </p:cNvSpPr>
            <p:nvPr/>
          </p:nvSpPr>
          <p:spPr bwMode="auto">
            <a:xfrm>
              <a:off x="-5898061" y="4201695"/>
              <a:ext cx="605701" cy="608533"/>
            </a:xfrm>
            <a:custGeom>
              <a:avLst/>
              <a:gdLst>
                <a:gd name="T0" fmla="*/ 142 w 284"/>
                <a:gd name="T1" fmla="*/ 285 h 285"/>
                <a:gd name="T2" fmla="*/ 0 w 284"/>
                <a:gd name="T3" fmla="*/ 142 h 285"/>
                <a:gd name="T4" fmla="*/ 142 w 284"/>
                <a:gd name="T5" fmla="*/ 0 h 285"/>
                <a:gd name="T6" fmla="*/ 284 w 284"/>
                <a:gd name="T7" fmla="*/ 142 h 285"/>
                <a:gd name="T8" fmla="*/ 142 w 284"/>
                <a:gd name="T9" fmla="*/ 285 h 285"/>
                <a:gd name="T10" fmla="*/ 142 w 284"/>
                <a:gd name="T11" fmla="*/ 7 h 285"/>
                <a:gd name="T12" fmla="*/ 7 w 284"/>
                <a:gd name="T13" fmla="*/ 142 h 285"/>
                <a:gd name="T14" fmla="*/ 142 w 284"/>
                <a:gd name="T15" fmla="*/ 277 h 285"/>
                <a:gd name="T16" fmla="*/ 277 w 284"/>
                <a:gd name="T17" fmla="*/ 142 h 285"/>
                <a:gd name="T18" fmla="*/ 142 w 284"/>
                <a:gd name="T19" fmla="*/ 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85">
                  <a:moveTo>
                    <a:pt x="142" y="285"/>
                  </a:moveTo>
                  <a:cubicBezTo>
                    <a:pt x="63" y="285"/>
                    <a:pt x="0" y="221"/>
                    <a:pt x="0" y="142"/>
                  </a:cubicBezTo>
                  <a:cubicBezTo>
                    <a:pt x="0" y="64"/>
                    <a:pt x="63" y="0"/>
                    <a:pt x="142" y="0"/>
                  </a:cubicBezTo>
                  <a:cubicBezTo>
                    <a:pt x="220" y="0"/>
                    <a:pt x="284" y="64"/>
                    <a:pt x="284" y="142"/>
                  </a:cubicBezTo>
                  <a:cubicBezTo>
                    <a:pt x="284" y="221"/>
                    <a:pt x="220" y="285"/>
                    <a:pt x="142" y="285"/>
                  </a:cubicBezTo>
                  <a:close/>
                  <a:moveTo>
                    <a:pt x="142" y="7"/>
                  </a:moveTo>
                  <a:cubicBezTo>
                    <a:pt x="67" y="7"/>
                    <a:pt x="7" y="68"/>
                    <a:pt x="7" y="142"/>
                  </a:cubicBezTo>
                  <a:cubicBezTo>
                    <a:pt x="7" y="217"/>
                    <a:pt x="67" y="277"/>
                    <a:pt x="142" y="277"/>
                  </a:cubicBezTo>
                  <a:cubicBezTo>
                    <a:pt x="216" y="277"/>
                    <a:pt x="277" y="217"/>
                    <a:pt x="277" y="142"/>
                  </a:cubicBezTo>
                  <a:cubicBezTo>
                    <a:pt x="277" y="68"/>
                    <a:pt x="216" y="7"/>
                    <a:pt x="14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95" name="Shape19_20200717_154412">
            <a:extLst>
              <a:ext uri="{FF2B5EF4-FFF2-40B4-BE49-F238E27FC236}">
                <a16:creationId xmlns:a16="http://schemas.microsoft.com/office/drawing/2014/main" id="{5245B7D6-A64B-EC7E-8352-BD36FF73FB62}"/>
              </a:ext>
            </a:extLst>
          </p:cNvPr>
          <p:cNvGrpSpPr/>
          <p:nvPr/>
        </p:nvGrpSpPr>
        <p:grpSpPr>
          <a:xfrm>
            <a:off x="1837265" y="3797087"/>
            <a:ext cx="684130" cy="687329"/>
            <a:chOff x="-4915918" y="4201695"/>
            <a:chExt cx="605701" cy="608533"/>
          </a:xfrm>
          <a:solidFill>
            <a:schemeClr val="accent1"/>
          </a:solidFill>
        </p:grpSpPr>
        <p:sp>
          <p:nvSpPr>
            <p:cNvPr id="96" name="Freeform 178">
              <a:extLst>
                <a:ext uri="{FF2B5EF4-FFF2-40B4-BE49-F238E27FC236}">
                  <a16:creationId xmlns:a16="http://schemas.microsoft.com/office/drawing/2014/main" id="{A9244320-79E4-7C75-5478-01DB28EEB0F3}"/>
                </a:ext>
              </a:extLst>
            </p:cNvPr>
            <p:cNvSpPr>
              <a:spLocks/>
            </p:cNvSpPr>
            <p:nvPr/>
          </p:nvSpPr>
          <p:spPr bwMode="auto">
            <a:xfrm>
              <a:off x="-4780060" y="4498885"/>
              <a:ext cx="331155" cy="14153"/>
            </a:xfrm>
            <a:custGeom>
              <a:avLst/>
              <a:gdLst>
                <a:gd name="T0" fmla="*/ 152 w 156"/>
                <a:gd name="T1" fmla="*/ 7 h 7"/>
                <a:gd name="T2" fmla="*/ 3 w 156"/>
                <a:gd name="T3" fmla="*/ 7 h 7"/>
                <a:gd name="T4" fmla="*/ 0 w 156"/>
                <a:gd name="T5" fmla="*/ 3 h 7"/>
                <a:gd name="T6" fmla="*/ 3 w 156"/>
                <a:gd name="T7" fmla="*/ 0 h 7"/>
                <a:gd name="T8" fmla="*/ 152 w 156"/>
                <a:gd name="T9" fmla="*/ 0 h 7"/>
                <a:gd name="T10" fmla="*/ 156 w 156"/>
                <a:gd name="T11" fmla="*/ 3 h 7"/>
                <a:gd name="T12" fmla="*/ 152 w 15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56" h="7">
                  <a:moveTo>
                    <a:pt x="152" y="7"/>
                  </a:moveTo>
                  <a:cubicBezTo>
                    <a:pt x="3" y="7"/>
                    <a:pt x="3" y="7"/>
                    <a:pt x="3" y="7"/>
                  </a:cubicBezTo>
                  <a:cubicBezTo>
                    <a:pt x="1" y="7"/>
                    <a:pt x="0" y="5"/>
                    <a:pt x="0" y="3"/>
                  </a:cubicBezTo>
                  <a:cubicBezTo>
                    <a:pt x="0" y="1"/>
                    <a:pt x="1" y="0"/>
                    <a:pt x="3" y="0"/>
                  </a:cubicBezTo>
                  <a:cubicBezTo>
                    <a:pt x="152" y="0"/>
                    <a:pt x="152" y="0"/>
                    <a:pt x="152" y="0"/>
                  </a:cubicBezTo>
                  <a:cubicBezTo>
                    <a:pt x="154" y="0"/>
                    <a:pt x="156" y="1"/>
                    <a:pt x="156" y="3"/>
                  </a:cubicBezTo>
                  <a:cubicBezTo>
                    <a:pt x="156" y="5"/>
                    <a:pt x="154" y="7"/>
                    <a:pt x="15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7" name="Freeform 179">
              <a:extLst>
                <a:ext uri="{FF2B5EF4-FFF2-40B4-BE49-F238E27FC236}">
                  <a16:creationId xmlns:a16="http://schemas.microsoft.com/office/drawing/2014/main" id="{E927EFC0-F760-721D-7D60-33C52160F48B}"/>
                </a:ext>
              </a:extLst>
            </p:cNvPr>
            <p:cNvSpPr>
              <a:spLocks/>
            </p:cNvSpPr>
            <p:nvPr/>
          </p:nvSpPr>
          <p:spPr bwMode="auto">
            <a:xfrm>
              <a:off x="-4559290" y="4402654"/>
              <a:ext cx="110386" cy="203787"/>
            </a:xfrm>
            <a:custGeom>
              <a:avLst/>
              <a:gdLst>
                <a:gd name="T0" fmla="*/ 4 w 52"/>
                <a:gd name="T1" fmla="*/ 96 h 96"/>
                <a:gd name="T2" fmla="*/ 1 w 52"/>
                <a:gd name="T3" fmla="*/ 95 h 96"/>
                <a:gd name="T4" fmla="*/ 1 w 52"/>
                <a:gd name="T5" fmla="*/ 90 h 96"/>
                <a:gd name="T6" fmla="*/ 43 w 52"/>
                <a:gd name="T7" fmla="*/ 48 h 96"/>
                <a:gd name="T8" fmla="*/ 1 w 52"/>
                <a:gd name="T9" fmla="*/ 6 h 96"/>
                <a:gd name="T10" fmla="*/ 1 w 52"/>
                <a:gd name="T11" fmla="*/ 1 h 96"/>
                <a:gd name="T12" fmla="*/ 6 w 52"/>
                <a:gd name="T13" fmla="*/ 1 h 96"/>
                <a:gd name="T14" fmla="*/ 51 w 52"/>
                <a:gd name="T15" fmla="*/ 46 h 96"/>
                <a:gd name="T16" fmla="*/ 51 w 52"/>
                <a:gd name="T17" fmla="*/ 51 h 96"/>
                <a:gd name="T18" fmla="*/ 6 w 52"/>
                <a:gd name="T19" fmla="*/ 95 h 96"/>
                <a:gd name="T20" fmla="*/ 4 w 52"/>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96">
                  <a:moveTo>
                    <a:pt x="4" y="96"/>
                  </a:moveTo>
                  <a:cubicBezTo>
                    <a:pt x="3" y="96"/>
                    <a:pt x="2" y="96"/>
                    <a:pt x="1" y="95"/>
                  </a:cubicBezTo>
                  <a:cubicBezTo>
                    <a:pt x="0" y="94"/>
                    <a:pt x="0" y="92"/>
                    <a:pt x="1" y="90"/>
                  </a:cubicBezTo>
                  <a:cubicBezTo>
                    <a:pt x="43" y="48"/>
                    <a:pt x="43" y="48"/>
                    <a:pt x="43" y="48"/>
                  </a:cubicBezTo>
                  <a:cubicBezTo>
                    <a:pt x="1" y="6"/>
                    <a:pt x="1" y="6"/>
                    <a:pt x="1" y="6"/>
                  </a:cubicBezTo>
                  <a:cubicBezTo>
                    <a:pt x="0" y="5"/>
                    <a:pt x="0" y="3"/>
                    <a:pt x="1" y="1"/>
                  </a:cubicBezTo>
                  <a:cubicBezTo>
                    <a:pt x="3" y="0"/>
                    <a:pt x="5" y="0"/>
                    <a:pt x="6" y="1"/>
                  </a:cubicBezTo>
                  <a:cubicBezTo>
                    <a:pt x="51" y="46"/>
                    <a:pt x="51" y="46"/>
                    <a:pt x="51" y="46"/>
                  </a:cubicBezTo>
                  <a:cubicBezTo>
                    <a:pt x="52" y="47"/>
                    <a:pt x="52" y="50"/>
                    <a:pt x="51" y="51"/>
                  </a:cubicBezTo>
                  <a:cubicBezTo>
                    <a:pt x="6" y="95"/>
                    <a:pt x="6" y="95"/>
                    <a:pt x="6" y="95"/>
                  </a:cubicBezTo>
                  <a:cubicBezTo>
                    <a:pt x="6" y="96"/>
                    <a:pt x="5" y="96"/>
                    <a:pt x="4"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8" name="Freeform 180">
              <a:extLst>
                <a:ext uri="{FF2B5EF4-FFF2-40B4-BE49-F238E27FC236}">
                  <a16:creationId xmlns:a16="http://schemas.microsoft.com/office/drawing/2014/main" id="{DF4AC29C-30CC-F303-9CE2-3A57CB5ADC57}"/>
                </a:ext>
              </a:extLst>
            </p:cNvPr>
            <p:cNvSpPr>
              <a:spLocks noEditPoints="1"/>
            </p:cNvSpPr>
            <p:nvPr/>
          </p:nvSpPr>
          <p:spPr bwMode="auto">
            <a:xfrm>
              <a:off x="-4915918" y="4201695"/>
              <a:ext cx="605701" cy="608533"/>
            </a:xfrm>
            <a:custGeom>
              <a:avLst/>
              <a:gdLst>
                <a:gd name="T0" fmla="*/ 142 w 284"/>
                <a:gd name="T1" fmla="*/ 285 h 285"/>
                <a:gd name="T2" fmla="*/ 0 w 284"/>
                <a:gd name="T3" fmla="*/ 142 h 285"/>
                <a:gd name="T4" fmla="*/ 142 w 284"/>
                <a:gd name="T5" fmla="*/ 0 h 285"/>
                <a:gd name="T6" fmla="*/ 284 w 284"/>
                <a:gd name="T7" fmla="*/ 142 h 285"/>
                <a:gd name="T8" fmla="*/ 142 w 284"/>
                <a:gd name="T9" fmla="*/ 285 h 285"/>
                <a:gd name="T10" fmla="*/ 142 w 284"/>
                <a:gd name="T11" fmla="*/ 7 h 285"/>
                <a:gd name="T12" fmla="*/ 7 w 284"/>
                <a:gd name="T13" fmla="*/ 142 h 285"/>
                <a:gd name="T14" fmla="*/ 142 w 284"/>
                <a:gd name="T15" fmla="*/ 277 h 285"/>
                <a:gd name="T16" fmla="*/ 277 w 284"/>
                <a:gd name="T17" fmla="*/ 142 h 285"/>
                <a:gd name="T18" fmla="*/ 142 w 284"/>
                <a:gd name="T19" fmla="*/ 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85">
                  <a:moveTo>
                    <a:pt x="142" y="285"/>
                  </a:moveTo>
                  <a:cubicBezTo>
                    <a:pt x="63" y="285"/>
                    <a:pt x="0" y="221"/>
                    <a:pt x="0" y="142"/>
                  </a:cubicBezTo>
                  <a:cubicBezTo>
                    <a:pt x="0" y="64"/>
                    <a:pt x="63" y="0"/>
                    <a:pt x="142" y="0"/>
                  </a:cubicBezTo>
                  <a:cubicBezTo>
                    <a:pt x="220" y="0"/>
                    <a:pt x="284" y="64"/>
                    <a:pt x="284" y="142"/>
                  </a:cubicBezTo>
                  <a:cubicBezTo>
                    <a:pt x="284" y="221"/>
                    <a:pt x="220" y="285"/>
                    <a:pt x="142" y="285"/>
                  </a:cubicBezTo>
                  <a:close/>
                  <a:moveTo>
                    <a:pt x="142" y="7"/>
                  </a:moveTo>
                  <a:cubicBezTo>
                    <a:pt x="67" y="7"/>
                    <a:pt x="7" y="68"/>
                    <a:pt x="7" y="142"/>
                  </a:cubicBezTo>
                  <a:cubicBezTo>
                    <a:pt x="7" y="217"/>
                    <a:pt x="67" y="277"/>
                    <a:pt x="142" y="277"/>
                  </a:cubicBezTo>
                  <a:cubicBezTo>
                    <a:pt x="216" y="277"/>
                    <a:pt x="277" y="217"/>
                    <a:pt x="277" y="142"/>
                  </a:cubicBezTo>
                  <a:cubicBezTo>
                    <a:pt x="277" y="68"/>
                    <a:pt x="216" y="7"/>
                    <a:pt x="14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99" name="Shape20_20200717_154412">
            <a:extLst>
              <a:ext uri="{FF2B5EF4-FFF2-40B4-BE49-F238E27FC236}">
                <a16:creationId xmlns:a16="http://schemas.microsoft.com/office/drawing/2014/main" id="{0BD6E946-22BB-1351-0EB5-D2B9AA164AA7}"/>
              </a:ext>
            </a:extLst>
          </p:cNvPr>
          <p:cNvGrpSpPr/>
          <p:nvPr/>
        </p:nvGrpSpPr>
        <p:grpSpPr>
          <a:xfrm>
            <a:off x="3142821" y="3797090"/>
            <a:ext cx="684130" cy="687329"/>
            <a:chOff x="-3936607" y="4201698"/>
            <a:chExt cx="605701" cy="608533"/>
          </a:xfrm>
          <a:solidFill>
            <a:schemeClr val="accent1"/>
          </a:solidFill>
        </p:grpSpPr>
        <p:sp>
          <p:nvSpPr>
            <p:cNvPr id="100" name="Freeform 181">
              <a:extLst>
                <a:ext uri="{FF2B5EF4-FFF2-40B4-BE49-F238E27FC236}">
                  <a16:creationId xmlns:a16="http://schemas.microsoft.com/office/drawing/2014/main" id="{8F57F2E3-70BA-E472-C5F7-82B8AA58D0B1}"/>
                </a:ext>
              </a:extLst>
            </p:cNvPr>
            <p:cNvSpPr>
              <a:spLocks/>
            </p:cNvSpPr>
            <p:nvPr/>
          </p:nvSpPr>
          <p:spPr bwMode="auto">
            <a:xfrm>
              <a:off x="-3642247" y="4337553"/>
              <a:ext cx="16982" cy="333986"/>
            </a:xfrm>
            <a:custGeom>
              <a:avLst/>
              <a:gdLst>
                <a:gd name="T0" fmla="*/ 4 w 7"/>
                <a:gd name="T1" fmla="*/ 156 h 156"/>
                <a:gd name="T2" fmla="*/ 0 w 7"/>
                <a:gd name="T3" fmla="*/ 153 h 156"/>
                <a:gd name="T4" fmla="*/ 0 w 7"/>
                <a:gd name="T5" fmla="*/ 4 h 156"/>
                <a:gd name="T6" fmla="*/ 4 w 7"/>
                <a:gd name="T7" fmla="*/ 0 h 156"/>
                <a:gd name="T8" fmla="*/ 7 w 7"/>
                <a:gd name="T9" fmla="*/ 4 h 156"/>
                <a:gd name="T10" fmla="*/ 7 w 7"/>
                <a:gd name="T11" fmla="*/ 153 h 156"/>
                <a:gd name="T12" fmla="*/ 4 w 7"/>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7" h="156">
                  <a:moveTo>
                    <a:pt x="4" y="156"/>
                  </a:moveTo>
                  <a:cubicBezTo>
                    <a:pt x="2" y="156"/>
                    <a:pt x="0" y="155"/>
                    <a:pt x="0" y="153"/>
                  </a:cubicBezTo>
                  <a:cubicBezTo>
                    <a:pt x="0" y="4"/>
                    <a:pt x="0" y="4"/>
                    <a:pt x="0" y="4"/>
                  </a:cubicBezTo>
                  <a:cubicBezTo>
                    <a:pt x="0" y="2"/>
                    <a:pt x="2" y="0"/>
                    <a:pt x="4" y="0"/>
                  </a:cubicBezTo>
                  <a:cubicBezTo>
                    <a:pt x="6" y="0"/>
                    <a:pt x="7" y="2"/>
                    <a:pt x="7" y="4"/>
                  </a:cubicBezTo>
                  <a:cubicBezTo>
                    <a:pt x="7" y="153"/>
                    <a:pt x="7" y="153"/>
                    <a:pt x="7" y="153"/>
                  </a:cubicBezTo>
                  <a:cubicBezTo>
                    <a:pt x="7" y="155"/>
                    <a:pt x="6" y="156"/>
                    <a:pt x="4" y="15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1" name="Freeform 182">
              <a:extLst>
                <a:ext uri="{FF2B5EF4-FFF2-40B4-BE49-F238E27FC236}">
                  <a16:creationId xmlns:a16="http://schemas.microsoft.com/office/drawing/2014/main" id="{C7688C0F-5C73-F71B-FB14-0F39485569BE}"/>
                </a:ext>
              </a:extLst>
            </p:cNvPr>
            <p:cNvSpPr>
              <a:spLocks/>
            </p:cNvSpPr>
            <p:nvPr/>
          </p:nvSpPr>
          <p:spPr bwMode="auto">
            <a:xfrm>
              <a:off x="-3738480" y="4337553"/>
              <a:ext cx="209448" cy="110385"/>
            </a:xfrm>
            <a:custGeom>
              <a:avLst/>
              <a:gdLst>
                <a:gd name="T0" fmla="*/ 93 w 97"/>
                <a:gd name="T1" fmla="*/ 52 h 52"/>
                <a:gd name="T2" fmla="*/ 91 w 97"/>
                <a:gd name="T3" fmla="*/ 51 h 52"/>
                <a:gd name="T4" fmla="*/ 49 w 97"/>
                <a:gd name="T5" fmla="*/ 9 h 52"/>
                <a:gd name="T6" fmla="*/ 7 w 97"/>
                <a:gd name="T7" fmla="*/ 51 h 52"/>
                <a:gd name="T8" fmla="*/ 2 w 97"/>
                <a:gd name="T9" fmla="*/ 51 h 52"/>
                <a:gd name="T10" fmla="*/ 2 w 97"/>
                <a:gd name="T11" fmla="*/ 46 h 52"/>
                <a:gd name="T12" fmla="*/ 46 w 97"/>
                <a:gd name="T13" fmla="*/ 1 h 52"/>
                <a:gd name="T14" fmla="*/ 51 w 97"/>
                <a:gd name="T15" fmla="*/ 1 h 52"/>
                <a:gd name="T16" fmla="*/ 96 w 97"/>
                <a:gd name="T17" fmla="*/ 46 h 52"/>
                <a:gd name="T18" fmla="*/ 96 w 97"/>
                <a:gd name="T19" fmla="*/ 51 h 52"/>
                <a:gd name="T20" fmla="*/ 93 w 97"/>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52">
                  <a:moveTo>
                    <a:pt x="93" y="52"/>
                  </a:moveTo>
                  <a:cubicBezTo>
                    <a:pt x="92" y="52"/>
                    <a:pt x="92" y="52"/>
                    <a:pt x="91" y="51"/>
                  </a:cubicBezTo>
                  <a:cubicBezTo>
                    <a:pt x="49" y="9"/>
                    <a:pt x="49" y="9"/>
                    <a:pt x="49" y="9"/>
                  </a:cubicBezTo>
                  <a:cubicBezTo>
                    <a:pt x="7" y="51"/>
                    <a:pt x="7" y="51"/>
                    <a:pt x="7" y="51"/>
                  </a:cubicBezTo>
                  <a:cubicBezTo>
                    <a:pt x="5" y="52"/>
                    <a:pt x="3" y="52"/>
                    <a:pt x="2" y="51"/>
                  </a:cubicBezTo>
                  <a:cubicBezTo>
                    <a:pt x="0" y="50"/>
                    <a:pt x="0" y="47"/>
                    <a:pt x="2" y="46"/>
                  </a:cubicBezTo>
                  <a:cubicBezTo>
                    <a:pt x="46" y="1"/>
                    <a:pt x="46" y="1"/>
                    <a:pt x="46" y="1"/>
                  </a:cubicBezTo>
                  <a:cubicBezTo>
                    <a:pt x="48" y="0"/>
                    <a:pt x="50" y="0"/>
                    <a:pt x="51" y="1"/>
                  </a:cubicBezTo>
                  <a:cubicBezTo>
                    <a:pt x="96" y="46"/>
                    <a:pt x="96" y="46"/>
                    <a:pt x="96" y="46"/>
                  </a:cubicBezTo>
                  <a:cubicBezTo>
                    <a:pt x="97" y="47"/>
                    <a:pt x="97" y="50"/>
                    <a:pt x="96" y="51"/>
                  </a:cubicBezTo>
                  <a:cubicBezTo>
                    <a:pt x="95" y="52"/>
                    <a:pt x="94" y="52"/>
                    <a:pt x="93"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2" name="Freeform 183">
              <a:extLst>
                <a:ext uri="{FF2B5EF4-FFF2-40B4-BE49-F238E27FC236}">
                  <a16:creationId xmlns:a16="http://schemas.microsoft.com/office/drawing/2014/main" id="{29714C98-DE3E-2D57-0AC7-1765D1F999C8}"/>
                </a:ext>
              </a:extLst>
            </p:cNvPr>
            <p:cNvSpPr>
              <a:spLocks noEditPoints="1"/>
            </p:cNvSpPr>
            <p:nvPr/>
          </p:nvSpPr>
          <p:spPr bwMode="auto">
            <a:xfrm>
              <a:off x="-3936607" y="4201698"/>
              <a:ext cx="605701" cy="608533"/>
            </a:xfrm>
            <a:custGeom>
              <a:avLst/>
              <a:gdLst>
                <a:gd name="T0" fmla="*/ 142 w 284"/>
                <a:gd name="T1" fmla="*/ 285 h 285"/>
                <a:gd name="T2" fmla="*/ 0 w 284"/>
                <a:gd name="T3" fmla="*/ 142 h 285"/>
                <a:gd name="T4" fmla="*/ 142 w 284"/>
                <a:gd name="T5" fmla="*/ 0 h 285"/>
                <a:gd name="T6" fmla="*/ 284 w 284"/>
                <a:gd name="T7" fmla="*/ 142 h 285"/>
                <a:gd name="T8" fmla="*/ 142 w 284"/>
                <a:gd name="T9" fmla="*/ 285 h 285"/>
                <a:gd name="T10" fmla="*/ 142 w 284"/>
                <a:gd name="T11" fmla="*/ 7 h 285"/>
                <a:gd name="T12" fmla="*/ 7 w 284"/>
                <a:gd name="T13" fmla="*/ 142 h 285"/>
                <a:gd name="T14" fmla="*/ 142 w 284"/>
                <a:gd name="T15" fmla="*/ 277 h 285"/>
                <a:gd name="T16" fmla="*/ 277 w 284"/>
                <a:gd name="T17" fmla="*/ 142 h 285"/>
                <a:gd name="T18" fmla="*/ 142 w 284"/>
                <a:gd name="T19" fmla="*/ 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85">
                  <a:moveTo>
                    <a:pt x="142" y="285"/>
                  </a:moveTo>
                  <a:cubicBezTo>
                    <a:pt x="63" y="285"/>
                    <a:pt x="0" y="221"/>
                    <a:pt x="0" y="142"/>
                  </a:cubicBezTo>
                  <a:cubicBezTo>
                    <a:pt x="0" y="64"/>
                    <a:pt x="63" y="0"/>
                    <a:pt x="142" y="0"/>
                  </a:cubicBezTo>
                  <a:cubicBezTo>
                    <a:pt x="220" y="0"/>
                    <a:pt x="284" y="64"/>
                    <a:pt x="284" y="142"/>
                  </a:cubicBezTo>
                  <a:cubicBezTo>
                    <a:pt x="284" y="221"/>
                    <a:pt x="220" y="285"/>
                    <a:pt x="142" y="285"/>
                  </a:cubicBezTo>
                  <a:close/>
                  <a:moveTo>
                    <a:pt x="142" y="7"/>
                  </a:moveTo>
                  <a:cubicBezTo>
                    <a:pt x="67" y="7"/>
                    <a:pt x="7" y="68"/>
                    <a:pt x="7" y="142"/>
                  </a:cubicBezTo>
                  <a:cubicBezTo>
                    <a:pt x="7" y="217"/>
                    <a:pt x="67" y="277"/>
                    <a:pt x="142" y="277"/>
                  </a:cubicBezTo>
                  <a:cubicBezTo>
                    <a:pt x="216" y="277"/>
                    <a:pt x="277" y="217"/>
                    <a:pt x="277" y="142"/>
                  </a:cubicBezTo>
                  <a:cubicBezTo>
                    <a:pt x="277" y="68"/>
                    <a:pt x="216" y="7"/>
                    <a:pt x="14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03" name="Shape21_20200717_154412">
            <a:extLst>
              <a:ext uri="{FF2B5EF4-FFF2-40B4-BE49-F238E27FC236}">
                <a16:creationId xmlns:a16="http://schemas.microsoft.com/office/drawing/2014/main" id="{FFB4384E-D41A-4DDA-5B6C-B26E827F6D7D}"/>
              </a:ext>
            </a:extLst>
          </p:cNvPr>
          <p:cNvGrpSpPr/>
          <p:nvPr/>
        </p:nvGrpSpPr>
        <p:grpSpPr>
          <a:xfrm>
            <a:off x="4448377" y="3797088"/>
            <a:ext cx="684130" cy="687329"/>
            <a:chOff x="-2954468" y="4201696"/>
            <a:chExt cx="605701" cy="608533"/>
          </a:xfrm>
          <a:solidFill>
            <a:schemeClr val="accent1"/>
          </a:solidFill>
        </p:grpSpPr>
        <p:sp>
          <p:nvSpPr>
            <p:cNvPr id="104" name="Freeform 184">
              <a:extLst>
                <a:ext uri="{FF2B5EF4-FFF2-40B4-BE49-F238E27FC236}">
                  <a16:creationId xmlns:a16="http://schemas.microsoft.com/office/drawing/2014/main" id="{9E81B7B1-9714-6C4F-1104-8A0BE91E5075}"/>
                </a:ext>
              </a:extLst>
            </p:cNvPr>
            <p:cNvSpPr>
              <a:spLocks/>
            </p:cNvSpPr>
            <p:nvPr/>
          </p:nvSpPr>
          <p:spPr bwMode="auto">
            <a:xfrm>
              <a:off x="-2660106" y="4337556"/>
              <a:ext cx="16982" cy="333986"/>
            </a:xfrm>
            <a:custGeom>
              <a:avLst/>
              <a:gdLst>
                <a:gd name="T0" fmla="*/ 4 w 8"/>
                <a:gd name="T1" fmla="*/ 156 h 156"/>
                <a:gd name="T2" fmla="*/ 0 w 8"/>
                <a:gd name="T3" fmla="*/ 153 h 156"/>
                <a:gd name="T4" fmla="*/ 0 w 8"/>
                <a:gd name="T5" fmla="*/ 4 h 156"/>
                <a:gd name="T6" fmla="*/ 4 w 8"/>
                <a:gd name="T7" fmla="*/ 0 h 156"/>
                <a:gd name="T8" fmla="*/ 8 w 8"/>
                <a:gd name="T9" fmla="*/ 4 h 156"/>
                <a:gd name="T10" fmla="*/ 8 w 8"/>
                <a:gd name="T11" fmla="*/ 153 h 156"/>
                <a:gd name="T12" fmla="*/ 4 w 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8" h="156">
                  <a:moveTo>
                    <a:pt x="4" y="156"/>
                  </a:moveTo>
                  <a:cubicBezTo>
                    <a:pt x="2" y="156"/>
                    <a:pt x="0" y="155"/>
                    <a:pt x="0" y="153"/>
                  </a:cubicBezTo>
                  <a:cubicBezTo>
                    <a:pt x="0" y="4"/>
                    <a:pt x="0" y="4"/>
                    <a:pt x="0" y="4"/>
                  </a:cubicBezTo>
                  <a:cubicBezTo>
                    <a:pt x="0" y="2"/>
                    <a:pt x="2" y="0"/>
                    <a:pt x="4" y="0"/>
                  </a:cubicBezTo>
                  <a:cubicBezTo>
                    <a:pt x="6" y="0"/>
                    <a:pt x="8" y="2"/>
                    <a:pt x="8" y="4"/>
                  </a:cubicBezTo>
                  <a:cubicBezTo>
                    <a:pt x="8" y="153"/>
                    <a:pt x="8" y="153"/>
                    <a:pt x="8" y="153"/>
                  </a:cubicBezTo>
                  <a:cubicBezTo>
                    <a:pt x="8" y="155"/>
                    <a:pt x="6" y="156"/>
                    <a:pt x="4" y="15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5" name="Freeform 185">
              <a:extLst>
                <a:ext uri="{FF2B5EF4-FFF2-40B4-BE49-F238E27FC236}">
                  <a16:creationId xmlns:a16="http://schemas.microsoft.com/office/drawing/2014/main" id="{541C50DC-7FE4-E2AA-E79F-C904AA282EA6}"/>
                </a:ext>
              </a:extLst>
            </p:cNvPr>
            <p:cNvSpPr>
              <a:spLocks/>
            </p:cNvSpPr>
            <p:nvPr/>
          </p:nvSpPr>
          <p:spPr bwMode="auto">
            <a:xfrm>
              <a:off x="-2756339" y="4561156"/>
              <a:ext cx="206619" cy="110385"/>
            </a:xfrm>
            <a:custGeom>
              <a:avLst/>
              <a:gdLst>
                <a:gd name="T0" fmla="*/ 49 w 97"/>
                <a:gd name="T1" fmla="*/ 52 h 52"/>
                <a:gd name="T2" fmla="*/ 46 w 97"/>
                <a:gd name="T3" fmla="*/ 51 h 52"/>
                <a:gd name="T4" fmla="*/ 2 w 97"/>
                <a:gd name="T5" fmla="*/ 7 h 52"/>
                <a:gd name="T6" fmla="*/ 2 w 97"/>
                <a:gd name="T7" fmla="*/ 2 h 52"/>
                <a:gd name="T8" fmla="*/ 7 w 97"/>
                <a:gd name="T9" fmla="*/ 2 h 52"/>
                <a:gd name="T10" fmla="*/ 49 w 97"/>
                <a:gd name="T11" fmla="*/ 44 h 52"/>
                <a:gd name="T12" fmla="*/ 91 w 97"/>
                <a:gd name="T13" fmla="*/ 2 h 52"/>
                <a:gd name="T14" fmla="*/ 96 w 97"/>
                <a:gd name="T15" fmla="*/ 2 h 52"/>
                <a:gd name="T16" fmla="*/ 96 w 97"/>
                <a:gd name="T17" fmla="*/ 7 h 52"/>
                <a:gd name="T18" fmla="*/ 51 w 97"/>
                <a:gd name="T19" fmla="*/ 51 h 52"/>
                <a:gd name="T20" fmla="*/ 49 w 97"/>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52">
                  <a:moveTo>
                    <a:pt x="49" y="52"/>
                  </a:moveTo>
                  <a:cubicBezTo>
                    <a:pt x="48" y="52"/>
                    <a:pt x="47" y="52"/>
                    <a:pt x="46" y="51"/>
                  </a:cubicBezTo>
                  <a:cubicBezTo>
                    <a:pt x="2" y="7"/>
                    <a:pt x="2" y="7"/>
                    <a:pt x="2" y="7"/>
                  </a:cubicBezTo>
                  <a:cubicBezTo>
                    <a:pt x="0" y="5"/>
                    <a:pt x="0" y="3"/>
                    <a:pt x="2" y="2"/>
                  </a:cubicBezTo>
                  <a:cubicBezTo>
                    <a:pt x="3" y="0"/>
                    <a:pt x="6" y="0"/>
                    <a:pt x="7" y="2"/>
                  </a:cubicBezTo>
                  <a:cubicBezTo>
                    <a:pt x="49" y="44"/>
                    <a:pt x="49" y="44"/>
                    <a:pt x="49" y="44"/>
                  </a:cubicBezTo>
                  <a:cubicBezTo>
                    <a:pt x="91" y="2"/>
                    <a:pt x="91" y="2"/>
                    <a:pt x="91" y="2"/>
                  </a:cubicBezTo>
                  <a:cubicBezTo>
                    <a:pt x="92" y="0"/>
                    <a:pt x="95" y="0"/>
                    <a:pt x="96" y="2"/>
                  </a:cubicBezTo>
                  <a:cubicBezTo>
                    <a:pt x="97" y="3"/>
                    <a:pt x="97" y="5"/>
                    <a:pt x="96" y="7"/>
                  </a:cubicBezTo>
                  <a:cubicBezTo>
                    <a:pt x="51" y="51"/>
                    <a:pt x="51" y="51"/>
                    <a:pt x="51" y="51"/>
                  </a:cubicBezTo>
                  <a:cubicBezTo>
                    <a:pt x="51" y="52"/>
                    <a:pt x="50" y="52"/>
                    <a:pt x="49"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6" name="Freeform 186">
              <a:extLst>
                <a:ext uri="{FF2B5EF4-FFF2-40B4-BE49-F238E27FC236}">
                  <a16:creationId xmlns:a16="http://schemas.microsoft.com/office/drawing/2014/main" id="{2F81BB75-D4CE-5257-5864-FA8DC69A40C1}"/>
                </a:ext>
              </a:extLst>
            </p:cNvPr>
            <p:cNvSpPr>
              <a:spLocks noEditPoints="1"/>
            </p:cNvSpPr>
            <p:nvPr/>
          </p:nvSpPr>
          <p:spPr bwMode="auto">
            <a:xfrm>
              <a:off x="-2954468" y="4201696"/>
              <a:ext cx="605701" cy="608533"/>
            </a:xfrm>
            <a:custGeom>
              <a:avLst/>
              <a:gdLst>
                <a:gd name="T0" fmla="*/ 142 w 284"/>
                <a:gd name="T1" fmla="*/ 285 h 285"/>
                <a:gd name="T2" fmla="*/ 0 w 284"/>
                <a:gd name="T3" fmla="*/ 142 h 285"/>
                <a:gd name="T4" fmla="*/ 142 w 284"/>
                <a:gd name="T5" fmla="*/ 0 h 285"/>
                <a:gd name="T6" fmla="*/ 284 w 284"/>
                <a:gd name="T7" fmla="*/ 142 h 285"/>
                <a:gd name="T8" fmla="*/ 142 w 284"/>
                <a:gd name="T9" fmla="*/ 285 h 285"/>
                <a:gd name="T10" fmla="*/ 142 w 284"/>
                <a:gd name="T11" fmla="*/ 7 h 285"/>
                <a:gd name="T12" fmla="*/ 7 w 284"/>
                <a:gd name="T13" fmla="*/ 142 h 285"/>
                <a:gd name="T14" fmla="*/ 142 w 284"/>
                <a:gd name="T15" fmla="*/ 277 h 285"/>
                <a:gd name="T16" fmla="*/ 277 w 284"/>
                <a:gd name="T17" fmla="*/ 142 h 285"/>
                <a:gd name="T18" fmla="*/ 142 w 284"/>
                <a:gd name="T19" fmla="*/ 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85">
                  <a:moveTo>
                    <a:pt x="142" y="285"/>
                  </a:moveTo>
                  <a:cubicBezTo>
                    <a:pt x="63" y="285"/>
                    <a:pt x="0" y="221"/>
                    <a:pt x="0" y="142"/>
                  </a:cubicBezTo>
                  <a:cubicBezTo>
                    <a:pt x="0" y="64"/>
                    <a:pt x="63" y="0"/>
                    <a:pt x="142" y="0"/>
                  </a:cubicBezTo>
                  <a:cubicBezTo>
                    <a:pt x="220" y="0"/>
                    <a:pt x="284" y="64"/>
                    <a:pt x="284" y="142"/>
                  </a:cubicBezTo>
                  <a:cubicBezTo>
                    <a:pt x="284" y="221"/>
                    <a:pt x="220" y="285"/>
                    <a:pt x="142" y="285"/>
                  </a:cubicBezTo>
                  <a:close/>
                  <a:moveTo>
                    <a:pt x="142" y="7"/>
                  </a:moveTo>
                  <a:cubicBezTo>
                    <a:pt x="67" y="7"/>
                    <a:pt x="7" y="68"/>
                    <a:pt x="7" y="142"/>
                  </a:cubicBezTo>
                  <a:cubicBezTo>
                    <a:pt x="7" y="217"/>
                    <a:pt x="67" y="277"/>
                    <a:pt x="142" y="277"/>
                  </a:cubicBezTo>
                  <a:cubicBezTo>
                    <a:pt x="216" y="277"/>
                    <a:pt x="277" y="217"/>
                    <a:pt x="277" y="142"/>
                  </a:cubicBezTo>
                  <a:cubicBezTo>
                    <a:pt x="277" y="68"/>
                    <a:pt x="216" y="7"/>
                    <a:pt x="14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07" name="Shape22_20200717_154412">
            <a:extLst>
              <a:ext uri="{FF2B5EF4-FFF2-40B4-BE49-F238E27FC236}">
                <a16:creationId xmlns:a16="http://schemas.microsoft.com/office/drawing/2014/main" id="{0B9876DB-A210-FF69-95DF-7E233CB56B33}"/>
              </a:ext>
            </a:extLst>
          </p:cNvPr>
          <p:cNvGrpSpPr/>
          <p:nvPr/>
        </p:nvGrpSpPr>
        <p:grpSpPr>
          <a:xfrm>
            <a:off x="5753933" y="3797083"/>
            <a:ext cx="684130" cy="687326"/>
            <a:chOff x="-1972325" y="4201691"/>
            <a:chExt cx="605701" cy="608531"/>
          </a:xfrm>
          <a:solidFill>
            <a:schemeClr val="accent1"/>
          </a:solidFill>
        </p:grpSpPr>
        <p:sp>
          <p:nvSpPr>
            <p:cNvPr id="108" name="Freeform 187">
              <a:extLst>
                <a:ext uri="{FF2B5EF4-FFF2-40B4-BE49-F238E27FC236}">
                  <a16:creationId xmlns:a16="http://schemas.microsoft.com/office/drawing/2014/main" id="{240EEAF8-C945-4E65-958B-C14A0F4D8317}"/>
                </a:ext>
              </a:extLst>
            </p:cNvPr>
            <p:cNvSpPr>
              <a:spLocks noEditPoints="1"/>
            </p:cNvSpPr>
            <p:nvPr/>
          </p:nvSpPr>
          <p:spPr bwMode="auto">
            <a:xfrm>
              <a:off x="-1751555" y="4368689"/>
              <a:ext cx="212279" cy="274549"/>
            </a:xfrm>
            <a:custGeom>
              <a:avLst/>
              <a:gdLst>
                <a:gd name="T0" fmla="*/ 3 w 99"/>
                <a:gd name="T1" fmla="*/ 129 h 129"/>
                <a:gd name="T2" fmla="*/ 2 w 99"/>
                <a:gd name="T3" fmla="*/ 128 h 129"/>
                <a:gd name="T4" fmla="*/ 0 w 99"/>
                <a:gd name="T5" fmla="*/ 125 h 129"/>
                <a:gd name="T6" fmla="*/ 0 w 99"/>
                <a:gd name="T7" fmla="*/ 4 h 129"/>
                <a:gd name="T8" fmla="*/ 2 w 99"/>
                <a:gd name="T9" fmla="*/ 1 h 129"/>
                <a:gd name="T10" fmla="*/ 5 w 99"/>
                <a:gd name="T11" fmla="*/ 1 h 129"/>
                <a:gd name="T12" fmla="*/ 98 w 99"/>
                <a:gd name="T13" fmla="*/ 61 h 129"/>
                <a:gd name="T14" fmla="*/ 99 w 99"/>
                <a:gd name="T15" fmla="*/ 64 h 129"/>
                <a:gd name="T16" fmla="*/ 98 w 99"/>
                <a:gd name="T17" fmla="*/ 67 h 129"/>
                <a:gd name="T18" fmla="*/ 5 w 99"/>
                <a:gd name="T19" fmla="*/ 128 h 129"/>
                <a:gd name="T20" fmla="*/ 3 w 99"/>
                <a:gd name="T21" fmla="*/ 129 h 129"/>
                <a:gd name="T22" fmla="*/ 7 w 99"/>
                <a:gd name="T23" fmla="*/ 10 h 129"/>
                <a:gd name="T24" fmla="*/ 7 w 99"/>
                <a:gd name="T25" fmla="*/ 118 h 129"/>
                <a:gd name="T26" fmla="*/ 89 w 99"/>
                <a:gd name="T27" fmla="*/ 64 h 129"/>
                <a:gd name="T28" fmla="*/ 7 w 99"/>
                <a:gd name="T29" fmla="*/ 1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29">
                  <a:moveTo>
                    <a:pt x="3" y="129"/>
                  </a:moveTo>
                  <a:cubicBezTo>
                    <a:pt x="3" y="129"/>
                    <a:pt x="2" y="128"/>
                    <a:pt x="2" y="128"/>
                  </a:cubicBezTo>
                  <a:cubicBezTo>
                    <a:pt x="1" y="128"/>
                    <a:pt x="0" y="126"/>
                    <a:pt x="0" y="125"/>
                  </a:cubicBezTo>
                  <a:cubicBezTo>
                    <a:pt x="0" y="4"/>
                    <a:pt x="0" y="4"/>
                    <a:pt x="0" y="4"/>
                  </a:cubicBezTo>
                  <a:cubicBezTo>
                    <a:pt x="0" y="2"/>
                    <a:pt x="1" y="1"/>
                    <a:pt x="2" y="1"/>
                  </a:cubicBezTo>
                  <a:cubicBezTo>
                    <a:pt x="3" y="0"/>
                    <a:pt x="4" y="0"/>
                    <a:pt x="5" y="1"/>
                  </a:cubicBezTo>
                  <a:cubicBezTo>
                    <a:pt x="98" y="61"/>
                    <a:pt x="98" y="61"/>
                    <a:pt x="98" y="61"/>
                  </a:cubicBezTo>
                  <a:cubicBezTo>
                    <a:pt x="99" y="62"/>
                    <a:pt x="99" y="63"/>
                    <a:pt x="99" y="64"/>
                  </a:cubicBezTo>
                  <a:cubicBezTo>
                    <a:pt x="99" y="66"/>
                    <a:pt x="99" y="67"/>
                    <a:pt x="98" y="67"/>
                  </a:cubicBezTo>
                  <a:cubicBezTo>
                    <a:pt x="5" y="128"/>
                    <a:pt x="5" y="128"/>
                    <a:pt x="5" y="128"/>
                  </a:cubicBezTo>
                  <a:cubicBezTo>
                    <a:pt x="5" y="128"/>
                    <a:pt x="4" y="129"/>
                    <a:pt x="3" y="129"/>
                  </a:cubicBezTo>
                  <a:close/>
                  <a:moveTo>
                    <a:pt x="7" y="10"/>
                  </a:moveTo>
                  <a:cubicBezTo>
                    <a:pt x="7" y="118"/>
                    <a:pt x="7" y="118"/>
                    <a:pt x="7" y="118"/>
                  </a:cubicBezTo>
                  <a:cubicBezTo>
                    <a:pt x="89" y="64"/>
                    <a:pt x="89" y="64"/>
                    <a:pt x="89" y="64"/>
                  </a:cubicBezTo>
                  <a:lnTo>
                    <a:pt x="7" y="1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9" name="Freeform 188">
              <a:extLst>
                <a:ext uri="{FF2B5EF4-FFF2-40B4-BE49-F238E27FC236}">
                  <a16:creationId xmlns:a16="http://schemas.microsoft.com/office/drawing/2014/main" id="{7CECBD6A-46E9-BCF7-A3FA-61FD105FB62E}"/>
                </a:ext>
              </a:extLst>
            </p:cNvPr>
            <p:cNvSpPr>
              <a:spLocks noEditPoints="1"/>
            </p:cNvSpPr>
            <p:nvPr/>
          </p:nvSpPr>
          <p:spPr bwMode="auto">
            <a:xfrm>
              <a:off x="-1972325" y="4201691"/>
              <a:ext cx="605701" cy="608531"/>
            </a:xfrm>
            <a:custGeom>
              <a:avLst/>
              <a:gdLst>
                <a:gd name="T0" fmla="*/ 142 w 284"/>
                <a:gd name="T1" fmla="*/ 285 h 285"/>
                <a:gd name="T2" fmla="*/ 0 w 284"/>
                <a:gd name="T3" fmla="*/ 142 h 285"/>
                <a:gd name="T4" fmla="*/ 142 w 284"/>
                <a:gd name="T5" fmla="*/ 0 h 285"/>
                <a:gd name="T6" fmla="*/ 284 w 284"/>
                <a:gd name="T7" fmla="*/ 142 h 285"/>
                <a:gd name="T8" fmla="*/ 142 w 284"/>
                <a:gd name="T9" fmla="*/ 285 h 285"/>
                <a:gd name="T10" fmla="*/ 142 w 284"/>
                <a:gd name="T11" fmla="*/ 7 h 285"/>
                <a:gd name="T12" fmla="*/ 7 w 284"/>
                <a:gd name="T13" fmla="*/ 142 h 285"/>
                <a:gd name="T14" fmla="*/ 142 w 284"/>
                <a:gd name="T15" fmla="*/ 277 h 285"/>
                <a:gd name="T16" fmla="*/ 277 w 284"/>
                <a:gd name="T17" fmla="*/ 142 h 285"/>
                <a:gd name="T18" fmla="*/ 142 w 284"/>
                <a:gd name="T19" fmla="*/ 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285">
                  <a:moveTo>
                    <a:pt x="142" y="285"/>
                  </a:moveTo>
                  <a:cubicBezTo>
                    <a:pt x="64" y="285"/>
                    <a:pt x="0" y="221"/>
                    <a:pt x="0" y="142"/>
                  </a:cubicBezTo>
                  <a:cubicBezTo>
                    <a:pt x="0" y="64"/>
                    <a:pt x="64" y="0"/>
                    <a:pt x="142" y="0"/>
                  </a:cubicBezTo>
                  <a:cubicBezTo>
                    <a:pt x="220" y="0"/>
                    <a:pt x="284" y="64"/>
                    <a:pt x="284" y="142"/>
                  </a:cubicBezTo>
                  <a:cubicBezTo>
                    <a:pt x="284" y="221"/>
                    <a:pt x="220" y="285"/>
                    <a:pt x="142" y="285"/>
                  </a:cubicBezTo>
                  <a:close/>
                  <a:moveTo>
                    <a:pt x="142" y="7"/>
                  </a:moveTo>
                  <a:cubicBezTo>
                    <a:pt x="67" y="7"/>
                    <a:pt x="7" y="68"/>
                    <a:pt x="7" y="142"/>
                  </a:cubicBezTo>
                  <a:cubicBezTo>
                    <a:pt x="7" y="217"/>
                    <a:pt x="67" y="277"/>
                    <a:pt x="142" y="277"/>
                  </a:cubicBezTo>
                  <a:cubicBezTo>
                    <a:pt x="216" y="277"/>
                    <a:pt x="277" y="217"/>
                    <a:pt x="277" y="142"/>
                  </a:cubicBezTo>
                  <a:cubicBezTo>
                    <a:pt x="277" y="68"/>
                    <a:pt x="216" y="7"/>
                    <a:pt x="14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10" name="Shape23_20200717_154412">
            <a:extLst>
              <a:ext uri="{FF2B5EF4-FFF2-40B4-BE49-F238E27FC236}">
                <a16:creationId xmlns:a16="http://schemas.microsoft.com/office/drawing/2014/main" id="{03B171F8-05B1-BF4B-B2DB-8C406A32A8F3}"/>
              </a:ext>
            </a:extLst>
          </p:cNvPr>
          <p:cNvGrpSpPr/>
          <p:nvPr/>
        </p:nvGrpSpPr>
        <p:grpSpPr>
          <a:xfrm>
            <a:off x="7019531" y="3835747"/>
            <a:ext cx="764049" cy="597823"/>
            <a:chOff x="-1026978" y="4241307"/>
            <a:chExt cx="676458" cy="529288"/>
          </a:xfrm>
          <a:solidFill>
            <a:schemeClr val="accent1"/>
          </a:solidFill>
        </p:grpSpPr>
        <p:sp>
          <p:nvSpPr>
            <p:cNvPr id="111" name="Freeform 189">
              <a:extLst>
                <a:ext uri="{FF2B5EF4-FFF2-40B4-BE49-F238E27FC236}">
                  <a16:creationId xmlns:a16="http://schemas.microsoft.com/office/drawing/2014/main" id="{9899C968-7496-F22A-941E-7C07185F4AFD}"/>
                </a:ext>
              </a:extLst>
            </p:cNvPr>
            <p:cNvSpPr>
              <a:spLocks/>
            </p:cNvSpPr>
            <p:nvPr/>
          </p:nvSpPr>
          <p:spPr bwMode="auto">
            <a:xfrm>
              <a:off x="-531664" y="4496050"/>
              <a:ext cx="181144" cy="110385"/>
            </a:xfrm>
            <a:custGeom>
              <a:avLst/>
              <a:gdLst>
                <a:gd name="T0" fmla="*/ 82 w 86"/>
                <a:gd name="T1" fmla="*/ 51 h 51"/>
                <a:gd name="T2" fmla="*/ 79 w 86"/>
                <a:gd name="T3" fmla="*/ 49 h 51"/>
                <a:gd name="T4" fmla="*/ 46 w 86"/>
                <a:gd name="T5" fmla="*/ 9 h 51"/>
                <a:gd name="T6" fmla="*/ 7 w 86"/>
                <a:gd name="T7" fmla="*/ 42 h 51"/>
                <a:gd name="T8" fmla="*/ 2 w 86"/>
                <a:gd name="T9" fmla="*/ 41 h 51"/>
                <a:gd name="T10" fmla="*/ 2 w 86"/>
                <a:gd name="T11" fmla="*/ 36 h 51"/>
                <a:gd name="T12" fmla="*/ 45 w 86"/>
                <a:gd name="T13" fmla="*/ 2 h 51"/>
                <a:gd name="T14" fmla="*/ 50 w 86"/>
                <a:gd name="T15" fmla="*/ 2 h 51"/>
                <a:gd name="T16" fmla="*/ 84 w 86"/>
                <a:gd name="T17" fmla="*/ 45 h 51"/>
                <a:gd name="T18" fmla="*/ 84 w 86"/>
                <a:gd name="T19" fmla="*/ 50 h 51"/>
                <a:gd name="T20" fmla="*/ 82 w 86"/>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51">
                  <a:moveTo>
                    <a:pt x="82" y="51"/>
                  </a:moveTo>
                  <a:cubicBezTo>
                    <a:pt x="81" y="51"/>
                    <a:pt x="80" y="50"/>
                    <a:pt x="79" y="49"/>
                  </a:cubicBezTo>
                  <a:cubicBezTo>
                    <a:pt x="46" y="9"/>
                    <a:pt x="46" y="9"/>
                    <a:pt x="46" y="9"/>
                  </a:cubicBezTo>
                  <a:cubicBezTo>
                    <a:pt x="7" y="42"/>
                    <a:pt x="7" y="42"/>
                    <a:pt x="7" y="42"/>
                  </a:cubicBezTo>
                  <a:cubicBezTo>
                    <a:pt x="5" y="43"/>
                    <a:pt x="3" y="43"/>
                    <a:pt x="2" y="41"/>
                  </a:cubicBezTo>
                  <a:cubicBezTo>
                    <a:pt x="0" y="40"/>
                    <a:pt x="1" y="38"/>
                    <a:pt x="2" y="36"/>
                  </a:cubicBezTo>
                  <a:cubicBezTo>
                    <a:pt x="45" y="2"/>
                    <a:pt x="45" y="2"/>
                    <a:pt x="45" y="2"/>
                  </a:cubicBezTo>
                  <a:cubicBezTo>
                    <a:pt x="46" y="0"/>
                    <a:pt x="48" y="1"/>
                    <a:pt x="50" y="2"/>
                  </a:cubicBezTo>
                  <a:cubicBezTo>
                    <a:pt x="84" y="45"/>
                    <a:pt x="84" y="45"/>
                    <a:pt x="84" y="45"/>
                  </a:cubicBezTo>
                  <a:cubicBezTo>
                    <a:pt x="86" y="46"/>
                    <a:pt x="85" y="49"/>
                    <a:pt x="84" y="50"/>
                  </a:cubicBezTo>
                  <a:cubicBezTo>
                    <a:pt x="83" y="50"/>
                    <a:pt x="82" y="51"/>
                    <a:pt x="82"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2" name="Freeform 190">
              <a:extLst>
                <a:ext uri="{FF2B5EF4-FFF2-40B4-BE49-F238E27FC236}">
                  <a16:creationId xmlns:a16="http://schemas.microsoft.com/office/drawing/2014/main" id="{BA54CA99-247F-46FC-9B26-1E121C3E1EAE}"/>
                </a:ext>
              </a:extLst>
            </p:cNvPr>
            <p:cNvSpPr>
              <a:spLocks/>
            </p:cNvSpPr>
            <p:nvPr/>
          </p:nvSpPr>
          <p:spPr bwMode="auto">
            <a:xfrm>
              <a:off x="-1026978" y="4405478"/>
              <a:ext cx="181144" cy="107554"/>
            </a:xfrm>
            <a:custGeom>
              <a:avLst/>
              <a:gdLst>
                <a:gd name="T0" fmla="*/ 39 w 86"/>
                <a:gd name="T1" fmla="*/ 50 h 50"/>
                <a:gd name="T2" fmla="*/ 36 w 86"/>
                <a:gd name="T3" fmla="*/ 49 h 50"/>
                <a:gd name="T4" fmla="*/ 1 w 86"/>
                <a:gd name="T5" fmla="*/ 6 h 50"/>
                <a:gd name="T6" fmla="*/ 2 w 86"/>
                <a:gd name="T7" fmla="*/ 1 h 50"/>
                <a:gd name="T8" fmla="*/ 7 w 86"/>
                <a:gd name="T9" fmla="*/ 2 h 50"/>
                <a:gd name="T10" fmla="*/ 40 w 86"/>
                <a:gd name="T11" fmla="*/ 42 h 50"/>
                <a:gd name="T12" fmla="*/ 79 w 86"/>
                <a:gd name="T13" fmla="*/ 9 h 50"/>
                <a:gd name="T14" fmla="*/ 84 w 86"/>
                <a:gd name="T15" fmla="*/ 10 h 50"/>
                <a:gd name="T16" fmla="*/ 84 w 86"/>
                <a:gd name="T17" fmla="*/ 15 h 50"/>
                <a:gd name="T18" fmla="*/ 41 w 86"/>
                <a:gd name="T19" fmla="*/ 49 h 50"/>
                <a:gd name="T20" fmla="*/ 39 w 86"/>
                <a:gd name="T2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50">
                  <a:moveTo>
                    <a:pt x="39" y="50"/>
                  </a:moveTo>
                  <a:cubicBezTo>
                    <a:pt x="38" y="50"/>
                    <a:pt x="37" y="50"/>
                    <a:pt x="36" y="49"/>
                  </a:cubicBezTo>
                  <a:cubicBezTo>
                    <a:pt x="1" y="6"/>
                    <a:pt x="1" y="6"/>
                    <a:pt x="1" y="6"/>
                  </a:cubicBezTo>
                  <a:cubicBezTo>
                    <a:pt x="0" y="5"/>
                    <a:pt x="0" y="2"/>
                    <a:pt x="2" y="1"/>
                  </a:cubicBezTo>
                  <a:cubicBezTo>
                    <a:pt x="4" y="0"/>
                    <a:pt x="6" y="0"/>
                    <a:pt x="7" y="2"/>
                  </a:cubicBezTo>
                  <a:cubicBezTo>
                    <a:pt x="40" y="42"/>
                    <a:pt x="40" y="42"/>
                    <a:pt x="40" y="42"/>
                  </a:cubicBezTo>
                  <a:cubicBezTo>
                    <a:pt x="79" y="9"/>
                    <a:pt x="79" y="9"/>
                    <a:pt x="79" y="9"/>
                  </a:cubicBezTo>
                  <a:cubicBezTo>
                    <a:pt x="81" y="8"/>
                    <a:pt x="83" y="8"/>
                    <a:pt x="84" y="10"/>
                  </a:cubicBezTo>
                  <a:cubicBezTo>
                    <a:pt x="86" y="11"/>
                    <a:pt x="85" y="13"/>
                    <a:pt x="84" y="15"/>
                  </a:cubicBezTo>
                  <a:cubicBezTo>
                    <a:pt x="41" y="49"/>
                    <a:pt x="41" y="49"/>
                    <a:pt x="41" y="49"/>
                  </a:cubicBezTo>
                  <a:cubicBezTo>
                    <a:pt x="41" y="50"/>
                    <a:pt x="40" y="50"/>
                    <a:pt x="39"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3" name="Freeform 191">
              <a:extLst>
                <a:ext uri="{FF2B5EF4-FFF2-40B4-BE49-F238E27FC236}">
                  <a16:creationId xmlns:a16="http://schemas.microsoft.com/office/drawing/2014/main" id="{BA0D8C85-58FB-7572-1042-A536B04604F0}"/>
                </a:ext>
              </a:extLst>
            </p:cNvPr>
            <p:cNvSpPr>
              <a:spLocks/>
            </p:cNvSpPr>
            <p:nvPr/>
          </p:nvSpPr>
          <p:spPr bwMode="auto">
            <a:xfrm>
              <a:off x="-919425" y="4498879"/>
              <a:ext cx="492486" cy="271716"/>
            </a:xfrm>
            <a:custGeom>
              <a:avLst/>
              <a:gdLst>
                <a:gd name="T0" fmla="*/ 108 w 231"/>
                <a:gd name="T1" fmla="*/ 127 h 127"/>
                <a:gd name="T2" fmla="*/ 1 w 231"/>
                <a:gd name="T3" fmla="*/ 65 h 127"/>
                <a:gd name="T4" fmla="*/ 2 w 231"/>
                <a:gd name="T5" fmla="*/ 60 h 127"/>
                <a:gd name="T6" fmla="*/ 7 w 231"/>
                <a:gd name="T7" fmla="*/ 62 h 127"/>
                <a:gd name="T8" fmla="*/ 108 w 231"/>
                <a:gd name="T9" fmla="*/ 120 h 127"/>
                <a:gd name="T10" fmla="*/ 224 w 231"/>
                <a:gd name="T11" fmla="*/ 3 h 127"/>
                <a:gd name="T12" fmla="*/ 228 w 231"/>
                <a:gd name="T13" fmla="*/ 0 h 127"/>
                <a:gd name="T14" fmla="*/ 231 w 231"/>
                <a:gd name="T15" fmla="*/ 3 h 127"/>
                <a:gd name="T16" fmla="*/ 108 w 231"/>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27">
                  <a:moveTo>
                    <a:pt x="108" y="127"/>
                  </a:moveTo>
                  <a:cubicBezTo>
                    <a:pt x="64" y="127"/>
                    <a:pt x="23" y="103"/>
                    <a:pt x="1" y="65"/>
                  </a:cubicBezTo>
                  <a:cubicBezTo>
                    <a:pt x="0" y="63"/>
                    <a:pt x="1" y="61"/>
                    <a:pt x="2" y="60"/>
                  </a:cubicBezTo>
                  <a:cubicBezTo>
                    <a:pt x="4" y="59"/>
                    <a:pt x="6" y="60"/>
                    <a:pt x="7" y="62"/>
                  </a:cubicBezTo>
                  <a:cubicBezTo>
                    <a:pt x="28" y="97"/>
                    <a:pt x="67" y="120"/>
                    <a:pt x="108" y="120"/>
                  </a:cubicBezTo>
                  <a:cubicBezTo>
                    <a:pt x="172" y="120"/>
                    <a:pt x="224" y="68"/>
                    <a:pt x="224" y="3"/>
                  </a:cubicBezTo>
                  <a:cubicBezTo>
                    <a:pt x="224" y="1"/>
                    <a:pt x="226" y="0"/>
                    <a:pt x="228" y="0"/>
                  </a:cubicBezTo>
                  <a:cubicBezTo>
                    <a:pt x="230" y="0"/>
                    <a:pt x="231" y="1"/>
                    <a:pt x="231" y="3"/>
                  </a:cubicBezTo>
                  <a:cubicBezTo>
                    <a:pt x="231" y="71"/>
                    <a:pt x="176" y="127"/>
                    <a:pt x="108" y="1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4" name="Freeform 192">
              <a:extLst>
                <a:ext uri="{FF2B5EF4-FFF2-40B4-BE49-F238E27FC236}">
                  <a16:creationId xmlns:a16="http://schemas.microsoft.com/office/drawing/2014/main" id="{2BC6481D-605A-0130-0677-C343712407BB}"/>
                </a:ext>
              </a:extLst>
            </p:cNvPr>
            <p:cNvSpPr>
              <a:spLocks/>
            </p:cNvSpPr>
            <p:nvPr/>
          </p:nvSpPr>
          <p:spPr bwMode="auto">
            <a:xfrm>
              <a:off x="-953386" y="4241307"/>
              <a:ext cx="498147" cy="271716"/>
            </a:xfrm>
            <a:custGeom>
              <a:avLst/>
              <a:gdLst>
                <a:gd name="T0" fmla="*/ 4 w 233"/>
                <a:gd name="T1" fmla="*/ 127 h 127"/>
                <a:gd name="T2" fmla="*/ 0 w 233"/>
                <a:gd name="T3" fmla="*/ 123 h 127"/>
                <a:gd name="T4" fmla="*/ 124 w 233"/>
                <a:gd name="T5" fmla="*/ 0 h 127"/>
                <a:gd name="T6" fmla="*/ 232 w 233"/>
                <a:gd name="T7" fmla="*/ 64 h 127"/>
                <a:gd name="T8" fmla="*/ 231 w 233"/>
                <a:gd name="T9" fmla="*/ 69 h 127"/>
                <a:gd name="T10" fmla="*/ 226 w 233"/>
                <a:gd name="T11" fmla="*/ 67 h 127"/>
                <a:gd name="T12" fmla="*/ 124 w 233"/>
                <a:gd name="T13" fmla="*/ 7 h 127"/>
                <a:gd name="T14" fmla="*/ 8 w 233"/>
                <a:gd name="T15" fmla="*/ 123 h 127"/>
                <a:gd name="T16" fmla="*/ 4 w 23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27">
                  <a:moveTo>
                    <a:pt x="4" y="127"/>
                  </a:moveTo>
                  <a:cubicBezTo>
                    <a:pt x="2" y="127"/>
                    <a:pt x="0" y="125"/>
                    <a:pt x="0" y="123"/>
                  </a:cubicBezTo>
                  <a:cubicBezTo>
                    <a:pt x="0" y="55"/>
                    <a:pt x="56" y="0"/>
                    <a:pt x="124" y="0"/>
                  </a:cubicBezTo>
                  <a:cubicBezTo>
                    <a:pt x="169" y="0"/>
                    <a:pt x="211" y="24"/>
                    <a:pt x="232" y="64"/>
                  </a:cubicBezTo>
                  <a:cubicBezTo>
                    <a:pt x="233" y="66"/>
                    <a:pt x="233" y="68"/>
                    <a:pt x="231" y="69"/>
                  </a:cubicBezTo>
                  <a:cubicBezTo>
                    <a:pt x="229" y="70"/>
                    <a:pt x="227" y="69"/>
                    <a:pt x="226" y="67"/>
                  </a:cubicBezTo>
                  <a:cubicBezTo>
                    <a:pt x="205" y="30"/>
                    <a:pt x="166" y="7"/>
                    <a:pt x="124" y="7"/>
                  </a:cubicBezTo>
                  <a:cubicBezTo>
                    <a:pt x="60" y="7"/>
                    <a:pt x="8" y="59"/>
                    <a:pt x="8" y="123"/>
                  </a:cubicBezTo>
                  <a:cubicBezTo>
                    <a:pt x="8" y="125"/>
                    <a:pt x="6" y="127"/>
                    <a:pt x="4" y="1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15" name="Group 114">
            <a:extLst>
              <a:ext uri="{FF2B5EF4-FFF2-40B4-BE49-F238E27FC236}">
                <a16:creationId xmlns:a16="http://schemas.microsoft.com/office/drawing/2014/main" id="{AB47F540-A0A5-BC25-3CF8-010EE70FB7FA}"/>
              </a:ext>
            </a:extLst>
          </p:cNvPr>
          <p:cNvGrpSpPr/>
          <p:nvPr/>
        </p:nvGrpSpPr>
        <p:grpSpPr>
          <a:xfrm>
            <a:off x="8410713" y="3838260"/>
            <a:ext cx="592797" cy="592797"/>
            <a:chOff x="8401060" y="3486224"/>
            <a:chExt cx="592797" cy="592797"/>
          </a:xfrm>
          <a:solidFill>
            <a:schemeClr val="accent1"/>
          </a:solidFill>
        </p:grpSpPr>
        <p:sp>
          <p:nvSpPr>
            <p:cNvPr id="116" name="Freeform: Shape 115">
              <a:extLst>
                <a:ext uri="{FF2B5EF4-FFF2-40B4-BE49-F238E27FC236}">
                  <a16:creationId xmlns:a16="http://schemas.microsoft.com/office/drawing/2014/main" id="{6D6203DE-6036-15CA-FB16-7823E11D8130}"/>
                </a:ext>
              </a:extLst>
            </p:cNvPr>
            <p:cNvSpPr>
              <a:spLocks noChangeAspect="1"/>
            </p:cNvSpPr>
            <p:nvPr/>
          </p:nvSpPr>
          <p:spPr>
            <a:xfrm>
              <a:off x="8401060" y="3486224"/>
              <a:ext cx="592797" cy="592797"/>
            </a:xfrm>
            <a:custGeom>
              <a:avLst/>
              <a:gdLst>
                <a:gd name="connsiteX0" fmla="*/ 2470657 w 4941025"/>
                <a:gd name="connsiteY0" fmla="*/ 8328 h 4941025"/>
                <a:gd name="connsiteX1" fmla="*/ 729529 w 4941025"/>
                <a:gd name="connsiteY1" fmla="*/ 729529 h 4941025"/>
                <a:gd name="connsiteX2" fmla="*/ 8328 w 4941025"/>
                <a:gd name="connsiteY2" fmla="*/ 2470657 h 4941025"/>
                <a:gd name="connsiteX3" fmla="*/ 729529 w 4941025"/>
                <a:gd name="connsiteY3" fmla="*/ 4211786 h 4941025"/>
                <a:gd name="connsiteX4" fmla="*/ 2470657 w 4941025"/>
                <a:gd name="connsiteY4" fmla="*/ 4932987 h 4941025"/>
                <a:gd name="connsiteX5" fmla="*/ 4211786 w 4941025"/>
                <a:gd name="connsiteY5" fmla="*/ 4211786 h 4941025"/>
                <a:gd name="connsiteX6" fmla="*/ 4932987 w 4941025"/>
                <a:gd name="connsiteY6" fmla="*/ 2470657 h 4941025"/>
                <a:gd name="connsiteX7" fmla="*/ 4209965 w 4941025"/>
                <a:gd name="connsiteY7" fmla="*/ 731416 h 4941025"/>
                <a:gd name="connsiteX8" fmla="*/ 2470724 w 4941025"/>
                <a:gd name="connsiteY8" fmla="*/ 8394 h 4941025"/>
                <a:gd name="connsiteX9" fmla="*/ 2470657 w 4941025"/>
                <a:gd name="connsiteY9" fmla="*/ 4684204 h 4941025"/>
                <a:gd name="connsiteX10" fmla="*/ 905407 w 4941025"/>
                <a:gd name="connsiteY10" fmla="*/ 4035863 h 4941025"/>
                <a:gd name="connsiteX11" fmla="*/ 257067 w 4941025"/>
                <a:gd name="connsiteY11" fmla="*/ 2470613 h 4941025"/>
                <a:gd name="connsiteX12" fmla="*/ 905407 w 4941025"/>
                <a:gd name="connsiteY12" fmla="*/ 905362 h 4941025"/>
                <a:gd name="connsiteX13" fmla="*/ 2470657 w 4941025"/>
                <a:gd name="connsiteY13" fmla="*/ 257022 h 4941025"/>
                <a:gd name="connsiteX14" fmla="*/ 4035908 w 4941025"/>
                <a:gd name="connsiteY14" fmla="*/ 905362 h 4941025"/>
                <a:gd name="connsiteX15" fmla="*/ 4684248 w 4941025"/>
                <a:gd name="connsiteY15" fmla="*/ 2470613 h 4941025"/>
                <a:gd name="connsiteX16" fmla="*/ 4034087 w 4941025"/>
                <a:gd name="connsiteY16" fmla="*/ 4033976 h 4941025"/>
                <a:gd name="connsiteX17" fmla="*/ 2470724 w 4941025"/>
                <a:gd name="connsiteY17" fmla="*/ 4684137 h 494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41025" h="4941025">
                  <a:moveTo>
                    <a:pt x="2470657" y="8328"/>
                  </a:moveTo>
                  <a:cubicBezTo>
                    <a:pt x="1817642" y="8328"/>
                    <a:pt x="1191320" y="267781"/>
                    <a:pt x="729529" y="729529"/>
                  </a:cubicBezTo>
                  <a:cubicBezTo>
                    <a:pt x="267781" y="1191320"/>
                    <a:pt x="8328" y="1817620"/>
                    <a:pt x="8328" y="2470657"/>
                  </a:cubicBezTo>
                  <a:cubicBezTo>
                    <a:pt x="8328" y="3123694"/>
                    <a:pt x="267781" y="3749994"/>
                    <a:pt x="729529" y="4211786"/>
                  </a:cubicBezTo>
                  <a:cubicBezTo>
                    <a:pt x="1191320" y="4673533"/>
                    <a:pt x="1817620" y="4932987"/>
                    <a:pt x="2470657" y="4932987"/>
                  </a:cubicBezTo>
                  <a:cubicBezTo>
                    <a:pt x="3123694" y="4932987"/>
                    <a:pt x="3749994" y="4673533"/>
                    <a:pt x="4211786" y="4211786"/>
                  </a:cubicBezTo>
                  <a:cubicBezTo>
                    <a:pt x="4673533" y="3749994"/>
                    <a:pt x="4932987" y="3123694"/>
                    <a:pt x="4932987" y="2470657"/>
                  </a:cubicBezTo>
                  <a:cubicBezTo>
                    <a:pt x="4931339" y="1818109"/>
                    <a:pt x="4671368" y="1192764"/>
                    <a:pt x="4209965" y="731416"/>
                  </a:cubicBezTo>
                  <a:cubicBezTo>
                    <a:pt x="3748562" y="270013"/>
                    <a:pt x="3123217" y="10037"/>
                    <a:pt x="2470724" y="8394"/>
                  </a:cubicBezTo>
                  <a:close/>
                  <a:moveTo>
                    <a:pt x="2470657" y="4684204"/>
                  </a:moveTo>
                  <a:cubicBezTo>
                    <a:pt x="1883563" y="4684204"/>
                    <a:pt x="1320564" y="4450987"/>
                    <a:pt x="905407" y="4035863"/>
                  </a:cubicBezTo>
                  <a:cubicBezTo>
                    <a:pt x="490250" y="3620739"/>
                    <a:pt x="257067" y="3057718"/>
                    <a:pt x="257067" y="2470613"/>
                  </a:cubicBezTo>
                  <a:cubicBezTo>
                    <a:pt x="257067" y="1883508"/>
                    <a:pt x="490283" y="1320520"/>
                    <a:pt x="905407" y="905362"/>
                  </a:cubicBezTo>
                  <a:cubicBezTo>
                    <a:pt x="1320531" y="490205"/>
                    <a:pt x="1883552" y="257022"/>
                    <a:pt x="2470657" y="257022"/>
                  </a:cubicBezTo>
                  <a:cubicBezTo>
                    <a:pt x="3057762" y="257022"/>
                    <a:pt x="3620750" y="490239"/>
                    <a:pt x="4035908" y="905362"/>
                  </a:cubicBezTo>
                  <a:cubicBezTo>
                    <a:pt x="4451065" y="1320486"/>
                    <a:pt x="4684248" y="1883508"/>
                    <a:pt x="4684248" y="2470613"/>
                  </a:cubicBezTo>
                  <a:cubicBezTo>
                    <a:pt x="4682600" y="3057185"/>
                    <a:pt x="4448866" y="3619263"/>
                    <a:pt x="4034087" y="4033976"/>
                  </a:cubicBezTo>
                  <a:cubicBezTo>
                    <a:pt x="3619318" y="4448744"/>
                    <a:pt x="3057240" y="4682483"/>
                    <a:pt x="2470724" y="4684137"/>
                  </a:cubicBezTo>
                  <a:close/>
                </a:path>
              </a:pathLst>
            </a:custGeom>
            <a:grpFill/>
            <a:ln w="9525" cap="flat">
              <a:noFill/>
              <a:prstDash val="solid"/>
              <a:miter/>
            </a:ln>
          </p:spPr>
          <p:txBody>
            <a:bodyPr rtlCol="0" anchor="ctr"/>
            <a:lstStyle/>
            <a:p>
              <a:endParaRPr lang="en-IN"/>
            </a:p>
          </p:txBody>
        </p:sp>
        <p:sp>
          <p:nvSpPr>
            <p:cNvPr id="117" name="Freeform: Shape 116">
              <a:extLst>
                <a:ext uri="{FF2B5EF4-FFF2-40B4-BE49-F238E27FC236}">
                  <a16:creationId xmlns:a16="http://schemas.microsoft.com/office/drawing/2014/main" id="{12F44581-98FE-7840-26AF-66195AD556DE}"/>
                </a:ext>
              </a:extLst>
            </p:cNvPr>
            <p:cNvSpPr/>
            <p:nvPr/>
          </p:nvSpPr>
          <p:spPr>
            <a:xfrm>
              <a:off x="8559214" y="3685408"/>
              <a:ext cx="279747" cy="190494"/>
            </a:xfrm>
            <a:custGeom>
              <a:avLst/>
              <a:gdLst>
                <a:gd name="connsiteX0" fmla="*/ 853965 w 2331720"/>
                <a:gd name="connsiteY0" fmla="*/ 1239465 h 1587790"/>
                <a:gd name="connsiteX1" fmla="*/ 188625 w 2331720"/>
                <a:gd name="connsiteY1" fmla="*/ 555471 h 1587790"/>
                <a:gd name="connsiteX2" fmla="*/ 8328 w 2331720"/>
                <a:gd name="connsiteY2" fmla="*/ 729573 h 1587790"/>
                <a:gd name="connsiteX3" fmla="*/ 841518 w 2331720"/>
                <a:gd name="connsiteY3" fmla="*/ 1587657 h 1587790"/>
                <a:gd name="connsiteX4" fmla="*/ 2327601 w 2331720"/>
                <a:gd name="connsiteY4" fmla="*/ 188625 h 1587790"/>
                <a:gd name="connsiteX5" fmla="*/ 2159706 w 2331720"/>
                <a:gd name="connsiteY5" fmla="*/ 8328 h 158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720" h="1587790">
                  <a:moveTo>
                    <a:pt x="853965" y="1239465"/>
                  </a:moveTo>
                  <a:lnTo>
                    <a:pt x="188625" y="555471"/>
                  </a:lnTo>
                  <a:lnTo>
                    <a:pt x="8328" y="729573"/>
                  </a:lnTo>
                  <a:lnTo>
                    <a:pt x="841518" y="1587657"/>
                  </a:lnTo>
                  <a:lnTo>
                    <a:pt x="2327601" y="188625"/>
                  </a:lnTo>
                  <a:lnTo>
                    <a:pt x="2159706" y="8328"/>
                  </a:lnTo>
                  <a:close/>
                </a:path>
              </a:pathLst>
            </a:custGeom>
            <a:grpFill/>
            <a:ln w="9525" cap="flat">
              <a:noFill/>
              <a:prstDash val="solid"/>
              <a:miter/>
            </a:ln>
          </p:spPr>
          <p:txBody>
            <a:bodyPr rtlCol="0" anchor="ctr"/>
            <a:lstStyle/>
            <a:p>
              <a:endParaRPr lang="en-IN"/>
            </a:p>
          </p:txBody>
        </p:sp>
      </p:grpSp>
      <p:grpSp>
        <p:nvGrpSpPr>
          <p:cNvPr id="118" name="Group 117">
            <a:extLst>
              <a:ext uri="{FF2B5EF4-FFF2-40B4-BE49-F238E27FC236}">
                <a16:creationId xmlns:a16="http://schemas.microsoft.com/office/drawing/2014/main" id="{5C1FC870-90C0-3F45-8912-7057517DFDDA}"/>
              </a:ext>
            </a:extLst>
          </p:cNvPr>
          <p:cNvGrpSpPr>
            <a:grpSpLocks noChangeAspect="1"/>
          </p:cNvGrpSpPr>
          <p:nvPr/>
        </p:nvGrpSpPr>
        <p:grpSpPr>
          <a:xfrm>
            <a:off x="9716271" y="3838260"/>
            <a:ext cx="592797" cy="592797"/>
            <a:chOff x="3948956" y="596176"/>
            <a:chExt cx="4291149" cy="4291149"/>
          </a:xfrm>
          <a:solidFill>
            <a:schemeClr val="accent1"/>
          </a:solidFill>
        </p:grpSpPr>
        <p:sp>
          <p:nvSpPr>
            <p:cNvPr id="119" name="Freeform: Shape 118">
              <a:extLst>
                <a:ext uri="{FF2B5EF4-FFF2-40B4-BE49-F238E27FC236}">
                  <a16:creationId xmlns:a16="http://schemas.microsoft.com/office/drawing/2014/main" id="{1B21FB03-E1D0-15A5-D900-B484EF93E5F0}"/>
                </a:ext>
              </a:extLst>
            </p:cNvPr>
            <p:cNvSpPr/>
            <p:nvPr/>
          </p:nvSpPr>
          <p:spPr>
            <a:xfrm>
              <a:off x="3948956" y="596176"/>
              <a:ext cx="4291149" cy="4291149"/>
            </a:xfrm>
            <a:custGeom>
              <a:avLst/>
              <a:gdLst>
                <a:gd name="connsiteX0" fmla="*/ 2147044 w 4291148"/>
                <a:gd name="connsiteY0" fmla="*/ 7348 h 4291148"/>
                <a:gd name="connsiteX1" fmla="*/ 7348 w 4291148"/>
                <a:gd name="connsiteY1" fmla="*/ 2147044 h 4291148"/>
                <a:gd name="connsiteX2" fmla="*/ 2147044 w 4291148"/>
                <a:gd name="connsiteY2" fmla="*/ 4286740 h 4291148"/>
                <a:gd name="connsiteX3" fmla="*/ 4286740 w 4291148"/>
                <a:gd name="connsiteY3" fmla="*/ 2147044 h 4291148"/>
                <a:gd name="connsiteX4" fmla="*/ 2147044 w 4291148"/>
                <a:gd name="connsiteY4" fmla="*/ 7348 h 4291148"/>
                <a:gd name="connsiteX5" fmla="*/ 2147044 w 4291148"/>
                <a:gd name="connsiteY5" fmla="*/ 4067284 h 4291148"/>
                <a:gd name="connsiteX6" fmla="*/ 226804 w 4291148"/>
                <a:gd name="connsiteY6" fmla="*/ 2147044 h 4291148"/>
                <a:gd name="connsiteX7" fmla="*/ 2147044 w 4291148"/>
                <a:gd name="connsiteY7" fmla="*/ 226804 h 4291148"/>
                <a:gd name="connsiteX8" fmla="*/ 4067284 w 4291148"/>
                <a:gd name="connsiteY8" fmla="*/ 2147044 h 4291148"/>
                <a:gd name="connsiteX9" fmla="*/ 2147044 w 4291148"/>
                <a:gd name="connsiteY9" fmla="*/ 4067284 h 429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1148" h="4291148">
                  <a:moveTo>
                    <a:pt x="2147044" y="7348"/>
                  </a:moveTo>
                  <a:cubicBezTo>
                    <a:pt x="967468" y="7348"/>
                    <a:pt x="7348" y="967468"/>
                    <a:pt x="7348" y="2147044"/>
                  </a:cubicBezTo>
                  <a:cubicBezTo>
                    <a:pt x="7348" y="3326620"/>
                    <a:pt x="967468" y="4286740"/>
                    <a:pt x="2147044" y="4286740"/>
                  </a:cubicBezTo>
                  <a:cubicBezTo>
                    <a:pt x="3326620" y="4286740"/>
                    <a:pt x="4286740" y="3326620"/>
                    <a:pt x="4286740" y="2147044"/>
                  </a:cubicBezTo>
                  <a:cubicBezTo>
                    <a:pt x="4286740" y="967468"/>
                    <a:pt x="3326620" y="7348"/>
                    <a:pt x="2147044" y="7348"/>
                  </a:cubicBezTo>
                  <a:close/>
                  <a:moveTo>
                    <a:pt x="2147044" y="4067284"/>
                  </a:moveTo>
                  <a:cubicBezTo>
                    <a:pt x="1088169" y="4067284"/>
                    <a:pt x="226804" y="3205899"/>
                    <a:pt x="226804" y="2147044"/>
                  </a:cubicBezTo>
                  <a:cubicBezTo>
                    <a:pt x="226804" y="1088188"/>
                    <a:pt x="1088188" y="226804"/>
                    <a:pt x="2147044" y="226804"/>
                  </a:cubicBezTo>
                  <a:cubicBezTo>
                    <a:pt x="3205900" y="226804"/>
                    <a:pt x="4067284" y="1088188"/>
                    <a:pt x="4067284" y="2147044"/>
                  </a:cubicBezTo>
                  <a:cubicBezTo>
                    <a:pt x="4067284" y="3205899"/>
                    <a:pt x="3205900" y="4067284"/>
                    <a:pt x="2147044" y="4067284"/>
                  </a:cubicBezTo>
                  <a:close/>
                </a:path>
              </a:pathLst>
            </a:custGeom>
            <a:grpFill/>
            <a:ln w="9525" cap="flat">
              <a:noFill/>
              <a:prstDash val="solid"/>
              <a:miter/>
            </a:ln>
          </p:spPr>
          <p:txBody>
            <a:bodyPr rtlCol="0" anchor="ctr"/>
            <a:lstStyle/>
            <a:p>
              <a:endParaRPr lang="en-IN"/>
            </a:p>
          </p:txBody>
        </p:sp>
        <p:sp>
          <p:nvSpPr>
            <p:cNvPr id="120" name="Freeform: Shape 119">
              <a:extLst>
                <a:ext uri="{FF2B5EF4-FFF2-40B4-BE49-F238E27FC236}">
                  <a16:creationId xmlns:a16="http://schemas.microsoft.com/office/drawing/2014/main" id="{0CDAC2EB-1137-61A9-0533-8F0E14616FC3}"/>
                </a:ext>
              </a:extLst>
            </p:cNvPr>
            <p:cNvSpPr/>
            <p:nvPr/>
          </p:nvSpPr>
          <p:spPr>
            <a:xfrm>
              <a:off x="5358144" y="2005324"/>
              <a:ext cx="1469571" cy="1469571"/>
            </a:xfrm>
            <a:custGeom>
              <a:avLst/>
              <a:gdLst>
                <a:gd name="connsiteX0" fmla="*/ 1436295 w 1469571"/>
                <a:gd name="connsiteY0" fmla="*/ 39437 h 1469571"/>
                <a:gd name="connsiteX1" fmla="*/ 1281029 w 1469571"/>
                <a:gd name="connsiteY1" fmla="*/ 39437 h 1469571"/>
                <a:gd name="connsiteX2" fmla="*/ 737866 w 1469571"/>
                <a:gd name="connsiteY2" fmla="*/ 582601 h 1469571"/>
                <a:gd name="connsiteX3" fmla="*/ 194703 w 1469571"/>
                <a:gd name="connsiteY3" fmla="*/ 39437 h 1469571"/>
                <a:gd name="connsiteX4" fmla="*/ 39438 w 1469571"/>
                <a:gd name="connsiteY4" fmla="*/ 39437 h 1469571"/>
                <a:gd name="connsiteX5" fmla="*/ 39438 w 1469571"/>
                <a:gd name="connsiteY5" fmla="*/ 194702 h 1469571"/>
                <a:gd name="connsiteX6" fmla="*/ 582601 w 1469571"/>
                <a:gd name="connsiteY6" fmla="*/ 737866 h 1469571"/>
                <a:gd name="connsiteX7" fmla="*/ 39438 w 1469571"/>
                <a:gd name="connsiteY7" fmla="*/ 1281029 h 1469571"/>
                <a:gd name="connsiteX8" fmla="*/ 39438 w 1469571"/>
                <a:gd name="connsiteY8" fmla="*/ 1436294 h 1469571"/>
                <a:gd name="connsiteX9" fmla="*/ 116781 w 1469571"/>
                <a:gd name="connsiteY9" fmla="*/ 1468671 h 1469571"/>
                <a:gd name="connsiteX10" fmla="*/ 194125 w 1469571"/>
                <a:gd name="connsiteY10" fmla="*/ 1436294 h 1469571"/>
                <a:gd name="connsiteX11" fmla="*/ 737288 w 1469571"/>
                <a:gd name="connsiteY11" fmla="*/ 893131 h 1469571"/>
                <a:gd name="connsiteX12" fmla="*/ 1280451 w 1469571"/>
                <a:gd name="connsiteY12" fmla="*/ 1436294 h 1469571"/>
                <a:gd name="connsiteX13" fmla="*/ 1357795 w 1469571"/>
                <a:gd name="connsiteY13" fmla="*/ 1468671 h 1469571"/>
                <a:gd name="connsiteX14" fmla="*/ 1435139 w 1469571"/>
                <a:gd name="connsiteY14" fmla="*/ 1436294 h 1469571"/>
                <a:gd name="connsiteX15" fmla="*/ 1435139 w 1469571"/>
                <a:gd name="connsiteY15" fmla="*/ 1281029 h 1469571"/>
                <a:gd name="connsiteX16" fmla="*/ 891975 w 1469571"/>
                <a:gd name="connsiteY16" fmla="*/ 737866 h 1469571"/>
                <a:gd name="connsiteX17" fmla="*/ 1435139 w 1469571"/>
                <a:gd name="connsiteY17" fmla="*/ 194702 h 1469571"/>
                <a:gd name="connsiteX18" fmla="*/ 1436287 w 1469571"/>
                <a:gd name="connsiteY18" fmla="*/ 39437 h 146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9571" h="1469571">
                  <a:moveTo>
                    <a:pt x="1436295" y="39437"/>
                  </a:moveTo>
                  <a:cubicBezTo>
                    <a:pt x="1393508" y="-3349"/>
                    <a:pt x="1323823" y="-3349"/>
                    <a:pt x="1281029" y="39437"/>
                  </a:cubicBezTo>
                  <a:lnTo>
                    <a:pt x="737866" y="582601"/>
                  </a:lnTo>
                  <a:lnTo>
                    <a:pt x="194703" y="39437"/>
                  </a:lnTo>
                  <a:cubicBezTo>
                    <a:pt x="151917" y="-3349"/>
                    <a:pt x="82231" y="-3349"/>
                    <a:pt x="39438" y="39437"/>
                  </a:cubicBezTo>
                  <a:cubicBezTo>
                    <a:pt x="-3349" y="82223"/>
                    <a:pt x="-3349" y="151909"/>
                    <a:pt x="39438" y="194702"/>
                  </a:cubicBezTo>
                  <a:lnTo>
                    <a:pt x="582601" y="737866"/>
                  </a:lnTo>
                  <a:lnTo>
                    <a:pt x="39438" y="1281029"/>
                  </a:lnTo>
                  <a:cubicBezTo>
                    <a:pt x="-3349" y="1323815"/>
                    <a:pt x="-3349" y="1393501"/>
                    <a:pt x="39438" y="1436294"/>
                  </a:cubicBezTo>
                  <a:cubicBezTo>
                    <a:pt x="60831" y="1457687"/>
                    <a:pt x="88806" y="1468671"/>
                    <a:pt x="116781" y="1468671"/>
                  </a:cubicBezTo>
                  <a:cubicBezTo>
                    <a:pt x="144756" y="1468671"/>
                    <a:pt x="172732" y="1457687"/>
                    <a:pt x="194125" y="1436294"/>
                  </a:cubicBezTo>
                  <a:lnTo>
                    <a:pt x="737288" y="893131"/>
                  </a:lnTo>
                  <a:lnTo>
                    <a:pt x="1280451" y="1436294"/>
                  </a:lnTo>
                  <a:cubicBezTo>
                    <a:pt x="1301844" y="1457687"/>
                    <a:pt x="1329820" y="1468671"/>
                    <a:pt x="1357795" y="1468671"/>
                  </a:cubicBezTo>
                  <a:cubicBezTo>
                    <a:pt x="1385771" y="1468671"/>
                    <a:pt x="1413746" y="1457687"/>
                    <a:pt x="1435139" y="1436294"/>
                  </a:cubicBezTo>
                  <a:cubicBezTo>
                    <a:pt x="1477925" y="1393508"/>
                    <a:pt x="1477925" y="1323823"/>
                    <a:pt x="1435139" y="1281029"/>
                  </a:cubicBezTo>
                  <a:lnTo>
                    <a:pt x="891975" y="737866"/>
                  </a:lnTo>
                  <a:lnTo>
                    <a:pt x="1435139" y="194702"/>
                  </a:lnTo>
                  <a:cubicBezTo>
                    <a:pt x="1479073" y="151916"/>
                    <a:pt x="1479073" y="82231"/>
                    <a:pt x="1436287" y="39437"/>
                  </a:cubicBezTo>
                  <a:close/>
                </a:path>
              </a:pathLst>
            </a:custGeom>
            <a:grpFill/>
            <a:ln w="9525" cap="flat">
              <a:noFill/>
              <a:prstDash val="solid"/>
              <a:miter/>
            </a:ln>
          </p:spPr>
          <p:txBody>
            <a:bodyPr rtlCol="0" anchor="ctr"/>
            <a:lstStyle/>
            <a:p>
              <a:endParaRPr lang="en-IN"/>
            </a:p>
          </p:txBody>
        </p:sp>
      </p:grpSp>
      <p:sp>
        <p:nvSpPr>
          <p:cNvPr id="123" name="Freeform: Shape 122">
            <a:extLst>
              <a:ext uri="{FF2B5EF4-FFF2-40B4-BE49-F238E27FC236}">
                <a16:creationId xmlns:a16="http://schemas.microsoft.com/office/drawing/2014/main" id="{B11E3BDD-02B9-3E5C-8B8B-5EB07D97F68B}"/>
              </a:ext>
            </a:extLst>
          </p:cNvPr>
          <p:cNvSpPr>
            <a:spLocks noChangeAspect="1"/>
          </p:cNvSpPr>
          <p:nvPr/>
        </p:nvSpPr>
        <p:spPr>
          <a:xfrm>
            <a:off x="11021827" y="3838260"/>
            <a:ext cx="592797" cy="592797"/>
          </a:xfrm>
          <a:custGeom>
            <a:avLst/>
            <a:gdLst>
              <a:gd name="connsiteX0" fmla="*/ 1975104 w 3950207"/>
              <a:gd name="connsiteY0" fmla="*/ 0 h 3950207"/>
              <a:gd name="connsiteX1" fmla="*/ 0 w 3950207"/>
              <a:gd name="connsiteY1" fmla="*/ 1975104 h 3950207"/>
              <a:gd name="connsiteX2" fmla="*/ 1975104 w 3950207"/>
              <a:gd name="connsiteY2" fmla="*/ 3950208 h 3950207"/>
              <a:gd name="connsiteX3" fmla="*/ 3950208 w 3950207"/>
              <a:gd name="connsiteY3" fmla="*/ 1975104 h 3950207"/>
              <a:gd name="connsiteX4" fmla="*/ 1975104 w 3950207"/>
              <a:gd name="connsiteY4" fmla="*/ 0 h 3950207"/>
              <a:gd name="connsiteX5" fmla="*/ 1975104 w 3950207"/>
              <a:gd name="connsiteY5" fmla="*/ 219476 h 3950207"/>
              <a:gd name="connsiteX6" fmla="*/ 3730752 w 3950207"/>
              <a:gd name="connsiteY6" fmla="*/ 1975124 h 3950207"/>
              <a:gd name="connsiteX7" fmla="*/ 1975104 w 3950207"/>
              <a:gd name="connsiteY7" fmla="*/ 3730772 h 3950207"/>
              <a:gd name="connsiteX8" fmla="*/ 219456 w 3950207"/>
              <a:gd name="connsiteY8" fmla="*/ 1975124 h 3950207"/>
              <a:gd name="connsiteX9" fmla="*/ 1975104 w 3950207"/>
              <a:gd name="connsiteY9" fmla="*/ 219476 h 3950207"/>
              <a:gd name="connsiteX10" fmla="*/ 1973382 w 3950207"/>
              <a:gd name="connsiteY10" fmla="*/ 932717 h 3950207"/>
              <a:gd name="connsiteX11" fmla="*/ 1327035 w 3950207"/>
              <a:gd name="connsiteY11" fmla="*/ 1380172 h 3950207"/>
              <a:gd name="connsiteX12" fmla="*/ 1318118 w 3950207"/>
              <a:gd name="connsiteY12" fmla="*/ 1468079 h 3950207"/>
              <a:gd name="connsiteX13" fmla="*/ 1376901 w 3950207"/>
              <a:gd name="connsiteY13" fmla="*/ 1534057 h 3950207"/>
              <a:gd name="connsiteX14" fmla="*/ 1465266 w 3950207"/>
              <a:gd name="connsiteY14" fmla="*/ 1535320 h 3950207"/>
              <a:gd name="connsiteX15" fmla="*/ 1525886 w 3950207"/>
              <a:gd name="connsiteY15" fmla="*/ 1471065 h 3950207"/>
              <a:gd name="connsiteX16" fmla="*/ 1975105 w 3950207"/>
              <a:gd name="connsiteY16" fmla="*/ 1152158 h 3950207"/>
              <a:gd name="connsiteX17" fmla="*/ 1976827 w 3950207"/>
              <a:gd name="connsiteY17" fmla="*/ 1152158 h 3950207"/>
              <a:gd name="connsiteX18" fmla="*/ 2340281 w 3950207"/>
              <a:gd name="connsiteY18" fmla="*/ 1275621 h 3950207"/>
              <a:gd name="connsiteX19" fmla="*/ 2468869 w 3950207"/>
              <a:gd name="connsiteY19" fmla="*/ 1591080 h 3950207"/>
              <a:gd name="connsiteX20" fmla="*/ 2398605 w 3950207"/>
              <a:gd name="connsiteY20" fmla="*/ 1779675 h 3950207"/>
              <a:gd name="connsiteX21" fmla="*/ 2206561 w 3950207"/>
              <a:gd name="connsiteY21" fmla="*/ 1971679 h 3950207"/>
              <a:gd name="connsiteX22" fmla="*/ 1865385 w 3950207"/>
              <a:gd name="connsiteY22" fmla="*/ 2520319 h 3950207"/>
              <a:gd name="connsiteX23" fmla="*/ 1895618 w 3950207"/>
              <a:gd name="connsiteY23" fmla="*/ 2598811 h 3950207"/>
              <a:gd name="connsiteX24" fmla="*/ 1972542 w 3950207"/>
              <a:gd name="connsiteY24" fmla="*/ 2632833 h 3950207"/>
              <a:gd name="connsiteX25" fmla="*/ 2050957 w 3950207"/>
              <a:gd name="connsiteY25" fmla="*/ 2602447 h 3950207"/>
              <a:gd name="connsiteX26" fmla="*/ 2084826 w 3950207"/>
              <a:gd name="connsiteY26" fmla="*/ 2525485 h 3950207"/>
              <a:gd name="connsiteX27" fmla="*/ 2352297 w 3950207"/>
              <a:gd name="connsiteY27" fmla="*/ 2136274 h 3950207"/>
              <a:gd name="connsiteX28" fmla="*/ 2573458 w 3950207"/>
              <a:gd name="connsiteY28" fmla="*/ 1911665 h 3950207"/>
              <a:gd name="connsiteX29" fmla="*/ 2688349 w 3950207"/>
              <a:gd name="connsiteY29" fmla="*/ 1591073 h 3950207"/>
              <a:gd name="connsiteX30" fmla="*/ 2487733 w 3950207"/>
              <a:gd name="connsiteY30" fmla="*/ 1112737 h 3950207"/>
              <a:gd name="connsiteX31" fmla="*/ 1975107 w 3950207"/>
              <a:gd name="connsiteY31" fmla="*/ 932715 h 3950207"/>
              <a:gd name="connsiteX32" fmla="*/ 1973385 w 3950207"/>
              <a:gd name="connsiteY32" fmla="*/ 932715 h 3950207"/>
              <a:gd name="connsiteX33" fmla="*/ 1920225 w 3950207"/>
              <a:gd name="connsiteY33" fmla="*/ 2798094 h 3950207"/>
              <a:gd name="connsiteX34" fmla="*/ 1865383 w 3950207"/>
              <a:gd name="connsiteY34" fmla="*/ 2852973 h 3950207"/>
              <a:gd name="connsiteX35" fmla="*/ 1865383 w 3950207"/>
              <a:gd name="connsiteY35" fmla="*/ 2962691 h 3950207"/>
              <a:gd name="connsiteX36" fmla="*/ 1920225 w 3950207"/>
              <a:gd name="connsiteY36" fmla="*/ 3017533 h 3950207"/>
              <a:gd name="connsiteX37" fmla="*/ 2029982 w 3950207"/>
              <a:gd name="connsiteY37" fmla="*/ 3017533 h 3950207"/>
              <a:gd name="connsiteX38" fmla="*/ 2084824 w 3950207"/>
              <a:gd name="connsiteY38" fmla="*/ 2962691 h 3950207"/>
              <a:gd name="connsiteX39" fmla="*/ 2084824 w 3950207"/>
              <a:gd name="connsiteY39" fmla="*/ 2852973 h 3950207"/>
              <a:gd name="connsiteX40" fmla="*/ 2029982 w 3950207"/>
              <a:gd name="connsiteY40" fmla="*/ 2798094 h 395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50207" h="3950207">
                <a:moveTo>
                  <a:pt x="1975104" y="0"/>
                </a:moveTo>
                <a:cubicBezTo>
                  <a:pt x="885564" y="0"/>
                  <a:pt x="0" y="885613"/>
                  <a:pt x="0" y="1975104"/>
                </a:cubicBezTo>
                <a:cubicBezTo>
                  <a:pt x="0" y="3064595"/>
                  <a:pt x="885613" y="3950208"/>
                  <a:pt x="1975104" y="3950208"/>
                </a:cubicBezTo>
                <a:cubicBezTo>
                  <a:pt x="3064595" y="3950208"/>
                  <a:pt x="3950208" y="3064595"/>
                  <a:pt x="3950208" y="1975104"/>
                </a:cubicBezTo>
                <a:cubicBezTo>
                  <a:pt x="3950208" y="885613"/>
                  <a:pt x="3064595" y="0"/>
                  <a:pt x="1975104" y="0"/>
                </a:cubicBezTo>
                <a:close/>
                <a:moveTo>
                  <a:pt x="1975104" y="219476"/>
                </a:moveTo>
                <a:cubicBezTo>
                  <a:pt x="2946021" y="219476"/>
                  <a:pt x="3730752" y="1004207"/>
                  <a:pt x="3730752" y="1975124"/>
                </a:cubicBezTo>
                <a:cubicBezTo>
                  <a:pt x="3730752" y="2946040"/>
                  <a:pt x="2946021" y="3730772"/>
                  <a:pt x="1975104" y="3730772"/>
                </a:cubicBezTo>
                <a:cubicBezTo>
                  <a:pt x="1004188" y="3730772"/>
                  <a:pt x="219456" y="2946040"/>
                  <a:pt x="219456" y="1975124"/>
                </a:cubicBezTo>
                <a:cubicBezTo>
                  <a:pt x="219456" y="1004207"/>
                  <a:pt x="1004188" y="219476"/>
                  <a:pt x="1975104" y="219476"/>
                </a:cubicBezTo>
                <a:close/>
                <a:moveTo>
                  <a:pt x="1973382" y="932717"/>
                </a:moveTo>
                <a:cubicBezTo>
                  <a:pt x="1697220" y="935549"/>
                  <a:pt x="1446482" y="1114082"/>
                  <a:pt x="1327035" y="1380172"/>
                </a:cubicBezTo>
                <a:cubicBezTo>
                  <a:pt x="1311880" y="1406962"/>
                  <a:pt x="1308665" y="1438841"/>
                  <a:pt x="1318118" y="1468079"/>
                </a:cubicBezTo>
                <a:cubicBezTo>
                  <a:pt x="1327609" y="1497356"/>
                  <a:pt x="1348963" y="1521275"/>
                  <a:pt x="1376901" y="1534057"/>
                </a:cubicBezTo>
                <a:cubicBezTo>
                  <a:pt x="1404877" y="1546840"/>
                  <a:pt x="1436947" y="1547299"/>
                  <a:pt x="1465266" y="1535320"/>
                </a:cubicBezTo>
                <a:cubicBezTo>
                  <a:pt x="1493586" y="1523341"/>
                  <a:pt x="1515591" y="1500035"/>
                  <a:pt x="1525886" y="1471065"/>
                </a:cubicBezTo>
                <a:cubicBezTo>
                  <a:pt x="1612798" y="1277414"/>
                  <a:pt x="1795082" y="1154764"/>
                  <a:pt x="1975105" y="1152158"/>
                </a:cubicBezTo>
                <a:lnTo>
                  <a:pt x="1976827" y="1152158"/>
                </a:lnTo>
                <a:cubicBezTo>
                  <a:pt x="2136109" y="1153689"/>
                  <a:pt x="2258269" y="1200952"/>
                  <a:pt x="2340281" y="1275621"/>
                </a:cubicBezTo>
                <a:cubicBezTo>
                  <a:pt x="2422638" y="1350554"/>
                  <a:pt x="2468869" y="1454155"/>
                  <a:pt x="2468869" y="1591080"/>
                </a:cubicBezTo>
                <a:cubicBezTo>
                  <a:pt x="2468869" y="1662262"/>
                  <a:pt x="2445179" y="1717600"/>
                  <a:pt x="2398605" y="1779675"/>
                </a:cubicBezTo>
                <a:cubicBezTo>
                  <a:pt x="2351992" y="1841710"/>
                  <a:pt x="2281499" y="1904970"/>
                  <a:pt x="2206561" y="1971679"/>
                </a:cubicBezTo>
                <a:cubicBezTo>
                  <a:pt x="2056694" y="2105126"/>
                  <a:pt x="1870666" y="2265133"/>
                  <a:pt x="1865385" y="2520319"/>
                </a:cubicBezTo>
                <a:cubicBezTo>
                  <a:pt x="1864658" y="2549481"/>
                  <a:pt x="1875527" y="2577686"/>
                  <a:pt x="1895618" y="2598811"/>
                </a:cubicBezTo>
                <a:cubicBezTo>
                  <a:pt x="1915710" y="2619897"/>
                  <a:pt x="1943379" y="2632144"/>
                  <a:pt x="1972542" y="2632833"/>
                </a:cubicBezTo>
                <a:cubicBezTo>
                  <a:pt x="2001666" y="2633522"/>
                  <a:pt x="2029870" y="2622577"/>
                  <a:pt x="2050957" y="2602447"/>
                </a:cubicBezTo>
                <a:cubicBezTo>
                  <a:pt x="2072005" y="2582316"/>
                  <a:pt x="2084213" y="2554609"/>
                  <a:pt x="2084826" y="2525485"/>
                </a:cubicBezTo>
                <a:cubicBezTo>
                  <a:pt x="2087887" y="2377725"/>
                  <a:pt x="2202470" y="2269692"/>
                  <a:pt x="2352297" y="2136274"/>
                </a:cubicBezTo>
                <a:cubicBezTo>
                  <a:pt x="2427192" y="2069569"/>
                  <a:pt x="2508209" y="1998575"/>
                  <a:pt x="2573458" y="1911665"/>
                </a:cubicBezTo>
                <a:cubicBezTo>
                  <a:pt x="2638709" y="1824753"/>
                  <a:pt x="2688349" y="1717368"/>
                  <a:pt x="2688349" y="1591073"/>
                </a:cubicBezTo>
                <a:cubicBezTo>
                  <a:pt x="2688349" y="1400636"/>
                  <a:pt x="2616134" y="1229578"/>
                  <a:pt x="2487733" y="1112737"/>
                </a:cubicBezTo>
                <a:cubicBezTo>
                  <a:pt x="2359342" y="995857"/>
                  <a:pt x="2178898" y="934164"/>
                  <a:pt x="1975107" y="932715"/>
                </a:cubicBezTo>
                <a:cubicBezTo>
                  <a:pt x="1974533" y="932676"/>
                  <a:pt x="1973959" y="932676"/>
                  <a:pt x="1973385" y="932715"/>
                </a:cubicBezTo>
                <a:close/>
                <a:moveTo>
                  <a:pt x="1920225" y="2798094"/>
                </a:moveTo>
                <a:cubicBezTo>
                  <a:pt x="1889838" y="2798094"/>
                  <a:pt x="1865383" y="2822548"/>
                  <a:pt x="1865383" y="2852973"/>
                </a:cubicBezTo>
                <a:lnTo>
                  <a:pt x="1865383" y="2962691"/>
                </a:lnTo>
                <a:cubicBezTo>
                  <a:pt x="1865383" y="2993078"/>
                  <a:pt x="1889838" y="3017533"/>
                  <a:pt x="1920225" y="3017533"/>
                </a:cubicBezTo>
                <a:lnTo>
                  <a:pt x="2029982" y="3017533"/>
                </a:lnTo>
                <a:cubicBezTo>
                  <a:pt x="2060369" y="3017533"/>
                  <a:pt x="2084824" y="2993078"/>
                  <a:pt x="2084824" y="2962691"/>
                </a:cubicBezTo>
                <a:lnTo>
                  <a:pt x="2084824" y="2852973"/>
                </a:lnTo>
                <a:cubicBezTo>
                  <a:pt x="2084824" y="2822548"/>
                  <a:pt x="2060369" y="2798094"/>
                  <a:pt x="2029982" y="27980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chemeClr val="lt1"/>
              </a:solidFill>
            </a:endParaRPr>
          </a:p>
        </p:txBody>
      </p:sp>
    </p:spTree>
    <p:extLst>
      <p:ext uri="{BB962C8B-B14F-4D97-AF65-F5344CB8AC3E}">
        <p14:creationId xmlns:p14="http://schemas.microsoft.com/office/powerpoint/2010/main" val="4579343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B7015-FAC3-7ABC-B593-137766E4C30B}"/>
            </a:ext>
          </a:extLst>
        </p:cNvPr>
        <p:cNvGrpSpPr/>
        <p:nvPr/>
      </p:nvGrpSpPr>
      <p:grpSpPr>
        <a:xfrm>
          <a:off x="0" y="0"/>
          <a:ext cx="0" cy="0"/>
          <a:chOff x="0" y="0"/>
          <a:chExt cx="0" cy="0"/>
        </a:xfrm>
      </p:grpSpPr>
      <p:graphicFrame>
        <p:nvGraphicFramePr>
          <p:cNvPr id="194" name="think-cell data - do not delete" hidden="1">
            <a:extLst>
              <a:ext uri="{FF2B5EF4-FFF2-40B4-BE49-F238E27FC236}">
                <a16:creationId xmlns:a16="http://schemas.microsoft.com/office/drawing/2014/main" id="{7CC66641-2910-5349-2B73-2B257416C2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94" name="think-cell data - do not delete" hidden="1">
                        <a:extLst>
                          <a:ext uri="{FF2B5EF4-FFF2-40B4-BE49-F238E27FC236}">
                            <a16:creationId xmlns:a16="http://schemas.microsoft.com/office/drawing/2014/main" id="{7CC66641-2910-5349-2B73-2B257416C2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A639D59-B9AD-E901-63BC-20EEF4FC4943}"/>
              </a:ext>
            </a:extLst>
          </p:cNvPr>
          <p:cNvSpPr>
            <a:spLocks noGrp="1"/>
          </p:cNvSpPr>
          <p:nvPr>
            <p:ph type="sldNum" sz="quarter" idx="12"/>
          </p:nvPr>
        </p:nvSpPr>
        <p:spPr/>
        <p:txBody>
          <a:bodyPr/>
          <a:lstStyle/>
          <a:p>
            <a:fld id="{4145DBE5-F440-4DC1-86E2-EA4CF186D269}" type="slidenum">
              <a:rPr lang="en-US" smtClean="0"/>
              <a:pPr/>
              <a:t>103</a:t>
            </a:fld>
            <a:endParaRPr lang="en-US" dirty="0"/>
          </a:p>
        </p:txBody>
      </p:sp>
      <p:sp>
        <p:nvSpPr>
          <p:cNvPr id="4" name="Title 3">
            <a:extLst>
              <a:ext uri="{FF2B5EF4-FFF2-40B4-BE49-F238E27FC236}">
                <a16:creationId xmlns:a16="http://schemas.microsoft.com/office/drawing/2014/main" id="{2D0FCB31-B2E9-990A-DA55-9408FA079144}"/>
              </a:ext>
            </a:extLst>
          </p:cNvPr>
          <p:cNvSpPr>
            <a:spLocks noGrp="1"/>
          </p:cNvSpPr>
          <p:nvPr>
            <p:ph type="title"/>
          </p:nvPr>
        </p:nvSpPr>
        <p:spPr/>
        <p:txBody>
          <a:bodyPr vert="horz"/>
          <a:lstStyle/>
          <a:p>
            <a:r>
              <a:rPr lang="en-US" dirty="0"/>
              <a:t>Icons </a:t>
            </a:r>
          </a:p>
        </p:txBody>
      </p:sp>
      <p:grpSp>
        <p:nvGrpSpPr>
          <p:cNvPr id="29" name="Shape1_20200717_154431">
            <a:extLst>
              <a:ext uri="{FF2B5EF4-FFF2-40B4-BE49-F238E27FC236}">
                <a16:creationId xmlns:a16="http://schemas.microsoft.com/office/drawing/2014/main" id="{5CB2F6F5-CF18-F97B-164E-053C25885AB9}"/>
              </a:ext>
            </a:extLst>
          </p:cNvPr>
          <p:cNvGrpSpPr>
            <a:grpSpLocks noChangeAspect="1"/>
          </p:cNvGrpSpPr>
          <p:nvPr/>
        </p:nvGrpSpPr>
        <p:grpSpPr>
          <a:xfrm>
            <a:off x="604703" y="2473622"/>
            <a:ext cx="538143" cy="593055"/>
            <a:chOff x="-3389928" y="2225973"/>
            <a:chExt cx="538143" cy="593055"/>
          </a:xfrm>
          <a:solidFill>
            <a:schemeClr val="accent1"/>
          </a:solidFill>
        </p:grpSpPr>
        <p:sp>
          <p:nvSpPr>
            <p:cNvPr id="190" name="Freeform 193">
              <a:extLst>
                <a:ext uri="{FF2B5EF4-FFF2-40B4-BE49-F238E27FC236}">
                  <a16:creationId xmlns:a16="http://schemas.microsoft.com/office/drawing/2014/main" id="{B21AB152-3957-558E-EDC2-CE45308FF8CC}"/>
                </a:ext>
              </a:extLst>
            </p:cNvPr>
            <p:cNvSpPr>
              <a:spLocks noEditPoints="1"/>
            </p:cNvSpPr>
            <p:nvPr/>
          </p:nvSpPr>
          <p:spPr bwMode="auto">
            <a:xfrm>
              <a:off x="-3335016" y="2225973"/>
              <a:ext cx="428318" cy="534481"/>
            </a:xfrm>
            <a:custGeom>
              <a:avLst/>
              <a:gdLst>
                <a:gd name="T0" fmla="*/ 77 w 155"/>
                <a:gd name="T1" fmla="*/ 194 h 194"/>
                <a:gd name="T2" fmla="*/ 75 w 155"/>
                <a:gd name="T3" fmla="*/ 193 h 194"/>
                <a:gd name="T4" fmla="*/ 17 w 155"/>
                <a:gd name="T5" fmla="*/ 125 h 194"/>
                <a:gd name="T6" fmla="*/ 0 w 155"/>
                <a:gd name="T7" fmla="*/ 76 h 194"/>
                <a:gd name="T8" fmla="*/ 76 w 155"/>
                <a:gd name="T9" fmla="*/ 0 h 194"/>
                <a:gd name="T10" fmla="*/ 79 w 155"/>
                <a:gd name="T11" fmla="*/ 0 h 194"/>
                <a:gd name="T12" fmla="*/ 155 w 155"/>
                <a:gd name="T13" fmla="*/ 76 h 194"/>
                <a:gd name="T14" fmla="*/ 137 w 155"/>
                <a:gd name="T15" fmla="*/ 125 h 194"/>
                <a:gd name="T16" fmla="*/ 80 w 155"/>
                <a:gd name="T17" fmla="*/ 193 h 194"/>
                <a:gd name="T18" fmla="*/ 77 w 155"/>
                <a:gd name="T19" fmla="*/ 194 h 194"/>
                <a:gd name="T20" fmla="*/ 76 w 155"/>
                <a:gd name="T21" fmla="*/ 7 h 194"/>
                <a:gd name="T22" fmla="*/ 7 w 155"/>
                <a:gd name="T23" fmla="*/ 76 h 194"/>
                <a:gd name="T24" fmla="*/ 23 w 155"/>
                <a:gd name="T25" fmla="*/ 120 h 194"/>
                <a:gd name="T26" fmla="*/ 77 w 155"/>
                <a:gd name="T27" fmla="*/ 185 h 194"/>
                <a:gd name="T28" fmla="*/ 132 w 155"/>
                <a:gd name="T29" fmla="*/ 120 h 194"/>
                <a:gd name="T30" fmla="*/ 132 w 155"/>
                <a:gd name="T31" fmla="*/ 120 h 194"/>
                <a:gd name="T32" fmla="*/ 148 w 155"/>
                <a:gd name="T33" fmla="*/ 76 h 194"/>
                <a:gd name="T34" fmla="*/ 79 w 155"/>
                <a:gd name="T35" fmla="*/ 7 h 194"/>
                <a:gd name="T36" fmla="*/ 76 w 155"/>
                <a:gd name="T37" fmla="*/ 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94">
                  <a:moveTo>
                    <a:pt x="77" y="194"/>
                  </a:moveTo>
                  <a:cubicBezTo>
                    <a:pt x="76" y="194"/>
                    <a:pt x="75" y="194"/>
                    <a:pt x="75" y="193"/>
                  </a:cubicBezTo>
                  <a:cubicBezTo>
                    <a:pt x="17" y="125"/>
                    <a:pt x="17" y="125"/>
                    <a:pt x="17" y="125"/>
                  </a:cubicBezTo>
                  <a:cubicBezTo>
                    <a:pt x="6" y="111"/>
                    <a:pt x="0" y="94"/>
                    <a:pt x="0" y="76"/>
                  </a:cubicBezTo>
                  <a:cubicBezTo>
                    <a:pt x="0" y="34"/>
                    <a:pt x="34" y="0"/>
                    <a:pt x="76" y="0"/>
                  </a:cubicBezTo>
                  <a:cubicBezTo>
                    <a:pt x="79" y="0"/>
                    <a:pt x="79" y="0"/>
                    <a:pt x="79" y="0"/>
                  </a:cubicBezTo>
                  <a:cubicBezTo>
                    <a:pt x="121" y="0"/>
                    <a:pt x="155" y="34"/>
                    <a:pt x="155" y="76"/>
                  </a:cubicBezTo>
                  <a:cubicBezTo>
                    <a:pt x="155" y="94"/>
                    <a:pt x="149" y="111"/>
                    <a:pt x="137" y="125"/>
                  </a:cubicBezTo>
                  <a:cubicBezTo>
                    <a:pt x="80" y="193"/>
                    <a:pt x="80" y="193"/>
                    <a:pt x="80" y="193"/>
                  </a:cubicBezTo>
                  <a:cubicBezTo>
                    <a:pt x="79" y="194"/>
                    <a:pt x="78" y="194"/>
                    <a:pt x="77" y="194"/>
                  </a:cubicBezTo>
                  <a:close/>
                  <a:moveTo>
                    <a:pt x="76" y="7"/>
                  </a:moveTo>
                  <a:cubicBezTo>
                    <a:pt x="38" y="7"/>
                    <a:pt x="7" y="38"/>
                    <a:pt x="7" y="76"/>
                  </a:cubicBezTo>
                  <a:cubicBezTo>
                    <a:pt x="7" y="92"/>
                    <a:pt x="12" y="108"/>
                    <a:pt x="23" y="120"/>
                  </a:cubicBezTo>
                  <a:cubicBezTo>
                    <a:pt x="77" y="185"/>
                    <a:pt x="77" y="185"/>
                    <a:pt x="77" y="185"/>
                  </a:cubicBezTo>
                  <a:cubicBezTo>
                    <a:pt x="132" y="120"/>
                    <a:pt x="132" y="120"/>
                    <a:pt x="132" y="120"/>
                  </a:cubicBezTo>
                  <a:cubicBezTo>
                    <a:pt x="132" y="120"/>
                    <a:pt x="132" y="120"/>
                    <a:pt x="132" y="120"/>
                  </a:cubicBezTo>
                  <a:cubicBezTo>
                    <a:pt x="142" y="108"/>
                    <a:pt x="148" y="92"/>
                    <a:pt x="148" y="76"/>
                  </a:cubicBezTo>
                  <a:cubicBezTo>
                    <a:pt x="148" y="38"/>
                    <a:pt x="117" y="7"/>
                    <a:pt x="79" y="7"/>
                  </a:cubicBezTo>
                  <a:lnTo>
                    <a:pt x="76"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1" name="Freeform 194">
              <a:extLst>
                <a:ext uri="{FF2B5EF4-FFF2-40B4-BE49-F238E27FC236}">
                  <a16:creationId xmlns:a16="http://schemas.microsoft.com/office/drawing/2014/main" id="{2D38310C-8841-1E0A-62A4-5EE4601C81F7}"/>
                </a:ext>
              </a:extLst>
            </p:cNvPr>
            <p:cNvSpPr>
              <a:spLocks noEditPoints="1"/>
            </p:cNvSpPr>
            <p:nvPr/>
          </p:nvSpPr>
          <p:spPr bwMode="auto">
            <a:xfrm>
              <a:off x="-3250816" y="2306511"/>
              <a:ext cx="256258" cy="256258"/>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7 h 92"/>
                <a:gd name="T12" fmla="*/ 8 w 92"/>
                <a:gd name="T13" fmla="*/ 46 h 92"/>
                <a:gd name="T14" fmla="*/ 46 w 92"/>
                <a:gd name="T15" fmla="*/ 85 h 92"/>
                <a:gd name="T16" fmla="*/ 85 w 92"/>
                <a:gd name="T17" fmla="*/ 46 h 92"/>
                <a:gd name="T18" fmla="*/ 46 w 92"/>
                <a:gd name="T19"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1"/>
                    <a:pt x="0" y="46"/>
                  </a:cubicBezTo>
                  <a:cubicBezTo>
                    <a:pt x="0" y="21"/>
                    <a:pt x="21" y="0"/>
                    <a:pt x="46" y="0"/>
                  </a:cubicBezTo>
                  <a:cubicBezTo>
                    <a:pt x="72" y="0"/>
                    <a:pt x="92" y="21"/>
                    <a:pt x="92" y="46"/>
                  </a:cubicBezTo>
                  <a:cubicBezTo>
                    <a:pt x="92" y="71"/>
                    <a:pt x="72" y="92"/>
                    <a:pt x="46" y="92"/>
                  </a:cubicBezTo>
                  <a:close/>
                  <a:moveTo>
                    <a:pt x="46" y="7"/>
                  </a:moveTo>
                  <a:cubicBezTo>
                    <a:pt x="25" y="7"/>
                    <a:pt x="8" y="25"/>
                    <a:pt x="8" y="46"/>
                  </a:cubicBezTo>
                  <a:cubicBezTo>
                    <a:pt x="8" y="67"/>
                    <a:pt x="25" y="85"/>
                    <a:pt x="46" y="85"/>
                  </a:cubicBezTo>
                  <a:cubicBezTo>
                    <a:pt x="68" y="85"/>
                    <a:pt x="85" y="67"/>
                    <a:pt x="85" y="46"/>
                  </a:cubicBezTo>
                  <a:cubicBezTo>
                    <a:pt x="85" y="25"/>
                    <a:pt x="68" y="7"/>
                    <a:pt x="4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2" name="Freeform 195">
              <a:extLst>
                <a:ext uri="{FF2B5EF4-FFF2-40B4-BE49-F238E27FC236}">
                  <a16:creationId xmlns:a16="http://schemas.microsoft.com/office/drawing/2014/main" id="{08545178-68F8-A9C0-717B-8D048FF9DF51}"/>
                </a:ext>
              </a:extLst>
            </p:cNvPr>
            <p:cNvSpPr>
              <a:spLocks/>
            </p:cNvSpPr>
            <p:nvPr/>
          </p:nvSpPr>
          <p:spPr bwMode="auto">
            <a:xfrm>
              <a:off x="-3389928" y="2635986"/>
              <a:ext cx="538143" cy="183042"/>
            </a:xfrm>
            <a:custGeom>
              <a:avLst/>
              <a:gdLst>
                <a:gd name="T0" fmla="*/ 191 w 195"/>
                <a:gd name="T1" fmla="*/ 66 h 66"/>
                <a:gd name="T2" fmla="*/ 4 w 195"/>
                <a:gd name="T3" fmla="*/ 66 h 66"/>
                <a:gd name="T4" fmla="*/ 1 w 195"/>
                <a:gd name="T5" fmla="*/ 64 h 66"/>
                <a:gd name="T6" fmla="*/ 1 w 195"/>
                <a:gd name="T7" fmla="*/ 61 h 66"/>
                <a:gd name="T8" fmla="*/ 32 w 195"/>
                <a:gd name="T9" fmla="*/ 2 h 66"/>
                <a:gd name="T10" fmla="*/ 35 w 195"/>
                <a:gd name="T11" fmla="*/ 0 h 66"/>
                <a:gd name="T12" fmla="*/ 62 w 195"/>
                <a:gd name="T13" fmla="*/ 0 h 66"/>
                <a:gd name="T14" fmla="*/ 66 w 195"/>
                <a:gd name="T15" fmla="*/ 3 h 66"/>
                <a:gd name="T16" fmla="*/ 62 w 195"/>
                <a:gd name="T17" fmla="*/ 7 h 66"/>
                <a:gd name="T18" fmla="*/ 37 w 195"/>
                <a:gd name="T19" fmla="*/ 7 h 66"/>
                <a:gd name="T20" fmla="*/ 10 w 195"/>
                <a:gd name="T21" fmla="*/ 59 h 66"/>
                <a:gd name="T22" fmla="*/ 185 w 195"/>
                <a:gd name="T23" fmla="*/ 59 h 66"/>
                <a:gd name="T24" fmla="*/ 158 w 195"/>
                <a:gd name="T25" fmla="*/ 7 h 66"/>
                <a:gd name="T26" fmla="*/ 133 w 195"/>
                <a:gd name="T27" fmla="*/ 7 h 66"/>
                <a:gd name="T28" fmla="*/ 130 w 195"/>
                <a:gd name="T29" fmla="*/ 3 h 66"/>
                <a:gd name="T30" fmla="*/ 133 w 195"/>
                <a:gd name="T31" fmla="*/ 0 h 66"/>
                <a:gd name="T32" fmla="*/ 160 w 195"/>
                <a:gd name="T33" fmla="*/ 0 h 66"/>
                <a:gd name="T34" fmla="*/ 163 w 195"/>
                <a:gd name="T35" fmla="*/ 2 h 66"/>
                <a:gd name="T36" fmla="*/ 194 w 195"/>
                <a:gd name="T37" fmla="*/ 61 h 66"/>
                <a:gd name="T38" fmla="*/ 194 w 195"/>
                <a:gd name="T39" fmla="*/ 64 h 66"/>
                <a:gd name="T40" fmla="*/ 191 w 195"/>
                <a:gd name="T4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5" h="66">
                  <a:moveTo>
                    <a:pt x="191" y="66"/>
                  </a:moveTo>
                  <a:cubicBezTo>
                    <a:pt x="4" y="66"/>
                    <a:pt x="4" y="66"/>
                    <a:pt x="4" y="66"/>
                  </a:cubicBezTo>
                  <a:cubicBezTo>
                    <a:pt x="3" y="66"/>
                    <a:pt x="1" y="65"/>
                    <a:pt x="1" y="64"/>
                  </a:cubicBezTo>
                  <a:cubicBezTo>
                    <a:pt x="0" y="63"/>
                    <a:pt x="0" y="62"/>
                    <a:pt x="1" y="61"/>
                  </a:cubicBezTo>
                  <a:cubicBezTo>
                    <a:pt x="32" y="2"/>
                    <a:pt x="32" y="2"/>
                    <a:pt x="32" y="2"/>
                  </a:cubicBezTo>
                  <a:cubicBezTo>
                    <a:pt x="32" y="0"/>
                    <a:pt x="34" y="0"/>
                    <a:pt x="35" y="0"/>
                  </a:cubicBezTo>
                  <a:cubicBezTo>
                    <a:pt x="62" y="0"/>
                    <a:pt x="62" y="0"/>
                    <a:pt x="62" y="0"/>
                  </a:cubicBezTo>
                  <a:cubicBezTo>
                    <a:pt x="64" y="0"/>
                    <a:pt x="66" y="1"/>
                    <a:pt x="66" y="3"/>
                  </a:cubicBezTo>
                  <a:cubicBezTo>
                    <a:pt x="66" y="5"/>
                    <a:pt x="64" y="7"/>
                    <a:pt x="62" y="7"/>
                  </a:cubicBezTo>
                  <a:cubicBezTo>
                    <a:pt x="37" y="7"/>
                    <a:pt x="37" y="7"/>
                    <a:pt x="37" y="7"/>
                  </a:cubicBezTo>
                  <a:cubicBezTo>
                    <a:pt x="10" y="59"/>
                    <a:pt x="10" y="59"/>
                    <a:pt x="10" y="59"/>
                  </a:cubicBezTo>
                  <a:cubicBezTo>
                    <a:pt x="185" y="59"/>
                    <a:pt x="185" y="59"/>
                    <a:pt x="185" y="59"/>
                  </a:cubicBezTo>
                  <a:cubicBezTo>
                    <a:pt x="158" y="7"/>
                    <a:pt x="158" y="7"/>
                    <a:pt x="158" y="7"/>
                  </a:cubicBezTo>
                  <a:cubicBezTo>
                    <a:pt x="133" y="7"/>
                    <a:pt x="133" y="7"/>
                    <a:pt x="133" y="7"/>
                  </a:cubicBezTo>
                  <a:cubicBezTo>
                    <a:pt x="132" y="7"/>
                    <a:pt x="130" y="5"/>
                    <a:pt x="130" y="3"/>
                  </a:cubicBezTo>
                  <a:cubicBezTo>
                    <a:pt x="130" y="1"/>
                    <a:pt x="132" y="0"/>
                    <a:pt x="133" y="0"/>
                  </a:cubicBezTo>
                  <a:cubicBezTo>
                    <a:pt x="160" y="0"/>
                    <a:pt x="160" y="0"/>
                    <a:pt x="160" y="0"/>
                  </a:cubicBezTo>
                  <a:cubicBezTo>
                    <a:pt x="161" y="0"/>
                    <a:pt x="162" y="0"/>
                    <a:pt x="163" y="2"/>
                  </a:cubicBezTo>
                  <a:cubicBezTo>
                    <a:pt x="194" y="61"/>
                    <a:pt x="194" y="61"/>
                    <a:pt x="194" y="61"/>
                  </a:cubicBezTo>
                  <a:cubicBezTo>
                    <a:pt x="195" y="62"/>
                    <a:pt x="195" y="63"/>
                    <a:pt x="194" y="64"/>
                  </a:cubicBezTo>
                  <a:cubicBezTo>
                    <a:pt x="193" y="65"/>
                    <a:pt x="192" y="66"/>
                    <a:pt x="191"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0" name="Shape2_20200717_154431">
            <a:extLst>
              <a:ext uri="{FF2B5EF4-FFF2-40B4-BE49-F238E27FC236}">
                <a16:creationId xmlns:a16="http://schemas.microsoft.com/office/drawing/2014/main" id="{0E285B9E-816A-46AD-79F8-1795DDDB14FD}"/>
              </a:ext>
            </a:extLst>
          </p:cNvPr>
          <p:cNvGrpSpPr>
            <a:grpSpLocks noChangeAspect="1"/>
          </p:cNvGrpSpPr>
          <p:nvPr/>
        </p:nvGrpSpPr>
        <p:grpSpPr>
          <a:xfrm>
            <a:off x="639481" y="3851620"/>
            <a:ext cx="468586" cy="589395"/>
            <a:chOff x="-7237463" y="5008205"/>
            <a:chExt cx="468586" cy="589395"/>
          </a:xfrm>
          <a:solidFill>
            <a:schemeClr val="accent1"/>
          </a:solidFill>
        </p:grpSpPr>
        <p:sp>
          <p:nvSpPr>
            <p:cNvPr id="188" name="Freeform 196">
              <a:extLst>
                <a:ext uri="{FF2B5EF4-FFF2-40B4-BE49-F238E27FC236}">
                  <a16:creationId xmlns:a16="http://schemas.microsoft.com/office/drawing/2014/main" id="{A5D631E8-144B-750D-BEE3-3826D45BD0F2}"/>
                </a:ext>
              </a:extLst>
            </p:cNvPr>
            <p:cNvSpPr>
              <a:spLocks noEditPoints="1"/>
            </p:cNvSpPr>
            <p:nvPr/>
          </p:nvSpPr>
          <p:spPr bwMode="auto">
            <a:xfrm>
              <a:off x="-7237463" y="5008205"/>
              <a:ext cx="468586" cy="589395"/>
            </a:xfrm>
            <a:custGeom>
              <a:avLst/>
              <a:gdLst>
                <a:gd name="T0" fmla="*/ 85 w 170"/>
                <a:gd name="T1" fmla="*/ 213 h 213"/>
                <a:gd name="T2" fmla="*/ 82 w 170"/>
                <a:gd name="T3" fmla="*/ 212 h 213"/>
                <a:gd name="T4" fmla="*/ 19 w 170"/>
                <a:gd name="T5" fmla="*/ 137 h 213"/>
                <a:gd name="T6" fmla="*/ 0 w 170"/>
                <a:gd name="T7" fmla="*/ 83 h 213"/>
                <a:gd name="T8" fmla="*/ 83 w 170"/>
                <a:gd name="T9" fmla="*/ 0 h 213"/>
                <a:gd name="T10" fmla="*/ 87 w 170"/>
                <a:gd name="T11" fmla="*/ 0 h 213"/>
                <a:gd name="T12" fmla="*/ 170 w 170"/>
                <a:gd name="T13" fmla="*/ 83 h 213"/>
                <a:gd name="T14" fmla="*/ 151 w 170"/>
                <a:gd name="T15" fmla="*/ 137 h 213"/>
                <a:gd name="T16" fmla="*/ 88 w 170"/>
                <a:gd name="T17" fmla="*/ 212 h 213"/>
                <a:gd name="T18" fmla="*/ 85 w 170"/>
                <a:gd name="T19" fmla="*/ 213 h 213"/>
                <a:gd name="T20" fmla="*/ 83 w 170"/>
                <a:gd name="T21" fmla="*/ 7 h 213"/>
                <a:gd name="T22" fmla="*/ 7 w 170"/>
                <a:gd name="T23" fmla="*/ 83 h 213"/>
                <a:gd name="T24" fmla="*/ 25 w 170"/>
                <a:gd name="T25" fmla="*/ 132 h 213"/>
                <a:gd name="T26" fmla="*/ 85 w 170"/>
                <a:gd name="T27" fmla="*/ 204 h 213"/>
                <a:gd name="T28" fmla="*/ 145 w 170"/>
                <a:gd name="T29" fmla="*/ 132 h 213"/>
                <a:gd name="T30" fmla="*/ 145 w 170"/>
                <a:gd name="T31" fmla="*/ 132 h 213"/>
                <a:gd name="T32" fmla="*/ 163 w 170"/>
                <a:gd name="T33" fmla="*/ 83 h 213"/>
                <a:gd name="T34" fmla="*/ 87 w 170"/>
                <a:gd name="T35" fmla="*/ 7 h 213"/>
                <a:gd name="T36" fmla="*/ 83 w 170"/>
                <a:gd name="T37" fmla="*/ 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0" h="213">
                  <a:moveTo>
                    <a:pt x="85" y="213"/>
                  </a:moveTo>
                  <a:cubicBezTo>
                    <a:pt x="84" y="213"/>
                    <a:pt x="83" y="213"/>
                    <a:pt x="82" y="212"/>
                  </a:cubicBezTo>
                  <a:cubicBezTo>
                    <a:pt x="19" y="137"/>
                    <a:pt x="19" y="137"/>
                    <a:pt x="19" y="137"/>
                  </a:cubicBezTo>
                  <a:cubicBezTo>
                    <a:pt x="7" y="122"/>
                    <a:pt x="0" y="103"/>
                    <a:pt x="0" y="83"/>
                  </a:cubicBezTo>
                  <a:cubicBezTo>
                    <a:pt x="0" y="37"/>
                    <a:pt x="37" y="0"/>
                    <a:pt x="83" y="0"/>
                  </a:cubicBezTo>
                  <a:cubicBezTo>
                    <a:pt x="87" y="0"/>
                    <a:pt x="87" y="0"/>
                    <a:pt x="87" y="0"/>
                  </a:cubicBezTo>
                  <a:cubicBezTo>
                    <a:pt x="133" y="0"/>
                    <a:pt x="170" y="37"/>
                    <a:pt x="170" y="83"/>
                  </a:cubicBezTo>
                  <a:cubicBezTo>
                    <a:pt x="170" y="103"/>
                    <a:pt x="163" y="122"/>
                    <a:pt x="151" y="137"/>
                  </a:cubicBezTo>
                  <a:cubicBezTo>
                    <a:pt x="88" y="212"/>
                    <a:pt x="88" y="212"/>
                    <a:pt x="88" y="212"/>
                  </a:cubicBezTo>
                  <a:cubicBezTo>
                    <a:pt x="87" y="213"/>
                    <a:pt x="86" y="213"/>
                    <a:pt x="85" y="213"/>
                  </a:cubicBezTo>
                  <a:close/>
                  <a:moveTo>
                    <a:pt x="83" y="7"/>
                  </a:moveTo>
                  <a:cubicBezTo>
                    <a:pt x="41" y="7"/>
                    <a:pt x="7" y="41"/>
                    <a:pt x="7" y="83"/>
                  </a:cubicBezTo>
                  <a:cubicBezTo>
                    <a:pt x="7" y="101"/>
                    <a:pt x="13" y="118"/>
                    <a:pt x="25" y="132"/>
                  </a:cubicBezTo>
                  <a:cubicBezTo>
                    <a:pt x="85" y="204"/>
                    <a:pt x="85" y="204"/>
                    <a:pt x="85" y="204"/>
                  </a:cubicBezTo>
                  <a:cubicBezTo>
                    <a:pt x="145" y="132"/>
                    <a:pt x="145" y="132"/>
                    <a:pt x="145" y="132"/>
                  </a:cubicBezTo>
                  <a:cubicBezTo>
                    <a:pt x="145" y="132"/>
                    <a:pt x="145" y="132"/>
                    <a:pt x="145" y="132"/>
                  </a:cubicBezTo>
                  <a:cubicBezTo>
                    <a:pt x="157" y="118"/>
                    <a:pt x="163" y="101"/>
                    <a:pt x="163" y="83"/>
                  </a:cubicBezTo>
                  <a:cubicBezTo>
                    <a:pt x="163" y="41"/>
                    <a:pt x="129" y="7"/>
                    <a:pt x="87" y="7"/>
                  </a:cubicBezTo>
                  <a:lnTo>
                    <a:pt x="83"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9" name="Freeform 197">
              <a:extLst>
                <a:ext uri="{FF2B5EF4-FFF2-40B4-BE49-F238E27FC236}">
                  <a16:creationId xmlns:a16="http://schemas.microsoft.com/office/drawing/2014/main" id="{3C8A71A7-B4F0-5DD8-D560-17AFD0E046EE}"/>
                </a:ext>
              </a:extLst>
            </p:cNvPr>
            <p:cNvSpPr>
              <a:spLocks noEditPoints="1"/>
            </p:cNvSpPr>
            <p:nvPr/>
          </p:nvSpPr>
          <p:spPr bwMode="auto">
            <a:xfrm>
              <a:off x="-7142281" y="5099727"/>
              <a:ext cx="278223" cy="278223"/>
            </a:xfrm>
            <a:custGeom>
              <a:avLst/>
              <a:gdLst>
                <a:gd name="T0" fmla="*/ 50 w 100"/>
                <a:gd name="T1" fmla="*/ 100 h 100"/>
                <a:gd name="T2" fmla="*/ 0 w 100"/>
                <a:gd name="T3" fmla="*/ 50 h 100"/>
                <a:gd name="T4" fmla="*/ 50 w 100"/>
                <a:gd name="T5" fmla="*/ 0 h 100"/>
                <a:gd name="T6" fmla="*/ 100 w 100"/>
                <a:gd name="T7" fmla="*/ 50 h 100"/>
                <a:gd name="T8" fmla="*/ 50 w 100"/>
                <a:gd name="T9" fmla="*/ 100 h 100"/>
                <a:gd name="T10" fmla="*/ 50 w 100"/>
                <a:gd name="T11" fmla="*/ 7 h 100"/>
                <a:gd name="T12" fmla="*/ 7 w 100"/>
                <a:gd name="T13" fmla="*/ 50 h 100"/>
                <a:gd name="T14" fmla="*/ 50 w 100"/>
                <a:gd name="T15" fmla="*/ 93 h 100"/>
                <a:gd name="T16" fmla="*/ 93 w 100"/>
                <a:gd name="T17" fmla="*/ 50 h 100"/>
                <a:gd name="T18" fmla="*/ 50 w 100"/>
                <a:gd name="T19"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100"/>
                  </a:moveTo>
                  <a:cubicBezTo>
                    <a:pt x="22" y="100"/>
                    <a:pt x="0" y="78"/>
                    <a:pt x="0" y="50"/>
                  </a:cubicBezTo>
                  <a:cubicBezTo>
                    <a:pt x="0" y="22"/>
                    <a:pt x="22" y="0"/>
                    <a:pt x="50" y="0"/>
                  </a:cubicBezTo>
                  <a:cubicBezTo>
                    <a:pt x="78" y="0"/>
                    <a:pt x="100" y="22"/>
                    <a:pt x="100" y="50"/>
                  </a:cubicBezTo>
                  <a:cubicBezTo>
                    <a:pt x="100" y="78"/>
                    <a:pt x="78" y="100"/>
                    <a:pt x="50" y="100"/>
                  </a:cubicBezTo>
                  <a:close/>
                  <a:moveTo>
                    <a:pt x="50" y="7"/>
                  </a:moveTo>
                  <a:cubicBezTo>
                    <a:pt x="26" y="7"/>
                    <a:pt x="7" y="26"/>
                    <a:pt x="7" y="50"/>
                  </a:cubicBezTo>
                  <a:cubicBezTo>
                    <a:pt x="7" y="74"/>
                    <a:pt x="26" y="93"/>
                    <a:pt x="50" y="93"/>
                  </a:cubicBezTo>
                  <a:cubicBezTo>
                    <a:pt x="74" y="93"/>
                    <a:pt x="93" y="74"/>
                    <a:pt x="93" y="50"/>
                  </a:cubicBezTo>
                  <a:cubicBezTo>
                    <a:pt x="93" y="26"/>
                    <a:pt x="74" y="7"/>
                    <a:pt x="5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1" name="Shape3_20200717_154431">
            <a:extLst>
              <a:ext uri="{FF2B5EF4-FFF2-40B4-BE49-F238E27FC236}">
                <a16:creationId xmlns:a16="http://schemas.microsoft.com/office/drawing/2014/main" id="{6D559833-58B4-5692-ED76-47686BA8608F}"/>
              </a:ext>
            </a:extLst>
          </p:cNvPr>
          <p:cNvGrpSpPr>
            <a:grpSpLocks noChangeAspect="1"/>
          </p:cNvGrpSpPr>
          <p:nvPr/>
        </p:nvGrpSpPr>
        <p:grpSpPr>
          <a:xfrm>
            <a:off x="8341027" y="1201296"/>
            <a:ext cx="732168" cy="666271"/>
            <a:chOff x="-7369255" y="2189365"/>
            <a:chExt cx="732168" cy="666271"/>
          </a:xfrm>
          <a:solidFill>
            <a:schemeClr val="accent1"/>
          </a:solidFill>
        </p:grpSpPr>
        <p:sp>
          <p:nvSpPr>
            <p:cNvPr id="178" name="Freeform 198">
              <a:extLst>
                <a:ext uri="{FF2B5EF4-FFF2-40B4-BE49-F238E27FC236}">
                  <a16:creationId xmlns:a16="http://schemas.microsoft.com/office/drawing/2014/main" id="{BCA95BD4-6839-9172-7338-069BF6BFD38E}"/>
                </a:ext>
              </a:extLst>
            </p:cNvPr>
            <p:cNvSpPr>
              <a:spLocks noEditPoints="1"/>
            </p:cNvSpPr>
            <p:nvPr/>
          </p:nvSpPr>
          <p:spPr bwMode="auto">
            <a:xfrm>
              <a:off x="-7263087" y="2262581"/>
              <a:ext cx="523500" cy="519838"/>
            </a:xfrm>
            <a:custGeom>
              <a:avLst/>
              <a:gdLst>
                <a:gd name="T0" fmla="*/ 95 w 189"/>
                <a:gd name="T1" fmla="*/ 189 h 189"/>
                <a:gd name="T2" fmla="*/ 0 w 189"/>
                <a:gd name="T3" fmla="*/ 94 h 189"/>
                <a:gd name="T4" fmla="*/ 95 w 189"/>
                <a:gd name="T5" fmla="*/ 0 h 189"/>
                <a:gd name="T6" fmla="*/ 189 w 189"/>
                <a:gd name="T7" fmla="*/ 94 h 189"/>
                <a:gd name="T8" fmla="*/ 95 w 189"/>
                <a:gd name="T9" fmla="*/ 189 h 189"/>
                <a:gd name="T10" fmla="*/ 95 w 189"/>
                <a:gd name="T11" fmla="*/ 7 h 189"/>
                <a:gd name="T12" fmla="*/ 7 w 189"/>
                <a:gd name="T13" fmla="*/ 94 h 189"/>
                <a:gd name="T14" fmla="*/ 95 w 189"/>
                <a:gd name="T15" fmla="*/ 182 h 189"/>
                <a:gd name="T16" fmla="*/ 182 w 189"/>
                <a:gd name="T17" fmla="*/ 94 h 189"/>
                <a:gd name="T18" fmla="*/ 95 w 189"/>
                <a:gd name="T19"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4"/>
                  </a:cubicBezTo>
                  <a:cubicBezTo>
                    <a:pt x="0" y="42"/>
                    <a:pt x="42" y="0"/>
                    <a:pt x="95" y="0"/>
                  </a:cubicBezTo>
                  <a:cubicBezTo>
                    <a:pt x="147" y="0"/>
                    <a:pt x="189" y="42"/>
                    <a:pt x="189" y="94"/>
                  </a:cubicBezTo>
                  <a:cubicBezTo>
                    <a:pt x="189" y="147"/>
                    <a:pt x="147" y="189"/>
                    <a:pt x="95" y="189"/>
                  </a:cubicBezTo>
                  <a:close/>
                  <a:moveTo>
                    <a:pt x="95" y="7"/>
                  </a:moveTo>
                  <a:cubicBezTo>
                    <a:pt x="46" y="7"/>
                    <a:pt x="7" y="46"/>
                    <a:pt x="7" y="94"/>
                  </a:cubicBezTo>
                  <a:cubicBezTo>
                    <a:pt x="7" y="143"/>
                    <a:pt x="46" y="182"/>
                    <a:pt x="95" y="182"/>
                  </a:cubicBezTo>
                  <a:cubicBezTo>
                    <a:pt x="143" y="182"/>
                    <a:pt x="182" y="143"/>
                    <a:pt x="182" y="94"/>
                  </a:cubicBezTo>
                  <a:cubicBezTo>
                    <a:pt x="182" y="46"/>
                    <a:pt x="143" y="7"/>
                    <a:pt x="9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9" name="Freeform 199">
              <a:extLst>
                <a:ext uri="{FF2B5EF4-FFF2-40B4-BE49-F238E27FC236}">
                  <a16:creationId xmlns:a16="http://schemas.microsoft.com/office/drawing/2014/main" id="{D5D7485D-3E62-EEB0-F450-B96BC73FBC66}"/>
                </a:ext>
              </a:extLst>
            </p:cNvPr>
            <p:cNvSpPr>
              <a:spLocks/>
            </p:cNvSpPr>
            <p:nvPr/>
          </p:nvSpPr>
          <p:spPr bwMode="auto">
            <a:xfrm>
              <a:off x="-7186211" y="2328476"/>
              <a:ext cx="369745" cy="91522"/>
            </a:xfrm>
            <a:custGeom>
              <a:avLst/>
              <a:gdLst>
                <a:gd name="T0" fmla="*/ 67 w 134"/>
                <a:gd name="T1" fmla="*/ 33 h 33"/>
                <a:gd name="T2" fmla="*/ 2 w 134"/>
                <a:gd name="T3" fmla="*/ 7 h 33"/>
                <a:gd name="T4" fmla="*/ 2 w 134"/>
                <a:gd name="T5" fmla="*/ 2 h 33"/>
                <a:gd name="T6" fmla="*/ 7 w 134"/>
                <a:gd name="T7" fmla="*/ 2 h 33"/>
                <a:gd name="T8" fmla="*/ 67 w 134"/>
                <a:gd name="T9" fmla="*/ 26 h 33"/>
                <a:gd name="T10" fmla="*/ 127 w 134"/>
                <a:gd name="T11" fmla="*/ 2 h 33"/>
                <a:gd name="T12" fmla="*/ 132 w 134"/>
                <a:gd name="T13" fmla="*/ 2 h 33"/>
                <a:gd name="T14" fmla="*/ 132 w 134"/>
                <a:gd name="T15" fmla="*/ 7 h 33"/>
                <a:gd name="T16" fmla="*/ 67 w 13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3">
                  <a:moveTo>
                    <a:pt x="67" y="33"/>
                  </a:moveTo>
                  <a:cubicBezTo>
                    <a:pt x="42" y="33"/>
                    <a:pt x="19" y="24"/>
                    <a:pt x="2" y="7"/>
                  </a:cubicBezTo>
                  <a:cubicBezTo>
                    <a:pt x="0" y="6"/>
                    <a:pt x="0" y="4"/>
                    <a:pt x="2" y="2"/>
                  </a:cubicBezTo>
                  <a:cubicBezTo>
                    <a:pt x="3" y="1"/>
                    <a:pt x="5" y="1"/>
                    <a:pt x="7" y="2"/>
                  </a:cubicBezTo>
                  <a:cubicBezTo>
                    <a:pt x="23" y="18"/>
                    <a:pt x="44" y="26"/>
                    <a:pt x="67" y="26"/>
                  </a:cubicBezTo>
                  <a:cubicBezTo>
                    <a:pt x="89" y="26"/>
                    <a:pt x="111" y="17"/>
                    <a:pt x="127" y="2"/>
                  </a:cubicBezTo>
                  <a:cubicBezTo>
                    <a:pt x="129" y="0"/>
                    <a:pt x="131" y="0"/>
                    <a:pt x="132" y="2"/>
                  </a:cubicBezTo>
                  <a:cubicBezTo>
                    <a:pt x="134" y="3"/>
                    <a:pt x="133" y="6"/>
                    <a:pt x="132" y="7"/>
                  </a:cubicBezTo>
                  <a:cubicBezTo>
                    <a:pt x="114" y="24"/>
                    <a:pt x="91" y="33"/>
                    <a:pt x="67"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0" name="Freeform 200">
              <a:extLst>
                <a:ext uri="{FF2B5EF4-FFF2-40B4-BE49-F238E27FC236}">
                  <a16:creationId xmlns:a16="http://schemas.microsoft.com/office/drawing/2014/main" id="{621D6254-A6B7-EFE4-901D-37C430322791}"/>
                </a:ext>
              </a:extLst>
            </p:cNvPr>
            <p:cNvSpPr>
              <a:spLocks/>
            </p:cNvSpPr>
            <p:nvPr/>
          </p:nvSpPr>
          <p:spPr bwMode="auto">
            <a:xfrm>
              <a:off x="-7182549" y="2625005"/>
              <a:ext cx="362423" cy="87860"/>
            </a:xfrm>
            <a:custGeom>
              <a:avLst/>
              <a:gdLst>
                <a:gd name="T0" fmla="*/ 4 w 131"/>
                <a:gd name="T1" fmla="*/ 31 h 31"/>
                <a:gd name="T2" fmla="*/ 1 w 131"/>
                <a:gd name="T3" fmla="*/ 30 h 31"/>
                <a:gd name="T4" fmla="*/ 1 w 131"/>
                <a:gd name="T5" fmla="*/ 25 h 31"/>
                <a:gd name="T6" fmla="*/ 66 w 131"/>
                <a:gd name="T7" fmla="*/ 0 h 31"/>
                <a:gd name="T8" fmla="*/ 130 w 131"/>
                <a:gd name="T9" fmla="*/ 25 h 31"/>
                <a:gd name="T10" fmla="*/ 130 w 131"/>
                <a:gd name="T11" fmla="*/ 30 h 31"/>
                <a:gd name="T12" fmla="*/ 125 w 131"/>
                <a:gd name="T13" fmla="*/ 30 h 31"/>
                <a:gd name="T14" fmla="*/ 66 w 131"/>
                <a:gd name="T15" fmla="*/ 7 h 31"/>
                <a:gd name="T16" fmla="*/ 6 w 131"/>
                <a:gd name="T17" fmla="*/ 30 h 31"/>
                <a:gd name="T18" fmla="*/ 4 w 131"/>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1">
                  <a:moveTo>
                    <a:pt x="4" y="31"/>
                  </a:moveTo>
                  <a:cubicBezTo>
                    <a:pt x="3" y="31"/>
                    <a:pt x="2" y="31"/>
                    <a:pt x="1" y="30"/>
                  </a:cubicBezTo>
                  <a:cubicBezTo>
                    <a:pt x="0" y="29"/>
                    <a:pt x="0" y="26"/>
                    <a:pt x="1" y="25"/>
                  </a:cubicBezTo>
                  <a:cubicBezTo>
                    <a:pt x="19" y="9"/>
                    <a:pt x="42" y="0"/>
                    <a:pt x="66" y="0"/>
                  </a:cubicBezTo>
                  <a:cubicBezTo>
                    <a:pt x="89" y="0"/>
                    <a:pt x="112" y="8"/>
                    <a:pt x="130" y="25"/>
                  </a:cubicBezTo>
                  <a:cubicBezTo>
                    <a:pt x="131" y="26"/>
                    <a:pt x="131" y="28"/>
                    <a:pt x="130" y="30"/>
                  </a:cubicBezTo>
                  <a:cubicBezTo>
                    <a:pt x="129" y="31"/>
                    <a:pt x="126" y="31"/>
                    <a:pt x="125" y="30"/>
                  </a:cubicBezTo>
                  <a:cubicBezTo>
                    <a:pt x="109" y="15"/>
                    <a:pt x="88" y="7"/>
                    <a:pt x="66" y="7"/>
                  </a:cubicBezTo>
                  <a:cubicBezTo>
                    <a:pt x="43" y="7"/>
                    <a:pt x="22" y="15"/>
                    <a:pt x="6" y="30"/>
                  </a:cubicBezTo>
                  <a:cubicBezTo>
                    <a:pt x="5" y="31"/>
                    <a:pt x="4" y="31"/>
                    <a:pt x="4"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1" name="Freeform 201">
              <a:extLst>
                <a:ext uri="{FF2B5EF4-FFF2-40B4-BE49-F238E27FC236}">
                  <a16:creationId xmlns:a16="http://schemas.microsoft.com/office/drawing/2014/main" id="{0A79E26A-95F5-EBE9-372F-75DC14DBBF79}"/>
                </a:ext>
              </a:extLst>
            </p:cNvPr>
            <p:cNvSpPr>
              <a:spLocks noEditPoints="1"/>
            </p:cNvSpPr>
            <p:nvPr/>
          </p:nvSpPr>
          <p:spPr bwMode="auto">
            <a:xfrm>
              <a:off x="-7142281" y="2262581"/>
              <a:ext cx="281885" cy="519838"/>
            </a:xfrm>
            <a:custGeom>
              <a:avLst/>
              <a:gdLst>
                <a:gd name="T0" fmla="*/ 52 w 103"/>
                <a:gd name="T1" fmla="*/ 189 h 189"/>
                <a:gd name="T2" fmla="*/ 0 w 103"/>
                <a:gd name="T3" fmla="*/ 94 h 189"/>
                <a:gd name="T4" fmla="*/ 52 w 103"/>
                <a:gd name="T5" fmla="*/ 0 h 189"/>
                <a:gd name="T6" fmla="*/ 103 w 103"/>
                <a:gd name="T7" fmla="*/ 94 h 189"/>
                <a:gd name="T8" fmla="*/ 52 w 103"/>
                <a:gd name="T9" fmla="*/ 189 h 189"/>
                <a:gd name="T10" fmla="*/ 52 w 103"/>
                <a:gd name="T11" fmla="*/ 7 h 189"/>
                <a:gd name="T12" fmla="*/ 7 w 103"/>
                <a:gd name="T13" fmla="*/ 94 h 189"/>
                <a:gd name="T14" fmla="*/ 52 w 103"/>
                <a:gd name="T15" fmla="*/ 182 h 189"/>
                <a:gd name="T16" fmla="*/ 96 w 103"/>
                <a:gd name="T17" fmla="*/ 94 h 189"/>
                <a:gd name="T18" fmla="*/ 52 w 103"/>
                <a:gd name="T19"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89">
                  <a:moveTo>
                    <a:pt x="52" y="189"/>
                  </a:moveTo>
                  <a:cubicBezTo>
                    <a:pt x="23" y="189"/>
                    <a:pt x="0" y="148"/>
                    <a:pt x="0" y="94"/>
                  </a:cubicBezTo>
                  <a:cubicBezTo>
                    <a:pt x="0" y="41"/>
                    <a:pt x="23" y="0"/>
                    <a:pt x="52" y="0"/>
                  </a:cubicBezTo>
                  <a:cubicBezTo>
                    <a:pt x="80" y="0"/>
                    <a:pt x="103" y="41"/>
                    <a:pt x="103" y="94"/>
                  </a:cubicBezTo>
                  <a:cubicBezTo>
                    <a:pt x="103" y="148"/>
                    <a:pt x="80" y="189"/>
                    <a:pt x="52" y="189"/>
                  </a:cubicBezTo>
                  <a:close/>
                  <a:moveTo>
                    <a:pt x="52" y="7"/>
                  </a:moveTo>
                  <a:cubicBezTo>
                    <a:pt x="28" y="7"/>
                    <a:pt x="7" y="47"/>
                    <a:pt x="7" y="94"/>
                  </a:cubicBezTo>
                  <a:cubicBezTo>
                    <a:pt x="7" y="142"/>
                    <a:pt x="28" y="182"/>
                    <a:pt x="52" y="182"/>
                  </a:cubicBezTo>
                  <a:cubicBezTo>
                    <a:pt x="76" y="182"/>
                    <a:pt x="96" y="142"/>
                    <a:pt x="96" y="94"/>
                  </a:cubicBezTo>
                  <a:cubicBezTo>
                    <a:pt x="96" y="47"/>
                    <a:pt x="76" y="7"/>
                    <a:pt x="5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2" name="Freeform 202">
              <a:extLst>
                <a:ext uri="{FF2B5EF4-FFF2-40B4-BE49-F238E27FC236}">
                  <a16:creationId xmlns:a16="http://schemas.microsoft.com/office/drawing/2014/main" id="{B5D949A5-37B5-3D53-C7EF-93586C47355B}"/>
                </a:ext>
              </a:extLst>
            </p:cNvPr>
            <p:cNvSpPr>
              <a:spLocks/>
            </p:cNvSpPr>
            <p:nvPr/>
          </p:nvSpPr>
          <p:spPr bwMode="auto">
            <a:xfrm>
              <a:off x="-7263087" y="2511518"/>
              <a:ext cx="523500" cy="18305"/>
            </a:xfrm>
            <a:custGeom>
              <a:avLst/>
              <a:gdLst>
                <a:gd name="T0" fmla="*/ 186 w 189"/>
                <a:gd name="T1" fmla="*/ 7 h 7"/>
                <a:gd name="T2" fmla="*/ 4 w 189"/>
                <a:gd name="T3" fmla="*/ 7 h 7"/>
                <a:gd name="T4" fmla="*/ 0 w 189"/>
                <a:gd name="T5" fmla="*/ 3 h 7"/>
                <a:gd name="T6" fmla="*/ 4 w 189"/>
                <a:gd name="T7" fmla="*/ 0 h 7"/>
                <a:gd name="T8" fmla="*/ 186 w 189"/>
                <a:gd name="T9" fmla="*/ 0 h 7"/>
                <a:gd name="T10" fmla="*/ 189 w 189"/>
                <a:gd name="T11" fmla="*/ 3 h 7"/>
                <a:gd name="T12" fmla="*/ 186 w 18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89" h="7">
                  <a:moveTo>
                    <a:pt x="186" y="7"/>
                  </a:moveTo>
                  <a:cubicBezTo>
                    <a:pt x="4" y="7"/>
                    <a:pt x="4" y="7"/>
                    <a:pt x="4" y="7"/>
                  </a:cubicBezTo>
                  <a:cubicBezTo>
                    <a:pt x="2" y="7"/>
                    <a:pt x="0" y="5"/>
                    <a:pt x="0" y="3"/>
                  </a:cubicBezTo>
                  <a:cubicBezTo>
                    <a:pt x="0" y="1"/>
                    <a:pt x="2" y="0"/>
                    <a:pt x="4" y="0"/>
                  </a:cubicBezTo>
                  <a:cubicBezTo>
                    <a:pt x="186" y="0"/>
                    <a:pt x="186" y="0"/>
                    <a:pt x="186" y="0"/>
                  </a:cubicBezTo>
                  <a:cubicBezTo>
                    <a:pt x="188" y="0"/>
                    <a:pt x="189" y="1"/>
                    <a:pt x="189" y="3"/>
                  </a:cubicBezTo>
                  <a:cubicBezTo>
                    <a:pt x="189" y="5"/>
                    <a:pt x="188" y="7"/>
                    <a:pt x="18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3" name="Freeform 203">
              <a:extLst>
                <a:ext uri="{FF2B5EF4-FFF2-40B4-BE49-F238E27FC236}">
                  <a16:creationId xmlns:a16="http://schemas.microsoft.com/office/drawing/2014/main" id="{F59EC067-8E44-17E7-77A4-F4B0CA7C79E6}"/>
                </a:ext>
              </a:extLst>
            </p:cNvPr>
            <p:cNvSpPr>
              <a:spLocks/>
            </p:cNvSpPr>
            <p:nvPr/>
          </p:nvSpPr>
          <p:spPr bwMode="auto">
            <a:xfrm>
              <a:off x="-7010491" y="2262581"/>
              <a:ext cx="18305" cy="519838"/>
            </a:xfrm>
            <a:custGeom>
              <a:avLst/>
              <a:gdLst>
                <a:gd name="T0" fmla="*/ 4 w 7"/>
                <a:gd name="T1" fmla="*/ 189 h 189"/>
                <a:gd name="T2" fmla="*/ 0 w 7"/>
                <a:gd name="T3" fmla="*/ 186 h 189"/>
                <a:gd name="T4" fmla="*/ 0 w 7"/>
                <a:gd name="T5" fmla="*/ 3 h 189"/>
                <a:gd name="T6" fmla="*/ 4 w 7"/>
                <a:gd name="T7" fmla="*/ 0 h 189"/>
                <a:gd name="T8" fmla="*/ 7 w 7"/>
                <a:gd name="T9" fmla="*/ 3 h 189"/>
                <a:gd name="T10" fmla="*/ 7 w 7"/>
                <a:gd name="T11" fmla="*/ 186 h 189"/>
                <a:gd name="T12" fmla="*/ 4 w 7"/>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7" h="189">
                  <a:moveTo>
                    <a:pt x="4" y="189"/>
                  </a:moveTo>
                  <a:cubicBezTo>
                    <a:pt x="2" y="189"/>
                    <a:pt x="0" y="187"/>
                    <a:pt x="0" y="186"/>
                  </a:cubicBezTo>
                  <a:cubicBezTo>
                    <a:pt x="0" y="3"/>
                    <a:pt x="0" y="3"/>
                    <a:pt x="0" y="3"/>
                  </a:cubicBezTo>
                  <a:cubicBezTo>
                    <a:pt x="0" y="1"/>
                    <a:pt x="2" y="0"/>
                    <a:pt x="4" y="0"/>
                  </a:cubicBezTo>
                  <a:cubicBezTo>
                    <a:pt x="6" y="0"/>
                    <a:pt x="7" y="1"/>
                    <a:pt x="7" y="3"/>
                  </a:cubicBezTo>
                  <a:cubicBezTo>
                    <a:pt x="7" y="186"/>
                    <a:pt x="7" y="186"/>
                    <a:pt x="7" y="186"/>
                  </a:cubicBezTo>
                  <a:cubicBezTo>
                    <a:pt x="7" y="187"/>
                    <a:pt x="6" y="189"/>
                    <a:pt x="4" y="18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4" name="Freeform 204">
              <a:extLst>
                <a:ext uri="{FF2B5EF4-FFF2-40B4-BE49-F238E27FC236}">
                  <a16:creationId xmlns:a16="http://schemas.microsoft.com/office/drawing/2014/main" id="{0CC51EE4-C269-B933-D0D3-C440E40C0ACD}"/>
                </a:ext>
              </a:extLst>
            </p:cNvPr>
            <p:cNvSpPr>
              <a:spLocks/>
            </p:cNvSpPr>
            <p:nvPr/>
          </p:nvSpPr>
          <p:spPr bwMode="auto">
            <a:xfrm>
              <a:off x="-7233801" y="2511518"/>
              <a:ext cx="563768" cy="344118"/>
            </a:xfrm>
            <a:custGeom>
              <a:avLst/>
              <a:gdLst>
                <a:gd name="T0" fmla="*/ 85 w 205"/>
                <a:gd name="T1" fmla="*/ 124 h 124"/>
                <a:gd name="T2" fmla="*/ 2 w 205"/>
                <a:gd name="T3" fmla="*/ 91 h 124"/>
                <a:gd name="T4" fmla="*/ 1 w 205"/>
                <a:gd name="T5" fmla="*/ 85 h 124"/>
                <a:gd name="T6" fmla="*/ 6 w 205"/>
                <a:gd name="T7" fmla="*/ 85 h 124"/>
                <a:gd name="T8" fmla="*/ 85 w 205"/>
                <a:gd name="T9" fmla="*/ 117 h 124"/>
                <a:gd name="T10" fmla="*/ 198 w 205"/>
                <a:gd name="T11" fmla="*/ 3 h 124"/>
                <a:gd name="T12" fmla="*/ 202 w 205"/>
                <a:gd name="T13" fmla="*/ 0 h 124"/>
                <a:gd name="T14" fmla="*/ 205 w 205"/>
                <a:gd name="T15" fmla="*/ 3 h 124"/>
                <a:gd name="T16" fmla="*/ 85 w 205"/>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124">
                  <a:moveTo>
                    <a:pt x="85" y="124"/>
                  </a:moveTo>
                  <a:cubicBezTo>
                    <a:pt x="54" y="124"/>
                    <a:pt x="24" y="112"/>
                    <a:pt x="2" y="91"/>
                  </a:cubicBezTo>
                  <a:cubicBezTo>
                    <a:pt x="0" y="89"/>
                    <a:pt x="0" y="87"/>
                    <a:pt x="1" y="85"/>
                  </a:cubicBezTo>
                  <a:cubicBezTo>
                    <a:pt x="3" y="84"/>
                    <a:pt x="5" y="84"/>
                    <a:pt x="6" y="85"/>
                  </a:cubicBezTo>
                  <a:cubicBezTo>
                    <a:pt x="28" y="106"/>
                    <a:pt x="55" y="117"/>
                    <a:pt x="85" y="117"/>
                  </a:cubicBezTo>
                  <a:cubicBezTo>
                    <a:pt x="147" y="117"/>
                    <a:pt x="198" y="66"/>
                    <a:pt x="198" y="3"/>
                  </a:cubicBezTo>
                  <a:cubicBezTo>
                    <a:pt x="198" y="1"/>
                    <a:pt x="200" y="0"/>
                    <a:pt x="202" y="0"/>
                  </a:cubicBezTo>
                  <a:cubicBezTo>
                    <a:pt x="204" y="0"/>
                    <a:pt x="205" y="1"/>
                    <a:pt x="205" y="3"/>
                  </a:cubicBezTo>
                  <a:cubicBezTo>
                    <a:pt x="205" y="70"/>
                    <a:pt x="151" y="124"/>
                    <a:pt x="85" y="1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5" name="Freeform 206">
              <a:extLst>
                <a:ext uri="{FF2B5EF4-FFF2-40B4-BE49-F238E27FC236}">
                  <a16:creationId xmlns:a16="http://schemas.microsoft.com/office/drawing/2014/main" id="{D4B7A636-2154-2267-ABED-1C176C6944C5}"/>
                </a:ext>
              </a:extLst>
            </p:cNvPr>
            <p:cNvSpPr>
              <a:spLocks/>
            </p:cNvSpPr>
            <p:nvPr/>
          </p:nvSpPr>
          <p:spPr bwMode="auto">
            <a:xfrm>
              <a:off x="-7332647" y="2189365"/>
              <a:ext cx="560108" cy="340458"/>
            </a:xfrm>
            <a:custGeom>
              <a:avLst/>
              <a:gdLst>
                <a:gd name="T0" fmla="*/ 4 w 203"/>
                <a:gd name="T1" fmla="*/ 124 h 124"/>
                <a:gd name="T2" fmla="*/ 0 w 203"/>
                <a:gd name="T3" fmla="*/ 120 h 124"/>
                <a:gd name="T4" fmla="*/ 121 w 203"/>
                <a:gd name="T5" fmla="*/ 0 h 124"/>
                <a:gd name="T6" fmla="*/ 201 w 203"/>
                <a:gd name="T7" fmla="*/ 31 h 124"/>
                <a:gd name="T8" fmla="*/ 201 w 203"/>
                <a:gd name="T9" fmla="*/ 36 h 124"/>
                <a:gd name="T10" fmla="*/ 196 w 203"/>
                <a:gd name="T11" fmla="*/ 36 h 124"/>
                <a:gd name="T12" fmla="*/ 121 w 203"/>
                <a:gd name="T13" fmla="*/ 7 h 124"/>
                <a:gd name="T14" fmla="*/ 7 w 203"/>
                <a:gd name="T15" fmla="*/ 120 h 124"/>
                <a:gd name="T16" fmla="*/ 4 w 203"/>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124">
                  <a:moveTo>
                    <a:pt x="4" y="124"/>
                  </a:moveTo>
                  <a:cubicBezTo>
                    <a:pt x="2" y="124"/>
                    <a:pt x="0" y="122"/>
                    <a:pt x="0" y="120"/>
                  </a:cubicBezTo>
                  <a:cubicBezTo>
                    <a:pt x="0" y="54"/>
                    <a:pt x="54" y="0"/>
                    <a:pt x="121" y="0"/>
                  </a:cubicBezTo>
                  <a:cubicBezTo>
                    <a:pt x="150" y="0"/>
                    <a:pt x="179" y="11"/>
                    <a:pt x="201" y="31"/>
                  </a:cubicBezTo>
                  <a:cubicBezTo>
                    <a:pt x="203" y="32"/>
                    <a:pt x="203" y="34"/>
                    <a:pt x="201" y="36"/>
                  </a:cubicBezTo>
                  <a:cubicBezTo>
                    <a:pt x="200" y="37"/>
                    <a:pt x="198" y="37"/>
                    <a:pt x="196" y="36"/>
                  </a:cubicBezTo>
                  <a:cubicBezTo>
                    <a:pt x="176" y="17"/>
                    <a:pt x="149" y="7"/>
                    <a:pt x="121" y="7"/>
                  </a:cubicBezTo>
                  <a:cubicBezTo>
                    <a:pt x="58" y="7"/>
                    <a:pt x="7" y="58"/>
                    <a:pt x="7" y="120"/>
                  </a:cubicBezTo>
                  <a:cubicBezTo>
                    <a:pt x="7" y="122"/>
                    <a:pt x="6" y="124"/>
                    <a:pt x="4" y="1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6" name="Freeform 207">
              <a:extLst>
                <a:ext uri="{FF2B5EF4-FFF2-40B4-BE49-F238E27FC236}">
                  <a16:creationId xmlns:a16="http://schemas.microsoft.com/office/drawing/2014/main" id="{BE3BBD30-368E-7521-1283-EF64719C7B7E}"/>
                </a:ext>
              </a:extLst>
            </p:cNvPr>
            <p:cNvSpPr>
              <a:spLocks/>
            </p:cNvSpPr>
            <p:nvPr/>
          </p:nvSpPr>
          <p:spPr bwMode="auto">
            <a:xfrm>
              <a:off x="-7369255" y="2474909"/>
              <a:ext cx="91522" cy="54914"/>
            </a:xfrm>
            <a:custGeom>
              <a:avLst/>
              <a:gdLst>
                <a:gd name="T0" fmla="*/ 17 w 33"/>
                <a:gd name="T1" fmla="*/ 20 h 20"/>
                <a:gd name="T2" fmla="*/ 14 w 33"/>
                <a:gd name="T3" fmla="*/ 19 h 20"/>
                <a:gd name="T4" fmla="*/ 2 w 33"/>
                <a:gd name="T5" fmla="*/ 6 h 20"/>
                <a:gd name="T6" fmla="*/ 2 w 33"/>
                <a:gd name="T7" fmla="*/ 1 h 20"/>
                <a:gd name="T8" fmla="*/ 7 w 33"/>
                <a:gd name="T9" fmla="*/ 1 h 20"/>
                <a:gd name="T10" fmla="*/ 17 w 33"/>
                <a:gd name="T11" fmla="*/ 11 h 20"/>
                <a:gd name="T12" fmla="*/ 27 w 33"/>
                <a:gd name="T13" fmla="*/ 1 h 20"/>
                <a:gd name="T14" fmla="*/ 32 w 33"/>
                <a:gd name="T15" fmla="*/ 1 h 20"/>
                <a:gd name="T16" fmla="*/ 32 w 33"/>
                <a:gd name="T17" fmla="*/ 6 h 20"/>
                <a:gd name="T18" fmla="*/ 19 w 33"/>
                <a:gd name="T19" fmla="*/ 19 h 20"/>
                <a:gd name="T20" fmla="*/ 17 w 33"/>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20">
                  <a:moveTo>
                    <a:pt x="17" y="20"/>
                  </a:moveTo>
                  <a:cubicBezTo>
                    <a:pt x="16" y="20"/>
                    <a:pt x="15" y="20"/>
                    <a:pt x="14" y="19"/>
                  </a:cubicBezTo>
                  <a:cubicBezTo>
                    <a:pt x="2" y="6"/>
                    <a:pt x="2" y="6"/>
                    <a:pt x="2" y="6"/>
                  </a:cubicBezTo>
                  <a:cubicBezTo>
                    <a:pt x="0" y="5"/>
                    <a:pt x="0" y="3"/>
                    <a:pt x="2" y="1"/>
                  </a:cubicBezTo>
                  <a:cubicBezTo>
                    <a:pt x="3" y="0"/>
                    <a:pt x="6" y="0"/>
                    <a:pt x="7" y="1"/>
                  </a:cubicBezTo>
                  <a:cubicBezTo>
                    <a:pt x="17" y="11"/>
                    <a:pt x="17" y="11"/>
                    <a:pt x="17" y="11"/>
                  </a:cubicBezTo>
                  <a:cubicBezTo>
                    <a:pt x="27" y="1"/>
                    <a:pt x="27" y="1"/>
                    <a:pt x="27" y="1"/>
                  </a:cubicBezTo>
                  <a:cubicBezTo>
                    <a:pt x="28" y="0"/>
                    <a:pt x="30" y="0"/>
                    <a:pt x="32" y="1"/>
                  </a:cubicBezTo>
                  <a:cubicBezTo>
                    <a:pt x="33" y="3"/>
                    <a:pt x="33" y="5"/>
                    <a:pt x="32" y="6"/>
                  </a:cubicBezTo>
                  <a:cubicBezTo>
                    <a:pt x="19" y="19"/>
                    <a:pt x="19" y="19"/>
                    <a:pt x="19" y="19"/>
                  </a:cubicBezTo>
                  <a:cubicBezTo>
                    <a:pt x="19" y="20"/>
                    <a:pt x="18" y="20"/>
                    <a:pt x="17"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7" name="Freeform 208">
              <a:extLst>
                <a:ext uri="{FF2B5EF4-FFF2-40B4-BE49-F238E27FC236}">
                  <a16:creationId xmlns:a16="http://schemas.microsoft.com/office/drawing/2014/main" id="{C389F2B7-B4A4-1313-2AB7-CF68B33D3E17}"/>
                </a:ext>
              </a:extLst>
            </p:cNvPr>
            <p:cNvSpPr>
              <a:spLocks/>
            </p:cNvSpPr>
            <p:nvPr/>
          </p:nvSpPr>
          <p:spPr bwMode="auto">
            <a:xfrm>
              <a:off x="-6721287" y="2507858"/>
              <a:ext cx="84200" cy="58573"/>
            </a:xfrm>
            <a:custGeom>
              <a:avLst/>
              <a:gdLst>
                <a:gd name="T0" fmla="*/ 4 w 31"/>
                <a:gd name="T1" fmla="*/ 19 h 20"/>
                <a:gd name="T2" fmla="*/ 2 w 31"/>
                <a:gd name="T3" fmla="*/ 18 h 20"/>
                <a:gd name="T4" fmla="*/ 2 w 31"/>
                <a:gd name="T5" fmla="*/ 13 h 20"/>
                <a:gd name="T6" fmla="*/ 13 w 31"/>
                <a:gd name="T7" fmla="*/ 2 h 20"/>
                <a:gd name="T8" fmla="*/ 18 w 31"/>
                <a:gd name="T9" fmla="*/ 2 h 20"/>
                <a:gd name="T10" fmla="*/ 29 w 31"/>
                <a:gd name="T11" fmla="*/ 13 h 20"/>
                <a:gd name="T12" fmla="*/ 29 w 31"/>
                <a:gd name="T13" fmla="*/ 18 h 20"/>
                <a:gd name="T14" fmla="*/ 24 w 31"/>
                <a:gd name="T15" fmla="*/ 18 h 20"/>
                <a:gd name="T16" fmla="*/ 16 w 31"/>
                <a:gd name="T17" fmla="*/ 9 h 20"/>
                <a:gd name="T18" fmla="*/ 7 w 31"/>
                <a:gd name="T19" fmla="*/ 18 h 20"/>
                <a:gd name="T20" fmla="*/ 4 w 31"/>
                <a:gd name="T2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0">
                  <a:moveTo>
                    <a:pt x="4" y="19"/>
                  </a:moveTo>
                  <a:cubicBezTo>
                    <a:pt x="3" y="19"/>
                    <a:pt x="2" y="19"/>
                    <a:pt x="2" y="18"/>
                  </a:cubicBezTo>
                  <a:cubicBezTo>
                    <a:pt x="0" y="17"/>
                    <a:pt x="0" y="14"/>
                    <a:pt x="2" y="13"/>
                  </a:cubicBezTo>
                  <a:cubicBezTo>
                    <a:pt x="13" y="2"/>
                    <a:pt x="13" y="2"/>
                    <a:pt x="13" y="2"/>
                  </a:cubicBezTo>
                  <a:cubicBezTo>
                    <a:pt x="14" y="0"/>
                    <a:pt x="17" y="0"/>
                    <a:pt x="18" y="2"/>
                  </a:cubicBezTo>
                  <a:cubicBezTo>
                    <a:pt x="29" y="13"/>
                    <a:pt x="29" y="13"/>
                    <a:pt x="29" y="13"/>
                  </a:cubicBezTo>
                  <a:cubicBezTo>
                    <a:pt x="31" y="14"/>
                    <a:pt x="31" y="17"/>
                    <a:pt x="29" y="18"/>
                  </a:cubicBezTo>
                  <a:cubicBezTo>
                    <a:pt x="28" y="20"/>
                    <a:pt x="26" y="20"/>
                    <a:pt x="24" y="18"/>
                  </a:cubicBezTo>
                  <a:cubicBezTo>
                    <a:pt x="16" y="9"/>
                    <a:pt x="16" y="9"/>
                    <a:pt x="16" y="9"/>
                  </a:cubicBezTo>
                  <a:cubicBezTo>
                    <a:pt x="7" y="18"/>
                    <a:pt x="7" y="18"/>
                    <a:pt x="7" y="18"/>
                  </a:cubicBezTo>
                  <a:cubicBezTo>
                    <a:pt x="6" y="19"/>
                    <a:pt x="5" y="19"/>
                    <a:pt x="4"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2" name="Shape4_20200717_154431">
            <a:extLst>
              <a:ext uri="{FF2B5EF4-FFF2-40B4-BE49-F238E27FC236}">
                <a16:creationId xmlns:a16="http://schemas.microsoft.com/office/drawing/2014/main" id="{E9576C97-9C54-3C3F-E29F-60649E27B576}"/>
              </a:ext>
            </a:extLst>
          </p:cNvPr>
          <p:cNvGrpSpPr>
            <a:grpSpLocks noChangeAspect="1"/>
          </p:cNvGrpSpPr>
          <p:nvPr/>
        </p:nvGrpSpPr>
        <p:grpSpPr>
          <a:xfrm>
            <a:off x="7051945" y="2484605"/>
            <a:ext cx="699221" cy="699220"/>
            <a:chOff x="-4766403" y="3562177"/>
            <a:chExt cx="699221" cy="699220"/>
          </a:xfrm>
          <a:solidFill>
            <a:schemeClr val="accent1"/>
          </a:solidFill>
        </p:grpSpPr>
        <p:sp>
          <p:nvSpPr>
            <p:cNvPr id="164" name="Freeform 209">
              <a:extLst>
                <a:ext uri="{FF2B5EF4-FFF2-40B4-BE49-F238E27FC236}">
                  <a16:creationId xmlns:a16="http://schemas.microsoft.com/office/drawing/2014/main" id="{35F6C9AC-CCE1-A689-32E1-10F574BA3EF1}"/>
                </a:ext>
              </a:extLst>
            </p:cNvPr>
            <p:cNvSpPr>
              <a:spLocks noEditPoints="1"/>
            </p:cNvSpPr>
            <p:nvPr/>
          </p:nvSpPr>
          <p:spPr bwMode="auto">
            <a:xfrm>
              <a:off x="-4674883" y="3646375"/>
              <a:ext cx="523500" cy="523500"/>
            </a:xfrm>
            <a:custGeom>
              <a:avLst/>
              <a:gdLst>
                <a:gd name="T0" fmla="*/ 95 w 190"/>
                <a:gd name="T1" fmla="*/ 190 h 190"/>
                <a:gd name="T2" fmla="*/ 0 w 190"/>
                <a:gd name="T3" fmla="*/ 95 h 190"/>
                <a:gd name="T4" fmla="*/ 95 w 190"/>
                <a:gd name="T5" fmla="*/ 0 h 190"/>
                <a:gd name="T6" fmla="*/ 190 w 190"/>
                <a:gd name="T7" fmla="*/ 95 h 190"/>
                <a:gd name="T8" fmla="*/ 95 w 190"/>
                <a:gd name="T9" fmla="*/ 190 h 190"/>
                <a:gd name="T10" fmla="*/ 95 w 190"/>
                <a:gd name="T11" fmla="*/ 7 h 190"/>
                <a:gd name="T12" fmla="*/ 7 w 190"/>
                <a:gd name="T13" fmla="*/ 95 h 190"/>
                <a:gd name="T14" fmla="*/ 95 w 190"/>
                <a:gd name="T15" fmla="*/ 182 h 190"/>
                <a:gd name="T16" fmla="*/ 182 w 190"/>
                <a:gd name="T17" fmla="*/ 95 h 190"/>
                <a:gd name="T18" fmla="*/ 95 w 190"/>
                <a:gd name="T19"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190"/>
                  </a:moveTo>
                  <a:cubicBezTo>
                    <a:pt x="43" y="190"/>
                    <a:pt x="0" y="147"/>
                    <a:pt x="0" y="95"/>
                  </a:cubicBezTo>
                  <a:cubicBezTo>
                    <a:pt x="0" y="43"/>
                    <a:pt x="43" y="0"/>
                    <a:pt x="95" y="0"/>
                  </a:cubicBezTo>
                  <a:cubicBezTo>
                    <a:pt x="147" y="0"/>
                    <a:pt x="190" y="43"/>
                    <a:pt x="190" y="95"/>
                  </a:cubicBezTo>
                  <a:cubicBezTo>
                    <a:pt x="190" y="147"/>
                    <a:pt x="147" y="190"/>
                    <a:pt x="95" y="190"/>
                  </a:cubicBezTo>
                  <a:close/>
                  <a:moveTo>
                    <a:pt x="95" y="7"/>
                  </a:moveTo>
                  <a:cubicBezTo>
                    <a:pt x="47" y="7"/>
                    <a:pt x="7" y="47"/>
                    <a:pt x="7" y="95"/>
                  </a:cubicBezTo>
                  <a:cubicBezTo>
                    <a:pt x="7" y="143"/>
                    <a:pt x="47" y="182"/>
                    <a:pt x="95" y="182"/>
                  </a:cubicBezTo>
                  <a:cubicBezTo>
                    <a:pt x="143" y="182"/>
                    <a:pt x="182" y="143"/>
                    <a:pt x="182" y="95"/>
                  </a:cubicBezTo>
                  <a:cubicBezTo>
                    <a:pt x="182" y="47"/>
                    <a:pt x="143" y="7"/>
                    <a:pt x="9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5" name="Freeform 210">
              <a:extLst>
                <a:ext uri="{FF2B5EF4-FFF2-40B4-BE49-F238E27FC236}">
                  <a16:creationId xmlns:a16="http://schemas.microsoft.com/office/drawing/2014/main" id="{4A2309F8-C69C-5337-8A86-B62791CCCAE6}"/>
                </a:ext>
              </a:extLst>
            </p:cNvPr>
            <p:cNvSpPr>
              <a:spLocks/>
            </p:cNvSpPr>
            <p:nvPr/>
          </p:nvSpPr>
          <p:spPr bwMode="auto">
            <a:xfrm>
              <a:off x="-4594345" y="3712270"/>
              <a:ext cx="366083" cy="91522"/>
            </a:xfrm>
            <a:custGeom>
              <a:avLst/>
              <a:gdLst>
                <a:gd name="T0" fmla="*/ 66 w 133"/>
                <a:gd name="T1" fmla="*/ 33 h 33"/>
                <a:gd name="T2" fmla="*/ 1 w 133"/>
                <a:gd name="T3" fmla="*/ 7 h 33"/>
                <a:gd name="T4" fmla="*/ 1 w 133"/>
                <a:gd name="T5" fmla="*/ 2 h 33"/>
                <a:gd name="T6" fmla="*/ 6 w 133"/>
                <a:gd name="T7" fmla="*/ 2 h 33"/>
                <a:gd name="T8" fmla="*/ 66 w 133"/>
                <a:gd name="T9" fmla="*/ 26 h 33"/>
                <a:gd name="T10" fmla="*/ 126 w 133"/>
                <a:gd name="T11" fmla="*/ 1 h 33"/>
                <a:gd name="T12" fmla="*/ 131 w 133"/>
                <a:gd name="T13" fmla="*/ 2 h 33"/>
                <a:gd name="T14" fmla="*/ 131 w 133"/>
                <a:gd name="T15" fmla="*/ 7 h 33"/>
                <a:gd name="T16" fmla="*/ 66 w 13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3">
                  <a:moveTo>
                    <a:pt x="66" y="33"/>
                  </a:moveTo>
                  <a:cubicBezTo>
                    <a:pt x="42" y="33"/>
                    <a:pt x="19" y="24"/>
                    <a:pt x="1" y="7"/>
                  </a:cubicBezTo>
                  <a:cubicBezTo>
                    <a:pt x="0" y="6"/>
                    <a:pt x="0" y="3"/>
                    <a:pt x="1" y="2"/>
                  </a:cubicBezTo>
                  <a:cubicBezTo>
                    <a:pt x="2" y="0"/>
                    <a:pt x="5" y="0"/>
                    <a:pt x="6" y="2"/>
                  </a:cubicBezTo>
                  <a:cubicBezTo>
                    <a:pt x="22" y="17"/>
                    <a:pt x="44" y="26"/>
                    <a:pt x="66" y="26"/>
                  </a:cubicBezTo>
                  <a:cubicBezTo>
                    <a:pt x="89" y="26"/>
                    <a:pt x="110" y="17"/>
                    <a:pt x="126" y="1"/>
                  </a:cubicBezTo>
                  <a:cubicBezTo>
                    <a:pt x="128" y="0"/>
                    <a:pt x="130" y="0"/>
                    <a:pt x="131" y="2"/>
                  </a:cubicBezTo>
                  <a:cubicBezTo>
                    <a:pt x="133" y="3"/>
                    <a:pt x="133" y="5"/>
                    <a:pt x="131" y="7"/>
                  </a:cubicBezTo>
                  <a:cubicBezTo>
                    <a:pt x="114" y="23"/>
                    <a:pt x="90" y="33"/>
                    <a:pt x="66"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6" name="Freeform 211">
              <a:extLst>
                <a:ext uri="{FF2B5EF4-FFF2-40B4-BE49-F238E27FC236}">
                  <a16:creationId xmlns:a16="http://schemas.microsoft.com/office/drawing/2014/main" id="{B25AD059-BB83-B4A6-F34F-A99510ADC603}"/>
                </a:ext>
              </a:extLst>
            </p:cNvPr>
            <p:cNvSpPr>
              <a:spLocks/>
            </p:cNvSpPr>
            <p:nvPr/>
          </p:nvSpPr>
          <p:spPr bwMode="auto">
            <a:xfrm>
              <a:off x="-4594345" y="4008799"/>
              <a:ext cx="366083" cy="87860"/>
            </a:xfrm>
            <a:custGeom>
              <a:avLst/>
              <a:gdLst>
                <a:gd name="T0" fmla="*/ 4 w 132"/>
                <a:gd name="T1" fmla="*/ 32 h 32"/>
                <a:gd name="T2" fmla="*/ 1 w 132"/>
                <a:gd name="T3" fmla="*/ 31 h 32"/>
                <a:gd name="T4" fmla="*/ 1 w 132"/>
                <a:gd name="T5" fmla="*/ 26 h 32"/>
                <a:gd name="T6" fmla="*/ 66 w 132"/>
                <a:gd name="T7" fmla="*/ 0 h 32"/>
                <a:gd name="T8" fmla="*/ 130 w 132"/>
                <a:gd name="T9" fmla="*/ 25 h 32"/>
                <a:gd name="T10" fmla="*/ 130 w 132"/>
                <a:gd name="T11" fmla="*/ 30 h 32"/>
                <a:gd name="T12" fmla="*/ 125 w 132"/>
                <a:gd name="T13" fmla="*/ 30 h 32"/>
                <a:gd name="T14" fmla="*/ 66 w 132"/>
                <a:gd name="T15" fmla="*/ 7 h 32"/>
                <a:gd name="T16" fmla="*/ 6 w 132"/>
                <a:gd name="T17" fmla="*/ 31 h 32"/>
                <a:gd name="T18" fmla="*/ 4 w 132"/>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32">
                  <a:moveTo>
                    <a:pt x="4" y="32"/>
                  </a:moveTo>
                  <a:cubicBezTo>
                    <a:pt x="3" y="32"/>
                    <a:pt x="2" y="31"/>
                    <a:pt x="1" y="31"/>
                  </a:cubicBezTo>
                  <a:cubicBezTo>
                    <a:pt x="0" y="29"/>
                    <a:pt x="0" y="27"/>
                    <a:pt x="1" y="26"/>
                  </a:cubicBezTo>
                  <a:cubicBezTo>
                    <a:pt x="19" y="9"/>
                    <a:pt x="42" y="0"/>
                    <a:pt x="66" y="0"/>
                  </a:cubicBezTo>
                  <a:cubicBezTo>
                    <a:pt x="90" y="0"/>
                    <a:pt x="112" y="9"/>
                    <a:pt x="130" y="25"/>
                  </a:cubicBezTo>
                  <a:cubicBezTo>
                    <a:pt x="131" y="26"/>
                    <a:pt x="132" y="29"/>
                    <a:pt x="130" y="30"/>
                  </a:cubicBezTo>
                  <a:cubicBezTo>
                    <a:pt x="129" y="32"/>
                    <a:pt x="127" y="32"/>
                    <a:pt x="125" y="30"/>
                  </a:cubicBezTo>
                  <a:cubicBezTo>
                    <a:pt x="109" y="16"/>
                    <a:pt x="88" y="7"/>
                    <a:pt x="66" y="7"/>
                  </a:cubicBezTo>
                  <a:cubicBezTo>
                    <a:pt x="44" y="7"/>
                    <a:pt x="23" y="16"/>
                    <a:pt x="6" y="31"/>
                  </a:cubicBezTo>
                  <a:cubicBezTo>
                    <a:pt x="6" y="31"/>
                    <a:pt x="5" y="32"/>
                    <a:pt x="4"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7" name="Freeform 212">
              <a:extLst>
                <a:ext uri="{FF2B5EF4-FFF2-40B4-BE49-F238E27FC236}">
                  <a16:creationId xmlns:a16="http://schemas.microsoft.com/office/drawing/2014/main" id="{53CF0213-BA2D-E185-3865-238F949180F7}"/>
                </a:ext>
              </a:extLst>
            </p:cNvPr>
            <p:cNvSpPr>
              <a:spLocks noEditPoints="1"/>
            </p:cNvSpPr>
            <p:nvPr/>
          </p:nvSpPr>
          <p:spPr bwMode="auto">
            <a:xfrm>
              <a:off x="-4554074" y="3646375"/>
              <a:ext cx="281885" cy="523500"/>
            </a:xfrm>
            <a:custGeom>
              <a:avLst/>
              <a:gdLst>
                <a:gd name="T0" fmla="*/ 51 w 102"/>
                <a:gd name="T1" fmla="*/ 190 h 190"/>
                <a:gd name="T2" fmla="*/ 0 w 102"/>
                <a:gd name="T3" fmla="*/ 95 h 190"/>
                <a:gd name="T4" fmla="*/ 51 w 102"/>
                <a:gd name="T5" fmla="*/ 0 h 190"/>
                <a:gd name="T6" fmla="*/ 102 w 102"/>
                <a:gd name="T7" fmla="*/ 95 h 190"/>
                <a:gd name="T8" fmla="*/ 51 w 102"/>
                <a:gd name="T9" fmla="*/ 190 h 190"/>
                <a:gd name="T10" fmla="*/ 51 w 102"/>
                <a:gd name="T11" fmla="*/ 7 h 190"/>
                <a:gd name="T12" fmla="*/ 7 w 102"/>
                <a:gd name="T13" fmla="*/ 95 h 190"/>
                <a:gd name="T14" fmla="*/ 51 w 102"/>
                <a:gd name="T15" fmla="*/ 182 h 190"/>
                <a:gd name="T16" fmla="*/ 95 w 102"/>
                <a:gd name="T17" fmla="*/ 95 h 190"/>
                <a:gd name="T18" fmla="*/ 51 w 102"/>
                <a:gd name="T19"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90">
                  <a:moveTo>
                    <a:pt x="51" y="190"/>
                  </a:moveTo>
                  <a:cubicBezTo>
                    <a:pt x="22" y="190"/>
                    <a:pt x="0" y="148"/>
                    <a:pt x="0" y="95"/>
                  </a:cubicBezTo>
                  <a:cubicBezTo>
                    <a:pt x="0" y="42"/>
                    <a:pt x="22" y="0"/>
                    <a:pt x="51" y="0"/>
                  </a:cubicBezTo>
                  <a:cubicBezTo>
                    <a:pt x="80" y="0"/>
                    <a:pt x="102" y="42"/>
                    <a:pt x="102" y="95"/>
                  </a:cubicBezTo>
                  <a:cubicBezTo>
                    <a:pt x="102" y="148"/>
                    <a:pt x="80" y="190"/>
                    <a:pt x="51" y="190"/>
                  </a:cubicBezTo>
                  <a:close/>
                  <a:moveTo>
                    <a:pt x="51" y="7"/>
                  </a:moveTo>
                  <a:cubicBezTo>
                    <a:pt x="27" y="7"/>
                    <a:pt x="7" y="48"/>
                    <a:pt x="7" y="95"/>
                  </a:cubicBezTo>
                  <a:cubicBezTo>
                    <a:pt x="7" y="142"/>
                    <a:pt x="27" y="182"/>
                    <a:pt x="51" y="182"/>
                  </a:cubicBezTo>
                  <a:cubicBezTo>
                    <a:pt x="75" y="182"/>
                    <a:pt x="95" y="142"/>
                    <a:pt x="95" y="95"/>
                  </a:cubicBezTo>
                  <a:cubicBezTo>
                    <a:pt x="95" y="48"/>
                    <a:pt x="75" y="7"/>
                    <a:pt x="5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8" name="Freeform 213">
              <a:extLst>
                <a:ext uri="{FF2B5EF4-FFF2-40B4-BE49-F238E27FC236}">
                  <a16:creationId xmlns:a16="http://schemas.microsoft.com/office/drawing/2014/main" id="{29925007-9477-321C-C09B-7179C0EA08A4}"/>
                </a:ext>
              </a:extLst>
            </p:cNvPr>
            <p:cNvSpPr>
              <a:spLocks/>
            </p:cNvSpPr>
            <p:nvPr/>
          </p:nvSpPr>
          <p:spPr bwMode="auto">
            <a:xfrm>
              <a:off x="-4674883" y="3895312"/>
              <a:ext cx="523500" cy="21965"/>
            </a:xfrm>
            <a:custGeom>
              <a:avLst/>
              <a:gdLst>
                <a:gd name="T0" fmla="*/ 186 w 190"/>
                <a:gd name="T1" fmla="*/ 8 h 8"/>
                <a:gd name="T2" fmla="*/ 4 w 190"/>
                <a:gd name="T3" fmla="*/ 8 h 8"/>
                <a:gd name="T4" fmla="*/ 0 w 190"/>
                <a:gd name="T5" fmla="*/ 4 h 8"/>
                <a:gd name="T6" fmla="*/ 4 w 190"/>
                <a:gd name="T7" fmla="*/ 0 h 8"/>
                <a:gd name="T8" fmla="*/ 186 w 190"/>
                <a:gd name="T9" fmla="*/ 0 h 8"/>
                <a:gd name="T10" fmla="*/ 190 w 190"/>
                <a:gd name="T11" fmla="*/ 4 h 8"/>
                <a:gd name="T12" fmla="*/ 186 w 19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90" h="8">
                  <a:moveTo>
                    <a:pt x="186" y="8"/>
                  </a:moveTo>
                  <a:cubicBezTo>
                    <a:pt x="4" y="8"/>
                    <a:pt x="4" y="8"/>
                    <a:pt x="4" y="8"/>
                  </a:cubicBezTo>
                  <a:cubicBezTo>
                    <a:pt x="2" y="8"/>
                    <a:pt x="0" y="6"/>
                    <a:pt x="0" y="4"/>
                  </a:cubicBezTo>
                  <a:cubicBezTo>
                    <a:pt x="0" y="2"/>
                    <a:pt x="2" y="0"/>
                    <a:pt x="4" y="0"/>
                  </a:cubicBezTo>
                  <a:cubicBezTo>
                    <a:pt x="186" y="0"/>
                    <a:pt x="186" y="0"/>
                    <a:pt x="186" y="0"/>
                  </a:cubicBezTo>
                  <a:cubicBezTo>
                    <a:pt x="188" y="0"/>
                    <a:pt x="190" y="2"/>
                    <a:pt x="190" y="4"/>
                  </a:cubicBezTo>
                  <a:cubicBezTo>
                    <a:pt x="190" y="6"/>
                    <a:pt x="188" y="8"/>
                    <a:pt x="18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9" name="Freeform 214">
              <a:extLst>
                <a:ext uri="{FF2B5EF4-FFF2-40B4-BE49-F238E27FC236}">
                  <a16:creationId xmlns:a16="http://schemas.microsoft.com/office/drawing/2014/main" id="{3427033C-EF6D-B522-E095-8987F4A8BFAF}"/>
                </a:ext>
              </a:extLst>
            </p:cNvPr>
            <p:cNvSpPr>
              <a:spLocks/>
            </p:cNvSpPr>
            <p:nvPr/>
          </p:nvSpPr>
          <p:spPr bwMode="auto">
            <a:xfrm>
              <a:off x="-4422284" y="3646375"/>
              <a:ext cx="21965" cy="523500"/>
            </a:xfrm>
            <a:custGeom>
              <a:avLst/>
              <a:gdLst>
                <a:gd name="T0" fmla="*/ 4 w 8"/>
                <a:gd name="T1" fmla="*/ 190 h 190"/>
                <a:gd name="T2" fmla="*/ 0 w 8"/>
                <a:gd name="T3" fmla="*/ 186 h 190"/>
                <a:gd name="T4" fmla="*/ 0 w 8"/>
                <a:gd name="T5" fmla="*/ 4 h 190"/>
                <a:gd name="T6" fmla="*/ 4 w 8"/>
                <a:gd name="T7" fmla="*/ 0 h 190"/>
                <a:gd name="T8" fmla="*/ 8 w 8"/>
                <a:gd name="T9" fmla="*/ 4 h 190"/>
                <a:gd name="T10" fmla="*/ 8 w 8"/>
                <a:gd name="T11" fmla="*/ 186 h 190"/>
                <a:gd name="T12" fmla="*/ 4 w 8"/>
                <a:gd name="T13" fmla="*/ 190 h 190"/>
              </a:gdLst>
              <a:ahLst/>
              <a:cxnLst>
                <a:cxn ang="0">
                  <a:pos x="T0" y="T1"/>
                </a:cxn>
                <a:cxn ang="0">
                  <a:pos x="T2" y="T3"/>
                </a:cxn>
                <a:cxn ang="0">
                  <a:pos x="T4" y="T5"/>
                </a:cxn>
                <a:cxn ang="0">
                  <a:pos x="T6" y="T7"/>
                </a:cxn>
                <a:cxn ang="0">
                  <a:pos x="T8" y="T9"/>
                </a:cxn>
                <a:cxn ang="0">
                  <a:pos x="T10" y="T11"/>
                </a:cxn>
                <a:cxn ang="0">
                  <a:pos x="T12" y="T13"/>
                </a:cxn>
              </a:cxnLst>
              <a:rect l="0" t="0" r="r" b="b"/>
              <a:pathLst>
                <a:path w="8" h="190">
                  <a:moveTo>
                    <a:pt x="4" y="190"/>
                  </a:moveTo>
                  <a:cubicBezTo>
                    <a:pt x="2" y="190"/>
                    <a:pt x="0" y="188"/>
                    <a:pt x="0" y="186"/>
                  </a:cubicBezTo>
                  <a:cubicBezTo>
                    <a:pt x="0" y="4"/>
                    <a:pt x="0" y="4"/>
                    <a:pt x="0" y="4"/>
                  </a:cubicBezTo>
                  <a:cubicBezTo>
                    <a:pt x="0" y="2"/>
                    <a:pt x="2" y="0"/>
                    <a:pt x="4" y="0"/>
                  </a:cubicBezTo>
                  <a:cubicBezTo>
                    <a:pt x="6" y="0"/>
                    <a:pt x="8" y="2"/>
                    <a:pt x="8" y="4"/>
                  </a:cubicBezTo>
                  <a:cubicBezTo>
                    <a:pt x="8" y="186"/>
                    <a:pt x="8" y="186"/>
                    <a:pt x="8" y="186"/>
                  </a:cubicBezTo>
                  <a:cubicBezTo>
                    <a:pt x="8" y="188"/>
                    <a:pt x="6" y="190"/>
                    <a:pt x="4" y="19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0" name="Freeform 215">
              <a:extLst>
                <a:ext uri="{FF2B5EF4-FFF2-40B4-BE49-F238E27FC236}">
                  <a16:creationId xmlns:a16="http://schemas.microsoft.com/office/drawing/2014/main" id="{C1DC4512-2458-6977-ED82-22F6F1C5CF50}"/>
                </a:ext>
              </a:extLst>
            </p:cNvPr>
            <p:cNvSpPr>
              <a:spLocks/>
            </p:cNvSpPr>
            <p:nvPr/>
          </p:nvSpPr>
          <p:spPr bwMode="auto">
            <a:xfrm>
              <a:off x="-4129418" y="3767184"/>
              <a:ext cx="58573" cy="281885"/>
            </a:xfrm>
            <a:custGeom>
              <a:avLst/>
              <a:gdLst>
                <a:gd name="T0" fmla="*/ 4 w 21"/>
                <a:gd name="T1" fmla="*/ 103 h 103"/>
                <a:gd name="T2" fmla="*/ 2 w 21"/>
                <a:gd name="T3" fmla="*/ 103 h 103"/>
                <a:gd name="T4" fmla="*/ 0 w 21"/>
                <a:gd name="T5" fmla="*/ 98 h 103"/>
                <a:gd name="T6" fmla="*/ 1 w 21"/>
                <a:gd name="T7" fmla="*/ 6 h 103"/>
                <a:gd name="T8" fmla="*/ 3 w 21"/>
                <a:gd name="T9" fmla="*/ 1 h 103"/>
                <a:gd name="T10" fmla="*/ 8 w 21"/>
                <a:gd name="T11" fmla="*/ 3 h 103"/>
                <a:gd name="T12" fmla="*/ 7 w 21"/>
                <a:gd name="T13" fmla="*/ 101 h 103"/>
                <a:gd name="T14" fmla="*/ 4 w 21"/>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3">
                  <a:moveTo>
                    <a:pt x="4" y="103"/>
                  </a:moveTo>
                  <a:cubicBezTo>
                    <a:pt x="3" y="103"/>
                    <a:pt x="3" y="103"/>
                    <a:pt x="2" y="103"/>
                  </a:cubicBezTo>
                  <a:cubicBezTo>
                    <a:pt x="0" y="102"/>
                    <a:pt x="0" y="100"/>
                    <a:pt x="0" y="98"/>
                  </a:cubicBezTo>
                  <a:cubicBezTo>
                    <a:pt x="14" y="69"/>
                    <a:pt x="14" y="35"/>
                    <a:pt x="1" y="6"/>
                  </a:cubicBezTo>
                  <a:cubicBezTo>
                    <a:pt x="0" y="4"/>
                    <a:pt x="1" y="2"/>
                    <a:pt x="3" y="1"/>
                  </a:cubicBezTo>
                  <a:cubicBezTo>
                    <a:pt x="5" y="0"/>
                    <a:pt x="7" y="1"/>
                    <a:pt x="8" y="3"/>
                  </a:cubicBezTo>
                  <a:cubicBezTo>
                    <a:pt x="21" y="34"/>
                    <a:pt x="21" y="70"/>
                    <a:pt x="7" y="101"/>
                  </a:cubicBezTo>
                  <a:cubicBezTo>
                    <a:pt x="6" y="102"/>
                    <a:pt x="5" y="103"/>
                    <a:pt x="4"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1" name="Freeform 216">
              <a:extLst>
                <a:ext uri="{FF2B5EF4-FFF2-40B4-BE49-F238E27FC236}">
                  <a16:creationId xmlns:a16="http://schemas.microsoft.com/office/drawing/2014/main" id="{1D880094-2C0B-8F75-729B-5E38EE182554}"/>
                </a:ext>
              </a:extLst>
            </p:cNvPr>
            <p:cNvSpPr>
              <a:spLocks/>
            </p:cNvSpPr>
            <p:nvPr/>
          </p:nvSpPr>
          <p:spPr bwMode="auto">
            <a:xfrm>
              <a:off x="-4755421" y="3767184"/>
              <a:ext cx="54914" cy="278223"/>
            </a:xfrm>
            <a:custGeom>
              <a:avLst/>
              <a:gdLst>
                <a:gd name="T0" fmla="*/ 16 w 20"/>
                <a:gd name="T1" fmla="*/ 100 h 100"/>
                <a:gd name="T2" fmla="*/ 13 w 20"/>
                <a:gd name="T3" fmla="*/ 98 h 100"/>
                <a:gd name="T4" fmla="*/ 12 w 20"/>
                <a:gd name="T5" fmla="*/ 3 h 100"/>
                <a:gd name="T6" fmla="*/ 17 w 20"/>
                <a:gd name="T7" fmla="*/ 1 h 100"/>
                <a:gd name="T8" fmla="*/ 19 w 20"/>
                <a:gd name="T9" fmla="*/ 6 h 100"/>
                <a:gd name="T10" fmla="*/ 20 w 20"/>
                <a:gd name="T11" fmla="*/ 95 h 100"/>
                <a:gd name="T12" fmla="*/ 18 w 20"/>
                <a:gd name="T13" fmla="*/ 100 h 100"/>
                <a:gd name="T14" fmla="*/ 16 w 20"/>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0">
                  <a:moveTo>
                    <a:pt x="16" y="100"/>
                  </a:moveTo>
                  <a:cubicBezTo>
                    <a:pt x="15" y="100"/>
                    <a:pt x="14" y="99"/>
                    <a:pt x="13" y="98"/>
                  </a:cubicBezTo>
                  <a:cubicBezTo>
                    <a:pt x="0" y="67"/>
                    <a:pt x="0" y="34"/>
                    <a:pt x="12" y="3"/>
                  </a:cubicBezTo>
                  <a:cubicBezTo>
                    <a:pt x="13" y="1"/>
                    <a:pt x="15" y="0"/>
                    <a:pt x="17" y="1"/>
                  </a:cubicBezTo>
                  <a:cubicBezTo>
                    <a:pt x="19" y="2"/>
                    <a:pt x="20" y="4"/>
                    <a:pt x="19" y="6"/>
                  </a:cubicBezTo>
                  <a:cubicBezTo>
                    <a:pt x="7" y="35"/>
                    <a:pt x="7" y="66"/>
                    <a:pt x="20" y="95"/>
                  </a:cubicBezTo>
                  <a:cubicBezTo>
                    <a:pt x="20" y="97"/>
                    <a:pt x="20" y="99"/>
                    <a:pt x="18" y="100"/>
                  </a:cubicBezTo>
                  <a:cubicBezTo>
                    <a:pt x="17" y="100"/>
                    <a:pt x="17" y="100"/>
                    <a:pt x="16"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2" name="Freeform 217">
              <a:extLst>
                <a:ext uri="{FF2B5EF4-FFF2-40B4-BE49-F238E27FC236}">
                  <a16:creationId xmlns:a16="http://schemas.microsoft.com/office/drawing/2014/main" id="{F1CBA8A5-4F39-2CE1-F34A-9B1CBA57CB64}"/>
                </a:ext>
              </a:extLst>
            </p:cNvPr>
            <p:cNvSpPr>
              <a:spLocks/>
            </p:cNvSpPr>
            <p:nvPr/>
          </p:nvSpPr>
          <p:spPr bwMode="auto">
            <a:xfrm>
              <a:off x="-4766403" y="3979512"/>
              <a:ext cx="87860" cy="65895"/>
            </a:xfrm>
            <a:custGeom>
              <a:avLst/>
              <a:gdLst>
                <a:gd name="T0" fmla="*/ 20 w 31"/>
                <a:gd name="T1" fmla="*/ 24 h 24"/>
                <a:gd name="T2" fmla="*/ 19 w 31"/>
                <a:gd name="T3" fmla="*/ 24 h 24"/>
                <a:gd name="T4" fmla="*/ 3 w 31"/>
                <a:gd name="T5" fmla="*/ 17 h 24"/>
                <a:gd name="T6" fmla="*/ 1 w 31"/>
                <a:gd name="T7" fmla="*/ 13 h 24"/>
                <a:gd name="T8" fmla="*/ 5 w 31"/>
                <a:gd name="T9" fmla="*/ 11 h 24"/>
                <a:gd name="T10" fmla="*/ 18 w 31"/>
                <a:gd name="T11" fmla="*/ 16 h 24"/>
                <a:gd name="T12" fmla="*/ 23 w 31"/>
                <a:gd name="T13" fmla="*/ 3 h 24"/>
                <a:gd name="T14" fmla="*/ 28 w 31"/>
                <a:gd name="T15" fmla="*/ 1 h 24"/>
                <a:gd name="T16" fmla="*/ 30 w 31"/>
                <a:gd name="T17" fmla="*/ 5 h 24"/>
                <a:gd name="T18" fmla="*/ 24 w 31"/>
                <a:gd name="T19" fmla="*/ 22 h 24"/>
                <a:gd name="T20" fmla="*/ 20 w 31"/>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4">
                  <a:moveTo>
                    <a:pt x="20" y="24"/>
                  </a:moveTo>
                  <a:cubicBezTo>
                    <a:pt x="20" y="24"/>
                    <a:pt x="19" y="24"/>
                    <a:pt x="19" y="24"/>
                  </a:cubicBezTo>
                  <a:cubicBezTo>
                    <a:pt x="3" y="17"/>
                    <a:pt x="3" y="17"/>
                    <a:pt x="3" y="17"/>
                  </a:cubicBezTo>
                  <a:cubicBezTo>
                    <a:pt x="1" y="17"/>
                    <a:pt x="0" y="15"/>
                    <a:pt x="1" y="13"/>
                  </a:cubicBezTo>
                  <a:cubicBezTo>
                    <a:pt x="1" y="11"/>
                    <a:pt x="3" y="10"/>
                    <a:pt x="5" y="11"/>
                  </a:cubicBezTo>
                  <a:cubicBezTo>
                    <a:pt x="18" y="16"/>
                    <a:pt x="18" y="16"/>
                    <a:pt x="18" y="16"/>
                  </a:cubicBezTo>
                  <a:cubicBezTo>
                    <a:pt x="23" y="3"/>
                    <a:pt x="23" y="3"/>
                    <a:pt x="23" y="3"/>
                  </a:cubicBezTo>
                  <a:cubicBezTo>
                    <a:pt x="24" y="1"/>
                    <a:pt x="26" y="0"/>
                    <a:pt x="28" y="1"/>
                  </a:cubicBezTo>
                  <a:cubicBezTo>
                    <a:pt x="30" y="1"/>
                    <a:pt x="31" y="4"/>
                    <a:pt x="30" y="5"/>
                  </a:cubicBezTo>
                  <a:cubicBezTo>
                    <a:pt x="24" y="22"/>
                    <a:pt x="24" y="22"/>
                    <a:pt x="24" y="22"/>
                  </a:cubicBezTo>
                  <a:cubicBezTo>
                    <a:pt x="23" y="23"/>
                    <a:pt x="22" y="24"/>
                    <a:pt x="20"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3" name="Freeform 218">
              <a:extLst>
                <a:ext uri="{FF2B5EF4-FFF2-40B4-BE49-F238E27FC236}">
                  <a16:creationId xmlns:a16="http://schemas.microsoft.com/office/drawing/2014/main" id="{6BB810D1-464B-4F5F-F7D2-A4CFC8380132}"/>
                </a:ext>
              </a:extLst>
            </p:cNvPr>
            <p:cNvSpPr>
              <a:spLocks/>
            </p:cNvSpPr>
            <p:nvPr/>
          </p:nvSpPr>
          <p:spPr bwMode="auto">
            <a:xfrm>
              <a:off x="-4144061" y="3767184"/>
              <a:ext cx="76879" cy="62235"/>
            </a:xfrm>
            <a:custGeom>
              <a:avLst/>
              <a:gdLst>
                <a:gd name="T0" fmla="*/ 4 w 28"/>
                <a:gd name="T1" fmla="*/ 23 h 23"/>
                <a:gd name="T2" fmla="*/ 2 w 28"/>
                <a:gd name="T3" fmla="*/ 22 h 23"/>
                <a:gd name="T4" fmla="*/ 0 w 28"/>
                <a:gd name="T5" fmla="*/ 18 h 23"/>
                <a:gd name="T6" fmla="*/ 6 w 28"/>
                <a:gd name="T7" fmla="*/ 3 h 23"/>
                <a:gd name="T8" fmla="*/ 11 w 28"/>
                <a:gd name="T9" fmla="*/ 1 h 23"/>
                <a:gd name="T10" fmla="*/ 26 w 28"/>
                <a:gd name="T11" fmla="*/ 7 h 23"/>
                <a:gd name="T12" fmla="*/ 28 w 28"/>
                <a:gd name="T13" fmla="*/ 11 h 23"/>
                <a:gd name="T14" fmla="*/ 23 w 28"/>
                <a:gd name="T15" fmla="*/ 13 h 23"/>
                <a:gd name="T16" fmla="*/ 12 w 28"/>
                <a:gd name="T17" fmla="*/ 9 h 23"/>
                <a:gd name="T18" fmla="*/ 7 w 28"/>
                <a:gd name="T19" fmla="*/ 20 h 23"/>
                <a:gd name="T20" fmla="*/ 4 w 28"/>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3">
                  <a:moveTo>
                    <a:pt x="4" y="23"/>
                  </a:moveTo>
                  <a:cubicBezTo>
                    <a:pt x="3" y="23"/>
                    <a:pt x="3" y="22"/>
                    <a:pt x="2" y="22"/>
                  </a:cubicBezTo>
                  <a:cubicBezTo>
                    <a:pt x="1" y="22"/>
                    <a:pt x="0" y="19"/>
                    <a:pt x="0" y="18"/>
                  </a:cubicBezTo>
                  <a:cubicBezTo>
                    <a:pt x="6" y="3"/>
                    <a:pt x="6" y="3"/>
                    <a:pt x="6" y="3"/>
                  </a:cubicBezTo>
                  <a:cubicBezTo>
                    <a:pt x="7" y="1"/>
                    <a:pt x="9" y="0"/>
                    <a:pt x="11" y="1"/>
                  </a:cubicBezTo>
                  <a:cubicBezTo>
                    <a:pt x="26" y="7"/>
                    <a:pt x="26" y="7"/>
                    <a:pt x="26" y="7"/>
                  </a:cubicBezTo>
                  <a:cubicBezTo>
                    <a:pt x="28" y="7"/>
                    <a:pt x="28" y="9"/>
                    <a:pt x="28" y="11"/>
                  </a:cubicBezTo>
                  <a:cubicBezTo>
                    <a:pt x="27" y="13"/>
                    <a:pt x="25" y="14"/>
                    <a:pt x="23" y="13"/>
                  </a:cubicBezTo>
                  <a:cubicBezTo>
                    <a:pt x="12" y="9"/>
                    <a:pt x="12" y="9"/>
                    <a:pt x="12" y="9"/>
                  </a:cubicBezTo>
                  <a:cubicBezTo>
                    <a:pt x="7" y="20"/>
                    <a:pt x="7" y="20"/>
                    <a:pt x="7" y="20"/>
                  </a:cubicBezTo>
                  <a:cubicBezTo>
                    <a:pt x="7" y="22"/>
                    <a:pt x="5" y="23"/>
                    <a:pt x="4"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4" name="Freeform 219">
              <a:extLst>
                <a:ext uri="{FF2B5EF4-FFF2-40B4-BE49-F238E27FC236}">
                  <a16:creationId xmlns:a16="http://schemas.microsoft.com/office/drawing/2014/main" id="{751D86E5-107B-C21D-454A-4E6B003FA505}"/>
                </a:ext>
              </a:extLst>
            </p:cNvPr>
            <p:cNvSpPr>
              <a:spLocks/>
            </p:cNvSpPr>
            <p:nvPr/>
          </p:nvSpPr>
          <p:spPr bwMode="auto">
            <a:xfrm>
              <a:off x="-4557736" y="3565837"/>
              <a:ext cx="285545" cy="58573"/>
            </a:xfrm>
            <a:custGeom>
              <a:avLst/>
              <a:gdLst>
                <a:gd name="T0" fmla="*/ 100 w 104"/>
                <a:gd name="T1" fmla="*/ 21 h 21"/>
                <a:gd name="T2" fmla="*/ 98 w 104"/>
                <a:gd name="T3" fmla="*/ 21 h 21"/>
                <a:gd name="T4" fmla="*/ 6 w 104"/>
                <a:gd name="T5" fmla="*/ 20 h 21"/>
                <a:gd name="T6" fmla="*/ 1 w 104"/>
                <a:gd name="T7" fmla="*/ 18 h 21"/>
                <a:gd name="T8" fmla="*/ 3 w 104"/>
                <a:gd name="T9" fmla="*/ 14 h 21"/>
                <a:gd name="T10" fmla="*/ 101 w 104"/>
                <a:gd name="T11" fmla="*/ 14 h 21"/>
                <a:gd name="T12" fmla="*/ 103 w 104"/>
                <a:gd name="T13" fmla="*/ 19 h 21"/>
                <a:gd name="T14" fmla="*/ 100 w 10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21">
                  <a:moveTo>
                    <a:pt x="100" y="21"/>
                  </a:moveTo>
                  <a:cubicBezTo>
                    <a:pt x="99" y="21"/>
                    <a:pt x="98" y="21"/>
                    <a:pt x="98" y="21"/>
                  </a:cubicBezTo>
                  <a:cubicBezTo>
                    <a:pt x="69" y="8"/>
                    <a:pt x="35" y="7"/>
                    <a:pt x="6" y="20"/>
                  </a:cubicBezTo>
                  <a:cubicBezTo>
                    <a:pt x="4" y="21"/>
                    <a:pt x="2" y="20"/>
                    <a:pt x="1" y="18"/>
                  </a:cubicBezTo>
                  <a:cubicBezTo>
                    <a:pt x="0" y="16"/>
                    <a:pt x="1" y="14"/>
                    <a:pt x="3" y="14"/>
                  </a:cubicBezTo>
                  <a:cubicBezTo>
                    <a:pt x="34" y="0"/>
                    <a:pt x="70" y="0"/>
                    <a:pt x="101" y="14"/>
                  </a:cubicBezTo>
                  <a:cubicBezTo>
                    <a:pt x="103" y="15"/>
                    <a:pt x="104" y="17"/>
                    <a:pt x="103" y="19"/>
                  </a:cubicBezTo>
                  <a:cubicBezTo>
                    <a:pt x="102" y="21"/>
                    <a:pt x="101" y="21"/>
                    <a:pt x="100"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5" name="Freeform 220">
              <a:extLst>
                <a:ext uri="{FF2B5EF4-FFF2-40B4-BE49-F238E27FC236}">
                  <a16:creationId xmlns:a16="http://schemas.microsoft.com/office/drawing/2014/main" id="{076D423C-3241-9D19-4B39-9FE36CF189EE}"/>
                </a:ext>
              </a:extLst>
            </p:cNvPr>
            <p:cNvSpPr>
              <a:spLocks/>
            </p:cNvSpPr>
            <p:nvPr/>
          </p:nvSpPr>
          <p:spPr bwMode="auto">
            <a:xfrm>
              <a:off x="-4554074" y="4195500"/>
              <a:ext cx="278223" cy="47592"/>
            </a:xfrm>
            <a:custGeom>
              <a:avLst/>
              <a:gdLst>
                <a:gd name="T0" fmla="*/ 49 w 100"/>
                <a:gd name="T1" fmla="*/ 18 h 18"/>
                <a:gd name="T2" fmla="*/ 2 w 100"/>
                <a:gd name="T3" fmla="*/ 8 h 18"/>
                <a:gd name="T4" fmla="*/ 0 w 100"/>
                <a:gd name="T5" fmla="*/ 3 h 18"/>
                <a:gd name="T6" fmla="*/ 5 w 100"/>
                <a:gd name="T7" fmla="*/ 1 h 18"/>
                <a:gd name="T8" fmla="*/ 94 w 100"/>
                <a:gd name="T9" fmla="*/ 1 h 18"/>
                <a:gd name="T10" fmla="*/ 99 w 100"/>
                <a:gd name="T11" fmla="*/ 3 h 18"/>
                <a:gd name="T12" fmla="*/ 97 w 100"/>
                <a:gd name="T13" fmla="*/ 7 h 18"/>
                <a:gd name="T14" fmla="*/ 49 w 100"/>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8">
                  <a:moveTo>
                    <a:pt x="49" y="18"/>
                  </a:moveTo>
                  <a:cubicBezTo>
                    <a:pt x="33" y="18"/>
                    <a:pt x="17" y="14"/>
                    <a:pt x="2" y="8"/>
                  </a:cubicBezTo>
                  <a:cubicBezTo>
                    <a:pt x="0" y="7"/>
                    <a:pt x="0" y="5"/>
                    <a:pt x="0" y="3"/>
                  </a:cubicBezTo>
                  <a:cubicBezTo>
                    <a:pt x="1" y="2"/>
                    <a:pt x="3" y="1"/>
                    <a:pt x="5" y="1"/>
                  </a:cubicBezTo>
                  <a:cubicBezTo>
                    <a:pt x="34" y="14"/>
                    <a:pt x="66" y="13"/>
                    <a:pt x="94" y="1"/>
                  </a:cubicBezTo>
                  <a:cubicBezTo>
                    <a:pt x="96" y="0"/>
                    <a:pt x="98" y="1"/>
                    <a:pt x="99" y="3"/>
                  </a:cubicBezTo>
                  <a:cubicBezTo>
                    <a:pt x="100" y="5"/>
                    <a:pt x="99" y="7"/>
                    <a:pt x="97" y="7"/>
                  </a:cubicBezTo>
                  <a:cubicBezTo>
                    <a:pt x="82" y="14"/>
                    <a:pt x="65" y="18"/>
                    <a:pt x="49"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6" name="Freeform 221">
              <a:extLst>
                <a:ext uri="{FF2B5EF4-FFF2-40B4-BE49-F238E27FC236}">
                  <a16:creationId xmlns:a16="http://schemas.microsoft.com/office/drawing/2014/main" id="{F9564BA0-966E-B922-3FAD-2B443DA5DF09}"/>
                </a:ext>
              </a:extLst>
            </p:cNvPr>
            <p:cNvSpPr>
              <a:spLocks/>
            </p:cNvSpPr>
            <p:nvPr/>
          </p:nvSpPr>
          <p:spPr bwMode="auto">
            <a:xfrm>
              <a:off x="-4345408" y="4177197"/>
              <a:ext cx="69557" cy="84200"/>
            </a:xfrm>
            <a:custGeom>
              <a:avLst/>
              <a:gdLst>
                <a:gd name="T0" fmla="*/ 14 w 25"/>
                <a:gd name="T1" fmla="*/ 30 h 30"/>
                <a:gd name="T2" fmla="*/ 13 w 25"/>
                <a:gd name="T3" fmla="*/ 30 h 30"/>
                <a:gd name="T4" fmla="*/ 11 w 25"/>
                <a:gd name="T5" fmla="*/ 25 h 30"/>
                <a:gd name="T6" fmla="*/ 16 w 25"/>
                <a:gd name="T7" fmla="*/ 12 h 30"/>
                <a:gd name="T8" fmla="*/ 3 w 25"/>
                <a:gd name="T9" fmla="*/ 7 h 30"/>
                <a:gd name="T10" fmla="*/ 1 w 25"/>
                <a:gd name="T11" fmla="*/ 2 h 30"/>
                <a:gd name="T12" fmla="*/ 6 w 25"/>
                <a:gd name="T13" fmla="*/ 0 h 30"/>
                <a:gd name="T14" fmla="*/ 22 w 25"/>
                <a:gd name="T15" fmla="*/ 7 h 30"/>
                <a:gd name="T16" fmla="*/ 24 w 25"/>
                <a:gd name="T17" fmla="*/ 12 h 30"/>
                <a:gd name="T18" fmla="*/ 18 w 25"/>
                <a:gd name="T19" fmla="*/ 28 h 30"/>
                <a:gd name="T20" fmla="*/ 14 w 25"/>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0">
                  <a:moveTo>
                    <a:pt x="14" y="30"/>
                  </a:moveTo>
                  <a:cubicBezTo>
                    <a:pt x="14" y="30"/>
                    <a:pt x="13" y="30"/>
                    <a:pt x="13" y="30"/>
                  </a:cubicBezTo>
                  <a:cubicBezTo>
                    <a:pt x="11" y="29"/>
                    <a:pt x="10" y="27"/>
                    <a:pt x="11" y="25"/>
                  </a:cubicBezTo>
                  <a:cubicBezTo>
                    <a:pt x="16" y="12"/>
                    <a:pt x="16" y="12"/>
                    <a:pt x="16" y="12"/>
                  </a:cubicBezTo>
                  <a:cubicBezTo>
                    <a:pt x="3" y="7"/>
                    <a:pt x="3" y="7"/>
                    <a:pt x="3" y="7"/>
                  </a:cubicBezTo>
                  <a:cubicBezTo>
                    <a:pt x="1" y="6"/>
                    <a:pt x="0" y="4"/>
                    <a:pt x="1" y="2"/>
                  </a:cubicBezTo>
                  <a:cubicBezTo>
                    <a:pt x="2" y="1"/>
                    <a:pt x="4" y="0"/>
                    <a:pt x="6" y="0"/>
                  </a:cubicBezTo>
                  <a:cubicBezTo>
                    <a:pt x="22" y="7"/>
                    <a:pt x="22" y="7"/>
                    <a:pt x="22" y="7"/>
                  </a:cubicBezTo>
                  <a:cubicBezTo>
                    <a:pt x="24" y="8"/>
                    <a:pt x="25" y="10"/>
                    <a:pt x="24" y="12"/>
                  </a:cubicBezTo>
                  <a:cubicBezTo>
                    <a:pt x="18" y="28"/>
                    <a:pt x="18" y="28"/>
                    <a:pt x="18" y="28"/>
                  </a:cubicBezTo>
                  <a:cubicBezTo>
                    <a:pt x="17" y="29"/>
                    <a:pt x="16" y="30"/>
                    <a:pt x="14"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7" name="Freeform 222">
              <a:extLst>
                <a:ext uri="{FF2B5EF4-FFF2-40B4-BE49-F238E27FC236}">
                  <a16:creationId xmlns:a16="http://schemas.microsoft.com/office/drawing/2014/main" id="{F178D5F2-0265-4E9D-3886-34A503B512A0}"/>
                </a:ext>
              </a:extLst>
            </p:cNvPr>
            <p:cNvSpPr>
              <a:spLocks/>
            </p:cNvSpPr>
            <p:nvPr/>
          </p:nvSpPr>
          <p:spPr bwMode="auto">
            <a:xfrm>
              <a:off x="-4557736" y="3562177"/>
              <a:ext cx="62235" cy="76879"/>
            </a:xfrm>
            <a:custGeom>
              <a:avLst/>
              <a:gdLst>
                <a:gd name="T0" fmla="*/ 19 w 23"/>
                <a:gd name="T1" fmla="*/ 28 h 28"/>
                <a:gd name="T2" fmla="*/ 18 w 23"/>
                <a:gd name="T3" fmla="*/ 28 h 28"/>
                <a:gd name="T4" fmla="*/ 3 w 23"/>
                <a:gd name="T5" fmla="*/ 22 h 28"/>
                <a:gd name="T6" fmla="*/ 1 w 23"/>
                <a:gd name="T7" fmla="*/ 18 h 28"/>
                <a:gd name="T8" fmla="*/ 7 w 23"/>
                <a:gd name="T9" fmla="*/ 3 h 28"/>
                <a:gd name="T10" fmla="*/ 12 w 23"/>
                <a:gd name="T11" fmla="*/ 1 h 28"/>
                <a:gd name="T12" fmla="*/ 14 w 23"/>
                <a:gd name="T13" fmla="*/ 5 h 28"/>
                <a:gd name="T14" fmla="*/ 9 w 23"/>
                <a:gd name="T15" fmla="*/ 17 h 28"/>
                <a:gd name="T16" fmla="*/ 20 w 23"/>
                <a:gd name="T17" fmla="*/ 21 h 28"/>
                <a:gd name="T18" fmla="*/ 23 w 23"/>
                <a:gd name="T19" fmla="*/ 26 h 28"/>
                <a:gd name="T20" fmla="*/ 19 w 23"/>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8">
                  <a:moveTo>
                    <a:pt x="19" y="28"/>
                  </a:moveTo>
                  <a:cubicBezTo>
                    <a:pt x="19" y="28"/>
                    <a:pt x="18" y="28"/>
                    <a:pt x="18" y="28"/>
                  </a:cubicBezTo>
                  <a:cubicBezTo>
                    <a:pt x="3" y="22"/>
                    <a:pt x="3" y="22"/>
                    <a:pt x="3" y="22"/>
                  </a:cubicBezTo>
                  <a:cubicBezTo>
                    <a:pt x="1" y="21"/>
                    <a:pt x="0" y="19"/>
                    <a:pt x="1" y="18"/>
                  </a:cubicBezTo>
                  <a:cubicBezTo>
                    <a:pt x="7" y="3"/>
                    <a:pt x="7" y="3"/>
                    <a:pt x="7" y="3"/>
                  </a:cubicBezTo>
                  <a:cubicBezTo>
                    <a:pt x="8" y="1"/>
                    <a:pt x="10" y="0"/>
                    <a:pt x="12" y="1"/>
                  </a:cubicBezTo>
                  <a:cubicBezTo>
                    <a:pt x="13" y="1"/>
                    <a:pt x="14" y="4"/>
                    <a:pt x="14" y="5"/>
                  </a:cubicBezTo>
                  <a:cubicBezTo>
                    <a:pt x="9" y="17"/>
                    <a:pt x="9" y="17"/>
                    <a:pt x="9" y="17"/>
                  </a:cubicBezTo>
                  <a:cubicBezTo>
                    <a:pt x="20" y="21"/>
                    <a:pt x="20" y="21"/>
                    <a:pt x="20" y="21"/>
                  </a:cubicBezTo>
                  <a:cubicBezTo>
                    <a:pt x="22" y="22"/>
                    <a:pt x="23" y="24"/>
                    <a:pt x="23" y="26"/>
                  </a:cubicBezTo>
                  <a:cubicBezTo>
                    <a:pt x="22" y="27"/>
                    <a:pt x="21" y="28"/>
                    <a:pt x="19"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3" name="Shape5_20200717_154431">
            <a:extLst>
              <a:ext uri="{FF2B5EF4-FFF2-40B4-BE49-F238E27FC236}">
                <a16:creationId xmlns:a16="http://schemas.microsoft.com/office/drawing/2014/main" id="{6617E0E8-46C2-C89B-9049-2C1DA0E395C8}"/>
              </a:ext>
            </a:extLst>
          </p:cNvPr>
          <p:cNvGrpSpPr>
            <a:grpSpLocks noChangeAspect="1"/>
          </p:cNvGrpSpPr>
          <p:nvPr/>
        </p:nvGrpSpPr>
        <p:grpSpPr>
          <a:xfrm>
            <a:off x="566264" y="1189845"/>
            <a:ext cx="615020" cy="615020"/>
            <a:chOff x="-7310682" y="823876"/>
            <a:chExt cx="615020" cy="615020"/>
          </a:xfrm>
          <a:solidFill>
            <a:schemeClr val="accent1"/>
          </a:solidFill>
        </p:grpSpPr>
        <p:sp>
          <p:nvSpPr>
            <p:cNvPr id="158" name="Freeform 223">
              <a:extLst>
                <a:ext uri="{FF2B5EF4-FFF2-40B4-BE49-F238E27FC236}">
                  <a16:creationId xmlns:a16="http://schemas.microsoft.com/office/drawing/2014/main" id="{CBDC91B6-624A-9D4A-1C97-65B9F7F77ACA}"/>
                </a:ext>
              </a:extLst>
            </p:cNvPr>
            <p:cNvSpPr>
              <a:spLocks noEditPoints="1"/>
            </p:cNvSpPr>
            <p:nvPr/>
          </p:nvSpPr>
          <p:spPr bwMode="auto">
            <a:xfrm>
              <a:off x="-7310682" y="823876"/>
              <a:ext cx="615020" cy="615020"/>
            </a:xfrm>
            <a:custGeom>
              <a:avLst/>
              <a:gdLst>
                <a:gd name="T0" fmla="*/ 111 w 222"/>
                <a:gd name="T1" fmla="*/ 222 h 222"/>
                <a:gd name="T2" fmla="*/ 0 w 222"/>
                <a:gd name="T3" fmla="*/ 111 h 222"/>
                <a:gd name="T4" fmla="*/ 111 w 222"/>
                <a:gd name="T5" fmla="*/ 0 h 222"/>
                <a:gd name="T6" fmla="*/ 222 w 222"/>
                <a:gd name="T7" fmla="*/ 111 h 222"/>
                <a:gd name="T8" fmla="*/ 111 w 222"/>
                <a:gd name="T9" fmla="*/ 222 h 222"/>
                <a:gd name="T10" fmla="*/ 111 w 222"/>
                <a:gd name="T11" fmla="*/ 7 h 222"/>
                <a:gd name="T12" fmla="*/ 8 w 222"/>
                <a:gd name="T13" fmla="*/ 111 h 222"/>
                <a:gd name="T14" fmla="*/ 111 w 222"/>
                <a:gd name="T15" fmla="*/ 214 h 222"/>
                <a:gd name="T16" fmla="*/ 215 w 222"/>
                <a:gd name="T17" fmla="*/ 111 h 222"/>
                <a:gd name="T18" fmla="*/ 111 w 222"/>
                <a:gd name="T19" fmla="*/ 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22">
                  <a:moveTo>
                    <a:pt x="111" y="222"/>
                  </a:moveTo>
                  <a:cubicBezTo>
                    <a:pt x="50" y="222"/>
                    <a:pt x="0" y="172"/>
                    <a:pt x="0" y="111"/>
                  </a:cubicBezTo>
                  <a:cubicBezTo>
                    <a:pt x="0" y="50"/>
                    <a:pt x="50" y="0"/>
                    <a:pt x="111" y="0"/>
                  </a:cubicBezTo>
                  <a:cubicBezTo>
                    <a:pt x="172" y="0"/>
                    <a:pt x="222" y="50"/>
                    <a:pt x="222" y="111"/>
                  </a:cubicBezTo>
                  <a:cubicBezTo>
                    <a:pt x="222" y="172"/>
                    <a:pt x="172" y="222"/>
                    <a:pt x="111" y="222"/>
                  </a:cubicBezTo>
                  <a:close/>
                  <a:moveTo>
                    <a:pt x="111" y="7"/>
                  </a:moveTo>
                  <a:cubicBezTo>
                    <a:pt x="54" y="7"/>
                    <a:pt x="8" y="54"/>
                    <a:pt x="8" y="111"/>
                  </a:cubicBezTo>
                  <a:cubicBezTo>
                    <a:pt x="8" y="168"/>
                    <a:pt x="54" y="214"/>
                    <a:pt x="111" y="214"/>
                  </a:cubicBezTo>
                  <a:cubicBezTo>
                    <a:pt x="168" y="214"/>
                    <a:pt x="215" y="168"/>
                    <a:pt x="215" y="111"/>
                  </a:cubicBezTo>
                  <a:cubicBezTo>
                    <a:pt x="215" y="54"/>
                    <a:pt x="168" y="7"/>
                    <a:pt x="11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9" name="Freeform 224">
              <a:extLst>
                <a:ext uri="{FF2B5EF4-FFF2-40B4-BE49-F238E27FC236}">
                  <a16:creationId xmlns:a16="http://schemas.microsoft.com/office/drawing/2014/main" id="{FBF79383-C3F0-B9AE-0B0D-7122F6BE8F18}"/>
                </a:ext>
              </a:extLst>
            </p:cNvPr>
            <p:cNvSpPr>
              <a:spLocks/>
            </p:cNvSpPr>
            <p:nvPr/>
          </p:nvSpPr>
          <p:spPr bwMode="auto">
            <a:xfrm>
              <a:off x="-7215500" y="904414"/>
              <a:ext cx="428318" cy="106165"/>
            </a:xfrm>
            <a:custGeom>
              <a:avLst/>
              <a:gdLst>
                <a:gd name="T0" fmla="*/ 77 w 155"/>
                <a:gd name="T1" fmla="*/ 38 h 38"/>
                <a:gd name="T2" fmla="*/ 1 w 155"/>
                <a:gd name="T3" fmla="*/ 7 h 38"/>
                <a:gd name="T4" fmla="*/ 1 w 155"/>
                <a:gd name="T5" fmla="*/ 2 h 38"/>
                <a:gd name="T6" fmla="*/ 6 w 155"/>
                <a:gd name="T7" fmla="*/ 2 h 38"/>
                <a:gd name="T8" fmla="*/ 77 w 155"/>
                <a:gd name="T9" fmla="*/ 30 h 38"/>
                <a:gd name="T10" fmla="*/ 148 w 155"/>
                <a:gd name="T11" fmla="*/ 2 h 38"/>
                <a:gd name="T12" fmla="*/ 154 w 155"/>
                <a:gd name="T13" fmla="*/ 2 h 38"/>
                <a:gd name="T14" fmla="*/ 153 w 155"/>
                <a:gd name="T15" fmla="*/ 7 h 38"/>
                <a:gd name="T16" fmla="*/ 77 w 155"/>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38">
                  <a:moveTo>
                    <a:pt x="77" y="38"/>
                  </a:moveTo>
                  <a:cubicBezTo>
                    <a:pt x="49" y="38"/>
                    <a:pt x="22" y="27"/>
                    <a:pt x="1" y="7"/>
                  </a:cubicBezTo>
                  <a:cubicBezTo>
                    <a:pt x="0" y="6"/>
                    <a:pt x="0" y="4"/>
                    <a:pt x="1" y="2"/>
                  </a:cubicBezTo>
                  <a:cubicBezTo>
                    <a:pt x="2" y="1"/>
                    <a:pt x="5" y="1"/>
                    <a:pt x="6" y="2"/>
                  </a:cubicBezTo>
                  <a:cubicBezTo>
                    <a:pt x="25" y="20"/>
                    <a:pt x="51" y="30"/>
                    <a:pt x="77" y="30"/>
                  </a:cubicBezTo>
                  <a:cubicBezTo>
                    <a:pt x="104" y="30"/>
                    <a:pt x="129" y="20"/>
                    <a:pt x="148" y="2"/>
                  </a:cubicBezTo>
                  <a:cubicBezTo>
                    <a:pt x="150" y="0"/>
                    <a:pt x="152" y="0"/>
                    <a:pt x="154" y="2"/>
                  </a:cubicBezTo>
                  <a:cubicBezTo>
                    <a:pt x="155" y="3"/>
                    <a:pt x="155" y="6"/>
                    <a:pt x="153" y="7"/>
                  </a:cubicBezTo>
                  <a:cubicBezTo>
                    <a:pt x="133" y="27"/>
                    <a:pt x="106" y="38"/>
                    <a:pt x="77"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0" name="Freeform 225">
              <a:extLst>
                <a:ext uri="{FF2B5EF4-FFF2-40B4-BE49-F238E27FC236}">
                  <a16:creationId xmlns:a16="http://schemas.microsoft.com/office/drawing/2014/main" id="{79A3516C-8E09-DED0-4023-CFED0C5115CF}"/>
                </a:ext>
              </a:extLst>
            </p:cNvPr>
            <p:cNvSpPr>
              <a:spLocks/>
            </p:cNvSpPr>
            <p:nvPr/>
          </p:nvSpPr>
          <p:spPr bwMode="auto">
            <a:xfrm>
              <a:off x="-7215500" y="1252192"/>
              <a:ext cx="420997" cy="98844"/>
            </a:xfrm>
            <a:custGeom>
              <a:avLst/>
              <a:gdLst>
                <a:gd name="T0" fmla="*/ 4 w 153"/>
                <a:gd name="T1" fmla="*/ 36 h 36"/>
                <a:gd name="T2" fmla="*/ 1 w 153"/>
                <a:gd name="T3" fmla="*/ 35 h 36"/>
                <a:gd name="T4" fmla="*/ 2 w 153"/>
                <a:gd name="T5" fmla="*/ 30 h 36"/>
                <a:gd name="T6" fmla="*/ 77 w 153"/>
                <a:gd name="T7" fmla="*/ 0 h 36"/>
                <a:gd name="T8" fmla="*/ 152 w 153"/>
                <a:gd name="T9" fmla="*/ 29 h 36"/>
                <a:gd name="T10" fmla="*/ 152 w 153"/>
                <a:gd name="T11" fmla="*/ 35 h 36"/>
                <a:gd name="T12" fmla="*/ 147 w 153"/>
                <a:gd name="T13" fmla="*/ 35 h 36"/>
                <a:gd name="T14" fmla="*/ 77 w 153"/>
                <a:gd name="T15" fmla="*/ 7 h 36"/>
                <a:gd name="T16" fmla="*/ 7 w 153"/>
                <a:gd name="T17" fmla="*/ 35 h 36"/>
                <a:gd name="T18" fmla="*/ 4 w 153"/>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36">
                  <a:moveTo>
                    <a:pt x="4" y="36"/>
                  </a:moveTo>
                  <a:cubicBezTo>
                    <a:pt x="3" y="36"/>
                    <a:pt x="2" y="36"/>
                    <a:pt x="1" y="35"/>
                  </a:cubicBezTo>
                  <a:cubicBezTo>
                    <a:pt x="0" y="34"/>
                    <a:pt x="0" y="31"/>
                    <a:pt x="2" y="30"/>
                  </a:cubicBezTo>
                  <a:cubicBezTo>
                    <a:pt x="22" y="11"/>
                    <a:pt x="49" y="0"/>
                    <a:pt x="77" y="0"/>
                  </a:cubicBezTo>
                  <a:cubicBezTo>
                    <a:pt x="105" y="0"/>
                    <a:pt x="131" y="11"/>
                    <a:pt x="152" y="29"/>
                  </a:cubicBezTo>
                  <a:cubicBezTo>
                    <a:pt x="153" y="31"/>
                    <a:pt x="153" y="33"/>
                    <a:pt x="152" y="35"/>
                  </a:cubicBezTo>
                  <a:cubicBezTo>
                    <a:pt x="151" y="36"/>
                    <a:pt x="149" y="36"/>
                    <a:pt x="147" y="35"/>
                  </a:cubicBezTo>
                  <a:cubicBezTo>
                    <a:pt x="128" y="17"/>
                    <a:pt x="103" y="7"/>
                    <a:pt x="77" y="7"/>
                  </a:cubicBezTo>
                  <a:cubicBezTo>
                    <a:pt x="51" y="7"/>
                    <a:pt x="26" y="17"/>
                    <a:pt x="7" y="35"/>
                  </a:cubicBezTo>
                  <a:cubicBezTo>
                    <a:pt x="6" y="36"/>
                    <a:pt x="5" y="36"/>
                    <a:pt x="4"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1" name="Freeform 226">
              <a:extLst>
                <a:ext uri="{FF2B5EF4-FFF2-40B4-BE49-F238E27FC236}">
                  <a16:creationId xmlns:a16="http://schemas.microsoft.com/office/drawing/2014/main" id="{0F0C077F-547A-089A-843B-2CA4F23C66E8}"/>
                </a:ext>
              </a:extLst>
            </p:cNvPr>
            <p:cNvSpPr>
              <a:spLocks noEditPoints="1"/>
            </p:cNvSpPr>
            <p:nvPr/>
          </p:nvSpPr>
          <p:spPr bwMode="auto">
            <a:xfrm>
              <a:off x="-7167908" y="823876"/>
              <a:ext cx="329475" cy="615020"/>
            </a:xfrm>
            <a:custGeom>
              <a:avLst/>
              <a:gdLst>
                <a:gd name="T0" fmla="*/ 60 w 120"/>
                <a:gd name="T1" fmla="*/ 222 h 222"/>
                <a:gd name="T2" fmla="*/ 0 w 120"/>
                <a:gd name="T3" fmla="*/ 111 h 222"/>
                <a:gd name="T4" fmla="*/ 60 w 120"/>
                <a:gd name="T5" fmla="*/ 0 h 222"/>
                <a:gd name="T6" fmla="*/ 120 w 120"/>
                <a:gd name="T7" fmla="*/ 111 h 222"/>
                <a:gd name="T8" fmla="*/ 60 w 120"/>
                <a:gd name="T9" fmla="*/ 222 h 222"/>
                <a:gd name="T10" fmla="*/ 60 w 120"/>
                <a:gd name="T11" fmla="*/ 7 h 222"/>
                <a:gd name="T12" fmla="*/ 7 w 120"/>
                <a:gd name="T13" fmla="*/ 111 h 222"/>
                <a:gd name="T14" fmla="*/ 60 w 120"/>
                <a:gd name="T15" fmla="*/ 214 h 222"/>
                <a:gd name="T16" fmla="*/ 113 w 120"/>
                <a:gd name="T17" fmla="*/ 111 h 222"/>
                <a:gd name="T18" fmla="*/ 60 w 120"/>
                <a:gd name="T19" fmla="*/ 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222">
                  <a:moveTo>
                    <a:pt x="60" y="222"/>
                  </a:moveTo>
                  <a:cubicBezTo>
                    <a:pt x="27" y="222"/>
                    <a:pt x="0" y="173"/>
                    <a:pt x="0" y="111"/>
                  </a:cubicBezTo>
                  <a:cubicBezTo>
                    <a:pt x="0" y="49"/>
                    <a:pt x="27" y="0"/>
                    <a:pt x="60" y="0"/>
                  </a:cubicBezTo>
                  <a:cubicBezTo>
                    <a:pt x="94" y="0"/>
                    <a:pt x="120" y="49"/>
                    <a:pt x="120" y="111"/>
                  </a:cubicBezTo>
                  <a:cubicBezTo>
                    <a:pt x="120" y="173"/>
                    <a:pt x="94" y="222"/>
                    <a:pt x="60" y="222"/>
                  </a:cubicBezTo>
                  <a:close/>
                  <a:moveTo>
                    <a:pt x="60" y="7"/>
                  </a:moveTo>
                  <a:cubicBezTo>
                    <a:pt x="31" y="7"/>
                    <a:pt x="7" y="54"/>
                    <a:pt x="7" y="111"/>
                  </a:cubicBezTo>
                  <a:cubicBezTo>
                    <a:pt x="7" y="168"/>
                    <a:pt x="31" y="214"/>
                    <a:pt x="60" y="214"/>
                  </a:cubicBezTo>
                  <a:cubicBezTo>
                    <a:pt x="89" y="214"/>
                    <a:pt x="113" y="168"/>
                    <a:pt x="113" y="111"/>
                  </a:cubicBezTo>
                  <a:cubicBezTo>
                    <a:pt x="113" y="54"/>
                    <a:pt x="89" y="7"/>
                    <a:pt x="6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2" name="Freeform 227">
              <a:extLst>
                <a:ext uri="{FF2B5EF4-FFF2-40B4-BE49-F238E27FC236}">
                  <a16:creationId xmlns:a16="http://schemas.microsoft.com/office/drawing/2014/main" id="{BC704E2C-6BC8-F961-FC00-F1E1BA3D4564}"/>
                </a:ext>
              </a:extLst>
            </p:cNvPr>
            <p:cNvSpPr>
              <a:spLocks/>
            </p:cNvSpPr>
            <p:nvPr/>
          </p:nvSpPr>
          <p:spPr bwMode="auto">
            <a:xfrm>
              <a:off x="-7310682" y="1120402"/>
              <a:ext cx="615020" cy="21965"/>
            </a:xfrm>
            <a:custGeom>
              <a:avLst/>
              <a:gdLst>
                <a:gd name="T0" fmla="*/ 218 w 222"/>
                <a:gd name="T1" fmla="*/ 8 h 8"/>
                <a:gd name="T2" fmla="*/ 4 w 222"/>
                <a:gd name="T3" fmla="*/ 8 h 8"/>
                <a:gd name="T4" fmla="*/ 0 w 222"/>
                <a:gd name="T5" fmla="*/ 4 h 8"/>
                <a:gd name="T6" fmla="*/ 4 w 222"/>
                <a:gd name="T7" fmla="*/ 0 h 8"/>
                <a:gd name="T8" fmla="*/ 218 w 222"/>
                <a:gd name="T9" fmla="*/ 0 h 8"/>
                <a:gd name="T10" fmla="*/ 222 w 222"/>
                <a:gd name="T11" fmla="*/ 4 h 8"/>
                <a:gd name="T12" fmla="*/ 218 w 22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22" h="8">
                  <a:moveTo>
                    <a:pt x="218" y="8"/>
                  </a:moveTo>
                  <a:cubicBezTo>
                    <a:pt x="4" y="8"/>
                    <a:pt x="4" y="8"/>
                    <a:pt x="4" y="8"/>
                  </a:cubicBezTo>
                  <a:cubicBezTo>
                    <a:pt x="2" y="8"/>
                    <a:pt x="0" y="6"/>
                    <a:pt x="0" y="4"/>
                  </a:cubicBezTo>
                  <a:cubicBezTo>
                    <a:pt x="0" y="2"/>
                    <a:pt x="2" y="0"/>
                    <a:pt x="4" y="0"/>
                  </a:cubicBezTo>
                  <a:cubicBezTo>
                    <a:pt x="218" y="0"/>
                    <a:pt x="218" y="0"/>
                    <a:pt x="218" y="0"/>
                  </a:cubicBezTo>
                  <a:cubicBezTo>
                    <a:pt x="220" y="0"/>
                    <a:pt x="222" y="2"/>
                    <a:pt x="222" y="4"/>
                  </a:cubicBezTo>
                  <a:cubicBezTo>
                    <a:pt x="222" y="6"/>
                    <a:pt x="220" y="8"/>
                    <a:pt x="21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3" name="Freeform 228">
              <a:extLst>
                <a:ext uri="{FF2B5EF4-FFF2-40B4-BE49-F238E27FC236}">
                  <a16:creationId xmlns:a16="http://schemas.microsoft.com/office/drawing/2014/main" id="{0A004705-7F90-F982-323F-D1386A235ECB}"/>
                </a:ext>
              </a:extLst>
            </p:cNvPr>
            <p:cNvSpPr>
              <a:spLocks/>
            </p:cNvSpPr>
            <p:nvPr/>
          </p:nvSpPr>
          <p:spPr bwMode="auto">
            <a:xfrm>
              <a:off x="-7014153" y="823876"/>
              <a:ext cx="21965" cy="615020"/>
            </a:xfrm>
            <a:custGeom>
              <a:avLst/>
              <a:gdLst>
                <a:gd name="T0" fmla="*/ 4 w 8"/>
                <a:gd name="T1" fmla="*/ 222 h 222"/>
                <a:gd name="T2" fmla="*/ 0 w 8"/>
                <a:gd name="T3" fmla="*/ 218 h 222"/>
                <a:gd name="T4" fmla="*/ 0 w 8"/>
                <a:gd name="T5" fmla="*/ 4 h 222"/>
                <a:gd name="T6" fmla="*/ 4 w 8"/>
                <a:gd name="T7" fmla="*/ 0 h 222"/>
                <a:gd name="T8" fmla="*/ 8 w 8"/>
                <a:gd name="T9" fmla="*/ 4 h 222"/>
                <a:gd name="T10" fmla="*/ 8 w 8"/>
                <a:gd name="T11" fmla="*/ 218 h 222"/>
                <a:gd name="T12" fmla="*/ 4 w 8"/>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8" h="222">
                  <a:moveTo>
                    <a:pt x="4" y="222"/>
                  </a:moveTo>
                  <a:cubicBezTo>
                    <a:pt x="2" y="222"/>
                    <a:pt x="0" y="220"/>
                    <a:pt x="0" y="218"/>
                  </a:cubicBezTo>
                  <a:cubicBezTo>
                    <a:pt x="0" y="4"/>
                    <a:pt x="0" y="4"/>
                    <a:pt x="0" y="4"/>
                  </a:cubicBezTo>
                  <a:cubicBezTo>
                    <a:pt x="0" y="2"/>
                    <a:pt x="2" y="0"/>
                    <a:pt x="4" y="0"/>
                  </a:cubicBezTo>
                  <a:cubicBezTo>
                    <a:pt x="6" y="0"/>
                    <a:pt x="8" y="2"/>
                    <a:pt x="8" y="4"/>
                  </a:cubicBezTo>
                  <a:cubicBezTo>
                    <a:pt x="8" y="218"/>
                    <a:pt x="8" y="218"/>
                    <a:pt x="8" y="218"/>
                  </a:cubicBezTo>
                  <a:cubicBezTo>
                    <a:pt x="8" y="220"/>
                    <a:pt x="6" y="222"/>
                    <a:pt x="4" y="2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4" name="Shape6_20200717_154431">
            <a:extLst>
              <a:ext uri="{FF2B5EF4-FFF2-40B4-BE49-F238E27FC236}">
                <a16:creationId xmlns:a16="http://schemas.microsoft.com/office/drawing/2014/main" id="{FA103F89-A67D-29EE-A463-1CF0DBA15E90}"/>
              </a:ext>
            </a:extLst>
          </p:cNvPr>
          <p:cNvGrpSpPr>
            <a:grpSpLocks noChangeAspect="1"/>
          </p:cNvGrpSpPr>
          <p:nvPr/>
        </p:nvGrpSpPr>
        <p:grpSpPr>
          <a:xfrm>
            <a:off x="7061098" y="1156896"/>
            <a:ext cx="680915" cy="680915"/>
            <a:chOff x="-874940" y="790927"/>
            <a:chExt cx="680915" cy="680915"/>
          </a:xfrm>
          <a:solidFill>
            <a:schemeClr val="accent1"/>
          </a:solidFill>
        </p:grpSpPr>
        <p:sp>
          <p:nvSpPr>
            <p:cNvPr id="150" name="Freeform 229">
              <a:extLst>
                <a:ext uri="{FF2B5EF4-FFF2-40B4-BE49-F238E27FC236}">
                  <a16:creationId xmlns:a16="http://schemas.microsoft.com/office/drawing/2014/main" id="{FDEC505B-E3E4-213F-831C-6EF467D39814}"/>
                </a:ext>
              </a:extLst>
            </p:cNvPr>
            <p:cNvSpPr>
              <a:spLocks noEditPoints="1"/>
            </p:cNvSpPr>
            <p:nvPr/>
          </p:nvSpPr>
          <p:spPr bwMode="auto">
            <a:xfrm>
              <a:off x="-497873" y="1171653"/>
              <a:ext cx="237955" cy="234293"/>
            </a:xfrm>
            <a:custGeom>
              <a:avLst/>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7 h 86"/>
                <a:gd name="T12" fmla="*/ 7 w 86"/>
                <a:gd name="T13" fmla="*/ 43 h 86"/>
                <a:gd name="T14" fmla="*/ 43 w 86"/>
                <a:gd name="T15" fmla="*/ 78 h 86"/>
                <a:gd name="T16" fmla="*/ 78 w 86"/>
                <a:gd name="T17" fmla="*/ 43 h 86"/>
                <a:gd name="T18" fmla="*/ 43 w 86"/>
                <a:gd name="T19"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19" y="86"/>
                    <a:pt x="0" y="66"/>
                    <a:pt x="0" y="43"/>
                  </a:cubicBezTo>
                  <a:cubicBezTo>
                    <a:pt x="0" y="19"/>
                    <a:pt x="19" y="0"/>
                    <a:pt x="43" y="0"/>
                  </a:cubicBezTo>
                  <a:cubicBezTo>
                    <a:pt x="66" y="0"/>
                    <a:pt x="86" y="19"/>
                    <a:pt x="86" y="43"/>
                  </a:cubicBezTo>
                  <a:cubicBezTo>
                    <a:pt x="86" y="66"/>
                    <a:pt x="66" y="86"/>
                    <a:pt x="43" y="86"/>
                  </a:cubicBezTo>
                  <a:close/>
                  <a:moveTo>
                    <a:pt x="43" y="7"/>
                  </a:moveTo>
                  <a:cubicBezTo>
                    <a:pt x="23" y="7"/>
                    <a:pt x="7" y="23"/>
                    <a:pt x="7" y="43"/>
                  </a:cubicBezTo>
                  <a:cubicBezTo>
                    <a:pt x="7" y="62"/>
                    <a:pt x="23" y="78"/>
                    <a:pt x="43" y="78"/>
                  </a:cubicBezTo>
                  <a:cubicBezTo>
                    <a:pt x="62" y="78"/>
                    <a:pt x="78" y="62"/>
                    <a:pt x="78" y="43"/>
                  </a:cubicBezTo>
                  <a:cubicBezTo>
                    <a:pt x="78" y="23"/>
                    <a:pt x="62" y="7"/>
                    <a:pt x="4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1" name="Freeform 230">
              <a:extLst>
                <a:ext uri="{FF2B5EF4-FFF2-40B4-BE49-F238E27FC236}">
                  <a16:creationId xmlns:a16="http://schemas.microsoft.com/office/drawing/2014/main" id="{74CAD915-7407-191C-4FD5-F5910CA21528}"/>
                </a:ext>
              </a:extLst>
            </p:cNvPr>
            <p:cNvSpPr>
              <a:spLocks noEditPoints="1"/>
            </p:cNvSpPr>
            <p:nvPr/>
          </p:nvSpPr>
          <p:spPr bwMode="auto">
            <a:xfrm>
              <a:off x="-325815" y="1340052"/>
              <a:ext cx="131790" cy="131790"/>
            </a:xfrm>
            <a:custGeom>
              <a:avLst/>
              <a:gdLst>
                <a:gd name="T0" fmla="*/ 36 w 48"/>
                <a:gd name="T1" fmla="*/ 47 h 47"/>
                <a:gd name="T2" fmla="*/ 28 w 48"/>
                <a:gd name="T3" fmla="*/ 44 h 47"/>
                <a:gd name="T4" fmla="*/ 28 w 48"/>
                <a:gd name="T5" fmla="*/ 44 h 47"/>
                <a:gd name="T6" fmla="*/ 1 w 48"/>
                <a:gd name="T7" fmla="*/ 17 h 47"/>
                <a:gd name="T8" fmla="*/ 1 w 48"/>
                <a:gd name="T9" fmla="*/ 11 h 47"/>
                <a:gd name="T10" fmla="*/ 12 w 48"/>
                <a:gd name="T11" fmla="*/ 1 h 47"/>
                <a:gd name="T12" fmla="*/ 17 w 48"/>
                <a:gd name="T13" fmla="*/ 1 h 47"/>
                <a:gd name="T14" fmla="*/ 44 w 48"/>
                <a:gd name="T15" fmla="*/ 28 h 47"/>
                <a:gd name="T16" fmla="*/ 44 w 48"/>
                <a:gd name="T17" fmla="*/ 44 h 47"/>
                <a:gd name="T18" fmla="*/ 36 w 48"/>
                <a:gd name="T19" fmla="*/ 47 h 47"/>
                <a:gd name="T20" fmla="*/ 33 w 48"/>
                <a:gd name="T21" fmla="*/ 39 h 47"/>
                <a:gd name="T22" fmla="*/ 39 w 48"/>
                <a:gd name="T23" fmla="*/ 39 h 47"/>
                <a:gd name="T24" fmla="*/ 39 w 48"/>
                <a:gd name="T25" fmla="*/ 33 h 47"/>
                <a:gd name="T26" fmla="*/ 14 w 48"/>
                <a:gd name="T27" fmla="*/ 9 h 47"/>
                <a:gd name="T28" fmla="*/ 9 w 48"/>
                <a:gd name="T29" fmla="*/ 14 h 47"/>
                <a:gd name="T30" fmla="*/ 33 w 48"/>
                <a:gd name="T31"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7">
                  <a:moveTo>
                    <a:pt x="36" y="47"/>
                  </a:moveTo>
                  <a:cubicBezTo>
                    <a:pt x="33" y="47"/>
                    <a:pt x="30" y="46"/>
                    <a:pt x="28" y="44"/>
                  </a:cubicBezTo>
                  <a:cubicBezTo>
                    <a:pt x="28" y="44"/>
                    <a:pt x="28" y="44"/>
                    <a:pt x="28" y="44"/>
                  </a:cubicBezTo>
                  <a:cubicBezTo>
                    <a:pt x="1" y="17"/>
                    <a:pt x="1" y="17"/>
                    <a:pt x="1" y="17"/>
                  </a:cubicBezTo>
                  <a:cubicBezTo>
                    <a:pt x="0" y="15"/>
                    <a:pt x="0" y="13"/>
                    <a:pt x="1" y="11"/>
                  </a:cubicBezTo>
                  <a:cubicBezTo>
                    <a:pt x="12" y="1"/>
                    <a:pt x="12" y="1"/>
                    <a:pt x="12" y="1"/>
                  </a:cubicBezTo>
                  <a:cubicBezTo>
                    <a:pt x="13" y="0"/>
                    <a:pt x="15" y="0"/>
                    <a:pt x="17" y="1"/>
                  </a:cubicBezTo>
                  <a:cubicBezTo>
                    <a:pt x="44" y="28"/>
                    <a:pt x="44" y="28"/>
                    <a:pt x="44" y="28"/>
                  </a:cubicBezTo>
                  <a:cubicBezTo>
                    <a:pt x="48" y="33"/>
                    <a:pt x="48" y="39"/>
                    <a:pt x="44" y="44"/>
                  </a:cubicBezTo>
                  <a:cubicBezTo>
                    <a:pt x="42" y="46"/>
                    <a:pt x="39" y="47"/>
                    <a:pt x="36" y="47"/>
                  </a:cubicBezTo>
                  <a:close/>
                  <a:moveTo>
                    <a:pt x="33" y="39"/>
                  </a:moveTo>
                  <a:cubicBezTo>
                    <a:pt x="35" y="40"/>
                    <a:pt x="37" y="40"/>
                    <a:pt x="39" y="39"/>
                  </a:cubicBezTo>
                  <a:cubicBezTo>
                    <a:pt x="40" y="37"/>
                    <a:pt x="40" y="35"/>
                    <a:pt x="39" y="33"/>
                  </a:cubicBezTo>
                  <a:cubicBezTo>
                    <a:pt x="14" y="9"/>
                    <a:pt x="14" y="9"/>
                    <a:pt x="14" y="9"/>
                  </a:cubicBezTo>
                  <a:cubicBezTo>
                    <a:pt x="9" y="14"/>
                    <a:pt x="9" y="14"/>
                    <a:pt x="9" y="14"/>
                  </a:cubicBezTo>
                  <a:lnTo>
                    <a:pt x="33" y="3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2" name="Freeform 231">
              <a:extLst>
                <a:ext uri="{FF2B5EF4-FFF2-40B4-BE49-F238E27FC236}">
                  <a16:creationId xmlns:a16="http://schemas.microsoft.com/office/drawing/2014/main" id="{CC8EC0EF-CA36-180A-5D9B-B89A04E0614D}"/>
                </a:ext>
              </a:extLst>
            </p:cNvPr>
            <p:cNvSpPr>
              <a:spLocks/>
            </p:cNvSpPr>
            <p:nvPr/>
          </p:nvSpPr>
          <p:spPr bwMode="auto">
            <a:xfrm>
              <a:off x="-874940" y="790927"/>
              <a:ext cx="611360" cy="611360"/>
            </a:xfrm>
            <a:custGeom>
              <a:avLst/>
              <a:gdLst>
                <a:gd name="T0" fmla="*/ 111 w 221"/>
                <a:gd name="T1" fmla="*/ 221 h 221"/>
                <a:gd name="T2" fmla="*/ 0 w 221"/>
                <a:gd name="T3" fmla="*/ 111 h 221"/>
                <a:gd name="T4" fmla="*/ 111 w 221"/>
                <a:gd name="T5" fmla="*/ 0 h 221"/>
                <a:gd name="T6" fmla="*/ 221 w 221"/>
                <a:gd name="T7" fmla="*/ 111 h 221"/>
                <a:gd name="T8" fmla="*/ 213 w 221"/>
                <a:gd name="T9" fmla="*/ 154 h 221"/>
                <a:gd name="T10" fmla="*/ 208 w 221"/>
                <a:gd name="T11" fmla="*/ 156 h 221"/>
                <a:gd name="T12" fmla="*/ 206 w 221"/>
                <a:gd name="T13" fmla="*/ 151 h 221"/>
                <a:gd name="T14" fmla="*/ 214 w 221"/>
                <a:gd name="T15" fmla="*/ 111 h 221"/>
                <a:gd name="T16" fmla="*/ 111 w 221"/>
                <a:gd name="T17" fmla="*/ 7 h 221"/>
                <a:gd name="T18" fmla="*/ 7 w 221"/>
                <a:gd name="T19" fmla="*/ 111 h 221"/>
                <a:gd name="T20" fmla="*/ 111 w 221"/>
                <a:gd name="T21" fmla="*/ 214 h 221"/>
                <a:gd name="T22" fmla="*/ 151 w 221"/>
                <a:gd name="T23" fmla="*/ 206 h 221"/>
                <a:gd name="T24" fmla="*/ 156 w 221"/>
                <a:gd name="T25" fmla="*/ 208 h 221"/>
                <a:gd name="T26" fmla="*/ 154 w 221"/>
                <a:gd name="T27" fmla="*/ 213 h 221"/>
                <a:gd name="T28" fmla="*/ 111 w 221"/>
                <a:gd name="T2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221">
                  <a:moveTo>
                    <a:pt x="111" y="221"/>
                  </a:moveTo>
                  <a:cubicBezTo>
                    <a:pt x="50" y="221"/>
                    <a:pt x="0" y="172"/>
                    <a:pt x="0" y="111"/>
                  </a:cubicBezTo>
                  <a:cubicBezTo>
                    <a:pt x="0" y="50"/>
                    <a:pt x="50" y="0"/>
                    <a:pt x="111" y="0"/>
                  </a:cubicBezTo>
                  <a:cubicBezTo>
                    <a:pt x="172" y="0"/>
                    <a:pt x="221" y="50"/>
                    <a:pt x="221" y="111"/>
                  </a:cubicBezTo>
                  <a:cubicBezTo>
                    <a:pt x="221" y="126"/>
                    <a:pt x="219" y="140"/>
                    <a:pt x="213" y="154"/>
                  </a:cubicBezTo>
                  <a:cubicBezTo>
                    <a:pt x="212" y="156"/>
                    <a:pt x="210" y="157"/>
                    <a:pt x="208" y="156"/>
                  </a:cubicBezTo>
                  <a:cubicBezTo>
                    <a:pt x="206" y="155"/>
                    <a:pt x="205" y="153"/>
                    <a:pt x="206" y="151"/>
                  </a:cubicBezTo>
                  <a:cubicBezTo>
                    <a:pt x="212" y="138"/>
                    <a:pt x="214" y="125"/>
                    <a:pt x="214" y="111"/>
                  </a:cubicBezTo>
                  <a:cubicBezTo>
                    <a:pt x="214" y="54"/>
                    <a:pt x="168" y="7"/>
                    <a:pt x="111" y="7"/>
                  </a:cubicBezTo>
                  <a:cubicBezTo>
                    <a:pt x="54" y="7"/>
                    <a:pt x="7" y="54"/>
                    <a:pt x="7" y="111"/>
                  </a:cubicBezTo>
                  <a:cubicBezTo>
                    <a:pt x="7" y="168"/>
                    <a:pt x="54" y="214"/>
                    <a:pt x="111" y="214"/>
                  </a:cubicBezTo>
                  <a:cubicBezTo>
                    <a:pt x="125" y="214"/>
                    <a:pt x="138" y="211"/>
                    <a:pt x="151" y="206"/>
                  </a:cubicBezTo>
                  <a:cubicBezTo>
                    <a:pt x="153" y="205"/>
                    <a:pt x="155" y="206"/>
                    <a:pt x="156" y="208"/>
                  </a:cubicBezTo>
                  <a:cubicBezTo>
                    <a:pt x="157" y="210"/>
                    <a:pt x="156" y="212"/>
                    <a:pt x="154" y="213"/>
                  </a:cubicBezTo>
                  <a:cubicBezTo>
                    <a:pt x="140" y="218"/>
                    <a:pt x="126" y="221"/>
                    <a:pt x="111" y="2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3" name="Freeform 232">
              <a:extLst>
                <a:ext uri="{FF2B5EF4-FFF2-40B4-BE49-F238E27FC236}">
                  <a16:creationId xmlns:a16="http://schemas.microsoft.com/office/drawing/2014/main" id="{D26D50AC-1414-97FE-08EE-A0346B9D988C}"/>
                </a:ext>
              </a:extLst>
            </p:cNvPr>
            <p:cNvSpPr>
              <a:spLocks/>
            </p:cNvSpPr>
            <p:nvPr/>
          </p:nvSpPr>
          <p:spPr bwMode="auto">
            <a:xfrm>
              <a:off x="-783418" y="871465"/>
              <a:ext cx="431978" cy="102503"/>
            </a:xfrm>
            <a:custGeom>
              <a:avLst/>
              <a:gdLst>
                <a:gd name="T0" fmla="*/ 78 w 156"/>
                <a:gd name="T1" fmla="*/ 37 h 37"/>
                <a:gd name="T2" fmla="*/ 2 w 156"/>
                <a:gd name="T3" fmla="*/ 7 h 37"/>
                <a:gd name="T4" fmla="*/ 2 w 156"/>
                <a:gd name="T5" fmla="*/ 2 h 37"/>
                <a:gd name="T6" fmla="*/ 7 w 156"/>
                <a:gd name="T7" fmla="*/ 2 h 37"/>
                <a:gd name="T8" fmla="*/ 78 w 156"/>
                <a:gd name="T9" fmla="*/ 30 h 37"/>
                <a:gd name="T10" fmla="*/ 149 w 156"/>
                <a:gd name="T11" fmla="*/ 2 h 37"/>
                <a:gd name="T12" fmla="*/ 154 w 156"/>
                <a:gd name="T13" fmla="*/ 2 h 37"/>
                <a:gd name="T14" fmla="*/ 154 w 156"/>
                <a:gd name="T15" fmla="*/ 7 h 37"/>
                <a:gd name="T16" fmla="*/ 78 w 156"/>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7">
                  <a:moveTo>
                    <a:pt x="78" y="37"/>
                  </a:moveTo>
                  <a:cubicBezTo>
                    <a:pt x="49" y="37"/>
                    <a:pt x="23" y="27"/>
                    <a:pt x="2" y="7"/>
                  </a:cubicBezTo>
                  <a:cubicBezTo>
                    <a:pt x="0" y="6"/>
                    <a:pt x="0" y="4"/>
                    <a:pt x="2" y="2"/>
                  </a:cubicBezTo>
                  <a:cubicBezTo>
                    <a:pt x="3" y="1"/>
                    <a:pt x="5" y="1"/>
                    <a:pt x="7" y="2"/>
                  </a:cubicBezTo>
                  <a:cubicBezTo>
                    <a:pt x="26" y="20"/>
                    <a:pt x="51" y="30"/>
                    <a:pt x="78" y="30"/>
                  </a:cubicBezTo>
                  <a:cubicBezTo>
                    <a:pt x="104" y="30"/>
                    <a:pt x="130" y="20"/>
                    <a:pt x="149" y="2"/>
                  </a:cubicBezTo>
                  <a:cubicBezTo>
                    <a:pt x="151" y="0"/>
                    <a:pt x="153" y="0"/>
                    <a:pt x="154" y="2"/>
                  </a:cubicBezTo>
                  <a:cubicBezTo>
                    <a:pt x="156" y="3"/>
                    <a:pt x="156" y="5"/>
                    <a:pt x="154" y="7"/>
                  </a:cubicBezTo>
                  <a:cubicBezTo>
                    <a:pt x="133" y="27"/>
                    <a:pt x="106" y="37"/>
                    <a:pt x="78"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4" name="Freeform 233">
              <a:extLst>
                <a:ext uri="{FF2B5EF4-FFF2-40B4-BE49-F238E27FC236}">
                  <a16:creationId xmlns:a16="http://schemas.microsoft.com/office/drawing/2014/main" id="{D40FF087-B6B2-B170-891E-DB3C414DFA67}"/>
                </a:ext>
              </a:extLst>
            </p:cNvPr>
            <p:cNvSpPr>
              <a:spLocks/>
            </p:cNvSpPr>
            <p:nvPr/>
          </p:nvSpPr>
          <p:spPr bwMode="auto">
            <a:xfrm>
              <a:off x="-779758" y="1219245"/>
              <a:ext cx="311172" cy="98844"/>
            </a:xfrm>
            <a:custGeom>
              <a:avLst/>
              <a:gdLst>
                <a:gd name="T0" fmla="*/ 4 w 113"/>
                <a:gd name="T1" fmla="*/ 36 h 36"/>
                <a:gd name="T2" fmla="*/ 1 w 113"/>
                <a:gd name="T3" fmla="*/ 35 h 36"/>
                <a:gd name="T4" fmla="*/ 1 w 113"/>
                <a:gd name="T5" fmla="*/ 30 h 36"/>
                <a:gd name="T6" fmla="*/ 77 w 113"/>
                <a:gd name="T7" fmla="*/ 0 h 36"/>
                <a:gd name="T8" fmla="*/ 110 w 113"/>
                <a:gd name="T9" fmla="*/ 5 h 36"/>
                <a:gd name="T10" fmla="*/ 113 w 113"/>
                <a:gd name="T11" fmla="*/ 10 h 36"/>
                <a:gd name="T12" fmla="*/ 108 w 113"/>
                <a:gd name="T13" fmla="*/ 12 h 36"/>
                <a:gd name="T14" fmla="*/ 77 w 113"/>
                <a:gd name="T15" fmla="*/ 7 h 36"/>
                <a:gd name="T16" fmla="*/ 6 w 113"/>
                <a:gd name="T17" fmla="*/ 35 h 36"/>
                <a:gd name="T18" fmla="*/ 4 w 113"/>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6">
                  <a:moveTo>
                    <a:pt x="4" y="36"/>
                  </a:moveTo>
                  <a:cubicBezTo>
                    <a:pt x="3" y="36"/>
                    <a:pt x="2" y="36"/>
                    <a:pt x="1" y="35"/>
                  </a:cubicBezTo>
                  <a:cubicBezTo>
                    <a:pt x="0" y="33"/>
                    <a:pt x="0" y="31"/>
                    <a:pt x="1" y="30"/>
                  </a:cubicBezTo>
                  <a:cubicBezTo>
                    <a:pt x="22" y="11"/>
                    <a:pt x="49" y="0"/>
                    <a:pt x="77" y="0"/>
                  </a:cubicBezTo>
                  <a:cubicBezTo>
                    <a:pt x="88" y="0"/>
                    <a:pt x="99" y="2"/>
                    <a:pt x="110" y="5"/>
                  </a:cubicBezTo>
                  <a:cubicBezTo>
                    <a:pt x="112" y="6"/>
                    <a:pt x="113" y="8"/>
                    <a:pt x="113" y="10"/>
                  </a:cubicBezTo>
                  <a:cubicBezTo>
                    <a:pt x="112" y="12"/>
                    <a:pt x="110" y="13"/>
                    <a:pt x="108" y="12"/>
                  </a:cubicBezTo>
                  <a:cubicBezTo>
                    <a:pt x="98" y="9"/>
                    <a:pt x="87" y="7"/>
                    <a:pt x="77" y="7"/>
                  </a:cubicBezTo>
                  <a:cubicBezTo>
                    <a:pt x="50" y="7"/>
                    <a:pt x="25" y="17"/>
                    <a:pt x="6" y="35"/>
                  </a:cubicBezTo>
                  <a:cubicBezTo>
                    <a:pt x="6" y="36"/>
                    <a:pt x="5" y="36"/>
                    <a:pt x="4"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5" name="Freeform 234">
              <a:extLst>
                <a:ext uri="{FF2B5EF4-FFF2-40B4-BE49-F238E27FC236}">
                  <a16:creationId xmlns:a16="http://schemas.microsoft.com/office/drawing/2014/main" id="{EB3DB39F-BFC9-E8AA-3379-EDE500F76F71}"/>
                </a:ext>
              </a:extLst>
            </p:cNvPr>
            <p:cNvSpPr>
              <a:spLocks/>
            </p:cNvSpPr>
            <p:nvPr/>
          </p:nvSpPr>
          <p:spPr bwMode="auto">
            <a:xfrm>
              <a:off x="-732166" y="790927"/>
              <a:ext cx="329475" cy="611360"/>
            </a:xfrm>
            <a:custGeom>
              <a:avLst/>
              <a:gdLst>
                <a:gd name="T0" fmla="*/ 60 w 120"/>
                <a:gd name="T1" fmla="*/ 221 h 221"/>
                <a:gd name="T2" fmla="*/ 0 w 120"/>
                <a:gd name="T3" fmla="*/ 111 h 221"/>
                <a:gd name="T4" fmla="*/ 60 w 120"/>
                <a:gd name="T5" fmla="*/ 0 h 221"/>
                <a:gd name="T6" fmla="*/ 120 w 120"/>
                <a:gd name="T7" fmla="*/ 111 h 221"/>
                <a:gd name="T8" fmla="*/ 117 w 120"/>
                <a:gd name="T9" fmla="*/ 143 h 221"/>
                <a:gd name="T10" fmla="*/ 113 w 120"/>
                <a:gd name="T11" fmla="*/ 146 h 221"/>
                <a:gd name="T12" fmla="*/ 110 w 120"/>
                <a:gd name="T13" fmla="*/ 142 h 221"/>
                <a:gd name="T14" fmla="*/ 112 w 120"/>
                <a:gd name="T15" fmla="*/ 111 h 221"/>
                <a:gd name="T16" fmla="*/ 60 w 120"/>
                <a:gd name="T17" fmla="*/ 7 h 221"/>
                <a:gd name="T18" fmla="*/ 7 w 120"/>
                <a:gd name="T19" fmla="*/ 111 h 221"/>
                <a:gd name="T20" fmla="*/ 60 w 120"/>
                <a:gd name="T21" fmla="*/ 214 h 221"/>
                <a:gd name="T22" fmla="*/ 90 w 120"/>
                <a:gd name="T23" fmla="*/ 195 h 221"/>
                <a:gd name="T24" fmla="*/ 95 w 120"/>
                <a:gd name="T25" fmla="*/ 194 h 221"/>
                <a:gd name="T26" fmla="*/ 96 w 120"/>
                <a:gd name="T27" fmla="*/ 199 h 221"/>
                <a:gd name="T28" fmla="*/ 60 w 120"/>
                <a:gd name="T2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221">
                  <a:moveTo>
                    <a:pt x="60" y="221"/>
                  </a:moveTo>
                  <a:cubicBezTo>
                    <a:pt x="26" y="221"/>
                    <a:pt x="0" y="173"/>
                    <a:pt x="0" y="111"/>
                  </a:cubicBezTo>
                  <a:cubicBezTo>
                    <a:pt x="0" y="49"/>
                    <a:pt x="26" y="0"/>
                    <a:pt x="60" y="0"/>
                  </a:cubicBezTo>
                  <a:cubicBezTo>
                    <a:pt x="93" y="0"/>
                    <a:pt x="120" y="49"/>
                    <a:pt x="120" y="111"/>
                  </a:cubicBezTo>
                  <a:cubicBezTo>
                    <a:pt x="120" y="122"/>
                    <a:pt x="119" y="133"/>
                    <a:pt x="117" y="143"/>
                  </a:cubicBezTo>
                  <a:cubicBezTo>
                    <a:pt x="117" y="145"/>
                    <a:pt x="115" y="146"/>
                    <a:pt x="113" y="146"/>
                  </a:cubicBezTo>
                  <a:cubicBezTo>
                    <a:pt x="111" y="146"/>
                    <a:pt x="110" y="144"/>
                    <a:pt x="110" y="142"/>
                  </a:cubicBezTo>
                  <a:cubicBezTo>
                    <a:pt x="111" y="132"/>
                    <a:pt x="112" y="121"/>
                    <a:pt x="112" y="111"/>
                  </a:cubicBezTo>
                  <a:cubicBezTo>
                    <a:pt x="112" y="54"/>
                    <a:pt x="89" y="7"/>
                    <a:pt x="60" y="7"/>
                  </a:cubicBezTo>
                  <a:cubicBezTo>
                    <a:pt x="31" y="7"/>
                    <a:pt x="7" y="54"/>
                    <a:pt x="7" y="111"/>
                  </a:cubicBezTo>
                  <a:cubicBezTo>
                    <a:pt x="7" y="168"/>
                    <a:pt x="31" y="214"/>
                    <a:pt x="60" y="214"/>
                  </a:cubicBezTo>
                  <a:cubicBezTo>
                    <a:pt x="71" y="214"/>
                    <a:pt x="81" y="208"/>
                    <a:pt x="90" y="195"/>
                  </a:cubicBezTo>
                  <a:cubicBezTo>
                    <a:pt x="91" y="193"/>
                    <a:pt x="93" y="193"/>
                    <a:pt x="95" y="194"/>
                  </a:cubicBezTo>
                  <a:cubicBezTo>
                    <a:pt x="97" y="195"/>
                    <a:pt x="97" y="198"/>
                    <a:pt x="96" y="199"/>
                  </a:cubicBezTo>
                  <a:cubicBezTo>
                    <a:pt x="86" y="214"/>
                    <a:pt x="73" y="221"/>
                    <a:pt x="60" y="2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6" name="Freeform 235">
              <a:extLst>
                <a:ext uri="{FF2B5EF4-FFF2-40B4-BE49-F238E27FC236}">
                  <a16:creationId xmlns:a16="http://schemas.microsoft.com/office/drawing/2014/main" id="{DA87B52D-B71F-1C01-9FD2-D75F3076E798}"/>
                </a:ext>
              </a:extLst>
            </p:cNvPr>
            <p:cNvSpPr>
              <a:spLocks/>
            </p:cNvSpPr>
            <p:nvPr/>
          </p:nvSpPr>
          <p:spPr bwMode="auto">
            <a:xfrm>
              <a:off x="-874940" y="1087455"/>
              <a:ext cx="611360" cy="18305"/>
            </a:xfrm>
            <a:custGeom>
              <a:avLst/>
              <a:gdLst>
                <a:gd name="T0" fmla="*/ 218 w 221"/>
                <a:gd name="T1" fmla="*/ 7 h 7"/>
                <a:gd name="T2" fmla="*/ 4 w 221"/>
                <a:gd name="T3" fmla="*/ 7 h 7"/>
                <a:gd name="T4" fmla="*/ 0 w 221"/>
                <a:gd name="T5" fmla="*/ 4 h 7"/>
                <a:gd name="T6" fmla="*/ 4 w 221"/>
                <a:gd name="T7" fmla="*/ 0 h 7"/>
                <a:gd name="T8" fmla="*/ 218 w 221"/>
                <a:gd name="T9" fmla="*/ 0 h 7"/>
                <a:gd name="T10" fmla="*/ 221 w 221"/>
                <a:gd name="T11" fmla="*/ 4 h 7"/>
                <a:gd name="T12" fmla="*/ 218 w 22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21" h="7">
                  <a:moveTo>
                    <a:pt x="218" y="7"/>
                  </a:moveTo>
                  <a:cubicBezTo>
                    <a:pt x="4" y="7"/>
                    <a:pt x="4" y="7"/>
                    <a:pt x="4" y="7"/>
                  </a:cubicBezTo>
                  <a:cubicBezTo>
                    <a:pt x="2" y="7"/>
                    <a:pt x="0" y="6"/>
                    <a:pt x="0" y="4"/>
                  </a:cubicBezTo>
                  <a:cubicBezTo>
                    <a:pt x="0" y="2"/>
                    <a:pt x="2" y="0"/>
                    <a:pt x="4" y="0"/>
                  </a:cubicBezTo>
                  <a:cubicBezTo>
                    <a:pt x="218" y="0"/>
                    <a:pt x="218" y="0"/>
                    <a:pt x="218" y="0"/>
                  </a:cubicBezTo>
                  <a:cubicBezTo>
                    <a:pt x="220" y="0"/>
                    <a:pt x="221" y="2"/>
                    <a:pt x="221" y="4"/>
                  </a:cubicBezTo>
                  <a:cubicBezTo>
                    <a:pt x="221" y="6"/>
                    <a:pt x="220" y="7"/>
                    <a:pt x="21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7" name="Freeform 236">
              <a:extLst>
                <a:ext uri="{FF2B5EF4-FFF2-40B4-BE49-F238E27FC236}">
                  <a16:creationId xmlns:a16="http://schemas.microsoft.com/office/drawing/2014/main" id="{993A9DC0-23A3-9BFB-8627-5B5F5D978487}"/>
                </a:ext>
              </a:extLst>
            </p:cNvPr>
            <p:cNvSpPr>
              <a:spLocks/>
            </p:cNvSpPr>
            <p:nvPr/>
          </p:nvSpPr>
          <p:spPr bwMode="auto">
            <a:xfrm>
              <a:off x="-578411" y="790927"/>
              <a:ext cx="18305" cy="611360"/>
            </a:xfrm>
            <a:custGeom>
              <a:avLst/>
              <a:gdLst>
                <a:gd name="T0" fmla="*/ 4 w 7"/>
                <a:gd name="T1" fmla="*/ 221 h 221"/>
                <a:gd name="T2" fmla="*/ 0 w 7"/>
                <a:gd name="T3" fmla="*/ 218 h 221"/>
                <a:gd name="T4" fmla="*/ 0 w 7"/>
                <a:gd name="T5" fmla="*/ 4 h 221"/>
                <a:gd name="T6" fmla="*/ 4 w 7"/>
                <a:gd name="T7" fmla="*/ 0 h 221"/>
                <a:gd name="T8" fmla="*/ 7 w 7"/>
                <a:gd name="T9" fmla="*/ 4 h 221"/>
                <a:gd name="T10" fmla="*/ 7 w 7"/>
                <a:gd name="T11" fmla="*/ 218 h 221"/>
                <a:gd name="T12" fmla="*/ 4 w 7"/>
                <a:gd name="T13" fmla="*/ 221 h 221"/>
              </a:gdLst>
              <a:ahLst/>
              <a:cxnLst>
                <a:cxn ang="0">
                  <a:pos x="T0" y="T1"/>
                </a:cxn>
                <a:cxn ang="0">
                  <a:pos x="T2" y="T3"/>
                </a:cxn>
                <a:cxn ang="0">
                  <a:pos x="T4" y="T5"/>
                </a:cxn>
                <a:cxn ang="0">
                  <a:pos x="T6" y="T7"/>
                </a:cxn>
                <a:cxn ang="0">
                  <a:pos x="T8" y="T9"/>
                </a:cxn>
                <a:cxn ang="0">
                  <a:pos x="T10" y="T11"/>
                </a:cxn>
                <a:cxn ang="0">
                  <a:pos x="T12" y="T13"/>
                </a:cxn>
              </a:cxnLst>
              <a:rect l="0" t="0" r="r" b="b"/>
              <a:pathLst>
                <a:path w="7" h="221">
                  <a:moveTo>
                    <a:pt x="4" y="221"/>
                  </a:moveTo>
                  <a:cubicBezTo>
                    <a:pt x="2" y="221"/>
                    <a:pt x="0" y="220"/>
                    <a:pt x="0" y="218"/>
                  </a:cubicBezTo>
                  <a:cubicBezTo>
                    <a:pt x="0" y="4"/>
                    <a:pt x="0" y="4"/>
                    <a:pt x="0" y="4"/>
                  </a:cubicBezTo>
                  <a:cubicBezTo>
                    <a:pt x="0" y="2"/>
                    <a:pt x="2" y="0"/>
                    <a:pt x="4" y="0"/>
                  </a:cubicBezTo>
                  <a:cubicBezTo>
                    <a:pt x="6" y="0"/>
                    <a:pt x="7" y="2"/>
                    <a:pt x="7" y="4"/>
                  </a:cubicBezTo>
                  <a:cubicBezTo>
                    <a:pt x="7" y="218"/>
                    <a:pt x="7" y="218"/>
                    <a:pt x="7" y="218"/>
                  </a:cubicBezTo>
                  <a:cubicBezTo>
                    <a:pt x="7" y="220"/>
                    <a:pt x="6" y="221"/>
                    <a:pt x="4" y="2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5" name="Shape7_20200717_154431">
            <a:extLst>
              <a:ext uri="{FF2B5EF4-FFF2-40B4-BE49-F238E27FC236}">
                <a16:creationId xmlns:a16="http://schemas.microsoft.com/office/drawing/2014/main" id="{C91F901F-6605-6FEC-989C-E0E0484FC04D}"/>
              </a:ext>
            </a:extLst>
          </p:cNvPr>
          <p:cNvGrpSpPr>
            <a:grpSpLocks noChangeAspect="1"/>
          </p:cNvGrpSpPr>
          <p:nvPr/>
        </p:nvGrpSpPr>
        <p:grpSpPr>
          <a:xfrm>
            <a:off x="11058306" y="1197636"/>
            <a:ext cx="519838" cy="669933"/>
            <a:chOff x="-4674883" y="2185705"/>
            <a:chExt cx="519838" cy="669933"/>
          </a:xfrm>
          <a:solidFill>
            <a:schemeClr val="accent1"/>
          </a:solidFill>
        </p:grpSpPr>
        <p:sp>
          <p:nvSpPr>
            <p:cNvPr id="142" name="Freeform 237">
              <a:extLst>
                <a:ext uri="{FF2B5EF4-FFF2-40B4-BE49-F238E27FC236}">
                  <a16:creationId xmlns:a16="http://schemas.microsoft.com/office/drawing/2014/main" id="{64FC4A4F-E392-F3B5-54C3-6F5AA36A926F}"/>
                </a:ext>
              </a:extLst>
            </p:cNvPr>
            <p:cNvSpPr>
              <a:spLocks noEditPoints="1"/>
            </p:cNvSpPr>
            <p:nvPr/>
          </p:nvSpPr>
          <p:spPr bwMode="auto">
            <a:xfrm>
              <a:off x="-4532109" y="2185705"/>
              <a:ext cx="237955" cy="296528"/>
            </a:xfrm>
            <a:custGeom>
              <a:avLst/>
              <a:gdLst>
                <a:gd name="T0" fmla="*/ 43 w 86"/>
                <a:gd name="T1" fmla="*/ 107 h 107"/>
                <a:gd name="T2" fmla="*/ 40 w 86"/>
                <a:gd name="T3" fmla="*/ 106 h 107"/>
                <a:gd name="T4" fmla="*/ 9 w 86"/>
                <a:gd name="T5" fmla="*/ 70 h 107"/>
                <a:gd name="T6" fmla="*/ 0 w 86"/>
                <a:gd name="T7" fmla="*/ 42 h 107"/>
                <a:gd name="T8" fmla="*/ 42 w 86"/>
                <a:gd name="T9" fmla="*/ 0 h 107"/>
                <a:gd name="T10" fmla="*/ 44 w 86"/>
                <a:gd name="T11" fmla="*/ 0 h 107"/>
                <a:gd name="T12" fmla="*/ 86 w 86"/>
                <a:gd name="T13" fmla="*/ 42 h 107"/>
                <a:gd name="T14" fmla="*/ 76 w 86"/>
                <a:gd name="T15" fmla="*/ 70 h 107"/>
                <a:gd name="T16" fmla="*/ 76 w 86"/>
                <a:gd name="T17" fmla="*/ 70 h 107"/>
                <a:gd name="T18" fmla="*/ 45 w 86"/>
                <a:gd name="T19" fmla="*/ 106 h 107"/>
                <a:gd name="T20" fmla="*/ 43 w 86"/>
                <a:gd name="T21" fmla="*/ 107 h 107"/>
                <a:gd name="T22" fmla="*/ 42 w 86"/>
                <a:gd name="T23" fmla="*/ 8 h 107"/>
                <a:gd name="T24" fmla="*/ 7 w 86"/>
                <a:gd name="T25" fmla="*/ 42 h 107"/>
                <a:gd name="T26" fmla="*/ 15 w 86"/>
                <a:gd name="T27" fmla="*/ 65 h 107"/>
                <a:gd name="T28" fmla="*/ 43 w 86"/>
                <a:gd name="T29" fmla="*/ 98 h 107"/>
                <a:gd name="T30" fmla="*/ 70 w 86"/>
                <a:gd name="T31" fmla="*/ 65 h 107"/>
                <a:gd name="T32" fmla="*/ 78 w 86"/>
                <a:gd name="T33" fmla="*/ 42 h 107"/>
                <a:gd name="T34" fmla="*/ 44 w 86"/>
                <a:gd name="T35" fmla="*/ 8 h 107"/>
                <a:gd name="T36" fmla="*/ 42 w 86"/>
                <a:gd name="T37" fmla="*/ 8 h 107"/>
                <a:gd name="T38" fmla="*/ 73 w 86"/>
                <a:gd name="T39" fmla="*/ 67 h 107"/>
                <a:gd name="T40" fmla="*/ 73 w 86"/>
                <a:gd name="T41"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107">
                  <a:moveTo>
                    <a:pt x="43" y="107"/>
                  </a:moveTo>
                  <a:cubicBezTo>
                    <a:pt x="42" y="107"/>
                    <a:pt x="41" y="107"/>
                    <a:pt x="40" y="106"/>
                  </a:cubicBezTo>
                  <a:cubicBezTo>
                    <a:pt x="9" y="70"/>
                    <a:pt x="9" y="70"/>
                    <a:pt x="9" y="70"/>
                  </a:cubicBezTo>
                  <a:cubicBezTo>
                    <a:pt x="3" y="62"/>
                    <a:pt x="0" y="52"/>
                    <a:pt x="0" y="42"/>
                  </a:cubicBezTo>
                  <a:cubicBezTo>
                    <a:pt x="0" y="19"/>
                    <a:pt x="18" y="0"/>
                    <a:pt x="42" y="0"/>
                  </a:cubicBezTo>
                  <a:cubicBezTo>
                    <a:pt x="44" y="0"/>
                    <a:pt x="44" y="0"/>
                    <a:pt x="44" y="0"/>
                  </a:cubicBezTo>
                  <a:cubicBezTo>
                    <a:pt x="67" y="0"/>
                    <a:pt x="86" y="19"/>
                    <a:pt x="86" y="42"/>
                  </a:cubicBezTo>
                  <a:cubicBezTo>
                    <a:pt x="86" y="52"/>
                    <a:pt x="82" y="62"/>
                    <a:pt x="76" y="70"/>
                  </a:cubicBezTo>
                  <a:cubicBezTo>
                    <a:pt x="76" y="70"/>
                    <a:pt x="76" y="70"/>
                    <a:pt x="76" y="70"/>
                  </a:cubicBezTo>
                  <a:cubicBezTo>
                    <a:pt x="45" y="106"/>
                    <a:pt x="45" y="106"/>
                    <a:pt x="45" y="106"/>
                  </a:cubicBezTo>
                  <a:cubicBezTo>
                    <a:pt x="45" y="107"/>
                    <a:pt x="44" y="107"/>
                    <a:pt x="43" y="107"/>
                  </a:cubicBezTo>
                  <a:close/>
                  <a:moveTo>
                    <a:pt x="42" y="8"/>
                  </a:moveTo>
                  <a:cubicBezTo>
                    <a:pt x="22" y="8"/>
                    <a:pt x="7" y="23"/>
                    <a:pt x="7" y="42"/>
                  </a:cubicBezTo>
                  <a:cubicBezTo>
                    <a:pt x="7" y="51"/>
                    <a:pt x="10" y="59"/>
                    <a:pt x="15" y="65"/>
                  </a:cubicBezTo>
                  <a:cubicBezTo>
                    <a:pt x="43" y="98"/>
                    <a:pt x="43" y="98"/>
                    <a:pt x="43" y="98"/>
                  </a:cubicBezTo>
                  <a:cubicBezTo>
                    <a:pt x="70" y="65"/>
                    <a:pt x="70" y="65"/>
                    <a:pt x="70" y="65"/>
                  </a:cubicBezTo>
                  <a:cubicBezTo>
                    <a:pt x="76" y="59"/>
                    <a:pt x="78" y="51"/>
                    <a:pt x="78" y="42"/>
                  </a:cubicBezTo>
                  <a:cubicBezTo>
                    <a:pt x="78" y="23"/>
                    <a:pt x="63" y="8"/>
                    <a:pt x="44" y="8"/>
                  </a:cubicBezTo>
                  <a:lnTo>
                    <a:pt x="42" y="8"/>
                  </a:lnTo>
                  <a:close/>
                  <a:moveTo>
                    <a:pt x="73" y="67"/>
                  </a:moveTo>
                  <a:cubicBezTo>
                    <a:pt x="73" y="67"/>
                    <a:pt x="73" y="67"/>
                    <a:pt x="73"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3" name="Freeform 238">
              <a:extLst>
                <a:ext uri="{FF2B5EF4-FFF2-40B4-BE49-F238E27FC236}">
                  <a16:creationId xmlns:a16="http://schemas.microsoft.com/office/drawing/2014/main" id="{4E45A1AE-39E4-5846-E732-239CA94AF88F}"/>
                </a:ext>
              </a:extLst>
            </p:cNvPr>
            <p:cNvSpPr>
              <a:spLocks noEditPoints="1"/>
            </p:cNvSpPr>
            <p:nvPr/>
          </p:nvSpPr>
          <p:spPr bwMode="auto">
            <a:xfrm>
              <a:off x="-4480858" y="2236957"/>
              <a:ext cx="131790" cy="135452"/>
            </a:xfrm>
            <a:custGeom>
              <a:avLst/>
              <a:gdLst>
                <a:gd name="T0" fmla="*/ 24 w 48"/>
                <a:gd name="T1" fmla="*/ 49 h 49"/>
                <a:gd name="T2" fmla="*/ 0 w 48"/>
                <a:gd name="T3" fmla="*/ 24 h 49"/>
                <a:gd name="T4" fmla="*/ 24 w 48"/>
                <a:gd name="T5" fmla="*/ 0 h 49"/>
                <a:gd name="T6" fmla="*/ 48 w 48"/>
                <a:gd name="T7" fmla="*/ 24 h 49"/>
                <a:gd name="T8" fmla="*/ 24 w 48"/>
                <a:gd name="T9" fmla="*/ 49 h 49"/>
                <a:gd name="T10" fmla="*/ 24 w 48"/>
                <a:gd name="T11" fmla="*/ 8 h 49"/>
                <a:gd name="T12" fmla="*/ 7 w 48"/>
                <a:gd name="T13" fmla="*/ 24 h 49"/>
                <a:gd name="T14" fmla="*/ 24 w 48"/>
                <a:gd name="T15" fmla="*/ 41 h 49"/>
                <a:gd name="T16" fmla="*/ 41 w 48"/>
                <a:gd name="T17" fmla="*/ 24 h 49"/>
                <a:gd name="T18" fmla="*/ 24 w 48"/>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0" y="49"/>
                    <a:pt x="0" y="38"/>
                    <a:pt x="0" y="24"/>
                  </a:cubicBezTo>
                  <a:cubicBezTo>
                    <a:pt x="0" y="11"/>
                    <a:pt x="10" y="0"/>
                    <a:pt x="24" y="0"/>
                  </a:cubicBezTo>
                  <a:cubicBezTo>
                    <a:pt x="37" y="0"/>
                    <a:pt x="48" y="11"/>
                    <a:pt x="48" y="24"/>
                  </a:cubicBezTo>
                  <a:cubicBezTo>
                    <a:pt x="48" y="38"/>
                    <a:pt x="37" y="49"/>
                    <a:pt x="24" y="49"/>
                  </a:cubicBezTo>
                  <a:close/>
                  <a:moveTo>
                    <a:pt x="24" y="8"/>
                  </a:moveTo>
                  <a:cubicBezTo>
                    <a:pt x="14" y="8"/>
                    <a:pt x="7" y="15"/>
                    <a:pt x="7" y="24"/>
                  </a:cubicBezTo>
                  <a:cubicBezTo>
                    <a:pt x="7" y="34"/>
                    <a:pt x="14" y="41"/>
                    <a:pt x="24" y="41"/>
                  </a:cubicBezTo>
                  <a:cubicBezTo>
                    <a:pt x="33" y="41"/>
                    <a:pt x="41" y="34"/>
                    <a:pt x="41" y="24"/>
                  </a:cubicBezTo>
                  <a:cubicBezTo>
                    <a:pt x="41" y="15"/>
                    <a:pt x="33" y="8"/>
                    <a:pt x="2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4" name="Freeform 239">
              <a:extLst>
                <a:ext uri="{FF2B5EF4-FFF2-40B4-BE49-F238E27FC236}">
                  <a16:creationId xmlns:a16="http://schemas.microsoft.com/office/drawing/2014/main" id="{CEE401A9-AF41-C2D1-CE76-D63E33F1D55E}"/>
                </a:ext>
              </a:extLst>
            </p:cNvPr>
            <p:cNvSpPr>
              <a:spLocks/>
            </p:cNvSpPr>
            <p:nvPr/>
          </p:nvSpPr>
          <p:spPr bwMode="auto">
            <a:xfrm>
              <a:off x="-4674883" y="2350441"/>
              <a:ext cx="519838" cy="505195"/>
            </a:xfrm>
            <a:custGeom>
              <a:avLst/>
              <a:gdLst>
                <a:gd name="T0" fmla="*/ 94 w 188"/>
                <a:gd name="T1" fmla="*/ 182 h 182"/>
                <a:gd name="T2" fmla="*/ 0 w 188"/>
                <a:gd name="T3" fmla="*/ 88 h 182"/>
                <a:gd name="T4" fmla="*/ 59 w 188"/>
                <a:gd name="T5" fmla="*/ 1 h 182"/>
                <a:gd name="T6" fmla="*/ 63 w 188"/>
                <a:gd name="T7" fmla="*/ 3 h 182"/>
                <a:gd name="T8" fmla="*/ 61 w 188"/>
                <a:gd name="T9" fmla="*/ 8 h 182"/>
                <a:gd name="T10" fmla="*/ 7 w 188"/>
                <a:gd name="T11" fmla="*/ 88 h 182"/>
                <a:gd name="T12" fmla="*/ 94 w 188"/>
                <a:gd name="T13" fmla="*/ 175 h 182"/>
                <a:gd name="T14" fmla="*/ 180 w 188"/>
                <a:gd name="T15" fmla="*/ 88 h 182"/>
                <a:gd name="T16" fmla="*/ 126 w 188"/>
                <a:gd name="T17" fmla="*/ 8 h 182"/>
                <a:gd name="T18" fmla="*/ 124 w 188"/>
                <a:gd name="T19" fmla="*/ 3 h 182"/>
                <a:gd name="T20" fmla="*/ 129 w 188"/>
                <a:gd name="T21" fmla="*/ 1 h 182"/>
                <a:gd name="T22" fmla="*/ 188 w 188"/>
                <a:gd name="T23" fmla="*/ 88 h 182"/>
                <a:gd name="T24" fmla="*/ 94 w 188"/>
                <a:gd name="T2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82">
                  <a:moveTo>
                    <a:pt x="94" y="182"/>
                  </a:moveTo>
                  <a:cubicBezTo>
                    <a:pt x="42" y="182"/>
                    <a:pt x="0" y="140"/>
                    <a:pt x="0" y="88"/>
                  </a:cubicBezTo>
                  <a:cubicBezTo>
                    <a:pt x="0" y="50"/>
                    <a:pt x="23" y="16"/>
                    <a:pt x="59" y="1"/>
                  </a:cubicBezTo>
                  <a:cubicBezTo>
                    <a:pt x="60" y="0"/>
                    <a:pt x="63" y="1"/>
                    <a:pt x="63" y="3"/>
                  </a:cubicBezTo>
                  <a:cubicBezTo>
                    <a:pt x="64" y="5"/>
                    <a:pt x="63" y="7"/>
                    <a:pt x="61" y="8"/>
                  </a:cubicBezTo>
                  <a:cubicBezTo>
                    <a:pt x="28" y="21"/>
                    <a:pt x="7" y="53"/>
                    <a:pt x="7" y="88"/>
                  </a:cubicBezTo>
                  <a:cubicBezTo>
                    <a:pt x="7" y="136"/>
                    <a:pt x="46" y="175"/>
                    <a:pt x="94" y="175"/>
                  </a:cubicBezTo>
                  <a:cubicBezTo>
                    <a:pt x="141" y="175"/>
                    <a:pt x="180" y="136"/>
                    <a:pt x="180" y="88"/>
                  </a:cubicBezTo>
                  <a:cubicBezTo>
                    <a:pt x="180" y="53"/>
                    <a:pt x="159" y="21"/>
                    <a:pt x="126" y="8"/>
                  </a:cubicBezTo>
                  <a:cubicBezTo>
                    <a:pt x="124" y="7"/>
                    <a:pt x="123" y="5"/>
                    <a:pt x="124" y="3"/>
                  </a:cubicBezTo>
                  <a:cubicBezTo>
                    <a:pt x="125" y="1"/>
                    <a:pt x="127" y="0"/>
                    <a:pt x="129" y="1"/>
                  </a:cubicBezTo>
                  <a:cubicBezTo>
                    <a:pt x="164" y="16"/>
                    <a:pt x="188" y="50"/>
                    <a:pt x="188" y="88"/>
                  </a:cubicBezTo>
                  <a:cubicBezTo>
                    <a:pt x="188" y="140"/>
                    <a:pt x="145" y="182"/>
                    <a:pt x="94" y="1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5" name="Freeform 240">
              <a:extLst>
                <a:ext uri="{FF2B5EF4-FFF2-40B4-BE49-F238E27FC236}">
                  <a16:creationId xmlns:a16="http://schemas.microsoft.com/office/drawing/2014/main" id="{8D0C07EE-621D-16A3-B302-E3CF051A9146}"/>
                </a:ext>
              </a:extLst>
            </p:cNvPr>
            <p:cNvSpPr>
              <a:spLocks/>
            </p:cNvSpPr>
            <p:nvPr/>
          </p:nvSpPr>
          <p:spPr bwMode="auto">
            <a:xfrm>
              <a:off x="-4598004" y="2405355"/>
              <a:ext cx="366083" cy="91522"/>
            </a:xfrm>
            <a:custGeom>
              <a:avLst/>
              <a:gdLst>
                <a:gd name="T0" fmla="*/ 66 w 132"/>
                <a:gd name="T1" fmla="*/ 33 h 33"/>
                <a:gd name="T2" fmla="*/ 1 w 132"/>
                <a:gd name="T3" fmla="*/ 7 h 33"/>
                <a:gd name="T4" fmla="*/ 1 w 132"/>
                <a:gd name="T5" fmla="*/ 2 h 33"/>
                <a:gd name="T6" fmla="*/ 6 w 132"/>
                <a:gd name="T7" fmla="*/ 2 h 33"/>
                <a:gd name="T8" fmla="*/ 66 w 132"/>
                <a:gd name="T9" fmla="*/ 25 h 33"/>
                <a:gd name="T10" fmla="*/ 125 w 132"/>
                <a:gd name="T11" fmla="*/ 1 h 33"/>
                <a:gd name="T12" fmla="*/ 131 w 132"/>
                <a:gd name="T13" fmla="*/ 2 h 33"/>
                <a:gd name="T14" fmla="*/ 130 w 132"/>
                <a:gd name="T15" fmla="*/ 7 h 33"/>
                <a:gd name="T16" fmla="*/ 66 w 132"/>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33">
                  <a:moveTo>
                    <a:pt x="66" y="33"/>
                  </a:moveTo>
                  <a:cubicBezTo>
                    <a:pt x="42" y="33"/>
                    <a:pt x="19" y="23"/>
                    <a:pt x="1" y="7"/>
                  </a:cubicBezTo>
                  <a:cubicBezTo>
                    <a:pt x="0" y="6"/>
                    <a:pt x="0" y="3"/>
                    <a:pt x="1" y="2"/>
                  </a:cubicBezTo>
                  <a:cubicBezTo>
                    <a:pt x="2" y="0"/>
                    <a:pt x="5" y="0"/>
                    <a:pt x="6" y="2"/>
                  </a:cubicBezTo>
                  <a:cubicBezTo>
                    <a:pt x="22" y="17"/>
                    <a:pt x="43" y="25"/>
                    <a:pt x="66" y="25"/>
                  </a:cubicBezTo>
                  <a:cubicBezTo>
                    <a:pt x="88" y="25"/>
                    <a:pt x="109" y="17"/>
                    <a:pt x="125" y="1"/>
                  </a:cubicBezTo>
                  <a:cubicBezTo>
                    <a:pt x="127" y="0"/>
                    <a:pt x="129" y="0"/>
                    <a:pt x="131" y="2"/>
                  </a:cubicBezTo>
                  <a:cubicBezTo>
                    <a:pt x="132" y="3"/>
                    <a:pt x="132" y="5"/>
                    <a:pt x="130" y="7"/>
                  </a:cubicBezTo>
                  <a:cubicBezTo>
                    <a:pt x="113" y="23"/>
                    <a:pt x="90" y="33"/>
                    <a:pt x="66"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6" name="Freeform 241">
              <a:extLst>
                <a:ext uri="{FF2B5EF4-FFF2-40B4-BE49-F238E27FC236}">
                  <a16:creationId xmlns:a16="http://schemas.microsoft.com/office/drawing/2014/main" id="{641225FD-2737-2C3E-6CE3-2ED0774434AF}"/>
                </a:ext>
              </a:extLst>
            </p:cNvPr>
            <p:cNvSpPr>
              <a:spLocks/>
            </p:cNvSpPr>
            <p:nvPr/>
          </p:nvSpPr>
          <p:spPr bwMode="auto">
            <a:xfrm>
              <a:off x="-4598004" y="2698221"/>
              <a:ext cx="362423" cy="87860"/>
            </a:xfrm>
            <a:custGeom>
              <a:avLst/>
              <a:gdLst>
                <a:gd name="T0" fmla="*/ 4 w 131"/>
                <a:gd name="T1" fmla="*/ 32 h 32"/>
                <a:gd name="T2" fmla="*/ 1 w 131"/>
                <a:gd name="T3" fmla="*/ 31 h 32"/>
                <a:gd name="T4" fmla="*/ 2 w 131"/>
                <a:gd name="T5" fmla="*/ 26 h 32"/>
                <a:gd name="T6" fmla="*/ 66 w 131"/>
                <a:gd name="T7" fmla="*/ 0 h 32"/>
                <a:gd name="T8" fmla="*/ 129 w 131"/>
                <a:gd name="T9" fmla="*/ 25 h 32"/>
                <a:gd name="T10" fmla="*/ 129 w 131"/>
                <a:gd name="T11" fmla="*/ 30 h 32"/>
                <a:gd name="T12" fmla="*/ 124 w 131"/>
                <a:gd name="T13" fmla="*/ 30 h 32"/>
                <a:gd name="T14" fmla="*/ 66 w 131"/>
                <a:gd name="T15" fmla="*/ 7 h 32"/>
                <a:gd name="T16" fmla="*/ 6 w 131"/>
                <a:gd name="T17" fmla="*/ 31 h 32"/>
                <a:gd name="T18" fmla="*/ 4 w 13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2">
                  <a:moveTo>
                    <a:pt x="4" y="32"/>
                  </a:moveTo>
                  <a:cubicBezTo>
                    <a:pt x="3" y="32"/>
                    <a:pt x="2" y="31"/>
                    <a:pt x="1" y="31"/>
                  </a:cubicBezTo>
                  <a:cubicBezTo>
                    <a:pt x="0" y="29"/>
                    <a:pt x="0" y="27"/>
                    <a:pt x="2" y="26"/>
                  </a:cubicBezTo>
                  <a:cubicBezTo>
                    <a:pt x="19" y="9"/>
                    <a:pt x="42" y="0"/>
                    <a:pt x="66" y="0"/>
                  </a:cubicBezTo>
                  <a:cubicBezTo>
                    <a:pt x="89" y="0"/>
                    <a:pt x="112" y="9"/>
                    <a:pt x="129" y="25"/>
                  </a:cubicBezTo>
                  <a:cubicBezTo>
                    <a:pt x="131" y="26"/>
                    <a:pt x="131" y="29"/>
                    <a:pt x="129" y="30"/>
                  </a:cubicBezTo>
                  <a:cubicBezTo>
                    <a:pt x="128" y="32"/>
                    <a:pt x="126" y="32"/>
                    <a:pt x="124" y="30"/>
                  </a:cubicBezTo>
                  <a:cubicBezTo>
                    <a:pt x="108" y="16"/>
                    <a:pt x="87" y="7"/>
                    <a:pt x="66" y="7"/>
                  </a:cubicBezTo>
                  <a:cubicBezTo>
                    <a:pt x="44" y="7"/>
                    <a:pt x="23" y="16"/>
                    <a:pt x="6" y="31"/>
                  </a:cubicBezTo>
                  <a:cubicBezTo>
                    <a:pt x="6" y="31"/>
                    <a:pt x="5" y="32"/>
                    <a:pt x="4"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7" name="Freeform 242">
              <a:extLst>
                <a:ext uri="{FF2B5EF4-FFF2-40B4-BE49-F238E27FC236}">
                  <a16:creationId xmlns:a16="http://schemas.microsoft.com/office/drawing/2014/main" id="{9AB87567-052F-7C77-675F-D6E1D9D66B21}"/>
                </a:ext>
              </a:extLst>
            </p:cNvPr>
            <p:cNvSpPr>
              <a:spLocks/>
            </p:cNvSpPr>
            <p:nvPr/>
          </p:nvSpPr>
          <p:spPr bwMode="auto">
            <a:xfrm>
              <a:off x="-4554074" y="2376068"/>
              <a:ext cx="281885" cy="479570"/>
            </a:xfrm>
            <a:custGeom>
              <a:avLst/>
              <a:gdLst>
                <a:gd name="T0" fmla="*/ 51 w 102"/>
                <a:gd name="T1" fmla="*/ 173 h 173"/>
                <a:gd name="T2" fmla="*/ 0 w 102"/>
                <a:gd name="T3" fmla="*/ 79 h 173"/>
                <a:gd name="T4" fmla="*/ 22 w 102"/>
                <a:gd name="T5" fmla="*/ 1 h 173"/>
                <a:gd name="T6" fmla="*/ 27 w 102"/>
                <a:gd name="T7" fmla="*/ 1 h 173"/>
                <a:gd name="T8" fmla="*/ 28 w 102"/>
                <a:gd name="T9" fmla="*/ 6 h 173"/>
                <a:gd name="T10" fmla="*/ 7 w 102"/>
                <a:gd name="T11" fmla="*/ 79 h 173"/>
                <a:gd name="T12" fmla="*/ 51 w 102"/>
                <a:gd name="T13" fmla="*/ 166 h 173"/>
                <a:gd name="T14" fmla="*/ 94 w 102"/>
                <a:gd name="T15" fmla="*/ 79 h 173"/>
                <a:gd name="T16" fmla="*/ 74 w 102"/>
                <a:gd name="T17" fmla="*/ 7 h 173"/>
                <a:gd name="T18" fmla="*/ 75 w 102"/>
                <a:gd name="T19" fmla="*/ 2 h 173"/>
                <a:gd name="T20" fmla="*/ 80 w 102"/>
                <a:gd name="T21" fmla="*/ 2 h 173"/>
                <a:gd name="T22" fmla="*/ 102 w 102"/>
                <a:gd name="T23" fmla="*/ 79 h 173"/>
                <a:gd name="T24" fmla="*/ 51 w 102"/>
                <a:gd name="T2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73">
                  <a:moveTo>
                    <a:pt x="51" y="173"/>
                  </a:moveTo>
                  <a:cubicBezTo>
                    <a:pt x="22" y="173"/>
                    <a:pt x="0" y="132"/>
                    <a:pt x="0" y="79"/>
                  </a:cubicBezTo>
                  <a:cubicBezTo>
                    <a:pt x="0" y="48"/>
                    <a:pt x="8" y="19"/>
                    <a:pt x="22" y="1"/>
                  </a:cubicBezTo>
                  <a:cubicBezTo>
                    <a:pt x="23" y="0"/>
                    <a:pt x="25" y="0"/>
                    <a:pt x="27" y="1"/>
                  </a:cubicBezTo>
                  <a:cubicBezTo>
                    <a:pt x="29" y="2"/>
                    <a:pt x="29" y="4"/>
                    <a:pt x="28" y="6"/>
                  </a:cubicBezTo>
                  <a:cubicBezTo>
                    <a:pt x="15" y="22"/>
                    <a:pt x="7" y="50"/>
                    <a:pt x="7" y="79"/>
                  </a:cubicBezTo>
                  <a:cubicBezTo>
                    <a:pt x="7" y="126"/>
                    <a:pt x="27" y="166"/>
                    <a:pt x="51" y="166"/>
                  </a:cubicBezTo>
                  <a:cubicBezTo>
                    <a:pt x="74" y="166"/>
                    <a:pt x="94" y="126"/>
                    <a:pt x="94" y="79"/>
                  </a:cubicBezTo>
                  <a:cubicBezTo>
                    <a:pt x="94" y="50"/>
                    <a:pt x="87" y="23"/>
                    <a:pt x="74" y="7"/>
                  </a:cubicBezTo>
                  <a:cubicBezTo>
                    <a:pt x="73" y="5"/>
                    <a:pt x="73" y="3"/>
                    <a:pt x="75" y="2"/>
                  </a:cubicBezTo>
                  <a:cubicBezTo>
                    <a:pt x="76" y="0"/>
                    <a:pt x="79" y="1"/>
                    <a:pt x="80" y="2"/>
                  </a:cubicBezTo>
                  <a:cubicBezTo>
                    <a:pt x="94" y="20"/>
                    <a:pt x="102" y="49"/>
                    <a:pt x="102" y="79"/>
                  </a:cubicBezTo>
                  <a:cubicBezTo>
                    <a:pt x="102" y="132"/>
                    <a:pt x="79" y="173"/>
                    <a:pt x="51" y="17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8" name="Freeform 243">
              <a:extLst>
                <a:ext uri="{FF2B5EF4-FFF2-40B4-BE49-F238E27FC236}">
                  <a16:creationId xmlns:a16="http://schemas.microsoft.com/office/drawing/2014/main" id="{4D851A10-4911-396B-EA4B-839AEE71524F}"/>
                </a:ext>
              </a:extLst>
            </p:cNvPr>
            <p:cNvSpPr>
              <a:spLocks/>
            </p:cNvSpPr>
            <p:nvPr/>
          </p:nvSpPr>
          <p:spPr bwMode="auto">
            <a:xfrm>
              <a:off x="-4674883" y="2588396"/>
              <a:ext cx="519838" cy="18305"/>
            </a:xfrm>
            <a:custGeom>
              <a:avLst/>
              <a:gdLst>
                <a:gd name="T0" fmla="*/ 184 w 188"/>
                <a:gd name="T1" fmla="*/ 7 h 7"/>
                <a:gd name="T2" fmla="*/ 3 w 188"/>
                <a:gd name="T3" fmla="*/ 7 h 7"/>
                <a:gd name="T4" fmla="*/ 0 w 188"/>
                <a:gd name="T5" fmla="*/ 3 h 7"/>
                <a:gd name="T6" fmla="*/ 3 w 188"/>
                <a:gd name="T7" fmla="*/ 0 h 7"/>
                <a:gd name="T8" fmla="*/ 184 w 188"/>
                <a:gd name="T9" fmla="*/ 0 h 7"/>
                <a:gd name="T10" fmla="*/ 188 w 188"/>
                <a:gd name="T11" fmla="*/ 3 h 7"/>
                <a:gd name="T12" fmla="*/ 184 w 18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88" h="7">
                  <a:moveTo>
                    <a:pt x="184" y="7"/>
                  </a:moveTo>
                  <a:cubicBezTo>
                    <a:pt x="3" y="7"/>
                    <a:pt x="3" y="7"/>
                    <a:pt x="3" y="7"/>
                  </a:cubicBezTo>
                  <a:cubicBezTo>
                    <a:pt x="1" y="7"/>
                    <a:pt x="0" y="5"/>
                    <a:pt x="0" y="3"/>
                  </a:cubicBezTo>
                  <a:cubicBezTo>
                    <a:pt x="0" y="1"/>
                    <a:pt x="1" y="0"/>
                    <a:pt x="3" y="0"/>
                  </a:cubicBezTo>
                  <a:cubicBezTo>
                    <a:pt x="184" y="0"/>
                    <a:pt x="184" y="0"/>
                    <a:pt x="184" y="0"/>
                  </a:cubicBezTo>
                  <a:cubicBezTo>
                    <a:pt x="186" y="0"/>
                    <a:pt x="188" y="1"/>
                    <a:pt x="188" y="3"/>
                  </a:cubicBezTo>
                  <a:cubicBezTo>
                    <a:pt x="188" y="5"/>
                    <a:pt x="186" y="7"/>
                    <a:pt x="184"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9" name="Freeform 244">
              <a:extLst>
                <a:ext uri="{FF2B5EF4-FFF2-40B4-BE49-F238E27FC236}">
                  <a16:creationId xmlns:a16="http://schemas.microsoft.com/office/drawing/2014/main" id="{B112FC93-9F4F-98D2-93DD-64ECD6F6E7AB}"/>
                </a:ext>
              </a:extLst>
            </p:cNvPr>
            <p:cNvSpPr>
              <a:spLocks/>
            </p:cNvSpPr>
            <p:nvPr/>
          </p:nvSpPr>
          <p:spPr bwMode="auto">
            <a:xfrm>
              <a:off x="-4425946" y="2456606"/>
              <a:ext cx="18305" cy="399032"/>
            </a:xfrm>
            <a:custGeom>
              <a:avLst/>
              <a:gdLst>
                <a:gd name="T0" fmla="*/ 4 w 7"/>
                <a:gd name="T1" fmla="*/ 144 h 144"/>
                <a:gd name="T2" fmla="*/ 0 w 7"/>
                <a:gd name="T3" fmla="*/ 141 h 144"/>
                <a:gd name="T4" fmla="*/ 0 w 7"/>
                <a:gd name="T5" fmla="*/ 3 h 144"/>
                <a:gd name="T6" fmla="*/ 4 w 7"/>
                <a:gd name="T7" fmla="*/ 0 h 144"/>
                <a:gd name="T8" fmla="*/ 7 w 7"/>
                <a:gd name="T9" fmla="*/ 3 h 144"/>
                <a:gd name="T10" fmla="*/ 7 w 7"/>
                <a:gd name="T11" fmla="*/ 141 h 144"/>
                <a:gd name="T12" fmla="*/ 4 w 7"/>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7" h="144">
                  <a:moveTo>
                    <a:pt x="4" y="144"/>
                  </a:moveTo>
                  <a:cubicBezTo>
                    <a:pt x="2" y="144"/>
                    <a:pt x="0" y="143"/>
                    <a:pt x="0" y="141"/>
                  </a:cubicBezTo>
                  <a:cubicBezTo>
                    <a:pt x="0" y="3"/>
                    <a:pt x="0" y="3"/>
                    <a:pt x="0" y="3"/>
                  </a:cubicBezTo>
                  <a:cubicBezTo>
                    <a:pt x="0" y="1"/>
                    <a:pt x="2" y="0"/>
                    <a:pt x="4" y="0"/>
                  </a:cubicBezTo>
                  <a:cubicBezTo>
                    <a:pt x="6" y="0"/>
                    <a:pt x="7" y="1"/>
                    <a:pt x="7" y="3"/>
                  </a:cubicBezTo>
                  <a:cubicBezTo>
                    <a:pt x="7" y="141"/>
                    <a:pt x="7" y="141"/>
                    <a:pt x="7" y="141"/>
                  </a:cubicBezTo>
                  <a:cubicBezTo>
                    <a:pt x="7" y="143"/>
                    <a:pt x="6" y="144"/>
                    <a:pt x="4" y="14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6" name="Shape8_20200717_154431">
            <a:extLst>
              <a:ext uri="{FF2B5EF4-FFF2-40B4-BE49-F238E27FC236}">
                <a16:creationId xmlns:a16="http://schemas.microsoft.com/office/drawing/2014/main" id="{375996CC-B511-C86F-A4A0-1B42961A70E1}"/>
              </a:ext>
            </a:extLst>
          </p:cNvPr>
          <p:cNvGrpSpPr>
            <a:grpSpLocks noChangeAspect="1"/>
          </p:cNvGrpSpPr>
          <p:nvPr/>
        </p:nvGrpSpPr>
        <p:grpSpPr>
          <a:xfrm>
            <a:off x="3173716" y="1186183"/>
            <a:ext cx="622341" cy="618682"/>
            <a:chOff x="-4726135" y="820214"/>
            <a:chExt cx="622341" cy="618682"/>
          </a:xfrm>
          <a:solidFill>
            <a:schemeClr val="accent1"/>
          </a:solidFill>
        </p:grpSpPr>
        <p:sp>
          <p:nvSpPr>
            <p:cNvPr id="138" name="Freeform 245">
              <a:extLst>
                <a:ext uri="{FF2B5EF4-FFF2-40B4-BE49-F238E27FC236}">
                  <a16:creationId xmlns:a16="http://schemas.microsoft.com/office/drawing/2014/main" id="{B8DD71B8-4EE2-D68C-EF6A-41517ED206E6}"/>
                </a:ext>
              </a:extLst>
            </p:cNvPr>
            <p:cNvSpPr>
              <a:spLocks noEditPoints="1"/>
            </p:cNvSpPr>
            <p:nvPr/>
          </p:nvSpPr>
          <p:spPr bwMode="auto">
            <a:xfrm>
              <a:off x="-4726135" y="820214"/>
              <a:ext cx="622341" cy="618682"/>
            </a:xfrm>
            <a:custGeom>
              <a:avLst/>
              <a:gdLst>
                <a:gd name="T0" fmla="*/ 185 w 225"/>
                <a:gd name="T1" fmla="*/ 165 h 224"/>
                <a:gd name="T2" fmla="*/ 174 w 225"/>
                <a:gd name="T3" fmla="*/ 138 h 224"/>
                <a:gd name="T4" fmla="*/ 154 w 225"/>
                <a:gd name="T5" fmla="*/ 117 h 224"/>
                <a:gd name="T6" fmla="*/ 180 w 225"/>
                <a:gd name="T7" fmla="*/ 93 h 224"/>
                <a:gd name="T8" fmla="*/ 207 w 225"/>
                <a:gd name="T9" fmla="*/ 109 h 224"/>
                <a:gd name="T10" fmla="*/ 210 w 225"/>
                <a:gd name="T11" fmla="*/ 138 h 224"/>
                <a:gd name="T12" fmla="*/ 196 w 225"/>
                <a:gd name="T13" fmla="*/ 164 h 224"/>
                <a:gd name="T14" fmla="*/ 174 w 225"/>
                <a:gd name="T15" fmla="*/ 140 h 224"/>
                <a:gd name="T16" fmla="*/ 209 w 225"/>
                <a:gd name="T17" fmla="*/ 125 h 224"/>
                <a:gd name="T18" fmla="*/ 196 w 225"/>
                <a:gd name="T19" fmla="*/ 95 h 224"/>
                <a:gd name="T20" fmla="*/ 190 w 225"/>
                <a:gd name="T21" fmla="*/ 50 h 224"/>
                <a:gd name="T22" fmla="*/ 198 w 225"/>
                <a:gd name="T23" fmla="*/ 79 h 224"/>
                <a:gd name="T24" fmla="*/ 169 w 225"/>
                <a:gd name="T25" fmla="*/ 86 h 224"/>
                <a:gd name="T26" fmla="*/ 172 w 225"/>
                <a:gd name="T27" fmla="*/ 45 h 224"/>
                <a:gd name="T28" fmla="*/ 179 w 225"/>
                <a:gd name="T29" fmla="*/ 84 h 224"/>
                <a:gd name="T30" fmla="*/ 166 w 225"/>
                <a:gd name="T31" fmla="*/ 54 h 224"/>
                <a:gd name="T32" fmla="*/ 178 w 225"/>
                <a:gd name="T33" fmla="*/ 193 h 224"/>
                <a:gd name="T34" fmla="*/ 133 w 225"/>
                <a:gd name="T35" fmla="*/ 44 h 224"/>
                <a:gd name="T36" fmla="*/ 102 w 225"/>
                <a:gd name="T37" fmla="*/ 41 h 224"/>
                <a:gd name="T38" fmla="*/ 115 w 225"/>
                <a:gd name="T39" fmla="*/ 15 h 224"/>
                <a:gd name="T40" fmla="*/ 65 w 225"/>
                <a:gd name="T41" fmla="*/ 20 h 224"/>
                <a:gd name="T42" fmla="*/ 72 w 225"/>
                <a:gd name="T43" fmla="*/ 54 h 224"/>
                <a:gd name="T44" fmla="*/ 61 w 225"/>
                <a:gd name="T45" fmla="*/ 71 h 224"/>
                <a:gd name="T46" fmla="*/ 39 w 225"/>
                <a:gd name="T47" fmla="*/ 98 h 224"/>
                <a:gd name="T48" fmla="*/ 16 w 225"/>
                <a:gd name="T49" fmla="*/ 96 h 224"/>
                <a:gd name="T50" fmla="*/ 45 w 225"/>
                <a:gd name="T51" fmla="*/ 39 h 224"/>
                <a:gd name="T52" fmla="*/ 52 w 225"/>
                <a:gd name="T53" fmla="*/ 66 h 224"/>
                <a:gd name="T54" fmla="*/ 43 w 225"/>
                <a:gd name="T55" fmla="*/ 110 h 224"/>
                <a:gd name="T56" fmla="*/ 58 w 225"/>
                <a:gd name="T57" fmla="*/ 52 h 224"/>
                <a:gd name="T58" fmla="*/ 105 w 225"/>
                <a:gd name="T59" fmla="*/ 8 h 224"/>
                <a:gd name="T60" fmla="*/ 14 w 225"/>
                <a:gd name="T61" fmla="*/ 118 h 224"/>
                <a:gd name="T62" fmla="*/ 49 w 225"/>
                <a:gd name="T63" fmla="*/ 145 h 224"/>
                <a:gd name="T64" fmla="*/ 72 w 225"/>
                <a:gd name="T65" fmla="*/ 188 h 224"/>
                <a:gd name="T66" fmla="*/ 62 w 225"/>
                <a:gd name="T67" fmla="*/ 121 h 224"/>
                <a:gd name="T68" fmla="*/ 95 w 225"/>
                <a:gd name="T69" fmla="*/ 157 h 224"/>
                <a:gd name="T70" fmla="*/ 108 w 225"/>
                <a:gd name="T71" fmla="*/ 177 h 224"/>
                <a:gd name="T72" fmla="*/ 83 w 225"/>
                <a:gd name="T73" fmla="*/ 194 h 224"/>
                <a:gd name="T74" fmla="*/ 57 w 225"/>
                <a:gd name="T75" fmla="*/ 143 h 224"/>
                <a:gd name="T76" fmla="*/ 92 w 225"/>
                <a:gd name="T77" fmla="*/ 140 h 224"/>
                <a:gd name="T78" fmla="*/ 100 w 225"/>
                <a:gd name="T79" fmla="*/ 208 h 224"/>
                <a:gd name="T80" fmla="*/ 69 w 225"/>
                <a:gd name="T81" fmla="*/ 179 h 224"/>
                <a:gd name="T82" fmla="*/ 47 w 225"/>
                <a:gd name="T83" fmla="*/ 131 h 224"/>
                <a:gd name="T84" fmla="*/ 98 w 225"/>
                <a:gd name="T85" fmla="*/ 208 h 224"/>
                <a:gd name="T86" fmla="*/ 114 w 225"/>
                <a:gd name="T87" fmla="*/ 181 h 224"/>
                <a:gd name="T88" fmla="*/ 111 w 225"/>
                <a:gd name="T89" fmla="*/ 151 h 224"/>
                <a:gd name="T90" fmla="*/ 81 w 225"/>
                <a:gd name="T91" fmla="*/ 136 h 224"/>
                <a:gd name="T92" fmla="*/ 64 w 225"/>
                <a:gd name="T93" fmla="*/ 121 h 224"/>
                <a:gd name="T94" fmla="*/ 30 w 225"/>
                <a:gd name="T95" fmla="*/ 116 h 224"/>
                <a:gd name="T96" fmla="*/ 50 w 225"/>
                <a:gd name="T97" fmla="*/ 106 h 224"/>
                <a:gd name="T98" fmla="*/ 73 w 225"/>
                <a:gd name="T99" fmla="*/ 81 h 224"/>
                <a:gd name="T100" fmla="*/ 87 w 225"/>
                <a:gd name="T101" fmla="*/ 53 h 224"/>
                <a:gd name="T102" fmla="*/ 71 w 225"/>
                <a:gd name="T103" fmla="*/ 27 h 224"/>
                <a:gd name="T104" fmla="*/ 93 w 225"/>
                <a:gd name="T105" fmla="*/ 39 h 224"/>
                <a:gd name="T106" fmla="*/ 122 w 225"/>
                <a:gd name="T107" fmla="*/ 37 h 224"/>
                <a:gd name="T108" fmla="*/ 133 w 225"/>
                <a:gd name="T109" fmla="*/ 32 h 224"/>
                <a:gd name="T110" fmla="*/ 142 w 225"/>
                <a:gd name="T111" fmla="*/ 19 h 224"/>
                <a:gd name="T112" fmla="*/ 164 w 225"/>
                <a:gd name="T113" fmla="*/ 39 h 224"/>
                <a:gd name="T114" fmla="*/ 150 w 225"/>
                <a:gd name="T115" fmla="*/ 63 h 224"/>
                <a:gd name="T116" fmla="*/ 157 w 225"/>
                <a:gd name="T117" fmla="*/ 89 h 224"/>
                <a:gd name="T118" fmla="*/ 147 w 225"/>
                <a:gd name="T119" fmla="*/ 123 h 224"/>
                <a:gd name="T120" fmla="*/ 167 w 225"/>
                <a:gd name="T121" fmla="*/ 147 h 224"/>
                <a:gd name="T122" fmla="*/ 175 w 225"/>
                <a:gd name="T123" fmla="*/ 167 h 224"/>
                <a:gd name="T124" fmla="*/ 170 w 225"/>
                <a:gd name="T125" fmla="*/ 19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24">
                  <a:moveTo>
                    <a:pt x="113" y="0"/>
                  </a:moveTo>
                  <a:cubicBezTo>
                    <a:pt x="51" y="0"/>
                    <a:pt x="0" y="50"/>
                    <a:pt x="0" y="112"/>
                  </a:cubicBezTo>
                  <a:cubicBezTo>
                    <a:pt x="0" y="174"/>
                    <a:pt x="51" y="224"/>
                    <a:pt x="113" y="224"/>
                  </a:cubicBezTo>
                  <a:cubicBezTo>
                    <a:pt x="174" y="224"/>
                    <a:pt x="225" y="174"/>
                    <a:pt x="225" y="112"/>
                  </a:cubicBezTo>
                  <a:cubicBezTo>
                    <a:pt x="225" y="50"/>
                    <a:pt x="174" y="0"/>
                    <a:pt x="113" y="0"/>
                  </a:cubicBezTo>
                  <a:close/>
                  <a:moveTo>
                    <a:pt x="175" y="187"/>
                  </a:moveTo>
                  <a:cubicBezTo>
                    <a:pt x="175" y="187"/>
                    <a:pt x="175" y="187"/>
                    <a:pt x="175" y="187"/>
                  </a:cubicBezTo>
                  <a:cubicBezTo>
                    <a:pt x="174" y="187"/>
                    <a:pt x="174" y="187"/>
                    <a:pt x="174" y="187"/>
                  </a:cubicBezTo>
                  <a:cubicBezTo>
                    <a:pt x="174" y="187"/>
                    <a:pt x="174" y="188"/>
                    <a:pt x="173" y="188"/>
                  </a:cubicBezTo>
                  <a:cubicBezTo>
                    <a:pt x="174" y="187"/>
                    <a:pt x="174" y="187"/>
                    <a:pt x="174" y="187"/>
                  </a:cubicBezTo>
                  <a:cubicBezTo>
                    <a:pt x="174" y="186"/>
                    <a:pt x="175" y="186"/>
                    <a:pt x="175" y="185"/>
                  </a:cubicBezTo>
                  <a:cubicBezTo>
                    <a:pt x="175" y="185"/>
                    <a:pt x="175" y="185"/>
                    <a:pt x="175" y="185"/>
                  </a:cubicBezTo>
                  <a:cubicBezTo>
                    <a:pt x="175" y="184"/>
                    <a:pt x="176" y="184"/>
                    <a:pt x="176" y="184"/>
                  </a:cubicBezTo>
                  <a:cubicBezTo>
                    <a:pt x="177" y="183"/>
                    <a:pt x="177" y="182"/>
                    <a:pt x="177" y="181"/>
                  </a:cubicBezTo>
                  <a:cubicBezTo>
                    <a:pt x="177" y="181"/>
                    <a:pt x="177" y="181"/>
                    <a:pt x="177" y="181"/>
                  </a:cubicBezTo>
                  <a:cubicBezTo>
                    <a:pt x="177" y="180"/>
                    <a:pt x="177" y="180"/>
                    <a:pt x="177" y="179"/>
                  </a:cubicBezTo>
                  <a:cubicBezTo>
                    <a:pt x="177" y="179"/>
                    <a:pt x="177" y="179"/>
                    <a:pt x="177" y="179"/>
                  </a:cubicBezTo>
                  <a:cubicBezTo>
                    <a:pt x="177" y="178"/>
                    <a:pt x="177" y="178"/>
                    <a:pt x="177" y="177"/>
                  </a:cubicBezTo>
                  <a:cubicBezTo>
                    <a:pt x="178" y="177"/>
                    <a:pt x="178" y="177"/>
                    <a:pt x="178" y="176"/>
                  </a:cubicBezTo>
                  <a:cubicBezTo>
                    <a:pt x="178" y="176"/>
                    <a:pt x="178" y="176"/>
                    <a:pt x="178" y="176"/>
                  </a:cubicBezTo>
                  <a:cubicBezTo>
                    <a:pt x="179" y="175"/>
                    <a:pt x="179" y="175"/>
                    <a:pt x="179" y="175"/>
                  </a:cubicBezTo>
                  <a:cubicBezTo>
                    <a:pt x="179" y="175"/>
                    <a:pt x="180" y="174"/>
                    <a:pt x="180" y="174"/>
                  </a:cubicBezTo>
                  <a:cubicBezTo>
                    <a:pt x="180" y="174"/>
                    <a:pt x="181" y="173"/>
                    <a:pt x="181" y="172"/>
                  </a:cubicBezTo>
                  <a:cubicBezTo>
                    <a:pt x="181" y="172"/>
                    <a:pt x="181" y="172"/>
                    <a:pt x="181" y="172"/>
                  </a:cubicBezTo>
                  <a:cubicBezTo>
                    <a:pt x="181" y="172"/>
                    <a:pt x="181" y="172"/>
                    <a:pt x="181" y="172"/>
                  </a:cubicBezTo>
                  <a:cubicBezTo>
                    <a:pt x="182" y="171"/>
                    <a:pt x="182" y="171"/>
                    <a:pt x="182" y="171"/>
                  </a:cubicBezTo>
                  <a:cubicBezTo>
                    <a:pt x="182" y="170"/>
                    <a:pt x="183" y="170"/>
                    <a:pt x="183" y="170"/>
                  </a:cubicBezTo>
                  <a:cubicBezTo>
                    <a:pt x="183" y="170"/>
                    <a:pt x="183" y="169"/>
                    <a:pt x="183" y="169"/>
                  </a:cubicBezTo>
                  <a:cubicBezTo>
                    <a:pt x="184" y="169"/>
                    <a:pt x="184" y="168"/>
                    <a:pt x="184" y="167"/>
                  </a:cubicBezTo>
                  <a:cubicBezTo>
                    <a:pt x="185" y="166"/>
                    <a:pt x="185" y="166"/>
                    <a:pt x="185" y="165"/>
                  </a:cubicBezTo>
                  <a:cubicBezTo>
                    <a:pt x="185" y="165"/>
                    <a:pt x="185" y="165"/>
                    <a:pt x="185" y="165"/>
                  </a:cubicBezTo>
                  <a:cubicBezTo>
                    <a:pt x="185" y="164"/>
                    <a:pt x="185" y="163"/>
                    <a:pt x="185" y="163"/>
                  </a:cubicBezTo>
                  <a:cubicBezTo>
                    <a:pt x="185" y="163"/>
                    <a:pt x="186" y="162"/>
                    <a:pt x="186" y="162"/>
                  </a:cubicBezTo>
                  <a:cubicBezTo>
                    <a:pt x="186" y="162"/>
                    <a:pt x="186" y="162"/>
                    <a:pt x="186" y="162"/>
                  </a:cubicBezTo>
                  <a:cubicBezTo>
                    <a:pt x="186" y="161"/>
                    <a:pt x="186" y="161"/>
                    <a:pt x="186" y="160"/>
                  </a:cubicBezTo>
                  <a:cubicBezTo>
                    <a:pt x="186" y="160"/>
                    <a:pt x="186" y="159"/>
                    <a:pt x="186" y="159"/>
                  </a:cubicBezTo>
                  <a:cubicBezTo>
                    <a:pt x="186" y="159"/>
                    <a:pt x="186" y="159"/>
                    <a:pt x="186" y="158"/>
                  </a:cubicBezTo>
                  <a:cubicBezTo>
                    <a:pt x="186" y="158"/>
                    <a:pt x="186" y="157"/>
                    <a:pt x="186" y="156"/>
                  </a:cubicBezTo>
                  <a:cubicBezTo>
                    <a:pt x="186" y="156"/>
                    <a:pt x="186" y="156"/>
                    <a:pt x="185" y="155"/>
                  </a:cubicBezTo>
                  <a:cubicBezTo>
                    <a:pt x="185" y="155"/>
                    <a:pt x="185" y="154"/>
                    <a:pt x="185" y="154"/>
                  </a:cubicBezTo>
                  <a:cubicBezTo>
                    <a:pt x="185" y="154"/>
                    <a:pt x="185" y="154"/>
                    <a:pt x="185" y="153"/>
                  </a:cubicBezTo>
                  <a:cubicBezTo>
                    <a:pt x="185" y="153"/>
                    <a:pt x="185" y="153"/>
                    <a:pt x="185" y="153"/>
                  </a:cubicBezTo>
                  <a:cubicBezTo>
                    <a:pt x="185" y="153"/>
                    <a:pt x="185" y="153"/>
                    <a:pt x="185" y="153"/>
                  </a:cubicBezTo>
                  <a:cubicBezTo>
                    <a:pt x="185" y="153"/>
                    <a:pt x="185" y="152"/>
                    <a:pt x="185" y="152"/>
                  </a:cubicBezTo>
                  <a:cubicBezTo>
                    <a:pt x="185" y="152"/>
                    <a:pt x="186" y="151"/>
                    <a:pt x="186" y="151"/>
                  </a:cubicBezTo>
                  <a:cubicBezTo>
                    <a:pt x="186" y="150"/>
                    <a:pt x="186" y="150"/>
                    <a:pt x="186" y="150"/>
                  </a:cubicBezTo>
                  <a:cubicBezTo>
                    <a:pt x="186" y="150"/>
                    <a:pt x="186" y="150"/>
                    <a:pt x="186" y="149"/>
                  </a:cubicBezTo>
                  <a:cubicBezTo>
                    <a:pt x="186" y="149"/>
                    <a:pt x="187" y="149"/>
                    <a:pt x="187" y="148"/>
                  </a:cubicBezTo>
                  <a:cubicBezTo>
                    <a:pt x="187" y="148"/>
                    <a:pt x="187" y="148"/>
                    <a:pt x="187" y="147"/>
                  </a:cubicBezTo>
                  <a:cubicBezTo>
                    <a:pt x="187" y="146"/>
                    <a:pt x="187" y="145"/>
                    <a:pt x="187" y="145"/>
                  </a:cubicBezTo>
                  <a:cubicBezTo>
                    <a:pt x="187" y="144"/>
                    <a:pt x="187" y="144"/>
                    <a:pt x="187" y="144"/>
                  </a:cubicBezTo>
                  <a:cubicBezTo>
                    <a:pt x="187" y="143"/>
                    <a:pt x="186" y="143"/>
                    <a:pt x="186" y="142"/>
                  </a:cubicBezTo>
                  <a:cubicBezTo>
                    <a:pt x="185" y="141"/>
                    <a:pt x="184" y="141"/>
                    <a:pt x="184" y="140"/>
                  </a:cubicBezTo>
                  <a:cubicBezTo>
                    <a:pt x="183" y="140"/>
                    <a:pt x="182" y="140"/>
                    <a:pt x="182" y="140"/>
                  </a:cubicBezTo>
                  <a:cubicBezTo>
                    <a:pt x="181" y="140"/>
                    <a:pt x="181" y="140"/>
                    <a:pt x="181" y="140"/>
                  </a:cubicBezTo>
                  <a:cubicBezTo>
                    <a:pt x="181" y="140"/>
                    <a:pt x="181" y="140"/>
                    <a:pt x="181" y="139"/>
                  </a:cubicBezTo>
                  <a:cubicBezTo>
                    <a:pt x="180" y="139"/>
                    <a:pt x="179" y="138"/>
                    <a:pt x="178" y="138"/>
                  </a:cubicBezTo>
                  <a:cubicBezTo>
                    <a:pt x="178" y="138"/>
                    <a:pt x="178" y="138"/>
                    <a:pt x="177" y="138"/>
                  </a:cubicBezTo>
                  <a:cubicBezTo>
                    <a:pt x="177" y="138"/>
                    <a:pt x="175" y="138"/>
                    <a:pt x="174" y="138"/>
                  </a:cubicBezTo>
                  <a:cubicBezTo>
                    <a:pt x="174" y="138"/>
                    <a:pt x="174" y="138"/>
                    <a:pt x="174" y="138"/>
                  </a:cubicBezTo>
                  <a:cubicBezTo>
                    <a:pt x="174" y="138"/>
                    <a:pt x="174" y="138"/>
                    <a:pt x="174" y="138"/>
                  </a:cubicBezTo>
                  <a:cubicBezTo>
                    <a:pt x="173" y="138"/>
                    <a:pt x="172" y="138"/>
                    <a:pt x="171" y="139"/>
                  </a:cubicBezTo>
                  <a:cubicBezTo>
                    <a:pt x="171" y="139"/>
                    <a:pt x="171" y="140"/>
                    <a:pt x="171" y="140"/>
                  </a:cubicBezTo>
                  <a:cubicBezTo>
                    <a:pt x="170" y="140"/>
                    <a:pt x="170" y="140"/>
                    <a:pt x="170" y="140"/>
                  </a:cubicBezTo>
                  <a:cubicBezTo>
                    <a:pt x="169" y="140"/>
                    <a:pt x="169" y="140"/>
                    <a:pt x="169" y="140"/>
                  </a:cubicBezTo>
                  <a:cubicBezTo>
                    <a:pt x="169" y="140"/>
                    <a:pt x="168" y="140"/>
                    <a:pt x="168" y="140"/>
                  </a:cubicBezTo>
                  <a:cubicBezTo>
                    <a:pt x="167" y="139"/>
                    <a:pt x="166" y="139"/>
                    <a:pt x="165" y="140"/>
                  </a:cubicBezTo>
                  <a:cubicBezTo>
                    <a:pt x="165" y="140"/>
                    <a:pt x="165" y="140"/>
                    <a:pt x="165" y="140"/>
                  </a:cubicBezTo>
                  <a:cubicBezTo>
                    <a:pt x="164" y="140"/>
                    <a:pt x="164" y="140"/>
                    <a:pt x="163" y="140"/>
                  </a:cubicBezTo>
                  <a:cubicBezTo>
                    <a:pt x="162" y="140"/>
                    <a:pt x="162" y="140"/>
                    <a:pt x="161" y="141"/>
                  </a:cubicBezTo>
                  <a:cubicBezTo>
                    <a:pt x="161" y="141"/>
                    <a:pt x="161" y="140"/>
                    <a:pt x="161" y="140"/>
                  </a:cubicBezTo>
                  <a:cubicBezTo>
                    <a:pt x="161" y="140"/>
                    <a:pt x="160" y="139"/>
                    <a:pt x="159" y="139"/>
                  </a:cubicBezTo>
                  <a:cubicBezTo>
                    <a:pt x="159" y="139"/>
                    <a:pt x="159" y="139"/>
                    <a:pt x="159" y="139"/>
                  </a:cubicBezTo>
                  <a:cubicBezTo>
                    <a:pt x="159" y="138"/>
                    <a:pt x="159" y="138"/>
                    <a:pt x="158" y="137"/>
                  </a:cubicBezTo>
                  <a:cubicBezTo>
                    <a:pt x="158" y="136"/>
                    <a:pt x="157" y="135"/>
                    <a:pt x="157" y="135"/>
                  </a:cubicBezTo>
                  <a:cubicBezTo>
                    <a:pt x="157" y="135"/>
                    <a:pt x="157" y="134"/>
                    <a:pt x="156" y="134"/>
                  </a:cubicBezTo>
                  <a:cubicBezTo>
                    <a:pt x="156" y="134"/>
                    <a:pt x="156" y="134"/>
                    <a:pt x="155" y="133"/>
                  </a:cubicBezTo>
                  <a:cubicBezTo>
                    <a:pt x="155" y="133"/>
                    <a:pt x="155" y="133"/>
                    <a:pt x="155" y="133"/>
                  </a:cubicBezTo>
                  <a:cubicBezTo>
                    <a:pt x="155" y="132"/>
                    <a:pt x="155" y="131"/>
                    <a:pt x="154" y="130"/>
                  </a:cubicBezTo>
                  <a:cubicBezTo>
                    <a:pt x="154" y="130"/>
                    <a:pt x="153" y="130"/>
                    <a:pt x="153" y="129"/>
                  </a:cubicBezTo>
                  <a:cubicBezTo>
                    <a:pt x="153" y="129"/>
                    <a:pt x="153" y="129"/>
                    <a:pt x="153" y="129"/>
                  </a:cubicBezTo>
                  <a:cubicBezTo>
                    <a:pt x="153" y="129"/>
                    <a:pt x="153" y="129"/>
                    <a:pt x="153" y="129"/>
                  </a:cubicBezTo>
                  <a:cubicBezTo>
                    <a:pt x="153" y="128"/>
                    <a:pt x="153" y="128"/>
                    <a:pt x="153" y="128"/>
                  </a:cubicBezTo>
                  <a:cubicBezTo>
                    <a:pt x="153" y="127"/>
                    <a:pt x="154" y="127"/>
                    <a:pt x="154" y="126"/>
                  </a:cubicBezTo>
                  <a:cubicBezTo>
                    <a:pt x="154" y="126"/>
                    <a:pt x="154" y="126"/>
                    <a:pt x="154" y="126"/>
                  </a:cubicBezTo>
                  <a:cubicBezTo>
                    <a:pt x="154" y="125"/>
                    <a:pt x="154" y="125"/>
                    <a:pt x="154" y="124"/>
                  </a:cubicBezTo>
                  <a:cubicBezTo>
                    <a:pt x="154" y="124"/>
                    <a:pt x="154" y="123"/>
                    <a:pt x="154" y="123"/>
                  </a:cubicBezTo>
                  <a:cubicBezTo>
                    <a:pt x="154" y="122"/>
                    <a:pt x="154" y="122"/>
                    <a:pt x="154" y="121"/>
                  </a:cubicBezTo>
                  <a:cubicBezTo>
                    <a:pt x="154" y="121"/>
                    <a:pt x="154" y="121"/>
                    <a:pt x="154" y="121"/>
                  </a:cubicBezTo>
                  <a:cubicBezTo>
                    <a:pt x="155" y="120"/>
                    <a:pt x="154" y="118"/>
                    <a:pt x="154" y="117"/>
                  </a:cubicBezTo>
                  <a:cubicBezTo>
                    <a:pt x="154" y="117"/>
                    <a:pt x="154" y="116"/>
                    <a:pt x="154" y="116"/>
                  </a:cubicBezTo>
                  <a:cubicBezTo>
                    <a:pt x="154" y="116"/>
                    <a:pt x="154" y="116"/>
                    <a:pt x="154" y="115"/>
                  </a:cubicBezTo>
                  <a:cubicBezTo>
                    <a:pt x="155" y="115"/>
                    <a:pt x="155" y="114"/>
                    <a:pt x="155" y="114"/>
                  </a:cubicBezTo>
                  <a:cubicBezTo>
                    <a:pt x="156" y="114"/>
                    <a:pt x="156" y="113"/>
                    <a:pt x="156" y="112"/>
                  </a:cubicBezTo>
                  <a:cubicBezTo>
                    <a:pt x="156" y="112"/>
                    <a:pt x="156" y="112"/>
                    <a:pt x="156" y="112"/>
                  </a:cubicBezTo>
                  <a:cubicBezTo>
                    <a:pt x="156" y="112"/>
                    <a:pt x="156" y="112"/>
                    <a:pt x="156" y="112"/>
                  </a:cubicBezTo>
                  <a:cubicBezTo>
                    <a:pt x="157" y="111"/>
                    <a:pt x="158" y="110"/>
                    <a:pt x="158" y="110"/>
                  </a:cubicBezTo>
                  <a:cubicBezTo>
                    <a:pt x="158" y="109"/>
                    <a:pt x="158" y="109"/>
                    <a:pt x="158" y="108"/>
                  </a:cubicBezTo>
                  <a:cubicBezTo>
                    <a:pt x="159" y="108"/>
                    <a:pt x="160" y="108"/>
                    <a:pt x="160" y="107"/>
                  </a:cubicBezTo>
                  <a:cubicBezTo>
                    <a:pt x="161" y="107"/>
                    <a:pt x="162" y="106"/>
                    <a:pt x="162" y="106"/>
                  </a:cubicBezTo>
                  <a:cubicBezTo>
                    <a:pt x="163" y="105"/>
                    <a:pt x="163" y="105"/>
                    <a:pt x="163" y="105"/>
                  </a:cubicBezTo>
                  <a:cubicBezTo>
                    <a:pt x="163" y="105"/>
                    <a:pt x="163" y="105"/>
                    <a:pt x="163" y="105"/>
                  </a:cubicBezTo>
                  <a:cubicBezTo>
                    <a:pt x="164" y="104"/>
                    <a:pt x="164" y="104"/>
                    <a:pt x="164" y="103"/>
                  </a:cubicBezTo>
                  <a:cubicBezTo>
                    <a:pt x="164" y="103"/>
                    <a:pt x="164" y="102"/>
                    <a:pt x="164" y="102"/>
                  </a:cubicBezTo>
                  <a:cubicBezTo>
                    <a:pt x="165" y="101"/>
                    <a:pt x="164" y="100"/>
                    <a:pt x="164" y="100"/>
                  </a:cubicBezTo>
                  <a:cubicBezTo>
                    <a:pt x="164" y="100"/>
                    <a:pt x="164" y="99"/>
                    <a:pt x="164" y="99"/>
                  </a:cubicBezTo>
                  <a:cubicBezTo>
                    <a:pt x="165" y="99"/>
                    <a:pt x="165" y="99"/>
                    <a:pt x="165" y="98"/>
                  </a:cubicBezTo>
                  <a:cubicBezTo>
                    <a:pt x="165" y="98"/>
                    <a:pt x="165" y="98"/>
                    <a:pt x="165" y="98"/>
                  </a:cubicBezTo>
                  <a:cubicBezTo>
                    <a:pt x="165" y="98"/>
                    <a:pt x="165" y="98"/>
                    <a:pt x="166" y="98"/>
                  </a:cubicBezTo>
                  <a:cubicBezTo>
                    <a:pt x="166" y="98"/>
                    <a:pt x="167" y="97"/>
                    <a:pt x="167" y="97"/>
                  </a:cubicBezTo>
                  <a:cubicBezTo>
                    <a:pt x="167" y="97"/>
                    <a:pt x="167" y="96"/>
                    <a:pt x="167" y="96"/>
                  </a:cubicBezTo>
                  <a:cubicBezTo>
                    <a:pt x="168" y="96"/>
                    <a:pt x="168" y="96"/>
                    <a:pt x="168" y="96"/>
                  </a:cubicBezTo>
                  <a:cubicBezTo>
                    <a:pt x="169" y="96"/>
                    <a:pt x="169" y="96"/>
                    <a:pt x="169" y="97"/>
                  </a:cubicBezTo>
                  <a:cubicBezTo>
                    <a:pt x="170" y="97"/>
                    <a:pt x="171" y="97"/>
                    <a:pt x="171" y="97"/>
                  </a:cubicBezTo>
                  <a:cubicBezTo>
                    <a:pt x="173" y="97"/>
                    <a:pt x="174" y="96"/>
                    <a:pt x="175" y="95"/>
                  </a:cubicBezTo>
                  <a:cubicBezTo>
                    <a:pt x="175" y="95"/>
                    <a:pt x="176" y="94"/>
                    <a:pt x="176" y="94"/>
                  </a:cubicBezTo>
                  <a:cubicBezTo>
                    <a:pt x="176" y="94"/>
                    <a:pt x="176" y="94"/>
                    <a:pt x="176" y="94"/>
                  </a:cubicBezTo>
                  <a:cubicBezTo>
                    <a:pt x="177" y="94"/>
                    <a:pt x="177" y="94"/>
                    <a:pt x="177" y="94"/>
                  </a:cubicBezTo>
                  <a:cubicBezTo>
                    <a:pt x="178" y="94"/>
                    <a:pt x="178" y="94"/>
                    <a:pt x="179" y="93"/>
                  </a:cubicBezTo>
                  <a:cubicBezTo>
                    <a:pt x="179" y="93"/>
                    <a:pt x="180" y="93"/>
                    <a:pt x="180" y="93"/>
                  </a:cubicBezTo>
                  <a:cubicBezTo>
                    <a:pt x="181" y="94"/>
                    <a:pt x="182" y="93"/>
                    <a:pt x="182" y="93"/>
                  </a:cubicBezTo>
                  <a:cubicBezTo>
                    <a:pt x="182" y="93"/>
                    <a:pt x="182" y="93"/>
                    <a:pt x="183" y="93"/>
                  </a:cubicBezTo>
                  <a:cubicBezTo>
                    <a:pt x="183" y="93"/>
                    <a:pt x="183" y="93"/>
                    <a:pt x="183" y="93"/>
                  </a:cubicBezTo>
                  <a:cubicBezTo>
                    <a:pt x="183" y="94"/>
                    <a:pt x="183" y="94"/>
                    <a:pt x="183" y="95"/>
                  </a:cubicBezTo>
                  <a:cubicBezTo>
                    <a:pt x="183" y="95"/>
                    <a:pt x="183" y="95"/>
                    <a:pt x="183" y="96"/>
                  </a:cubicBezTo>
                  <a:cubicBezTo>
                    <a:pt x="184" y="97"/>
                    <a:pt x="185" y="98"/>
                    <a:pt x="186" y="99"/>
                  </a:cubicBezTo>
                  <a:cubicBezTo>
                    <a:pt x="186" y="99"/>
                    <a:pt x="187" y="99"/>
                    <a:pt x="187" y="100"/>
                  </a:cubicBezTo>
                  <a:cubicBezTo>
                    <a:pt x="187" y="100"/>
                    <a:pt x="187" y="100"/>
                    <a:pt x="187" y="100"/>
                  </a:cubicBezTo>
                  <a:cubicBezTo>
                    <a:pt x="187" y="100"/>
                    <a:pt x="187" y="100"/>
                    <a:pt x="187" y="100"/>
                  </a:cubicBezTo>
                  <a:cubicBezTo>
                    <a:pt x="187" y="100"/>
                    <a:pt x="188" y="100"/>
                    <a:pt x="189" y="100"/>
                  </a:cubicBezTo>
                  <a:cubicBezTo>
                    <a:pt x="189" y="101"/>
                    <a:pt x="190" y="101"/>
                    <a:pt x="190" y="101"/>
                  </a:cubicBezTo>
                  <a:cubicBezTo>
                    <a:pt x="190" y="101"/>
                    <a:pt x="190" y="101"/>
                    <a:pt x="190" y="101"/>
                  </a:cubicBezTo>
                  <a:cubicBezTo>
                    <a:pt x="190" y="101"/>
                    <a:pt x="191" y="101"/>
                    <a:pt x="191" y="102"/>
                  </a:cubicBezTo>
                  <a:cubicBezTo>
                    <a:pt x="191" y="102"/>
                    <a:pt x="191" y="102"/>
                    <a:pt x="192" y="102"/>
                  </a:cubicBezTo>
                  <a:cubicBezTo>
                    <a:pt x="192" y="103"/>
                    <a:pt x="193" y="103"/>
                    <a:pt x="194" y="103"/>
                  </a:cubicBezTo>
                  <a:cubicBezTo>
                    <a:pt x="194" y="104"/>
                    <a:pt x="194" y="104"/>
                    <a:pt x="194" y="104"/>
                  </a:cubicBezTo>
                  <a:cubicBezTo>
                    <a:pt x="195" y="105"/>
                    <a:pt x="196" y="105"/>
                    <a:pt x="197" y="105"/>
                  </a:cubicBezTo>
                  <a:cubicBezTo>
                    <a:pt x="198" y="105"/>
                    <a:pt x="199" y="105"/>
                    <a:pt x="200" y="104"/>
                  </a:cubicBezTo>
                  <a:cubicBezTo>
                    <a:pt x="200" y="104"/>
                    <a:pt x="200" y="104"/>
                    <a:pt x="200" y="104"/>
                  </a:cubicBezTo>
                  <a:cubicBezTo>
                    <a:pt x="201" y="104"/>
                    <a:pt x="201" y="103"/>
                    <a:pt x="201" y="103"/>
                  </a:cubicBezTo>
                  <a:cubicBezTo>
                    <a:pt x="202" y="103"/>
                    <a:pt x="202" y="102"/>
                    <a:pt x="202" y="102"/>
                  </a:cubicBezTo>
                  <a:cubicBezTo>
                    <a:pt x="202" y="103"/>
                    <a:pt x="203" y="103"/>
                    <a:pt x="203" y="103"/>
                  </a:cubicBezTo>
                  <a:cubicBezTo>
                    <a:pt x="203" y="103"/>
                    <a:pt x="203" y="103"/>
                    <a:pt x="203" y="103"/>
                  </a:cubicBezTo>
                  <a:cubicBezTo>
                    <a:pt x="204" y="103"/>
                    <a:pt x="205" y="104"/>
                    <a:pt x="205" y="104"/>
                  </a:cubicBezTo>
                  <a:cubicBezTo>
                    <a:pt x="205" y="104"/>
                    <a:pt x="206" y="105"/>
                    <a:pt x="206" y="105"/>
                  </a:cubicBezTo>
                  <a:cubicBezTo>
                    <a:pt x="206" y="105"/>
                    <a:pt x="206" y="106"/>
                    <a:pt x="206" y="106"/>
                  </a:cubicBezTo>
                  <a:cubicBezTo>
                    <a:pt x="206" y="106"/>
                    <a:pt x="206" y="106"/>
                    <a:pt x="206" y="107"/>
                  </a:cubicBezTo>
                  <a:cubicBezTo>
                    <a:pt x="206" y="107"/>
                    <a:pt x="206" y="107"/>
                    <a:pt x="207" y="107"/>
                  </a:cubicBezTo>
                  <a:cubicBezTo>
                    <a:pt x="207" y="108"/>
                    <a:pt x="207" y="108"/>
                    <a:pt x="207" y="108"/>
                  </a:cubicBezTo>
                  <a:cubicBezTo>
                    <a:pt x="207" y="108"/>
                    <a:pt x="207" y="109"/>
                    <a:pt x="207" y="109"/>
                  </a:cubicBezTo>
                  <a:cubicBezTo>
                    <a:pt x="207" y="109"/>
                    <a:pt x="207" y="109"/>
                    <a:pt x="207" y="109"/>
                  </a:cubicBezTo>
                  <a:cubicBezTo>
                    <a:pt x="207" y="110"/>
                    <a:pt x="207" y="111"/>
                    <a:pt x="207" y="112"/>
                  </a:cubicBezTo>
                  <a:cubicBezTo>
                    <a:pt x="207" y="112"/>
                    <a:pt x="207" y="112"/>
                    <a:pt x="208" y="112"/>
                  </a:cubicBezTo>
                  <a:cubicBezTo>
                    <a:pt x="208" y="112"/>
                    <a:pt x="208" y="112"/>
                    <a:pt x="208" y="112"/>
                  </a:cubicBezTo>
                  <a:cubicBezTo>
                    <a:pt x="208" y="113"/>
                    <a:pt x="208" y="113"/>
                    <a:pt x="208" y="113"/>
                  </a:cubicBezTo>
                  <a:cubicBezTo>
                    <a:pt x="208" y="114"/>
                    <a:pt x="208" y="114"/>
                    <a:pt x="208" y="114"/>
                  </a:cubicBezTo>
                  <a:cubicBezTo>
                    <a:pt x="208" y="114"/>
                    <a:pt x="208" y="115"/>
                    <a:pt x="208" y="116"/>
                  </a:cubicBezTo>
                  <a:cubicBezTo>
                    <a:pt x="208" y="116"/>
                    <a:pt x="208" y="116"/>
                    <a:pt x="208" y="117"/>
                  </a:cubicBezTo>
                  <a:cubicBezTo>
                    <a:pt x="208" y="117"/>
                    <a:pt x="208" y="117"/>
                    <a:pt x="208" y="117"/>
                  </a:cubicBezTo>
                  <a:cubicBezTo>
                    <a:pt x="208" y="117"/>
                    <a:pt x="208" y="117"/>
                    <a:pt x="208" y="117"/>
                  </a:cubicBezTo>
                  <a:cubicBezTo>
                    <a:pt x="208" y="118"/>
                    <a:pt x="208" y="119"/>
                    <a:pt x="208" y="119"/>
                  </a:cubicBezTo>
                  <a:cubicBezTo>
                    <a:pt x="208" y="119"/>
                    <a:pt x="208" y="120"/>
                    <a:pt x="208" y="120"/>
                  </a:cubicBezTo>
                  <a:cubicBezTo>
                    <a:pt x="208" y="120"/>
                    <a:pt x="208" y="121"/>
                    <a:pt x="208" y="121"/>
                  </a:cubicBezTo>
                  <a:cubicBezTo>
                    <a:pt x="208" y="122"/>
                    <a:pt x="208" y="122"/>
                    <a:pt x="208" y="123"/>
                  </a:cubicBezTo>
                  <a:cubicBezTo>
                    <a:pt x="208" y="123"/>
                    <a:pt x="208" y="124"/>
                    <a:pt x="209" y="124"/>
                  </a:cubicBezTo>
                  <a:cubicBezTo>
                    <a:pt x="209" y="125"/>
                    <a:pt x="209" y="125"/>
                    <a:pt x="209" y="125"/>
                  </a:cubicBezTo>
                  <a:cubicBezTo>
                    <a:pt x="209" y="125"/>
                    <a:pt x="209" y="125"/>
                    <a:pt x="209" y="125"/>
                  </a:cubicBezTo>
                  <a:cubicBezTo>
                    <a:pt x="209" y="125"/>
                    <a:pt x="209" y="125"/>
                    <a:pt x="209" y="125"/>
                  </a:cubicBezTo>
                  <a:cubicBezTo>
                    <a:pt x="209" y="125"/>
                    <a:pt x="209" y="125"/>
                    <a:pt x="209" y="125"/>
                  </a:cubicBezTo>
                  <a:cubicBezTo>
                    <a:pt x="208" y="126"/>
                    <a:pt x="208" y="127"/>
                    <a:pt x="208" y="128"/>
                  </a:cubicBezTo>
                  <a:cubicBezTo>
                    <a:pt x="209" y="128"/>
                    <a:pt x="209" y="129"/>
                    <a:pt x="209" y="129"/>
                  </a:cubicBezTo>
                  <a:cubicBezTo>
                    <a:pt x="209" y="129"/>
                    <a:pt x="209" y="130"/>
                    <a:pt x="209" y="130"/>
                  </a:cubicBezTo>
                  <a:cubicBezTo>
                    <a:pt x="209" y="130"/>
                    <a:pt x="209" y="131"/>
                    <a:pt x="209" y="132"/>
                  </a:cubicBezTo>
                  <a:cubicBezTo>
                    <a:pt x="209" y="132"/>
                    <a:pt x="209" y="132"/>
                    <a:pt x="209" y="132"/>
                  </a:cubicBezTo>
                  <a:cubicBezTo>
                    <a:pt x="209" y="132"/>
                    <a:pt x="209" y="133"/>
                    <a:pt x="209" y="133"/>
                  </a:cubicBezTo>
                  <a:cubicBezTo>
                    <a:pt x="209" y="133"/>
                    <a:pt x="209" y="134"/>
                    <a:pt x="209" y="134"/>
                  </a:cubicBezTo>
                  <a:cubicBezTo>
                    <a:pt x="209" y="135"/>
                    <a:pt x="209" y="135"/>
                    <a:pt x="209" y="136"/>
                  </a:cubicBezTo>
                  <a:cubicBezTo>
                    <a:pt x="209" y="136"/>
                    <a:pt x="209" y="136"/>
                    <a:pt x="209" y="136"/>
                  </a:cubicBezTo>
                  <a:cubicBezTo>
                    <a:pt x="210" y="137"/>
                    <a:pt x="210" y="137"/>
                    <a:pt x="210" y="137"/>
                  </a:cubicBezTo>
                  <a:cubicBezTo>
                    <a:pt x="210" y="137"/>
                    <a:pt x="210" y="138"/>
                    <a:pt x="210" y="138"/>
                  </a:cubicBezTo>
                  <a:cubicBezTo>
                    <a:pt x="210" y="138"/>
                    <a:pt x="210" y="138"/>
                    <a:pt x="210" y="139"/>
                  </a:cubicBezTo>
                  <a:cubicBezTo>
                    <a:pt x="210" y="139"/>
                    <a:pt x="210" y="139"/>
                    <a:pt x="210" y="139"/>
                  </a:cubicBezTo>
                  <a:cubicBezTo>
                    <a:pt x="209" y="139"/>
                    <a:pt x="209" y="140"/>
                    <a:pt x="209" y="141"/>
                  </a:cubicBezTo>
                  <a:cubicBezTo>
                    <a:pt x="209" y="141"/>
                    <a:pt x="209" y="141"/>
                    <a:pt x="209" y="141"/>
                  </a:cubicBezTo>
                  <a:cubicBezTo>
                    <a:pt x="208" y="141"/>
                    <a:pt x="208" y="142"/>
                    <a:pt x="208" y="143"/>
                  </a:cubicBezTo>
                  <a:cubicBezTo>
                    <a:pt x="208" y="143"/>
                    <a:pt x="208" y="143"/>
                    <a:pt x="207" y="144"/>
                  </a:cubicBezTo>
                  <a:cubicBezTo>
                    <a:pt x="207" y="144"/>
                    <a:pt x="207" y="144"/>
                    <a:pt x="207" y="145"/>
                  </a:cubicBezTo>
                  <a:cubicBezTo>
                    <a:pt x="207" y="145"/>
                    <a:pt x="207" y="145"/>
                    <a:pt x="207" y="145"/>
                  </a:cubicBezTo>
                  <a:cubicBezTo>
                    <a:pt x="206" y="146"/>
                    <a:pt x="206" y="146"/>
                    <a:pt x="205" y="147"/>
                  </a:cubicBezTo>
                  <a:cubicBezTo>
                    <a:pt x="205" y="147"/>
                    <a:pt x="205" y="148"/>
                    <a:pt x="205" y="148"/>
                  </a:cubicBezTo>
                  <a:cubicBezTo>
                    <a:pt x="205" y="148"/>
                    <a:pt x="205" y="149"/>
                    <a:pt x="205" y="149"/>
                  </a:cubicBezTo>
                  <a:cubicBezTo>
                    <a:pt x="205" y="149"/>
                    <a:pt x="204" y="149"/>
                    <a:pt x="204" y="149"/>
                  </a:cubicBezTo>
                  <a:cubicBezTo>
                    <a:pt x="204" y="149"/>
                    <a:pt x="204" y="150"/>
                    <a:pt x="204" y="150"/>
                  </a:cubicBezTo>
                  <a:cubicBezTo>
                    <a:pt x="204" y="150"/>
                    <a:pt x="204" y="150"/>
                    <a:pt x="204" y="150"/>
                  </a:cubicBezTo>
                  <a:cubicBezTo>
                    <a:pt x="203" y="151"/>
                    <a:pt x="203" y="151"/>
                    <a:pt x="203" y="151"/>
                  </a:cubicBezTo>
                  <a:cubicBezTo>
                    <a:pt x="203" y="152"/>
                    <a:pt x="203" y="152"/>
                    <a:pt x="202" y="152"/>
                  </a:cubicBezTo>
                  <a:cubicBezTo>
                    <a:pt x="202" y="152"/>
                    <a:pt x="202" y="152"/>
                    <a:pt x="202" y="152"/>
                  </a:cubicBezTo>
                  <a:cubicBezTo>
                    <a:pt x="202" y="152"/>
                    <a:pt x="202" y="153"/>
                    <a:pt x="202" y="153"/>
                  </a:cubicBezTo>
                  <a:cubicBezTo>
                    <a:pt x="202" y="153"/>
                    <a:pt x="201" y="154"/>
                    <a:pt x="201" y="155"/>
                  </a:cubicBezTo>
                  <a:cubicBezTo>
                    <a:pt x="201" y="155"/>
                    <a:pt x="201" y="155"/>
                    <a:pt x="201" y="155"/>
                  </a:cubicBezTo>
                  <a:cubicBezTo>
                    <a:pt x="200" y="155"/>
                    <a:pt x="200" y="156"/>
                    <a:pt x="200" y="156"/>
                  </a:cubicBezTo>
                  <a:cubicBezTo>
                    <a:pt x="200" y="156"/>
                    <a:pt x="200" y="156"/>
                    <a:pt x="200" y="157"/>
                  </a:cubicBezTo>
                  <a:cubicBezTo>
                    <a:pt x="200" y="157"/>
                    <a:pt x="200" y="157"/>
                    <a:pt x="200" y="157"/>
                  </a:cubicBezTo>
                  <a:cubicBezTo>
                    <a:pt x="200" y="157"/>
                    <a:pt x="199" y="157"/>
                    <a:pt x="199" y="158"/>
                  </a:cubicBezTo>
                  <a:cubicBezTo>
                    <a:pt x="199" y="158"/>
                    <a:pt x="199" y="158"/>
                    <a:pt x="199" y="158"/>
                  </a:cubicBezTo>
                  <a:cubicBezTo>
                    <a:pt x="198" y="159"/>
                    <a:pt x="198" y="159"/>
                    <a:pt x="198" y="160"/>
                  </a:cubicBezTo>
                  <a:cubicBezTo>
                    <a:pt x="198" y="160"/>
                    <a:pt x="198" y="160"/>
                    <a:pt x="198" y="161"/>
                  </a:cubicBezTo>
                  <a:cubicBezTo>
                    <a:pt x="198" y="161"/>
                    <a:pt x="197" y="161"/>
                    <a:pt x="197" y="162"/>
                  </a:cubicBezTo>
                  <a:cubicBezTo>
                    <a:pt x="197" y="163"/>
                    <a:pt x="197" y="163"/>
                    <a:pt x="197" y="164"/>
                  </a:cubicBezTo>
                  <a:cubicBezTo>
                    <a:pt x="196" y="164"/>
                    <a:pt x="196" y="164"/>
                    <a:pt x="196" y="164"/>
                  </a:cubicBezTo>
                  <a:cubicBezTo>
                    <a:pt x="195" y="165"/>
                    <a:pt x="195" y="166"/>
                    <a:pt x="195" y="167"/>
                  </a:cubicBezTo>
                  <a:cubicBezTo>
                    <a:pt x="195" y="167"/>
                    <a:pt x="195" y="167"/>
                    <a:pt x="195" y="167"/>
                  </a:cubicBezTo>
                  <a:cubicBezTo>
                    <a:pt x="195" y="167"/>
                    <a:pt x="194" y="167"/>
                    <a:pt x="194" y="168"/>
                  </a:cubicBezTo>
                  <a:cubicBezTo>
                    <a:pt x="194" y="168"/>
                    <a:pt x="194" y="168"/>
                    <a:pt x="193" y="169"/>
                  </a:cubicBezTo>
                  <a:cubicBezTo>
                    <a:pt x="193" y="169"/>
                    <a:pt x="193" y="169"/>
                    <a:pt x="193" y="170"/>
                  </a:cubicBezTo>
                  <a:cubicBezTo>
                    <a:pt x="192" y="170"/>
                    <a:pt x="192" y="171"/>
                    <a:pt x="192" y="171"/>
                  </a:cubicBezTo>
                  <a:cubicBezTo>
                    <a:pt x="191" y="172"/>
                    <a:pt x="191" y="172"/>
                    <a:pt x="190" y="172"/>
                  </a:cubicBezTo>
                  <a:cubicBezTo>
                    <a:pt x="190" y="173"/>
                    <a:pt x="189" y="173"/>
                    <a:pt x="189" y="173"/>
                  </a:cubicBezTo>
                  <a:cubicBezTo>
                    <a:pt x="188" y="174"/>
                    <a:pt x="188" y="174"/>
                    <a:pt x="188" y="174"/>
                  </a:cubicBezTo>
                  <a:cubicBezTo>
                    <a:pt x="188" y="174"/>
                    <a:pt x="188" y="174"/>
                    <a:pt x="188" y="174"/>
                  </a:cubicBezTo>
                  <a:cubicBezTo>
                    <a:pt x="187" y="175"/>
                    <a:pt x="187" y="175"/>
                    <a:pt x="187" y="175"/>
                  </a:cubicBezTo>
                  <a:cubicBezTo>
                    <a:pt x="187" y="175"/>
                    <a:pt x="187" y="175"/>
                    <a:pt x="187" y="175"/>
                  </a:cubicBezTo>
                  <a:cubicBezTo>
                    <a:pt x="186" y="175"/>
                    <a:pt x="186" y="176"/>
                    <a:pt x="186" y="176"/>
                  </a:cubicBezTo>
                  <a:cubicBezTo>
                    <a:pt x="186" y="176"/>
                    <a:pt x="185" y="177"/>
                    <a:pt x="185" y="177"/>
                  </a:cubicBezTo>
                  <a:cubicBezTo>
                    <a:pt x="185" y="178"/>
                    <a:pt x="185" y="178"/>
                    <a:pt x="184" y="178"/>
                  </a:cubicBezTo>
                  <a:cubicBezTo>
                    <a:pt x="184" y="179"/>
                    <a:pt x="184" y="179"/>
                    <a:pt x="184" y="180"/>
                  </a:cubicBezTo>
                  <a:cubicBezTo>
                    <a:pt x="183" y="180"/>
                    <a:pt x="183" y="180"/>
                    <a:pt x="183" y="180"/>
                  </a:cubicBezTo>
                  <a:cubicBezTo>
                    <a:pt x="183" y="180"/>
                    <a:pt x="183" y="180"/>
                    <a:pt x="183" y="180"/>
                  </a:cubicBezTo>
                  <a:cubicBezTo>
                    <a:pt x="182" y="180"/>
                    <a:pt x="182" y="181"/>
                    <a:pt x="182" y="181"/>
                  </a:cubicBezTo>
                  <a:cubicBezTo>
                    <a:pt x="182" y="181"/>
                    <a:pt x="181" y="181"/>
                    <a:pt x="181" y="182"/>
                  </a:cubicBezTo>
                  <a:cubicBezTo>
                    <a:pt x="181" y="182"/>
                    <a:pt x="181" y="182"/>
                    <a:pt x="180" y="182"/>
                  </a:cubicBezTo>
                  <a:cubicBezTo>
                    <a:pt x="180" y="182"/>
                    <a:pt x="179" y="183"/>
                    <a:pt x="179" y="183"/>
                  </a:cubicBezTo>
                  <a:cubicBezTo>
                    <a:pt x="178" y="183"/>
                    <a:pt x="178" y="184"/>
                    <a:pt x="178" y="184"/>
                  </a:cubicBezTo>
                  <a:cubicBezTo>
                    <a:pt x="178" y="184"/>
                    <a:pt x="178" y="184"/>
                    <a:pt x="178" y="184"/>
                  </a:cubicBezTo>
                  <a:cubicBezTo>
                    <a:pt x="177" y="185"/>
                    <a:pt x="176" y="185"/>
                    <a:pt x="176" y="186"/>
                  </a:cubicBezTo>
                  <a:cubicBezTo>
                    <a:pt x="176" y="186"/>
                    <a:pt x="176" y="186"/>
                    <a:pt x="176" y="186"/>
                  </a:cubicBezTo>
                  <a:cubicBezTo>
                    <a:pt x="175" y="186"/>
                    <a:pt x="175" y="186"/>
                    <a:pt x="175" y="187"/>
                  </a:cubicBezTo>
                  <a:close/>
                  <a:moveTo>
                    <a:pt x="172" y="139"/>
                  </a:moveTo>
                  <a:cubicBezTo>
                    <a:pt x="172" y="139"/>
                    <a:pt x="172" y="139"/>
                    <a:pt x="172" y="139"/>
                  </a:cubicBezTo>
                  <a:cubicBezTo>
                    <a:pt x="173" y="139"/>
                    <a:pt x="174" y="140"/>
                    <a:pt x="174" y="140"/>
                  </a:cubicBezTo>
                  <a:cubicBezTo>
                    <a:pt x="174" y="140"/>
                    <a:pt x="173" y="140"/>
                    <a:pt x="172" y="139"/>
                  </a:cubicBezTo>
                  <a:close/>
                  <a:moveTo>
                    <a:pt x="158" y="108"/>
                  </a:moveTo>
                  <a:cubicBezTo>
                    <a:pt x="158" y="108"/>
                    <a:pt x="158" y="108"/>
                    <a:pt x="158" y="108"/>
                  </a:cubicBezTo>
                  <a:cubicBezTo>
                    <a:pt x="159" y="108"/>
                    <a:pt x="159" y="108"/>
                    <a:pt x="159" y="108"/>
                  </a:cubicBezTo>
                  <a:cubicBezTo>
                    <a:pt x="159" y="108"/>
                    <a:pt x="159" y="108"/>
                    <a:pt x="158" y="108"/>
                  </a:cubicBezTo>
                  <a:close/>
                  <a:moveTo>
                    <a:pt x="161" y="93"/>
                  </a:moveTo>
                  <a:cubicBezTo>
                    <a:pt x="161" y="93"/>
                    <a:pt x="161" y="93"/>
                    <a:pt x="161" y="93"/>
                  </a:cubicBezTo>
                  <a:cubicBezTo>
                    <a:pt x="161" y="93"/>
                    <a:pt x="161" y="93"/>
                    <a:pt x="161" y="93"/>
                  </a:cubicBezTo>
                  <a:cubicBezTo>
                    <a:pt x="161" y="93"/>
                    <a:pt x="161" y="93"/>
                    <a:pt x="161" y="93"/>
                  </a:cubicBezTo>
                  <a:close/>
                  <a:moveTo>
                    <a:pt x="161" y="90"/>
                  </a:moveTo>
                  <a:cubicBezTo>
                    <a:pt x="161" y="90"/>
                    <a:pt x="161" y="90"/>
                    <a:pt x="161" y="90"/>
                  </a:cubicBezTo>
                  <a:cubicBezTo>
                    <a:pt x="161" y="90"/>
                    <a:pt x="161" y="90"/>
                    <a:pt x="161" y="90"/>
                  </a:cubicBezTo>
                  <a:close/>
                  <a:moveTo>
                    <a:pt x="161" y="90"/>
                  </a:moveTo>
                  <a:cubicBezTo>
                    <a:pt x="161" y="90"/>
                    <a:pt x="161" y="90"/>
                    <a:pt x="161" y="90"/>
                  </a:cubicBezTo>
                  <a:cubicBezTo>
                    <a:pt x="162" y="90"/>
                    <a:pt x="162" y="90"/>
                    <a:pt x="162" y="90"/>
                  </a:cubicBezTo>
                  <a:cubicBezTo>
                    <a:pt x="162" y="90"/>
                    <a:pt x="162" y="90"/>
                    <a:pt x="161" y="90"/>
                  </a:cubicBezTo>
                  <a:close/>
                  <a:moveTo>
                    <a:pt x="163" y="101"/>
                  </a:moveTo>
                  <a:cubicBezTo>
                    <a:pt x="163" y="101"/>
                    <a:pt x="163" y="101"/>
                    <a:pt x="163" y="101"/>
                  </a:cubicBezTo>
                  <a:cubicBezTo>
                    <a:pt x="163" y="101"/>
                    <a:pt x="162" y="101"/>
                    <a:pt x="162" y="101"/>
                  </a:cubicBezTo>
                  <a:cubicBezTo>
                    <a:pt x="162" y="101"/>
                    <a:pt x="163" y="101"/>
                    <a:pt x="163" y="101"/>
                  </a:cubicBezTo>
                  <a:close/>
                  <a:moveTo>
                    <a:pt x="153" y="49"/>
                  </a:moveTo>
                  <a:cubicBezTo>
                    <a:pt x="153" y="49"/>
                    <a:pt x="153" y="49"/>
                    <a:pt x="153" y="49"/>
                  </a:cubicBezTo>
                  <a:cubicBezTo>
                    <a:pt x="154" y="49"/>
                    <a:pt x="154" y="49"/>
                    <a:pt x="154" y="49"/>
                  </a:cubicBezTo>
                  <a:cubicBezTo>
                    <a:pt x="154" y="49"/>
                    <a:pt x="154" y="49"/>
                    <a:pt x="154" y="49"/>
                  </a:cubicBezTo>
                  <a:cubicBezTo>
                    <a:pt x="154" y="49"/>
                    <a:pt x="154" y="49"/>
                    <a:pt x="154" y="49"/>
                  </a:cubicBezTo>
                  <a:lnTo>
                    <a:pt x="153" y="49"/>
                  </a:lnTo>
                  <a:close/>
                  <a:moveTo>
                    <a:pt x="209" y="125"/>
                  </a:moveTo>
                  <a:cubicBezTo>
                    <a:pt x="209" y="125"/>
                    <a:pt x="209" y="125"/>
                    <a:pt x="209" y="125"/>
                  </a:cubicBezTo>
                  <a:cubicBezTo>
                    <a:pt x="209" y="125"/>
                    <a:pt x="209" y="125"/>
                    <a:pt x="209" y="125"/>
                  </a:cubicBezTo>
                  <a:cubicBezTo>
                    <a:pt x="209" y="125"/>
                    <a:pt x="209" y="125"/>
                    <a:pt x="209" y="125"/>
                  </a:cubicBezTo>
                  <a:cubicBezTo>
                    <a:pt x="209" y="125"/>
                    <a:pt x="209" y="125"/>
                    <a:pt x="209" y="125"/>
                  </a:cubicBezTo>
                  <a:cubicBezTo>
                    <a:pt x="209" y="125"/>
                    <a:pt x="209" y="125"/>
                    <a:pt x="209" y="125"/>
                  </a:cubicBezTo>
                  <a:cubicBezTo>
                    <a:pt x="209" y="125"/>
                    <a:pt x="209" y="125"/>
                    <a:pt x="209" y="125"/>
                  </a:cubicBezTo>
                  <a:cubicBezTo>
                    <a:pt x="210" y="125"/>
                    <a:pt x="210" y="125"/>
                    <a:pt x="210" y="125"/>
                  </a:cubicBezTo>
                  <a:cubicBezTo>
                    <a:pt x="210" y="125"/>
                    <a:pt x="210" y="125"/>
                    <a:pt x="210" y="125"/>
                  </a:cubicBezTo>
                  <a:lnTo>
                    <a:pt x="209" y="125"/>
                  </a:lnTo>
                  <a:close/>
                  <a:moveTo>
                    <a:pt x="210" y="131"/>
                  </a:moveTo>
                  <a:cubicBezTo>
                    <a:pt x="210" y="131"/>
                    <a:pt x="210" y="131"/>
                    <a:pt x="210" y="131"/>
                  </a:cubicBezTo>
                  <a:cubicBezTo>
                    <a:pt x="210" y="131"/>
                    <a:pt x="210" y="130"/>
                    <a:pt x="210" y="130"/>
                  </a:cubicBezTo>
                  <a:cubicBezTo>
                    <a:pt x="210" y="130"/>
                    <a:pt x="210" y="130"/>
                    <a:pt x="210" y="130"/>
                  </a:cubicBezTo>
                  <a:cubicBezTo>
                    <a:pt x="210" y="130"/>
                    <a:pt x="210" y="131"/>
                    <a:pt x="210" y="131"/>
                  </a:cubicBezTo>
                  <a:close/>
                  <a:moveTo>
                    <a:pt x="209" y="129"/>
                  </a:moveTo>
                  <a:cubicBezTo>
                    <a:pt x="209" y="129"/>
                    <a:pt x="209" y="129"/>
                    <a:pt x="209" y="129"/>
                  </a:cubicBezTo>
                  <a:cubicBezTo>
                    <a:pt x="209" y="129"/>
                    <a:pt x="209" y="129"/>
                    <a:pt x="209" y="129"/>
                  </a:cubicBezTo>
                  <a:cubicBezTo>
                    <a:pt x="209" y="129"/>
                    <a:pt x="209" y="129"/>
                    <a:pt x="209" y="129"/>
                  </a:cubicBezTo>
                  <a:close/>
                  <a:moveTo>
                    <a:pt x="200" y="103"/>
                  </a:moveTo>
                  <a:cubicBezTo>
                    <a:pt x="200" y="104"/>
                    <a:pt x="200" y="104"/>
                    <a:pt x="200" y="104"/>
                  </a:cubicBezTo>
                  <a:cubicBezTo>
                    <a:pt x="200" y="104"/>
                    <a:pt x="200" y="104"/>
                    <a:pt x="200" y="104"/>
                  </a:cubicBezTo>
                  <a:cubicBezTo>
                    <a:pt x="200" y="104"/>
                    <a:pt x="200" y="104"/>
                    <a:pt x="200" y="103"/>
                  </a:cubicBezTo>
                  <a:close/>
                  <a:moveTo>
                    <a:pt x="194" y="94"/>
                  </a:moveTo>
                  <a:cubicBezTo>
                    <a:pt x="194" y="94"/>
                    <a:pt x="194" y="94"/>
                    <a:pt x="194" y="94"/>
                  </a:cubicBezTo>
                  <a:cubicBezTo>
                    <a:pt x="193" y="94"/>
                    <a:pt x="193" y="94"/>
                    <a:pt x="192" y="94"/>
                  </a:cubicBezTo>
                  <a:cubicBezTo>
                    <a:pt x="192" y="94"/>
                    <a:pt x="192" y="94"/>
                    <a:pt x="192" y="94"/>
                  </a:cubicBezTo>
                  <a:cubicBezTo>
                    <a:pt x="193" y="94"/>
                    <a:pt x="193" y="94"/>
                    <a:pt x="193" y="93"/>
                  </a:cubicBezTo>
                  <a:cubicBezTo>
                    <a:pt x="194" y="93"/>
                    <a:pt x="195" y="93"/>
                    <a:pt x="195" y="92"/>
                  </a:cubicBezTo>
                  <a:cubicBezTo>
                    <a:pt x="196" y="92"/>
                    <a:pt x="196" y="93"/>
                    <a:pt x="197" y="93"/>
                  </a:cubicBezTo>
                  <a:cubicBezTo>
                    <a:pt x="197" y="93"/>
                    <a:pt x="197" y="93"/>
                    <a:pt x="197" y="93"/>
                  </a:cubicBezTo>
                  <a:cubicBezTo>
                    <a:pt x="197" y="93"/>
                    <a:pt x="197" y="94"/>
                    <a:pt x="197" y="94"/>
                  </a:cubicBezTo>
                  <a:cubicBezTo>
                    <a:pt x="197" y="94"/>
                    <a:pt x="197" y="94"/>
                    <a:pt x="197" y="94"/>
                  </a:cubicBezTo>
                  <a:cubicBezTo>
                    <a:pt x="196" y="94"/>
                    <a:pt x="196" y="94"/>
                    <a:pt x="196" y="95"/>
                  </a:cubicBezTo>
                  <a:cubicBezTo>
                    <a:pt x="195" y="94"/>
                    <a:pt x="195" y="94"/>
                    <a:pt x="194" y="94"/>
                  </a:cubicBezTo>
                  <a:close/>
                  <a:moveTo>
                    <a:pt x="173" y="72"/>
                  </a:moveTo>
                  <a:cubicBezTo>
                    <a:pt x="172" y="71"/>
                    <a:pt x="172" y="70"/>
                    <a:pt x="171" y="70"/>
                  </a:cubicBezTo>
                  <a:cubicBezTo>
                    <a:pt x="172" y="69"/>
                    <a:pt x="172" y="69"/>
                    <a:pt x="172" y="69"/>
                  </a:cubicBezTo>
                  <a:cubicBezTo>
                    <a:pt x="172" y="68"/>
                    <a:pt x="173" y="68"/>
                    <a:pt x="173" y="68"/>
                  </a:cubicBezTo>
                  <a:cubicBezTo>
                    <a:pt x="173" y="68"/>
                    <a:pt x="173" y="67"/>
                    <a:pt x="174" y="66"/>
                  </a:cubicBezTo>
                  <a:cubicBezTo>
                    <a:pt x="174" y="66"/>
                    <a:pt x="174" y="66"/>
                    <a:pt x="174" y="66"/>
                  </a:cubicBezTo>
                  <a:cubicBezTo>
                    <a:pt x="174" y="66"/>
                    <a:pt x="174" y="66"/>
                    <a:pt x="174" y="66"/>
                  </a:cubicBezTo>
                  <a:cubicBezTo>
                    <a:pt x="175" y="65"/>
                    <a:pt x="175" y="65"/>
                    <a:pt x="175" y="64"/>
                  </a:cubicBezTo>
                  <a:cubicBezTo>
                    <a:pt x="176" y="63"/>
                    <a:pt x="176" y="63"/>
                    <a:pt x="176" y="63"/>
                  </a:cubicBezTo>
                  <a:cubicBezTo>
                    <a:pt x="177" y="63"/>
                    <a:pt x="177" y="62"/>
                    <a:pt x="178" y="62"/>
                  </a:cubicBezTo>
                  <a:cubicBezTo>
                    <a:pt x="178" y="62"/>
                    <a:pt x="178" y="62"/>
                    <a:pt x="178" y="62"/>
                  </a:cubicBezTo>
                  <a:cubicBezTo>
                    <a:pt x="178" y="62"/>
                    <a:pt x="179" y="62"/>
                    <a:pt x="180" y="62"/>
                  </a:cubicBezTo>
                  <a:cubicBezTo>
                    <a:pt x="181" y="62"/>
                    <a:pt x="182" y="62"/>
                    <a:pt x="183" y="62"/>
                  </a:cubicBezTo>
                  <a:cubicBezTo>
                    <a:pt x="183" y="62"/>
                    <a:pt x="183" y="62"/>
                    <a:pt x="183" y="62"/>
                  </a:cubicBezTo>
                  <a:cubicBezTo>
                    <a:pt x="183" y="62"/>
                    <a:pt x="184" y="62"/>
                    <a:pt x="184" y="62"/>
                  </a:cubicBezTo>
                  <a:cubicBezTo>
                    <a:pt x="184" y="62"/>
                    <a:pt x="184" y="62"/>
                    <a:pt x="184" y="62"/>
                  </a:cubicBezTo>
                  <a:cubicBezTo>
                    <a:pt x="184" y="61"/>
                    <a:pt x="185" y="61"/>
                    <a:pt x="185" y="61"/>
                  </a:cubicBezTo>
                  <a:cubicBezTo>
                    <a:pt x="185" y="61"/>
                    <a:pt x="186" y="61"/>
                    <a:pt x="187" y="61"/>
                  </a:cubicBezTo>
                  <a:cubicBezTo>
                    <a:pt x="187" y="61"/>
                    <a:pt x="188" y="61"/>
                    <a:pt x="188" y="60"/>
                  </a:cubicBezTo>
                  <a:cubicBezTo>
                    <a:pt x="189" y="60"/>
                    <a:pt x="189" y="60"/>
                    <a:pt x="189" y="59"/>
                  </a:cubicBezTo>
                  <a:cubicBezTo>
                    <a:pt x="189" y="59"/>
                    <a:pt x="189" y="59"/>
                    <a:pt x="189" y="59"/>
                  </a:cubicBezTo>
                  <a:cubicBezTo>
                    <a:pt x="190" y="58"/>
                    <a:pt x="191" y="57"/>
                    <a:pt x="191" y="56"/>
                  </a:cubicBezTo>
                  <a:cubicBezTo>
                    <a:pt x="191" y="56"/>
                    <a:pt x="190" y="55"/>
                    <a:pt x="190" y="55"/>
                  </a:cubicBezTo>
                  <a:cubicBezTo>
                    <a:pt x="190" y="54"/>
                    <a:pt x="190" y="54"/>
                    <a:pt x="190" y="54"/>
                  </a:cubicBezTo>
                  <a:cubicBezTo>
                    <a:pt x="190" y="54"/>
                    <a:pt x="191" y="54"/>
                    <a:pt x="191" y="53"/>
                  </a:cubicBezTo>
                  <a:cubicBezTo>
                    <a:pt x="191" y="53"/>
                    <a:pt x="191" y="52"/>
                    <a:pt x="190" y="51"/>
                  </a:cubicBezTo>
                  <a:cubicBezTo>
                    <a:pt x="190" y="51"/>
                    <a:pt x="190" y="51"/>
                    <a:pt x="190" y="50"/>
                  </a:cubicBezTo>
                  <a:cubicBezTo>
                    <a:pt x="190" y="50"/>
                    <a:pt x="190" y="50"/>
                    <a:pt x="190" y="50"/>
                  </a:cubicBezTo>
                  <a:cubicBezTo>
                    <a:pt x="190" y="50"/>
                    <a:pt x="190" y="50"/>
                    <a:pt x="190" y="50"/>
                  </a:cubicBezTo>
                  <a:cubicBezTo>
                    <a:pt x="191" y="50"/>
                    <a:pt x="191" y="49"/>
                    <a:pt x="191" y="49"/>
                  </a:cubicBezTo>
                  <a:cubicBezTo>
                    <a:pt x="197" y="56"/>
                    <a:pt x="201" y="63"/>
                    <a:pt x="205" y="71"/>
                  </a:cubicBezTo>
                  <a:cubicBezTo>
                    <a:pt x="205" y="72"/>
                    <a:pt x="205" y="72"/>
                    <a:pt x="205" y="72"/>
                  </a:cubicBezTo>
                  <a:cubicBezTo>
                    <a:pt x="205" y="73"/>
                    <a:pt x="205" y="74"/>
                    <a:pt x="206" y="75"/>
                  </a:cubicBezTo>
                  <a:cubicBezTo>
                    <a:pt x="206" y="75"/>
                    <a:pt x="206" y="75"/>
                    <a:pt x="206" y="75"/>
                  </a:cubicBezTo>
                  <a:cubicBezTo>
                    <a:pt x="206" y="75"/>
                    <a:pt x="206" y="75"/>
                    <a:pt x="206" y="75"/>
                  </a:cubicBezTo>
                  <a:cubicBezTo>
                    <a:pt x="206" y="76"/>
                    <a:pt x="206" y="77"/>
                    <a:pt x="207" y="77"/>
                  </a:cubicBezTo>
                  <a:cubicBezTo>
                    <a:pt x="207" y="77"/>
                    <a:pt x="207" y="77"/>
                    <a:pt x="207" y="77"/>
                  </a:cubicBezTo>
                  <a:cubicBezTo>
                    <a:pt x="207" y="78"/>
                    <a:pt x="207" y="78"/>
                    <a:pt x="207" y="78"/>
                  </a:cubicBezTo>
                  <a:cubicBezTo>
                    <a:pt x="207" y="79"/>
                    <a:pt x="207" y="80"/>
                    <a:pt x="207" y="80"/>
                  </a:cubicBezTo>
                  <a:cubicBezTo>
                    <a:pt x="208" y="81"/>
                    <a:pt x="208" y="81"/>
                    <a:pt x="208" y="82"/>
                  </a:cubicBezTo>
                  <a:cubicBezTo>
                    <a:pt x="208" y="82"/>
                    <a:pt x="208" y="82"/>
                    <a:pt x="208" y="82"/>
                  </a:cubicBezTo>
                  <a:cubicBezTo>
                    <a:pt x="208" y="82"/>
                    <a:pt x="208" y="83"/>
                    <a:pt x="208" y="83"/>
                  </a:cubicBezTo>
                  <a:cubicBezTo>
                    <a:pt x="209" y="83"/>
                    <a:pt x="209" y="84"/>
                    <a:pt x="209" y="84"/>
                  </a:cubicBezTo>
                  <a:cubicBezTo>
                    <a:pt x="209" y="85"/>
                    <a:pt x="209" y="85"/>
                    <a:pt x="210" y="85"/>
                  </a:cubicBezTo>
                  <a:cubicBezTo>
                    <a:pt x="210" y="85"/>
                    <a:pt x="210" y="85"/>
                    <a:pt x="210" y="85"/>
                  </a:cubicBezTo>
                  <a:cubicBezTo>
                    <a:pt x="210" y="85"/>
                    <a:pt x="210" y="86"/>
                    <a:pt x="210" y="86"/>
                  </a:cubicBezTo>
                  <a:cubicBezTo>
                    <a:pt x="209" y="86"/>
                    <a:pt x="209" y="86"/>
                    <a:pt x="209" y="86"/>
                  </a:cubicBezTo>
                  <a:cubicBezTo>
                    <a:pt x="208" y="86"/>
                    <a:pt x="208" y="86"/>
                    <a:pt x="208" y="86"/>
                  </a:cubicBezTo>
                  <a:cubicBezTo>
                    <a:pt x="207" y="86"/>
                    <a:pt x="207" y="86"/>
                    <a:pt x="206" y="86"/>
                  </a:cubicBezTo>
                  <a:cubicBezTo>
                    <a:pt x="206" y="86"/>
                    <a:pt x="206" y="86"/>
                    <a:pt x="206" y="86"/>
                  </a:cubicBezTo>
                  <a:cubicBezTo>
                    <a:pt x="206" y="86"/>
                    <a:pt x="206" y="86"/>
                    <a:pt x="206" y="85"/>
                  </a:cubicBezTo>
                  <a:cubicBezTo>
                    <a:pt x="206" y="85"/>
                    <a:pt x="206" y="85"/>
                    <a:pt x="206" y="84"/>
                  </a:cubicBezTo>
                  <a:cubicBezTo>
                    <a:pt x="207" y="84"/>
                    <a:pt x="207" y="84"/>
                    <a:pt x="207" y="84"/>
                  </a:cubicBezTo>
                  <a:cubicBezTo>
                    <a:pt x="207" y="84"/>
                    <a:pt x="207" y="84"/>
                    <a:pt x="207" y="83"/>
                  </a:cubicBezTo>
                  <a:cubicBezTo>
                    <a:pt x="207" y="82"/>
                    <a:pt x="207" y="81"/>
                    <a:pt x="205" y="80"/>
                  </a:cubicBezTo>
                  <a:cubicBezTo>
                    <a:pt x="204" y="78"/>
                    <a:pt x="203" y="78"/>
                    <a:pt x="202" y="78"/>
                  </a:cubicBezTo>
                  <a:cubicBezTo>
                    <a:pt x="202" y="78"/>
                    <a:pt x="201" y="79"/>
                    <a:pt x="201" y="79"/>
                  </a:cubicBezTo>
                  <a:cubicBezTo>
                    <a:pt x="201" y="79"/>
                    <a:pt x="200" y="79"/>
                    <a:pt x="200" y="79"/>
                  </a:cubicBezTo>
                  <a:cubicBezTo>
                    <a:pt x="200" y="79"/>
                    <a:pt x="199" y="79"/>
                    <a:pt x="198" y="79"/>
                  </a:cubicBezTo>
                  <a:cubicBezTo>
                    <a:pt x="198" y="79"/>
                    <a:pt x="198" y="79"/>
                    <a:pt x="198" y="79"/>
                  </a:cubicBezTo>
                  <a:cubicBezTo>
                    <a:pt x="198" y="79"/>
                    <a:pt x="198" y="79"/>
                    <a:pt x="197" y="79"/>
                  </a:cubicBezTo>
                  <a:cubicBezTo>
                    <a:pt x="197" y="79"/>
                    <a:pt x="197" y="79"/>
                    <a:pt x="197" y="78"/>
                  </a:cubicBezTo>
                  <a:cubicBezTo>
                    <a:pt x="196" y="78"/>
                    <a:pt x="196" y="77"/>
                    <a:pt x="195" y="77"/>
                  </a:cubicBezTo>
                  <a:cubicBezTo>
                    <a:pt x="195" y="77"/>
                    <a:pt x="195" y="76"/>
                    <a:pt x="195" y="76"/>
                  </a:cubicBezTo>
                  <a:cubicBezTo>
                    <a:pt x="194" y="76"/>
                    <a:pt x="194" y="75"/>
                    <a:pt x="193" y="75"/>
                  </a:cubicBezTo>
                  <a:cubicBezTo>
                    <a:pt x="193" y="75"/>
                    <a:pt x="193" y="75"/>
                    <a:pt x="192" y="74"/>
                  </a:cubicBezTo>
                  <a:cubicBezTo>
                    <a:pt x="192" y="74"/>
                    <a:pt x="192" y="74"/>
                    <a:pt x="192" y="74"/>
                  </a:cubicBezTo>
                  <a:cubicBezTo>
                    <a:pt x="192" y="74"/>
                    <a:pt x="192" y="74"/>
                    <a:pt x="192" y="74"/>
                  </a:cubicBezTo>
                  <a:cubicBezTo>
                    <a:pt x="192" y="74"/>
                    <a:pt x="191" y="73"/>
                    <a:pt x="191" y="73"/>
                  </a:cubicBezTo>
                  <a:cubicBezTo>
                    <a:pt x="191" y="73"/>
                    <a:pt x="191" y="73"/>
                    <a:pt x="191" y="72"/>
                  </a:cubicBezTo>
                  <a:cubicBezTo>
                    <a:pt x="190" y="72"/>
                    <a:pt x="189" y="71"/>
                    <a:pt x="188" y="71"/>
                  </a:cubicBezTo>
                  <a:cubicBezTo>
                    <a:pt x="188" y="70"/>
                    <a:pt x="187" y="70"/>
                    <a:pt x="187" y="70"/>
                  </a:cubicBezTo>
                  <a:cubicBezTo>
                    <a:pt x="186" y="70"/>
                    <a:pt x="185" y="70"/>
                    <a:pt x="184" y="71"/>
                  </a:cubicBezTo>
                  <a:cubicBezTo>
                    <a:pt x="185" y="70"/>
                    <a:pt x="185" y="70"/>
                    <a:pt x="185" y="70"/>
                  </a:cubicBezTo>
                  <a:cubicBezTo>
                    <a:pt x="185" y="70"/>
                    <a:pt x="185" y="70"/>
                    <a:pt x="184" y="71"/>
                  </a:cubicBezTo>
                  <a:cubicBezTo>
                    <a:pt x="183" y="71"/>
                    <a:pt x="183" y="71"/>
                    <a:pt x="182" y="72"/>
                  </a:cubicBezTo>
                  <a:cubicBezTo>
                    <a:pt x="181" y="72"/>
                    <a:pt x="181" y="72"/>
                    <a:pt x="180" y="72"/>
                  </a:cubicBezTo>
                  <a:cubicBezTo>
                    <a:pt x="180" y="72"/>
                    <a:pt x="179" y="73"/>
                    <a:pt x="178" y="74"/>
                  </a:cubicBezTo>
                  <a:cubicBezTo>
                    <a:pt x="177" y="74"/>
                    <a:pt x="177" y="74"/>
                    <a:pt x="176" y="74"/>
                  </a:cubicBezTo>
                  <a:cubicBezTo>
                    <a:pt x="175" y="74"/>
                    <a:pt x="175" y="74"/>
                    <a:pt x="175" y="74"/>
                  </a:cubicBezTo>
                  <a:cubicBezTo>
                    <a:pt x="175" y="74"/>
                    <a:pt x="175" y="74"/>
                    <a:pt x="175" y="74"/>
                  </a:cubicBezTo>
                  <a:cubicBezTo>
                    <a:pt x="174" y="75"/>
                    <a:pt x="174" y="75"/>
                    <a:pt x="174" y="75"/>
                  </a:cubicBezTo>
                  <a:cubicBezTo>
                    <a:pt x="174" y="75"/>
                    <a:pt x="173" y="75"/>
                    <a:pt x="173" y="75"/>
                  </a:cubicBezTo>
                  <a:cubicBezTo>
                    <a:pt x="173" y="75"/>
                    <a:pt x="173" y="75"/>
                    <a:pt x="173" y="75"/>
                  </a:cubicBezTo>
                  <a:cubicBezTo>
                    <a:pt x="173" y="75"/>
                    <a:pt x="173" y="75"/>
                    <a:pt x="173" y="75"/>
                  </a:cubicBezTo>
                  <a:cubicBezTo>
                    <a:pt x="173" y="75"/>
                    <a:pt x="173" y="75"/>
                    <a:pt x="173" y="75"/>
                  </a:cubicBezTo>
                  <a:cubicBezTo>
                    <a:pt x="173" y="74"/>
                    <a:pt x="173" y="74"/>
                    <a:pt x="173" y="73"/>
                  </a:cubicBezTo>
                  <a:cubicBezTo>
                    <a:pt x="173" y="73"/>
                    <a:pt x="173" y="72"/>
                    <a:pt x="173" y="72"/>
                  </a:cubicBezTo>
                  <a:close/>
                  <a:moveTo>
                    <a:pt x="169" y="86"/>
                  </a:moveTo>
                  <a:cubicBezTo>
                    <a:pt x="169" y="86"/>
                    <a:pt x="168" y="86"/>
                    <a:pt x="168" y="86"/>
                  </a:cubicBezTo>
                  <a:cubicBezTo>
                    <a:pt x="168" y="86"/>
                    <a:pt x="167" y="86"/>
                    <a:pt x="167" y="86"/>
                  </a:cubicBezTo>
                  <a:cubicBezTo>
                    <a:pt x="167" y="86"/>
                    <a:pt x="166" y="86"/>
                    <a:pt x="166" y="86"/>
                  </a:cubicBezTo>
                  <a:cubicBezTo>
                    <a:pt x="166" y="86"/>
                    <a:pt x="166" y="86"/>
                    <a:pt x="166" y="86"/>
                  </a:cubicBezTo>
                  <a:cubicBezTo>
                    <a:pt x="165" y="86"/>
                    <a:pt x="165" y="86"/>
                    <a:pt x="164" y="85"/>
                  </a:cubicBezTo>
                  <a:cubicBezTo>
                    <a:pt x="164" y="85"/>
                    <a:pt x="164" y="85"/>
                    <a:pt x="164" y="85"/>
                  </a:cubicBezTo>
                  <a:cubicBezTo>
                    <a:pt x="164" y="85"/>
                    <a:pt x="164" y="85"/>
                    <a:pt x="164" y="85"/>
                  </a:cubicBezTo>
                  <a:cubicBezTo>
                    <a:pt x="164" y="85"/>
                    <a:pt x="164" y="84"/>
                    <a:pt x="164" y="84"/>
                  </a:cubicBezTo>
                  <a:cubicBezTo>
                    <a:pt x="164" y="84"/>
                    <a:pt x="164" y="83"/>
                    <a:pt x="164" y="83"/>
                  </a:cubicBezTo>
                  <a:cubicBezTo>
                    <a:pt x="164" y="83"/>
                    <a:pt x="164" y="83"/>
                    <a:pt x="164" y="83"/>
                  </a:cubicBezTo>
                  <a:cubicBezTo>
                    <a:pt x="164" y="82"/>
                    <a:pt x="164" y="82"/>
                    <a:pt x="164" y="81"/>
                  </a:cubicBezTo>
                  <a:cubicBezTo>
                    <a:pt x="164" y="82"/>
                    <a:pt x="165" y="82"/>
                    <a:pt x="165" y="81"/>
                  </a:cubicBezTo>
                  <a:cubicBezTo>
                    <a:pt x="166" y="82"/>
                    <a:pt x="166" y="81"/>
                    <a:pt x="167" y="81"/>
                  </a:cubicBezTo>
                  <a:cubicBezTo>
                    <a:pt x="167" y="81"/>
                    <a:pt x="167" y="81"/>
                    <a:pt x="167" y="81"/>
                  </a:cubicBezTo>
                  <a:cubicBezTo>
                    <a:pt x="167" y="81"/>
                    <a:pt x="167" y="81"/>
                    <a:pt x="168" y="82"/>
                  </a:cubicBezTo>
                  <a:cubicBezTo>
                    <a:pt x="168" y="82"/>
                    <a:pt x="169" y="82"/>
                    <a:pt x="169" y="82"/>
                  </a:cubicBezTo>
                  <a:cubicBezTo>
                    <a:pt x="169" y="82"/>
                    <a:pt x="169" y="82"/>
                    <a:pt x="170" y="82"/>
                  </a:cubicBezTo>
                  <a:cubicBezTo>
                    <a:pt x="169" y="82"/>
                    <a:pt x="169" y="82"/>
                    <a:pt x="169" y="83"/>
                  </a:cubicBezTo>
                  <a:cubicBezTo>
                    <a:pt x="169" y="83"/>
                    <a:pt x="169" y="83"/>
                    <a:pt x="169" y="83"/>
                  </a:cubicBezTo>
                  <a:cubicBezTo>
                    <a:pt x="169" y="84"/>
                    <a:pt x="169" y="84"/>
                    <a:pt x="169" y="84"/>
                  </a:cubicBezTo>
                  <a:cubicBezTo>
                    <a:pt x="169" y="85"/>
                    <a:pt x="169" y="85"/>
                    <a:pt x="169" y="85"/>
                  </a:cubicBezTo>
                  <a:cubicBezTo>
                    <a:pt x="169" y="86"/>
                    <a:pt x="169" y="86"/>
                    <a:pt x="169" y="86"/>
                  </a:cubicBezTo>
                  <a:close/>
                  <a:moveTo>
                    <a:pt x="172" y="43"/>
                  </a:moveTo>
                  <a:cubicBezTo>
                    <a:pt x="172" y="43"/>
                    <a:pt x="172" y="43"/>
                    <a:pt x="172" y="43"/>
                  </a:cubicBezTo>
                  <a:cubicBezTo>
                    <a:pt x="172" y="44"/>
                    <a:pt x="172" y="44"/>
                    <a:pt x="172" y="45"/>
                  </a:cubicBezTo>
                  <a:cubicBezTo>
                    <a:pt x="172" y="45"/>
                    <a:pt x="172" y="45"/>
                    <a:pt x="172" y="45"/>
                  </a:cubicBezTo>
                  <a:cubicBezTo>
                    <a:pt x="172" y="45"/>
                    <a:pt x="172" y="45"/>
                    <a:pt x="172" y="45"/>
                  </a:cubicBezTo>
                  <a:cubicBezTo>
                    <a:pt x="172" y="45"/>
                    <a:pt x="172" y="45"/>
                    <a:pt x="172" y="45"/>
                  </a:cubicBezTo>
                  <a:cubicBezTo>
                    <a:pt x="172" y="45"/>
                    <a:pt x="172" y="45"/>
                    <a:pt x="172" y="45"/>
                  </a:cubicBezTo>
                  <a:cubicBezTo>
                    <a:pt x="172" y="45"/>
                    <a:pt x="172" y="45"/>
                    <a:pt x="172" y="45"/>
                  </a:cubicBezTo>
                  <a:cubicBezTo>
                    <a:pt x="171" y="45"/>
                    <a:pt x="171" y="44"/>
                    <a:pt x="171" y="44"/>
                  </a:cubicBezTo>
                  <a:cubicBezTo>
                    <a:pt x="171" y="44"/>
                    <a:pt x="171" y="43"/>
                    <a:pt x="170" y="43"/>
                  </a:cubicBezTo>
                  <a:cubicBezTo>
                    <a:pt x="171" y="43"/>
                    <a:pt x="171" y="42"/>
                    <a:pt x="171" y="42"/>
                  </a:cubicBezTo>
                  <a:cubicBezTo>
                    <a:pt x="171" y="42"/>
                    <a:pt x="171" y="41"/>
                    <a:pt x="171" y="40"/>
                  </a:cubicBezTo>
                  <a:cubicBezTo>
                    <a:pt x="171" y="40"/>
                    <a:pt x="171" y="40"/>
                    <a:pt x="171" y="39"/>
                  </a:cubicBezTo>
                  <a:cubicBezTo>
                    <a:pt x="171" y="40"/>
                    <a:pt x="172" y="40"/>
                    <a:pt x="172" y="40"/>
                  </a:cubicBezTo>
                  <a:cubicBezTo>
                    <a:pt x="172" y="40"/>
                    <a:pt x="172" y="40"/>
                    <a:pt x="172" y="41"/>
                  </a:cubicBezTo>
                  <a:cubicBezTo>
                    <a:pt x="172" y="41"/>
                    <a:pt x="172" y="42"/>
                    <a:pt x="172" y="43"/>
                  </a:cubicBezTo>
                  <a:close/>
                  <a:moveTo>
                    <a:pt x="173" y="45"/>
                  </a:moveTo>
                  <a:cubicBezTo>
                    <a:pt x="173" y="45"/>
                    <a:pt x="173" y="45"/>
                    <a:pt x="173" y="45"/>
                  </a:cubicBezTo>
                  <a:cubicBezTo>
                    <a:pt x="173" y="45"/>
                    <a:pt x="173" y="45"/>
                    <a:pt x="173" y="45"/>
                  </a:cubicBezTo>
                  <a:cubicBezTo>
                    <a:pt x="173" y="45"/>
                    <a:pt x="173" y="45"/>
                    <a:pt x="173" y="45"/>
                  </a:cubicBezTo>
                  <a:cubicBezTo>
                    <a:pt x="173" y="45"/>
                    <a:pt x="173" y="45"/>
                    <a:pt x="173" y="45"/>
                  </a:cubicBezTo>
                  <a:close/>
                  <a:moveTo>
                    <a:pt x="172" y="34"/>
                  </a:moveTo>
                  <a:cubicBezTo>
                    <a:pt x="172" y="34"/>
                    <a:pt x="173" y="34"/>
                    <a:pt x="173" y="34"/>
                  </a:cubicBezTo>
                  <a:cubicBezTo>
                    <a:pt x="173" y="34"/>
                    <a:pt x="173" y="34"/>
                    <a:pt x="173" y="34"/>
                  </a:cubicBezTo>
                  <a:cubicBezTo>
                    <a:pt x="173" y="34"/>
                    <a:pt x="173" y="34"/>
                    <a:pt x="173" y="34"/>
                  </a:cubicBezTo>
                  <a:cubicBezTo>
                    <a:pt x="173" y="34"/>
                    <a:pt x="173" y="34"/>
                    <a:pt x="172" y="34"/>
                  </a:cubicBezTo>
                  <a:close/>
                  <a:moveTo>
                    <a:pt x="174" y="38"/>
                  </a:moveTo>
                  <a:cubicBezTo>
                    <a:pt x="174" y="38"/>
                    <a:pt x="174" y="38"/>
                    <a:pt x="175" y="38"/>
                  </a:cubicBezTo>
                  <a:cubicBezTo>
                    <a:pt x="175" y="38"/>
                    <a:pt x="175" y="38"/>
                    <a:pt x="175" y="38"/>
                  </a:cubicBezTo>
                  <a:cubicBezTo>
                    <a:pt x="174" y="38"/>
                    <a:pt x="174" y="38"/>
                    <a:pt x="174" y="38"/>
                  </a:cubicBezTo>
                  <a:close/>
                  <a:moveTo>
                    <a:pt x="178" y="83"/>
                  </a:moveTo>
                  <a:cubicBezTo>
                    <a:pt x="178" y="83"/>
                    <a:pt x="178" y="83"/>
                    <a:pt x="178" y="84"/>
                  </a:cubicBezTo>
                  <a:cubicBezTo>
                    <a:pt x="178" y="84"/>
                    <a:pt x="178" y="83"/>
                    <a:pt x="178" y="83"/>
                  </a:cubicBezTo>
                  <a:cubicBezTo>
                    <a:pt x="178" y="83"/>
                    <a:pt x="178" y="83"/>
                    <a:pt x="178" y="83"/>
                  </a:cubicBezTo>
                  <a:close/>
                  <a:moveTo>
                    <a:pt x="178" y="84"/>
                  </a:moveTo>
                  <a:cubicBezTo>
                    <a:pt x="178" y="84"/>
                    <a:pt x="178" y="84"/>
                    <a:pt x="178" y="84"/>
                  </a:cubicBezTo>
                  <a:cubicBezTo>
                    <a:pt x="178" y="84"/>
                    <a:pt x="179" y="83"/>
                    <a:pt x="179" y="83"/>
                  </a:cubicBezTo>
                  <a:cubicBezTo>
                    <a:pt x="179" y="83"/>
                    <a:pt x="179" y="84"/>
                    <a:pt x="179" y="84"/>
                  </a:cubicBezTo>
                  <a:cubicBezTo>
                    <a:pt x="179" y="85"/>
                    <a:pt x="179" y="85"/>
                    <a:pt x="180" y="85"/>
                  </a:cubicBezTo>
                  <a:cubicBezTo>
                    <a:pt x="180" y="85"/>
                    <a:pt x="180" y="86"/>
                    <a:pt x="180" y="86"/>
                  </a:cubicBezTo>
                  <a:cubicBezTo>
                    <a:pt x="180" y="86"/>
                    <a:pt x="179" y="86"/>
                    <a:pt x="179" y="86"/>
                  </a:cubicBezTo>
                  <a:cubicBezTo>
                    <a:pt x="179" y="86"/>
                    <a:pt x="179" y="86"/>
                    <a:pt x="178" y="86"/>
                  </a:cubicBezTo>
                  <a:cubicBezTo>
                    <a:pt x="178" y="86"/>
                    <a:pt x="177" y="86"/>
                    <a:pt x="177" y="86"/>
                  </a:cubicBezTo>
                  <a:cubicBezTo>
                    <a:pt x="177" y="86"/>
                    <a:pt x="177" y="85"/>
                    <a:pt x="177" y="85"/>
                  </a:cubicBezTo>
                  <a:cubicBezTo>
                    <a:pt x="177" y="85"/>
                    <a:pt x="178" y="84"/>
                    <a:pt x="178" y="84"/>
                  </a:cubicBezTo>
                  <a:close/>
                  <a:moveTo>
                    <a:pt x="172" y="34"/>
                  </a:moveTo>
                  <a:cubicBezTo>
                    <a:pt x="173" y="34"/>
                    <a:pt x="173" y="34"/>
                    <a:pt x="173" y="34"/>
                  </a:cubicBezTo>
                  <a:cubicBezTo>
                    <a:pt x="173" y="34"/>
                    <a:pt x="173" y="34"/>
                    <a:pt x="173" y="34"/>
                  </a:cubicBezTo>
                  <a:cubicBezTo>
                    <a:pt x="173" y="34"/>
                    <a:pt x="173" y="34"/>
                    <a:pt x="173" y="34"/>
                  </a:cubicBezTo>
                  <a:cubicBezTo>
                    <a:pt x="172" y="35"/>
                    <a:pt x="171" y="35"/>
                    <a:pt x="171" y="36"/>
                  </a:cubicBezTo>
                  <a:cubicBezTo>
                    <a:pt x="171" y="36"/>
                    <a:pt x="171" y="36"/>
                    <a:pt x="171" y="36"/>
                  </a:cubicBezTo>
                  <a:cubicBezTo>
                    <a:pt x="171" y="36"/>
                    <a:pt x="171" y="36"/>
                    <a:pt x="171" y="36"/>
                  </a:cubicBezTo>
                  <a:cubicBezTo>
                    <a:pt x="171" y="36"/>
                    <a:pt x="171" y="36"/>
                    <a:pt x="171" y="36"/>
                  </a:cubicBezTo>
                  <a:cubicBezTo>
                    <a:pt x="171" y="35"/>
                    <a:pt x="171" y="35"/>
                    <a:pt x="171" y="35"/>
                  </a:cubicBezTo>
                  <a:cubicBezTo>
                    <a:pt x="171" y="35"/>
                    <a:pt x="170" y="34"/>
                    <a:pt x="170" y="34"/>
                  </a:cubicBezTo>
                  <a:cubicBezTo>
                    <a:pt x="170" y="34"/>
                    <a:pt x="170" y="34"/>
                    <a:pt x="170" y="34"/>
                  </a:cubicBezTo>
                  <a:cubicBezTo>
                    <a:pt x="170" y="34"/>
                    <a:pt x="170" y="34"/>
                    <a:pt x="170" y="33"/>
                  </a:cubicBezTo>
                  <a:cubicBezTo>
                    <a:pt x="170" y="33"/>
                    <a:pt x="171" y="33"/>
                    <a:pt x="171" y="33"/>
                  </a:cubicBezTo>
                  <a:cubicBezTo>
                    <a:pt x="171" y="33"/>
                    <a:pt x="172" y="34"/>
                    <a:pt x="172" y="34"/>
                  </a:cubicBezTo>
                  <a:cubicBezTo>
                    <a:pt x="172" y="34"/>
                    <a:pt x="172" y="34"/>
                    <a:pt x="172" y="34"/>
                  </a:cubicBezTo>
                  <a:close/>
                  <a:moveTo>
                    <a:pt x="170" y="57"/>
                  </a:moveTo>
                  <a:cubicBezTo>
                    <a:pt x="170" y="57"/>
                    <a:pt x="170" y="57"/>
                    <a:pt x="170" y="57"/>
                  </a:cubicBezTo>
                  <a:cubicBezTo>
                    <a:pt x="170" y="57"/>
                    <a:pt x="170" y="57"/>
                    <a:pt x="170" y="57"/>
                  </a:cubicBezTo>
                  <a:cubicBezTo>
                    <a:pt x="170" y="57"/>
                    <a:pt x="170" y="57"/>
                    <a:pt x="169" y="57"/>
                  </a:cubicBezTo>
                  <a:cubicBezTo>
                    <a:pt x="169" y="56"/>
                    <a:pt x="168" y="56"/>
                    <a:pt x="168" y="55"/>
                  </a:cubicBezTo>
                  <a:cubicBezTo>
                    <a:pt x="168" y="55"/>
                    <a:pt x="167" y="55"/>
                    <a:pt x="167" y="54"/>
                  </a:cubicBezTo>
                  <a:cubicBezTo>
                    <a:pt x="167" y="54"/>
                    <a:pt x="167" y="54"/>
                    <a:pt x="166" y="54"/>
                  </a:cubicBezTo>
                  <a:cubicBezTo>
                    <a:pt x="166" y="54"/>
                    <a:pt x="166" y="54"/>
                    <a:pt x="166" y="54"/>
                  </a:cubicBezTo>
                  <a:cubicBezTo>
                    <a:pt x="166" y="54"/>
                    <a:pt x="166" y="54"/>
                    <a:pt x="166" y="54"/>
                  </a:cubicBezTo>
                  <a:cubicBezTo>
                    <a:pt x="166" y="53"/>
                    <a:pt x="166" y="53"/>
                    <a:pt x="165" y="52"/>
                  </a:cubicBezTo>
                  <a:cubicBezTo>
                    <a:pt x="165" y="52"/>
                    <a:pt x="165" y="52"/>
                    <a:pt x="165" y="52"/>
                  </a:cubicBezTo>
                  <a:cubicBezTo>
                    <a:pt x="165" y="52"/>
                    <a:pt x="165" y="52"/>
                    <a:pt x="165" y="51"/>
                  </a:cubicBezTo>
                  <a:cubicBezTo>
                    <a:pt x="165" y="52"/>
                    <a:pt x="166" y="52"/>
                    <a:pt x="166" y="52"/>
                  </a:cubicBezTo>
                  <a:cubicBezTo>
                    <a:pt x="166" y="52"/>
                    <a:pt x="166" y="52"/>
                    <a:pt x="166" y="52"/>
                  </a:cubicBezTo>
                  <a:cubicBezTo>
                    <a:pt x="166" y="52"/>
                    <a:pt x="166" y="52"/>
                    <a:pt x="166" y="52"/>
                  </a:cubicBezTo>
                  <a:cubicBezTo>
                    <a:pt x="166" y="52"/>
                    <a:pt x="166" y="53"/>
                    <a:pt x="166" y="53"/>
                  </a:cubicBezTo>
                  <a:cubicBezTo>
                    <a:pt x="167" y="53"/>
                    <a:pt x="167" y="54"/>
                    <a:pt x="167" y="54"/>
                  </a:cubicBezTo>
                  <a:cubicBezTo>
                    <a:pt x="168" y="54"/>
                    <a:pt x="169" y="55"/>
                    <a:pt x="170" y="55"/>
                  </a:cubicBezTo>
                  <a:cubicBezTo>
                    <a:pt x="170" y="55"/>
                    <a:pt x="170" y="55"/>
                    <a:pt x="170" y="55"/>
                  </a:cubicBezTo>
                  <a:cubicBezTo>
                    <a:pt x="170" y="56"/>
                    <a:pt x="170" y="56"/>
                    <a:pt x="170" y="57"/>
                  </a:cubicBezTo>
                  <a:close/>
                  <a:moveTo>
                    <a:pt x="164" y="78"/>
                  </a:moveTo>
                  <a:cubicBezTo>
                    <a:pt x="164" y="78"/>
                    <a:pt x="164" y="78"/>
                    <a:pt x="164" y="78"/>
                  </a:cubicBezTo>
                  <a:cubicBezTo>
                    <a:pt x="164" y="78"/>
                    <a:pt x="164" y="78"/>
                    <a:pt x="164" y="78"/>
                  </a:cubicBezTo>
                  <a:cubicBezTo>
                    <a:pt x="164" y="78"/>
                    <a:pt x="164" y="78"/>
                    <a:pt x="164" y="78"/>
                  </a:cubicBezTo>
                  <a:close/>
                  <a:moveTo>
                    <a:pt x="208" y="144"/>
                  </a:moveTo>
                  <a:cubicBezTo>
                    <a:pt x="208" y="144"/>
                    <a:pt x="208" y="144"/>
                    <a:pt x="208" y="144"/>
                  </a:cubicBezTo>
                  <a:cubicBezTo>
                    <a:pt x="208" y="143"/>
                    <a:pt x="208" y="143"/>
                    <a:pt x="208" y="143"/>
                  </a:cubicBezTo>
                  <a:cubicBezTo>
                    <a:pt x="208" y="143"/>
                    <a:pt x="208" y="143"/>
                    <a:pt x="208" y="144"/>
                  </a:cubicBezTo>
                  <a:close/>
                  <a:moveTo>
                    <a:pt x="208" y="144"/>
                  </a:moveTo>
                  <a:cubicBezTo>
                    <a:pt x="208" y="144"/>
                    <a:pt x="208" y="144"/>
                    <a:pt x="208" y="145"/>
                  </a:cubicBezTo>
                  <a:cubicBezTo>
                    <a:pt x="208" y="144"/>
                    <a:pt x="208" y="144"/>
                    <a:pt x="208" y="144"/>
                  </a:cubicBezTo>
                  <a:cubicBezTo>
                    <a:pt x="208" y="144"/>
                    <a:pt x="208" y="144"/>
                    <a:pt x="208" y="144"/>
                  </a:cubicBezTo>
                  <a:close/>
                  <a:moveTo>
                    <a:pt x="201" y="155"/>
                  </a:moveTo>
                  <a:cubicBezTo>
                    <a:pt x="201" y="155"/>
                    <a:pt x="201" y="155"/>
                    <a:pt x="201" y="155"/>
                  </a:cubicBezTo>
                  <a:cubicBezTo>
                    <a:pt x="201" y="155"/>
                    <a:pt x="201" y="155"/>
                    <a:pt x="201" y="155"/>
                  </a:cubicBezTo>
                  <a:cubicBezTo>
                    <a:pt x="201" y="155"/>
                    <a:pt x="201" y="155"/>
                    <a:pt x="201" y="155"/>
                  </a:cubicBezTo>
                  <a:close/>
                  <a:moveTo>
                    <a:pt x="178" y="194"/>
                  </a:moveTo>
                  <a:cubicBezTo>
                    <a:pt x="178" y="194"/>
                    <a:pt x="178" y="194"/>
                    <a:pt x="178" y="193"/>
                  </a:cubicBezTo>
                  <a:cubicBezTo>
                    <a:pt x="179" y="193"/>
                    <a:pt x="179" y="193"/>
                    <a:pt x="179" y="193"/>
                  </a:cubicBezTo>
                  <a:cubicBezTo>
                    <a:pt x="180" y="193"/>
                    <a:pt x="180" y="192"/>
                    <a:pt x="180" y="192"/>
                  </a:cubicBezTo>
                  <a:cubicBezTo>
                    <a:pt x="179" y="193"/>
                    <a:pt x="178" y="194"/>
                    <a:pt x="177" y="195"/>
                  </a:cubicBezTo>
                  <a:cubicBezTo>
                    <a:pt x="178" y="194"/>
                    <a:pt x="178" y="194"/>
                    <a:pt x="178" y="194"/>
                  </a:cubicBezTo>
                  <a:close/>
                  <a:moveTo>
                    <a:pt x="183" y="189"/>
                  </a:moveTo>
                  <a:cubicBezTo>
                    <a:pt x="183" y="189"/>
                    <a:pt x="183" y="189"/>
                    <a:pt x="183" y="189"/>
                  </a:cubicBezTo>
                  <a:cubicBezTo>
                    <a:pt x="183" y="189"/>
                    <a:pt x="183" y="189"/>
                    <a:pt x="183" y="189"/>
                  </a:cubicBezTo>
                  <a:cubicBezTo>
                    <a:pt x="183" y="189"/>
                    <a:pt x="184" y="189"/>
                    <a:pt x="184" y="189"/>
                  </a:cubicBezTo>
                  <a:cubicBezTo>
                    <a:pt x="184" y="189"/>
                    <a:pt x="184" y="188"/>
                    <a:pt x="185" y="188"/>
                  </a:cubicBezTo>
                  <a:cubicBezTo>
                    <a:pt x="185" y="188"/>
                    <a:pt x="185" y="188"/>
                    <a:pt x="185" y="188"/>
                  </a:cubicBezTo>
                  <a:cubicBezTo>
                    <a:pt x="185" y="188"/>
                    <a:pt x="185" y="188"/>
                    <a:pt x="185" y="188"/>
                  </a:cubicBezTo>
                  <a:cubicBezTo>
                    <a:pt x="184" y="189"/>
                    <a:pt x="183" y="189"/>
                    <a:pt x="183" y="190"/>
                  </a:cubicBezTo>
                  <a:cubicBezTo>
                    <a:pt x="183" y="190"/>
                    <a:pt x="183" y="189"/>
                    <a:pt x="183" y="189"/>
                  </a:cubicBezTo>
                  <a:close/>
                  <a:moveTo>
                    <a:pt x="154" y="16"/>
                  </a:moveTo>
                  <a:cubicBezTo>
                    <a:pt x="154" y="15"/>
                    <a:pt x="154" y="15"/>
                    <a:pt x="154" y="15"/>
                  </a:cubicBezTo>
                  <a:cubicBezTo>
                    <a:pt x="154" y="15"/>
                    <a:pt x="154" y="15"/>
                    <a:pt x="154" y="15"/>
                  </a:cubicBezTo>
                  <a:cubicBezTo>
                    <a:pt x="154" y="15"/>
                    <a:pt x="154" y="15"/>
                    <a:pt x="154" y="16"/>
                  </a:cubicBezTo>
                  <a:close/>
                  <a:moveTo>
                    <a:pt x="133" y="44"/>
                  </a:moveTo>
                  <a:cubicBezTo>
                    <a:pt x="133" y="44"/>
                    <a:pt x="133" y="44"/>
                    <a:pt x="133" y="44"/>
                  </a:cubicBezTo>
                  <a:cubicBezTo>
                    <a:pt x="133" y="44"/>
                    <a:pt x="133" y="44"/>
                    <a:pt x="133" y="44"/>
                  </a:cubicBezTo>
                  <a:cubicBezTo>
                    <a:pt x="133" y="44"/>
                    <a:pt x="133" y="43"/>
                    <a:pt x="133" y="43"/>
                  </a:cubicBezTo>
                  <a:cubicBezTo>
                    <a:pt x="133" y="43"/>
                    <a:pt x="133" y="43"/>
                    <a:pt x="133" y="43"/>
                  </a:cubicBezTo>
                  <a:cubicBezTo>
                    <a:pt x="133" y="43"/>
                    <a:pt x="133" y="43"/>
                    <a:pt x="133" y="44"/>
                  </a:cubicBezTo>
                  <a:close/>
                  <a:moveTo>
                    <a:pt x="133" y="43"/>
                  </a:moveTo>
                  <a:cubicBezTo>
                    <a:pt x="133" y="43"/>
                    <a:pt x="133" y="43"/>
                    <a:pt x="133" y="43"/>
                  </a:cubicBezTo>
                  <a:cubicBezTo>
                    <a:pt x="133" y="43"/>
                    <a:pt x="133" y="43"/>
                    <a:pt x="133" y="43"/>
                  </a:cubicBezTo>
                  <a:cubicBezTo>
                    <a:pt x="133" y="43"/>
                    <a:pt x="133" y="43"/>
                    <a:pt x="133" y="43"/>
                  </a:cubicBezTo>
                  <a:close/>
                  <a:moveTo>
                    <a:pt x="133" y="44"/>
                  </a:moveTo>
                  <a:cubicBezTo>
                    <a:pt x="133" y="44"/>
                    <a:pt x="133" y="44"/>
                    <a:pt x="133" y="44"/>
                  </a:cubicBezTo>
                  <a:cubicBezTo>
                    <a:pt x="133" y="44"/>
                    <a:pt x="133" y="44"/>
                    <a:pt x="133" y="44"/>
                  </a:cubicBezTo>
                  <a:cubicBezTo>
                    <a:pt x="133" y="44"/>
                    <a:pt x="133" y="44"/>
                    <a:pt x="133" y="44"/>
                  </a:cubicBezTo>
                  <a:close/>
                  <a:moveTo>
                    <a:pt x="133" y="43"/>
                  </a:moveTo>
                  <a:cubicBezTo>
                    <a:pt x="133" y="43"/>
                    <a:pt x="133" y="43"/>
                    <a:pt x="133" y="43"/>
                  </a:cubicBezTo>
                  <a:cubicBezTo>
                    <a:pt x="133" y="43"/>
                    <a:pt x="133" y="43"/>
                    <a:pt x="133" y="43"/>
                  </a:cubicBezTo>
                  <a:cubicBezTo>
                    <a:pt x="133" y="43"/>
                    <a:pt x="133" y="43"/>
                    <a:pt x="133" y="43"/>
                  </a:cubicBezTo>
                  <a:cubicBezTo>
                    <a:pt x="133" y="43"/>
                    <a:pt x="133" y="43"/>
                    <a:pt x="133" y="43"/>
                  </a:cubicBezTo>
                  <a:close/>
                  <a:moveTo>
                    <a:pt x="132" y="43"/>
                  </a:moveTo>
                  <a:cubicBezTo>
                    <a:pt x="132" y="43"/>
                    <a:pt x="132" y="43"/>
                    <a:pt x="132" y="43"/>
                  </a:cubicBezTo>
                  <a:cubicBezTo>
                    <a:pt x="132" y="43"/>
                    <a:pt x="132" y="43"/>
                    <a:pt x="132" y="43"/>
                  </a:cubicBezTo>
                  <a:cubicBezTo>
                    <a:pt x="132" y="43"/>
                    <a:pt x="132" y="43"/>
                    <a:pt x="132" y="43"/>
                  </a:cubicBezTo>
                  <a:close/>
                  <a:moveTo>
                    <a:pt x="122" y="23"/>
                  </a:moveTo>
                  <a:cubicBezTo>
                    <a:pt x="121" y="23"/>
                    <a:pt x="120" y="24"/>
                    <a:pt x="120" y="25"/>
                  </a:cubicBezTo>
                  <a:cubicBezTo>
                    <a:pt x="119" y="26"/>
                    <a:pt x="120" y="27"/>
                    <a:pt x="120" y="28"/>
                  </a:cubicBezTo>
                  <a:cubicBezTo>
                    <a:pt x="120" y="28"/>
                    <a:pt x="120" y="28"/>
                    <a:pt x="120" y="28"/>
                  </a:cubicBezTo>
                  <a:cubicBezTo>
                    <a:pt x="120" y="28"/>
                    <a:pt x="120" y="29"/>
                    <a:pt x="119" y="29"/>
                  </a:cubicBezTo>
                  <a:cubicBezTo>
                    <a:pt x="118" y="29"/>
                    <a:pt x="117" y="30"/>
                    <a:pt x="116" y="31"/>
                  </a:cubicBezTo>
                  <a:cubicBezTo>
                    <a:pt x="116" y="31"/>
                    <a:pt x="116" y="31"/>
                    <a:pt x="116" y="32"/>
                  </a:cubicBezTo>
                  <a:cubicBezTo>
                    <a:pt x="116" y="32"/>
                    <a:pt x="116" y="32"/>
                    <a:pt x="116" y="32"/>
                  </a:cubicBezTo>
                  <a:cubicBezTo>
                    <a:pt x="116" y="32"/>
                    <a:pt x="116" y="32"/>
                    <a:pt x="116" y="32"/>
                  </a:cubicBezTo>
                  <a:cubicBezTo>
                    <a:pt x="115" y="32"/>
                    <a:pt x="114" y="32"/>
                    <a:pt x="113" y="33"/>
                  </a:cubicBezTo>
                  <a:cubicBezTo>
                    <a:pt x="112" y="33"/>
                    <a:pt x="112" y="33"/>
                    <a:pt x="111" y="34"/>
                  </a:cubicBezTo>
                  <a:cubicBezTo>
                    <a:pt x="111" y="34"/>
                    <a:pt x="111" y="34"/>
                    <a:pt x="111" y="34"/>
                  </a:cubicBezTo>
                  <a:cubicBezTo>
                    <a:pt x="111" y="34"/>
                    <a:pt x="110" y="34"/>
                    <a:pt x="109" y="35"/>
                  </a:cubicBezTo>
                  <a:cubicBezTo>
                    <a:pt x="108" y="36"/>
                    <a:pt x="107" y="37"/>
                    <a:pt x="107" y="38"/>
                  </a:cubicBezTo>
                  <a:cubicBezTo>
                    <a:pt x="107" y="38"/>
                    <a:pt x="107" y="39"/>
                    <a:pt x="107" y="39"/>
                  </a:cubicBezTo>
                  <a:cubicBezTo>
                    <a:pt x="106" y="39"/>
                    <a:pt x="106" y="40"/>
                    <a:pt x="106" y="40"/>
                  </a:cubicBezTo>
                  <a:cubicBezTo>
                    <a:pt x="105" y="40"/>
                    <a:pt x="105" y="41"/>
                    <a:pt x="105" y="42"/>
                  </a:cubicBezTo>
                  <a:cubicBezTo>
                    <a:pt x="104" y="42"/>
                    <a:pt x="104" y="42"/>
                    <a:pt x="104" y="42"/>
                  </a:cubicBezTo>
                  <a:cubicBezTo>
                    <a:pt x="103" y="42"/>
                    <a:pt x="103" y="42"/>
                    <a:pt x="103" y="42"/>
                  </a:cubicBezTo>
                  <a:cubicBezTo>
                    <a:pt x="103" y="42"/>
                    <a:pt x="103" y="41"/>
                    <a:pt x="102" y="41"/>
                  </a:cubicBezTo>
                  <a:cubicBezTo>
                    <a:pt x="102" y="41"/>
                    <a:pt x="102" y="41"/>
                    <a:pt x="102" y="41"/>
                  </a:cubicBezTo>
                  <a:cubicBezTo>
                    <a:pt x="103" y="40"/>
                    <a:pt x="103" y="39"/>
                    <a:pt x="102" y="38"/>
                  </a:cubicBezTo>
                  <a:cubicBezTo>
                    <a:pt x="102" y="37"/>
                    <a:pt x="102" y="37"/>
                    <a:pt x="101" y="36"/>
                  </a:cubicBezTo>
                  <a:cubicBezTo>
                    <a:pt x="102" y="36"/>
                    <a:pt x="103" y="35"/>
                    <a:pt x="103" y="34"/>
                  </a:cubicBezTo>
                  <a:cubicBezTo>
                    <a:pt x="103" y="34"/>
                    <a:pt x="103" y="34"/>
                    <a:pt x="103" y="34"/>
                  </a:cubicBezTo>
                  <a:cubicBezTo>
                    <a:pt x="104" y="33"/>
                    <a:pt x="104" y="32"/>
                    <a:pt x="104" y="31"/>
                  </a:cubicBezTo>
                  <a:cubicBezTo>
                    <a:pt x="105" y="30"/>
                    <a:pt x="104" y="29"/>
                    <a:pt x="104" y="29"/>
                  </a:cubicBezTo>
                  <a:cubicBezTo>
                    <a:pt x="104" y="28"/>
                    <a:pt x="104" y="28"/>
                    <a:pt x="104" y="28"/>
                  </a:cubicBezTo>
                  <a:cubicBezTo>
                    <a:pt x="104" y="27"/>
                    <a:pt x="103" y="26"/>
                    <a:pt x="103" y="26"/>
                  </a:cubicBezTo>
                  <a:cubicBezTo>
                    <a:pt x="103" y="26"/>
                    <a:pt x="103" y="25"/>
                    <a:pt x="102" y="25"/>
                  </a:cubicBezTo>
                  <a:cubicBezTo>
                    <a:pt x="102" y="25"/>
                    <a:pt x="102" y="24"/>
                    <a:pt x="102" y="24"/>
                  </a:cubicBezTo>
                  <a:cubicBezTo>
                    <a:pt x="101" y="24"/>
                    <a:pt x="101" y="24"/>
                    <a:pt x="101" y="24"/>
                  </a:cubicBezTo>
                  <a:cubicBezTo>
                    <a:pt x="101" y="23"/>
                    <a:pt x="101" y="23"/>
                    <a:pt x="101" y="23"/>
                  </a:cubicBezTo>
                  <a:cubicBezTo>
                    <a:pt x="101" y="23"/>
                    <a:pt x="101" y="23"/>
                    <a:pt x="101" y="23"/>
                  </a:cubicBezTo>
                  <a:cubicBezTo>
                    <a:pt x="101" y="23"/>
                    <a:pt x="101" y="22"/>
                    <a:pt x="101" y="22"/>
                  </a:cubicBezTo>
                  <a:cubicBezTo>
                    <a:pt x="101" y="22"/>
                    <a:pt x="101" y="21"/>
                    <a:pt x="101" y="21"/>
                  </a:cubicBezTo>
                  <a:cubicBezTo>
                    <a:pt x="101" y="21"/>
                    <a:pt x="101" y="20"/>
                    <a:pt x="100" y="20"/>
                  </a:cubicBezTo>
                  <a:cubicBezTo>
                    <a:pt x="100" y="20"/>
                    <a:pt x="100" y="19"/>
                    <a:pt x="100" y="19"/>
                  </a:cubicBezTo>
                  <a:cubicBezTo>
                    <a:pt x="100" y="19"/>
                    <a:pt x="100" y="18"/>
                    <a:pt x="99" y="17"/>
                  </a:cubicBezTo>
                  <a:cubicBezTo>
                    <a:pt x="99" y="17"/>
                    <a:pt x="99" y="17"/>
                    <a:pt x="99" y="16"/>
                  </a:cubicBezTo>
                  <a:cubicBezTo>
                    <a:pt x="99" y="16"/>
                    <a:pt x="100" y="16"/>
                    <a:pt x="100" y="16"/>
                  </a:cubicBezTo>
                  <a:cubicBezTo>
                    <a:pt x="100" y="16"/>
                    <a:pt x="100" y="16"/>
                    <a:pt x="100" y="16"/>
                  </a:cubicBezTo>
                  <a:cubicBezTo>
                    <a:pt x="101" y="16"/>
                    <a:pt x="102" y="16"/>
                    <a:pt x="102" y="16"/>
                  </a:cubicBezTo>
                  <a:cubicBezTo>
                    <a:pt x="103" y="16"/>
                    <a:pt x="104" y="15"/>
                    <a:pt x="104" y="15"/>
                  </a:cubicBezTo>
                  <a:cubicBezTo>
                    <a:pt x="104" y="15"/>
                    <a:pt x="105" y="15"/>
                    <a:pt x="106" y="15"/>
                  </a:cubicBezTo>
                  <a:cubicBezTo>
                    <a:pt x="106" y="15"/>
                    <a:pt x="107" y="15"/>
                    <a:pt x="108" y="15"/>
                  </a:cubicBezTo>
                  <a:cubicBezTo>
                    <a:pt x="108" y="15"/>
                    <a:pt x="108" y="15"/>
                    <a:pt x="108" y="15"/>
                  </a:cubicBezTo>
                  <a:cubicBezTo>
                    <a:pt x="109" y="15"/>
                    <a:pt x="111" y="15"/>
                    <a:pt x="112" y="14"/>
                  </a:cubicBezTo>
                  <a:cubicBezTo>
                    <a:pt x="112" y="14"/>
                    <a:pt x="113" y="14"/>
                    <a:pt x="113" y="14"/>
                  </a:cubicBezTo>
                  <a:cubicBezTo>
                    <a:pt x="113" y="15"/>
                    <a:pt x="114" y="15"/>
                    <a:pt x="115" y="15"/>
                  </a:cubicBezTo>
                  <a:cubicBezTo>
                    <a:pt x="116" y="16"/>
                    <a:pt x="116" y="16"/>
                    <a:pt x="117" y="16"/>
                  </a:cubicBezTo>
                  <a:cubicBezTo>
                    <a:pt x="117" y="16"/>
                    <a:pt x="118" y="16"/>
                    <a:pt x="118" y="16"/>
                  </a:cubicBezTo>
                  <a:cubicBezTo>
                    <a:pt x="119" y="16"/>
                    <a:pt x="119" y="16"/>
                    <a:pt x="119" y="16"/>
                  </a:cubicBezTo>
                  <a:cubicBezTo>
                    <a:pt x="119" y="17"/>
                    <a:pt x="120" y="17"/>
                    <a:pt x="121" y="17"/>
                  </a:cubicBezTo>
                  <a:cubicBezTo>
                    <a:pt x="121" y="17"/>
                    <a:pt x="121" y="17"/>
                    <a:pt x="121" y="17"/>
                  </a:cubicBezTo>
                  <a:cubicBezTo>
                    <a:pt x="121" y="18"/>
                    <a:pt x="121" y="19"/>
                    <a:pt x="122" y="19"/>
                  </a:cubicBezTo>
                  <a:cubicBezTo>
                    <a:pt x="122" y="19"/>
                    <a:pt x="122" y="19"/>
                    <a:pt x="122" y="19"/>
                  </a:cubicBezTo>
                  <a:cubicBezTo>
                    <a:pt x="122" y="20"/>
                    <a:pt x="122" y="21"/>
                    <a:pt x="123" y="21"/>
                  </a:cubicBezTo>
                  <a:cubicBezTo>
                    <a:pt x="122" y="21"/>
                    <a:pt x="122" y="22"/>
                    <a:pt x="122" y="23"/>
                  </a:cubicBezTo>
                  <a:close/>
                  <a:moveTo>
                    <a:pt x="123" y="36"/>
                  </a:moveTo>
                  <a:cubicBezTo>
                    <a:pt x="123" y="36"/>
                    <a:pt x="123" y="36"/>
                    <a:pt x="123" y="36"/>
                  </a:cubicBezTo>
                  <a:cubicBezTo>
                    <a:pt x="123" y="36"/>
                    <a:pt x="123" y="36"/>
                    <a:pt x="122" y="36"/>
                  </a:cubicBezTo>
                  <a:cubicBezTo>
                    <a:pt x="123" y="36"/>
                    <a:pt x="123" y="36"/>
                    <a:pt x="123" y="36"/>
                  </a:cubicBezTo>
                  <a:close/>
                  <a:moveTo>
                    <a:pt x="102" y="48"/>
                  </a:moveTo>
                  <a:cubicBezTo>
                    <a:pt x="102" y="48"/>
                    <a:pt x="102" y="48"/>
                    <a:pt x="102" y="48"/>
                  </a:cubicBezTo>
                  <a:cubicBezTo>
                    <a:pt x="102" y="48"/>
                    <a:pt x="102" y="48"/>
                    <a:pt x="102" y="48"/>
                  </a:cubicBezTo>
                  <a:cubicBezTo>
                    <a:pt x="102" y="48"/>
                    <a:pt x="102" y="48"/>
                    <a:pt x="102" y="48"/>
                  </a:cubicBezTo>
                  <a:close/>
                  <a:moveTo>
                    <a:pt x="93" y="26"/>
                  </a:moveTo>
                  <a:cubicBezTo>
                    <a:pt x="93" y="26"/>
                    <a:pt x="93" y="26"/>
                    <a:pt x="93" y="25"/>
                  </a:cubicBezTo>
                  <a:cubicBezTo>
                    <a:pt x="93" y="25"/>
                    <a:pt x="93" y="25"/>
                    <a:pt x="93" y="25"/>
                  </a:cubicBezTo>
                  <a:cubicBezTo>
                    <a:pt x="93" y="26"/>
                    <a:pt x="93" y="26"/>
                    <a:pt x="93" y="26"/>
                  </a:cubicBezTo>
                  <a:close/>
                  <a:moveTo>
                    <a:pt x="73" y="16"/>
                  </a:moveTo>
                  <a:cubicBezTo>
                    <a:pt x="73" y="16"/>
                    <a:pt x="73" y="16"/>
                    <a:pt x="73" y="16"/>
                  </a:cubicBezTo>
                  <a:cubicBezTo>
                    <a:pt x="72" y="17"/>
                    <a:pt x="72" y="19"/>
                    <a:pt x="73" y="20"/>
                  </a:cubicBezTo>
                  <a:cubicBezTo>
                    <a:pt x="72" y="20"/>
                    <a:pt x="72" y="19"/>
                    <a:pt x="71" y="19"/>
                  </a:cubicBezTo>
                  <a:cubicBezTo>
                    <a:pt x="70" y="19"/>
                    <a:pt x="69" y="19"/>
                    <a:pt x="68" y="19"/>
                  </a:cubicBezTo>
                  <a:cubicBezTo>
                    <a:pt x="68" y="19"/>
                    <a:pt x="67" y="19"/>
                    <a:pt x="67" y="19"/>
                  </a:cubicBezTo>
                  <a:cubicBezTo>
                    <a:pt x="67" y="19"/>
                    <a:pt x="67" y="19"/>
                    <a:pt x="67" y="19"/>
                  </a:cubicBezTo>
                  <a:cubicBezTo>
                    <a:pt x="66" y="19"/>
                    <a:pt x="66" y="20"/>
                    <a:pt x="65" y="20"/>
                  </a:cubicBezTo>
                  <a:cubicBezTo>
                    <a:pt x="65" y="20"/>
                    <a:pt x="65" y="20"/>
                    <a:pt x="65" y="20"/>
                  </a:cubicBezTo>
                  <a:cubicBezTo>
                    <a:pt x="65" y="20"/>
                    <a:pt x="64" y="21"/>
                    <a:pt x="64" y="21"/>
                  </a:cubicBezTo>
                  <a:cubicBezTo>
                    <a:pt x="64" y="21"/>
                    <a:pt x="63" y="21"/>
                    <a:pt x="63" y="21"/>
                  </a:cubicBezTo>
                  <a:cubicBezTo>
                    <a:pt x="63" y="21"/>
                    <a:pt x="63" y="22"/>
                    <a:pt x="62" y="22"/>
                  </a:cubicBezTo>
                  <a:cubicBezTo>
                    <a:pt x="62" y="22"/>
                    <a:pt x="62" y="22"/>
                    <a:pt x="62" y="23"/>
                  </a:cubicBezTo>
                  <a:cubicBezTo>
                    <a:pt x="62" y="23"/>
                    <a:pt x="62" y="23"/>
                    <a:pt x="61" y="23"/>
                  </a:cubicBezTo>
                  <a:cubicBezTo>
                    <a:pt x="61" y="23"/>
                    <a:pt x="61" y="23"/>
                    <a:pt x="61" y="23"/>
                  </a:cubicBezTo>
                  <a:cubicBezTo>
                    <a:pt x="61" y="23"/>
                    <a:pt x="60" y="24"/>
                    <a:pt x="60" y="24"/>
                  </a:cubicBezTo>
                  <a:cubicBezTo>
                    <a:pt x="60" y="24"/>
                    <a:pt x="59" y="25"/>
                    <a:pt x="59" y="25"/>
                  </a:cubicBezTo>
                  <a:cubicBezTo>
                    <a:pt x="59" y="25"/>
                    <a:pt x="59" y="25"/>
                    <a:pt x="59" y="25"/>
                  </a:cubicBezTo>
                  <a:cubicBezTo>
                    <a:pt x="58" y="25"/>
                    <a:pt x="58" y="26"/>
                    <a:pt x="57" y="26"/>
                  </a:cubicBezTo>
                  <a:cubicBezTo>
                    <a:pt x="57" y="26"/>
                    <a:pt x="57" y="26"/>
                    <a:pt x="57" y="26"/>
                  </a:cubicBezTo>
                  <a:cubicBezTo>
                    <a:pt x="57" y="26"/>
                    <a:pt x="57" y="26"/>
                    <a:pt x="56" y="26"/>
                  </a:cubicBezTo>
                  <a:cubicBezTo>
                    <a:pt x="56" y="27"/>
                    <a:pt x="55" y="27"/>
                    <a:pt x="55" y="28"/>
                  </a:cubicBezTo>
                  <a:cubicBezTo>
                    <a:pt x="54" y="28"/>
                    <a:pt x="54" y="28"/>
                    <a:pt x="54" y="28"/>
                  </a:cubicBezTo>
                  <a:cubicBezTo>
                    <a:pt x="53" y="28"/>
                    <a:pt x="52" y="28"/>
                    <a:pt x="51" y="28"/>
                  </a:cubicBezTo>
                  <a:cubicBezTo>
                    <a:pt x="51" y="28"/>
                    <a:pt x="51" y="28"/>
                    <a:pt x="50" y="28"/>
                  </a:cubicBezTo>
                  <a:cubicBezTo>
                    <a:pt x="50" y="28"/>
                    <a:pt x="50" y="28"/>
                    <a:pt x="50" y="28"/>
                  </a:cubicBezTo>
                  <a:cubicBezTo>
                    <a:pt x="50" y="28"/>
                    <a:pt x="50" y="28"/>
                    <a:pt x="50" y="28"/>
                  </a:cubicBezTo>
                  <a:cubicBezTo>
                    <a:pt x="58" y="22"/>
                    <a:pt x="67" y="17"/>
                    <a:pt x="76" y="14"/>
                  </a:cubicBezTo>
                  <a:cubicBezTo>
                    <a:pt x="76" y="14"/>
                    <a:pt x="75" y="14"/>
                    <a:pt x="75" y="15"/>
                  </a:cubicBezTo>
                  <a:cubicBezTo>
                    <a:pt x="74" y="15"/>
                    <a:pt x="74" y="15"/>
                    <a:pt x="73" y="16"/>
                  </a:cubicBezTo>
                  <a:close/>
                  <a:moveTo>
                    <a:pt x="67" y="47"/>
                  </a:moveTo>
                  <a:cubicBezTo>
                    <a:pt x="67" y="47"/>
                    <a:pt x="67" y="47"/>
                    <a:pt x="67" y="47"/>
                  </a:cubicBezTo>
                  <a:cubicBezTo>
                    <a:pt x="67" y="47"/>
                    <a:pt x="68" y="47"/>
                    <a:pt x="68" y="47"/>
                  </a:cubicBezTo>
                  <a:cubicBezTo>
                    <a:pt x="68" y="47"/>
                    <a:pt x="68" y="47"/>
                    <a:pt x="69" y="47"/>
                  </a:cubicBezTo>
                  <a:cubicBezTo>
                    <a:pt x="69" y="47"/>
                    <a:pt x="69" y="47"/>
                    <a:pt x="69" y="47"/>
                  </a:cubicBezTo>
                  <a:cubicBezTo>
                    <a:pt x="68" y="48"/>
                    <a:pt x="68" y="48"/>
                    <a:pt x="68" y="49"/>
                  </a:cubicBezTo>
                  <a:cubicBezTo>
                    <a:pt x="68" y="50"/>
                    <a:pt x="69" y="52"/>
                    <a:pt x="70" y="53"/>
                  </a:cubicBezTo>
                  <a:cubicBezTo>
                    <a:pt x="70" y="53"/>
                    <a:pt x="71" y="53"/>
                    <a:pt x="71" y="53"/>
                  </a:cubicBezTo>
                  <a:cubicBezTo>
                    <a:pt x="71" y="54"/>
                    <a:pt x="72" y="54"/>
                    <a:pt x="72" y="54"/>
                  </a:cubicBezTo>
                  <a:cubicBezTo>
                    <a:pt x="74" y="55"/>
                    <a:pt x="75" y="55"/>
                    <a:pt x="77" y="54"/>
                  </a:cubicBezTo>
                  <a:cubicBezTo>
                    <a:pt x="77" y="54"/>
                    <a:pt x="77" y="54"/>
                    <a:pt x="77" y="54"/>
                  </a:cubicBezTo>
                  <a:cubicBezTo>
                    <a:pt x="77" y="54"/>
                    <a:pt x="77" y="54"/>
                    <a:pt x="77" y="54"/>
                  </a:cubicBezTo>
                  <a:cubicBezTo>
                    <a:pt x="77" y="55"/>
                    <a:pt x="77" y="56"/>
                    <a:pt x="79" y="57"/>
                  </a:cubicBezTo>
                  <a:cubicBezTo>
                    <a:pt x="79" y="58"/>
                    <a:pt x="79" y="58"/>
                    <a:pt x="79" y="58"/>
                  </a:cubicBezTo>
                  <a:cubicBezTo>
                    <a:pt x="79" y="59"/>
                    <a:pt x="79" y="59"/>
                    <a:pt x="79" y="60"/>
                  </a:cubicBezTo>
                  <a:cubicBezTo>
                    <a:pt x="79" y="61"/>
                    <a:pt x="79" y="61"/>
                    <a:pt x="80" y="62"/>
                  </a:cubicBezTo>
                  <a:cubicBezTo>
                    <a:pt x="80" y="62"/>
                    <a:pt x="79" y="62"/>
                    <a:pt x="79" y="62"/>
                  </a:cubicBezTo>
                  <a:cubicBezTo>
                    <a:pt x="79" y="62"/>
                    <a:pt x="79" y="62"/>
                    <a:pt x="79" y="62"/>
                  </a:cubicBezTo>
                  <a:cubicBezTo>
                    <a:pt x="78" y="62"/>
                    <a:pt x="78" y="62"/>
                    <a:pt x="78" y="62"/>
                  </a:cubicBezTo>
                  <a:cubicBezTo>
                    <a:pt x="78" y="62"/>
                    <a:pt x="78" y="62"/>
                    <a:pt x="78" y="62"/>
                  </a:cubicBezTo>
                  <a:cubicBezTo>
                    <a:pt x="77" y="61"/>
                    <a:pt x="76" y="61"/>
                    <a:pt x="76" y="62"/>
                  </a:cubicBezTo>
                  <a:cubicBezTo>
                    <a:pt x="75" y="62"/>
                    <a:pt x="75" y="62"/>
                    <a:pt x="74" y="62"/>
                  </a:cubicBezTo>
                  <a:cubicBezTo>
                    <a:pt x="74" y="62"/>
                    <a:pt x="74" y="62"/>
                    <a:pt x="74" y="62"/>
                  </a:cubicBezTo>
                  <a:cubicBezTo>
                    <a:pt x="74" y="62"/>
                    <a:pt x="73" y="62"/>
                    <a:pt x="73" y="62"/>
                  </a:cubicBezTo>
                  <a:cubicBezTo>
                    <a:pt x="73" y="61"/>
                    <a:pt x="72" y="61"/>
                    <a:pt x="71" y="62"/>
                  </a:cubicBezTo>
                  <a:cubicBezTo>
                    <a:pt x="70" y="62"/>
                    <a:pt x="70" y="62"/>
                    <a:pt x="70" y="62"/>
                  </a:cubicBezTo>
                  <a:cubicBezTo>
                    <a:pt x="69" y="63"/>
                    <a:pt x="69" y="63"/>
                    <a:pt x="69" y="63"/>
                  </a:cubicBezTo>
                  <a:cubicBezTo>
                    <a:pt x="68" y="63"/>
                    <a:pt x="68" y="64"/>
                    <a:pt x="68" y="64"/>
                  </a:cubicBezTo>
                  <a:cubicBezTo>
                    <a:pt x="67" y="64"/>
                    <a:pt x="66" y="65"/>
                    <a:pt x="66" y="65"/>
                  </a:cubicBezTo>
                  <a:cubicBezTo>
                    <a:pt x="66" y="65"/>
                    <a:pt x="66" y="65"/>
                    <a:pt x="66" y="65"/>
                  </a:cubicBezTo>
                  <a:cubicBezTo>
                    <a:pt x="65" y="65"/>
                    <a:pt x="65" y="65"/>
                    <a:pt x="65" y="66"/>
                  </a:cubicBezTo>
                  <a:cubicBezTo>
                    <a:pt x="65" y="66"/>
                    <a:pt x="65" y="66"/>
                    <a:pt x="64" y="66"/>
                  </a:cubicBezTo>
                  <a:cubicBezTo>
                    <a:pt x="64" y="66"/>
                    <a:pt x="64" y="67"/>
                    <a:pt x="63" y="67"/>
                  </a:cubicBezTo>
                  <a:cubicBezTo>
                    <a:pt x="63" y="67"/>
                    <a:pt x="63" y="67"/>
                    <a:pt x="63" y="67"/>
                  </a:cubicBezTo>
                  <a:cubicBezTo>
                    <a:pt x="63" y="67"/>
                    <a:pt x="63" y="67"/>
                    <a:pt x="63" y="68"/>
                  </a:cubicBezTo>
                  <a:cubicBezTo>
                    <a:pt x="63" y="68"/>
                    <a:pt x="62" y="68"/>
                    <a:pt x="62" y="68"/>
                  </a:cubicBezTo>
                  <a:cubicBezTo>
                    <a:pt x="61" y="68"/>
                    <a:pt x="61" y="70"/>
                    <a:pt x="61" y="71"/>
                  </a:cubicBezTo>
                  <a:cubicBezTo>
                    <a:pt x="61" y="71"/>
                    <a:pt x="61" y="71"/>
                    <a:pt x="61" y="71"/>
                  </a:cubicBezTo>
                  <a:cubicBezTo>
                    <a:pt x="61" y="71"/>
                    <a:pt x="61" y="71"/>
                    <a:pt x="61" y="71"/>
                  </a:cubicBezTo>
                  <a:cubicBezTo>
                    <a:pt x="61" y="72"/>
                    <a:pt x="62" y="73"/>
                    <a:pt x="62" y="74"/>
                  </a:cubicBezTo>
                  <a:cubicBezTo>
                    <a:pt x="62" y="74"/>
                    <a:pt x="62" y="74"/>
                    <a:pt x="62" y="74"/>
                  </a:cubicBezTo>
                  <a:cubicBezTo>
                    <a:pt x="61" y="75"/>
                    <a:pt x="60" y="76"/>
                    <a:pt x="60" y="76"/>
                  </a:cubicBezTo>
                  <a:cubicBezTo>
                    <a:pt x="60" y="76"/>
                    <a:pt x="59" y="77"/>
                    <a:pt x="59" y="78"/>
                  </a:cubicBezTo>
                  <a:cubicBezTo>
                    <a:pt x="59" y="78"/>
                    <a:pt x="59" y="78"/>
                    <a:pt x="59" y="78"/>
                  </a:cubicBezTo>
                  <a:cubicBezTo>
                    <a:pt x="58" y="78"/>
                    <a:pt x="57" y="79"/>
                    <a:pt x="57" y="79"/>
                  </a:cubicBezTo>
                  <a:cubicBezTo>
                    <a:pt x="56" y="79"/>
                    <a:pt x="56" y="79"/>
                    <a:pt x="56" y="79"/>
                  </a:cubicBezTo>
                  <a:cubicBezTo>
                    <a:pt x="55" y="80"/>
                    <a:pt x="54" y="81"/>
                    <a:pt x="54" y="81"/>
                  </a:cubicBezTo>
                  <a:cubicBezTo>
                    <a:pt x="54" y="81"/>
                    <a:pt x="54" y="81"/>
                    <a:pt x="54" y="81"/>
                  </a:cubicBezTo>
                  <a:cubicBezTo>
                    <a:pt x="54" y="81"/>
                    <a:pt x="54" y="81"/>
                    <a:pt x="53" y="81"/>
                  </a:cubicBezTo>
                  <a:cubicBezTo>
                    <a:pt x="52" y="82"/>
                    <a:pt x="51" y="83"/>
                    <a:pt x="50" y="84"/>
                  </a:cubicBezTo>
                  <a:cubicBezTo>
                    <a:pt x="50" y="84"/>
                    <a:pt x="50" y="85"/>
                    <a:pt x="50" y="85"/>
                  </a:cubicBezTo>
                  <a:cubicBezTo>
                    <a:pt x="49" y="86"/>
                    <a:pt x="48" y="87"/>
                    <a:pt x="49" y="89"/>
                  </a:cubicBezTo>
                  <a:cubicBezTo>
                    <a:pt x="49" y="89"/>
                    <a:pt x="49" y="89"/>
                    <a:pt x="50" y="89"/>
                  </a:cubicBezTo>
                  <a:cubicBezTo>
                    <a:pt x="50" y="90"/>
                    <a:pt x="50" y="90"/>
                    <a:pt x="50" y="90"/>
                  </a:cubicBezTo>
                  <a:cubicBezTo>
                    <a:pt x="50" y="90"/>
                    <a:pt x="50" y="90"/>
                    <a:pt x="50" y="91"/>
                  </a:cubicBezTo>
                  <a:cubicBezTo>
                    <a:pt x="49" y="91"/>
                    <a:pt x="49" y="91"/>
                    <a:pt x="48" y="92"/>
                  </a:cubicBezTo>
                  <a:cubicBezTo>
                    <a:pt x="48" y="92"/>
                    <a:pt x="48" y="92"/>
                    <a:pt x="48" y="92"/>
                  </a:cubicBezTo>
                  <a:cubicBezTo>
                    <a:pt x="47" y="92"/>
                    <a:pt x="47" y="93"/>
                    <a:pt x="47" y="93"/>
                  </a:cubicBezTo>
                  <a:cubicBezTo>
                    <a:pt x="46" y="93"/>
                    <a:pt x="46" y="93"/>
                    <a:pt x="46" y="93"/>
                  </a:cubicBezTo>
                  <a:cubicBezTo>
                    <a:pt x="46" y="94"/>
                    <a:pt x="45" y="94"/>
                    <a:pt x="45" y="94"/>
                  </a:cubicBezTo>
                  <a:cubicBezTo>
                    <a:pt x="45" y="94"/>
                    <a:pt x="45" y="94"/>
                    <a:pt x="45" y="95"/>
                  </a:cubicBezTo>
                  <a:cubicBezTo>
                    <a:pt x="44" y="95"/>
                    <a:pt x="44" y="95"/>
                    <a:pt x="43" y="96"/>
                  </a:cubicBezTo>
                  <a:cubicBezTo>
                    <a:pt x="43" y="96"/>
                    <a:pt x="43" y="96"/>
                    <a:pt x="43" y="97"/>
                  </a:cubicBezTo>
                  <a:cubicBezTo>
                    <a:pt x="43" y="97"/>
                    <a:pt x="43" y="97"/>
                    <a:pt x="43" y="97"/>
                  </a:cubicBezTo>
                  <a:cubicBezTo>
                    <a:pt x="43" y="97"/>
                    <a:pt x="42" y="97"/>
                    <a:pt x="42" y="98"/>
                  </a:cubicBezTo>
                  <a:cubicBezTo>
                    <a:pt x="42" y="98"/>
                    <a:pt x="42" y="98"/>
                    <a:pt x="42" y="98"/>
                  </a:cubicBezTo>
                  <a:cubicBezTo>
                    <a:pt x="42" y="98"/>
                    <a:pt x="41" y="98"/>
                    <a:pt x="41" y="98"/>
                  </a:cubicBezTo>
                  <a:cubicBezTo>
                    <a:pt x="41" y="98"/>
                    <a:pt x="40" y="98"/>
                    <a:pt x="40" y="98"/>
                  </a:cubicBezTo>
                  <a:cubicBezTo>
                    <a:pt x="40" y="98"/>
                    <a:pt x="40" y="98"/>
                    <a:pt x="39" y="98"/>
                  </a:cubicBezTo>
                  <a:cubicBezTo>
                    <a:pt x="38" y="97"/>
                    <a:pt x="37" y="97"/>
                    <a:pt x="37" y="97"/>
                  </a:cubicBezTo>
                  <a:cubicBezTo>
                    <a:pt x="36" y="97"/>
                    <a:pt x="35" y="97"/>
                    <a:pt x="34" y="98"/>
                  </a:cubicBezTo>
                  <a:cubicBezTo>
                    <a:pt x="34" y="98"/>
                    <a:pt x="34" y="98"/>
                    <a:pt x="33" y="98"/>
                  </a:cubicBezTo>
                  <a:cubicBezTo>
                    <a:pt x="33" y="98"/>
                    <a:pt x="32" y="98"/>
                    <a:pt x="32" y="99"/>
                  </a:cubicBezTo>
                  <a:cubicBezTo>
                    <a:pt x="31" y="99"/>
                    <a:pt x="31" y="99"/>
                    <a:pt x="31" y="99"/>
                  </a:cubicBezTo>
                  <a:cubicBezTo>
                    <a:pt x="31" y="99"/>
                    <a:pt x="31" y="99"/>
                    <a:pt x="30" y="99"/>
                  </a:cubicBezTo>
                  <a:cubicBezTo>
                    <a:pt x="30" y="99"/>
                    <a:pt x="29" y="99"/>
                    <a:pt x="28" y="99"/>
                  </a:cubicBezTo>
                  <a:cubicBezTo>
                    <a:pt x="28" y="99"/>
                    <a:pt x="27" y="100"/>
                    <a:pt x="27" y="100"/>
                  </a:cubicBezTo>
                  <a:cubicBezTo>
                    <a:pt x="26" y="100"/>
                    <a:pt x="26" y="101"/>
                    <a:pt x="26" y="101"/>
                  </a:cubicBezTo>
                  <a:cubicBezTo>
                    <a:pt x="25" y="101"/>
                    <a:pt x="25" y="102"/>
                    <a:pt x="25" y="102"/>
                  </a:cubicBezTo>
                  <a:cubicBezTo>
                    <a:pt x="25" y="102"/>
                    <a:pt x="24" y="102"/>
                    <a:pt x="24" y="102"/>
                  </a:cubicBezTo>
                  <a:cubicBezTo>
                    <a:pt x="24" y="103"/>
                    <a:pt x="23" y="103"/>
                    <a:pt x="23" y="104"/>
                  </a:cubicBezTo>
                  <a:cubicBezTo>
                    <a:pt x="23" y="104"/>
                    <a:pt x="23" y="105"/>
                    <a:pt x="23" y="105"/>
                  </a:cubicBezTo>
                  <a:cubicBezTo>
                    <a:pt x="23" y="105"/>
                    <a:pt x="23" y="106"/>
                    <a:pt x="23" y="106"/>
                  </a:cubicBezTo>
                  <a:cubicBezTo>
                    <a:pt x="23" y="106"/>
                    <a:pt x="23" y="106"/>
                    <a:pt x="23" y="106"/>
                  </a:cubicBezTo>
                  <a:cubicBezTo>
                    <a:pt x="23" y="107"/>
                    <a:pt x="23" y="108"/>
                    <a:pt x="23" y="108"/>
                  </a:cubicBezTo>
                  <a:cubicBezTo>
                    <a:pt x="23" y="108"/>
                    <a:pt x="23" y="109"/>
                    <a:pt x="23" y="109"/>
                  </a:cubicBezTo>
                  <a:cubicBezTo>
                    <a:pt x="22" y="109"/>
                    <a:pt x="22" y="109"/>
                    <a:pt x="22" y="109"/>
                  </a:cubicBezTo>
                  <a:cubicBezTo>
                    <a:pt x="22" y="110"/>
                    <a:pt x="22" y="110"/>
                    <a:pt x="22" y="110"/>
                  </a:cubicBezTo>
                  <a:cubicBezTo>
                    <a:pt x="22" y="111"/>
                    <a:pt x="22" y="112"/>
                    <a:pt x="22" y="113"/>
                  </a:cubicBezTo>
                  <a:cubicBezTo>
                    <a:pt x="22" y="112"/>
                    <a:pt x="22" y="112"/>
                    <a:pt x="22" y="112"/>
                  </a:cubicBezTo>
                  <a:cubicBezTo>
                    <a:pt x="21" y="111"/>
                    <a:pt x="21" y="110"/>
                    <a:pt x="20" y="110"/>
                  </a:cubicBezTo>
                  <a:cubicBezTo>
                    <a:pt x="20" y="110"/>
                    <a:pt x="20" y="109"/>
                    <a:pt x="20" y="109"/>
                  </a:cubicBezTo>
                  <a:cubicBezTo>
                    <a:pt x="20" y="109"/>
                    <a:pt x="20" y="109"/>
                    <a:pt x="20" y="108"/>
                  </a:cubicBezTo>
                  <a:cubicBezTo>
                    <a:pt x="20" y="107"/>
                    <a:pt x="20" y="107"/>
                    <a:pt x="19" y="106"/>
                  </a:cubicBezTo>
                  <a:cubicBezTo>
                    <a:pt x="19" y="105"/>
                    <a:pt x="19" y="105"/>
                    <a:pt x="19" y="105"/>
                  </a:cubicBezTo>
                  <a:cubicBezTo>
                    <a:pt x="19" y="104"/>
                    <a:pt x="19" y="104"/>
                    <a:pt x="19" y="103"/>
                  </a:cubicBezTo>
                  <a:cubicBezTo>
                    <a:pt x="18" y="103"/>
                    <a:pt x="18" y="103"/>
                    <a:pt x="18" y="102"/>
                  </a:cubicBezTo>
                  <a:cubicBezTo>
                    <a:pt x="18" y="101"/>
                    <a:pt x="18" y="99"/>
                    <a:pt x="17" y="98"/>
                  </a:cubicBezTo>
                  <a:cubicBezTo>
                    <a:pt x="17" y="97"/>
                    <a:pt x="17" y="96"/>
                    <a:pt x="16" y="96"/>
                  </a:cubicBezTo>
                  <a:cubicBezTo>
                    <a:pt x="16" y="96"/>
                    <a:pt x="16" y="95"/>
                    <a:pt x="16" y="95"/>
                  </a:cubicBezTo>
                  <a:cubicBezTo>
                    <a:pt x="16" y="95"/>
                    <a:pt x="16" y="94"/>
                    <a:pt x="16" y="94"/>
                  </a:cubicBezTo>
                  <a:cubicBezTo>
                    <a:pt x="16" y="93"/>
                    <a:pt x="15" y="93"/>
                    <a:pt x="15" y="92"/>
                  </a:cubicBezTo>
                  <a:cubicBezTo>
                    <a:pt x="15" y="92"/>
                    <a:pt x="16" y="91"/>
                    <a:pt x="15" y="90"/>
                  </a:cubicBezTo>
                  <a:cubicBezTo>
                    <a:pt x="15" y="90"/>
                    <a:pt x="15" y="90"/>
                    <a:pt x="15" y="90"/>
                  </a:cubicBezTo>
                  <a:cubicBezTo>
                    <a:pt x="15" y="90"/>
                    <a:pt x="15" y="90"/>
                    <a:pt x="15" y="89"/>
                  </a:cubicBezTo>
                  <a:cubicBezTo>
                    <a:pt x="16" y="89"/>
                    <a:pt x="16" y="89"/>
                    <a:pt x="16" y="89"/>
                  </a:cubicBezTo>
                  <a:cubicBezTo>
                    <a:pt x="16" y="88"/>
                    <a:pt x="16" y="87"/>
                    <a:pt x="16" y="86"/>
                  </a:cubicBezTo>
                  <a:cubicBezTo>
                    <a:pt x="16" y="86"/>
                    <a:pt x="16" y="86"/>
                    <a:pt x="16" y="86"/>
                  </a:cubicBezTo>
                  <a:cubicBezTo>
                    <a:pt x="16" y="86"/>
                    <a:pt x="16" y="86"/>
                    <a:pt x="16" y="85"/>
                  </a:cubicBezTo>
                  <a:cubicBezTo>
                    <a:pt x="16" y="85"/>
                    <a:pt x="16" y="85"/>
                    <a:pt x="16" y="85"/>
                  </a:cubicBezTo>
                  <a:cubicBezTo>
                    <a:pt x="17" y="84"/>
                    <a:pt x="17" y="83"/>
                    <a:pt x="17" y="83"/>
                  </a:cubicBezTo>
                  <a:cubicBezTo>
                    <a:pt x="17" y="82"/>
                    <a:pt x="17" y="82"/>
                    <a:pt x="17" y="82"/>
                  </a:cubicBezTo>
                  <a:cubicBezTo>
                    <a:pt x="17" y="82"/>
                    <a:pt x="17" y="82"/>
                    <a:pt x="17" y="82"/>
                  </a:cubicBezTo>
                  <a:cubicBezTo>
                    <a:pt x="17" y="82"/>
                    <a:pt x="17" y="81"/>
                    <a:pt x="17" y="81"/>
                  </a:cubicBezTo>
                  <a:cubicBezTo>
                    <a:pt x="17" y="81"/>
                    <a:pt x="18" y="80"/>
                    <a:pt x="18" y="79"/>
                  </a:cubicBezTo>
                  <a:cubicBezTo>
                    <a:pt x="18" y="79"/>
                    <a:pt x="18" y="79"/>
                    <a:pt x="18" y="79"/>
                  </a:cubicBezTo>
                  <a:cubicBezTo>
                    <a:pt x="18" y="79"/>
                    <a:pt x="18" y="79"/>
                    <a:pt x="18" y="79"/>
                  </a:cubicBezTo>
                  <a:cubicBezTo>
                    <a:pt x="19" y="78"/>
                    <a:pt x="19" y="77"/>
                    <a:pt x="19" y="76"/>
                  </a:cubicBezTo>
                  <a:cubicBezTo>
                    <a:pt x="19" y="76"/>
                    <a:pt x="19" y="76"/>
                    <a:pt x="19" y="76"/>
                  </a:cubicBezTo>
                  <a:cubicBezTo>
                    <a:pt x="19" y="75"/>
                    <a:pt x="20" y="75"/>
                    <a:pt x="20" y="74"/>
                  </a:cubicBezTo>
                  <a:cubicBezTo>
                    <a:pt x="20" y="74"/>
                    <a:pt x="20" y="73"/>
                    <a:pt x="20" y="73"/>
                  </a:cubicBezTo>
                  <a:cubicBezTo>
                    <a:pt x="20" y="73"/>
                    <a:pt x="20" y="73"/>
                    <a:pt x="20" y="72"/>
                  </a:cubicBezTo>
                  <a:cubicBezTo>
                    <a:pt x="20" y="72"/>
                    <a:pt x="20" y="72"/>
                    <a:pt x="20" y="72"/>
                  </a:cubicBezTo>
                  <a:cubicBezTo>
                    <a:pt x="25" y="61"/>
                    <a:pt x="33" y="50"/>
                    <a:pt x="42" y="41"/>
                  </a:cubicBezTo>
                  <a:cubicBezTo>
                    <a:pt x="42" y="41"/>
                    <a:pt x="42" y="41"/>
                    <a:pt x="42" y="41"/>
                  </a:cubicBezTo>
                  <a:cubicBezTo>
                    <a:pt x="42" y="41"/>
                    <a:pt x="42" y="41"/>
                    <a:pt x="42" y="41"/>
                  </a:cubicBezTo>
                  <a:cubicBezTo>
                    <a:pt x="43" y="40"/>
                    <a:pt x="43" y="40"/>
                    <a:pt x="43" y="40"/>
                  </a:cubicBezTo>
                  <a:cubicBezTo>
                    <a:pt x="44" y="40"/>
                    <a:pt x="44" y="40"/>
                    <a:pt x="44" y="39"/>
                  </a:cubicBezTo>
                  <a:cubicBezTo>
                    <a:pt x="44" y="39"/>
                    <a:pt x="45" y="39"/>
                    <a:pt x="45" y="39"/>
                  </a:cubicBezTo>
                  <a:cubicBezTo>
                    <a:pt x="45" y="39"/>
                    <a:pt x="45" y="39"/>
                    <a:pt x="45" y="39"/>
                  </a:cubicBezTo>
                  <a:cubicBezTo>
                    <a:pt x="45" y="39"/>
                    <a:pt x="45" y="39"/>
                    <a:pt x="45" y="39"/>
                  </a:cubicBezTo>
                  <a:cubicBezTo>
                    <a:pt x="45" y="39"/>
                    <a:pt x="45" y="38"/>
                    <a:pt x="45" y="38"/>
                  </a:cubicBezTo>
                  <a:cubicBezTo>
                    <a:pt x="45" y="38"/>
                    <a:pt x="45" y="38"/>
                    <a:pt x="45" y="38"/>
                  </a:cubicBezTo>
                  <a:cubicBezTo>
                    <a:pt x="46" y="39"/>
                    <a:pt x="48" y="39"/>
                    <a:pt x="49" y="38"/>
                  </a:cubicBezTo>
                  <a:cubicBezTo>
                    <a:pt x="50" y="38"/>
                    <a:pt x="50" y="38"/>
                    <a:pt x="50" y="38"/>
                  </a:cubicBezTo>
                  <a:cubicBezTo>
                    <a:pt x="50" y="38"/>
                    <a:pt x="49" y="39"/>
                    <a:pt x="49" y="39"/>
                  </a:cubicBezTo>
                  <a:cubicBezTo>
                    <a:pt x="49" y="39"/>
                    <a:pt x="49" y="40"/>
                    <a:pt x="48" y="40"/>
                  </a:cubicBezTo>
                  <a:cubicBezTo>
                    <a:pt x="48" y="40"/>
                    <a:pt x="47" y="41"/>
                    <a:pt x="47" y="42"/>
                  </a:cubicBezTo>
                  <a:cubicBezTo>
                    <a:pt x="47" y="42"/>
                    <a:pt x="47" y="42"/>
                    <a:pt x="47" y="42"/>
                  </a:cubicBezTo>
                  <a:cubicBezTo>
                    <a:pt x="47" y="42"/>
                    <a:pt x="47" y="42"/>
                    <a:pt x="47" y="42"/>
                  </a:cubicBezTo>
                  <a:cubicBezTo>
                    <a:pt x="46" y="42"/>
                    <a:pt x="46" y="42"/>
                    <a:pt x="46" y="43"/>
                  </a:cubicBezTo>
                  <a:cubicBezTo>
                    <a:pt x="46" y="43"/>
                    <a:pt x="45" y="43"/>
                    <a:pt x="45" y="44"/>
                  </a:cubicBezTo>
                  <a:cubicBezTo>
                    <a:pt x="44" y="44"/>
                    <a:pt x="43" y="45"/>
                    <a:pt x="43" y="46"/>
                  </a:cubicBezTo>
                  <a:cubicBezTo>
                    <a:pt x="42" y="47"/>
                    <a:pt x="42" y="47"/>
                    <a:pt x="42" y="48"/>
                  </a:cubicBezTo>
                  <a:cubicBezTo>
                    <a:pt x="41" y="48"/>
                    <a:pt x="41" y="49"/>
                    <a:pt x="42" y="50"/>
                  </a:cubicBezTo>
                  <a:cubicBezTo>
                    <a:pt x="42" y="50"/>
                    <a:pt x="42" y="50"/>
                    <a:pt x="42" y="51"/>
                  </a:cubicBezTo>
                  <a:cubicBezTo>
                    <a:pt x="42" y="51"/>
                    <a:pt x="42" y="51"/>
                    <a:pt x="42" y="51"/>
                  </a:cubicBezTo>
                  <a:cubicBezTo>
                    <a:pt x="41" y="52"/>
                    <a:pt x="41" y="54"/>
                    <a:pt x="42" y="55"/>
                  </a:cubicBezTo>
                  <a:cubicBezTo>
                    <a:pt x="42" y="56"/>
                    <a:pt x="43" y="56"/>
                    <a:pt x="44" y="57"/>
                  </a:cubicBezTo>
                  <a:cubicBezTo>
                    <a:pt x="45" y="57"/>
                    <a:pt x="45" y="57"/>
                    <a:pt x="46" y="57"/>
                  </a:cubicBezTo>
                  <a:cubicBezTo>
                    <a:pt x="46" y="57"/>
                    <a:pt x="47" y="58"/>
                    <a:pt x="47" y="58"/>
                  </a:cubicBezTo>
                  <a:cubicBezTo>
                    <a:pt x="47" y="58"/>
                    <a:pt x="48" y="58"/>
                    <a:pt x="48" y="58"/>
                  </a:cubicBezTo>
                  <a:cubicBezTo>
                    <a:pt x="48" y="58"/>
                    <a:pt x="48" y="59"/>
                    <a:pt x="48" y="59"/>
                  </a:cubicBezTo>
                  <a:cubicBezTo>
                    <a:pt x="49" y="59"/>
                    <a:pt x="49" y="59"/>
                    <a:pt x="49" y="59"/>
                  </a:cubicBezTo>
                  <a:cubicBezTo>
                    <a:pt x="48" y="60"/>
                    <a:pt x="49" y="61"/>
                    <a:pt x="49" y="62"/>
                  </a:cubicBezTo>
                  <a:cubicBezTo>
                    <a:pt x="49" y="62"/>
                    <a:pt x="49" y="62"/>
                    <a:pt x="49" y="62"/>
                  </a:cubicBezTo>
                  <a:cubicBezTo>
                    <a:pt x="49" y="63"/>
                    <a:pt x="49" y="63"/>
                    <a:pt x="50" y="64"/>
                  </a:cubicBezTo>
                  <a:cubicBezTo>
                    <a:pt x="50" y="64"/>
                    <a:pt x="50" y="64"/>
                    <a:pt x="50" y="64"/>
                  </a:cubicBezTo>
                  <a:cubicBezTo>
                    <a:pt x="50" y="65"/>
                    <a:pt x="51" y="66"/>
                    <a:pt x="52" y="66"/>
                  </a:cubicBezTo>
                  <a:cubicBezTo>
                    <a:pt x="52" y="67"/>
                    <a:pt x="53" y="67"/>
                    <a:pt x="55" y="67"/>
                  </a:cubicBezTo>
                  <a:cubicBezTo>
                    <a:pt x="55" y="67"/>
                    <a:pt x="55" y="67"/>
                    <a:pt x="56" y="67"/>
                  </a:cubicBezTo>
                  <a:cubicBezTo>
                    <a:pt x="56" y="67"/>
                    <a:pt x="56" y="67"/>
                    <a:pt x="56" y="67"/>
                  </a:cubicBezTo>
                  <a:cubicBezTo>
                    <a:pt x="57" y="67"/>
                    <a:pt x="58" y="66"/>
                    <a:pt x="59" y="65"/>
                  </a:cubicBezTo>
                  <a:cubicBezTo>
                    <a:pt x="59" y="64"/>
                    <a:pt x="60" y="64"/>
                    <a:pt x="60" y="63"/>
                  </a:cubicBezTo>
                  <a:cubicBezTo>
                    <a:pt x="60" y="63"/>
                    <a:pt x="60" y="62"/>
                    <a:pt x="60" y="61"/>
                  </a:cubicBezTo>
                  <a:cubicBezTo>
                    <a:pt x="60" y="61"/>
                    <a:pt x="60" y="60"/>
                    <a:pt x="60" y="60"/>
                  </a:cubicBezTo>
                  <a:cubicBezTo>
                    <a:pt x="60" y="60"/>
                    <a:pt x="61" y="60"/>
                    <a:pt x="61" y="60"/>
                  </a:cubicBezTo>
                  <a:cubicBezTo>
                    <a:pt x="61" y="60"/>
                    <a:pt x="61" y="60"/>
                    <a:pt x="61" y="60"/>
                  </a:cubicBezTo>
                  <a:cubicBezTo>
                    <a:pt x="61" y="60"/>
                    <a:pt x="61" y="60"/>
                    <a:pt x="61" y="60"/>
                  </a:cubicBezTo>
                  <a:cubicBezTo>
                    <a:pt x="62" y="59"/>
                    <a:pt x="63" y="58"/>
                    <a:pt x="63" y="57"/>
                  </a:cubicBezTo>
                  <a:cubicBezTo>
                    <a:pt x="63" y="57"/>
                    <a:pt x="63" y="57"/>
                    <a:pt x="63" y="57"/>
                  </a:cubicBezTo>
                  <a:cubicBezTo>
                    <a:pt x="64" y="57"/>
                    <a:pt x="65" y="56"/>
                    <a:pt x="65" y="55"/>
                  </a:cubicBezTo>
                  <a:cubicBezTo>
                    <a:pt x="65" y="55"/>
                    <a:pt x="65" y="55"/>
                    <a:pt x="65" y="54"/>
                  </a:cubicBezTo>
                  <a:cubicBezTo>
                    <a:pt x="66" y="54"/>
                    <a:pt x="66" y="53"/>
                    <a:pt x="66" y="52"/>
                  </a:cubicBezTo>
                  <a:cubicBezTo>
                    <a:pt x="66" y="52"/>
                    <a:pt x="66" y="52"/>
                    <a:pt x="66" y="52"/>
                  </a:cubicBezTo>
                  <a:cubicBezTo>
                    <a:pt x="66" y="52"/>
                    <a:pt x="66" y="51"/>
                    <a:pt x="66" y="50"/>
                  </a:cubicBezTo>
                  <a:cubicBezTo>
                    <a:pt x="66" y="50"/>
                    <a:pt x="66" y="50"/>
                    <a:pt x="66" y="50"/>
                  </a:cubicBezTo>
                  <a:cubicBezTo>
                    <a:pt x="67" y="49"/>
                    <a:pt x="67" y="48"/>
                    <a:pt x="67" y="47"/>
                  </a:cubicBezTo>
                  <a:cubicBezTo>
                    <a:pt x="67" y="47"/>
                    <a:pt x="67" y="47"/>
                    <a:pt x="67" y="47"/>
                  </a:cubicBezTo>
                  <a:close/>
                  <a:moveTo>
                    <a:pt x="72" y="40"/>
                  </a:moveTo>
                  <a:cubicBezTo>
                    <a:pt x="73" y="40"/>
                    <a:pt x="73" y="41"/>
                    <a:pt x="73" y="41"/>
                  </a:cubicBezTo>
                  <a:cubicBezTo>
                    <a:pt x="73" y="41"/>
                    <a:pt x="73" y="41"/>
                    <a:pt x="73" y="41"/>
                  </a:cubicBezTo>
                  <a:cubicBezTo>
                    <a:pt x="73" y="41"/>
                    <a:pt x="73" y="40"/>
                    <a:pt x="72" y="40"/>
                  </a:cubicBezTo>
                  <a:close/>
                  <a:moveTo>
                    <a:pt x="66" y="82"/>
                  </a:moveTo>
                  <a:cubicBezTo>
                    <a:pt x="66" y="82"/>
                    <a:pt x="66" y="82"/>
                    <a:pt x="66" y="82"/>
                  </a:cubicBezTo>
                  <a:cubicBezTo>
                    <a:pt x="66" y="82"/>
                    <a:pt x="66" y="82"/>
                    <a:pt x="66" y="82"/>
                  </a:cubicBezTo>
                  <a:cubicBezTo>
                    <a:pt x="66" y="82"/>
                    <a:pt x="66" y="82"/>
                    <a:pt x="66" y="82"/>
                  </a:cubicBezTo>
                  <a:close/>
                  <a:moveTo>
                    <a:pt x="44" y="111"/>
                  </a:moveTo>
                  <a:cubicBezTo>
                    <a:pt x="44" y="111"/>
                    <a:pt x="43" y="110"/>
                    <a:pt x="43" y="110"/>
                  </a:cubicBezTo>
                  <a:cubicBezTo>
                    <a:pt x="43" y="110"/>
                    <a:pt x="43" y="110"/>
                    <a:pt x="43" y="110"/>
                  </a:cubicBezTo>
                  <a:cubicBezTo>
                    <a:pt x="43" y="110"/>
                    <a:pt x="44" y="111"/>
                    <a:pt x="44" y="111"/>
                  </a:cubicBezTo>
                  <a:close/>
                  <a:moveTo>
                    <a:pt x="44" y="45"/>
                  </a:moveTo>
                  <a:cubicBezTo>
                    <a:pt x="44" y="45"/>
                    <a:pt x="44" y="44"/>
                    <a:pt x="44" y="44"/>
                  </a:cubicBezTo>
                  <a:cubicBezTo>
                    <a:pt x="44" y="44"/>
                    <a:pt x="44" y="44"/>
                    <a:pt x="44" y="44"/>
                  </a:cubicBezTo>
                  <a:cubicBezTo>
                    <a:pt x="44" y="44"/>
                    <a:pt x="44" y="45"/>
                    <a:pt x="44" y="45"/>
                  </a:cubicBezTo>
                  <a:close/>
                  <a:moveTo>
                    <a:pt x="51" y="48"/>
                  </a:moveTo>
                  <a:cubicBezTo>
                    <a:pt x="51" y="48"/>
                    <a:pt x="51" y="48"/>
                    <a:pt x="51" y="48"/>
                  </a:cubicBezTo>
                  <a:cubicBezTo>
                    <a:pt x="51" y="48"/>
                    <a:pt x="51" y="48"/>
                    <a:pt x="51" y="47"/>
                  </a:cubicBezTo>
                  <a:cubicBezTo>
                    <a:pt x="52" y="47"/>
                    <a:pt x="52" y="47"/>
                    <a:pt x="53" y="47"/>
                  </a:cubicBezTo>
                  <a:cubicBezTo>
                    <a:pt x="53" y="46"/>
                    <a:pt x="53" y="46"/>
                    <a:pt x="53" y="46"/>
                  </a:cubicBezTo>
                  <a:cubicBezTo>
                    <a:pt x="53" y="46"/>
                    <a:pt x="54" y="46"/>
                    <a:pt x="54" y="45"/>
                  </a:cubicBezTo>
                  <a:cubicBezTo>
                    <a:pt x="55" y="45"/>
                    <a:pt x="55" y="45"/>
                    <a:pt x="55" y="45"/>
                  </a:cubicBezTo>
                  <a:cubicBezTo>
                    <a:pt x="55" y="45"/>
                    <a:pt x="55" y="45"/>
                    <a:pt x="55" y="45"/>
                  </a:cubicBezTo>
                  <a:cubicBezTo>
                    <a:pt x="56" y="45"/>
                    <a:pt x="56" y="45"/>
                    <a:pt x="56" y="44"/>
                  </a:cubicBezTo>
                  <a:cubicBezTo>
                    <a:pt x="56" y="44"/>
                    <a:pt x="57" y="44"/>
                    <a:pt x="57" y="44"/>
                  </a:cubicBezTo>
                  <a:cubicBezTo>
                    <a:pt x="58" y="44"/>
                    <a:pt x="58" y="43"/>
                    <a:pt x="59" y="43"/>
                  </a:cubicBezTo>
                  <a:cubicBezTo>
                    <a:pt x="59" y="43"/>
                    <a:pt x="59" y="43"/>
                    <a:pt x="59" y="43"/>
                  </a:cubicBezTo>
                  <a:cubicBezTo>
                    <a:pt x="60" y="43"/>
                    <a:pt x="60" y="43"/>
                    <a:pt x="60" y="43"/>
                  </a:cubicBezTo>
                  <a:cubicBezTo>
                    <a:pt x="60" y="42"/>
                    <a:pt x="61" y="42"/>
                    <a:pt x="61" y="42"/>
                  </a:cubicBezTo>
                  <a:cubicBezTo>
                    <a:pt x="61" y="41"/>
                    <a:pt x="61" y="41"/>
                    <a:pt x="62" y="41"/>
                  </a:cubicBezTo>
                  <a:cubicBezTo>
                    <a:pt x="62" y="41"/>
                    <a:pt x="62" y="41"/>
                    <a:pt x="62" y="41"/>
                  </a:cubicBezTo>
                  <a:cubicBezTo>
                    <a:pt x="61" y="41"/>
                    <a:pt x="61" y="42"/>
                    <a:pt x="61" y="42"/>
                  </a:cubicBezTo>
                  <a:cubicBezTo>
                    <a:pt x="61" y="42"/>
                    <a:pt x="61" y="42"/>
                    <a:pt x="61" y="43"/>
                  </a:cubicBezTo>
                  <a:cubicBezTo>
                    <a:pt x="61" y="43"/>
                    <a:pt x="61" y="43"/>
                    <a:pt x="61" y="43"/>
                  </a:cubicBezTo>
                  <a:cubicBezTo>
                    <a:pt x="61" y="43"/>
                    <a:pt x="60" y="43"/>
                    <a:pt x="60" y="44"/>
                  </a:cubicBezTo>
                  <a:cubicBezTo>
                    <a:pt x="60" y="44"/>
                    <a:pt x="60" y="45"/>
                    <a:pt x="60" y="45"/>
                  </a:cubicBezTo>
                  <a:cubicBezTo>
                    <a:pt x="60" y="45"/>
                    <a:pt x="60" y="46"/>
                    <a:pt x="60" y="46"/>
                  </a:cubicBezTo>
                  <a:cubicBezTo>
                    <a:pt x="58" y="47"/>
                    <a:pt x="57" y="48"/>
                    <a:pt x="57" y="49"/>
                  </a:cubicBezTo>
                  <a:cubicBezTo>
                    <a:pt x="57" y="50"/>
                    <a:pt x="57" y="51"/>
                    <a:pt x="58" y="52"/>
                  </a:cubicBezTo>
                  <a:cubicBezTo>
                    <a:pt x="58" y="52"/>
                    <a:pt x="58" y="52"/>
                    <a:pt x="58" y="53"/>
                  </a:cubicBezTo>
                  <a:cubicBezTo>
                    <a:pt x="58" y="53"/>
                    <a:pt x="58" y="53"/>
                    <a:pt x="57" y="53"/>
                  </a:cubicBezTo>
                  <a:cubicBezTo>
                    <a:pt x="57" y="53"/>
                    <a:pt x="57" y="53"/>
                    <a:pt x="57" y="53"/>
                  </a:cubicBezTo>
                  <a:cubicBezTo>
                    <a:pt x="57" y="53"/>
                    <a:pt x="57" y="53"/>
                    <a:pt x="56" y="53"/>
                  </a:cubicBezTo>
                  <a:cubicBezTo>
                    <a:pt x="56" y="53"/>
                    <a:pt x="56" y="53"/>
                    <a:pt x="56" y="53"/>
                  </a:cubicBezTo>
                  <a:cubicBezTo>
                    <a:pt x="56" y="53"/>
                    <a:pt x="55" y="53"/>
                    <a:pt x="54" y="53"/>
                  </a:cubicBezTo>
                  <a:cubicBezTo>
                    <a:pt x="54" y="53"/>
                    <a:pt x="54" y="53"/>
                    <a:pt x="54" y="53"/>
                  </a:cubicBezTo>
                  <a:cubicBezTo>
                    <a:pt x="54" y="53"/>
                    <a:pt x="54" y="53"/>
                    <a:pt x="53" y="53"/>
                  </a:cubicBezTo>
                  <a:cubicBezTo>
                    <a:pt x="53" y="52"/>
                    <a:pt x="53" y="52"/>
                    <a:pt x="52" y="52"/>
                  </a:cubicBezTo>
                  <a:cubicBezTo>
                    <a:pt x="52" y="51"/>
                    <a:pt x="51" y="51"/>
                    <a:pt x="51" y="50"/>
                  </a:cubicBezTo>
                  <a:cubicBezTo>
                    <a:pt x="51" y="50"/>
                    <a:pt x="50" y="50"/>
                    <a:pt x="50" y="50"/>
                  </a:cubicBezTo>
                  <a:cubicBezTo>
                    <a:pt x="50" y="50"/>
                    <a:pt x="50" y="49"/>
                    <a:pt x="50" y="49"/>
                  </a:cubicBezTo>
                  <a:cubicBezTo>
                    <a:pt x="50" y="49"/>
                    <a:pt x="50" y="49"/>
                    <a:pt x="51" y="48"/>
                  </a:cubicBezTo>
                  <a:cubicBezTo>
                    <a:pt x="51" y="48"/>
                    <a:pt x="51" y="48"/>
                    <a:pt x="51" y="48"/>
                  </a:cubicBezTo>
                  <a:close/>
                  <a:moveTo>
                    <a:pt x="51" y="37"/>
                  </a:moveTo>
                  <a:cubicBezTo>
                    <a:pt x="51" y="37"/>
                    <a:pt x="51" y="37"/>
                    <a:pt x="51" y="37"/>
                  </a:cubicBezTo>
                  <a:cubicBezTo>
                    <a:pt x="51" y="37"/>
                    <a:pt x="51" y="37"/>
                    <a:pt x="51" y="37"/>
                  </a:cubicBezTo>
                  <a:cubicBezTo>
                    <a:pt x="51" y="37"/>
                    <a:pt x="51" y="37"/>
                    <a:pt x="51" y="37"/>
                  </a:cubicBezTo>
                  <a:cubicBezTo>
                    <a:pt x="51" y="37"/>
                    <a:pt x="51" y="37"/>
                    <a:pt x="51" y="37"/>
                  </a:cubicBezTo>
                  <a:cubicBezTo>
                    <a:pt x="51" y="37"/>
                    <a:pt x="51" y="37"/>
                    <a:pt x="51" y="37"/>
                  </a:cubicBezTo>
                  <a:close/>
                  <a:moveTo>
                    <a:pt x="58" y="26"/>
                  </a:moveTo>
                  <a:cubicBezTo>
                    <a:pt x="58" y="26"/>
                    <a:pt x="58" y="26"/>
                    <a:pt x="58" y="26"/>
                  </a:cubicBezTo>
                  <a:cubicBezTo>
                    <a:pt x="58" y="26"/>
                    <a:pt x="58" y="26"/>
                    <a:pt x="58" y="26"/>
                  </a:cubicBezTo>
                  <a:cubicBezTo>
                    <a:pt x="58" y="26"/>
                    <a:pt x="58" y="26"/>
                    <a:pt x="58" y="26"/>
                  </a:cubicBezTo>
                  <a:cubicBezTo>
                    <a:pt x="58" y="26"/>
                    <a:pt x="58" y="26"/>
                    <a:pt x="58" y="26"/>
                  </a:cubicBezTo>
                  <a:close/>
                  <a:moveTo>
                    <a:pt x="97" y="16"/>
                  </a:moveTo>
                  <a:cubicBezTo>
                    <a:pt x="97" y="16"/>
                    <a:pt x="97" y="16"/>
                    <a:pt x="97" y="16"/>
                  </a:cubicBezTo>
                  <a:cubicBezTo>
                    <a:pt x="97" y="16"/>
                    <a:pt x="97" y="17"/>
                    <a:pt x="97" y="17"/>
                  </a:cubicBezTo>
                  <a:cubicBezTo>
                    <a:pt x="97" y="17"/>
                    <a:pt x="97" y="16"/>
                    <a:pt x="97" y="16"/>
                  </a:cubicBezTo>
                  <a:close/>
                  <a:moveTo>
                    <a:pt x="105" y="8"/>
                  </a:moveTo>
                  <a:cubicBezTo>
                    <a:pt x="105" y="7"/>
                    <a:pt x="104" y="8"/>
                    <a:pt x="103" y="8"/>
                  </a:cubicBezTo>
                  <a:cubicBezTo>
                    <a:pt x="103" y="8"/>
                    <a:pt x="103" y="8"/>
                    <a:pt x="103" y="7"/>
                  </a:cubicBezTo>
                  <a:cubicBezTo>
                    <a:pt x="105" y="7"/>
                    <a:pt x="106" y="7"/>
                    <a:pt x="108" y="7"/>
                  </a:cubicBezTo>
                  <a:cubicBezTo>
                    <a:pt x="108" y="7"/>
                    <a:pt x="108" y="7"/>
                    <a:pt x="108" y="7"/>
                  </a:cubicBezTo>
                  <a:cubicBezTo>
                    <a:pt x="108" y="7"/>
                    <a:pt x="107" y="7"/>
                    <a:pt x="107" y="7"/>
                  </a:cubicBezTo>
                  <a:cubicBezTo>
                    <a:pt x="107" y="7"/>
                    <a:pt x="107" y="7"/>
                    <a:pt x="107" y="7"/>
                  </a:cubicBezTo>
                  <a:cubicBezTo>
                    <a:pt x="106" y="7"/>
                    <a:pt x="106" y="7"/>
                    <a:pt x="105" y="8"/>
                  </a:cubicBezTo>
                  <a:close/>
                  <a:moveTo>
                    <a:pt x="101" y="48"/>
                  </a:moveTo>
                  <a:cubicBezTo>
                    <a:pt x="101" y="48"/>
                    <a:pt x="101" y="48"/>
                    <a:pt x="101" y="48"/>
                  </a:cubicBezTo>
                  <a:cubicBezTo>
                    <a:pt x="101" y="48"/>
                    <a:pt x="101" y="48"/>
                    <a:pt x="101" y="48"/>
                  </a:cubicBezTo>
                  <a:cubicBezTo>
                    <a:pt x="101" y="48"/>
                    <a:pt x="101" y="48"/>
                    <a:pt x="101" y="48"/>
                  </a:cubicBezTo>
                  <a:close/>
                  <a:moveTo>
                    <a:pt x="8" y="112"/>
                  </a:moveTo>
                  <a:cubicBezTo>
                    <a:pt x="8" y="107"/>
                    <a:pt x="8" y="103"/>
                    <a:pt x="9" y="98"/>
                  </a:cubicBezTo>
                  <a:cubicBezTo>
                    <a:pt x="9" y="98"/>
                    <a:pt x="9" y="99"/>
                    <a:pt x="9" y="99"/>
                  </a:cubicBezTo>
                  <a:cubicBezTo>
                    <a:pt x="9" y="99"/>
                    <a:pt x="9" y="99"/>
                    <a:pt x="9" y="99"/>
                  </a:cubicBezTo>
                  <a:cubicBezTo>
                    <a:pt x="9" y="100"/>
                    <a:pt x="9" y="100"/>
                    <a:pt x="9" y="100"/>
                  </a:cubicBezTo>
                  <a:cubicBezTo>
                    <a:pt x="9" y="101"/>
                    <a:pt x="9" y="101"/>
                    <a:pt x="9" y="101"/>
                  </a:cubicBezTo>
                  <a:cubicBezTo>
                    <a:pt x="9" y="103"/>
                    <a:pt x="9" y="104"/>
                    <a:pt x="9" y="104"/>
                  </a:cubicBezTo>
                  <a:cubicBezTo>
                    <a:pt x="9" y="104"/>
                    <a:pt x="9" y="105"/>
                    <a:pt x="9" y="105"/>
                  </a:cubicBezTo>
                  <a:cubicBezTo>
                    <a:pt x="9" y="106"/>
                    <a:pt x="9" y="107"/>
                    <a:pt x="9" y="107"/>
                  </a:cubicBezTo>
                  <a:cubicBezTo>
                    <a:pt x="9" y="108"/>
                    <a:pt x="9" y="108"/>
                    <a:pt x="9" y="108"/>
                  </a:cubicBezTo>
                  <a:cubicBezTo>
                    <a:pt x="10" y="109"/>
                    <a:pt x="10" y="109"/>
                    <a:pt x="10" y="109"/>
                  </a:cubicBezTo>
                  <a:cubicBezTo>
                    <a:pt x="10" y="109"/>
                    <a:pt x="10" y="109"/>
                    <a:pt x="10" y="109"/>
                  </a:cubicBezTo>
                  <a:cubicBezTo>
                    <a:pt x="10" y="110"/>
                    <a:pt x="10" y="110"/>
                    <a:pt x="11" y="110"/>
                  </a:cubicBezTo>
                  <a:cubicBezTo>
                    <a:pt x="10" y="112"/>
                    <a:pt x="11" y="113"/>
                    <a:pt x="11" y="113"/>
                  </a:cubicBezTo>
                  <a:cubicBezTo>
                    <a:pt x="11" y="113"/>
                    <a:pt x="11" y="113"/>
                    <a:pt x="11" y="114"/>
                  </a:cubicBezTo>
                  <a:cubicBezTo>
                    <a:pt x="11" y="114"/>
                    <a:pt x="12" y="114"/>
                    <a:pt x="12" y="115"/>
                  </a:cubicBezTo>
                  <a:cubicBezTo>
                    <a:pt x="12" y="115"/>
                    <a:pt x="12" y="115"/>
                    <a:pt x="12" y="115"/>
                  </a:cubicBezTo>
                  <a:cubicBezTo>
                    <a:pt x="12" y="115"/>
                    <a:pt x="12" y="115"/>
                    <a:pt x="12" y="116"/>
                  </a:cubicBezTo>
                  <a:cubicBezTo>
                    <a:pt x="12" y="117"/>
                    <a:pt x="13" y="118"/>
                    <a:pt x="14" y="118"/>
                  </a:cubicBezTo>
                  <a:cubicBezTo>
                    <a:pt x="15" y="118"/>
                    <a:pt x="15" y="118"/>
                    <a:pt x="15" y="118"/>
                  </a:cubicBezTo>
                  <a:cubicBezTo>
                    <a:pt x="15" y="119"/>
                    <a:pt x="15" y="119"/>
                    <a:pt x="15" y="120"/>
                  </a:cubicBezTo>
                  <a:cubicBezTo>
                    <a:pt x="15" y="120"/>
                    <a:pt x="16" y="120"/>
                    <a:pt x="16" y="121"/>
                  </a:cubicBezTo>
                  <a:cubicBezTo>
                    <a:pt x="16" y="121"/>
                    <a:pt x="16" y="121"/>
                    <a:pt x="16" y="122"/>
                  </a:cubicBezTo>
                  <a:cubicBezTo>
                    <a:pt x="16" y="123"/>
                    <a:pt x="17" y="124"/>
                    <a:pt x="18" y="124"/>
                  </a:cubicBezTo>
                  <a:cubicBezTo>
                    <a:pt x="18" y="125"/>
                    <a:pt x="18" y="125"/>
                    <a:pt x="19" y="125"/>
                  </a:cubicBezTo>
                  <a:cubicBezTo>
                    <a:pt x="19" y="126"/>
                    <a:pt x="20" y="126"/>
                    <a:pt x="20" y="126"/>
                  </a:cubicBezTo>
                  <a:cubicBezTo>
                    <a:pt x="21" y="127"/>
                    <a:pt x="21" y="127"/>
                    <a:pt x="22" y="128"/>
                  </a:cubicBezTo>
                  <a:cubicBezTo>
                    <a:pt x="22" y="128"/>
                    <a:pt x="23" y="129"/>
                    <a:pt x="24" y="129"/>
                  </a:cubicBezTo>
                  <a:cubicBezTo>
                    <a:pt x="24" y="129"/>
                    <a:pt x="24" y="129"/>
                    <a:pt x="24" y="129"/>
                  </a:cubicBezTo>
                  <a:cubicBezTo>
                    <a:pt x="25" y="130"/>
                    <a:pt x="27" y="131"/>
                    <a:pt x="29" y="131"/>
                  </a:cubicBezTo>
                  <a:cubicBezTo>
                    <a:pt x="29" y="131"/>
                    <a:pt x="29" y="131"/>
                    <a:pt x="29" y="131"/>
                  </a:cubicBezTo>
                  <a:cubicBezTo>
                    <a:pt x="29" y="131"/>
                    <a:pt x="30" y="131"/>
                    <a:pt x="30" y="131"/>
                  </a:cubicBezTo>
                  <a:cubicBezTo>
                    <a:pt x="30" y="132"/>
                    <a:pt x="32" y="133"/>
                    <a:pt x="32" y="133"/>
                  </a:cubicBezTo>
                  <a:cubicBezTo>
                    <a:pt x="32" y="133"/>
                    <a:pt x="33" y="133"/>
                    <a:pt x="33" y="133"/>
                  </a:cubicBezTo>
                  <a:cubicBezTo>
                    <a:pt x="33" y="134"/>
                    <a:pt x="34" y="134"/>
                    <a:pt x="34" y="134"/>
                  </a:cubicBezTo>
                  <a:cubicBezTo>
                    <a:pt x="35" y="134"/>
                    <a:pt x="35" y="134"/>
                    <a:pt x="35" y="134"/>
                  </a:cubicBezTo>
                  <a:cubicBezTo>
                    <a:pt x="36" y="135"/>
                    <a:pt x="36" y="135"/>
                    <a:pt x="36" y="135"/>
                  </a:cubicBezTo>
                  <a:cubicBezTo>
                    <a:pt x="36" y="135"/>
                    <a:pt x="36" y="135"/>
                    <a:pt x="36" y="135"/>
                  </a:cubicBezTo>
                  <a:cubicBezTo>
                    <a:pt x="37" y="135"/>
                    <a:pt x="37" y="136"/>
                    <a:pt x="37" y="136"/>
                  </a:cubicBezTo>
                  <a:cubicBezTo>
                    <a:pt x="38" y="137"/>
                    <a:pt x="38" y="138"/>
                    <a:pt x="38" y="138"/>
                  </a:cubicBezTo>
                  <a:cubicBezTo>
                    <a:pt x="39" y="139"/>
                    <a:pt x="40" y="140"/>
                    <a:pt x="41" y="140"/>
                  </a:cubicBezTo>
                  <a:cubicBezTo>
                    <a:pt x="41" y="141"/>
                    <a:pt x="41" y="141"/>
                    <a:pt x="42" y="141"/>
                  </a:cubicBezTo>
                  <a:cubicBezTo>
                    <a:pt x="42" y="142"/>
                    <a:pt x="42" y="142"/>
                    <a:pt x="43" y="142"/>
                  </a:cubicBezTo>
                  <a:cubicBezTo>
                    <a:pt x="43" y="142"/>
                    <a:pt x="43" y="142"/>
                    <a:pt x="43" y="142"/>
                  </a:cubicBezTo>
                  <a:cubicBezTo>
                    <a:pt x="44" y="143"/>
                    <a:pt x="45" y="143"/>
                    <a:pt x="45" y="143"/>
                  </a:cubicBezTo>
                  <a:cubicBezTo>
                    <a:pt x="45" y="143"/>
                    <a:pt x="46" y="143"/>
                    <a:pt x="46" y="143"/>
                  </a:cubicBezTo>
                  <a:cubicBezTo>
                    <a:pt x="47" y="144"/>
                    <a:pt x="48" y="144"/>
                    <a:pt x="49" y="144"/>
                  </a:cubicBezTo>
                  <a:cubicBezTo>
                    <a:pt x="49" y="144"/>
                    <a:pt x="49" y="144"/>
                    <a:pt x="49" y="144"/>
                  </a:cubicBezTo>
                  <a:cubicBezTo>
                    <a:pt x="49" y="144"/>
                    <a:pt x="49" y="145"/>
                    <a:pt x="49" y="145"/>
                  </a:cubicBezTo>
                  <a:cubicBezTo>
                    <a:pt x="49" y="145"/>
                    <a:pt x="49" y="145"/>
                    <a:pt x="50" y="145"/>
                  </a:cubicBezTo>
                  <a:cubicBezTo>
                    <a:pt x="50" y="145"/>
                    <a:pt x="50" y="145"/>
                    <a:pt x="50" y="145"/>
                  </a:cubicBezTo>
                  <a:cubicBezTo>
                    <a:pt x="49" y="146"/>
                    <a:pt x="49" y="146"/>
                    <a:pt x="49" y="146"/>
                  </a:cubicBezTo>
                  <a:cubicBezTo>
                    <a:pt x="49" y="146"/>
                    <a:pt x="49" y="146"/>
                    <a:pt x="49" y="146"/>
                  </a:cubicBezTo>
                  <a:cubicBezTo>
                    <a:pt x="49" y="147"/>
                    <a:pt x="49" y="147"/>
                    <a:pt x="49" y="147"/>
                  </a:cubicBezTo>
                  <a:cubicBezTo>
                    <a:pt x="49" y="147"/>
                    <a:pt x="48" y="148"/>
                    <a:pt x="48" y="148"/>
                  </a:cubicBezTo>
                  <a:cubicBezTo>
                    <a:pt x="48" y="148"/>
                    <a:pt x="48" y="149"/>
                    <a:pt x="47" y="150"/>
                  </a:cubicBezTo>
                  <a:cubicBezTo>
                    <a:pt x="47" y="150"/>
                    <a:pt x="47" y="151"/>
                    <a:pt x="47" y="152"/>
                  </a:cubicBezTo>
                  <a:cubicBezTo>
                    <a:pt x="47" y="153"/>
                    <a:pt x="47" y="153"/>
                    <a:pt x="47" y="153"/>
                  </a:cubicBezTo>
                  <a:cubicBezTo>
                    <a:pt x="47" y="153"/>
                    <a:pt x="47" y="153"/>
                    <a:pt x="47" y="153"/>
                  </a:cubicBezTo>
                  <a:cubicBezTo>
                    <a:pt x="47" y="154"/>
                    <a:pt x="47" y="155"/>
                    <a:pt x="48" y="156"/>
                  </a:cubicBezTo>
                  <a:cubicBezTo>
                    <a:pt x="47" y="157"/>
                    <a:pt x="48" y="158"/>
                    <a:pt x="48" y="159"/>
                  </a:cubicBezTo>
                  <a:cubicBezTo>
                    <a:pt x="48" y="160"/>
                    <a:pt x="48" y="160"/>
                    <a:pt x="49" y="161"/>
                  </a:cubicBezTo>
                  <a:cubicBezTo>
                    <a:pt x="49" y="162"/>
                    <a:pt x="50" y="163"/>
                    <a:pt x="51" y="164"/>
                  </a:cubicBezTo>
                  <a:cubicBezTo>
                    <a:pt x="51" y="164"/>
                    <a:pt x="51" y="164"/>
                    <a:pt x="51" y="164"/>
                  </a:cubicBezTo>
                  <a:cubicBezTo>
                    <a:pt x="52" y="164"/>
                    <a:pt x="52" y="165"/>
                    <a:pt x="52" y="165"/>
                  </a:cubicBezTo>
                  <a:cubicBezTo>
                    <a:pt x="53" y="165"/>
                    <a:pt x="53" y="166"/>
                    <a:pt x="54" y="166"/>
                  </a:cubicBezTo>
                  <a:cubicBezTo>
                    <a:pt x="54" y="167"/>
                    <a:pt x="55" y="168"/>
                    <a:pt x="57" y="169"/>
                  </a:cubicBezTo>
                  <a:cubicBezTo>
                    <a:pt x="57" y="170"/>
                    <a:pt x="58" y="172"/>
                    <a:pt x="59" y="172"/>
                  </a:cubicBezTo>
                  <a:cubicBezTo>
                    <a:pt x="59" y="173"/>
                    <a:pt x="61" y="174"/>
                    <a:pt x="61" y="174"/>
                  </a:cubicBezTo>
                  <a:cubicBezTo>
                    <a:pt x="61" y="175"/>
                    <a:pt x="62" y="175"/>
                    <a:pt x="65" y="176"/>
                  </a:cubicBezTo>
                  <a:cubicBezTo>
                    <a:pt x="65" y="177"/>
                    <a:pt x="66" y="177"/>
                    <a:pt x="67" y="177"/>
                  </a:cubicBezTo>
                  <a:cubicBezTo>
                    <a:pt x="67" y="178"/>
                    <a:pt x="68" y="179"/>
                    <a:pt x="68" y="179"/>
                  </a:cubicBezTo>
                  <a:cubicBezTo>
                    <a:pt x="69" y="179"/>
                    <a:pt x="69" y="179"/>
                    <a:pt x="69" y="179"/>
                  </a:cubicBezTo>
                  <a:cubicBezTo>
                    <a:pt x="69" y="180"/>
                    <a:pt x="69" y="180"/>
                    <a:pt x="70" y="180"/>
                  </a:cubicBezTo>
                  <a:cubicBezTo>
                    <a:pt x="70" y="181"/>
                    <a:pt x="70" y="181"/>
                    <a:pt x="70" y="182"/>
                  </a:cubicBezTo>
                  <a:cubicBezTo>
                    <a:pt x="70" y="182"/>
                    <a:pt x="70" y="182"/>
                    <a:pt x="70" y="182"/>
                  </a:cubicBezTo>
                  <a:cubicBezTo>
                    <a:pt x="70" y="183"/>
                    <a:pt x="71" y="185"/>
                    <a:pt x="71" y="186"/>
                  </a:cubicBezTo>
                  <a:cubicBezTo>
                    <a:pt x="71" y="187"/>
                    <a:pt x="72" y="188"/>
                    <a:pt x="72" y="188"/>
                  </a:cubicBezTo>
                  <a:cubicBezTo>
                    <a:pt x="72" y="188"/>
                    <a:pt x="72" y="188"/>
                    <a:pt x="72" y="188"/>
                  </a:cubicBezTo>
                  <a:cubicBezTo>
                    <a:pt x="72" y="189"/>
                    <a:pt x="72" y="191"/>
                    <a:pt x="73" y="192"/>
                  </a:cubicBezTo>
                  <a:cubicBezTo>
                    <a:pt x="74" y="193"/>
                    <a:pt x="74" y="193"/>
                    <a:pt x="75" y="194"/>
                  </a:cubicBezTo>
                  <a:cubicBezTo>
                    <a:pt x="75" y="194"/>
                    <a:pt x="75" y="195"/>
                    <a:pt x="75" y="195"/>
                  </a:cubicBezTo>
                  <a:cubicBezTo>
                    <a:pt x="76" y="196"/>
                    <a:pt x="76" y="197"/>
                    <a:pt x="76" y="197"/>
                  </a:cubicBezTo>
                  <a:cubicBezTo>
                    <a:pt x="76" y="199"/>
                    <a:pt x="77" y="200"/>
                    <a:pt x="77" y="201"/>
                  </a:cubicBezTo>
                  <a:cubicBezTo>
                    <a:pt x="77" y="201"/>
                    <a:pt x="78" y="201"/>
                    <a:pt x="78" y="201"/>
                  </a:cubicBezTo>
                  <a:cubicBezTo>
                    <a:pt x="78" y="201"/>
                    <a:pt x="78" y="202"/>
                    <a:pt x="78" y="202"/>
                  </a:cubicBezTo>
                  <a:cubicBezTo>
                    <a:pt x="79" y="203"/>
                    <a:pt x="80" y="204"/>
                    <a:pt x="80" y="205"/>
                  </a:cubicBezTo>
                  <a:cubicBezTo>
                    <a:pt x="81" y="205"/>
                    <a:pt x="81" y="205"/>
                    <a:pt x="81" y="205"/>
                  </a:cubicBezTo>
                  <a:cubicBezTo>
                    <a:pt x="81" y="205"/>
                    <a:pt x="82" y="206"/>
                    <a:pt x="82" y="206"/>
                  </a:cubicBezTo>
                  <a:cubicBezTo>
                    <a:pt x="82" y="206"/>
                    <a:pt x="82" y="206"/>
                    <a:pt x="82" y="206"/>
                  </a:cubicBezTo>
                  <a:cubicBezTo>
                    <a:pt x="83" y="207"/>
                    <a:pt x="83" y="207"/>
                    <a:pt x="83" y="207"/>
                  </a:cubicBezTo>
                  <a:cubicBezTo>
                    <a:pt x="83" y="209"/>
                    <a:pt x="85" y="210"/>
                    <a:pt x="85" y="210"/>
                  </a:cubicBezTo>
                  <a:cubicBezTo>
                    <a:pt x="85" y="210"/>
                    <a:pt x="85" y="210"/>
                    <a:pt x="86" y="210"/>
                  </a:cubicBezTo>
                  <a:cubicBezTo>
                    <a:pt x="86" y="211"/>
                    <a:pt x="86" y="211"/>
                    <a:pt x="87" y="211"/>
                  </a:cubicBezTo>
                  <a:cubicBezTo>
                    <a:pt x="87" y="212"/>
                    <a:pt x="88" y="212"/>
                    <a:pt x="88" y="212"/>
                  </a:cubicBezTo>
                  <a:cubicBezTo>
                    <a:pt x="89" y="213"/>
                    <a:pt x="89" y="214"/>
                    <a:pt x="90" y="214"/>
                  </a:cubicBezTo>
                  <a:cubicBezTo>
                    <a:pt x="90" y="214"/>
                    <a:pt x="91" y="214"/>
                    <a:pt x="91" y="214"/>
                  </a:cubicBezTo>
                  <a:cubicBezTo>
                    <a:pt x="92" y="215"/>
                    <a:pt x="92" y="215"/>
                    <a:pt x="92" y="215"/>
                  </a:cubicBezTo>
                  <a:cubicBezTo>
                    <a:pt x="44" y="205"/>
                    <a:pt x="8" y="163"/>
                    <a:pt x="8" y="112"/>
                  </a:cubicBezTo>
                  <a:close/>
                  <a:moveTo>
                    <a:pt x="44" y="115"/>
                  </a:moveTo>
                  <a:cubicBezTo>
                    <a:pt x="44" y="115"/>
                    <a:pt x="44" y="115"/>
                    <a:pt x="44" y="115"/>
                  </a:cubicBezTo>
                  <a:cubicBezTo>
                    <a:pt x="44" y="115"/>
                    <a:pt x="44" y="115"/>
                    <a:pt x="44" y="115"/>
                  </a:cubicBezTo>
                  <a:cubicBezTo>
                    <a:pt x="44" y="115"/>
                    <a:pt x="44" y="115"/>
                    <a:pt x="44" y="115"/>
                  </a:cubicBezTo>
                  <a:close/>
                  <a:moveTo>
                    <a:pt x="63" y="121"/>
                  </a:moveTo>
                  <a:cubicBezTo>
                    <a:pt x="63" y="121"/>
                    <a:pt x="63" y="121"/>
                    <a:pt x="62" y="121"/>
                  </a:cubicBezTo>
                  <a:cubicBezTo>
                    <a:pt x="62" y="121"/>
                    <a:pt x="62" y="121"/>
                    <a:pt x="62" y="121"/>
                  </a:cubicBezTo>
                  <a:cubicBezTo>
                    <a:pt x="62" y="121"/>
                    <a:pt x="62" y="121"/>
                    <a:pt x="62" y="121"/>
                  </a:cubicBezTo>
                  <a:cubicBezTo>
                    <a:pt x="62" y="121"/>
                    <a:pt x="62" y="121"/>
                    <a:pt x="63" y="121"/>
                  </a:cubicBezTo>
                  <a:cubicBezTo>
                    <a:pt x="62" y="121"/>
                    <a:pt x="62" y="121"/>
                    <a:pt x="62" y="121"/>
                  </a:cubicBezTo>
                  <a:cubicBezTo>
                    <a:pt x="63" y="121"/>
                    <a:pt x="63" y="121"/>
                    <a:pt x="63" y="121"/>
                  </a:cubicBezTo>
                  <a:close/>
                  <a:moveTo>
                    <a:pt x="71" y="140"/>
                  </a:moveTo>
                  <a:cubicBezTo>
                    <a:pt x="72" y="140"/>
                    <a:pt x="72" y="139"/>
                    <a:pt x="73" y="139"/>
                  </a:cubicBezTo>
                  <a:cubicBezTo>
                    <a:pt x="73" y="139"/>
                    <a:pt x="73" y="139"/>
                    <a:pt x="73" y="139"/>
                  </a:cubicBezTo>
                  <a:cubicBezTo>
                    <a:pt x="74" y="141"/>
                    <a:pt x="75" y="142"/>
                    <a:pt x="77" y="142"/>
                  </a:cubicBezTo>
                  <a:cubicBezTo>
                    <a:pt x="77" y="142"/>
                    <a:pt x="77" y="142"/>
                    <a:pt x="77" y="142"/>
                  </a:cubicBezTo>
                  <a:cubicBezTo>
                    <a:pt x="77" y="142"/>
                    <a:pt x="77" y="142"/>
                    <a:pt x="78" y="142"/>
                  </a:cubicBezTo>
                  <a:cubicBezTo>
                    <a:pt x="78" y="142"/>
                    <a:pt x="78" y="142"/>
                    <a:pt x="78" y="142"/>
                  </a:cubicBezTo>
                  <a:cubicBezTo>
                    <a:pt x="78" y="142"/>
                    <a:pt x="78" y="142"/>
                    <a:pt x="78" y="142"/>
                  </a:cubicBezTo>
                  <a:cubicBezTo>
                    <a:pt x="78" y="143"/>
                    <a:pt x="79" y="144"/>
                    <a:pt x="80" y="144"/>
                  </a:cubicBezTo>
                  <a:cubicBezTo>
                    <a:pt x="80" y="145"/>
                    <a:pt x="80" y="145"/>
                    <a:pt x="81" y="145"/>
                  </a:cubicBezTo>
                  <a:cubicBezTo>
                    <a:pt x="81" y="145"/>
                    <a:pt x="82" y="146"/>
                    <a:pt x="83" y="146"/>
                  </a:cubicBezTo>
                  <a:cubicBezTo>
                    <a:pt x="83" y="146"/>
                    <a:pt x="84" y="146"/>
                    <a:pt x="84" y="146"/>
                  </a:cubicBezTo>
                  <a:cubicBezTo>
                    <a:pt x="85" y="146"/>
                    <a:pt x="86" y="147"/>
                    <a:pt x="86" y="146"/>
                  </a:cubicBezTo>
                  <a:cubicBezTo>
                    <a:pt x="87" y="146"/>
                    <a:pt x="87" y="146"/>
                    <a:pt x="87" y="146"/>
                  </a:cubicBezTo>
                  <a:cubicBezTo>
                    <a:pt x="88" y="146"/>
                    <a:pt x="88" y="146"/>
                    <a:pt x="88" y="146"/>
                  </a:cubicBezTo>
                  <a:cubicBezTo>
                    <a:pt x="89" y="146"/>
                    <a:pt x="89" y="146"/>
                    <a:pt x="89" y="146"/>
                  </a:cubicBezTo>
                  <a:cubicBezTo>
                    <a:pt x="90" y="147"/>
                    <a:pt x="90" y="147"/>
                    <a:pt x="90" y="147"/>
                  </a:cubicBezTo>
                  <a:cubicBezTo>
                    <a:pt x="90" y="147"/>
                    <a:pt x="90" y="147"/>
                    <a:pt x="90" y="147"/>
                  </a:cubicBezTo>
                  <a:cubicBezTo>
                    <a:pt x="90" y="147"/>
                    <a:pt x="90" y="147"/>
                    <a:pt x="90" y="147"/>
                  </a:cubicBezTo>
                  <a:cubicBezTo>
                    <a:pt x="90" y="147"/>
                    <a:pt x="90" y="147"/>
                    <a:pt x="90" y="148"/>
                  </a:cubicBezTo>
                  <a:cubicBezTo>
                    <a:pt x="90" y="148"/>
                    <a:pt x="90" y="148"/>
                    <a:pt x="91" y="148"/>
                  </a:cubicBezTo>
                  <a:cubicBezTo>
                    <a:pt x="91" y="148"/>
                    <a:pt x="91" y="149"/>
                    <a:pt x="91" y="149"/>
                  </a:cubicBezTo>
                  <a:cubicBezTo>
                    <a:pt x="91" y="149"/>
                    <a:pt x="91" y="149"/>
                    <a:pt x="91" y="149"/>
                  </a:cubicBezTo>
                  <a:cubicBezTo>
                    <a:pt x="91" y="149"/>
                    <a:pt x="90" y="150"/>
                    <a:pt x="90" y="150"/>
                  </a:cubicBezTo>
                  <a:cubicBezTo>
                    <a:pt x="90" y="150"/>
                    <a:pt x="90" y="150"/>
                    <a:pt x="90" y="150"/>
                  </a:cubicBezTo>
                  <a:cubicBezTo>
                    <a:pt x="90" y="151"/>
                    <a:pt x="89" y="151"/>
                    <a:pt x="89" y="152"/>
                  </a:cubicBezTo>
                  <a:cubicBezTo>
                    <a:pt x="88" y="154"/>
                    <a:pt x="89" y="156"/>
                    <a:pt x="90" y="157"/>
                  </a:cubicBezTo>
                  <a:cubicBezTo>
                    <a:pt x="91" y="157"/>
                    <a:pt x="92" y="158"/>
                    <a:pt x="94" y="157"/>
                  </a:cubicBezTo>
                  <a:cubicBezTo>
                    <a:pt x="94" y="157"/>
                    <a:pt x="94" y="157"/>
                    <a:pt x="95" y="157"/>
                  </a:cubicBezTo>
                  <a:cubicBezTo>
                    <a:pt x="95" y="157"/>
                    <a:pt x="96" y="158"/>
                    <a:pt x="97" y="158"/>
                  </a:cubicBezTo>
                  <a:cubicBezTo>
                    <a:pt x="98" y="158"/>
                    <a:pt x="99" y="157"/>
                    <a:pt x="100" y="157"/>
                  </a:cubicBezTo>
                  <a:cubicBezTo>
                    <a:pt x="100" y="157"/>
                    <a:pt x="100" y="156"/>
                    <a:pt x="100" y="156"/>
                  </a:cubicBezTo>
                  <a:cubicBezTo>
                    <a:pt x="100" y="156"/>
                    <a:pt x="101" y="156"/>
                    <a:pt x="101" y="156"/>
                  </a:cubicBezTo>
                  <a:cubicBezTo>
                    <a:pt x="101" y="157"/>
                    <a:pt x="101" y="157"/>
                    <a:pt x="101" y="157"/>
                  </a:cubicBezTo>
                  <a:cubicBezTo>
                    <a:pt x="102" y="158"/>
                    <a:pt x="103" y="159"/>
                    <a:pt x="104" y="159"/>
                  </a:cubicBezTo>
                  <a:cubicBezTo>
                    <a:pt x="104" y="159"/>
                    <a:pt x="105" y="159"/>
                    <a:pt x="105" y="159"/>
                  </a:cubicBezTo>
                  <a:cubicBezTo>
                    <a:pt x="105" y="159"/>
                    <a:pt x="106" y="159"/>
                    <a:pt x="106" y="159"/>
                  </a:cubicBezTo>
                  <a:cubicBezTo>
                    <a:pt x="106" y="159"/>
                    <a:pt x="106" y="159"/>
                    <a:pt x="106" y="159"/>
                  </a:cubicBezTo>
                  <a:cubicBezTo>
                    <a:pt x="107" y="159"/>
                    <a:pt x="107" y="159"/>
                    <a:pt x="107" y="159"/>
                  </a:cubicBezTo>
                  <a:cubicBezTo>
                    <a:pt x="109" y="159"/>
                    <a:pt x="110" y="159"/>
                    <a:pt x="111" y="159"/>
                  </a:cubicBezTo>
                  <a:cubicBezTo>
                    <a:pt x="111" y="159"/>
                    <a:pt x="112" y="160"/>
                    <a:pt x="113" y="160"/>
                  </a:cubicBezTo>
                  <a:cubicBezTo>
                    <a:pt x="113" y="160"/>
                    <a:pt x="113" y="160"/>
                    <a:pt x="113" y="160"/>
                  </a:cubicBezTo>
                  <a:cubicBezTo>
                    <a:pt x="113" y="160"/>
                    <a:pt x="113" y="160"/>
                    <a:pt x="113" y="160"/>
                  </a:cubicBezTo>
                  <a:cubicBezTo>
                    <a:pt x="114" y="161"/>
                    <a:pt x="114" y="162"/>
                    <a:pt x="115" y="162"/>
                  </a:cubicBezTo>
                  <a:cubicBezTo>
                    <a:pt x="115" y="162"/>
                    <a:pt x="115" y="162"/>
                    <a:pt x="115" y="162"/>
                  </a:cubicBezTo>
                  <a:cubicBezTo>
                    <a:pt x="115" y="162"/>
                    <a:pt x="115" y="162"/>
                    <a:pt x="115" y="163"/>
                  </a:cubicBezTo>
                  <a:cubicBezTo>
                    <a:pt x="115" y="163"/>
                    <a:pt x="114" y="163"/>
                    <a:pt x="114" y="163"/>
                  </a:cubicBezTo>
                  <a:cubicBezTo>
                    <a:pt x="114" y="164"/>
                    <a:pt x="114" y="164"/>
                    <a:pt x="114" y="164"/>
                  </a:cubicBezTo>
                  <a:cubicBezTo>
                    <a:pt x="113" y="164"/>
                    <a:pt x="113" y="164"/>
                    <a:pt x="112" y="165"/>
                  </a:cubicBezTo>
                  <a:cubicBezTo>
                    <a:pt x="112" y="165"/>
                    <a:pt x="112" y="165"/>
                    <a:pt x="111" y="165"/>
                  </a:cubicBezTo>
                  <a:cubicBezTo>
                    <a:pt x="111" y="166"/>
                    <a:pt x="110" y="167"/>
                    <a:pt x="110" y="169"/>
                  </a:cubicBezTo>
                  <a:cubicBezTo>
                    <a:pt x="110" y="169"/>
                    <a:pt x="109" y="169"/>
                    <a:pt x="109" y="169"/>
                  </a:cubicBezTo>
                  <a:cubicBezTo>
                    <a:pt x="109" y="169"/>
                    <a:pt x="109" y="170"/>
                    <a:pt x="109" y="170"/>
                  </a:cubicBezTo>
                  <a:cubicBezTo>
                    <a:pt x="109" y="170"/>
                    <a:pt x="109" y="170"/>
                    <a:pt x="109" y="170"/>
                  </a:cubicBezTo>
                  <a:cubicBezTo>
                    <a:pt x="109" y="170"/>
                    <a:pt x="109" y="171"/>
                    <a:pt x="109" y="171"/>
                  </a:cubicBezTo>
                  <a:cubicBezTo>
                    <a:pt x="109" y="172"/>
                    <a:pt x="109" y="172"/>
                    <a:pt x="109" y="172"/>
                  </a:cubicBezTo>
                  <a:cubicBezTo>
                    <a:pt x="109" y="173"/>
                    <a:pt x="109" y="174"/>
                    <a:pt x="109" y="175"/>
                  </a:cubicBezTo>
                  <a:cubicBezTo>
                    <a:pt x="109" y="175"/>
                    <a:pt x="109" y="175"/>
                    <a:pt x="109" y="176"/>
                  </a:cubicBezTo>
                  <a:cubicBezTo>
                    <a:pt x="108" y="176"/>
                    <a:pt x="108" y="177"/>
                    <a:pt x="108" y="177"/>
                  </a:cubicBezTo>
                  <a:cubicBezTo>
                    <a:pt x="107" y="178"/>
                    <a:pt x="107" y="178"/>
                    <a:pt x="107" y="178"/>
                  </a:cubicBezTo>
                  <a:cubicBezTo>
                    <a:pt x="106" y="178"/>
                    <a:pt x="105" y="178"/>
                    <a:pt x="105" y="178"/>
                  </a:cubicBezTo>
                  <a:cubicBezTo>
                    <a:pt x="104" y="178"/>
                    <a:pt x="104" y="179"/>
                    <a:pt x="103" y="179"/>
                  </a:cubicBezTo>
                  <a:cubicBezTo>
                    <a:pt x="102" y="180"/>
                    <a:pt x="101" y="180"/>
                    <a:pt x="101" y="181"/>
                  </a:cubicBezTo>
                  <a:cubicBezTo>
                    <a:pt x="101" y="181"/>
                    <a:pt x="101" y="181"/>
                    <a:pt x="100" y="181"/>
                  </a:cubicBezTo>
                  <a:cubicBezTo>
                    <a:pt x="100" y="181"/>
                    <a:pt x="99" y="182"/>
                    <a:pt x="99" y="182"/>
                  </a:cubicBezTo>
                  <a:cubicBezTo>
                    <a:pt x="99" y="182"/>
                    <a:pt x="98" y="182"/>
                    <a:pt x="98" y="183"/>
                  </a:cubicBezTo>
                  <a:cubicBezTo>
                    <a:pt x="98" y="183"/>
                    <a:pt x="97" y="184"/>
                    <a:pt x="97" y="185"/>
                  </a:cubicBezTo>
                  <a:cubicBezTo>
                    <a:pt x="97" y="185"/>
                    <a:pt x="97" y="185"/>
                    <a:pt x="97" y="185"/>
                  </a:cubicBezTo>
                  <a:cubicBezTo>
                    <a:pt x="97" y="186"/>
                    <a:pt x="97" y="187"/>
                    <a:pt x="98" y="187"/>
                  </a:cubicBezTo>
                  <a:cubicBezTo>
                    <a:pt x="98" y="187"/>
                    <a:pt x="98" y="187"/>
                    <a:pt x="98" y="187"/>
                  </a:cubicBezTo>
                  <a:cubicBezTo>
                    <a:pt x="98" y="187"/>
                    <a:pt x="98" y="187"/>
                    <a:pt x="98" y="187"/>
                  </a:cubicBezTo>
                  <a:cubicBezTo>
                    <a:pt x="97" y="187"/>
                    <a:pt x="97" y="188"/>
                    <a:pt x="97" y="188"/>
                  </a:cubicBezTo>
                  <a:cubicBezTo>
                    <a:pt x="96" y="188"/>
                    <a:pt x="96" y="189"/>
                    <a:pt x="96" y="189"/>
                  </a:cubicBezTo>
                  <a:cubicBezTo>
                    <a:pt x="96" y="189"/>
                    <a:pt x="96" y="189"/>
                    <a:pt x="96" y="189"/>
                  </a:cubicBezTo>
                  <a:cubicBezTo>
                    <a:pt x="95" y="190"/>
                    <a:pt x="95" y="190"/>
                    <a:pt x="95" y="191"/>
                  </a:cubicBezTo>
                  <a:cubicBezTo>
                    <a:pt x="95" y="191"/>
                    <a:pt x="95" y="191"/>
                    <a:pt x="95" y="192"/>
                  </a:cubicBezTo>
                  <a:cubicBezTo>
                    <a:pt x="95" y="192"/>
                    <a:pt x="95" y="192"/>
                    <a:pt x="95" y="192"/>
                  </a:cubicBezTo>
                  <a:cubicBezTo>
                    <a:pt x="95" y="192"/>
                    <a:pt x="95" y="192"/>
                    <a:pt x="95" y="192"/>
                  </a:cubicBezTo>
                  <a:cubicBezTo>
                    <a:pt x="94" y="191"/>
                    <a:pt x="94" y="191"/>
                    <a:pt x="93" y="191"/>
                  </a:cubicBezTo>
                  <a:cubicBezTo>
                    <a:pt x="92" y="191"/>
                    <a:pt x="90" y="191"/>
                    <a:pt x="89" y="192"/>
                  </a:cubicBezTo>
                  <a:cubicBezTo>
                    <a:pt x="89" y="193"/>
                    <a:pt x="88" y="195"/>
                    <a:pt x="89" y="197"/>
                  </a:cubicBezTo>
                  <a:cubicBezTo>
                    <a:pt x="89" y="197"/>
                    <a:pt x="88" y="198"/>
                    <a:pt x="88" y="198"/>
                  </a:cubicBezTo>
                  <a:cubicBezTo>
                    <a:pt x="88" y="198"/>
                    <a:pt x="87" y="199"/>
                    <a:pt x="86" y="200"/>
                  </a:cubicBezTo>
                  <a:cubicBezTo>
                    <a:pt x="86" y="199"/>
                    <a:pt x="86" y="199"/>
                    <a:pt x="85" y="199"/>
                  </a:cubicBezTo>
                  <a:cubicBezTo>
                    <a:pt x="85" y="199"/>
                    <a:pt x="85" y="199"/>
                    <a:pt x="85" y="199"/>
                  </a:cubicBezTo>
                  <a:cubicBezTo>
                    <a:pt x="85" y="198"/>
                    <a:pt x="84" y="197"/>
                    <a:pt x="84" y="197"/>
                  </a:cubicBezTo>
                  <a:cubicBezTo>
                    <a:pt x="84" y="197"/>
                    <a:pt x="84" y="197"/>
                    <a:pt x="84" y="196"/>
                  </a:cubicBezTo>
                  <a:cubicBezTo>
                    <a:pt x="83" y="196"/>
                    <a:pt x="83" y="196"/>
                    <a:pt x="83" y="196"/>
                  </a:cubicBezTo>
                  <a:cubicBezTo>
                    <a:pt x="83" y="195"/>
                    <a:pt x="83" y="194"/>
                    <a:pt x="83" y="194"/>
                  </a:cubicBezTo>
                  <a:cubicBezTo>
                    <a:pt x="82" y="193"/>
                    <a:pt x="82" y="193"/>
                    <a:pt x="82" y="193"/>
                  </a:cubicBezTo>
                  <a:cubicBezTo>
                    <a:pt x="82" y="193"/>
                    <a:pt x="81" y="191"/>
                    <a:pt x="80" y="189"/>
                  </a:cubicBezTo>
                  <a:cubicBezTo>
                    <a:pt x="80" y="189"/>
                    <a:pt x="80" y="188"/>
                    <a:pt x="80" y="188"/>
                  </a:cubicBezTo>
                  <a:cubicBezTo>
                    <a:pt x="80" y="188"/>
                    <a:pt x="80" y="188"/>
                    <a:pt x="80" y="187"/>
                  </a:cubicBezTo>
                  <a:cubicBezTo>
                    <a:pt x="80" y="187"/>
                    <a:pt x="79" y="186"/>
                    <a:pt x="79" y="185"/>
                  </a:cubicBezTo>
                  <a:cubicBezTo>
                    <a:pt x="79" y="185"/>
                    <a:pt x="79" y="183"/>
                    <a:pt x="77" y="182"/>
                  </a:cubicBezTo>
                  <a:cubicBezTo>
                    <a:pt x="77" y="181"/>
                    <a:pt x="77" y="180"/>
                    <a:pt x="77" y="180"/>
                  </a:cubicBezTo>
                  <a:cubicBezTo>
                    <a:pt x="77" y="179"/>
                    <a:pt x="77" y="179"/>
                    <a:pt x="76" y="178"/>
                  </a:cubicBezTo>
                  <a:cubicBezTo>
                    <a:pt x="76" y="177"/>
                    <a:pt x="76" y="177"/>
                    <a:pt x="75" y="176"/>
                  </a:cubicBezTo>
                  <a:cubicBezTo>
                    <a:pt x="75" y="175"/>
                    <a:pt x="75" y="175"/>
                    <a:pt x="75" y="175"/>
                  </a:cubicBezTo>
                  <a:cubicBezTo>
                    <a:pt x="75" y="175"/>
                    <a:pt x="74" y="173"/>
                    <a:pt x="73" y="173"/>
                  </a:cubicBezTo>
                  <a:cubicBezTo>
                    <a:pt x="73" y="172"/>
                    <a:pt x="72" y="172"/>
                    <a:pt x="72" y="172"/>
                  </a:cubicBezTo>
                  <a:cubicBezTo>
                    <a:pt x="71" y="172"/>
                    <a:pt x="71" y="171"/>
                    <a:pt x="68" y="170"/>
                  </a:cubicBezTo>
                  <a:cubicBezTo>
                    <a:pt x="67" y="169"/>
                    <a:pt x="66" y="169"/>
                    <a:pt x="65" y="169"/>
                  </a:cubicBezTo>
                  <a:cubicBezTo>
                    <a:pt x="65" y="169"/>
                    <a:pt x="65" y="168"/>
                    <a:pt x="65" y="168"/>
                  </a:cubicBezTo>
                  <a:cubicBezTo>
                    <a:pt x="64" y="167"/>
                    <a:pt x="63" y="165"/>
                    <a:pt x="62" y="164"/>
                  </a:cubicBezTo>
                  <a:cubicBezTo>
                    <a:pt x="61" y="163"/>
                    <a:pt x="59" y="162"/>
                    <a:pt x="59" y="161"/>
                  </a:cubicBezTo>
                  <a:cubicBezTo>
                    <a:pt x="59" y="161"/>
                    <a:pt x="58" y="160"/>
                    <a:pt x="58" y="160"/>
                  </a:cubicBezTo>
                  <a:cubicBezTo>
                    <a:pt x="58" y="160"/>
                    <a:pt x="58" y="160"/>
                    <a:pt x="58" y="160"/>
                  </a:cubicBezTo>
                  <a:cubicBezTo>
                    <a:pt x="57" y="159"/>
                    <a:pt x="57" y="158"/>
                    <a:pt x="56" y="158"/>
                  </a:cubicBezTo>
                  <a:cubicBezTo>
                    <a:pt x="57" y="156"/>
                    <a:pt x="56" y="155"/>
                    <a:pt x="56" y="154"/>
                  </a:cubicBezTo>
                  <a:cubicBezTo>
                    <a:pt x="56" y="154"/>
                    <a:pt x="55" y="153"/>
                    <a:pt x="55" y="152"/>
                  </a:cubicBezTo>
                  <a:cubicBezTo>
                    <a:pt x="55" y="152"/>
                    <a:pt x="55" y="152"/>
                    <a:pt x="56" y="151"/>
                  </a:cubicBezTo>
                  <a:cubicBezTo>
                    <a:pt x="56" y="151"/>
                    <a:pt x="56" y="150"/>
                    <a:pt x="56" y="150"/>
                  </a:cubicBezTo>
                  <a:cubicBezTo>
                    <a:pt x="56" y="150"/>
                    <a:pt x="56" y="150"/>
                    <a:pt x="56" y="150"/>
                  </a:cubicBezTo>
                  <a:cubicBezTo>
                    <a:pt x="57" y="149"/>
                    <a:pt x="57" y="148"/>
                    <a:pt x="57" y="148"/>
                  </a:cubicBezTo>
                  <a:cubicBezTo>
                    <a:pt x="57" y="148"/>
                    <a:pt x="57" y="148"/>
                    <a:pt x="57" y="147"/>
                  </a:cubicBezTo>
                  <a:cubicBezTo>
                    <a:pt x="57" y="147"/>
                    <a:pt x="57" y="147"/>
                    <a:pt x="57" y="147"/>
                  </a:cubicBezTo>
                  <a:cubicBezTo>
                    <a:pt x="58" y="146"/>
                    <a:pt x="58" y="145"/>
                    <a:pt x="57" y="144"/>
                  </a:cubicBezTo>
                  <a:cubicBezTo>
                    <a:pt x="57" y="143"/>
                    <a:pt x="57" y="143"/>
                    <a:pt x="57" y="143"/>
                  </a:cubicBezTo>
                  <a:cubicBezTo>
                    <a:pt x="57" y="143"/>
                    <a:pt x="57" y="142"/>
                    <a:pt x="56" y="141"/>
                  </a:cubicBezTo>
                  <a:cubicBezTo>
                    <a:pt x="56" y="141"/>
                    <a:pt x="56" y="141"/>
                    <a:pt x="56" y="140"/>
                  </a:cubicBezTo>
                  <a:cubicBezTo>
                    <a:pt x="56" y="140"/>
                    <a:pt x="56" y="140"/>
                    <a:pt x="56" y="140"/>
                  </a:cubicBezTo>
                  <a:cubicBezTo>
                    <a:pt x="57" y="140"/>
                    <a:pt x="57" y="140"/>
                    <a:pt x="57" y="139"/>
                  </a:cubicBezTo>
                  <a:cubicBezTo>
                    <a:pt x="58" y="140"/>
                    <a:pt x="58" y="140"/>
                    <a:pt x="58" y="140"/>
                  </a:cubicBezTo>
                  <a:cubicBezTo>
                    <a:pt x="59" y="141"/>
                    <a:pt x="60" y="141"/>
                    <a:pt x="61" y="141"/>
                  </a:cubicBezTo>
                  <a:cubicBezTo>
                    <a:pt x="61" y="141"/>
                    <a:pt x="61" y="141"/>
                    <a:pt x="62" y="141"/>
                  </a:cubicBezTo>
                  <a:cubicBezTo>
                    <a:pt x="62" y="141"/>
                    <a:pt x="62" y="141"/>
                    <a:pt x="62" y="141"/>
                  </a:cubicBezTo>
                  <a:cubicBezTo>
                    <a:pt x="62" y="141"/>
                    <a:pt x="62" y="141"/>
                    <a:pt x="62" y="141"/>
                  </a:cubicBezTo>
                  <a:cubicBezTo>
                    <a:pt x="63" y="141"/>
                    <a:pt x="64" y="140"/>
                    <a:pt x="64" y="139"/>
                  </a:cubicBezTo>
                  <a:cubicBezTo>
                    <a:pt x="64" y="139"/>
                    <a:pt x="65" y="139"/>
                    <a:pt x="65" y="139"/>
                  </a:cubicBezTo>
                  <a:cubicBezTo>
                    <a:pt x="66" y="139"/>
                    <a:pt x="67" y="139"/>
                    <a:pt x="67" y="139"/>
                  </a:cubicBezTo>
                  <a:cubicBezTo>
                    <a:pt x="67" y="139"/>
                    <a:pt x="68" y="139"/>
                    <a:pt x="68" y="139"/>
                  </a:cubicBezTo>
                  <a:cubicBezTo>
                    <a:pt x="68" y="139"/>
                    <a:pt x="68" y="139"/>
                    <a:pt x="68" y="139"/>
                  </a:cubicBezTo>
                  <a:cubicBezTo>
                    <a:pt x="69" y="140"/>
                    <a:pt x="70" y="140"/>
                    <a:pt x="71" y="140"/>
                  </a:cubicBezTo>
                  <a:close/>
                  <a:moveTo>
                    <a:pt x="70" y="132"/>
                  </a:moveTo>
                  <a:cubicBezTo>
                    <a:pt x="70" y="132"/>
                    <a:pt x="71" y="132"/>
                    <a:pt x="71" y="132"/>
                  </a:cubicBezTo>
                  <a:cubicBezTo>
                    <a:pt x="71" y="132"/>
                    <a:pt x="70" y="132"/>
                    <a:pt x="70" y="132"/>
                  </a:cubicBezTo>
                  <a:cubicBezTo>
                    <a:pt x="70" y="132"/>
                    <a:pt x="70" y="132"/>
                    <a:pt x="70" y="132"/>
                  </a:cubicBezTo>
                  <a:close/>
                  <a:moveTo>
                    <a:pt x="81" y="136"/>
                  </a:moveTo>
                  <a:cubicBezTo>
                    <a:pt x="81" y="136"/>
                    <a:pt x="81" y="136"/>
                    <a:pt x="81" y="136"/>
                  </a:cubicBezTo>
                  <a:cubicBezTo>
                    <a:pt x="81" y="136"/>
                    <a:pt x="81" y="136"/>
                    <a:pt x="81" y="136"/>
                  </a:cubicBezTo>
                  <a:cubicBezTo>
                    <a:pt x="81" y="136"/>
                    <a:pt x="81" y="136"/>
                    <a:pt x="81" y="136"/>
                  </a:cubicBezTo>
                  <a:cubicBezTo>
                    <a:pt x="81" y="136"/>
                    <a:pt x="81" y="136"/>
                    <a:pt x="81" y="136"/>
                  </a:cubicBezTo>
                  <a:close/>
                  <a:moveTo>
                    <a:pt x="90" y="152"/>
                  </a:moveTo>
                  <a:cubicBezTo>
                    <a:pt x="90" y="152"/>
                    <a:pt x="90" y="152"/>
                    <a:pt x="90" y="152"/>
                  </a:cubicBezTo>
                  <a:cubicBezTo>
                    <a:pt x="90" y="152"/>
                    <a:pt x="90" y="152"/>
                    <a:pt x="90" y="152"/>
                  </a:cubicBezTo>
                  <a:cubicBezTo>
                    <a:pt x="90" y="152"/>
                    <a:pt x="90" y="152"/>
                    <a:pt x="90" y="152"/>
                  </a:cubicBezTo>
                  <a:cubicBezTo>
                    <a:pt x="90" y="152"/>
                    <a:pt x="90" y="152"/>
                    <a:pt x="90" y="152"/>
                  </a:cubicBezTo>
                  <a:close/>
                  <a:moveTo>
                    <a:pt x="92" y="140"/>
                  </a:moveTo>
                  <a:cubicBezTo>
                    <a:pt x="92" y="140"/>
                    <a:pt x="92" y="140"/>
                    <a:pt x="92" y="141"/>
                  </a:cubicBezTo>
                  <a:cubicBezTo>
                    <a:pt x="92" y="140"/>
                    <a:pt x="92" y="140"/>
                    <a:pt x="92" y="140"/>
                  </a:cubicBezTo>
                  <a:cubicBezTo>
                    <a:pt x="92" y="140"/>
                    <a:pt x="92" y="140"/>
                    <a:pt x="92" y="140"/>
                  </a:cubicBezTo>
                  <a:close/>
                  <a:moveTo>
                    <a:pt x="104" y="150"/>
                  </a:moveTo>
                  <a:cubicBezTo>
                    <a:pt x="104" y="150"/>
                    <a:pt x="104" y="150"/>
                    <a:pt x="105" y="150"/>
                  </a:cubicBezTo>
                  <a:cubicBezTo>
                    <a:pt x="105" y="150"/>
                    <a:pt x="105" y="150"/>
                    <a:pt x="105" y="150"/>
                  </a:cubicBezTo>
                  <a:cubicBezTo>
                    <a:pt x="104" y="150"/>
                    <a:pt x="104" y="150"/>
                    <a:pt x="104" y="150"/>
                  </a:cubicBezTo>
                  <a:cubicBezTo>
                    <a:pt x="104" y="150"/>
                    <a:pt x="104" y="150"/>
                    <a:pt x="104" y="150"/>
                  </a:cubicBezTo>
                  <a:close/>
                  <a:moveTo>
                    <a:pt x="115" y="153"/>
                  </a:moveTo>
                  <a:cubicBezTo>
                    <a:pt x="115" y="153"/>
                    <a:pt x="115" y="154"/>
                    <a:pt x="116" y="154"/>
                  </a:cubicBezTo>
                  <a:cubicBezTo>
                    <a:pt x="115" y="154"/>
                    <a:pt x="115" y="153"/>
                    <a:pt x="115" y="153"/>
                  </a:cubicBezTo>
                  <a:cubicBezTo>
                    <a:pt x="115" y="153"/>
                    <a:pt x="115" y="153"/>
                    <a:pt x="115" y="153"/>
                  </a:cubicBezTo>
                  <a:close/>
                  <a:moveTo>
                    <a:pt x="105" y="187"/>
                  </a:moveTo>
                  <a:cubicBezTo>
                    <a:pt x="105" y="188"/>
                    <a:pt x="105" y="188"/>
                    <a:pt x="105" y="188"/>
                  </a:cubicBezTo>
                  <a:cubicBezTo>
                    <a:pt x="105" y="188"/>
                    <a:pt x="105" y="188"/>
                    <a:pt x="105" y="188"/>
                  </a:cubicBezTo>
                  <a:cubicBezTo>
                    <a:pt x="105" y="188"/>
                    <a:pt x="105" y="188"/>
                    <a:pt x="105" y="187"/>
                  </a:cubicBezTo>
                  <a:close/>
                  <a:moveTo>
                    <a:pt x="105" y="187"/>
                  </a:moveTo>
                  <a:cubicBezTo>
                    <a:pt x="105" y="187"/>
                    <a:pt x="105" y="187"/>
                    <a:pt x="105" y="187"/>
                  </a:cubicBezTo>
                  <a:cubicBezTo>
                    <a:pt x="105" y="187"/>
                    <a:pt x="105" y="187"/>
                    <a:pt x="105" y="187"/>
                  </a:cubicBezTo>
                  <a:cubicBezTo>
                    <a:pt x="105" y="187"/>
                    <a:pt x="105" y="187"/>
                    <a:pt x="105" y="187"/>
                  </a:cubicBezTo>
                  <a:close/>
                  <a:moveTo>
                    <a:pt x="100" y="208"/>
                  </a:moveTo>
                  <a:cubicBezTo>
                    <a:pt x="100" y="208"/>
                    <a:pt x="100" y="208"/>
                    <a:pt x="100" y="208"/>
                  </a:cubicBezTo>
                  <a:cubicBezTo>
                    <a:pt x="100" y="209"/>
                    <a:pt x="100" y="209"/>
                    <a:pt x="100" y="209"/>
                  </a:cubicBezTo>
                  <a:cubicBezTo>
                    <a:pt x="100" y="209"/>
                    <a:pt x="100" y="209"/>
                    <a:pt x="100" y="209"/>
                  </a:cubicBezTo>
                  <a:cubicBezTo>
                    <a:pt x="100" y="209"/>
                    <a:pt x="100" y="209"/>
                    <a:pt x="99" y="209"/>
                  </a:cubicBezTo>
                  <a:cubicBezTo>
                    <a:pt x="99" y="209"/>
                    <a:pt x="99" y="208"/>
                    <a:pt x="99" y="208"/>
                  </a:cubicBezTo>
                  <a:cubicBezTo>
                    <a:pt x="99" y="208"/>
                    <a:pt x="99" y="208"/>
                    <a:pt x="100" y="208"/>
                  </a:cubicBezTo>
                  <a:close/>
                  <a:moveTo>
                    <a:pt x="100" y="208"/>
                  </a:moveTo>
                  <a:cubicBezTo>
                    <a:pt x="100" y="208"/>
                    <a:pt x="100" y="208"/>
                    <a:pt x="100" y="208"/>
                  </a:cubicBezTo>
                  <a:cubicBezTo>
                    <a:pt x="100" y="208"/>
                    <a:pt x="100" y="208"/>
                    <a:pt x="100" y="208"/>
                  </a:cubicBezTo>
                  <a:cubicBezTo>
                    <a:pt x="100" y="208"/>
                    <a:pt x="100" y="208"/>
                    <a:pt x="100" y="208"/>
                  </a:cubicBezTo>
                  <a:close/>
                  <a:moveTo>
                    <a:pt x="103" y="212"/>
                  </a:moveTo>
                  <a:cubicBezTo>
                    <a:pt x="103" y="212"/>
                    <a:pt x="103" y="211"/>
                    <a:pt x="103" y="211"/>
                  </a:cubicBezTo>
                  <a:cubicBezTo>
                    <a:pt x="103" y="211"/>
                    <a:pt x="103" y="211"/>
                    <a:pt x="102" y="210"/>
                  </a:cubicBezTo>
                  <a:cubicBezTo>
                    <a:pt x="103" y="210"/>
                    <a:pt x="103" y="210"/>
                    <a:pt x="103" y="210"/>
                  </a:cubicBezTo>
                  <a:cubicBezTo>
                    <a:pt x="103" y="210"/>
                    <a:pt x="103" y="210"/>
                    <a:pt x="103" y="210"/>
                  </a:cubicBezTo>
                  <a:cubicBezTo>
                    <a:pt x="104" y="211"/>
                    <a:pt x="104" y="211"/>
                    <a:pt x="103" y="212"/>
                  </a:cubicBezTo>
                  <a:close/>
                  <a:moveTo>
                    <a:pt x="100" y="208"/>
                  </a:moveTo>
                  <a:cubicBezTo>
                    <a:pt x="100" y="208"/>
                    <a:pt x="100" y="208"/>
                    <a:pt x="100" y="208"/>
                  </a:cubicBezTo>
                  <a:cubicBezTo>
                    <a:pt x="100" y="208"/>
                    <a:pt x="100" y="208"/>
                    <a:pt x="101" y="208"/>
                  </a:cubicBezTo>
                  <a:cubicBezTo>
                    <a:pt x="100" y="208"/>
                    <a:pt x="100" y="208"/>
                    <a:pt x="100" y="208"/>
                  </a:cubicBezTo>
                  <a:close/>
                  <a:moveTo>
                    <a:pt x="96" y="203"/>
                  </a:moveTo>
                  <a:cubicBezTo>
                    <a:pt x="96" y="203"/>
                    <a:pt x="96" y="203"/>
                    <a:pt x="96" y="203"/>
                  </a:cubicBezTo>
                  <a:cubicBezTo>
                    <a:pt x="96" y="203"/>
                    <a:pt x="96" y="203"/>
                    <a:pt x="96" y="203"/>
                  </a:cubicBezTo>
                  <a:cubicBezTo>
                    <a:pt x="96" y="203"/>
                    <a:pt x="96" y="203"/>
                    <a:pt x="96" y="203"/>
                  </a:cubicBezTo>
                  <a:cubicBezTo>
                    <a:pt x="96" y="203"/>
                    <a:pt x="96" y="203"/>
                    <a:pt x="96" y="203"/>
                  </a:cubicBezTo>
                  <a:close/>
                  <a:moveTo>
                    <a:pt x="80" y="189"/>
                  </a:moveTo>
                  <a:cubicBezTo>
                    <a:pt x="80" y="189"/>
                    <a:pt x="80" y="189"/>
                    <a:pt x="80" y="189"/>
                  </a:cubicBezTo>
                  <a:cubicBezTo>
                    <a:pt x="80" y="189"/>
                    <a:pt x="80" y="189"/>
                    <a:pt x="80" y="189"/>
                  </a:cubicBezTo>
                  <a:cubicBezTo>
                    <a:pt x="80" y="189"/>
                    <a:pt x="80" y="189"/>
                    <a:pt x="80" y="189"/>
                  </a:cubicBezTo>
                  <a:close/>
                  <a:moveTo>
                    <a:pt x="80" y="189"/>
                  </a:moveTo>
                  <a:cubicBezTo>
                    <a:pt x="80" y="189"/>
                    <a:pt x="80" y="189"/>
                    <a:pt x="80" y="189"/>
                  </a:cubicBezTo>
                  <a:cubicBezTo>
                    <a:pt x="79" y="189"/>
                    <a:pt x="79" y="188"/>
                    <a:pt x="79" y="188"/>
                  </a:cubicBezTo>
                  <a:cubicBezTo>
                    <a:pt x="79" y="188"/>
                    <a:pt x="79" y="189"/>
                    <a:pt x="80" y="189"/>
                  </a:cubicBezTo>
                  <a:close/>
                  <a:moveTo>
                    <a:pt x="78" y="187"/>
                  </a:moveTo>
                  <a:cubicBezTo>
                    <a:pt x="78" y="187"/>
                    <a:pt x="78" y="187"/>
                    <a:pt x="78" y="187"/>
                  </a:cubicBezTo>
                  <a:cubicBezTo>
                    <a:pt x="78" y="186"/>
                    <a:pt x="78" y="186"/>
                    <a:pt x="78" y="186"/>
                  </a:cubicBezTo>
                  <a:cubicBezTo>
                    <a:pt x="78" y="186"/>
                    <a:pt x="78" y="186"/>
                    <a:pt x="78" y="187"/>
                  </a:cubicBezTo>
                  <a:close/>
                  <a:moveTo>
                    <a:pt x="69" y="179"/>
                  </a:moveTo>
                  <a:cubicBezTo>
                    <a:pt x="69" y="179"/>
                    <a:pt x="69" y="179"/>
                    <a:pt x="69" y="179"/>
                  </a:cubicBezTo>
                  <a:cubicBezTo>
                    <a:pt x="69" y="179"/>
                    <a:pt x="69" y="179"/>
                    <a:pt x="69" y="179"/>
                  </a:cubicBezTo>
                  <a:cubicBezTo>
                    <a:pt x="69" y="179"/>
                    <a:pt x="69" y="179"/>
                    <a:pt x="69" y="179"/>
                  </a:cubicBezTo>
                  <a:close/>
                  <a:moveTo>
                    <a:pt x="58" y="160"/>
                  </a:moveTo>
                  <a:cubicBezTo>
                    <a:pt x="58" y="160"/>
                    <a:pt x="58" y="160"/>
                    <a:pt x="58" y="160"/>
                  </a:cubicBezTo>
                  <a:cubicBezTo>
                    <a:pt x="58" y="160"/>
                    <a:pt x="58" y="160"/>
                    <a:pt x="58" y="160"/>
                  </a:cubicBezTo>
                  <a:cubicBezTo>
                    <a:pt x="55" y="163"/>
                    <a:pt x="55" y="163"/>
                    <a:pt x="55" y="163"/>
                  </a:cubicBezTo>
                  <a:lnTo>
                    <a:pt x="58" y="160"/>
                  </a:lnTo>
                  <a:close/>
                  <a:moveTo>
                    <a:pt x="52" y="128"/>
                  </a:moveTo>
                  <a:cubicBezTo>
                    <a:pt x="52" y="128"/>
                    <a:pt x="52" y="128"/>
                    <a:pt x="52" y="128"/>
                  </a:cubicBezTo>
                  <a:cubicBezTo>
                    <a:pt x="52" y="128"/>
                    <a:pt x="52" y="128"/>
                    <a:pt x="52" y="128"/>
                  </a:cubicBezTo>
                  <a:cubicBezTo>
                    <a:pt x="52" y="128"/>
                    <a:pt x="52" y="128"/>
                    <a:pt x="52" y="128"/>
                  </a:cubicBezTo>
                  <a:cubicBezTo>
                    <a:pt x="53" y="128"/>
                    <a:pt x="53" y="128"/>
                    <a:pt x="53" y="128"/>
                  </a:cubicBezTo>
                  <a:cubicBezTo>
                    <a:pt x="51" y="129"/>
                    <a:pt x="51" y="129"/>
                    <a:pt x="51" y="129"/>
                  </a:cubicBezTo>
                  <a:cubicBezTo>
                    <a:pt x="51" y="129"/>
                    <a:pt x="51" y="128"/>
                    <a:pt x="51" y="128"/>
                  </a:cubicBezTo>
                  <a:cubicBezTo>
                    <a:pt x="51" y="128"/>
                    <a:pt x="51" y="128"/>
                    <a:pt x="52" y="128"/>
                  </a:cubicBezTo>
                  <a:close/>
                  <a:moveTo>
                    <a:pt x="47" y="128"/>
                  </a:moveTo>
                  <a:cubicBezTo>
                    <a:pt x="48" y="129"/>
                    <a:pt x="48" y="130"/>
                    <a:pt x="49" y="130"/>
                  </a:cubicBezTo>
                  <a:cubicBezTo>
                    <a:pt x="50" y="131"/>
                    <a:pt x="51" y="131"/>
                    <a:pt x="52" y="131"/>
                  </a:cubicBezTo>
                  <a:cubicBezTo>
                    <a:pt x="52" y="131"/>
                    <a:pt x="52" y="131"/>
                    <a:pt x="52" y="131"/>
                  </a:cubicBezTo>
                  <a:cubicBezTo>
                    <a:pt x="52" y="131"/>
                    <a:pt x="52" y="131"/>
                    <a:pt x="53" y="131"/>
                  </a:cubicBezTo>
                  <a:cubicBezTo>
                    <a:pt x="52" y="132"/>
                    <a:pt x="52" y="132"/>
                    <a:pt x="51" y="133"/>
                  </a:cubicBezTo>
                  <a:cubicBezTo>
                    <a:pt x="51" y="133"/>
                    <a:pt x="51" y="133"/>
                    <a:pt x="51" y="133"/>
                  </a:cubicBezTo>
                  <a:cubicBezTo>
                    <a:pt x="51" y="133"/>
                    <a:pt x="51" y="133"/>
                    <a:pt x="51" y="133"/>
                  </a:cubicBezTo>
                  <a:cubicBezTo>
                    <a:pt x="51" y="133"/>
                    <a:pt x="51" y="133"/>
                    <a:pt x="51" y="133"/>
                  </a:cubicBezTo>
                  <a:cubicBezTo>
                    <a:pt x="50" y="133"/>
                    <a:pt x="49" y="133"/>
                    <a:pt x="48" y="133"/>
                  </a:cubicBezTo>
                  <a:cubicBezTo>
                    <a:pt x="47" y="133"/>
                    <a:pt x="47" y="133"/>
                    <a:pt x="47" y="133"/>
                  </a:cubicBezTo>
                  <a:cubicBezTo>
                    <a:pt x="47" y="133"/>
                    <a:pt x="47" y="133"/>
                    <a:pt x="47" y="133"/>
                  </a:cubicBezTo>
                  <a:cubicBezTo>
                    <a:pt x="47" y="133"/>
                    <a:pt x="47" y="133"/>
                    <a:pt x="47" y="133"/>
                  </a:cubicBezTo>
                  <a:cubicBezTo>
                    <a:pt x="47" y="133"/>
                    <a:pt x="47" y="133"/>
                    <a:pt x="47" y="132"/>
                  </a:cubicBezTo>
                  <a:cubicBezTo>
                    <a:pt x="47" y="132"/>
                    <a:pt x="47" y="132"/>
                    <a:pt x="47" y="131"/>
                  </a:cubicBezTo>
                  <a:cubicBezTo>
                    <a:pt x="47" y="131"/>
                    <a:pt x="47" y="131"/>
                    <a:pt x="47" y="130"/>
                  </a:cubicBezTo>
                  <a:cubicBezTo>
                    <a:pt x="47" y="130"/>
                    <a:pt x="47" y="129"/>
                    <a:pt x="47" y="128"/>
                  </a:cubicBezTo>
                  <a:cubicBezTo>
                    <a:pt x="47" y="128"/>
                    <a:pt x="47" y="127"/>
                    <a:pt x="47" y="127"/>
                  </a:cubicBezTo>
                  <a:cubicBezTo>
                    <a:pt x="47" y="126"/>
                    <a:pt x="46" y="126"/>
                    <a:pt x="46" y="125"/>
                  </a:cubicBezTo>
                  <a:cubicBezTo>
                    <a:pt x="46" y="125"/>
                    <a:pt x="45" y="124"/>
                    <a:pt x="45" y="124"/>
                  </a:cubicBezTo>
                  <a:cubicBezTo>
                    <a:pt x="45" y="124"/>
                    <a:pt x="45" y="124"/>
                    <a:pt x="45" y="124"/>
                  </a:cubicBezTo>
                  <a:cubicBezTo>
                    <a:pt x="45" y="124"/>
                    <a:pt x="45" y="124"/>
                    <a:pt x="45" y="124"/>
                  </a:cubicBezTo>
                  <a:cubicBezTo>
                    <a:pt x="45" y="124"/>
                    <a:pt x="45" y="124"/>
                    <a:pt x="45" y="124"/>
                  </a:cubicBezTo>
                  <a:cubicBezTo>
                    <a:pt x="45" y="124"/>
                    <a:pt x="45" y="124"/>
                    <a:pt x="45" y="124"/>
                  </a:cubicBezTo>
                  <a:cubicBezTo>
                    <a:pt x="46" y="124"/>
                    <a:pt x="46" y="124"/>
                    <a:pt x="47" y="124"/>
                  </a:cubicBezTo>
                  <a:cubicBezTo>
                    <a:pt x="47" y="124"/>
                    <a:pt x="47" y="124"/>
                    <a:pt x="47" y="124"/>
                  </a:cubicBezTo>
                  <a:cubicBezTo>
                    <a:pt x="47" y="125"/>
                    <a:pt x="48" y="125"/>
                    <a:pt x="48" y="125"/>
                  </a:cubicBezTo>
                  <a:cubicBezTo>
                    <a:pt x="47" y="126"/>
                    <a:pt x="47" y="127"/>
                    <a:pt x="47" y="128"/>
                  </a:cubicBezTo>
                  <a:close/>
                  <a:moveTo>
                    <a:pt x="47" y="131"/>
                  </a:moveTo>
                  <a:cubicBezTo>
                    <a:pt x="47" y="131"/>
                    <a:pt x="47" y="131"/>
                    <a:pt x="47" y="131"/>
                  </a:cubicBezTo>
                  <a:cubicBezTo>
                    <a:pt x="47" y="131"/>
                    <a:pt x="47" y="132"/>
                    <a:pt x="47" y="132"/>
                  </a:cubicBezTo>
                  <a:cubicBezTo>
                    <a:pt x="47" y="132"/>
                    <a:pt x="47" y="131"/>
                    <a:pt x="47" y="131"/>
                  </a:cubicBezTo>
                  <a:close/>
                  <a:moveTo>
                    <a:pt x="43" y="141"/>
                  </a:moveTo>
                  <a:cubicBezTo>
                    <a:pt x="43" y="141"/>
                    <a:pt x="43" y="140"/>
                    <a:pt x="43" y="140"/>
                  </a:cubicBezTo>
                  <a:cubicBezTo>
                    <a:pt x="43" y="140"/>
                    <a:pt x="43" y="140"/>
                    <a:pt x="43" y="140"/>
                  </a:cubicBezTo>
                  <a:cubicBezTo>
                    <a:pt x="43" y="140"/>
                    <a:pt x="43" y="141"/>
                    <a:pt x="43" y="141"/>
                  </a:cubicBezTo>
                  <a:close/>
                  <a:moveTo>
                    <a:pt x="102" y="216"/>
                  </a:moveTo>
                  <a:cubicBezTo>
                    <a:pt x="103" y="216"/>
                    <a:pt x="103" y="215"/>
                    <a:pt x="104" y="214"/>
                  </a:cubicBezTo>
                  <a:cubicBezTo>
                    <a:pt x="104" y="214"/>
                    <a:pt x="104" y="214"/>
                    <a:pt x="104" y="214"/>
                  </a:cubicBezTo>
                  <a:cubicBezTo>
                    <a:pt x="104" y="213"/>
                    <a:pt x="105" y="213"/>
                    <a:pt x="105" y="212"/>
                  </a:cubicBezTo>
                  <a:cubicBezTo>
                    <a:pt x="106" y="211"/>
                    <a:pt x="105" y="209"/>
                    <a:pt x="105" y="208"/>
                  </a:cubicBezTo>
                  <a:cubicBezTo>
                    <a:pt x="104" y="208"/>
                    <a:pt x="103" y="207"/>
                    <a:pt x="102" y="207"/>
                  </a:cubicBezTo>
                  <a:cubicBezTo>
                    <a:pt x="101" y="207"/>
                    <a:pt x="100" y="207"/>
                    <a:pt x="99" y="207"/>
                  </a:cubicBezTo>
                  <a:cubicBezTo>
                    <a:pt x="99" y="207"/>
                    <a:pt x="98" y="207"/>
                    <a:pt x="98" y="208"/>
                  </a:cubicBezTo>
                  <a:cubicBezTo>
                    <a:pt x="98" y="208"/>
                    <a:pt x="98" y="208"/>
                    <a:pt x="98" y="208"/>
                  </a:cubicBezTo>
                  <a:cubicBezTo>
                    <a:pt x="98" y="207"/>
                    <a:pt x="98" y="207"/>
                    <a:pt x="97" y="207"/>
                  </a:cubicBezTo>
                  <a:cubicBezTo>
                    <a:pt x="97" y="207"/>
                    <a:pt x="97" y="206"/>
                    <a:pt x="97" y="206"/>
                  </a:cubicBezTo>
                  <a:cubicBezTo>
                    <a:pt x="97" y="206"/>
                    <a:pt x="96" y="205"/>
                    <a:pt x="96" y="205"/>
                  </a:cubicBezTo>
                  <a:cubicBezTo>
                    <a:pt x="96" y="205"/>
                    <a:pt x="96" y="204"/>
                    <a:pt x="96" y="204"/>
                  </a:cubicBezTo>
                  <a:cubicBezTo>
                    <a:pt x="96" y="204"/>
                    <a:pt x="96" y="204"/>
                    <a:pt x="96" y="204"/>
                  </a:cubicBezTo>
                  <a:cubicBezTo>
                    <a:pt x="96" y="203"/>
                    <a:pt x="96" y="203"/>
                    <a:pt x="96" y="203"/>
                  </a:cubicBezTo>
                  <a:cubicBezTo>
                    <a:pt x="97" y="203"/>
                    <a:pt x="98" y="202"/>
                    <a:pt x="98" y="201"/>
                  </a:cubicBezTo>
                  <a:cubicBezTo>
                    <a:pt x="99" y="200"/>
                    <a:pt x="99" y="199"/>
                    <a:pt x="99" y="199"/>
                  </a:cubicBezTo>
                  <a:cubicBezTo>
                    <a:pt x="99" y="198"/>
                    <a:pt x="99" y="198"/>
                    <a:pt x="99" y="198"/>
                  </a:cubicBezTo>
                  <a:cubicBezTo>
                    <a:pt x="100" y="198"/>
                    <a:pt x="100" y="197"/>
                    <a:pt x="101" y="196"/>
                  </a:cubicBezTo>
                  <a:cubicBezTo>
                    <a:pt x="101" y="196"/>
                    <a:pt x="101" y="196"/>
                    <a:pt x="101" y="196"/>
                  </a:cubicBezTo>
                  <a:cubicBezTo>
                    <a:pt x="101" y="196"/>
                    <a:pt x="101" y="196"/>
                    <a:pt x="101" y="195"/>
                  </a:cubicBezTo>
                  <a:cubicBezTo>
                    <a:pt x="101" y="195"/>
                    <a:pt x="101" y="195"/>
                    <a:pt x="102" y="195"/>
                  </a:cubicBezTo>
                  <a:cubicBezTo>
                    <a:pt x="102" y="195"/>
                    <a:pt x="102" y="195"/>
                    <a:pt x="102" y="194"/>
                  </a:cubicBezTo>
                  <a:cubicBezTo>
                    <a:pt x="103" y="194"/>
                    <a:pt x="103" y="194"/>
                    <a:pt x="103" y="194"/>
                  </a:cubicBezTo>
                  <a:cubicBezTo>
                    <a:pt x="103" y="194"/>
                    <a:pt x="103" y="194"/>
                    <a:pt x="103" y="193"/>
                  </a:cubicBezTo>
                  <a:cubicBezTo>
                    <a:pt x="104" y="193"/>
                    <a:pt x="104" y="192"/>
                    <a:pt x="104" y="191"/>
                  </a:cubicBezTo>
                  <a:cubicBezTo>
                    <a:pt x="104" y="191"/>
                    <a:pt x="104" y="191"/>
                    <a:pt x="104" y="191"/>
                  </a:cubicBezTo>
                  <a:cubicBezTo>
                    <a:pt x="105" y="191"/>
                    <a:pt x="105" y="190"/>
                    <a:pt x="105" y="189"/>
                  </a:cubicBezTo>
                  <a:cubicBezTo>
                    <a:pt x="105" y="189"/>
                    <a:pt x="105" y="188"/>
                    <a:pt x="105" y="188"/>
                  </a:cubicBezTo>
                  <a:cubicBezTo>
                    <a:pt x="105" y="188"/>
                    <a:pt x="105" y="188"/>
                    <a:pt x="105" y="187"/>
                  </a:cubicBezTo>
                  <a:cubicBezTo>
                    <a:pt x="105" y="187"/>
                    <a:pt x="105" y="187"/>
                    <a:pt x="105" y="187"/>
                  </a:cubicBezTo>
                  <a:cubicBezTo>
                    <a:pt x="105" y="187"/>
                    <a:pt x="105" y="187"/>
                    <a:pt x="105" y="187"/>
                  </a:cubicBezTo>
                  <a:cubicBezTo>
                    <a:pt x="105" y="186"/>
                    <a:pt x="106" y="186"/>
                    <a:pt x="106" y="186"/>
                  </a:cubicBezTo>
                  <a:cubicBezTo>
                    <a:pt x="106" y="186"/>
                    <a:pt x="106" y="186"/>
                    <a:pt x="107" y="186"/>
                  </a:cubicBezTo>
                  <a:cubicBezTo>
                    <a:pt x="107" y="186"/>
                    <a:pt x="107" y="186"/>
                    <a:pt x="107" y="186"/>
                  </a:cubicBezTo>
                  <a:cubicBezTo>
                    <a:pt x="109" y="186"/>
                    <a:pt x="111" y="185"/>
                    <a:pt x="111" y="185"/>
                  </a:cubicBezTo>
                  <a:cubicBezTo>
                    <a:pt x="111" y="185"/>
                    <a:pt x="111" y="185"/>
                    <a:pt x="112" y="184"/>
                  </a:cubicBezTo>
                  <a:cubicBezTo>
                    <a:pt x="112" y="184"/>
                    <a:pt x="113" y="183"/>
                    <a:pt x="113" y="183"/>
                  </a:cubicBezTo>
                  <a:cubicBezTo>
                    <a:pt x="114" y="182"/>
                    <a:pt x="114" y="182"/>
                    <a:pt x="114" y="181"/>
                  </a:cubicBezTo>
                  <a:cubicBezTo>
                    <a:pt x="114" y="181"/>
                    <a:pt x="115" y="181"/>
                    <a:pt x="115" y="180"/>
                  </a:cubicBezTo>
                  <a:cubicBezTo>
                    <a:pt x="115" y="180"/>
                    <a:pt x="115" y="179"/>
                    <a:pt x="116" y="179"/>
                  </a:cubicBezTo>
                  <a:cubicBezTo>
                    <a:pt x="116" y="178"/>
                    <a:pt x="116" y="178"/>
                    <a:pt x="116" y="177"/>
                  </a:cubicBezTo>
                  <a:cubicBezTo>
                    <a:pt x="116" y="177"/>
                    <a:pt x="116" y="177"/>
                    <a:pt x="116" y="177"/>
                  </a:cubicBezTo>
                  <a:cubicBezTo>
                    <a:pt x="116" y="177"/>
                    <a:pt x="116" y="177"/>
                    <a:pt x="116" y="177"/>
                  </a:cubicBezTo>
                  <a:cubicBezTo>
                    <a:pt x="116" y="176"/>
                    <a:pt x="116" y="176"/>
                    <a:pt x="116" y="175"/>
                  </a:cubicBezTo>
                  <a:cubicBezTo>
                    <a:pt x="117" y="174"/>
                    <a:pt x="117" y="173"/>
                    <a:pt x="117" y="173"/>
                  </a:cubicBezTo>
                  <a:cubicBezTo>
                    <a:pt x="117" y="173"/>
                    <a:pt x="117" y="173"/>
                    <a:pt x="117" y="172"/>
                  </a:cubicBezTo>
                  <a:cubicBezTo>
                    <a:pt x="117" y="172"/>
                    <a:pt x="117" y="172"/>
                    <a:pt x="117" y="172"/>
                  </a:cubicBezTo>
                  <a:cubicBezTo>
                    <a:pt x="117" y="172"/>
                    <a:pt x="118" y="171"/>
                    <a:pt x="118" y="171"/>
                  </a:cubicBezTo>
                  <a:cubicBezTo>
                    <a:pt x="118" y="170"/>
                    <a:pt x="118" y="170"/>
                    <a:pt x="119" y="169"/>
                  </a:cubicBezTo>
                  <a:cubicBezTo>
                    <a:pt x="119" y="169"/>
                    <a:pt x="119" y="169"/>
                    <a:pt x="119" y="168"/>
                  </a:cubicBezTo>
                  <a:cubicBezTo>
                    <a:pt x="119" y="168"/>
                    <a:pt x="119" y="168"/>
                    <a:pt x="120" y="168"/>
                  </a:cubicBezTo>
                  <a:cubicBezTo>
                    <a:pt x="120" y="168"/>
                    <a:pt x="121" y="167"/>
                    <a:pt x="121" y="166"/>
                  </a:cubicBezTo>
                  <a:cubicBezTo>
                    <a:pt x="122" y="166"/>
                    <a:pt x="123" y="165"/>
                    <a:pt x="123" y="164"/>
                  </a:cubicBezTo>
                  <a:cubicBezTo>
                    <a:pt x="123" y="164"/>
                    <a:pt x="123" y="163"/>
                    <a:pt x="123" y="161"/>
                  </a:cubicBezTo>
                  <a:cubicBezTo>
                    <a:pt x="123" y="161"/>
                    <a:pt x="123" y="161"/>
                    <a:pt x="123" y="160"/>
                  </a:cubicBezTo>
                  <a:cubicBezTo>
                    <a:pt x="123" y="160"/>
                    <a:pt x="123" y="160"/>
                    <a:pt x="123" y="160"/>
                  </a:cubicBezTo>
                  <a:cubicBezTo>
                    <a:pt x="123" y="160"/>
                    <a:pt x="123" y="160"/>
                    <a:pt x="123" y="160"/>
                  </a:cubicBezTo>
                  <a:cubicBezTo>
                    <a:pt x="123" y="160"/>
                    <a:pt x="123" y="160"/>
                    <a:pt x="123" y="160"/>
                  </a:cubicBezTo>
                  <a:cubicBezTo>
                    <a:pt x="123" y="159"/>
                    <a:pt x="123" y="157"/>
                    <a:pt x="122" y="157"/>
                  </a:cubicBezTo>
                  <a:cubicBezTo>
                    <a:pt x="122" y="156"/>
                    <a:pt x="120" y="155"/>
                    <a:pt x="119" y="155"/>
                  </a:cubicBezTo>
                  <a:cubicBezTo>
                    <a:pt x="119" y="155"/>
                    <a:pt x="119" y="155"/>
                    <a:pt x="119" y="155"/>
                  </a:cubicBezTo>
                  <a:cubicBezTo>
                    <a:pt x="119" y="155"/>
                    <a:pt x="118" y="155"/>
                    <a:pt x="118" y="155"/>
                  </a:cubicBezTo>
                  <a:cubicBezTo>
                    <a:pt x="118" y="155"/>
                    <a:pt x="118" y="155"/>
                    <a:pt x="118" y="155"/>
                  </a:cubicBezTo>
                  <a:cubicBezTo>
                    <a:pt x="118" y="155"/>
                    <a:pt x="118" y="155"/>
                    <a:pt x="118" y="155"/>
                  </a:cubicBezTo>
                  <a:cubicBezTo>
                    <a:pt x="117" y="155"/>
                    <a:pt x="117" y="154"/>
                    <a:pt x="117" y="154"/>
                  </a:cubicBezTo>
                  <a:cubicBezTo>
                    <a:pt x="116" y="154"/>
                    <a:pt x="116" y="153"/>
                    <a:pt x="116" y="153"/>
                  </a:cubicBezTo>
                  <a:cubicBezTo>
                    <a:pt x="115" y="153"/>
                    <a:pt x="115" y="153"/>
                    <a:pt x="115" y="153"/>
                  </a:cubicBezTo>
                  <a:cubicBezTo>
                    <a:pt x="114" y="151"/>
                    <a:pt x="112" y="151"/>
                    <a:pt x="111" y="151"/>
                  </a:cubicBezTo>
                  <a:cubicBezTo>
                    <a:pt x="110" y="151"/>
                    <a:pt x="110" y="151"/>
                    <a:pt x="110" y="151"/>
                  </a:cubicBezTo>
                  <a:cubicBezTo>
                    <a:pt x="109" y="151"/>
                    <a:pt x="109" y="151"/>
                    <a:pt x="109" y="151"/>
                  </a:cubicBezTo>
                  <a:cubicBezTo>
                    <a:pt x="109" y="151"/>
                    <a:pt x="109" y="151"/>
                    <a:pt x="109" y="151"/>
                  </a:cubicBezTo>
                  <a:cubicBezTo>
                    <a:pt x="108" y="151"/>
                    <a:pt x="108" y="151"/>
                    <a:pt x="107" y="151"/>
                  </a:cubicBezTo>
                  <a:cubicBezTo>
                    <a:pt x="107" y="151"/>
                    <a:pt x="106" y="150"/>
                    <a:pt x="106" y="150"/>
                  </a:cubicBezTo>
                  <a:cubicBezTo>
                    <a:pt x="106" y="150"/>
                    <a:pt x="105" y="149"/>
                    <a:pt x="104" y="149"/>
                  </a:cubicBezTo>
                  <a:cubicBezTo>
                    <a:pt x="104" y="149"/>
                    <a:pt x="103" y="149"/>
                    <a:pt x="103" y="149"/>
                  </a:cubicBezTo>
                  <a:cubicBezTo>
                    <a:pt x="103" y="149"/>
                    <a:pt x="102" y="149"/>
                    <a:pt x="101" y="149"/>
                  </a:cubicBezTo>
                  <a:cubicBezTo>
                    <a:pt x="101" y="149"/>
                    <a:pt x="101" y="149"/>
                    <a:pt x="101" y="149"/>
                  </a:cubicBezTo>
                  <a:cubicBezTo>
                    <a:pt x="100" y="148"/>
                    <a:pt x="100" y="148"/>
                    <a:pt x="99" y="148"/>
                  </a:cubicBezTo>
                  <a:cubicBezTo>
                    <a:pt x="99" y="147"/>
                    <a:pt x="99" y="146"/>
                    <a:pt x="98" y="146"/>
                  </a:cubicBezTo>
                  <a:cubicBezTo>
                    <a:pt x="98" y="145"/>
                    <a:pt x="98" y="145"/>
                    <a:pt x="98" y="145"/>
                  </a:cubicBezTo>
                  <a:cubicBezTo>
                    <a:pt x="98" y="145"/>
                    <a:pt x="97" y="144"/>
                    <a:pt x="97" y="143"/>
                  </a:cubicBezTo>
                  <a:cubicBezTo>
                    <a:pt x="97" y="143"/>
                    <a:pt x="96" y="143"/>
                    <a:pt x="96" y="142"/>
                  </a:cubicBezTo>
                  <a:cubicBezTo>
                    <a:pt x="96" y="142"/>
                    <a:pt x="95" y="142"/>
                    <a:pt x="95" y="141"/>
                  </a:cubicBezTo>
                  <a:cubicBezTo>
                    <a:pt x="95" y="141"/>
                    <a:pt x="94" y="141"/>
                    <a:pt x="94" y="141"/>
                  </a:cubicBezTo>
                  <a:cubicBezTo>
                    <a:pt x="94" y="140"/>
                    <a:pt x="93" y="140"/>
                    <a:pt x="92" y="140"/>
                  </a:cubicBezTo>
                  <a:cubicBezTo>
                    <a:pt x="92" y="139"/>
                    <a:pt x="91" y="139"/>
                    <a:pt x="91" y="139"/>
                  </a:cubicBezTo>
                  <a:cubicBezTo>
                    <a:pt x="90" y="138"/>
                    <a:pt x="89" y="138"/>
                    <a:pt x="88" y="138"/>
                  </a:cubicBezTo>
                  <a:cubicBezTo>
                    <a:pt x="88" y="138"/>
                    <a:pt x="88" y="138"/>
                    <a:pt x="88" y="138"/>
                  </a:cubicBezTo>
                  <a:cubicBezTo>
                    <a:pt x="88" y="138"/>
                    <a:pt x="88" y="138"/>
                    <a:pt x="88" y="138"/>
                  </a:cubicBezTo>
                  <a:cubicBezTo>
                    <a:pt x="87" y="138"/>
                    <a:pt x="86" y="138"/>
                    <a:pt x="86" y="138"/>
                  </a:cubicBezTo>
                  <a:cubicBezTo>
                    <a:pt x="85" y="138"/>
                    <a:pt x="85" y="138"/>
                    <a:pt x="85" y="138"/>
                  </a:cubicBezTo>
                  <a:cubicBezTo>
                    <a:pt x="85" y="138"/>
                    <a:pt x="85" y="138"/>
                    <a:pt x="85" y="138"/>
                  </a:cubicBezTo>
                  <a:cubicBezTo>
                    <a:pt x="85" y="138"/>
                    <a:pt x="85" y="138"/>
                    <a:pt x="84" y="138"/>
                  </a:cubicBezTo>
                  <a:cubicBezTo>
                    <a:pt x="84" y="138"/>
                    <a:pt x="84" y="138"/>
                    <a:pt x="84" y="138"/>
                  </a:cubicBezTo>
                  <a:cubicBezTo>
                    <a:pt x="84" y="138"/>
                    <a:pt x="84" y="138"/>
                    <a:pt x="84" y="137"/>
                  </a:cubicBezTo>
                  <a:cubicBezTo>
                    <a:pt x="83" y="136"/>
                    <a:pt x="82" y="136"/>
                    <a:pt x="81" y="136"/>
                  </a:cubicBezTo>
                  <a:cubicBezTo>
                    <a:pt x="81" y="136"/>
                    <a:pt x="81" y="136"/>
                    <a:pt x="81" y="136"/>
                  </a:cubicBezTo>
                  <a:cubicBezTo>
                    <a:pt x="81" y="136"/>
                    <a:pt x="81" y="136"/>
                    <a:pt x="81" y="136"/>
                  </a:cubicBezTo>
                  <a:cubicBezTo>
                    <a:pt x="81" y="135"/>
                    <a:pt x="81" y="135"/>
                    <a:pt x="81" y="135"/>
                  </a:cubicBezTo>
                  <a:cubicBezTo>
                    <a:pt x="81" y="135"/>
                    <a:pt x="81" y="135"/>
                    <a:pt x="81" y="135"/>
                  </a:cubicBezTo>
                  <a:cubicBezTo>
                    <a:pt x="81" y="135"/>
                    <a:pt x="81" y="135"/>
                    <a:pt x="80" y="135"/>
                  </a:cubicBezTo>
                  <a:cubicBezTo>
                    <a:pt x="80" y="135"/>
                    <a:pt x="80" y="135"/>
                    <a:pt x="80" y="135"/>
                  </a:cubicBezTo>
                  <a:cubicBezTo>
                    <a:pt x="80" y="135"/>
                    <a:pt x="80" y="135"/>
                    <a:pt x="80" y="134"/>
                  </a:cubicBezTo>
                  <a:cubicBezTo>
                    <a:pt x="80" y="134"/>
                    <a:pt x="79" y="133"/>
                    <a:pt x="79" y="133"/>
                  </a:cubicBezTo>
                  <a:cubicBezTo>
                    <a:pt x="78" y="133"/>
                    <a:pt x="78" y="133"/>
                    <a:pt x="78" y="133"/>
                  </a:cubicBezTo>
                  <a:cubicBezTo>
                    <a:pt x="78" y="133"/>
                    <a:pt x="78" y="132"/>
                    <a:pt x="78" y="132"/>
                  </a:cubicBezTo>
                  <a:cubicBezTo>
                    <a:pt x="77" y="132"/>
                    <a:pt x="76" y="131"/>
                    <a:pt x="75" y="131"/>
                  </a:cubicBezTo>
                  <a:cubicBezTo>
                    <a:pt x="74" y="131"/>
                    <a:pt x="74" y="131"/>
                    <a:pt x="73" y="131"/>
                  </a:cubicBezTo>
                  <a:cubicBezTo>
                    <a:pt x="73" y="131"/>
                    <a:pt x="72" y="131"/>
                    <a:pt x="72" y="131"/>
                  </a:cubicBezTo>
                  <a:cubicBezTo>
                    <a:pt x="71" y="131"/>
                    <a:pt x="71" y="131"/>
                    <a:pt x="70" y="132"/>
                  </a:cubicBezTo>
                  <a:cubicBezTo>
                    <a:pt x="70" y="131"/>
                    <a:pt x="69" y="131"/>
                    <a:pt x="68" y="131"/>
                  </a:cubicBezTo>
                  <a:cubicBezTo>
                    <a:pt x="68" y="131"/>
                    <a:pt x="68" y="131"/>
                    <a:pt x="68" y="131"/>
                  </a:cubicBezTo>
                  <a:cubicBezTo>
                    <a:pt x="68" y="131"/>
                    <a:pt x="67" y="131"/>
                    <a:pt x="67" y="131"/>
                  </a:cubicBezTo>
                  <a:cubicBezTo>
                    <a:pt x="68" y="131"/>
                    <a:pt x="68" y="131"/>
                    <a:pt x="68" y="131"/>
                  </a:cubicBezTo>
                  <a:cubicBezTo>
                    <a:pt x="69" y="131"/>
                    <a:pt x="69" y="131"/>
                    <a:pt x="69" y="131"/>
                  </a:cubicBezTo>
                  <a:cubicBezTo>
                    <a:pt x="69" y="131"/>
                    <a:pt x="69" y="131"/>
                    <a:pt x="69" y="131"/>
                  </a:cubicBezTo>
                  <a:cubicBezTo>
                    <a:pt x="70" y="131"/>
                    <a:pt x="70" y="131"/>
                    <a:pt x="70" y="131"/>
                  </a:cubicBezTo>
                  <a:cubicBezTo>
                    <a:pt x="71" y="131"/>
                    <a:pt x="71" y="131"/>
                    <a:pt x="72" y="130"/>
                  </a:cubicBezTo>
                  <a:cubicBezTo>
                    <a:pt x="73" y="130"/>
                    <a:pt x="74" y="129"/>
                    <a:pt x="74" y="128"/>
                  </a:cubicBezTo>
                  <a:cubicBezTo>
                    <a:pt x="75" y="127"/>
                    <a:pt x="74" y="126"/>
                    <a:pt x="74" y="125"/>
                  </a:cubicBezTo>
                  <a:cubicBezTo>
                    <a:pt x="73" y="124"/>
                    <a:pt x="72" y="123"/>
                    <a:pt x="72" y="123"/>
                  </a:cubicBezTo>
                  <a:cubicBezTo>
                    <a:pt x="71" y="123"/>
                    <a:pt x="70" y="123"/>
                    <a:pt x="69" y="123"/>
                  </a:cubicBezTo>
                  <a:cubicBezTo>
                    <a:pt x="69" y="123"/>
                    <a:pt x="69" y="123"/>
                    <a:pt x="69" y="123"/>
                  </a:cubicBezTo>
                  <a:cubicBezTo>
                    <a:pt x="69" y="123"/>
                    <a:pt x="68" y="123"/>
                    <a:pt x="68" y="123"/>
                  </a:cubicBezTo>
                  <a:cubicBezTo>
                    <a:pt x="68" y="122"/>
                    <a:pt x="67" y="122"/>
                    <a:pt x="67" y="122"/>
                  </a:cubicBezTo>
                  <a:cubicBezTo>
                    <a:pt x="66" y="122"/>
                    <a:pt x="66" y="122"/>
                    <a:pt x="66" y="122"/>
                  </a:cubicBezTo>
                  <a:cubicBezTo>
                    <a:pt x="65" y="121"/>
                    <a:pt x="65" y="121"/>
                    <a:pt x="64" y="121"/>
                  </a:cubicBezTo>
                  <a:cubicBezTo>
                    <a:pt x="64" y="121"/>
                    <a:pt x="64" y="121"/>
                    <a:pt x="64" y="121"/>
                  </a:cubicBezTo>
                  <a:cubicBezTo>
                    <a:pt x="63" y="120"/>
                    <a:pt x="62" y="120"/>
                    <a:pt x="62" y="121"/>
                  </a:cubicBezTo>
                  <a:cubicBezTo>
                    <a:pt x="61" y="121"/>
                    <a:pt x="61" y="121"/>
                    <a:pt x="61" y="121"/>
                  </a:cubicBezTo>
                  <a:cubicBezTo>
                    <a:pt x="61" y="121"/>
                    <a:pt x="61" y="121"/>
                    <a:pt x="60" y="121"/>
                  </a:cubicBezTo>
                  <a:cubicBezTo>
                    <a:pt x="60" y="121"/>
                    <a:pt x="60" y="120"/>
                    <a:pt x="59" y="120"/>
                  </a:cubicBezTo>
                  <a:cubicBezTo>
                    <a:pt x="59" y="120"/>
                    <a:pt x="59" y="120"/>
                    <a:pt x="59" y="120"/>
                  </a:cubicBezTo>
                  <a:cubicBezTo>
                    <a:pt x="58" y="120"/>
                    <a:pt x="58" y="120"/>
                    <a:pt x="58" y="120"/>
                  </a:cubicBezTo>
                  <a:cubicBezTo>
                    <a:pt x="58" y="119"/>
                    <a:pt x="57" y="119"/>
                    <a:pt x="57" y="119"/>
                  </a:cubicBezTo>
                  <a:cubicBezTo>
                    <a:pt x="56" y="119"/>
                    <a:pt x="56" y="119"/>
                    <a:pt x="56" y="119"/>
                  </a:cubicBezTo>
                  <a:cubicBezTo>
                    <a:pt x="56" y="119"/>
                    <a:pt x="56" y="119"/>
                    <a:pt x="55" y="119"/>
                  </a:cubicBezTo>
                  <a:cubicBezTo>
                    <a:pt x="55" y="119"/>
                    <a:pt x="55" y="119"/>
                    <a:pt x="55" y="118"/>
                  </a:cubicBezTo>
                  <a:cubicBezTo>
                    <a:pt x="55" y="118"/>
                    <a:pt x="55" y="118"/>
                    <a:pt x="55" y="118"/>
                  </a:cubicBezTo>
                  <a:cubicBezTo>
                    <a:pt x="55" y="118"/>
                    <a:pt x="54" y="117"/>
                    <a:pt x="53" y="117"/>
                  </a:cubicBezTo>
                  <a:cubicBezTo>
                    <a:pt x="53" y="117"/>
                    <a:pt x="52" y="117"/>
                    <a:pt x="52" y="116"/>
                  </a:cubicBezTo>
                  <a:cubicBezTo>
                    <a:pt x="51" y="116"/>
                    <a:pt x="50" y="115"/>
                    <a:pt x="49" y="115"/>
                  </a:cubicBezTo>
                  <a:cubicBezTo>
                    <a:pt x="48" y="115"/>
                    <a:pt x="47" y="115"/>
                    <a:pt x="47" y="115"/>
                  </a:cubicBezTo>
                  <a:cubicBezTo>
                    <a:pt x="47" y="115"/>
                    <a:pt x="46" y="115"/>
                    <a:pt x="45" y="115"/>
                  </a:cubicBezTo>
                  <a:cubicBezTo>
                    <a:pt x="45" y="115"/>
                    <a:pt x="44" y="115"/>
                    <a:pt x="44" y="115"/>
                  </a:cubicBezTo>
                  <a:cubicBezTo>
                    <a:pt x="43" y="115"/>
                    <a:pt x="43" y="115"/>
                    <a:pt x="42" y="116"/>
                  </a:cubicBezTo>
                  <a:cubicBezTo>
                    <a:pt x="42" y="116"/>
                    <a:pt x="42" y="116"/>
                    <a:pt x="41" y="116"/>
                  </a:cubicBezTo>
                  <a:cubicBezTo>
                    <a:pt x="41" y="116"/>
                    <a:pt x="41" y="116"/>
                    <a:pt x="41" y="116"/>
                  </a:cubicBezTo>
                  <a:cubicBezTo>
                    <a:pt x="41" y="115"/>
                    <a:pt x="41" y="115"/>
                    <a:pt x="41" y="115"/>
                  </a:cubicBezTo>
                  <a:cubicBezTo>
                    <a:pt x="41" y="115"/>
                    <a:pt x="40" y="114"/>
                    <a:pt x="40" y="114"/>
                  </a:cubicBezTo>
                  <a:cubicBezTo>
                    <a:pt x="39" y="113"/>
                    <a:pt x="38" y="113"/>
                    <a:pt x="37" y="113"/>
                  </a:cubicBezTo>
                  <a:cubicBezTo>
                    <a:pt x="36" y="113"/>
                    <a:pt x="35" y="113"/>
                    <a:pt x="34" y="113"/>
                  </a:cubicBezTo>
                  <a:cubicBezTo>
                    <a:pt x="34" y="114"/>
                    <a:pt x="34" y="114"/>
                    <a:pt x="34" y="114"/>
                  </a:cubicBezTo>
                  <a:cubicBezTo>
                    <a:pt x="32" y="114"/>
                    <a:pt x="31" y="115"/>
                    <a:pt x="30" y="116"/>
                  </a:cubicBezTo>
                  <a:cubicBezTo>
                    <a:pt x="30" y="116"/>
                    <a:pt x="30" y="117"/>
                    <a:pt x="30" y="117"/>
                  </a:cubicBezTo>
                  <a:cubicBezTo>
                    <a:pt x="30" y="117"/>
                    <a:pt x="30" y="117"/>
                    <a:pt x="30" y="117"/>
                  </a:cubicBezTo>
                  <a:cubicBezTo>
                    <a:pt x="30" y="116"/>
                    <a:pt x="30" y="116"/>
                    <a:pt x="30" y="116"/>
                  </a:cubicBezTo>
                  <a:cubicBezTo>
                    <a:pt x="30" y="116"/>
                    <a:pt x="30" y="116"/>
                    <a:pt x="30" y="116"/>
                  </a:cubicBezTo>
                  <a:cubicBezTo>
                    <a:pt x="30" y="116"/>
                    <a:pt x="30" y="115"/>
                    <a:pt x="30" y="115"/>
                  </a:cubicBezTo>
                  <a:cubicBezTo>
                    <a:pt x="30" y="115"/>
                    <a:pt x="29" y="114"/>
                    <a:pt x="29" y="114"/>
                  </a:cubicBezTo>
                  <a:cubicBezTo>
                    <a:pt x="29" y="113"/>
                    <a:pt x="29" y="113"/>
                    <a:pt x="29" y="113"/>
                  </a:cubicBezTo>
                  <a:cubicBezTo>
                    <a:pt x="29" y="113"/>
                    <a:pt x="29" y="113"/>
                    <a:pt x="29" y="113"/>
                  </a:cubicBezTo>
                  <a:cubicBezTo>
                    <a:pt x="29" y="113"/>
                    <a:pt x="29" y="113"/>
                    <a:pt x="29" y="113"/>
                  </a:cubicBezTo>
                  <a:cubicBezTo>
                    <a:pt x="29" y="112"/>
                    <a:pt x="30" y="112"/>
                    <a:pt x="30" y="112"/>
                  </a:cubicBezTo>
                  <a:cubicBezTo>
                    <a:pt x="30" y="112"/>
                    <a:pt x="30" y="110"/>
                    <a:pt x="30" y="109"/>
                  </a:cubicBezTo>
                  <a:cubicBezTo>
                    <a:pt x="30" y="109"/>
                    <a:pt x="30" y="109"/>
                    <a:pt x="30" y="109"/>
                  </a:cubicBezTo>
                  <a:cubicBezTo>
                    <a:pt x="30" y="109"/>
                    <a:pt x="30" y="108"/>
                    <a:pt x="30" y="108"/>
                  </a:cubicBezTo>
                  <a:cubicBezTo>
                    <a:pt x="30" y="108"/>
                    <a:pt x="30" y="107"/>
                    <a:pt x="30" y="107"/>
                  </a:cubicBezTo>
                  <a:cubicBezTo>
                    <a:pt x="31" y="107"/>
                    <a:pt x="31" y="107"/>
                    <a:pt x="31" y="107"/>
                  </a:cubicBezTo>
                  <a:cubicBezTo>
                    <a:pt x="31" y="107"/>
                    <a:pt x="32" y="107"/>
                    <a:pt x="32" y="107"/>
                  </a:cubicBezTo>
                  <a:cubicBezTo>
                    <a:pt x="32" y="107"/>
                    <a:pt x="33" y="107"/>
                    <a:pt x="33" y="107"/>
                  </a:cubicBezTo>
                  <a:cubicBezTo>
                    <a:pt x="34" y="108"/>
                    <a:pt x="34" y="108"/>
                    <a:pt x="35" y="108"/>
                  </a:cubicBezTo>
                  <a:cubicBezTo>
                    <a:pt x="36" y="108"/>
                    <a:pt x="37" y="107"/>
                    <a:pt x="37" y="107"/>
                  </a:cubicBezTo>
                  <a:cubicBezTo>
                    <a:pt x="38" y="107"/>
                    <a:pt x="38" y="106"/>
                    <a:pt x="39" y="106"/>
                  </a:cubicBezTo>
                  <a:cubicBezTo>
                    <a:pt x="39" y="106"/>
                    <a:pt x="39" y="106"/>
                    <a:pt x="39" y="106"/>
                  </a:cubicBezTo>
                  <a:cubicBezTo>
                    <a:pt x="39" y="107"/>
                    <a:pt x="39" y="107"/>
                    <a:pt x="39" y="108"/>
                  </a:cubicBezTo>
                  <a:cubicBezTo>
                    <a:pt x="40" y="108"/>
                    <a:pt x="40" y="108"/>
                    <a:pt x="40" y="108"/>
                  </a:cubicBezTo>
                  <a:cubicBezTo>
                    <a:pt x="40" y="109"/>
                    <a:pt x="40" y="109"/>
                    <a:pt x="40" y="110"/>
                  </a:cubicBezTo>
                  <a:cubicBezTo>
                    <a:pt x="40" y="110"/>
                    <a:pt x="41" y="111"/>
                    <a:pt x="41" y="111"/>
                  </a:cubicBezTo>
                  <a:cubicBezTo>
                    <a:pt x="41" y="112"/>
                    <a:pt x="42" y="112"/>
                    <a:pt x="42" y="113"/>
                  </a:cubicBezTo>
                  <a:cubicBezTo>
                    <a:pt x="43" y="113"/>
                    <a:pt x="43" y="113"/>
                    <a:pt x="44" y="114"/>
                  </a:cubicBezTo>
                  <a:cubicBezTo>
                    <a:pt x="45" y="114"/>
                    <a:pt x="46" y="114"/>
                    <a:pt x="47" y="114"/>
                  </a:cubicBezTo>
                  <a:cubicBezTo>
                    <a:pt x="48" y="114"/>
                    <a:pt x="48" y="113"/>
                    <a:pt x="48" y="113"/>
                  </a:cubicBezTo>
                  <a:cubicBezTo>
                    <a:pt x="49" y="113"/>
                    <a:pt x="49" y="112"/>
                    <a:pt x="50" y="112"/>
                  </a:cubicBezTo>
                  <a:cubicBezTo>
                    <a:pt x="50" y="111"/>
                    <a:pt x="50" y="111"/>
                    <a:pt x="50" y="110"/>
                  </a:cubicBezTo>
                  <a:cubicBezTo>
                    <a:pt x="51" y="110"/>
                    <a:pt x="50" y="109"/>
                    <a:pt x="50" y="108"/>
                  </a:cubicBezTo>
                  <a:cubicBezTo>
                    <a:pt x="50" y="107"/>
                    <a:pt x="50" y="107"/>
                    <a:pt x="50" y="107"/>
                  </a:cubicBezTo>
                  <a:cubicBezTo>
                    <a:pt x="50" y="106"/>
                    <a:pt x="50" y="106"/>
                    <a:pt x="50" y="106"/>
                  </a:cubicBezTo>
                  <a:cubicBezTo>
                    <a:pt x="50" y="105"/>
                    <a:pt x="50" y="105"/>
                    <a:pt x="50" y="105"/>
                  </a:cubicBezTo>
                  <a:cubicBezTo>
                    <a:pt x="50" y="104"/>
                    <a:pt x="50" y="103"/>
                    <a:pt x="49" y="102"/>
                  </a:cubicBezTo>
                  <a:cubicBezTo>
                    <a:pt x="49" y="102"/>
                    <a:pt x="49" y="102"/>
                    <a:pt x="49" y="102"/>
                  </a:cubicBezTo>
                  <a:cubicBezTo>
                    <a:pt x="49" y="102"/>
                    <a:pt x="49" y="101"/>
                    <a:pt x="49" y="101"/>
                  </a:cubicBezTo>
                  <a:cubicBezTo>
                    <a:pt x="49" y="101"/>
                    <a:pt x="49" y="101"/>
                    <a:pt x="49" y="101"/>
                  </a:cubicBezTo>
                  <a:cubicBezTo>
                    <a:pt x="50" y="100"/>
                    <a:pt x="50" y="100"/>
                    <a:pt x="50" y="100"/>
                  </a:cubicBezTo>
                  <a:cubicBezTo>
                    <a:pt x="50" y="100"/>
                    <a:pt x="50" y="99"/>
                    <a:pt x="51" y="99"/>
                  </a:cubicBezTo>
                  <a:cubicBezTo>
                    <a:pt x="51" y="99"/>
                    <a:pt x="51" y="99"/>
                    <a:pt x="52" y="98"/>
                  </a:cubicBezTo>
                  <a:cubicBezTo>
                    <a:pt x="52" y="98"/>
                    <a:pt x="52" y="98"/>
                    <a:pt x="52" y="98"/>
                  </a:cubicBezTo>
                  <a:cubicBezTo>
                    <a:pt x="53" y="98"/>
                    <a:pt x="53" y="98"/>
                    <a:pt x="54" y="97"/>
                  </a:cubicBezTo>
                  <a:cubicBezTo>
                    <a:pt x="54" y="97"/>
                    <a:pt x="54" y="97"/>
                    <a:pt x="54" y="97"/>
                  </a:cubicBezTo>
                  <a:cubicBezTo>
                    <a:pt x="55" y="96"/>
                    <a:pt x="55" y="96"/>
                    <a:pt x="56" y="96"/>
                  </a:cubicBezTo>
                  <a:cubicBezTo>
                    <a:pt x="56" y="96"/>
                    <a:pt x="56" y="95"/>
                    <a:pt x="56" y="95"/>
                  </a:cubicBezTo>
                  <a:cubicBezTo>
                    <a:pt x="56" y="95"/>
                    <a:pt x="57" y="94"/>
                    <a:pt x="57" y="94"/>
                  </a:cubicBezTo>
                  <a:cubicBezTo>
                    <a:pt x="57" y="94"/>
                    <a:pt x="57" y="94"/>
                    <a:pt x="57" y="94"/>
                  </a:cubicBezTo>
                  <a:cubicBezTo>
                    <a:pt x="57" y="94"/>
                    <a:pt x="58" y="93"/>
                    <a:pt x="58" y="93"/>
                  </a:cubicBezTo>
                  <a:cubicBezTo>
                    <a:pt x="58" y="92"/>
                    <a:pt x="58" y="91"/>
                    <a:pt x="58" y="90"/>
                  </a:cubicBezTo>
                  <a:cubicBezTo>
                    <a:pt x="59" y="90"/>
                    <a:pt x="59" y="89"/>
                    <a:pt x="59" y="88"/>
                  </a:cubicBezTo>
                  <a:cubicBezTo>
                    <a:pt x="60" y="88"/>
                    <a:pt x="60" y="87"/>
                    <a:pt x="60" y="86"/>
                  </a:cubicBezTo>
                  <a:cubicBezTo>
                    <a:pt x="60" y="86"/>
                    <a:pt x="60" y="86"/>
                    <a:pt x="60" y="86"/>
                  </a:cubicBezTo>
                  <a:cubicBezTo>
                    <a:pt x="61" y="86"/>
                    <a:pt x="61" y="86"/>
                    <a:pt x="61" y="86"/>
                  </a:cubicBezTo>
                  <a:cubicBezTo>
                    <a:pt x="62" y="86"/>
                    <a:pt x="62" y="86"/>
                    <a:pt x="63" y="85"/>
                  </a:cubicBezTo>
                  <a:cubicBezTo>
                    <a:pt x="63" y="85"/>
                    <a:pt x="63" y="85"/>
                    <a:pt x="63" y="85"/>
                  </a:cubicBezTo>
                  <a:cubicBezTo>
                    <a:pt x="65" y="85"/>
                    <a:pt x="66" y="85"/>
                    <a:pt x="66" y="84"/>
                  </a:cubicBezTo>
                  <a:cubicBezTo>
                    <a:pt x="67" y="84"/>
                    <a:pt x="68" y="82"/>
                    <a:pt x="68" y="81"/>
                  </a:cubicBezTo>
                  <a:cubicBezTo>
                    <a:pt x="68" y="81"/>
                    <a:pt x="68" y="80"/>
                    <a:pt x="68" y="80"/>
                  </a:cubicBezTo>
                  <a:cubicBezTo>
                    <a:pt x="68" y="80"/>
                    <a:pt x="68" y="80"/>
                    <a:pt x="68" y="80"/>
                  </a:cubicBezTo>
                  <a:cubicBezTo>
                    <a:pt x="68" y="80"/>
                    <a:pt x="68" y="80"/>
                    <a:pt x="68" y="80"/>
                  </a:cubicBezTo>
                  <a:cubicBezTo>
                    <a:pt x="69" y="81"/>
                    <a:pt x="70" y="82"/>
                    <a:pt x="71" y="81"/>
                  </a:cubicBezTo>
                  <a:cubicBezTo>
                    <a:pt x="72" y="81"/>
                    <a:pt x="72" y="81"/>
                    <a:pt x="73" y="81"/>
                  </a:cubicBezTo>
                  <a:cubicBezTo>
                    <a:pt x="73" y="81"/>
                    <a:pt x="73" y="81"/>
                    <a:pt x="74" y="81"/>
                  </a:cubicBezTo>
                  <a:cubicBezTo>
                    <a:pt x="74" y="80"/>
                    <a:pt x="75" y="80"/>
                    <a:pt x="75" y="80"/>
                  </a:cubicBezTo>
                  <a:cubicBezTo>
                    <a:pt x="75" y="80"/>
                    <a:pt x="76" y="79"/>
                    <a:pt x="76" y="79"/>
                  </a:cubicBezTo>
                  <a:cubicBezTo>
                    <a:pt x="76" y="79"/>
                    <a:pt x="76" y="79"/>
                    <a:pt x="77" y="79"/>
                  </a:cubicBezTo>
                  <a:cubicBezTo>
                    <a:pt x="77" y="79"/>
                    <a:pt x="78" y="79"/>
                    <a:pt x="78" y="78"/>
                  </a:cubicBezTo>
                  <a:cubicBezTo>
                    <a:pt x="79" y="78"/>
                    <a:pt x="80" y="78"/>
                    <a:pt x="81" y="77"/>
                  </a:cubicBezTo>
                  <a:cubicBezTo>
                    <a:pt x="82" y="77"/>
                    <a:pt x="82" y="77"/>
                    <a:pt x="83" y="76"/>
                  </a:cubicBezTo>
                  <a:cubicBezTo>
                    <a:pt x="83" y="76"/>
                    <a:pt x="83" y="75"/>
                    <a:pt x="84" y="75"/>
                  </a:cubicBezTo>
                  <a:cubicBezTo>
                    <a:pt x="84" y="75"/>
                    <a:pt x="84" y="74"/>
                    <a:pt x="84" y="74"/>
                  </a:cubicBezTo>
                  <a:cubicBezTo>
                    <a:pt x="84" y="73"/>
                    <a:pt x="84" y="72"/>
                    <a:pt x="84" y="71"/>
                  </a:cubicBezTo>
                  <a:cubicBezTo>
                    <a:pt x="84" y="71"/>
                    <a:pt x="84" y="71"/>
                    <a:pt x="83" y="70"/>
                  </a:cubicBezTo>
                  <a:cubicBezTo>
                    <a:pt x="83" y="70"/>
                    <a:pt x="83" y="69"/>
                    <a:pt x="82" y="69"/>
                  </a:cubicBezTo>
                  <a:cubicBezTo>
                    <a:pt x="82" y="69"/>
                    <a:pt x="82" y="69"/>
                    <a:pt x="82" y="69"/>
                  </a:cubicBezTo>
                  <a:cubicBezTo>
                    <a:pt x="83" y="69"/>
                    <a:pt x="83" y="69"/>
                    <a:pt x="83" y="69"/>
                  </a:cubicBezTo>
                  <a:cubicBezTo>
                    <a:pt x="84" y="68"/>
                    <a:pt x="85" y="68"/>
                    <a:pt x="86" y="67"/>
                  </a:cubicBezTo>
                  <a:cubicBezTo>
                    <a:pt x="86" y="67"/>
                    <a:pt x="86" y="67"/>
                    <a:pt x="86" y="67"/>
                  </a:cubicBezTo>
                  <a:cubicBezTo>
                    <a:pt x="86" y="67"/>
                    <a:pt x="86" y="67"/>
                    <a:pt x="86" y="67"/>
                  </a:cubicBezTo>
                  <a:cubicBezTo>
                    <a:pt x="86" y="67"/>
                    <a:pt x="86" y="67"/>
                    <a:pt x="86" y="67"/>
                  </a:cubicBezTo>
                  <a:cubicBezTo>
                    <a:pt x="87" y="67"/>
                    <a:pt x="87" y="67"/>
                    <a:pt x="88" y="66"/>
                  </a:cubicBezTo>
                  <a:cubicBezTo>
                    <a:pt x="89" y="66"/>
                    <a:pt x="89" y="66"/>
                    <a:pt x="90" y="65"/>
                  </a:cubicBezTo>
                  <a:cubicBezTo>
                    <a:pt x="90" y="65"/>
                    <a:pt x="90" y="65"/>
                    <a:pt x="90" y="65"/>
                  </a:cubicBezTo>
                  <a:cubicBezTo>
                    <a:pt x="92" y="64"/>
                    <a:pt x="93" y="62"/>
                    <a:pt x="92" y="61"/>
                  </a:cubicBezTo>
                  <a:cubicBezTo>
                    <a:pt x="93" y="60"/>
                    <a:pt x="93" y="59"/>
                    <a:pt x="93" y="59"/>
                  </a:cubicBezTo>
                  <a:cubicBezTo>
                    <a:pt x="92" y="58"/>
                    <a:pt x="92" y="58"/>
                    <a:pt x="92" y="57"/>
                  </a:cubicBezTo>
                  <a:cubicBezTo>
                    <a:pt x="91" y="57"/>
                    <a:pt x="91" y="57"/>
                    <a:pt x="91" y="56"/>
                  </a:cubicBezTo>
                  <a:cubicBezTo>
                    <a:pt x="91" y="56"/>
                    <a:pt x="90" y="56"/>
                    <a:pt x="90" y="56"/>
                  </a:cubicBezTo>
                  <a:cubicBezTo>
                    <a:pt x="90" y="56"/>
                    <a:pt x="90" y="56"/>
                    <a:pt x="90" y="56"/>
                  </a:cubicBezTo>
                  <a:cubicBezTo>
                    <a:pt x="90" y="56"/>
                    <a:pt x="90" y="55"/>
                    <a:pt x="89" y="55"/>
                  </a:cubicBezTo>
                  <a:cubicBezTo>
                    <a:pt x="89" y="54"/>
                    <a:pt x="88" y="54"/>
                    <a:pt x="87" y="53"/>
                  </a:cubicBezTo>
                  <a:cubicBezTo>
                    <a:pt x="87" y="53"/>
                    <a:pt x="87" y="53"/>
                    <a:pt x="87" y="53"/>
                  </a:cubicBezTo>
                  <a:cubicBezTo>
                    <a:pt x="86" y="53"/>
                    <a:pt x="86" y="53"/>
                    <a:pt x="85" y="53"/>
                  </a:cubicBezTo>
                  <a:cubicBezTo>
                    <a:pt x="85" y="52"/>
                    <a:pt x="85" y="51"/>
                    <a:pt x="85" y="51"/>
                  </a:cubicBezTo>
                  <a:cubicBezTo>
                    <a:pt x="85" y="50"/>
                    <a:pt x="85" y="50"/>
                    <a:pt x="85" y="50"/>
                  </a:cubicBezTo>
                  <a:cubicBezTo>
                    <a:pt x="85" y="50"/>
                    <a:pt x="85" y="50"/>
                    <a:pt x="85" y="50"/>
                  </a:cubicBezTo>
                  <a:cubicBezTo>
                    <a:pt x="84" y="50"/>
                    <a:pt x="84" y="49"/>
                    <a:pt x="84" y="49"/>
                  </a:cubicBezTo>
                  <a:cubicBezTo>
                    <a:pt x="84" y="49"/>
                    <a:pt x="84" y="49"/>
                    <a:pt x="84" y="49"/>
                  </a:cubicBezTo>
                  <a:cubicBezTo>
                    <a:pt x="84" y="49"/>
                    <a:pt x="84" y="50"/>
                    <a:pt x="85" y="50"/>
                  </a:cubicBezTo>
                  <a:cubicBezTo>
                    <a:pt x="84" y="50"/>
                    <a:pt x="84" y="49"/>
                    <a:pt x="84" y="49"/>
                  </a:cubicBezTo>
                  <a:cubicBezTo>
                    <a:pt x="84" y="48"/>
                    <a:pt x="84" y="48"/>
                    <a:pt x="84" y="48"/>
                  </a:cubicBezTo>
                  <a:cubicBezTo>
                    <a:pt x="84" y="47"/>
                    <a:pt x="83" y="47"/>
                    <a:pt x="83" y="47"/>
                  </a:cubicBezTo>
                  <a:cubicBezTo>
                    <a:pt x="83" y="46"/>
                    <a:pt x="83" y="46"/>
                    <a:pt x="83" y="46"/>
                  </a:cubicBezTo>
                  <a:cubicBezTo>
                    <a:pt x="83" y="46"/>
                    <a:pt x="83" y="46"/>
                    <a:pt x="83" y="45"/>
                  </a:cubicBezTo>
                  <a:cubicBezTo>
                    <a:pt x="83" y="45"/>
                    <a:pt x="82" y="44"/>
                    <a:pt x="80" y="43"/>
                  </a:cubicBezTo>
                  <a:cubicBezTo>
                    <a:pt x="79" y="43"/>
                    <a:pt x="78" y="43"/>
                    <a:pt x="78" y="43"/>
                  </a:cubicBezTo>
                  <a:cubicBezTo>
                    <a:pt x="77" y="43"/>
                    <a:pt x="77" y="44"/>
                    <a:pt x="77" y="44"/>
                  </a:cubicBezTo>
                  <a:cubicBezTo>
                    <a:pt x="76" y="43"/>
                    <a:pt x="75" y="42"/>
                    <a:pt x="74" y="42"/>
                  </a:cubicBezTo>
                  <a:cubicBezTo>
                    <a:pt x="74" y="42"/>
                    <a:pt x="74" y="41"/>
                    <a:pt x="74" y="41"/>
                  </a:cubicBezTo>
                  <a:cubicBezTo>
                    <a:pt x="73" y="40"/>
                    <a:pt x="72" y="39"/>
                    <a:pt x="71" y="39"/>
                  </a:cubicBezTo>
                  <a:cubicBezTo>
                    <a:pt x="70" y="39"/>
                    <a:pt x="69" y="39"/>
                    <a:pt x="68" y="39"/>
                  </a:cubicBezTo>
                  <a:cubicBezTo>
                    <a:pt x="68" y="39"/>
                    <a:pt x="68" y="39"/>
                    <a:pt x="68" y="39"/>
                  </a:cubicBezTo>
                  <a:cubicBezTo>
                    <a:pt x="68" y="39"/>
                    <a:pt x="68" y="39"/>
                    <a:pt x="68" y="39"/>
                  </a:cubicBezTo>
                  <a:cubicBezTo>
                    <a:pt x="67" y="39"/>
                    <a:pt x="67" y="39"/>
                    <a:pt x="67" y="39"/>
                  </a:cubicBezTo>
                  <a:cubicBezTo>
                    <a:pt x="67" y="39"/>
                    <a:pt x="67" y="39"/>
                    <a:pt x="68" y="38"/>
                  </a:cubicBezTo>
                  <a:cubicBezTo>
                    <a:pt x="68" y="38"/>
                    <a:pt x="68" y="38"/>
                    <a:pt x="68" y="38"/>
                  </a:cubicBezTo>
                  <a:cubicBezTo>
                    <a:pt x="69" y="37"/>
                    <a:pt x="70" y="36"/>
                    <a:pt x="71" y="35"/>
                  </a:cubicBezTo>
                  <a:cubicBezTo>
                    <a:pt x="72" y="34"/>
                    <a:pt x="72" y="33"/>
                    <a:pt x="73" y="32"/>
                  </a:cubicBezTo>
                  <a:cubicBezTo>
                    <a:pt x="73" y="32"/>
                    <a:pt x="73" y="32"/>
                    <a:pt x="73" y="32"/>
                  </a:cubicBezTo>
                  <a:cubicBezTo>
                    <a:pt x="73" y="31"/>
                    <a:pt x="73" y="30"/>
                    <a:pt x="72" y="29"/>
                  </a:cubicBezTo>
                  <a:cubicBezTo>
                    <a:pt x="72" y="28"/>
                    <a:pt x="72" y="28"/>
                    <a:pt x="71" y="27"/>
                  </a:cubicBezTo>
                  <a:cubicBezTo>
                    <a:pt x="71" y="27"/>
                    <a:pt x="71" y="27"/>
                    <a:pt x="71" y="27"/>
                  </a:cubicBezTo>
                  <a:cubicBezTo>
                    <a:pt x="71" y="27"/>
                    <a:pt x="71" y="27"/>
                    <a:pt x="71" y="27"/>
                  </a:cubicBezTo>
                  <a:cubicBezTo>
                    <a:pt x="72" y="27"/>
                    <a:pt x="72" y="27"/>
                    <a:pt x="73" y="26"/>
                  </a:cubicBezTo>
                  <a:cubicBezTo>
                    <a:pt x="73" y="26"/>
                    <a:pt x="74" y="25"/>
                    <a:pt x="74" y="23"/>
                  </a:cubicBezTo>
                  <a:cubicBezTo>
                    <a:pt x="74" y="23"/>
                    <a:pt x="74" y="23"/>
                    <a:pt x="74" y="22"/>
                  </a:cubicBezTo>
                  <a:cubicBezTo>
                    <a:pt x="75" y="23"/>
                    <a:pt x="76" y="23"/>
                    <a:pt x="77" y="23"/>
                  </a:cubicBezTo>
                  <a:cubicBezTo>
                    <a:pt x="78" y="23"/>
                    <a:pt x="78" y="23"/>
                    <a:pt x="79" y="23"/>
                  </a:cubicBezTo>
                  <a:cubicBezTo>
                    <a:pt x="80" y="23"/>
                    <a:pt x="80" y="23"/>
                    <a:pt x="81" y="23"/>
                  </a:cubicBezTo>
                  <a:cubicBezTo>
                    <a:pt x="81" y="23"/>
                    <a:pt x="82" y="23"/>
                    <a:pt x="82" y="23"/>
                  </a:cubicBezTo>
                  <a:cubicBezTo>
                    <a:pt x="82" y="23"/>
                    <a:pt x="82" y="23"/>
                    <a:pt x="82" y="23"/>
                  </a:cubicBezTo>
                  <a:cubicBezTo>
                    <a:pt x="83" y="23"/>
                    <a:pt x="84" y="23"/>
                    <a:pt x="84" y="22"/>
                  </a:cubicBezTo>
                  <a:cubicBezTo>
                    <a:pt x="85" y="22"/>
                    <a:pt x="85" y="22"/>
                    <a:pt x="86" y="22"/>
                  </a:cubicBezTo>
                  <a:cubicBezTo>
                    <a:pt x="86" y="22"/>
                    <a:pt x="86" y="22"/>
                    <a:pt x="86" y="22"/>
                  </a:cubicBezTo>
                  <a:cubicBezTo>
                    <a:pt x="86" y="23"/>
                    <a:pt x="87" y="23"/>
                    <a:pt x="89" y="23"/>
                  </a:cubicBezTo>
                  <a:cubicBezTo>
                    <a:pt x="89" y="24"/>
                    <a:pt x="89" y="24"/>
                    <a:pt x="90" y="23"/>
                  </a:cubicBezTo>
                  <a:cubicBezTo>
                    <a:pt x="91" y="23"/>
                    <a:pt x="91" y="23"/>
                    <a:pt x="92" y="23"/>
                  </a:cubicBezTo>
                  <a:cubicBezTo>
                    <a:pt x="92" y="23"/>
                    <a:pt x="92" y="23"/>
                    <a:pt x="92" y="23"/>
                  </a:cubicBezTo>
                  <a:cubicBezTo>
                    <a:pt x="93" y="23"/>
                    <a:pt x="93" y="23"/>
                    <a:pt x="93" y="23"/>
                  </a:cubicBezTo>
                  <a:cubicBezTo>
                    <a:pt x="93" y="23"/>
                    <a:pt x="94" y="24"/>
                    <a:pt x="94" y="24"/>
                  </a:cubicBezTo>
                  <a:cubicBezTo>
                    <a:pt x="94" y="24"/>
                    <a:pt x="94" y="24"/>
                    <a:pt x="94" y="24"/>
                  </a:cubicBezTo>
                  <a:cubicBezTo>
                    <a:pt x="93" y="24"/>
                    <a:pt x="93" y="25"/>
                    <a:pt x="93" y="25"/>
                  </a:cubicBezTo>
                  <a:cubicBezTo>
                    <a:pt x="92" y="26"/>
                    <a:pt x="92" y="27"/>
                    <a:pt x="93" y="28"/>
                  </a:cubicBezTo>
                  <a:cubicBezTo>
                    <a:pt x="93" y="28"/>
                    <a:pt x="93" y="28"/>
                    <a:pt x="93" y="28"/>
                  </a:cubicBezTo>
                  <a:cubicBezTo>
                    <a:pt x="92" y="29"/>
                    <a:pt x="92" y="29"/>
                    <a:pt x="92" y="30"/>
                  </a:cubicBezTo>
                  <a:cubicBezTo>
                    <a:pt x="92" y="31"/>
                    <a:pt x="92" y="32"/>
                    <a:pt x="93" y="32"/>
                  </a:cubicBezTo>
                  <a:cubicBezTo>
                    <a:pt x="93" y="32"/>
                    <a:pt x="92" y="33"/>
                    <a:pt x="92" y="33"/>
                  </a:cubicBezTo>
                  <a:cubicBezTo>
                    <a:pt x="92" y="34"/>
                    <a:pt x="92" y="34"/>
                    <a:pt x="92" y="35"/>
                  </a:cubicBezTo>
                  <a:cubicBezTo>
                    <a:pt x="92" y="35"/>
                    <a:pt x="92" y="35"/>
                    <a:pt x="92" y="36"/>
                  </a:cubicBezTo>
                  <a:cubicBezTo>
                    <a:pt x="92" y="37"/>
                    <a:pt x="92" y="38"/>
                    <a:pt x="93" y="39"/>
                  </a:cubicBezTo>
                  <a:cubicBezTo>
                    <a:pt x="93" y="39"/>
                    <a:pt x="93" y="39"/>
                    <a:pt x="93" y="39"/>
                  </a:cubicBezTo>
                  <a:cubicBezTo>
                    <a:pt x="93" y="39"/>
                    <a:pt x="93" y="39"/>
                    <a:pt x="93" y="39"/>
                  </a:cubicBezTo>
                  <a:cubicBezTo>
                    <a:pt x="93" y="40"/>
                    <a:pt x="93" y="40"/>
                    <a:pt x="93" y="41"/>
                  </a:cubicBezTo>
                  <a:cubicBezTo>
                    <a:pt x="93" y="41"/>
                    <a:pt x="93" y="41"/>
                    <a:pt x="93" y="41"/>
                  </a:cubicBezTo>
                  <a:cubicBezTo>
                    <a:pt x="93" y="42"/>
                    <a:pt x="94" y="42"/>
                    <a:pt x="94" y="43"/>
                  </a:cubicBezTo>
                  <a:cubicBezTo>
                    <a:pt x="94" y="43"/>
                    <a:pt x="94" y="43"/>
                    <a:pt x="95" y="43"/>
                  </a:cubicBezTo>
                  <a:cubicBezTo>
                    <a:pt x="95" y="44"/>
                    <a:pt x="95" y="44"/>
                    <a:pt x="95" y="44"/>
                  </a:cubicBezTo>
                  <a:cubicBezTo>
                    <a:pt x="95" y="45"/>
                    <a:pt x="96" y="45"/>
                    <a:pt x="96" y="46"/>
                  </a:cubicBezTo>
                  <a:cubicBezTo>
                    <a:pt x="96" y="46"/>
                    <a:pt x="96" y="46"/>
                    <a:pt x="96" y="46"/>
                  </a:cubicBezTo>
                  <a:cubicBezTo>
                    <a:pt x="97" y="46"/>
                    <a:pt x="97" y="47"/>
                    <a:pt x="97" y="47"/>
                  </a:cubicBezTo>
                  <a:cubicBezTo>
                    <a:pt x="97" y="47"/>
                    <a:pt x="97" y="47"/>
                    <a:pt x="97" y="47"/>
                  </a:cubicBezTo>
                  <a:cubicBezTo>
                    <a:pt x="98" y="48"/>
                    <a:pt x="98" y="48"/>
                    <a:pt x="98" y="49"/>
                  </a:cubicBezTo>
                  <a:cubicBezTo>
                    <a:pt x="99" y="50"/>
                    <a:pt x="101" y="50"/>
                    <a:pt x="102" y="50"/>
                  </a:cubicBezTo>
                  <a:cubicBezTo>
                    <a:pt x="103" y="50"/>
                    <a:pt x="103" y="51"/>
                    <a:pt x="104" y="51"/>
                  </a:cubicBezTo>
                  <a:cubicBezTo>
                    <a:pt x="105" y="51"/>
                    <a:pt x="105" y="51"/>
                    <a:pt x="105" y="51"/>
                  </a:cubicBezTo>
                  <a:cubicBezTo>
                    <a:pt x="106" y="51"/>
                    <a:pt x="106" y="51"/>
                    <a:pt x="107" y="51"/>
                  </a:cubicBezTo>
                  <a:cubicBezTo>
                    <a:pt x="108" y="51"/>
                    <a:pt x="110" y="50"/>
                    <a:pt x="110" y="49"/>
                  </a:cubicBezTo>
                  <a:cubicBezTo>
                    <a:pt x="111" y="49"/>
                    <a:pt x="111" y="49"/>
                    <a:pt x="111" y="48"/>
                  </a:cubicBezTo>
                  <a:cubicBezTo>
                    <a:pt x="111" y="48"/>
                    <a:pt x="111" y="48"/>
                    <a:pt x="111" y="48"/>
                  </a:cubicBezTo>
                  <a:cubicBezTo>
                    <a:pt x="112" y="47"/>
                    <a:pt x="112" y="47"/>
                    <a:pt x="112" y="46"/>
                  </a:cubicBezTo>
                  <a:cubicBezTo>
                    <a:pt x="112" y="46"/>
                    <a:pt x="112" y="46"/>
                    <a:pt x="112" y="45"/>
                  </a:cubicBezTo>
                  <a:cubicBezTo>
                    <a:pt x="113" y="45"/>
                    <a:pt x="113" y="44"/>
                    <a:pt x="114" y="43"/>
                  </a:cubicBezTo>
                  <a:cubicBezTo>
                    <a:pt x="114" y="43"/>
                    <a:pt x="115" y="42"/>
                    <a:pt x="115" y="41"/>
                  </a:cubicBezTo>
                  <a:cubicBezTo>
                    <a:pt x="115" y="41"/>
                    <a:pt x="116" y="41"/>
                    <a:pt x="116" y="40"/>
                  </a:cubicBezTo>
                  <a:cubicBezTo>
                    <a:pt x="117" y="40"/>
                    <a:pt x="117" y="40"/>
                    <a:pt x="117" y="40"/>
                  </a:cubicBezTo>
                  <a:cubicBezTo>
                    <a:pt x="117" y="40"/>
                    <a:pt x="117" y="40"/>
                    <a:pt x="117" y="40"/>
                  </a:cubicBezTo>
                  <a:cubicBezTo>
                    <a:pt x="118" y="40"/>
                    <a:pt x="118" y="40"/>
                    <a:pt x="119" y="39"/>
                  </a:cubicBezTo>
                  <a:cubicBezTo>
                    <a:pt x="119" y="39"/>
                    <a:pt x="120" y="39"/>
                    <a:pt x="120" y="39"/>
                  </a:cubicBezTo>
                  <a:cubicBezTo>
                    <a:pt x="120" y="39"/>
                    <a:pt x="120" y="39"/>
                    <a:pt x="121" y="38"/>
                  </a:cubicBezTo>
                  <a:cubicBezTo>
                    <a:pt x="121" y="38"/>
                    <a:pt x="122" y="37"/>
                    <a:pt x="122" y="37"/>
                  </a:cubicBezTo>
                  <a:cubicBezTo>
                    <a:pt x="122" y="37"/>
                    <a:pt x="122" y="37"/>
                    <a:pt x="122" y="37"/>
                  </a:cubicBezTo>
                  <a:cubicBezTo>
                    <a:pt x="122" y="37"/>
                    <a:pt x="122" y="37"/>
                    <a:pt x="122" y="37"/>
                  </a:cubicBezTo>
                  <a:cubicBezTo>
                    <a:pt x="122" y="37"/>
                    <a:pt x="123" y="37"/>
                    <a:pt x="123" y="37"/>
                  </a:cubicBezTo>
                  <a:cubicBezTo>
                    <a:pt x="124" y="37"/>
                    <a:pt x="124" y="36"/>
                    <a:pt x="125" y="36"/>
                  </a:cubicBezTo>
                  <a:cubicBezTo>
                    <a:pt x="125" y="36"/>
                    <a:pt x="125" y="36"/>
                    <a:pt x="126" y="36"/>
                  </a:cubicBezTo>
                  <a:cubicBezTo>
                    <a:pt x="126" y="36"/>
                    <a:pt x="126" y="36"/>
                    <a:pt x="126" y="35"/>
                  </a:cubicBezTo>
                  <a:cubicBezTo>
                    <a:pt x="126" y="35"/>
                    <a:pt x="127" y="35"/>
                    <a:pt x="127" y="35"/>
                  </a:cubicBezTo>
                  <a:cubicBezTo>
                    <a:pt x="126" y="37"/>
                    <a:pt x="126" y="38"/>
                    <a:pt x="127" y="40"/>
                  </a:cubicBezTo>
                  <a:cubicBezTo>
                    <a:pt x="127" y="40"/>
                    <a:pt x="127" y="40"/>
                    <a:pt x="127" y="40"/>
                  </a:cubicBezTo>
                  <a:cubicBezTo>
                    <a:pt x="128" y="41"/>
                    <a:pt x="129" y="42"/>
                    <a:pt x="130" y="42"/>
                  </a:cubicBezTo>
                  <a:cubicBezTo>
                    <a:pt x="130" y="42"/>
                    <a:pt x="130" y="42"/>
                    <a:pt x="130" y="43"/>
                  </a:cubicBezTo>
                  <a:cubicBezTo>
                    <a:pt x="131" y="44"/>
                    <a:pt x="132" y="44"/>
                    <a:pt x="133" y="44"/>
                  </a:cubicBezTo>
                  <a:cubicBezTo>
                    <a:pt x="133" y="44"/>
                    <a:pt x="134" y="44"/>
                    <a:pt x="134" y="44"/>
                  </a:cubicBezTo>
                  <a:cubicBezTo>
                    <a:pt x="134" y="44"/>
                    <a:pt x="135" y="45"/>
                    <a:pt x="136" y="45"/>
                  </a:cubicBezTo>
                  <a:cubicBezTo>
                    <a:pt x="136" y="45"/>
                    <a:pt x="137" y="45"/>
                    <a:pt x="137" y="45"/>
                  </a:cubicBezTo>
                  <a:cubicBezTo>
                    <a:pt x="138" y="45"/>
                    <a:pt x="138" y="45"/>
                    <a:pt x="138" y="45"/>
                  </a:cubicBezTo>
                  <a:cubicBezTo>
                    <a:pt x="138" y="45"/>
                    <a:pt x="138" y="45"/>
                    <a:pt x="138" y="45"/>
                  </a:cubicBezTo>
                  <a:cubicBezTo>
                    <a:pt x="139" y="45"/>
                    <a:pt x="140" y="45"/>
                    <a:pt x="141" y="44"/>
                  </a:cubicBezTo>
                  <a:cubicBezTo>
                    <a:pt x="141" y="44"/>
                    <a:pt x="142" y="44"/>
                    <a:pt x="143" y="43"/>
                  </a:cubicBezTo>
                  <a:cubicBezTo>
                    <a:pt x="144" y="43"/>
                    <a:pt x="145" y="42"/>
                    <a:pt x="145" y="41"/>
                  </a:cubicBezTo>
                  <a:cubicBezTo>
                    <a:pt x="145" y="41"/>
                    <a:pt x="145" y="41"/>
                    <a:pt x="145" y="41"/>
                  </a:cubicBezTo>
                  <a:cubicBezTo>
                    <a:pt x="146" y="41"/>
                    <a:pt x="146" y="40"/>
                    <a:pt x="146" y="40"/>
                  </a:cubicBezTo>
                  <a:cubicBezTo>
                    <a:pt x="146" y="39"/>
                    <a:pt x="146" y="39"/>
                    <a:pt x="146" y="39"/>
                  </a:cubicBezTo>
                  <a:cubicBezTo>
                    <a:pt x="147" y="38"/>
                    <a:pt x="146" y="36"/>
                    <a:pt x="145" y="35"/>
                  </a:cubicBezTo>
                  <a:cubicBezTo>
                    <a:pt x="145" y="35"/>
                    <a:pt x="144" y="34"/>
                    <a:pt x="143" y="34"/>
                  </a:cubicBezTo>
                  <a:cubicBezTo>
                    <a:pt x="143" y="33"/>
                    <a:pt x="143" y="33"/>
                    <a:pt x="142" y="33"/>
                  </a:cubicBezTo>
                  <a:cubicBezTo>
                    <a:pt x="142" y="33"/>
                    <a:pt x="141" y="32"/>
                    <a:pt x="140" y="32"/>
                  </a:cubicBezTo>
                  <a:cubicBezTo>
                    <a:pt x="140" y="32"/>
                    <a:pt x="139" y="32"/>
                    <a:pt x="138" y="32"/>
                  </a:cubicBezTo>
                  <a:cubicBezTo>
                    <a:pt x="137" y="32"/>
                    <a:pt x="137" y="32"/>
                    <a:pt x="136" y="33"/>
                  </a:cubicBezTo>
                  <a:cubicBezTo>
                    <a:pt x="136" y="32"/>
                    <a:pt x="136" y="32"/>
                    <a:pt x="135" y="33"/>
                  </a:cubicBezTo>
                  <a:cubicBezTo>
                    <a:pt x="135" y="32"/>
                    <a:pt x="134" y="32"/>
                    <a:pt x="134" y="33"/>
                  </a:cubicBezTo>
                  <a:cubicBezTo>
                    <a:pt x="133" y="32"/>
                    <a:pt x="133" y="32"/>
                    <a:pt x="133" y="32"/>
                  </a:cubicBezTo>
                  <a:cubicBezTo>
                    <a:pt x="133" y="32"/>
                    <a:pt x="133" y="32"/>
                    <a:pt x="133" y="31"/>
                  </a:cubicBezTo>
                  <a:cubicBezTo>
                    <a:pt x="134" y="31"/>
                    <a:pt x="134" y="30"/>
                    <a:pt x="134" y="30"/>
                  </a:cubicBezTo>
                  <a:cubicBezTo>
                    <a:pt x="134" y="29"/>
                    <a:pt x="134" y="28"/>
                    <a:pt x="134" y="27"/>
                  </a:cubicBezTo>
                  <a:cubicBezTo>
                    <a:pt x="134" y="27"/>
                    <a:pt x="134" y="27"/>
                    <a:pt x="133" y="26"/>
                  </a:cubicBezTo>
                  <a:cubicBezTo>
                    <a:pt x="133" y="26"/>
                    <a:pt x="133" y="26"/>
                    <a:pt x="133" y="26"/>
                  </a:cubicBezTo>
                  <a:cubicBezTo>
                    <a:pt x="133" y="26"/>
                    <a:pt x="133" y="25"/>
                    <a:pt x="133" y="25"/>
                  </a:cubicBezTo>
                  <a:cubicBezTo>
                    <a:pt x="133" y="25"/>
                    <a:pt x="133" y="24"/>
                    <a:pt x="133" y="24"/>
                  </a:cubicBezTo>
                  <a:cubicBezTo>
                    <a:pt x="134" y="23"/>
                    <a:pt x="134" y="22"/>
                    <a:pt x="135" y="22"/>
                  </a:cubicBezTo>
                  <a:cubicBezTo>
                    <a:pt x="135" y="21"/>
                    <a:pt x="134" y="20"/>
                    <a:pt x="134" y="19"/>
                  </a:cubicBezTo>
                  <a:cubicBezTo>
                    <a:pt x="134" y="19"/>
                    <a:pt x="133" y="18"/>
                    <a:pt x="133" y="18"/>
                  </a:cubicBezTo>
                  <a:cubicBezTo>
                    <a:pt x="132" y="18"/>
                    <a:pt x="132" y="17"/>
                    <a:pt x="132" y="17"/>
                  </a:cubicBezTo>
                  <a:cubicBezTo>
                    <a:pt x="132" y="17"/>
                    <a:pt x="132" y="17"/>
                    <a:pt x="132" y="17"/>
                  </a:cubicBezTo>
                  <a:cubicBezTo>
                    <a:pt x="131" y="16"/>
                    <a:pt x="131" y="16"/>
                    <a:pt x="130" y="15"/>
                  </a:cubicBezTo>
                  <a:cubicBezTo>
                    <a:pt x="130" y="15"/>
                    <a:pt x="130" y="15"/>
                    <a:pt x="129" y="14"/>
                  </a:cubicBezTo>
                  <a:cubicBezTo>
                    <a:pt x="129" y="14"/>
                    <a:pt x="129" y="14"/>
                    <a:pt x="129" y="13"/>
                  </a:cubicBezTo>
                  <a:cubicBezTo>
                    <a:pt x="130" y="13"/>
                    <a:pt x="130" y="12"/>
                    <a:pt x="130" y="12"/>
                  </a:cubicBezTo>
                  <a:cubicBezTo>
                    <a:pt x="129" y="10"/>
                    <a:pt x="128" y="9"/>
                    <a:pt x="127" y="9"/>
                  </a:cubicBezTo>
                  <a:cubicBezTo>
                    <a:pt x="127" y="9"/>
                    <a:pt x="127" y="9"/>
                    <a:pt x="127" y="9"/>
                  </a:cubicBezTo>
                  <a:cubicBezTo>
                    <a:pt x="127" y="8"/>
                    <a:pt x="126" y="8"/>
                    <a:pt x="126" y="8"/>
                  </a:cubicBezTo>
                  <a:cubicBezTo>
                    <a:pt x="125" y="8"/>
                    <a:pt x="125" y="8"/>
                    <a:pt x="124" y="8"/>
                  </a:cubicBezTo>
                  <a:cubicBezTo>
                    <a:pt x="124" y="8"/>
                    <a:pt x="123" y="8"/>
                    <a:pt x="123" y="8"/>
                  </a:cubicBezTo>
                  <a:cubicBezTo>
                    <a:pt x="122" y="8"/>
                    <a:pt x="122" y="8"/>
                    <a:pt x="121" y="7"/>
                  </a:cubicBezTo>
                  <a:cubicBezTo>
                    <a:pt x="128" y="8"/>
                    <a:pt x="134" y="9"/>
                    <a:pt x="140" y="11"/>
                  </a:cubicBezTo>
                  <a:cubicBezTo>
                    <a:pt x="140" y="11"/>
                    <a:pt x="140" y="11"/>
                    <a:pt x="140" y="11"/>
                  </a:cubicBezTo>
                  <a:cubicBezTo>
                    <a:pt x="139" y="11"/>
                    <a:pt x="138" y="12"/>
                    <a:pt x="137" y="13"/>
                  </a:cubicBezTo>
                  <a:cubicBezTo>
                    <a:pt x="137" y="14"/>
                    <a:pt x="137" y="16"/>
                    <a:pt x="138" y="17"/>
                  </a:cubicBezTo>
                  <a:cubicBezTo>
                    <a:pt x="139" y="18"/>
                    <a:pt x="139" y="18"/>
                    <a:pt x="140" y="18"/>
                  </a:cubicBezTo>
                  <a:cubicBezTo>
                    <a:pt x="140" y="18"/>
                    <a:pt x="140" y="19"/>
                    <a:pt x="141" y="19"/>
                  </a:cubicBezTo>
                  <a:cubicBezTo>
                    <a:pt x="141" y="19"/>
                    <a:pt x="141" y="19"/>
                    <a:pt x="141" y="19"/>
                  </a:cubicBezTo>
                  <a:cubicBezTo>
                    <a:pt x="141" y="19"/>
                    <a:pt x="141" y="19"/>
                    <a:pt x="142" y="19"/>
                  </a:cubicBezTo>
                  <a:cubicBezTo>
                    <a:pt x="142" y="19"/>
                    <a:pt x="143" y="20"/>
                    <a:pt x="143" y="20"/>
                  </a:cubicBezTo>
                  <a:cubicBezTo>
                    <a:pt x="143" y="20"/>
                    <a:pt x="143" y="20"/>
                    <a:pt x="144" y="20"/>
                  </a:cubicBezTo>
                  <a:cubicBezTo>
                    <a:pt x="144" y="20"/>
                    <a:pt x="145" y="20"/>
                    <a:pt x="145" y="21"/>
                  </a:cubicBezTo>
                  <a:cubicBezTo>
                    <a:pt x="145" y="21"/>
                    <a:pt x="145" y="21"/>
                    <a:pt x="145" y="21"/>
                  </a:cubicBezTo>
                  <a:cubicBezTo>
                    <a:pt x="146" y="21"/>
                    <a:pt x="147" y="22"/>
                    <a:pt x="148" y="22"/>
                  </a:cubicBezTo>
                  <a:cubicBezTo>
                    <a:pt x="148" y="22"/>
                    <a:pt x="148" y="22"/>
                    <a:pt x="149" y="22"/>
                  </a:cubicBezTo>
                  <a:cubicBezTo>
                    <a:pt x="149" y="23"/>
                    <a:pt x="150" y="23"/>
                    <a:pt x="151" y="23"/>
                  </a:cubicBezTo>
                  <a:cubicBezTo>
                    <a:pt x="151" y="23"/>
                    <a:pt x="151" y="23"/>
                    <a:pt x="151" y="23"/>
                  </a:cubicBezTo>
                  <a:cubicBezTo>
                    <a:pt x="152" y="23"/>
                    <a:pt x="153" y="22"/>
                    <a:pt x="154" y="21"/>
                  </a:cubicBezTo>
                  <a:cubicBezTo>
                    <a:pt x="154" y="21"/>
                    <a:pt x="154" y="21"/>
                    <a:pt x="154" y="21"/>
                  </a:cubicBezTo>
                  <a:cubicBezTo>
                    <a:pt x="155" y="20"/>
                    <a:pt x="155" y="19"/>
                    <a:pt x="155" y="18"/>
                  </a:cubicBezTo>
                  <a:cubicBezTo>
                    <a:pt x="156" y="17"/>
                    <a:pt x="155" y="17"/>
                    <a:pt x="155" y="16"/>
                  </a:cubicBezTo>
                  <a:cubicBezTo>
                    <a:pt x="161" y="18"/>
                    <a:pt x="166" y="21"/>
                    <a:pt x="171" y="25"/>
                  </a:cubicBezTo>
                  <a:cubicBezTo>
                    <a:pt x="171" y="25"/>
                    <a:pt x="171" y="25"/>
                    <a:pt x="171" y="25"/>
                  </a:cubicBezTo>
                  <a:cubicBezTo>
                    <a:pt x="170" y="25"/>
                    <a:pt x="170" y="24"/>
                    <a:pt x="170" y="24"/>
                  </a:cubicBezTo>
                  <a:cubicBezTo>
                    <a:pt x="170" y="24"/>
                    <a:pt x="169" y="24"/>
                    <a:pt x="169" y="24"/>
                  </a:cubicBezTo>
                  <a:cubicBezTo>
                    <a:pt x="169" y="24"/>
                    <a:pt x="168" y="24"/>
                    <a:pt x="168" y="24"/>
                  </a:cubicBezTo>
                  <a:cubicBezTo>
                    <a:pt x="168" y="24"/>
                    <a:pt x="167" y="24"/>
                    <a:pt x="167" y="24"/>
                  </a:cubicBezTo>
                  <a:cubicBezTo>
                    <a:pt x="166" y="24"/>
                    <a:pt x="165" y="24"/>
                    <a:pt x="164" y="25"/>
                  </a:cubicBezTo>
                  <a:cubicBezTo>
                    <a:pt x="164" y="26"/>
                    <a:pt x="163" y="26"/>
                    <a:pt x="163" y="26"/>
                  </a:cubicBezTo>
                  <a:cubicBezTo>
                    <a:pt x="163" y="27"/>
                    <a:pt x="163" y="27"/>
                    <a:pt x="163" y="27"/>
                  </a:cubicBezTo>
                  <a:cubicBezTo>
                    <a:pt x="163" y="28"/>
                    <a:pt x="162" y="28"/>
                    <a:pt x="162" y="29"/>
                  </a:cubicBezTo>
                  <a:cubicBezTo>
                    <a:pt x="162" y="29"/>
                    <a:pt x="162" y="30"/>
                    <a:pt x="162" y="30"/>
                  </a:cubicBezTo>
                  <a:cubicBezTo>
                    <a:pt x="162" y="31"/>
                    <a:pt x="162" y="31"/>
                    <a:pt x="162" y="32"/>
                  </a:cubicBezTo>
                  <a:cubicBezTo>
                    <a:pt x="162" y="32"/>
                    <a:pt x="162" y="33"/>
                    <a:pt x="162" y="33"/>
                  </a:cubicBezTo>
                  <a:cubicBezTo>
                    <a:pt x="162" y="33"/>
                    <a:pt x="162" y="33"/>
                    <a:pt x="162" y="34"/>
                  </a:cubicBezTo>
                  <a:cubicBezTo>
                    <a:pt x="162" y="34"/>
                    <a:pt x="162" y="34"/>
                    <a:pt x="163" y="34"/>
                  </a:cubicBezTo>
                  <a:cubicBezTo>
                    <a:pt x="162" y="35"/>
                    <a:pt x="163" y="36"/>
                    <a:pt x="163" y="37"/>
                  </a:cubicBezTo>
                  <a:cubicBezTo>
                    <a:pt x="163" y="37"/>
                    <a:pt x="163" y="38"/>
                    <a:pt x="164" y="38"/>
                  </a:cubicBezTo>
                  <a:cubicBezTo>
                    <a:pt x="164" y="38"/>
                    <a:pt x="164" y="38"/>
                    <a:pt x="164" y="39"/>
                  </a:cubicBezTo>
                  <a:cubicBezTo>
                    <a:pt x="164" y="39"/>
                    <a:pt x="164" y="39"/>
                    <a:pt x="164" y="39"/>
                  </a:cubicBezTo>
                  <a:cubicBezTo>
                    <a:pt x="164" y="39"/>
                    <a:pt x="164" y="39"/>
                    <a:pt x="164" y="39"/>
                  </a:cubicBezTo>
                  <a:cubicBezTo>
                    <a:pt x="163" y="39"/>
                    <a:pt x="163" y="40"/>
                    <a:pt x="163" y="40"/>
                  </a:cubicBezTo>
                  <a:cubicBezTo>
                    <a:pt x="163" y="40"/>
                    <a:pt x="163" y="40"/>
                    <a:pt x="163" y="40"/>
                  </a:cubicBezTo>
                  <a:cubicBezTo>
                    <a:pt x="162" y="41"/>
                    <a:pt x="162" y="41"/>
                    <a:pt x="162" y="42"/>
                  </a:cubicBezTo>
                  <a:cubicBezTo>
                    <a:pt x="162" y="42"/>
                    <a:pt x="162" y="42"/>
                    <a:pt x="162" y="42"/>
                  </a:cubicBezTo>
                  <a:cubicBezTo>
                    <a:pt x="162" y="43"/>
                    <a:pt x="162" y="43"/>
                    <a:pt x="162" y="43"/>
                  </a:cubicBezTo>
                  <a:cubicBezTo>
                    <a:pt x="162" y="43"/>
                    <a:pt x="162" y="44"/>
                    <a:pt x="162" y="44"/>
                  </a:cubicBezTo>
                  <a:cubicBezTo>
                    <a:pt x="162" y="45"/>
                    <a:pt x="162" y="45"/>
                    <a:pt x="162" y="45"/>
                  </a:cubicBezTo>
                  <a:cubicBezTo>
                    <a:pt x="162" y="46"/>
                    <a:pt x="162" y="46"/>
                    <a:pt x="162" y="46"/>
                  </a:cubicBezTo>
                  <a:cubicBezTo>
                    <a:pt x="162" y="47"/>
                    <a:pt x="162" y="47"/>
                    <a:pt x="162" y="47"/>
                  </a:cubicBezTo>
                  <a:cubicBezTo>
                    <a:pt x="163" y="48"/>
                    <a:pt x="163" y="48"/>
                    <a:pt x="163" y="49"/>
                  </a:cubicBezTo>
                  <a:cubicBezTo>
                    <a:pt x="163" y="49"/>
                    <a:pt x="163" y="49"/>
                    <a:pt x="163" y="49"/>
                  </a:cubicBezTo>
                  <a:cubicBezTo>
                    <a:pt x="163" y="48"/>
                    <a:pt x="163" y="48"/>
                    <a:pt x="162" y="48"/>
                  </a:cubicBezTo>
                  <a:cubicBezTo>
                    <a:pt x="162" y="48"/>
                    <a:pt x="162" y="48"/>
                    <a:pt x="162" y="47"/>
                  </a:cubicBezTo>
                  <a:cubicBezTo>
                    <a:pt x="161" y="47"/>
                    <a:pt x="160" y="46"/>
                    <a:pt x="160" y="46"/>
                  </a:cubicBezTo>
                  <a:cubicBezTo>
                    <a:pt x="159" y="46"/>
                    <a:pt x="158" y="46"/>
                    <a:pt x="158" y="46"/>
                  </a:cubicBezTo>
                  <a:cubicBezTo>
                    <a:pt x="157" y="46"/>
                    <a:pt x="157" y="46"/>
                    <a:pt x="156" y="47"/>
                  </a:cubicBezTo>
                  <a:cubicBezTo>
                    <a:pt x="156" y="46"/>
                    <a:pt x="155" y="46"/>
                    <a:pt x="154" y="47"/>
                  </a:cubicBezTo>
                  <a:cubicBezTo>
                    <a:pt x="153" y="47"/>
                    <a:pt x="153" y="48"/>
                    <a:pt x="152" y="48"/>
                  </a:cubicBezTo>
                  <a:cubicBezTo>
                    <a:pt x="152" y="48"/>
                    <a:pt x="152" y="49"/>
                    <a:pt x="152" y="49"/>
                  </a:cubicBezTo>
                  <a:cubicBezTo>
                    <a:pt x="151" y="50"/>
                    <a:pt x="151" y="51"/>
                    <a:pt x="151" y="52"/>
                  </a:cubicBezTo>
                  <a:cubicBezTo>
                    <a:pt x="151" y="53"/>
                    <a:pt x="152" y="53"/>
                    <a:pt x="152" y="54"/>
                  </a:cubicBezTo>
                  <a:cubicBezTo>
                    <a:pt x="152" y="54"/>
                    <a:pt x="152" y="54"/>
                    <a:pt x="152" y="54"/>
                  </a:cubicBezTo>
                  <a:cubicBezTo>
                    <a:pt x="151" y="55"/>
                    <a:pt x="151" y="55"/>
                    <a:pt x="151" y="56"/>
                  </a:cubicBezTo>
                  <a:cubicBezTo>
                    <a:pt x="150" y="56"/>
                    <a:pt x="150" y="56"/>
                    <a:pt x="150" y="57"/>
                  </a:cubicBezTo>
                  <a:cubicBezTo>
                    <a:pt x="149" y="58"/>
                    <a:pt x="150" y="59"/>
                    <a:pt x="150" y="59"/>
                  </a:cubicBezTo>
                  <a:cubicBezTo>
                    <a:pt x="150" y="60"/>
                    <a:pt x="150" y="61"/>
                    <a:pt x="150" y="61"/>
                  </a:cubicBezTo>
                  <a:cubicBezTo>
                    <a:pt x="150" y="61"/>
                    <a:pt x="150" y="61"/>
                    <a:pt x="150" y="61"/>
                  </a:cubicBezTo>
                  <a:cubicBezTo>
                    <a:pt x="150" y="62"/>
                    <a:pt x="150" y="62"/>
                    <a:pt x="150" y="63"/>
                  </a:cubicBezTo>
                  <a:cubicBezTo>
                    <a:pt x="151" y="64"/>
                    <a:pt x="151" y="65"/>
                    <a:pt x="152" y="65"/>
                  </a:cubicBezTo>
                  <a:cubicBezTo>
                    <a:pt x="153" y="66"/>
                    <a:pt x="153" y="66"/>
                    <a:pt x="154" y="66"/>
                  </a:cubicBezTo>
                  <a:cubicBezTo>
                    <a:pt x="155" y="67"/>
                    <a:pt x="155" y="67"/>
                    <a:pt x="156" y="67"/>
                  </a:cubicBezTo>
                  <a:cubicBezTo>
                    <a:pt x="156" y="67"/>
                    <a:pt x="157" y="67"/>
                    <a:pt x="158" y="66"/>
                  </a:cubicBezTo>
                  <a:cubicBezTo>
                    <a:pt x="158" y="66"/>
                    <a:pt x="158" y="66"/>
                    <a:pt x="158" y="66"/>
                  </a:cubicBezTo>
                  <a:cubicBezTo>
                    <a:pt x="158" y="67"/>
                    <a:pt x="158" y="68"/>
                    <a:pt x="159" y="68"/>
                  </a:cubicBezTo>
                  <a:cubicBezTo>
                    <a:pt x="159" y="69"/>
                    <a:pt x="159" y="70"/>
                    <a:pt x="160" y="71"/>
                  </a:cubicBezTo>
                  <a:cubicBezTo>
                    <a:pt x="160" y="71"/>
                    <a:pt x="160" y="71"/>
                    <a:pt x="160" y="71"/>
                  </a:cubicBezTo>
                  <a:cubicBezTo>
                    <a:pt x="160" y="71"/>
                    <a:pt x="160" y="72"/>
                    <a:pt x="161" y="72"/>
                  </a:cubicBezTo>
                  <a:cubicBezTo>
                    <a:pt x="161" y="73"/>
                    <a:pt x="162" y="73"/>
                    <a:pt x="163" y="73"/>
                  </a:cubicBezTo>
                  <a:cubicBezTo>
                    <a:pt x="163" y="73"/>
                    <a:pt x="163" y="73"/>
                    <a:pt x="163" y="74"/>
                  </a:cubicBezTo>
                  <a:cubicBezTo>
                    <a:pt x="163" y="74"/>
                    <a:pt x="163" y="74"/>
                    <a:pt x="163" y="74"/>
                  </a:cubicBezTo>
                  <a:cubicBezTo>
                    <a:pt x="163" y="74"/>
                    <a:pt x="163" y="74"/>
                    <a:pt x="163" y="74"/>
                  </a:cubicBezTo>
                  <a:cubicBezTo>
                    <a:pt x="163" y="74"/>
                    <a:pt x="163" y="74"/>
                    <a:pt x="163" y="74"/>
                  </a:cubicBezTo>
                  <a:cubicBezTo>
                    <a:pt x="162" y="73"/>
                    <a:pt x="161" y="73"/>
                    <a:pt x="161" y="73"/>
                  </a:cubicBezTo>
                  <a:cubicBezTo>
                    <a:pt x="160" y="73"/>
                    <a:pt x="160" y="73"/>
                    <a:pt x="160" y="74"/>
                  </a:cubicBezTo>
                  <a:cubicBezTo>
                    <a:pt x="159" y="74"/>
                    <a:pt x="159" y="74"/>
                    <a:pt x="158" y="74"/>
                  </a:cubicBezTo>
                  <a:cubicBezTo>
                    <a:pt x="158" y="74"/>
                    <a:pt x="158" y="74"/>
                    <a:pt x="158" y="74"/>
                  </a:cubicBezTo>
                  <a:cubicBezTo>
                    <a:pt x="158" y="74"/>
                    <a:pt x="158" y="74"/>
                    <a:pt x="158" y="74"/>
                  </a:cubicBezTo>
                  <a:cubicBezTo>
                    <a:pt x="156" y="75"/>
                    <a:pt x="155" y="76"/>
                    <a:pt x="155" y="78"/>
                  </a:cubicBezTo>
                  <a:cubicBezTo>
                    <a:pt x="155" y="79"/>
                    <a:pt x="155" y="80"/>
                    <a:pt x="155" y="80"/>
                  </a:cubicBezTo>
                  <a:cubicBezTo>
                    <a:pt x="155" y="80"/>
                    <a:pt x="155" y="80"/>
                    <a:pt x="155" y="81"/>
                  </a:cubicBezTo>
                  <a:cubicBezTo>
                    <a:pt x="156" y="81"/>
                    <a:pt x="156" y="81"/>
                    <a:pt x="156" y="81"/>
                  </a:cubicBezTo>
                  <a:cubicBezTo>
                    <a:pt x="156" y="82"/>
                    <a:pt x="156" y="82"/>
                    <a:pt x="156" y="82"/>
                  </a:cubicBezTo>
                  <a:cubicBezTo>
                    <a:pt x="156" y="82"/>
                    <a:pt x="156" y="82"/>
                    <a:pt x="156" y="83"/>
                  </a:cubicBezTo>
                  <a:cubicBezTo>
                    <a:pt x="156" y="83"/>
                    <a:pt x="156" y="83"/>
                    <a:pt x="156" y="83"/>
                  </a:cubicBezTo>
                  <a:cubicBezTo>
                    <a:pt x="156" y="84"/>
                    <a:pt x="156" y="86"/>
                    <a:pt x="156" y="86"/>
                  </a:cubicBezTo>
                  <a:cubicBezTo>
                    <a:pt x="156" y="86"/>
                    <a:pt x="156" y="87"/>
                    <a:pt x="156" y="87"/>
                  </a:cubicBezTo>
                  <a:cubicBezTo>
                    <a:pt x="156" y="87"/>
                    <a:pt x="156" y="88"/>
                    <a:pt x="156" y="88"/>
                  </a:cubicBezTo>
                  <a:cubicBezTo>
                    <a:pt x="156" y="88"/>
                    <a:pt x="156" y="89"/>
                    <a:pt x="157" y="89"/>
                  </a:cubicBezTo>
                  <a:cubicBezTo>
                    <a:pt x="157" y="90"/>
                    <a:pt x="157" y="91"/>
                    <a:pt x="157" y="91"/>
                  </a:cubicBezTo>
                  <a:cubicBezTo>
                    <a:pt x="158" y="92"/>
                    <a:pt x="159" y="93"/>
                    <a:pt x="160" y="93"/>
                  </a:cubicBezTo>
                  <a:cubicBezTo>
                    <a:pt x="159" y="93"/>
                    <a:pt x="159" y="94"/>
                    <a:pt x="159" y="95"/>
                  </a:cubicBezTo>
                  <a:cubicBezTo>
                    <a:pt x="158" y="95"/>
                    <a:pt x="158" y="95"/>
                    <a:pt x="158" y="95"/>
                  </a:cubicBezTo>
                  <a:cubicBezTo>
                    <a:pt x="158" y="96"/>
                    <a:pt x="157" y="96"/>
                    <a:pt x="157" y="97"/>
                  </a:cubicBezTo>
                  <a:cubicBezTo>
                    <a:pt x="157" y="97"/>
                    <a:pt x="156" y="99"/>
                    <a:pt x="156" y="100"/>
                  </a:cubicBezTo>
                  <a:cubicBezTo>
                    <a:pt x="156" y="100"/>
                    <a:pt x="156" y="100"/>
                    <a:pt x="156" y="100"/>
                  </a:cubicBezTo>
                  <a:cubicBezTo>
                    <a:pt x="156" y="100"/>
                    <a:pt x="156" y="100"/>
                    <a:pt x="156" y="101"/>
                  </a:cubicBezTo>
                  <a:cubicBezTo>
                    <a:pt x="156" y="101"/>
                    <a:pt x="156" y="101"/>
                    <a:pt x="156" y="101"/>
                  </a:cubicBezTo>
                  <a:cubicBezTo>
                    <a:pt x="156" y="101"/>
                    <a:pt x="156" y="101"/>
                    <a:pt x="156" y="102"/>
                  </a:cubicBezTo>
                  <a:cubicBezTo>
                    <a:pt x="156" y="102"/>
                    <a:pt x="156" y="102"/>
                    <a:pt x="156" y="102"/>
                  </a:cubicBezTo>
                  <a:cubicBezTo>
                    <a:pt x="156" y="102"/>
                    <a:pt x="156" y="102"/>
                    <a:pt x="156" y="102"/>
                  </a:cubicBezTo>
                  <a:cubicBezTo>
                    <a:pt x="154" y="102"/>
                    <a:pt x="153" y="103"/>
                    <a:pt x="153" y="104"/>
                  </a:cubicBezTo>
                  <a:cubicBezTo>
                    <a:pt x="153" y="104"/>
                    <a:pt x="152" y="104"/>
                    <a:pt x="152" y="104"/>
                  </a:cubicBezTo>
                  <a:cubicBezTo>
                    <a:pt x="152" y="104"/>
                    <a:pt x="152" y="105"/>
                    <a:pt x="152" y="106"/>
                  </a:cubicBezTo>
                  <a:cubicBezTo>
                    <a:pt x="151" y="106"/>
                    <a:pt x="150" y="107"/>
                    <a:pt x="150" y="107"/>
                  </a:cubicBezTo>
                  <a:cubicBezTo>
                    <a:pt x="149" y="108"/>
                    <a:pt x="149" y="109"/>
                    <a:pt x="149" y="109"/>
                  </a:cubicBezTo>
                  <a:cubicBezTo>
                    <a:pt x="149" y="110"/>
                    <a:pt x="149" y="110"/>
                    <a:pt x="149" y="110"/>
                  </a:cubicBezTo>
                  <a:cubicBezTo>
                    <a:pt x="149" y="110"/>
                    <a:pt x="149" y="110"/>
                    <a:pt x="149" y="110"/>
                  </a:cubicBezTo>
                  <a:cubicBezTo>
                    <a:pt x="149" y="110"/>
                    <a:pt x="149" y="111"/>
                    <a:pt x="149" y="111"/>
                  </a:cubicBezTo>
                  <a:cubicBezTo>
                    <a:pt x="148" y="111"/>
                    <a:pt x="147" y="112"/>
                    <a:pt x="147" y="113"/>
                  </a:cubicBezTo>
                  <a:cubicBezTo>
                    <a:pt x="147" y="113"/>
                    <a:pt x="147" y="113"/>
                    <a:pt x="147" y="113"/>
                  </a:cubicBezTo>
                  <a:cubicBezTo>
                    <a:pt x="147" y="113"/>
                    <a:pt x="146" y="114"/>
                    <a:pt x="146" y="114"/>
                  </a:cubicBezTo>
                  <a:cubicBezTo>
                    <a:pt x="146" y="115"/>
                    <a:pt x="146" y="115"/>
                    <a:pt x="146" y="116"/>
                  </a:cubicBezTo>
                  <a:cubicBezTo>
                    <a:pt x="146" y="116"/>
                    <a:pt x="146" y="116"/>
                    <a:pt x="146" y="116"/>
                  </a:cubicBezTo>
                  <a:cubicBezTo>
                    <a:pt x="145" y="116"/>
                    <a:pt x="145" y="117"/>
                    <a:pt x="145" y="118"/>
                  </a:cubicBezTo>
                  <a:cubicBezTo>
                    <a:pt x="145" y="119"/>
                    <a:pt x="146" y="121"/>
                    <a:pt x="147" y="121"/>
                  </a:cubicBezTo>
                  <a:cubicBezTo>
                    <a:pt x="147" y="121"/>
                    <a:pt x="147" y="121"/>
                    <a:pt x="147" y="121"/>
                  </a:cubicBezTo>
                  <a:cubicBezTo>
                    <a:pt x="147" y="122"/>
                    <a:pt x="147" y="122"/>
                    <a:pt x="147" y="123"/>
                  </a:cubicBezTo>
                  <a:cubicBezTo>
                    <a:pt x="147" y="123"/>
                    <a:pt x="147" y="123"/>
                    <a:pt x="147" y="123"/>
                  </a:cubicBezTo>
                  <a:cubicBezTo>
                    <a:pt x="147" y="124"/>
                    <a:pt x="147" y="124"/>
                    <a:pt x="147" y="124"/>
                  </a:cubicBezTo>
                  <a:cubicBezTo>
                    <a:pt x="146" y="124"/>
                    <a:pt x="146" y="124"/>
                    <a:pt x="146" y="125"/>
                  </a:cubicBezTo>
                  <a:cubicBezTo>
                    <a:pt x="146" y="125"/>
                    <a:pt x="146" y="125"/>
                    <a:pt x="146" y="125"/>
                  </a:cubicBezTo>
                  <a:cubicBezTo>
                    <a:pt x="146" y="125"/>
                    <a:pt x="146" y="126"/>
                    <a:pt x="145" y="126"/>
                  </a:cubicBezTo>
                  <a:cubicBezTo>
                    <a:pt x="145" y="127"/>
                    <a:pt x="145" y="128"/>
                    <a:pt x="145" y="130"/>
                  </a:cubicBezTo>
                  <a:cubicBezTo>
                    <a:pt x="145" y="130"/>
                    <a:pt x="145" y="130"/>
                    <a:pt x="145" y="130"/>
                  </a:cubicBezTo>
                  <a:cubicBezTo>
                    <a:pt x="145" y="131"/>
                    <a:pt x="145" y="131"/>
                    <a:pt x="145" y="131"/>
                  </a:cubicBezTo>
                  <a:cubicBezTo>
                    <a:pt x="145" y="131"/>
                    <a:pt x="145" y="131"/>
                    <a:pt x="145" y="132"/>
                  </a:cubicBezTo>
                  <a:cubicBezTo>
                    <a:pt x="145" y="132"/>
                    <a:pt x="145" y="133"/>
                    <a:pt x="146" y="134"/>
                  </a:cubicBezTo>
                  <a:cubicBezTo>
                    <a:pt x="146" y="135"/>
                    <a:pt x="147" y="135"/>
                    <a:pt x="148" y="136"/>
                  </a:cubicBezTo>
                  <a:cubicBezTo>
                    <a:pt x="148" y="136"/>
                    <a:pt x="148" y="136"/>
                    <a:pt x="148" y="136"/>
                  </a:cubicBezTo>
                  <a:cubicBezTo>
                    <a:pt x="148" y="136"/>
                    <a:pt x="149" y="137"/>
                    <a:pt x="149" y="137"/>
                  </a:cubicBezTo>
                  <a:cubicBezTo>
                    <a:pt x="149" y="137"/>
                    <a:pt x="149" y="137"/>
                    <a:pt x="149" y="137"/>
                  </a:cubicBezTo>
                  <a:cubicBezTo>
                    <a:pt x="149" y="138"/>
                    <a:pt x="150" y="138"/>
                    <a:pt x="150" y="138"/>
                  </a:cubicBezTo>
                  <a:cubicBezTo>
                    <a:pt x="150" y="139"/>
                    <a:pt x="150" y="139"/>
                    <a:pt x="150" y="139"/>
                  </a:cubicBezTo>
                  <a:cubicBezTo>
                    <a:pt x="150" y="140"/>
                    <a:pt x="151" y="142"/>
                    <a:pt x="152" y="143"/>
                  </a:cubicBezTo>
                  <a:cubicBezTo>
                    <a:pt x="152" y="143"/>
                    <a:pt x="153" y="143"/>
                    <a:pt x="153" y="143"/>
                  </a:cubicBezTo>
                  <a:cubicBezTo>
                    <a:pt x="153" y="143"/>
                    <a:pt x="153" y="143"/>
                    <a:pt x="153" y="143"/>
                  </a:cubicBezTo>
                  <a:cubicBezTo>
                    <a:pt x="154" y="144"/>
                    <a:pt x="154" y="144"/>
                    <a:pt x="155" y="144"/>
                  </a:cubicBezTo>
                  <a:cubicBezTo>
                    <a:pt x="155" y="144"/>
                    <a:pt x="155" y="144"/>
                    <a:pt x="155" y="144"/>
                  </a:cubicBezTo>
                  <a:cubicBezTo>
                    <a:pt x="155" y="145"/>
                    <a:pt x="155" y="145"/>
                    <a:pt x="156" y="145"/>
                  </a:cubicBezTo>
                  <a:cubicBezTo>
                    <a:pt x="156" y="146"/>
                    <a:pt x="157" y="146"/>
                    <a:pt x="157" y="147"/>
                  </a:cubicBezTo>
                  <a:cubicBezTo>
                    <a:pt x="158" y="147"/>
                    <a:pt x="158" y="147"/>
                    <a:pt x="159" y="148"/>
                  </a:cubicBezTo>
                  <a:cubicBezTo>
                    <a:pt x="159" y="148"/>
                    <a:pt x="159" y="148"/>
                    <a:pt x="159" y="148"/>
                  </a:cubicBezTo>
                  <a:cubicBezTo>
                    <a:pt x="160" y="148"/>
                    <a:pt x="161" y="149"/>
                    <a:pt x="162" y="148"/>
                  </a:cubicBezTo>
                  <a:cubicBezTo>
                    <a:pt x="162" y="148"/>
                    <a:pt x="162" y="148"/>
                    <a:pt x="162" y="148"/>
                  </a:cubicBezTo>
                  <a:cubicBezTo>
                    <a:pt x="163" y="148"/>
                    <a:pt x="164" y="148"/>
                    <a:pt x="164" y="148"/>
                  </a:cubicBezTo>
                  <a:cubicBezTo>
                    <a:pt x="164" y="148"/>
                    <a:pt x="165" y="148"/>
                    <a:pt x="165" y="147"/>
                  </a:cubicBezTo>
                  <a:cubicBezTo>
                    <a:pt x="165" y="147"/>
                    <a:pt x="166" y="147"/>
                    <a:pt x="166" y="147"/>
                  </a:cubicBezTo>
                  <a:cubicBezTo>
                    <a:pt x="167" y="147"/>
                    <a:pt x="167" y="147"/>
                    <a:pt x="167" y="147"/>
                  </a:cubicBezTo>
                  <a:cubicBezTo>
                    <a:pt x="167" y="147"/>
                    <a:pt x="167" y="147"/>
                    <a:pt x="168" y="147"/>
                  </a:cubicBezTo>
                  <a:cubicBezTo>
                    <a:pt x="168" y="147"/>
                    <a:pt x="168" y="147"/>
                    <a:pt x="168" y="148"/>
                  </a:cubicBezTo>
                  <a:cubicBezTo>
                    <a:pt x="169" y="148"/>
                    <a:pt x="170" y="148"/>
                    <a:pt x="171" y="148"/>
                  </a:cubicBezTo>
                  <a:cubicBezTo>
                    <a:pt x="171" y="148"/>
                    <a:pt x="172" y="147"/>
                    <a:pt x="172" y="147"/>
                  </a:cubicBezTo>
                  <a:cubicBezTo>
                    <a:pt x="172" y="147"/>
                    <a:pt x="172" y="147"/>
                    <a:pt x="172" y="147"/>
                  </a:cubicBezTo>
                  <a:cubicBezTo>
                    <a:pt x="172" y="147"/>
                    <a:pt x="173" y="147"/>
                    <a:pt x="173" y="147"/>
                  </a:cubicBezTo>
                  <a:cubicBezTo>
                    <a:pt x="174" y="147"/>
                    <a:pt x="175" y="146"/>
                    <a:pt x="175" y="146"/>
                  </a:cubicBezTo>
                  <a:cubicBezTo>
                    <a:pt x="175" y="146"/>
                    <a:pt x="175" y="146"/>
                    <a:pt x="175" y="146"/>
                  </a:cubicBezTo>
                  <a:cubicBezTo>
                    <a:pt x="176" y="147"/>
                    <a:pt x="176" y="147"/>
                    <a:pt x="177" y="148"/>
                  </a:cubicBezTo>
                  <a:cubicBezTo>
                    <a:pt x="177" y="148"/>
                    <a:pt x="178" y="148"/>
                    <a:pt x="178" y="148"/>
                  </a:cubicBezTo>
                  <a:cubicBezTo>
                    <a:pt x="178" y="149"/>
                    <a:pt x="178" y="149"/>
                    <a:pt x="178" y="149"/>
                  </a:cubicBezTo>
                  <a:cubicBezTo>
                    <a:pt x="178" y="149"/>
                    <a:pt x="178" y="150"/>
                    <a:pt x="178" y="150"/>
                  </a:cubicBezTo>
                  <a:cubicBezTo>
                    <a:pt x="178" y="150"/>
                    <a:pt x="178" y="150"/>
                    <a:pt x="178" y="150"/>
                  </a:cubicBezTo>
                  <a:cubicBezTo>
                    <a:pt x="177" y="150"/>
                    <a:pt x="177" y="151"/>
                    <a:pt x="177" y="151"/>
                  </a:cubicBezTo>
                  <a:cubicBezTo>
                    <a:pt x="177" y="152"/>
                    <a:pt x="177" y="152"/>
                    <a:pt x="177" y="153"/>
                  </a:cubicBezTo>
                  <a:cubicBezTo>
                    <a:pt x="177" y="153"/>
                    <a:pt x="177" y="154"/>
                    <a:pt x="177" y="154"/>
                  </a:cubicBezTo>
                  <a:cubicBezTo>
                    <a:pt x="177" y="154"/>
                    <a:pt x="177" y="155"/>
                    <a:pt x="177" y="155"/>
                  </a:cubicBezTo>
                  <a:cubicBezTo>
                    <a:pt x="177" y="155"/>
                    <a:pt x="177" y="156"/>
                    <a:pt x="178" y="156"/>
                  </a:cubicBezTo>
                  <a:cubicBezTo>
                    <a:pt x="178" y="157"/>
                    <a:pt x="178" y="157"/>
                    <a:pt x="178" y="157"/>
                  </a:cubicBezTo>
                  <a:cubicBezTo>
                    <a:pt x="178" y="158"/>
                    <a:pt x="178" y="158"/>
                    <a:pt x="178" y="158"/>
                  </a:cubicBezTo>
                  <a:cubicBezTo>
                    <a:pt x="178" y="158"/>
                    <a:pt x="178" y="158"/>
                    <a:pt x="178" y="158"/>
                  </a:cubicBezTo>
                  <a:cubicBezTo>
                    <a:pt x="178" y="159"/>
                    <a:pt x="178" y="160"/>
                    <a:pt x="178" y="161"/>
                  </a:cubicBezTo>
                  <a:cubicBezTo>
                    <a:pt x="178" y="161"/>
                    <a:pt x="178" y="162"/>
                    <a:pt x="178" y="162"/>
                  </a:cubicBezTo>
                  <a:cubicBezTo>
                    <a:pt x="177" y="163"/>
                    <a:pt x="177" y="164"/>
                    <a:pt x="177" y="165"/>
                  </a:cubicBezTo>
                  <a:cubicBezTo>
                    <a:pt x="177" y="165"/>
                    <a:pt x="177" y="165"/>
                    <a:pt x="177" y="165"/>
                  </a:cubicBezTo>
                  <a:cubicBezTo>
                    <a:pt x="177" y="165"/>
                    <a:pt x="177" y="165"/>
                    <a:pt x="177" y="165"/>
                  </a:cubicBezTo>
                  <a:cubicBezTo>
                    <a:pt x="177" y="166"/>
                    <a:pt x="177" y="166"/>
                    <a:pt x="177" y="166"/>
                  </a:cubicBezTo>
                  <a:cubicBezTo>
                    <a:pt x="177" y="166"/>
                    <a:pt x="176" y="166"/>
                    <a:pt x="176" y="166"/>
                  </a:cubicBezTo>
                  <a:cubicBezTo>
                    <a:pt x="176" y="167"/>
                    <a:pt x="176" y="167"/>
                    <a:pt x="176" y="167"/>
                  </a:cubicBezTo>
                  <a:cubicBezTo>
                    <a:pt x="176" y="167"/>
                    <a:pt x="176" y="167"/>
                    <a:pt x="175" y="167"/>
                  </a:cubicBezTo>
                  <a:cubicBezTo>
                    <a:pt x="175" y="167"/>
                    <a:pt x="174" y="168"/>
                    <a:pt x="173" y="170"/>
                  </a:cubicBezTo>
                  <a:cubicBezTo>
                    <a:pt x="173" y="170"/>
                    <a:pt x="172" y="171"/>
                    <a:pt x="172" y="172"/>
                  </a:cubicBezTo>
                  <a:cubicBezTo>
                    <a:pt x="172" y="172"/>
                    <a:pt x="172" y="172"/>
                    <a:pt x="172" y="172"/>
                  </a:cubicBezTo>
                  <a:cubicBezTo>
                    <a:pt x="170" y="173"/>
                    <a:pt x="170" y="175"/>
                    <a:pt x="170" y="176"/>
                  </a:cubicBezTo>
                  <a:cubicBezTo>
                    <a:pt x="170" y="176"/>
                    <a:pt x="170" y="176"/>
                    <a:pt x="170" y="176"/>
                  </a:cubicBezTo>
                  <a:cubicBezTo>
                    <a:pt x="170" y="177"/>
                    <a:pt x="170" y="177"/>
                    <a:pt x="170" y="177"/>
                  </a:cubicBezTo>
                  <a:cubicBezTo>
                    <a:pt x="170" y="178"/>
                    <a:pt x="170" y="178"/>
                    <a:pt x="170" y="178"/>
                  </a:cubicBezTo>
                  <a:cubicBezTo>
                    <a:pt x="170" y="178"/>
                    <a:pt x="170" y="179"/>
                    <a:pt x="170" y="179"/>
                  </a:cubicBezTo>
                  <a:cubicBezTo>
                    <a:pt x="170" y="179"/>
                    <a:pt x="170" y="179"/>
                    <a:pt x="169" y="180"/>
                  </a:cubicBezTo>
                  <a:cubicBezTo>
                    <a:pt x="169" y="180"/>
                    <a:pt x="169" y="181"/>
                    <a:pt x="169" y="181"/>
                  </a:cubicBezTo>
                  <a:cubicBezTo>
                    <a:pt x="168" y="182"/>
                    <a:pt x="168" y="182"/>
                    <a:pt x="168" y="182"/>
                  </a:cubicBezTo>
                  <a:cubicBezTo>
                    <a:pt x="168" y="182"/>
                    <a:pt x="168" y="182"/>
                    <a:pt x="168" y="183"/>
                  </a:cubicBezTo>
                  <a:cubicBezTo>
                    <a:pt x="167" y="183"/>
                    <a:pt x="167" y="183"/>
                    <a:pt x="167" y="184"/>
                  </a:cubicBezTo>
                  <a:cubicBezTo>
                    <a:pt x="167" y="184"/>
                    <a:pt x="167" y="184"/>
                    <a:pt x="167" y="184"/>
                  </a:cubicBezTo>
                  <a:cubicBezTo>
                    <a:pt x="166" y="185"/>
                    <a:pt x="166" y="185"/>
                    <a:pt x="166" y="186"/>
                  </a:cubicBezTo>
                  <a:cubicBezTo>
                    <a:pt x="166" y="186"/>
                    <a:pt x="165" y="187"/>
                    <a:pt x="165" y="188"/>
                  </a:cubicBezTo>
                  <a:cubicBezTo>
                    <a:pt x="165" y="188"/>
                    <a:pt x="164" y="188"/>
                    <a:pt x="164" y="189"/>
                  </a:cubicBezTo>
                  <a:cubicBezTo>
                    <a:pt x="164" y="189"/>
                    <a:pt x="164" y="190"/>
                    <a:pt x="164" y="190"/>
                  </a:cubicBezTo>
                  <a:cubicBezTo>
                    <a:pt x="163" y="190"/>
                    <a:pt x="163" y="191"/>
                    <a:pt x="163" y="191"/>
                  </a:cubicBezTo>
                  <a:cubicBezTo>
                    <a:pt x="162" y="191"/>
                    <a:pt x="162" y="192"/>
                    <a:pt x="162" y="192"/>
                  </a:cubicBezTo>
                  <a:cubicBezTo>
                    <a:pt x="162" y="192"/>
                    <a:pt x="162" y="192"/>
                    <a:pt x="162" y="192"/>
                  </a:cubicBezTo>
                  <a:cubicBezTo>
                    <a:pt x="162" y="192"/>
                    <a:pt x="162" y="193"/>
                    <a:pt x="162" y="193"/>
                  </a:cubicBezTo>
                  <a:cubicBezTo>
                    <a:pt x="160" y="194"/>
                    <a:pt x="161" y="196"/>
                    <a:pt x="161" y="196"/>
                  </a:cubicBezTo>
                  <a:cubicBezTo>
                    <a:pt x="161" y="197"/>
                    <a:pt x="162" y="198"/>
                    <a:pt x="163" y="199"/>
                  </a:cubicBezTo>
                  <a:cubicBezTo>
                    <a:pt x="164" y="199"/>
                    <a:pt x="164" y="199"/>
                    <a:pt x="165" y="199"/>
                  </a:cubicBezTo>
                  <a:cubicBezTo>
                    <a:pt x="165" y="199"/>
                    <a:pt x="165" y="199"/>
                    <a:pt x="166" y="199"/>
                  </a:cubicBezTo>
                  <a:cubicBezTo>
                    <a:pt x="166" y="199"/>
                    <a:pt x="166" y="199"/>
                    <a:pt x="166" y="199"/>
                  </a:cubicBezTo>
                  <a:cubicBezTo>
                    <a:pt x="167" y="199"/>
                    <a:pt x="167" y="199"/>
                    <a:pt x="168" y="199"/>
                  </a:cubicBezTo>
                  <a:cubicBezTo>
                    <a:pt x="168" y="199"/>
                    <a:pt x="168" y="199"/>
                    <a:pt x="168" y="199"/>
                  </a:cubicBezTo>
                  <a:cubicBezTo>
                    <a:pt x="169" y="199"/>
                    <a:pt x="169" y="199"/>
                    <a:pt x="170" y="198"/>
                  </a:cubicBezTo>
                  <a:cubicBezTo>
                    <a:pt x="170" y="198"/>
                    <a:pt x="171" y="198"/>
                    <a:pt x="171" y="198"/>
                  </a:cubicBezTo>
                  <a:cubicBezTo>
                    <a:pt x="172" y="198"/>
                    <a:pt x="173" y="197"/>
                    <a:pt x="173" y="197"/>
                  </a:cubicBezTo>
                  <a:cubicBezTo>
                    <a:pt x="174" y="197"/>
                    <a:pt x="174" y="197"/>
                    <a:pt x="174" y="196"/>
                  </a:cubicBezTo>
                  <a:cubicBezTo>
                    <a:pt x="175" y="196"/>
                    <a:pt x="175" y="196"/>
                    <a:pt x="176" y="196"/>
                  </a:cubicBezTo>
                  <a:cubicBezTo>
                    <a:pt x="176" y="195"/>
                    <a:pt x="176" y="195"/>
                    <a:pt x="176" y="195"/>
                  </a:cubicBezTo>
                  <a:cubicBezTo>
                    <a:pt x="176" y="195"/>
                    <a:pt x="177" y="195"/>
                    <a:pt x="177" y="195"/>
                  </a:cubicBezTo>
                  <a:cubicBezTo>
                    <a:pt x="159" y="209"/>
                    <a:pt x="137" y="217"/>
                    <a:pt x="113" y="217"/>
                  </a:cubicBezTo>
                  <a:cubicBezTo>
                    <a:pt x="109" y="217"/>
                    <a:pt x="105" y="217"/>
                    <a:pt x="102" y="216"/>
                  </a:cubicBezTo>
                  <a:close/>
                  <a:moveTo>
                    <a:pt x="118" y="168"/>
                  </a:moveTo>
                  <a:cubicBezTo>
                    <a:pt x="119" y="168"/>
                    <a:pt x="119" y="168"/>
                    <a:pt x="119" y="168"/>
                  </a:cubicBezTo>
                  <a:cubicBezTo>
                    <a:pt x="119" y="168"/>
                    <a:pt x="119" y="168"/>
                    <a:pt x="119" y="168"/>
                  </a:cubicBezTo>
                  <a:cubicBezTo>
                    <a:pt x="119" y="168"/>
                    <a:pt x="119" y="168"/>
                    <a:pt x="118" y="168"/>
                  </a:cubicBezTo>
                  <a:close/>
                  <a:moveTo>
                    <a:pt x="123" y="160"/>
                  </a:moveTo>
                  <a:cubicBezTo>
                    <a:pt x="123" y="160"/>
                    <a:pt x="122" y="160"/>
                    <a:pt x="122" y="161"/>
                  </a:cubicBezTo>
                  <a:cubicBezTo>
                    <a:pt x="122" y="161"/>
                    <a:pt x="123" y="160"/>
                    <a:pt x="123" y="160"/>
                  </a:cubicBezTo>
                  <a:cubicBezTo>
                    <a:pt x="123" y="160"/>
                    <a:pt x="123" y="160"/>
                    <a:pt x="123" y="160"/>
                  </a:cubicBezTo>
                  <a:close/>
                  <a:moveTo>
                    <a:pt x="123" y="160"/>
                  </a:moveTo>
                  <a:cubicBezTo>
                    <a:pt x="123" y="160"/>
                    <a:pt x="123" y="160"/>
                    <a:pt x="123" y="160"/>
                  </a:cubicBezTo>
                  <a:cubicBezTo>
                    <a:pt x="123" y="160"/>
                    <a:pt x="123" y="160"/>
                    <a:pt x="123" y="160"/>
                  </a:cubicBezTo>
                  <a:cubicBezTo>
                    <a:pt x="123" y="160"/>
                    <a:pt x="123" y="160"/>
                    <a:pt x="123" y="160"/>
                  </a:cubicBezTo>
                  <a:cubicBezTo>
                    <a:pt x="123" y="160"/>
                    <a:pt x="123" y="160"/>
                    <a:pt x="123" y="160"/>
                  </a:cubicBezTo>
                  <a:close/>
                  <a:moveTo>
                    <a:pt x="144" y="36"/>
                  </a:moveTo>
                  <a:cubicBezTo>
                    <a:pt x="144" y="36"/>
                    <a:pt x="144" y="36"/>
                    <a:pt x="144" y="36"/>
                  </a:cubicBezTo>
                  <a:cubicBezTo>
                    <a:pt x="145" y="36"/>
                    <a:pt x="145" y="36"/>
                    <a:pt x="145" y="36"/>
                  </a:cubicBezTo>
                  <a:cubicBezTo>
                    <a:pt x="145" y="36"/>
                    <a:pt x="145" y="36"/>
                    <a:pt x="144"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9" name="Freeform 246">
              <a:extLst>
                <a:ext uri="{FF2B5EF4-FFF2-40B4-BE49-F238E27FC236}">
                  <a16:creationId xmlns:a16="http://schemas.microsoft.com/office/drawing/2014/main" id="{F9C5BB39-B3FD-2584-935D-DA29D217E82F}"/>
                </a:ext>
              </a:extLst>
            </p:cNvPr>
            <p:cNvSpPr>
              <a:spLocks/>
            </p:cNvSpPr>
            <p:nvPr/>
          </p:nvSpPr>
          <p:spPr bwMode="auto">
            <a:xfrm>
              <a:off x="-4491841" y="959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0" name="Freeform 247">
              <a:extLst>
                <a:ext uri="{FF2B5EF4-FFF2-40B4-BE49-F238E27FC236}">
                  <a16:creationId xmlns:a16="http://schemas.microsoft.com/office/drawing/2014/main" id="{291FF8FC-9289-8727-A3E7-570BB12D1DD3}"/>
                </a:ext>
              </a:extLst>
            </p:cNvPr>
            <p:cNvSpPr>
              <a:spLocks/>
            </p:cNvSpPr>
            <p:nvPr/>
          </p:nvSpPr>
          <p:spPr bwMode="auto">
            <a:xfrm>
              <a:off x="-4557736" y="93736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1" name="Freeform 248">
              <a:extLst>
                <a:ext uri="{FF2B5EF4-FFF2-40B4-BE49-F238E27FC236}">
                  <a16:creationId xmlns:a16="http://schemas.microsoft.com/office/drawing/2014/main" id="{BF39EB6E-6C4E-9F5B-812C-D2B1CB38A42F}"/>
                </a:ext>
              </a:extLst>
            </p:cNvPr>
            <p:cNvSpPr>
              <a:spLocks/>
            </p:cNvSpPr>
            <p:nvPr/>
          </p:nvSpPr>
          <p:spPr bwMode="auto">
            <a:xfrm>
              <a:off x="-4425946" y="1285140"/>
              <a:ext cx="3662" cy="3662"/>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1" y="0"/>
                    <a:pt x="1" y="0"/>
                    <a:pt x="1" y="0"/>
                  </a:cubicBezTo>
                  <a:cubicBezTo>
                    <a:pt x="0" y="1"/>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7" name="Shape9_20200717_154431">
            <a:extLst>
              <a:ext uri="{FF2B5EF4-FFF2-40B4-BE49-F238E27FC236}">
                <a16:creationId xmlns:a16="http://schemas.microsoft.com/office/drawing/2014/main" id="{5D1FF16E-FE7A-6BC3-B28D-0E9CD0D52F1E}"/>
              </a:ext>
            </a:extLst>
          </p:cNvPr>
          <p:cNvGrpSpPr>
            <a:grpSpLocks noChangeAspect="1"/>
          </p:cNvGrpSpPr>
          <p:nvPr/>
        </p:nvGrpSpPr>
        <p:grpSpPr>
          <a:xfrm>
            <a:off x="5761031" y="1164218"/>
            <a:ext cx="669934" cy="666273"/>
            <a:chOff x="-2163553" y="798249"/>
            <a:chExt cx="669934" cy="666273"/>
          </a:xfrm>
          <a:solidFill>
            <a:schemeClr val="accent1"/>
          </a:solidFill>
        </p:grpSpPr>
        <p:sp>
          <p:nvSpPr>
            <p:cNvPr id="131" name="Freeform 249">
              <a:extLst>
                <a:ext uri="{FF2B5EF4-FFF2-40B4-BE49-F238E27FC236}">
                  <a16:creationId xmlns:a16="http://schemas.microsoft.com/office/drawing/2014/main" id="{97B95C0E-C1C6-B967-A38C-3088CD6A971E}"/>
                </a:ext>
              </a:extLst>
            </p:cNvPr>
            <p:cNvSpPr>
              <a:spLocks/>
            </p:cNvSpPr>
            <p:nvPr/>
          </p:nvSpPr>
          <p:spPr bwMode="auto">
            <a:xfrm>
              <a:off x="-2163553" y="798249"/>
              <a:ext cx="607698" cy="607698"/>
            </a:xfrm>
            <a:custGeom>
              <a:avLst/>
              <a:gdLst>
                <a:gd name="T0" fmla="*/ 110 w 220"/>
                <a:gd name="T1" fmla="*/ 220 h 220"/>
                <a:gd name="T2" fmla="*/ 0 w 220"/>
                <a:gd name="T3" fmla="*/ 110 h 220"/>
                <a:gd name="T4" fmla="*/ 110 w 220"/>
                <a:gd name="T5" fmla="*/ 0 h 220"/>
                <a:gd name="T6" fmla="*/ 220 w 220"/>
                <a:gd name="T7" fmla="*/ 110 h 220"/>
                <a:gd name="T8" fmla="*/ 208 w 220"/>
                <a:gd name="T9" fmla="*/ 159 h 220"/>
                <a:gd name="T10" fmla="*/ 203 w 220"/>
                <a:gd name="T11" fmla="*/ 160 h 220"/>
                <a:gd name="T12" fmla="*/ 202 w 220"/>
                <a:gd name="T13" fmla="*/ 156 h 220"/>
                <a:gd name="T14" fmla="*/ 213 w 220"/>
                <a:gd name="T15" fmla="*/ 110 h 220"/>
                <a:gd name="T16" fmla="*/ 110 w 220"/>
                <a:gd name="T17" fmla="*/ 7 h 220"/>
                <a:gd name="T18" fmla="*/ 7 w 220"/>
                <a:gd name="T19" fmla="*/ 110 h 220"/>
                <a:gd name="T20" fmla="*/ 110 w 220"/>
                <a:gd name="T21" fmla="*/ 212 h 220"/>
                <a:gd name="T22" fmla="*/ 160 w 220"/>
                <a:gd name="T23" fmla="*/ 199 h 220"/>
                <a:gd name="T24" fmla="*/ 165 w 220"/>
                <a:gd name="T25" fmla="*/ 201 h 220"/>
                <a:gd name="T26" fmla="*/ 164 w 220"/>
                <a:gd name="T27" fmla="*/ 206 h 220"/>
                <a:gd name="T28" fmla="*/ 110 w 220"/>
                <a:gd name="T2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20">
                  <a:moveTo>
                    <a:pt x="110" y="220"/>
                  </a:moveTo>
                  <a:cubicBezTo>
                    <a:pt x="49" y="220"/>
                    <a:pt x="0" y="170"/>
                    <a:pt x="0" y="110"/>
                  </a:cubicBezTo>
                  <a:cubicBezTo>
                    <a:pt x="0" y="49"/>
                    <a:pt x="49" y="0"/>
                    <a:pt x="110" y="0"/>
                  </a:cubicBezTo>
                  <a:cubicBezTo>
                    <a:pt x="171" y="0"/>
                    <a:pt x="220" y="49"/>
                    <a:pt x="220" y="110"/>
                  </a:cubicBezTo>
                  <a:cubicBezTo>
                    <a:pt x="220" y="127"/>
                    <a:pt x="216" y="144"/>
                    <a:pt x="208" y="159"/>
                  </a:cubicBezTo>
                  <a:cubicBezTo>
                    <a:pt x="207" y="161"/>
                    <a:pt x="205" y="161"/>
                    <a:pt x="203" y="160"/>
                  </a:cubicBezTo>
                  <a:cubicBezTo>
                    <a:pt x="202" y="160"/>
                    <a:pt x="201" y="157"/>
                    <a:pt x="202" y="156"/>
                  </a:cubicBezTo>
                  <a:cubicBezTo>
                    <a:pt x="209" y="141"/>
                    <a:pt x="213" y="126"/>
                    <a:pt x="213" y="110"/>
                  </a:cubicBezTo>
                  <a:cubicBezTo>
                    <a:pt x="213" y="53"/>
                    <a:pt x="167" y="7"/>
                    <a:pt x="110" y="7"/>
                  </a:cubicBezTo>
                  <a:cubicBezTo>
                    <a:pt x="53" y="7"/>
                    <a:pt x="7" y="53"/>
                    <a:pt x="7" y="110"/>
                  </a:cubicBezTo>
                  <a:cubicBezTo>
                    <a:pt x="7" y="166"/>
                    <a:pt x="53" y="212"/>
                    <a:pt x="110" y="212"/>
                  </a:cubicBezTo>
                  <a:cubicBezTo>
                    <a:pt x="128" y="212"/>
                    <a:pt x="145" y="208"/>
                    <a:pt x="160" y="199"/>
                  </a:cubicBezTo>
                  <a:cubicBezTo>
                    <a:pt x="162" y="198"/>
                    <a:pt x="164" y="199"/>
                    <a:pt x="165" y="201"/>
                  </a:cubicBezTo>
                  <a:cubicBezTo>
                    <a:pt x="166" y="202"/>
                    <a:pt x="166" y="205"/>
                    <a:pt x="164" y="206"/>
                  </a:cubicBezTo>
                  <a:cubicBezTo>
                    <a:pt x="147" y="215"/>
                    <a:pt x="129" y="220"/>
                    <a:pt x="110" y="2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2" name="Freeform 250">
              <a:extLst>
                <a:ext uri="{FF2B5EF4-FFF2-40B4-BE49-F238E27FC236}">
                  <a16:creationId xmlns:a16="http://schemas.microsoft.com/office/drawing/2014/main" id="{B526984E-5365-E063-685E-A9189B7BAC0B}"/>
                </a:ext>
              </a:extLst>
            </p:cNvPr>
            <p:cNvSpPr>
              <a:spLocks/>
            </p:cNvSpPr>
            <p:nvPr/>
          </p:nvSpPr>
          <p:spPr bwMode="auto">
            <a:xfrm>
              <a:off x="-2072031" y="878787"/>
              <a:ext cx="424656" cy="98844"/>
            </a:xfrm>
            <a:custGeom>
              <a:avLst/>
              <a:gdLst>
                <a:gd name="T0" fmla="*/ 77 w 154"/>
                <a:gd name="T1" fmla="*/ 37 h 37"/>
                <a:gd name="T2" fmla="*/ 1 w 154"/>
                <a:gd name="T3" fmla="*/ 7 h 37"/>
                <a:gd name="T4" fmla="*/ 1 w 154"/>
                <a:gd name="T5" fmla="*/ 2 h 37"/>
                <a:gd name="T6" fmla="*/ 6 w 154"/>
                <a:gd name="T7" fmla="*/ 1 h 37"/>
                <a:gd name="T8" fmla="*/ 77 w 154"/>
                <a:gd name="T9" fmla="*/ 29 h 37"/>
                <a:gd name="T10" fmla="*/ 148 w 154"/>
                <a:gd name="T11" fmla="*/ 1 h 37"/>
                <a:gd name="T12" fmla="*/ 153 w 154"/>
                <a:gd name="T13" fmla="*/ 1 h 37"/>
                <a:gd name="T14" fmla="*/ 153 w 154"/>
                <a:gd name="T15" fmla="*/ 6 h 37"/>
                <a:gd name="T16" fmla="*/ 77 w 154"/>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7">
                  <a:moveTo>
                    <a:pt x="77" y="37"/>
                  </a:moveTo>
                  <a:cubicBezTo>
                    <a:pt x="49" y="37"/>
                    <a:pt x="22" y="26"/>
                    <a:pt x="1" y="7"/>
                  </a:cubicBezTo>
                  <a:cubicBezTo>
                    <a:pt x="0" y="5"/>
                    <a:pt x="0" y="3"/>
                    <a:pt x="1" y="2"/>
                  </a:cubicBezTo>
                  <a:cubicBezTo>
                    <a:pt x="3" y="0"/>
                    <a:pt x="5" y="0"/>
                    <a:pt x="6" y="1"/>
                  </a:cubicBezTo>
                  <a:cubicBezTo>
                    <a:pt x="26" y="19"/>
                    <a:pt x="51" y="29"/>
                    <a:pt x="77" y="29"/>
                  </a:cubicBezTo>
                  <a:cubicBezTo>
                    <a:pt x="103" y="29"/>
                    <a:pt x="129" y="19"/>
                    <a:pt x="148" y="1"/>
                  </a:cubicBezTo>
                  <a:cubicBezTo>
                    <a:pt x="149" y="0"/>
                    <a:pt x="152" y="0"/>
                    <a:pt x="153" y="1"/>
                  </a:cubicBezTo>
                  <a:cubicBezTo>
                    <a:pt x="154" y="3"/>
                    <a:pt x="154" y="5"/>
                    <a:pt x="153" y="6"/>
                  </a:cubicBezTo>
                  <a:cubicBezTo>
                    <a:pt x="132" y="26"/>
                    <a:pt x="105" y="37"/>
                    <a:pt x="77"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3" name="Freeform 251">
              <a:extLst>
                <a:ext uri="{FF2B5EF4-FFF2-40B4-BE49-F238E27FC236}">
                  <a16:creationId xmlns:a16="http://schemas.microsoft.com/office/drawing/2014/main" id="{8A985662-74D6-E602-35BF-9E159A6954D1}"/>
                </a:ext>
              </a:extLst>
            </p:cNvPr>
            <p:cNvSpPr>
              <a:spLocks/>
            </p:cNvSpPr>
            <p:nvPr/>
          </p:nvSpPr>
          <p:spPr bwMode="auto">
            <a:xfrm>
              <a:off x="-2072031" y="1222905"/>
              <a:ext cx="410013" cy="95182"/>
            </a:xfrm>
            <a:custGeom>
              <a:avLst/>
              <a:gdLst>
                <a:gd name="T0" fmla="*/ 4 w 148"/>
                <a:gd name="T1" fmla="*/ 35 h 35"/>
                <a:gd name="T2" fmla="*/ 2 w 148"/>
                <a:gd name="T3" fmla="*/ 34 h 35"/>
                <a:gd name="T4" fmla="*/ 2 w 148"/>
                <a:gd name="T5" fmla="*/ 29 h 35"/>
                <a:gd name="T6" fmla="*/ 77 w 148"/>
                <a:gd name="T7" fmla="*/ 0 h 35"/>
                <a:gd name="T8" fmla="*/ 146 w 148"/>
                <a:gd name="T9" fmla="*/ 24 h 35"/>
                <a:gd name="T10" fmla="*/ 147 w 148"/>
                <a:gd name="T11" fmla="*/ 30 h 35"/>
                <a:gd name="T12" fmla="*/ 142 w 148"/>
                <a:gd name="T13" fmla="*/ 30 h 35"/>
                <a:gd name="T14" fmla="*/ 77 w 148"/>
                <a:gd name="T15" fmla="*/ 7 h 35"/>
                <a:gd name="T16" fmla="*/ 7 w 148"/>
                <a:gd name="T17" fmla="*/ 34 h 35"/>
                <a:gd name="T18" fmla="*/ 4 w 14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35">
                  <a:moveTo>
                    <a:pt x="4" y="35"/>
                  </a:moveTo>
                  <a:cubicBezTo>
                    <a:pt x="3" y="35"/>
                    <a:pt x="2" y="35"/>
                    <a:pt x="2" y="34"/>
                  </a:cubicBezTo>
                  <a:cubicBezTo>
                    <a:pt x="0" y="33"/>
                    <a:pt x="0" y="31"/>
                    <a:pt x="2" y="29"/>
                  </a:cubicBezTo>
                  <a:cubicBezTo>
                    <a:pt x="22" y="10"/>
                    <a:pt x="49" y="0"/>
                    <a:pt x="77" y="0"/>
                  </a:cubicBezTo>
                  <a:cubicBezTo>
                    <a:pt x="102" y="0"/>
                    <a:pt x="127" y="8"/>
                    <a:pt x="146" y="24"/>
                  </a:cubicBezTo>
                  <a:cubicBezTo>
                    <a:pt x="148" y="26"/>
                    <a:pt x="148" y="28"/>
                    <a:pt x="147" y="30"/>
                  </a:cubicBezTo>
                  <a:cubicBezTo>
                    <a:pt x="146" y="31"/>
                    <a:pt x="143" y="31"/>
                    <a:pt x="142" y="30"/>
                  </a:cubicBezTo>
                  <a:cubicBezTo>
                    <a:pt x="124" y="15"/>
                    <a:pt x="101" y="7"/>
                    <a:pt x="77" y="7"/>
                  </a:cubicBezTo>
                  <a:cubicBezTo>
                    <a:pt x="51" y="7"/>
                    <a:pt x="26" y="17"/>
                    <a:pt x="7" y="34"/>
                  </a:cubicBezTo>
                  <a:cubicBezTo>
                    <a:pt x="6" y="35"/>
                    <a:pt x="5" y="35"/>
                    <a:pt x="4"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4" name="Freeform 252">
              <a:extLst>
                <a:ext uri="{FF2B5EF4-FFF2-40B4-BE49-F238E27FC236}">
                  <a16:creationId xmlns:a16="http://schemas.microsoft.com/office/drawing/2014/main" id="{1C723CD8-A3C3-4917-6AC5-AEBAAB368128}"/>
                </a:ext>
              </a:extLst>
            </p:cNvPr>
            <p:cNvSpPr>
              <a:spLocks noEditPoints="1"/>
            </p:cNvSpPr>
            <p:nvPr/>
          </p:nvSpPr>
          <p:spPr bwMode="auto">
            <a:xfrm>
              <a:off x="-2024441" y="798249"/>
              <a:ext cx="329475" cy="607698"/>
            </a:xfrm>
            <a:custGeom>
              <a:avLst/>
              <a:gdLst>
                <a:gd name="T0" fmla="*/ 60 w 119"/>
                <a:gd name="T1" fmla="*/ 220 h 220"/>
                <a:gd name="T2" fmla="*/ 0 w 119"/>
                <a:gd name="T3" fmla="*/ 110 h 220"/>
                <a:gd name="T4" fmla="*/ 60 w 119"/>
                <a:gd name="T5" fmla="*/ 0 h 220"/>
                <a:gd name="T6" fmla="*/ 119 w 119"/>
                <a:gd name="T7" fmla="*/ 110 h 220"/>
                <a:gd name="T8" fmla="*/ 60 w 119"/>
                <a:gd name="T9" fmla="*/ 220 h 220"/>
                <a:gd name="T10" fmla="*/ 60 w 119"/>
                <a:gd name="T11" fmla="*/ 7 h 220"/>
                <a:gd name="T12" fmla="*/ 8 w 119"/>
                <a:gd name="T13" fmla="*/ 110 h 220"/>
                <a:gd name="T14" fmla="*/ 60 w 119"/>
                <a:gd name="T15" fmla="*/ 212 h 220"/>
                <a:gd name="T16" fmla="*/ 112 w 119"/>
                <a:gd name="T17" fmla="*/ 110 h 220"/>
                <a:gd name="T18" fmla="*/ 60 w 119"/>
                <a:gd name="T19"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220">
                  <a:moveTo>
                    <a:pt x="60" y="220"/>
                  </a:moveTo>
                  <a:cubicBezTo>
                    <a:pt x="27" y="220"/>
                    <a:pt x="0" y="171"/>
                    <a:pt x="0" y="110"/>
                  </a:cubicBezTo>
                  <a:cubicBezTo>
                    <a:pt x="0" y="48"/>
                    <a:pt x="27" y="0"/>
                    <a:pt x="60" y="0"/>
                  </a:cubicBezTo>
                  <a:cubicBezTo>
                    <a:pt x="93" y="0"/>
                    <a:pt x="119" y="48"/>
                    <a:pt x="119" y="110"/>
                  </a:cubicBezTo>
                  <a:cubicBezTo>
                    <a:pt x="119" y="171"/>
                    <a:pt x="93" y="220"/>
                    <a:pt x="60" y="220"/>
                  </a:cubicBezTo>
                  <a:close/>
                  <a:moveTo>
                    <a:pt x="60" y="7"/>
                  </a:moveTo>
                  <a:cubicBezTo>
                    <a:pt x="31" y="7"/>
                    <a:pt x="8" y="53"/>
                    <a:pt x="8" y="110"/>
                  </a:cubicBezTo>
                  <a:cubicBezTo>
                    <a:pt x="8" y="166"/>
                    <a:pt x="31" y="212"/>
                    <a:pt x="60" y="212"/>
                  </a:cubicBezTo>
                  <a:cubicBezTo>
                    <a:pt x="89" y="212"/>
                    <a:pt x="112" y="166"/>
                    <a:pt x="112" y="110"/>
                  </a:cubicBezTo>
                  <a:cubicBezTo>
                    <a:pt x="112" y="53"/>
                    <a:pt x="89" y="7"/>
                    <a:pt x="6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5" name="Freeform 253">
              <a:extLst>
                <a:ext uri="{FF2B5EF4-FFF2-40B4-BE49-F238E27FC236}">
                  <a16:creationId xmlns:a16="http://schemas.microsoft.com/office/drawing/2014/main" id="{39BE2CF1-8A78-740A-D9A8-A3A8F363B329}"/>
                </a:ext>
              </a:extLst>
            </p:cNvPr>
            <p:cNvSpPr>
              <a:spLocks/>
            </p:cNvSpPr>
            <p:nvPr/>
          </p:nvSpPr>
          <p:spPr bwMode="auto">
            <a:xfrm>
              <a:off x="-2163553" y="1091115"/>
              <a:ext cx="607698" cy="18305"/>
            </a:xfrm>
            <a:custGeom>
              <a:avLst/>
              <a:gdLst>
                <a:gd name="T0" fmla="*/ 216 w 220"/>
                <a:gd name="T1" fmla="*/ 7 h 7"/>
                <a:gd name="T2" fmla="*/ 3 w 220"/>
                <a:gd name="T3" fmla="*/ 7 h 7"/>
                <a:gd name="T4" fmla="*/ 0 w 220"/>
                <a:gd name="T5" fmla="*/ 4 h 7"/>
                <a:gd name="T6" fmla="*/ 3 w 220"/>
                <a:gd name="T7" fmla="*/ 0 h 7"/>
                <a:gd name="T8" fmla="*/ 216 w 220"/>
                <a:gd name="T9" fmla="*/ 0 h 7"/>
                <a:gd name="T10" fmla="*/ 220 w 220"/>
                <a:gd name="T11" fmla="*/ 4 h 7"/>
                <a:gd name="T12" fmla="*/ 216 w 22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20" h="7">
                  <a:moveTo>
                    <a:pt x="216" y="7"/>
                  </a:moveTo>
                  <a:cubicBezTo>
                    <a:pt x="3" y="7"/>
                    <a:pt x="3" y="7"/>
                    <a:pt x="3" y="7"/>
                  </a:cubicBezTo>
                  <a:cubicBezTo>
                    <a:pt x="1" y="7"/>
                    <a:pt x="0" y="6"/>
                    <a:pt x="0" y="4"/>
                  </a:cubicBezTo>
                  <a:cubicBezTo>
                    <a:pt x="0" y="2"/>
                    <a:pt x="1" y="0"/>
                    <a:pt x="3" y="0"/>
                  </a:cubicBezTo>
                  <a:cubicBezTo>
                    <a:pt x="216" y="0"/>
                    <a:pt x="216" y="0"/>
                    <a:pt x="216" y="0"/>
                  </a:cubicBezTo>
                  <a:cubicBezTo>
                    <a:pt x="218" y="0"/>
                    <a:pt x="220" y="2"/>
                    <a:pt x="220" y="4"/>
                  </a:cubicBezTo>
                  <a:cubicBezTo>
                    <a:pt x="220" y="6"/>
                    <a:pt x="218" y="7"/>
                    <a:pt x="21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6" name="Freeform 254">
              <a:extLst>
                <a:ext uri="{FF2B5EF4-FFF2-40B4-BE49-F238E27FC236}">
                  <a16:creationId xmlns:a16="http://schemas.microsoft.com/office/drawing/2014/main" id="{A37CA4F8-6842-91F1-7794-326E3B195E91}"/>
                </a:ext>
              </a:extLst>
            </p:cNvPr>
            <p:cNvSpPr>
              <a:spLocks/>
            </p:cNvSpPr>
            <p:nvPr/>
          </p:nvSpPr>
          <p:spPr bwMode="auto">
            <a:xfrm>
              <a:off x="-1870686" y="798249"/>
              <a:ext cx="18305" cy="607698"/>
            </a:xfrm>
            <a:custGeom>
              <a:avLst/>
              <a:gdLst>
                <a:gd name="T0" fmla="*/ 4 w 7"/>
                <a:gd name="T1" fmla="*/ 220 h 220"/>
                <a:gd name="T2" fmla="*/ 0 w 7"/>
                <a:gd name="T3" fmla="*/ 216 h 220"/>
                <a:gd name="T4" fmla="*/ 0 w 7"/>
                <a:gd name="T5" fmla="*/ 3 h 220"/>
                <a:gd name="T6" fmla="*/ 4 w 7"/>
                <a:gd name="T7" fmla="*/ 0 h 220"/>
                <a:gd name="T8" fmla="*/ 7 w 7"/>
                <a:gd name="T9" fmla="*/ 3 h 220"/>
                <a:gd name="T10" fmla="*/ 7 w 7"/>
                <a:gd name="T11" fmla="*/ 216 h 220"/>
                <a:gd name="T12" fmla="*/ 4 w 7"/>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7" h="220">
                  <a:moveTo>
                    <a:pt x="4" y="220"/>
                  </a:moveTo>
                  <a:cubicBezTo>
                    <a:pt x="2" y="220"/>
                    <a:pt x="0" y="218"/>
                    <a:pt x="0" y="216"/>
                  </a:cubicBezTo>
                  <a:cubicBezTo>
                    <a:pt x="0" y="3"/>
                    <a:pt x="0" y="3"/>
                    <a:pt x="0" y="3"/>
                  </a:cubicBezTo>
                  <a:cubicBezTo>
                    <a:pt x="0" y="1"/>
                    <a:pt x="2" y="0"/>
                    <a:pt x="4" y="0"/>
                  </a:cubicBezTo>
                  <a:cubicBezTo>
                    <a:pt x="6" y="0"/>
                    <a:pt x="7" y="1"/>
                    <a:pt x="7" y="3"/>
                  </a:cubicBezTo>
                  <a:cubicBezTo>
                    <a:pt x="7" y="216"/>
                    <a:pt x="7" y="216"/>
                    <a:pt x="7" y="216"/>
                  </a:cubicBezTo>
                  <a:cubicBezTo>
                    <a:pt x="7" y="218"/>
                    <a:pt x="6" y="220"/>
                    <a:pt x="4" y="2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7" name="Freeform 255">
              <a:extLst>
                <a:ext uri="{FF2B5EF4-FFF2-40B4-BE49-F238E27FC236}">
                  <a16:creationId xmlns:a16="http://schemas.microsoft.com/office/drawing/2014/main" id="{817A4762-F0C4-11C9-0D5C-46B66D7159D8}"/>
                </a:ext>
              </a:extLst>
            </p:cNvPr>
            <p:cNvSpPr>
              <a:spLocks noEditPoints="1"/>
            </p:cNvSpPr>
            <p:nvPr/>
          </p:nvSpPr>
          <p:spPr bwMode="auto">
            <a:xfrm>
              <a:off x="-1746218" y="1160672"/>
              <a:ext cx="252599" cy="303850"/>
            </a:xfrm>
            <a:custGeom>
              <a:avLst/>
              <a:gdLst>
                <a:gd name="T0" fmla="*/ 56 w 91"/>
                <a:gd name="T1" fmla="*/ 110 h 110"/>
                <a:gd name="T2" fmla="*/ 21 w 91"/>
                <a:gd name="T3" fmla="*/ 88 h 110"/>
                <a:gd name="T4" fmla="*/ 3 w 91"/>
                <a:gd name="T5" fmla="*/ 63 h 110"/>
                <a:gd name="T6" fmla="*/ 4 w 91"/>
                <a:gd name="T7" fmla="*/ 48 h 110"/>
                <a:gd name="T8" fmla="*/ 21 w 91"/>
                <a:gd name="T9" fmla="*/ 48 h 110"/>
                <a:gd name="T10" fmla="*/ 24 w 91"/>
                <a:gd name="T11" fmla="*/ 51 h 110"/>
                <a:gd name="T12" fmla="*/ 24 w 91"/>
                <a:gd name="T13" fmla="*/ 11 h 110"/>
                <a:gd name="T14" fmla="*/ 36 w 91"/>
                <a:gd name="T15" fmla="*/ 0 h 110"/>
                <a:gd name="T16" fmla="*/ 47 w 91"/>
                <a:gd name="T17" fmla="*/ 11 h 110"/>
                <a:gd name="T18" fmla="*/ 47 w 91"/>
                <a:gd name="T19" fmla="*/ 22 h 110"/>
                <a:gd name="T20" fmla="*/ 51 w 91"/>
                <a:gd name="T21" fmla="*/ 21 h 110"/>
                <a:gd name="T22" fmla="*/ 61 w 91"/>
                <a:gd name="T23" fmla="*/ 28 h 110"/>
                <a:gd name="T24" fmla="*/ 65 w 91"/>
                <a:gd name="T25" fmla="*/ 27 h 110"/>
                <a:gd name="T26" fmla="*/ 76 w 91"/>
                <a:gd name="T27" fmla="*/ 35 h 110"/>
                <a:gd name="T28" fmla="*/ 80 w 91"/>
                <a:gd name="T29" fmla="*/ 34 h 110"/>
                <a:gd name="T30" fmla="*/ 91 w 91"/>
                <a:gd name="T31" fmla="*/ 45 h 110"/>
                <a:gd name="T32" fmla="*/ 91 w 91"/>
                <a:gd name="T33" fmla="*/ 45 h 110"/>
                <a:gd name="T34" fmla="*/ 91 w 91"/>
                <a:gd name="T35" fmla="*/ 68 h 110"/>
                <a:gd name="T36" fmla="*/ 91 w 91"/>
                <a:gd name="T37" fmla="*/ 68 h 110"/>
                <a:gd name="T38" fmla="*/ 56 w 91"/>
                <a:gd name="T39" fmla="*/ 110 h 110"/>
                <a:gd name="T40" fmla="*/ 13 w 91"/>
                <a:gd name="T41" fmla="*/ 51 h 110"/>
                <a:gd name="T42" fmla="*/ 9 w 91"/>
                <a:gd name="T43" fmla="*/ 53 h 110"/>
                <a:gd name="T44" fmla="*/ 9 w 91"/>
                <a:gd name="T45" fmla="*/ 59 h 110"/>
                <a:gd name="T46" fmla="*/ 27 w 91"/>
                <a:gd name="T47" fmla="*/ 84 h 110"/>
                <a:gd name="T48" fmla="*/ 56 w 91"/>
                <a:gd name="T49" fmla="*/ 103 h 110"/>
                <a:gd name="T50" fmla="*/ 84 w 91"/>
                <a:gd name="T51" fmla="*/ 68 h 110"/>
                <a:gd name="T52" fmla="*/ 84 w 91"/>
                <a:gd name="T53" fmla="*/ 68 h 110"/>
                <a:gd name="T54" fmla="*/ 84 w 91"/>
                <a:gd name="T55" fmla="*/ 45 h 110"/>
                <a:gd name="T56" fmla="*/ 84 w 91"/>
                <a:gd name="T57" fmla="*/ 45 h 110"/>
                <a:gd name="T58" fmla="*/ 80 w 91"/>
                <a:gd name="T59" fmla="*/ 41 h 110"/>
                <a:gd name="T60" fmla="*/ 77 w 91"/>
                <a:gd name="T61" fmla="*/ 45 h 110"/>
                <a:gd name="T62" fmla="*/ 77 w 91"/>
                <a:gd name="T63" fmla="*/ 59 h 110"/>
                <a:gd name="T64" fmla="*/ 73 w 91"/>
                <a:gd name="T65" fmla="*/ 62 h 110"/>
                <a:gd name="T66" fmla="*/ 69 w 91"/>
                <a:gd name="T67" fmla="*/ 59 h 110"/>
                <a:gd name="T68" fmla="*/ 69 w 91"/>
                <a:gd name="T69" fmla="*/ 39 h 110"/>
                <a:gd name="T70" fmla="*/ 65 w 91"/>
                <a:gd name="T71" fmla="*/ 35 h 110"/>
                <a:gd name="T72" fmla="*/ 62 w 91"/>
                <a:gd name="T73" fmla="*/ 39 h 110"/>
                <a:gd name="T74" fmla="*/ 62 w 91"/>
                <a:gd name="T75" fmla="*/ 55 h 110"/>
                <a:gd name="T76" fmla="*/ 58 w 91"/>
                <a:gd name="T77" fmla="*/ 58 h 110"/>
                <a:gd name="T78" fmla="*/ 58 w 91"/>
                <a:gd name="T79" fmla="*/ 58 h 110"/>
                <a:gd name="T80" fmla="*/ 54 w 91"/>
                <a:gd name="T81" fmla="*/ 55 h 110"/>
                <a:gd name="T82" fmla="*/ 54 w 91"/>
                <a:gd name="T83" fmla="*/ 32 h 110"/>
                <a:gd name="T84" fmla="*/ 51 w 91"/>
                <a:gd name="T85" fmla="*/ 29 h 110"/>
                <a:gd name="T86" fmla="*/ 47 w 91"/>
                <a:gd name="T87" fmla="*/ 32 h 110"/>
                <a:gd name="T88" fmla="*/ 47 w 91"/>
                <a:gd name="T89" fmla="*/ 52 h 110"/>
                <a:gd name="T90" fmla="*/ 43 w 91"/>
                <a:gd name="T91" fmla="*/ 55 h 110"/>
                <a:gd name="T92" fmla="*/ 39 w 91"/>
                <a:gd name="T93" fmla="*/ 52 h 110"/>
                <a:gd name="T94" fmla="*/ 39 w 91"/>
                <a:gd name="T95" fmla="*/ 11 h 110"/>
                <a:gd name="T96" fmla="*/ 36 w 91"/>
                <a:gd name="T97" fmla="*/ 7 h 110"/>
                <a:gd name="T98" fmla="*/ 32 w 91"/>
                <a:gd name="T99" fmla="*/ 11 h 110"/>
                <a:gd name="T100" fmla="*/ 32 w 91"/>
                <a:gd name="T101" fmla="*/ 60 h 110"/>
                <a:gd name="T102" fmla="*/ 29 w 91"/>
                <a:gd name="T103" fmla="*/ 63 h 110"/>
                <a:gd name="T104" fmla="*/ 26 w 91"/>
                <a:gd name="T105" fmla="*/ 62 h 110"/>
                <a:gd name="T106" fmla="*/ 16 w 91"/>
                <a:gd name="T107" fmla="*/ 53 h 110"/>
                <a:gd name="T108" fmla="*/ 13 w 91"/>
                <a:gd name="T109" fmla="*/ 51 h 110"/>
                <a:gd name="T110" fmla="*/ 88 w 91"/>
                <a:gd name="T111" fmla="*/ 45 h 110"/>
                <a:gd name="T112" fmla="*/ 88 w 91"/>
                <a:gd name="T113" fmla="*/ 4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 h="110">
                  <a:moveTo>
                    <a:pt x="56" y="110"/>
                  </a:moveTo>
                  <a:cubicBezTo>
                    <a:pt x="42" y="110"/>
                    <a:pt x="36" y="109"/>
                    <a:pt x="21" y="88"/>
                  </a:cubicBezTo>
                  <a:cubicBezTo>
                    <a:pt x="3" y="63"/>
                    <a:pt x="3" y="63"/>
                    <a:pt x="3" y="63"/>
                  </a:cubicBezTo>
                  <a:cubicBezTo>
                    <a:pt x="0" y="58"/>
                    <a:pt x="0" y="52"/>
                    <a:pt x="4" y="48"/>
                  </a:cubicBezTo>
                  <a:cubicBezTo>
                    <a:pt x="9" y="43"/>
                    <a:pt x="16" y="43"/>
                    <a:pt x="21" y="48"/>
                  </a:cubicBezTo>
                  <a:cubicBezTo>
                    <a:pt x="24" y="51"/>
                    <a:pt x="24" y="51"/>
                    <a:pt x="24" y="51"/>
                  </a:cubicBezTo>
                  <a:cubicBezTo>
                    <a:pt x="24" y="11"/>
                    <a:pt x="24" y="11"/>
                    <a:pt x="24" y="11"/>
                  </a:cubicBezTo>
                  <a:cubicBezTo>
                    <a:pt x="24" y="5"/>
                    <a:pt x="29" y="0"/>
                    <a:pt x="36" y="0"/>
                  </a:cubicBezTo>
                  <a:cubicBezTo>
                    <a:pt x="42" y="0"/>
                    <a:pt x="47" y="5"/>
                    <a:pt x="47" y="11"/>
                  </a:cubicBezTo>
                  <a:cubicBezTo>
                    <a:pt x="47" y="22"/>
                    <a:pt x="47" y="22"/>
                    <a:pt x="47" y="22"/>
                  </a:cubicBezTo>
                  <a:cubicBezTo>
                    <a:pt x="48" y="22"/>
                    <a:pt x="49" y="21"/>
                    <a:pt x="51" y="21"/>
                  </a:cubicBezTo>
                  <a:cubicBezTo>
                    <a:pt x="55" y="21"/>
                    <a:pt x="59" y="24"/>
                    <a:pt x="61" y="28"/>
                  </a:cubicBezTo>
                  <a:cubicBezTo>
                    <a:pt x="62" y="28"/>
                    <a:pt x="64" y="27"/>
                    <a:pt x="65" y="27"/>
                  </a:cubicBezTo>
                  <a:cubicBezTo>
                    <a:pt x="70" y="27"/>
                    <a:pt x="74" y="31"/>
                    <a:pt x="76" y="35"/>
                  </a:cubicBezTo>
                  <a:cubicBezTo>
                    <a:pt x="77" y="34"/>
                    <a:pt x="79" y="34"/>
                    <a:pt x="80" y="34"/>
                  </a:cubicBezTo>
                  <a:cubicBezTo>
                    <a:pt x="87" y="34"/>
                    <a:pt x="91" y="39"/>
                    <a:pt x="91" y="45"/>
                  </a:cubicBezTo>
                  <a:cubicBezTo>
                    <a:pt x="91" y="45"/>
                    <a:pt x="91" y="45"/>
                    <a:pt x="91" y="45"/>
                  </a:cubicBezTo>
                  <a:cubicBezTo>
                    <a:pt x="91" y="63"/>
                    <a:pt x="91" y="67"/>
                    <a:pt x="91" y="68"/>
                  </a:cubicBezTo>
                  <a:cubicBezTo>
                    <a:pt x="91" y="68"/>
                    <a:pt x="91" y="68"/>
                    <a:pt x="91" y="68"/>
                  </a:cubicBezTo>
                  <a:cubicBezTo>
                    <a:pt x="90" y="95"/>
                    <a:pt x="77" y="110"/>
                    <a:pt x="56" y="110"/>
                  </a:cubicBezTo>
                  <a:close/>
                  <a:moveTo>
                    <a:pt x="13" y="51"/>
                  </a:moveTo>
                  <a:cubicBezTo>
                    <a:pt x="11" y="51"/>
                    <a:pt x="10" y="52"/>
                    <a:pt x="9" y="53"/>
                  </a:cubicBezTo>
                  <a:cubicBezTo>
                    <a:pt x="8" y="54"/>
                    <a:pt x="8" y="57"/>
                    <a:pt x="9" y="59"/>
                  </a:cubicBezTo>
                  <a:cubicBezTo>
                    <a:pt x="27" y="84"/>
                    <a:pt x="27" y="84"/>
                    <a:pt x="27" y="84"/>
                  </a:cubicBezTo>
                  <a:cubicBezTo>
                    <a:pt x="41" y="103"/>
                    <a:pt x="45" y="103"/>
                    <a:pt x="56" y="103"/>
                  </a:cubicBezTo>
                  <a:cubicBezTo>
                    <a:pt x="78" y="103"/>
                    <a:pt x="83" y="84"/>
                    <a:pt x="84" y="68"/>
                  </a:cubicBezTo>
                  <a:cubicBezTo>
                    <a:pt x="84" y="68"/>
                    <a:pt x="84" y="68"/>
                    <a:pt x="84" y="68"/>
                  </a:cubicBezTo>
                  <a:cubicBezTo>
                    <a:pt x="84" y="66"/>
                    <a:pt x="84" y="53"/>
                    <a:pt x="84" y="45"/>
                  </a:cubicBezTo>
                  <a:cubicBezTo>
                    <a:pt x="84" y="45"/>
                    <a:pt x="84" y="45"/>
                    <a:pt x="84" y="45"/>
                  </a:cubicBezTo>
                  <a:cubicBezTo>
                    <a:pt x="84" y="43"/>
                    <a:pt x="83" y="41"/>
                    <a:pt x="80" y="41"/>
                  </a:cubicBezTo>
                  <a:cubicBezTo>
                    <a:pt x="78" y="41"/>
                    <a:pt x="77" y="43"/>
                    <a:pt x="77" y="45"/>
                  </a:cubicBezTo>
                  <a:cubicBezTo>
                    <a:pt x="77" y="59"/>
                    <a:pt x="77" y="59"/>
                    <a:pt x="77" y="59"/>
                  </a:cubicBezTo>
                  <a:cubicBezTo>
                    <a:pt x="77" y="61"/>
                    <a:pt x="75" y="62"/>
                    <a:pt x="73" y="62"/>
                  </a:cubicBezTo>
                  <a:cubicBezTo>
                    <a:pt x="71" y="62"/>
                    <a:pt x="69" y="61"/>
                    <a:pt x="69" y="59"/>
                  </a:cubicBezTo>
                  <a:cubicBezTo>
                    <a:pt x="69" y="39"/>
                    <a:pt x="69" y="39"/>
                    <a:pt x="69" y="39"/>
                  </a:cubicBezTo>
                  <a:cubicBezTo>
                    <a:pt x="69" y="36"/>
                    <a:pt x="68" y="35"/>
                    <a:pt x="65" y="35"/>
                  </a:cubicBezTo>
                  <a:cubicBezTo>
                    <a:pt x="63" y="35"/>
                    <a:pt x="62" y="36"/>
                    <a:pt x="62" y="39"/>
                  </a:cubicBezTo>
                  <a:cubicBezTo>
                    <a:pt x="62" y="55"/>
                    <a:pt x="62" y="55"/>
                    <a:pt x="62" y="55"/>
                  </a:cubicBezTo>
                  <a:cubicBezTo>
                    <a:pt x="62" y="57"/>
                    <a:pt x="60" y="58"/>
                    <a:pt x="58" y="58"/>
                  </a:cubicBezTo>
                  <a:cubicBezTo>
                    <a:pt x="58" y="58"/>
                    <a:pt x="58" y="58"/>
                    <a:pt x="58" y="58"/>
                  </a:cubicBezTo>
                  <a:cubicBezTo>
                    <a:pt x="56" y="58"/>
                    <a:pt x="54" y="57"/>
                    <a:pt x="54" y="55"/>
                  </a:cubicBezTo>
                  <a:cubicBezTo>
                    <a:pt x="54" y="32"/>
                    <a:pt x="54" y="32"/>
                    <a:pt x="54" y="32"/>
                  </a:cubicBezTo>
                  <a:cubicBezTo>
                    <a:pt x="54" y="30"/>
                    <a:pt x="53" y="29"/>
                    <a:pt x="51" y="29"/>
                  </a:cubicBezTo>
                  <a:cubicBezTo>
                    <a:pt x="48" y="29"/>
                    <a:pt x="47" y="30"/>
                    <a:pt x="47" y="32"/>
                  </a:cubicBezTo>
                  <a:cubicBezTo>
                    <a:pt x="47" y="52"/>
                    <a:pt x="47" y="52"/>
                    <a:pt x="47" y="52"/>
                  </a:cubicBezTo>
                  <a:cubicBezTo>
                    <a:pt x="47" y="54"/>
                    <a:pt x="45" y="55"/>
                    <a:pt x="43" y="55"/>
                  </a:cubicBezTo>
                  <a:cubicBezTo>
                    <a:pt x="41" y="55"/>
                    <a:pt x="39" y="54"/>
                    <a:pt x="39" y="52"/>
                  </a:cubicBezTo>
                  <a:cubicBezTo>
                    <a:pt x="39" y="11"/>
                    <a:pt x="39" y="11"/>
                    <a:pt x="39" y="11"/>
                  </a:cubicBezTo>
                  <a:cubicBezTo>
                    <a:pt x="39" y="9"/>
                    <a:pt x="38" y="7"/>
                    <a:pt x="36" y="7"/>
                  </a:cubicBezTo>
                  <a:cubicBezTo>
                    <a:pt x="33" y="7"/>
                    <a:pt x="32" y="9"/>
                    <a:pt x="32" y="11"/>
                  </a:cubicBezTo>
                  <a:cubicBezTo>
                    <a:pt x="32" y="60"/>
                    <a:pt x="32" y="60"/>
                    <a:pt x="32" y="60"/>
                  </a:cubicBezTo>
                  <a:cubicBezTo>
                    <a:pt x="32" y="61"/>
                    <a:pt x="31" y="63"/>
                    <a:pt x="29" y="63"/>
                  </a:cubicBezTo>
                  <a:cubicBezTo>
                    <a:pt x="28" y="64"/>
                    <a:pt x="27" y="64"/>
                    <a:pt x="26" y="62"/>
                  </a:cubicBezTo>
                  <a:cubicBezTo>
                    <a:pt x="16" y="53"/>
                    <a:pt x="16" y="53"/>
                    <a:pt x="16" y="53"/>
                  </a:cubicBezTo>
                  <a:cubicBezTo>
                    <a:pt x="15" y="52"/>
                    <a:pt x="14" y="51"/>
                    <a:pt x="13" y="51"/>
                  </a:cubicBezTo>
                  <a:close/>
                  <a:moveTo>
                    <a:pt x="88" y="45"/>
                  </a:moveTo>
                  <a:cubicBezTo>
                    <a:pt x="88" y="45"/>
                    <a:pt x="88" y="45"/>
                    <a:pt x="8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8" name="Shape0_20200717_154431">
            <a:extLst>
              <a:ext uri="{FF2B5EF4-FFF2-40B4-BE49-F238E27FC236}">
                <a16:creationId xmlns:a16="http://schemas.microsoft.com/office/drawing/2014/main" id="{BAFAF4F0-CAE9-EC6E-763E-683068AE0FB3}"/>
              </a:ext>
            </a:extLst>
          </p:cNvPr>
          <p:cNvGrpSpPr>
            <a:grpSpLocks noChangeAspect="1"/>
          </p:cNvGrpSpPr>
          <p:nvPr/>
        </p:nvGrpSpPr>
        <p:grpSpPr>
          <a:xfrm>
            <a:off x="4455476" y="1164218"/>
            <a:ext cx="669933" cy="666271"/>
            <a:chOff x="-3455825" y="798249"/>
            <a:chExt cx="669933" cy="666271"/>
          </a:xfrm>
          <a:solidFill>
            <a:schemeClr val="accent1"/>
          </a:solidFill>
        </p:grpSpPr>
        <p:sp>
          <p:nvSpPr>
            <p:cNvPr id="124" name="Freeform 256">
              <a:extLst>
                <a:ext uri="{FF2B5EF4-FFF2-40B4-BE49-F238E27FC236}">
                  <a16:creationId xmlns:a16="http://schemas.microsoft.com/office/drawing/2014/main" id="{A03CEFB8-46A2-6090-3909-36B780946D1A}"/>
                </a:ext>
              </a:extLst>
            </p:cNvPr>
            <p:cNvSpPr>
              <a:spLocks/>
            </p:cNvSpPr>
            <p:nvPr/>
          </p:nvSpPr>
          <p:spPr bwMode="auto">
            <a:xfrm>
              <a:off x="-3455825" y="798249"/>
              <a:ext cx="604038" cy="607698"/>
            </a:xfrm>
            <a:custGeom>
              <a:avLst/>
              <a:gdLst>
                <a:gd name="T0" fmla="*/ 110 w 220"/>
                <a:gd name="T1" fmla="*/ 220 h 220"/>
                <a:gd name="T2" fmla="*/ 0 w 220"/>
                <a:gd name="T3" fmla="*/ 110 h 220"/>
                <a:gd name="T4" fmla="*/ 110 w 220"/>
                <a:gd name="T5" fmla="*/ 0 h 220"/>
                <a:gd name="T6" fmla="*/ 220 w 220"/>
                <a:gd name="T7" fmla="*/ 110 h 220"/>
                <a:gd name="T8" fmla="*/ 208 w 220"/>
                <a:gd name="T9" fmla="*/ 160 h 220"/>
                <a:gd name="T10" fmla="*/ 203 w 220"/>
                <a:gd name="T11" fmla="*/ 162 h 220"/>
                <a:gd name="T12" fmla="*/ 201 w 220"/>
                <a:gd name="T13" fmla="*/ 157 h 220"/>
                <a:gd name="T14" fmla="*/ 213 w 220"/>
                <a:gd name="T15" fmla="*/ 110 h 220"/>
                <a:gd name="T16" fmla="*/ 110 w 220"/>
                <a:gd name="T17" fmla="*/ 7 h 220"/>
                <a:gd name="T18" fmla="*/ 7 w 220"/>
                <a:gd name="T19" fmla="*/ 110 h 220"/>
                <a:gd name="T20" fmla="*/ 110 w 220"/>
                <a:gd name="T21" fmla="*/ 212 h 220"/>
                <a:gd name="T22" fmla="*/ 173 w 220"/>
                <a:gd name="T23" fmla="*/ 191 h 220"/>
                <a:gd name="T24" fmla="*/ 178 w 220"/>
                <a:gd name="T25" fmla="*/ 192 h 220"/>
                <a:gd name="T26" fmla="*/ 177 w 220"/>
                <a:gd name="T27" fmla="*/ 197 h 220"/>
                <a:gd name="T28" fmla="*/ 110 w 220"/>
                <a:gd name="T2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20">
                  <a:moveTo>
                    <a:pt x="110" y="220"/>
                  </a:moveTo>
                  <a:cubicBezTo>
                    <a:pt x="49" y="220"/>
                    <a:pt x="0" y="170"/>
                    <a:pt x="0" y="110"/>
                  </a:cubicBezTo>
                  <a:cubicBezTo>
                    <a:pt x="0" y="49"/>
                    <a:pt x="49" y="0"/>
                    <a:pt x="110" y="0"/>
                  </a:cubicBezTo>
                  <a:cubicBezTo>
                    <a:pt x="171" y="0"/>
                    <a:pt x="220" y="49"/>
                    <a:pt x="220" y="110"/>
                  </a:cubicBezTo>
                  <a:cubicBezTo>
                    <a:pt x="220" y="127"/>
                    <a:pt x="216" y="145"/>
                    <a:pt x="208" y="160"/>
                  </a:cubicBezTo>
                  <a:cubicBezTo>
                    <a:pt x="207" y="162"/>
                    <a:pt x="205" y="163"/>
                    <a:pt x="203" y="162"/>
                  </a:cubicBezTo>
                  <a:cubicBezTo>
                    <a:pt x="201" y="161"/>
                    <a:pt x="200" y="159"/>
                    <a:pt x="201" y="157"/>
                  </a:cubicBezTo>
                  <a:cubicBezTo>
                    <a:pt x="209" y="143"/>
                    <a:pt x="213" y="126"/>
                    <a:pt x="213" y="110"/>
                  </a:cubicBezTo>
                  <a:cubicBezTo>
                    <a:pt x="213" y="53"/>
                    <a:pt x="167" y="7"/>
                    <a:pt x="110" y="7"/>
                  </a:cubicBezTo>
                  <a:cubicBezTo>
                    <a:pt x="53" y="7"/>
                    <a:pt x="7" y="53"/>
                    <a:pt x="7" y="110"/>
                  </a:cubicBezTo>
                  <a:cubicBezTo>
                    <a:pt x="7" y="166"/>
                    <a:pt x="53" y="212"/>
                    <a:pt x="110" y="212"/>
                  </a:cubicBezTo>
                  <a:cubicBezTo>
                    <a:pt x="133" y="212"/>
                    <a:pt x="155" y="205"/>
                    <a:pt x="173" y="191"/>
                  </a:cubicBezTo>
                  <a:cubicBezTo>
                    <a:pt x="175" y="190"/>
                    <a:pt x="177" y="190"/>
                    <a:pt x="178" y="192"/>
                  </a:cubicBezTo>
                  <a:cubicBezTo>
                    <a:pt x="179" y="193"/>
                    <a:pt x="179" y="195"/>
                    <a:pt x="177" y="197"/>
                  </a:cubicBezTo>
                  <a:cubicBezTo>
                    <a:pt x="158" y="212"/>
                    <a:pt x="135" y="220"/>
                    <a:pt x="110" y="2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5" name="Freeform 257">
              <a:extLst>
                <a:ext uri="{FF2B5EF4-FFF2-40B4-BE49-F238E27FC236}">
                  <a16:creationId xmlns:a16="http://schemas.microsoft.com/office/drawing/2014/main" id="{4CAE97FD-CDF2-769C-94A5-50165D0E13A0}"/>
                </a:ext>
              </a:extLst>
            </p:cNvPr>
            <p:cNvSpPr>
              <a:spLocks/>
            </p:cNvSpPr>
            <p:nvPr/>
          </p:nvSpPr>
          <p:spPr bwMode="auto">
            <a:xfrm>
              <a:off x="-3364305" y="878787"/>
              <a:ext cx="424656" cy="98844"/>
            </a:xfrm>
            <a:custGeom>
              <a:avLst/>
              <a:gdLst>
                <a:gd name="T0" fmla="*/ 77 w 155"/>
                <a:gd name="T1" fmla="*/ 37 h 37"/>
                <a:gd name="T2" fmla="*/ 2 w 155"/>
                <a:gd name="T3" fmla="*/ 7 h 37"/>
                <a:gd name="T4" fmla="*/ 2 w 155"/>
                <a:gd name="T5" fmla="*/ 2 h 37"/>
                <a:gd name="T6" fmla="*/ 7 w 155"/>
                <a:gd name="T7" fmla="*/ 1 h 37"/>
                <a:gd name="T8" fmla="*/ 77 w 155"/>
                <a:gd name="T9" fmla="*/ 29 h 37"/>
                <a:gd name="T10" fmla="*/ 148 w 155"/>
                <a:gd name="T11" fmla="*/ 1 h 37"/>
                <a:gd name="T12" fmla="*/ 153 w 155"/>
                <a:gd name="T13" fmla="*/ 1 h 37"/>
                <a:gd name="T14" fmla="*/ 153 w 155"/>
                <a:gd name="T15" fmla="*/ 6 h 37"/>
                <a:gd name="T16" fmla="*/ 77 w 155"/>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37">
                  <a:moveTo>
                    <a:pt x="77" y="37"/>
                  </a:moveTo>
                  <a:cubicBezTo>
                    <a:pt x="49" y="37"/>
                    <a:pt x="22" y="26"/>
                    <a:pt x="2" y="7"/>
                  </a:cubicBezTo>
                  <a:cubicBezTo>
                    <a:pt x="0" y="5"/>
                    <a:pt x="0" y="3"/>
                    <a:pt x="2" y="2"/>
                  </a:cubicBezTo>
                  <a:cubicBezTo>
                    <a:pt x="3" y="0"/>
                    <a:pt x="5" y="0"/>
                    <a:pt x="7" y="1"/>
                  </a:cubicBezTo>
                  <a:cubicBezTo>
                    <a:pt x="26" y="19"/>
                    <a:pt x="51" y="29"/>
                    <a:pt x="77" y="29"/>
                  </a:cubicBezTo>
                  <a:cubicBezTo>
                    <a:pt x="104" y="29"/>
                    <a:pt x="129" y="19"/>
                    <a:pt x="148" y="1"/>
                  </a:cubicBezTo>
                  <a:cubicBezTo>
                    <a:pt x="149" y="0"/>
                    <a:pt x="152" y="0"/>
                    <a:pt x="153" y="1"/>
                  </a:cubicBezTo>
                  <a:cubicBezTo>
                    <a:pt x="155" y="3"/>
                    <a:pt x="154" y="5"/>
                    <a:pt x="153" y="6"/>
                  </a:cubicBezTo>
                  <a:cubicBezTo>
                    <a:pt x="132" y="26"/>
                    <a:pt x="106" y="37"/>
                    <a:pt x="77"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6" name="Freeform 258">
              <a:extLst>
                <a:ext uri="{FF2B5EF4-FFF2-40B4-BE49-F238E27FC236}">
                  <a16:creationId xmlns:a16="http://schemas.microsoft.com/office/drawing/2014/main" id="{3387D51A-13B5-1ED0-CDA6-9949D3B6B07B}"/>
                </a:ext>
              </a:extLst>
            </p:cNvPr>
            <p:cNvSpPr>
              <a:spLocks/>
            </p:cNvSpPr>
            <p:nvPr/>
          </p:nvSpPr>
          <p:spPr bwMode="auto">
            <a:xfrm>
              <a:off x="-3364305" y="1222905"/>
              <a:ext cx="402691" cy="95182"/>
            </a:xfrm>
            <a:custGeom>
              <a:avLst/>
              <a:gdLst>
                <a:gd name="T0" fmla="*/ 4 w 145"/>
                <a:gd name="T1" fmla="*/ 35 h 35"/>
                <a:gd name="T2" fmla="*/ 1 w 145"/>
                <a:gd name="T3" fmla="*/ 34 h 35"/>
                <a:gd name="T4" fmla="*/ 1 w 145"/>
                <a:gd name="T5" fmla="*/ 29 h 35"/>
                <a:gd name="T6" fmla="*/ 76 w 145"/>
                <a:gd name="T7" fmla="*/ 0 h 35"/>
                <a:gd name="T8" fmla="*/ 144 w 145"/>
                <a:gd name="T9" fmla="*/ 23 h 35"/>
                <a:gd name="T10" fmla="*/ 144 w 145"/>
                <a:gd name="T11" fmla="*/ 28 h 35"/>
                <a:gd name="T12" fmla="*/ 139 w 145"/>
                <a:gd name="T13" fmla="*/ 28 h 35"/>
                <a:gd name="T14" fmla="*/ 76 w 145"/>
                <a:gd name="T15" fmla="*/ 7 h 35"/>
                <a:gd name="T16" fmla="*/ 6 w 145"/>
                <a:gd name="T17" fmla="*/ 34 h 35"/>
                <a:gd name="T18" fmla="*/ 4 w 145"/>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35">
                  <a:moveTo>
                    <a:pt x="4" y="35"/>
                  </a:moveTo>
                  <a:cubicBezTo>
                    <a:pt x="3" y="35"/>
                    <a:pt x="2" y="35"/>
                    <a:pt x="1" y="34"/>
                  </a:cubicBezTo>
                  <a:cubicBezTo>
                    <a:pt x="0" y="33"/>
                    <a:pt x="0" y="31"/>
                    <a:pt x="1" y="29"/>
                  </a:cubicBezTo>
                  <a:cubicBezTo>
                    <a:pt x="22" y="10"/>
                    <a:pt x="48" y="0"/>
                    <a:pt x="76" y="0"/>
                  </a:cubicBezTo>
                  <a:cubicBezTo>
                    <a:pt x="101" y="0"/>
                    <a:pt x="124" y="8"/>
                    <a:pt x="144" y="23"/>
                  </a:cubicBezTo>
                  <a:cubicBezTo>
                    <a:pt x="145" y="24"/>
                    <a:pt x="145" y="26"/>
                    <a:pt x="144" y="28"/>
                  </a:cubicBezTo>
                  <a:cubicBezTo>
                    <a:pt x="143" y="29"/>
                    <a:pt x="141" y="30"/>
                    <a:pt x="139" y="28"/>
                  </a:cubicBezTo>
                  <a:cubicBezTo>
                    <a:pt x="121" y="14"/>
                    <a:pt x="99" y="7"/>
                    <a:pt x="76" y="7"/>
                  </a:cubicBezTo>
                  <a:cubicBezTo>
                    <a:pt x="50" y="7"/>
                    <a:pt x="25" y="17"/>
                    <a:pt x="6" y="34"/>
                  </a:cubicBezTo>
                  <a:cubicBezTo>
                    <a:pt x="5" y="35"/>
                    <a:pt x="4" y="35"/>
                    <a:pt x="4"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7" name="Freeform 259">
              <a:extLst>
                <a:ext uri="{FF2B5EF4-FFF2-40B4-BE49-F238E27FC236}">
                  <a16:creationId xmlns:a16="http://schemas.microsoft.com/office/drawing/2014/main" id="{EF99DA58-01B2-467D-10B0-DAC9BBD6EA7A}"/>
                </a:ext>
              </a:extLst>
            </p:cNvPr>
            <p:cNvSpPr>
              <a:spLocks noEditPoints="1"/>
            </p:cNvSpPr>
            <p:nvPr/>
          </p:nvSpPr>
          <p:spPr bwMode="auto">
            <a:xfrm>
              <a:off x="-3316713" y="798249"/>
              <a:ext cx="329475" cy="607698"/>
            </a:xfrm>
            <a:custGeom>
              <a:avLst/>
              <a:gdLst>
                <a:gd name="T0" fmla="*/ 59 w 119"/>
                <a:gd name="T1" fmla="*/ 220 h 220"/>
                <a:gd name="T2" fmla="*/ 0 w 119"/>
                <a:gd name="T3" fmla="*/ 110 h 220"/>
                <a:gd name="T4" fmla="*/ 59 w 119"/>
                <a:gd name="T5" fmla="*/ 0 h 220"/>
                <a:gd name="T6" fmla="*/ 119 w 119"/>
                <a:gd name="T7" fmla="*/ 110 h 220"/>
                <a:gd name="T8" fmla="*/ 59 w 119"/>
                <a:gd name="T9" fmla="*/ 220 h 220"/>
                <a:gd name="T10" fmla="*/ 59 w 119"/>
                <a:gd name="T11" fmla="*/ 7 h 220"/>
                <a:gd name="T12" fmla="*/ 7 w 119"/>
                <a:gd name="T13" fmla="*/ 110 h 220"/>
                <a:gd name="T14" fmla="*/ 59 w 119"/>
                <a:gd name="T15" fmla="*/ 212 h 220"/>
                <a:gd name="T16" fmla="*/ 111 w 119"/>
                <a:gd name="T17" fmla="*/ 110 h 220"/>
                <a:gd name="T18" fmla="*/ 59 w 119"/>
                <a:gd name="T19"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220">
                  <a:moveTo>
                    <a:pt x="59" y="220"/>
                  </a:moveTo>
                  <a:cubicBezTo>
                    <a:pt x="26" y="220"/>
                    <a:pt x="0" y="171"/>
                    <a:pt x="0" y="110"/>
                  </a:cubicBezTo>
                  <a:cubicBezTo>
                    <a:pt x="0" y="48"/>
                    <a:pt x="26" y="0"/>
                    <a:pt x="59" y="0"/>
                  </a:cubicBezTo>
                  <a:cubicBezTo>
                    <a:pt x="92" y="0"/>
                    <a:pt x="119" y="48"/>
                    <a:pt x="119" y="110"/>
                  </a:cubicBezTo>
                  <a:cubicBezTo>
                    <a:pt x="119" y="171"/>
                    <a:pt x="92" y="220"/>
                    <a:pt x="59" y="220"/>
                  </a:cubicBezTo>
                  <a:close/>
                  <a:moveTo>
                    <a:pt x="59" y="7"/>
                  </a:moveTo>
                  <a:cubicBezTo>
                    <a:pt x="30" y="7"/>
                    <a:pt x="7" y="53"/>
                    <a:pt x="7" y="110"/>
                  </a:cubicBezTo>
                  <a:cubicBezTo>
                    <a:pt x="7" y="166"/>
                    <a:pt x="30" y="212"/>
                    <a:pt x="59" y="212"/>
                  </a:cubicBezTo>
                  <a:cubicBezTo>
                    <a:pt x="88" y="212"/>
                    <a:pt x="111" y="166"/>
                    <a:pt x="111" y="110"/>
                  </a:cubicBezTo>
                  <a:cubicBezTo>
                    <a:pt x="111" y="53"/>
                    <a:pt x="88" y="7"/>
                    <a:pt x="59"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8" name="Freeform 260">
              <a:extLst>
                <a:ext uri="{FF2B5EF4-FFF2-40B4-BE49-F238E27FC236}">
                  <a16:creationId xmlns:a16="http://schemas.microsoft.com/office/drawing/2014/main" id="{837DC8AB-43A2-E102-D699-30F9DF112CDF}"/>
                </a:ext>
              </a:extLst>
            </p:cNvPr>
            <p:cNvSpPr>
              <a:spLocks/>
            </p:cNvSpPr>
            <p:nvPr/>
          </p:nvSpPr>
          <p:spPr bwMode="auto">
            <a:xfrm>
              <a:off x="-3455825" y="1091115"/>
              <a:ext cx="604038" cy="18305"/>
            </a:xfrm>
            <a:custGeom>
              <a:avLst/>
              <a:gdLst>
                <a:gd name="T0" fmla="*/ 217 w 220"/>
                <a:gd name="T1" fmla="*/ 7 h 7"/>
                <a:gd name="T2" fmla="*/ 4 w 220"/>
                <a:gd name="T3" fmla="*/ 7 h 7"/>
                <a:gd name="T4" fmla="*/ 0 w 220"/>
                <a:gd name="T5" fmla="*/ 4 h 7"/>
                <a:gd name="T6" fmla="*/ 4 w 220"/>
                <a:gd name="T7" fmla="*/ 0 h 7"/>
                <a:gd name="T8" fmla="*/ 217 w 220"/>
                <a:gd name="T9" fmla="*/ 0 h 7"/>
                <a:gd name="T10" fmla="*/ 220 w 220"/>
                <a:gd name="T11" fmla="*/ 4 h 7"/>
                <a:gd name="T12" fmla="*/ 217 w 22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20" h="7">
                  <a:moveTo>
                    <a:pt x="217" y="7"/>
                  </a:moveTo>
                  <a:cubicBezTo>
                    <a:pt x="4" y="7"/>
                    <a:pt x="4" y="7"/>
                    <a:pt x="4" y="7"/>
                  </a:cubicBezTo>
                  <a:cubicBezTo>
                    <a:pt x="2" y="7"/>
                    <a:pt x="0" y="6"/>
                    <a:pt x="0" y="4"/>
                  </a:cubicBezTo>
                  <a:cubicBezTo>
                    <a:pt x="0" y="2"/>
                    <a:pt x="2" y="0"/>
                    <a:pt x="4" y="0"/>
                  </a:cubicBezTo>
                  <a:cubicBezTo>
                    <a:pt x="217" y="0"/>
                    <a:pt x="217" y="0"/>
                    <a:pt x="217" y="0"/>
                  </a:cubicBezTo>
                  <a:cubicBezTo>
                    <a:pt x="219" y="0"/>
                    <a:pt x="220" y="2"/>
                    <a:pt x="220" y="4"/>
                  </a:cubicBezTo>
                  <a:cubicBezTo>
                    <a:pt x="220" y="6"/>
                    <a:pt x="219" y="7"/>
                    <a:pt x="21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9" name="Freeform 261">
              <a:extLst>
                <a:ext uri="{FF2B5EF4-FFF2-40B4-BE49-F238E27FC236}">
                  <a16:creationId xmlns:a16="http://schemas.microsoft.com/office/drawing/2014/main" id="{9EB10C01-0D9A-8B87-0BED-25A71B0287D1}"/>
                </a:ext>
              </a:extLst>
            </p:cNvPr>
            <p:cNvSpPr>
              <a:spLocks/>
            </p:cNvSpPr>
            <p:nvPr/>
          </p:nvSpPr>
          <p:spPr bwMode="auto">
            <a:xfrm>
              <a:off x="-3162958" y="798249"/>
              <a:ext cx="21965" cy="607698"/>
            </a:xfrm>
            <a:custGeom>
              <a:avLst/>
              <a:gdLst>
                <a:gd name="T0" fmla="*/ 3 w 7"/>
                <a:gd name="T1" fmla="*/ 220 h 220"/>
                <a:gd name="T2" fmla="*/ 0 w 7"/>
                <a:gd name="T3" fmla="*/ 216 h 220"/>
                <a:gd name="T4" fmla="*/ 0 w 7"/>
                <a:gd name="T5" fmla="*/ 3 h 220"/>
                <a:gd name="T6" fmla="*/ 3 w 7"/>
                <a:gd name="T7" fmla="*/ 0 h 220"/>
                <a:gd name="T8" fmla="*/ 7 w 7"/>
                <a:gd name="T9" fmla="*/ 3 h 220"/>
                <a:gd name="T10" fmla="*/ 7 w 7"/>
                <a:gd name="T11" fmla="*/ 216 h 220"/>
                <a:gd name="T12" fmla="*/ 3 w 7"/>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7" h="220">
                  <a:moveTo>
                    <a:pt x="3" y="220"/>
                  </a:moveTo>
                  <a:cubicBezTo>
                    <a:pt x="1" y="220"/>
                    <a:pt x="0" y="218"/>
                    <a:pt x="0" y="216"/>
                  </a:cubicBezTo>
                  <a:cubicBezTo>
                    <a:pt x="0" y="3"/>
                    <a:pt x="0" y="3"/>
                    <a:pt x="0" y="3"/>
                  </a:cubicBezTo>
                  <a:cubicBezTo>
                    <a:pt x="0" y="1"/>
                    <a:pt x="1" y="0"/>
                    <a:pt x="3" y="0"/>
                  </a:cubicBezTo>
                  <a:cubicBezTo>
                    <a:pt x="5" y="0"/>
                    <a:pt x="7" y="1"/>
                    <a:pt x="7" y="3"/>
                  </a:cubicBezTo>
                  <a:cubicBezTo>
                    <a:pt x="7" y="216"/>
                    <a:pt x="7" y="216"/>
                    <a:pt x="7" y="216"/>
                  </a:cubicBezTo>
                  <a:cubicBezTo>
                    <a:pt x="7" y="218"/>
                    <a:pt x="5" y="220"/>
                    <a:pt x="3" y="2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0" name="Freeform 262">
              <a:extLst>
                <a:ext uri="{FF2B5EF4-FFF2-40B4-BE49-F238E27FC236}">
                  <a16:creationId xmlns:a16="http://schemas.microsoft.com/office/drawing/2014/main" id="{DE12D017-0D95-A325-907E-2C7785AA8318}"/>
                </a:ext>
              </a:extLst>
            </p:cNvPr>
            <p:cNvSpPr>
              <a:spLocks noEditPoints="1"/>
            </p:cNvSpPr>
            <p:nvPr/>
          </p:nvSpPr>
          <p:spPr bwMode="auto">
            <a:xfrm>
              <a:off x="-2979917" y="1157010"/>
              <a:ext cx="194025" cy="307510"/>
            </a:xfrm>
            <a:custGeom>
              <a:avLst/>
              <a:gdLst>
                <a:gd name="T0" fmla="*/ 39 w 70"/>
                <a:gd name="T1" fmla="*/ 112 h 112"/>
                <a:gd name="T2" fmla="*/ 36 w 70"/>
                <a:gd name="T3" fmla="*/ 110 h 112"/>
                <a:gd name="T4" fmla="*/ 22 w 70"/>
                <a:gd name="T5" fmla="*/ 79 h 112"/>
                <a:gd name="T6" fmla="*/ 6 w 70"/>
                <a:gd name="T7" fmla="*/ 93 h 112"/>
                <a:gd name="T8" fmla="*/ 2 w 70"/>
                <a:gd name="T9" fmla="*/ 94 h 112"/>
                <a:gd name="T10" fmla="*/ 0 w 70"/>
                <a:gd name="T11" fmla="*/ 91 h 112"/>
                <a:gd name="T12" fmla="*/ 0 w 70"/>
                <a:gd name="T13" fmla="*/ 4 h 112"/>
                <a:gd name="T14" fmla="*/ 2 w 70"/>
                <a:gd name="T15" fmla="*/ 1 h 112"/>
                <a:gd name="T16" fmla="*/ 6 w 70"/>
                <a:gd name="T17" fmla="*/ 2 h 112"/>
                <a:gd name="T18" fmla="*/ 69 w 70"/>
                <a:gd name="T19" fmla="*/ 61 h 112"/>
                <a:gd name="T20" fmla="*/ 70 w 70"/>
                <a:gd name="T21" fmla="*/ 65 h 112"/>
                <a:gd name="T22" fmla="*/ 66 w 70"/>
                <a:gd name="T23" fmla="*/ 67 h 112"/>
                <a:gd name="T24" fmla="*/ 45 w 70"/>
                <a:gd name="T25" fmla="*/ 69 h 112"/>
                <a:gd name="T26" fmla="*/ 58 w 70"/>
                <a:gd name="T27" fmla="*/ 100 h 112"/>
                <a:gd name="T28" fmla="*/ 58 w 70"/>
                <a:gd name="T29" fmla="*/ 103 h 112"/>
                <a:gd name="T30" fmla="*/ 56 w 70"/>
                <a:gd name="T31" fmla="*/ 105 h 112"/>
                <a:gd name="T32" fmla="*/ 40 w 70"/>
                <a:gd name="T33" fmla="*/ 112 h 112"/>
                <a:gd name="T34" fmla="*/ 39 w 70"/>
                <a:gd name="T35" fmla="*/ 112 h 112"/>
                <a:gd name="T36" fmla="*/ 24 w 70"/>
                <a:gd name="T37" fmla="*/ 70 h 112"/>
                <a:gd name="T38" fmla="*/ 24 w 70"/>
                <a:gd name="T39" fmla="*/ 70 h 112"/>
                <a:gd name="T40" fmla="*/ 27 w 70"/>
                <a:gd name="T41" fmla="*/ 72 h 112"/>
                <a:gd name="T42" fmla="*/ 41 w 70"/>
                <a:gd name="T43" fmla="*/ 104 h 112"/>
                <a:gd name="T44" fmla="*/ 50 w 70"/>
                <a:gd name="T45" fmla="*/ 100 h 112"/>
                <a:gd name="T46" fmla="*/ 36 w 70"/>
                <a:gd name="T47" fmla="*/ 68 h 112"/>
                <a:gd name="T48" fmla="*/ 37 w 70"/>
                <a:gd name="T49" fmla="*/ 65 h 112"/>
                <a:gd name="T50" fmla="*/ 39 w 70"/>
                <a:gd name="T51" fmla="*/ 63 h 112"/>
                <a:gd name="T52" fmla="*/ 58 w 70"/>
                <a:gd name="T53" fmla="*/ 61 h 112"/>
                <a:gd name="T54" fmla="*/ 7 w 70"/>
                <a:gd name="T55" fmla="*/ 13 h 112"/>
                <a:gd name="T56" fmla="*/ 7 w 70"/>
                <a:gd name="T57" fmla="*/ 83 h 112"/>
                <a:gd name="T58" fmla="*/ 21 w 70"/>
                <a:gd name="T59" fmla="*/ 70 h 112"/>
                <a:gd name="T60" fmla="*/ 24 w 70"/>
                <a:gd name="T61" fmla="*/ 7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2">
                  <a:moveTo>
                    <a:pt x="39" y="112"/>
                  </a:moveTo>
                  <a:cubicBezTo>
                    <a:pt x="37" y="112"/>
                    <a:pt x="36" y="111"/>
                    <a:pt x="36" y="110"/>
                  </a:cubicBezTo>
                  <a:cubicBezTo>
                    <a:pt x="22" y="79"/>
                    <a:pt x="22" y="79"/>
                    <a:pt x="22" y="79"/>
                  </a:cubicBezTo>
                  <a:cubicBezTo>
                    <a:pt x="6" y="93"/>
                    <a:pt x="6" y="93"/>
                    <a:pt x="6" y="93"/>
                  </a:cubicBezTo>
                  <a:cubicBezTo>
                    <a:pt x="5" y="94"/>
                    <a:pt x="3" y="94"/>
                    <a:pt x="2" y="94"/>
                  </a:cubicBezTo>
                  <a:cubicBezTo>
                    <a:pt x="1" y="93"/>
                    <a:pt x="0" y="92"/>
                    <a:pt x="0" y="91"/>
                  </a:cubicBezTo>
                  <a:cubicBezTo>
                    <a:pt x="0" y="4"/>
                    <a:pt x="0" y="4"/>
                    <a:pt x="0" y="4"/>
                  </a:cubicBezTo>
                  <a:cubicBezTo>
                    <a:pt x="0" y="3"/>
                    <a:pt x="1" y="1"/>
                    <a:pt x="2" y="1"/>
                  </a:cubicBezTo>
                  <a:cubicBezTo>
                    <a:pt x="3" y="0"/>
                    <a:pt x="5" y="1"/>
                    <a:pt x="6" y="2"/>
                  </a:cubicBezTo>
                  <a:cubicBezTo>
                    <a:pt x="69" y="61"/>
                    <a:pt x="69" y="61"/>
                    <a:pt x="69" y="61"/>
                  </a:cubicBezTo>
                  <a:cubicBezTo>
                    <a:pt x="70" y="62"/>
                    <a:pt x="70" y="63"/>
                    <a:pt x="70" y="65"/>
                  </a:cubicBezTo>
                  <a:cubicBezTo>
                    <a:pt x="69" y="66"/>
                    <a:pt x="68" y="67"/>
                    <a:pt x="66" y="67"/>
                  </a:cubicBezTo>
                  <a:cubicBezTo>
                    <a:pt x="45" y="69"/>
                    <a:pt x="45" y="69"/>
                    <a:pt x="45" y="69"/>
                  </a:cubicBezTo>
                  <a:cubicBezTo>
                    <a:pt x="58" y="100"/>
                    <a:pt x="58" y="100"/>
                    <a:pt x="58" y="100"/>
                  </a:cubicBezTo>
                  <a:cubicBezTo>
                    <a:pt x="59" y="101"/>
                    <a:pt x="59" y="102"/>
                    <a:pt x="58" y="103"/>
                  </a:cubicBezTo>
                  <a:cubicBezTo>
                    <a:pt x="58" y="104"/>
                    <a:pt x="57" y="105"/>
                    <a:pt x="56" y="105"/>
                  </a:cubicBezTo>
                  <a:cubicBezTo>
                    <a:pt x="40" y="112"/>
                    <a:pt x="40" y="112"/>
                    <a:pt x="40" y="112"/>
                  </a:cubicBezTo>
                  <a:cubicBezTo>
                    <a:pt x="40" y="112"/>
                    <a:pt x="39" y="112"/>
                    <a:pt x="39" y="112"/>
                  </a:cubicBezTo>
                  <a:close/>
                  <a:moveTo>
                    <a:pt x="24" y="70"/>
                  </a:moveTo>
                  <a:cubicBezTo>
                    <a:pt x="24" y="70"/>
                    <a:pt x="24" y="70"/>
                    <a:pt x="24" y="70"/>
                  </a:cubicBezTo>
                  <a:cubicBezTo>
                    <a:pt x="25" y="70"/>
                    <a:pt x="26" y="71"/>
                    <a:pt x="27" y="72"/>
                  </a:cubicBezTo>
                  <a:cubicBezTo>
                    <a:pt x="41" y="104"/>
                    <a:pt x="41" y="104"/>
                    <a:pt x="41" y="104"/>
                  </a:cubicBezTo>
                  <a:cubicBezTo>
                    <a:pt x="50" y="100"/>
                    <a:pt x="50" y="100"/>
                    <a:pt x="50" y="100"/>
                  </a:cubicBezTo>
                  <a:cubicBezTo>
                    <a:pt x="36" y="68"/>
                    <a:pt x="36" y="68"/>
                    <a:pt x="36" y="68"/>
                  </a:cubicBezTo>
                  <a:cubicBezTo>
                    <a:pt x="36" y="67"/>
                    <a:pt x="36" y="66"/>
                    <a:pt x="37" y="65"/>
                  </a:cubicBezTo>
                  <a:cubicBezTo>
                    <a:pt x="37" y="64"/>
                    <a:pt x="38" y="63"/>
                    <a:pt x="39" y="63"/>
                  </a:cubicBezTo>
                  <a:cubicBezTo>
                    <a:pt x="58" y="61"/>
                    <a:pt x="58" y="61"/>
                    <a:pt x="58" y="61"/>
                  </a:cubicBezTo>
                  <a:cubicBezTo>
                    <a:pt x="7" y="13"/>
                    <a:pt x="7" y="13"/>
                    <a:pt x="7" y="13"/>
                  </a:cubicBezTo>
                  <a:cubicBezTo>
                    <a:pt x="7" y="83"/>
                    <a:pt x="7" y="83"/>
                    <a:pt x="7" y="83"/>
                  </a:cubicBezTo>
                  <a:cubicBezTo>
                    <a:pt x="21" y="70"/>
                    <a:pt x="21" y="70"/>
                    <a:pt x="21" y="70"/>
                  </a:cubicBezTo>
                  <a:cubicBezTo>
                    <a:pt x="22" y="70"/>
                    <a:pt x="23" y="70"/>
                    <a:pt x="24"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9" name="Shape10_20200717_154431">
            <a:extLst>
              <a:ext uri="{FF2B5EF4-FFF2-40B4-BE49-F238E27FC236}">
                <a16:creationId xmlns:a16="http://schemas.microsoft.com/office/drawing/2014/main" id="{67DE89DC-5B80-E3B3-0680-107F4FFE0698}"/>
              </a:ext>
            </a:extLst>
          </p:cNvPr>
          <p:cNvGrpSpPr>
            <a:grpSpLocks noChangeAspect="1"/>
          </p:cNvGrpSpPr>
          <p:nvPr/>
        </p:nvGrpSpPr>
        <p:grpSpPr>
          <a:xfrm>
            <a:off x="1939545" y="3847960"/>
            <a:ext cx="479570" cy="593055"/>
            <a:chOff x="-5948852" y="5004545"/>
            <a:chExt cx="479570" cy="593055"/>
          </a:xfrm>
          <a:solidFill>
            <a:schemeClr val="accent1"/>
          </a:solidFill>
        </p:grpSpPr>
        <p:sp>
          <p:nvSpPr>
            <p:cNvPr id="122" name="Freeform 263">
              <a:extLst>
                <a:ext uri="{FF2B5EF4-FFF2-40B4-BE49-F238E27FC236}">
                  <a16:creationId xmlns:a16="http://schemas.microsoft.com/office/drawing/2014/main" id="{6F5DF791-190F-0067-B3F4-2A1627E53E78}"/>
                </a:ext>
              </a:extLst>
            </p:cNvPr>
            <p:cNvSpPr>
              <a:spLocks noEditPoints="1"/>
            </p:cNvSpPr>
            <p:nvPr/>
          </p:nvSpPr>
          <p:spPr bwMode="auto">
            <a:xfrm>
              <a:off x="-5948852" y="5004545"/>
              <a:ext cx="479570" cy="593055"/>
            </a:xfrm>
            <a:custGeom>
              <a:avLst/>
              <a:gdLst>
                <a:gd name="T0" fmla="*/ 87 w 174"/>
                <a:gd name="T1" fmla="*/ 214 h 214"/>
                <a:gd name="T2" fmla="*/ 84 w 174"/>
                <a:gd name="T3" fmla="*/ 212 h 214"/>
                <a:gd name="T4" fmla="*/ 59 w 174"/>
                <a:gd name="T5" fmla="*/ 170 h 214"/>
                <a:gd name="T6" fmla="*/ 25 w 174"/>
                <a:gd name="T7" fmla="*/ 149 h 214"/>
                <a:gd name="T8" fmla="*/ 0 w 174"/>
                <a:gd name="T9" fmla="*/ 88 h 214"/>
                <a:gd name="T10" fmla="*/ 25 w 174"/>
                <a:gd name="T11" fmla="*/ 26 h 214"/>
                <a:gd name="T12" fmla="*/ 87 w 174"/>
                <a:gd name="T13" fmla="*/ 0 h 214"/>
                <a:gd name="T14" fmla="*/ 148 w 174"/>
                <a:gd name="T15" fmla="*/ 26 h 214"/>
                <a:gd name="T16" fmla="*/ 148 w 174"/>
                <a:gd name="T17" fmla="*/ 26 h 214"/>
                <a:gd name="T18" fmla="*/ 148 w 174"/>
                <a:gd name="T19" fmla="*/ 26 h 214"/>
                <a:gd name="T20" fmla="*/ 174 w 174"/>
                <a:gd name="T21" fmla="*/ 88 h 214"/>
                <a:gd name="T22" fmla="*/ 148 w 174"/>
                <a:gd name="T23" fmla="*/ 149 h 214"/>
                <a:gd name="T24" fmla="*/ 115 w 174"/>
                <a:gd name="T25" fmla="*/ 170 h 214"/>
                <a:gd name="T26" fmla="*/ 90 w 174"/>
                <a:gd name="T27" fmla="*/ 212 h 214"/>
                <a:gd name="T28" fmla="*/ 87 w 174"/>
                <a:gd name="T29" fmla="*/ 214 h 214"/>
                <a:gd name="T30" fmla="*/ 87 w 174"/>
                <a:gd name="T31" fmla="*/ 8 h 214"/>
                <a:gd name="T32" fmla="*/ 30 w 174"/>
                <a:gd name="T33" fmla="*/ 31 h 214"/>
                <a:gd name="T34" fmla="*/ 7 w 174"/>
                <a:gd name="T35" fmla="*/ 88 h 214"/>
                <a:gd name="T36" fmla="*/ 30 w 174"/>
                <a:gd name="T37" fmla="*/ 144 h 214"/>
                <a:gd name="T38" fmla="*/ 62 w 174"/>
                <a:gd name="T39" fmla="*/ 164 h 214"/>
                <a:gd name="T40" fmla="*/ 64 w 174"/>
                <a:gd name="T41" fmla="*/ 165 h 214"/>
                <a:gd name="T42" fmla="*/ 87 w 174"/>
                <a:gd name="T43" fmla="*/ 203 h 214"/>
                <a:gd name="T44" fmla="*/ 109 w 174"/>
                <a:gd name="T45" fmla="*/ 165 h 214"/>
                <a:gd name="T46" fmla="*/ 111 w 174"/>
                <a:gd name="T47" fmla="*/ 164 h 214"/>
                <a:gd name="T48" fmla="*/ 143 w 174"/>
                <a:gd name="T49" fmla="*/ 144 h 214"/>
                <a:gd name="T50" fmla="*/ 167 w 174"/>
                <a:gd name="T51" fmla="*/ 88 h 214"/>
                <a:gd name="T52" fmla="*/ 143 w 174"/>
                <a:gd name="T53" fmla="*/ 31 h 214"/>
                <a:gd name="T54" fmla="*/ 143 w 174"/>
                <a:gd name="T55" fmla="*/ 31 h 214"/>
                <a:gd name="T56" fmla="*/ 87 w 174"/>
                <a:gd name="T57"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4" h="214">
                  <a:moveTo>
                    <a:pt x="87" y="214"/>
                  </a:moveTo>
                  <a:cubicBezTo>
                    <a:pt x="86" y="214"/>
                    <a:pt x="84" y="213"/>
                    <a:pt x="84" y="212"/>
                  </a:cubicBezTo>
                  <a:cubicBezTo>
                    <a:pt x="59" y="170"/>
                    <a:pt x="59" y="170"/>
                    <a:pt x="59" y="170"/>
                  </a:cubicBezTo>
                  <a:cubicBezTo>
                    <a:pt x="46" y="166"/>
                    <a:pt x="35" y="159"/>
                    <a:pt x="25" y="149"/>
                  </a:cubicBezTo>
                  <a:cubicBezTo>
                    <a:pt x="9" y="133"/>
                    <a:pt x="0" y="111"/>
                    <a:pt x="0" y="88"/>
                  </a:cubicBezTo>
                  <a:cubicBezTo>
                    <a:pt x="0" y="64"/>
                    <a:pt x="9" y="42"/>
                    <a:pt x="25" y="26"/>
                  </a:cubicBezTo>
                  <a:cubicBezTo>
                    <a:pt x="42" y="10"/>
                    <a:pt x="64" y="0"/>
                    <a:pt x="87" y="0"/>
                  </a:cubicBezTo>
                  <a:cubicBezTo>
                    <a:pt x="110" y="0"/>
                    <a:pt x="132" y="10"/>
                    <a:pt x="148" y="26"/>
                  </a:cubicBezTo>
                  <a:cubicBezTo>
                    <a:pt x="148" y="26"/>
                    <a:pt x="148" y="26"/>
                    <a:pt x="148" y="26"/>
                  </a:cubicBezTo>
                  <a:cubicBezTo>
                    <a:pt x="148" y="26"/>
                    <a:pt x="148" y="26"/>
                    <a:pt x="148" y="26"/>
                  </a:cubicBezTo>
                  <a:cubicBezTo>
                    <a:pt x="165" y="42"/>
                    <a:pt x="174" y="64"/>
                    <a:pt x="174" y="88"/>
                  </a:cubicBezTo>
                  <a:cubicBezTo>
                    <a:pt x="174" y="111"/>
                    <a:pt x="165" y="133"/>
                    <a:pt x="148" y="149"/>
                  </a:cubicBezTo>
                  <a:cubicBezTo>
                    <a:pt x="139" y="159"/>
                    <a:pt x="128" y="166"/>
                    <a:pt x="115" y="170"/>
                  </a:cubicBezTo>
                  <a:cubicBezTo>
                    <a:pt x="90" y="212"/>
                    <a:pt x="90" y="212"/>
                    <a:pt x="90" y="212"/>
                  </a:cubicBezTo>
                  <a:cubicBezTo>
                    <a:pt x="89" y="213"/>
                    <a:pt x="88" y="214"/>
                    <a:pt x="87" y="214"/>
                  </a:cubicBezTo>
                  <a:close/>
                  <a:moveTo>
                    <a:pt x="87" y="8"/>
                  </a:moveTo>
                  <a:cubicBezTo>
                    <a:pt x="66" y="8"/>
                    <a:pt x="45" y="16"/>
                    <a:pt x="30" y="31"/>
                  </a:cubicBezTo>
                  <a:cubicBezTo>
                    <a:pt x="15" y="46"/>
                    <a:pt x="7" y="66"/>
                    <a:pt x="7" y="88"/>
                  </a:cubicBezTo>
                  <a:cubicBezTo>
                    <a:pt x="7" y="109"/>
                    <a:pt x="15" y="129"/>
                    <a:pt x="30" y="144"/>
                  </a:cubicBezTo>
                  <a:cubicBezTo>
                    <a:pt x="39" y="153"/>
                    <a:pt x="50" y="160"/>
                    <a:pt x="62" y="164"/>
                  </a:cubicBezTo>
                  <a:cubicBezTo>
                    <a:pt x="63" y="164"/>
                    <a:pt x="64" y="164"/>
                    <a:pt x="64" y="165"/>
                  </a:cubicBezTo>
                  <a:cubicBezTo>
                    <a:pt x="87" y="203"/>
                    <a:pt x="87" y="203"/>
                    <a:pt x="87" y="203"/>
                  </a:cubicBezTo>
                  <a:cubicBezTo>
                    <a:pt x="109" y="165"/>
                    <a:pt x="109" y="165"/>
                    <a:pt x="109" y="165"/>
                  </a:cubicBezTo>
                  <a:cubicBezTo>
                    <a:pt x="110" y="164"/>
                    <a:pt x="111" y="164"/>
                    <a:pt x="111" y="164"/>
                  </a:cubicBezTo>
                  <a:cubicBezTo>
                    <a:pt x="124" y="160"/>
                    <a:pt x="134" y="153"/>
                    <a:pt x="143" y="144"/>
                  </a:cubicBezTo>
                  <a:cubicBezTo>
                    <a:pt x="158" y="129"/>
                    <a:pt x="167" y="109"/>
                    <a:pt x="167" y="88"/>
                  </a:cubicBezTo>
                  <a:cubicBezTo>
                    <a:pt x="167" y="66"/>
                    <a:pt x="158" y="46"/>
                    <a:pt x="143" y="31"/>
                  </a:cubicBezTo>
                  <a:cubicBezTo>
                    <a:pt x="143" y="31"/>
                    <a:pt x="143" y="31"/>
                    <a:pt x="143" y="31"/>
                  </a:cubicBezTo>
                  <a:cubicBezTo>
                    <a:pt x="128" y="16"/>
                    <a:pt x="108" y="8"/>
                    <a:pt x="8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3" name="Freeform 264">
              <a:extLst>
                <a:ext uri="{FF2B5EF4-FFF2-40B4-BE49-F238E27FC236}">
                  <a16:creationId xmlns:a16="http://schemas.microsoft.com/office/drawing/2014/main" id="{A885EDE6-4BA0-7E25-D84F-CD8C8F1A6C3E}"/>
                </a:ext>
              </a:extLst>
            </p:cNvPr>
            <p:cNvSpPr>
              <a:spLocks noEditPoints="1"/>
            </p:cNvSpPr>
            <p:nvPr/>
          </p:nvSpPr>
          <p:spPr bwMode="auto">
            <a:xfrm>
              <a:off x="-5868314" y="5088743"/>
              <a:ext cx="318493" cy="318493"/>
            </a:xfrm>
            <a:custGeom>
              <a:avLst/>
              <a:gdLst>
                <a:gd name="T0" fmla="*/ 58 w 115"/>
                <a:gd name="T1" fmla="*/ 115 h 115"/>
                <a:gd name="T2" fmla="*/ 17 w 115"/>
                <a:gd name="T3" fmla="*/ 98 h 115"/>
                <a:gd name="T4" fmla="*/ 0 w 115"/>
                <a:gd name="T5" fmla="*/ 58 h 115"/>
                <a:gd name="T6" fmla="*/ 17 w 115"/>
                <a:gd name="T7" fmla="*/ 17 h 115"/>
                <a:gd name="T8" fmla="*/ 58 w 115"/>
                <a:gd name="T9" fmla="*/ 0 h 115"/>
                <a:gd name="T10" fmla="*/ 98 w 115"/>
                <a:gd name="T11" fmla="*/ 17 h 115"/>
                <a:gd name="T12" fmla="*/ 115 w 115"/>
                <a:gd name="T13" fmla="*/ 58 h 115"/>
                <a:gd name="T14" fmla="*/ 98 w 115"/>
                <a:gd name="T15" fmla="*/ 98 h 115"/>
                <a:gd name="T16" fmla="*/ 58 w 115"/>
                <a:gd name="T17" fmla="*/ 115 h 115"/>
                <a:gd name="T18" fmla="*/ 58 w 115"/>
                <a:gd name="T19" fmla="*/ 7 h 115"/>
                <a:gd name="T20" fmla="*/ 22 w 115"/>
                <a:gd name="T21" fmla="*/ 22 h 115"/>
                <a:gd name="T22" fmla="*/ 22 w 115"/>
                <a:gd name="T23" fmla="*/ 22 h 115"/>
                <a:gd name="T24" fmla="*/ 8 w 115"/>
                <a:gd name="T25" fmla="*/ 58 h 115"/>
                <a:gd name="T26" fmla="*/ 22 w 115"/>
                <a:gd name="T27" fmla="*/ 93 h 115"/>
                <a:gd name="T28" fmla="*/ 93 w 115"/>
                <a:gd name="T29" fmla="*/ 93 h 115"/>
                <a:gd name="T30" fmla="*/ 108 w 115"/>
                <a:gd name="T31" fmla="*/ 58 h 115"/>
                <a:gd name="T32" fmla="*/ 93 w 115"/>
                <a:gd name="T33" fmla="*/ 22 h 115"/>
                <a:gd name="T34" fmla="*/ 58 w 115"/>
                <a:gd name="T35" fmla="*/ 7 h 115"/>
                <a:gd name="T36" fmla="*/ 20 w 115"/>
                <a:gd name="T37" fmla="*/ 20 h 115"/>
                <a:gd name="T38" fmla="*/ 20 w 115"/>
                <a:gd name="T39" fmla="*/ 2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15">
                  <a:moveTo>
                    <a:pt x="58" y="115"/>
                  </a:moveTo>
                  <a:cubicBezTo>
                    <a:pt x="43" y="115"/>
                    <a:pt x="28" y="109"/>
                    <a:pt x="17" y="98"/>
                  </a:cubicBezTo>
                  <a:cubicBezTo>
                    <a:pt x="6" y="87"/>
                    <a:pt x="0" y="73"/>
                    <a:pt x="0" y="58"/>
                  </a:cubicBezTo>
                  <a:cubicBezTo>
                    <a:pt x="0" y="42"/>
                    <a:pt x="6" y="28"/>
                    <a:pt x="17" y="17"/>
                  </a:cubicBezTo>
                  <a:cubicBezTo>
                    <a:pt x="28" y="6"/>
                    <a:pt x="43" y="0"/>
                    <a:pt x="58" y="0"/>
                  </a:cubicBezTo>
                  <a:cubicBezTo>
                    <a:pt x="73" y="0"/>
                    <a:pt x="88" y="6"/>
                    <a:pt x="98" y="17"/>
                  </a:cubicBezTo>
                  <a:cubicBezTo>
                    <a:pt x="109" y="28"/>
                    <a:pt x="115" y="42"/>
                    <a:pt x="115" y="58"/>
                  </a:cubicBezTo>
                  <a:cubicBezTo>
                    <a:pt x="115" y="73"/>
                    <a:pt x="109" y="87"/>
                    <a:pt x="98" y="98"/>
                  </a:cubicBezTo>
                  <a:cubicBezTo>
                    <a:pt x="88" y="109"/>
                    <a:pt x="73" y="115"/>
                    <a:pt x="58" y="115"/>
                  </a:cubicBezTo>
                  <a:close/>
                  <a:moveTo>
                    <a:pt x="58" y="7"/>
                  </a:moveTo>
                  <a:cubicBezTo>
                    <a:pt x="45" y="7"/>
                    <a:pt x="32" y="12"/>
                    <a:pt x="22" y="22"/>
                  </a:cubicBezTo>
                  <a:cubicBezTo>
                    <a:pt x="22" y="22"/>
                    <a:pt x="22" y="22"/>
                    <a:pt x="22" y="22"/>
                  </a:cubicBezTo>
                  <a:cubicBezTo>
                    <a:pt x="13" y="32"/>
                    <a:pt x="8" y="44"/>
                    <a:pt x="8" y="58"/>
                  </a:cubicBezTo>
                  <a:cubicBezTo>
                    <a:pt x="8" y="71"/>
                    <a:pt x="13" y="84"/>
                    <a:pt x="22" y="93"/>
                  </a:cubicBezTo>
                  <a:cubicBezTo>
                    <a:pt x="42" y="113"/>
                    <a:pt x="74" y="113"/>
                    <a:pt x="93" y="93"/>
                  </a:cubicBezTo>
                  <a:cubicBezTo>
                    <a:pt x="103" y="84"/>
                    <a:pt x="108" y="71"/>
                    <a:pt x="108" y="58"/>
                  </a:cubicBezTo>
                  <a:cubicBezTo>
                    <a:pt x="108" y="44"/>
                    <a:pt x="103" y="32"/>
                    <a:pt x="93" y="22"/>
                  </a:cubicBezTo>
                  <a:cubicBezTo>
                    <a:pt x="84" y="12"/>
                    <a:pt x="71" y="7"/>
                    <a:pt x="58" y="7"/>
                  </a:cubicBezTo>
                  <a:close/>
                  <a:moveTo>
                    <a:pt x="20" y="20"/>
                  </a:moveTo>
                  <a:cubicBezTo>
                    <a:pt x="20" y="20"/>
                    <a:pt x="20" y="20"/>
                    <a:pt x="20"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0" name="Shape11_20200717_154431">
            <a:extLst>
              <a:ext uri="{FF2B5EF4-FFF2-40B4-BE49-F238E27FC236}">
                <a16:creationId xmlns:a16="http://schemas.microsoft.com/office/drawing/2014/main" id="{09227770-4D10-0DC6-C334-C5C39D7271E0}"/>
              </a:ext>
            </a:extLst>
          </p:cNvPr>
          <p:cNvGrpSpPr>
            <a:grpSpLocks noChangeAspect="1"/>
          </p:cNvGrpSpPr>
          <p:nvPr/>
        </p:nvGrpSpPr>
        <p:grpSpPr>
          <a:xfrm>
            <a:off x="3287201" y="3818673"/>
            <a:ext cx="395370" cy="655288"/>
            <a:chOff x="-4612648" y="4975258"/>
            <a:chExt cx="395370" cy="655288"/>
          </a:xfrm>
          <a:solidFill>
            <a:schemeClr val="accent1"/>
          </a:solidFill>
        </p:grpSpPr>
        <p:sp>
          <p:nvSpPr>
            <p:cNvPr id="120" name="Freeform 265">
              <a:extLst>
                <a:ext uri="{FF2B5EF4-FFF2-40B4-BE49-F238E27FC236}">
                  <a16:creationId xmlns:a16="http://schemas.microsoft.com/office/drawing/2014/main" id="{C7DA308E-70C5-155F-8550-4E77E0BDCE0B}"/>
                </a:ext>
              </a:extLst>
            </p:cNvPr>
            <p:cNvSpPr>
              <a:spLocks noEditPoints="1"/>
            </p:cNvSpPr>
            <p:nvPr/>
          </p:nvSpPr>
          <p:spPr bwMode="auto">
            <a:xfrm>
              <a:off x="-4612648" y="4975258"/>
              <a:ext cx="395370" cy="395370"/>
            </a:xfrm>
            <a:custGeom>
              <a:avLst/>
              <a:gdLst>
                <a:gd name="T0" fmla="*/ 72 w 143"/>
                <a:gd name="T1" fmla="*/ 143 h 143"/>
                <a:gd name="T2" fmla="*/ 0 w 143"/>
                <a:gd name="T3" fmla="*/ 72 h 143"/>
                <a:gd name="T4" fmla="*/ 72 w 143"/>
                <a:gd name="T5" fmla="*/ 0 h 143"/>
                <a:gd name="T6" fmla="*/ 143 w 143"/>
                <a:gd name="T7" fmla="*/ 72 h 143"/>
                <a:gd name="T8" fmla="*/ 72 w 143"/>
                <a:gd name="T9" fmla="*/ 143 h 143"/>
                <a:gd name="T10" fmla="*/ 72 w 143"/>
                <a:gd name="T11" fmla="*/ 7 h 143"/>
                <a:gd name="T12" fmla="*/ 7 w 143"/>
                <a:gd name="T13" fmla="*/ 72 h 143"/>
                <a:gd name="T14" fmla="*/ 72 w 143"/>
                <a:gd name="T15" fmla="*/ 136 h 143"/>
                <a:gd name="T16" fmla="*/ 136 w 143"/>
                <a:gd name="T17" fmla="*/ 72 h 143"/>
                <a:gd name="T18" fmla="*/ 72 w 143"/>
                <a:gd name="T19" fmla="*/ 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72" y="143"/>
                  </a:moveTo>
                  <a:cubicBezTo>
                    <a:pt x="32" y="143"/>
                    <a:pt x="0" y="111"/>
                    <a:pt x="0" y="72"/>
                  </a:cubicBezTo>
                  <a:cubicBezTo>
                    <a:pt x="0" y="32"/>
                    <a:pt x="32" y="0"/>
                    <a:pt x="72" y="0"/>
                  </a:cubicBezTo>
                  <a:cubicBezTo>
                    <a:pt x="111" y="0"/>
                    <a:pt x="143" y="32"/>
                    <a:pt x="143" y="72"/>
                  </a:cubicBezTo>
                  <a:cubicBezTo>
                    <a:pt x="143" y="111"/>
                    <a:pt x="111" y="143"/>
                    <a:pt x="72" y="143"/>
                  </a:cubicBezTo>
                  <a:close/>
                  <a:moveTo>
                    <a:pt x="72" y="7"/>
                  </a:moveTo>
                  <a:cubicBezTo>
                    <a:pt x="36" y="7"/>
                    <a:pt x="7" y="36"/>
                    <a:pt x="7" y="72"/>
                  </a:cubicBezTo>
                  <a:cubicBezTo>
                    <a:pt x="7" y="107"/>
                    <a:pt x="36" y="136"/>
                    <a:pt x="72" y="136"/>
                  </a:cubicBezTo>
                  <a:cubicBezTo>
                    <a:pt x="107" y="136"/>
                    <a:pt x="136" y="107"/>
                    <a:pt x="136" y="72"/>
                  </a:cubicBezTo>
                  <a:cubicBezTo>
                    <a:pt x="136" y="36"/>
                    <a:pt x="107" y="7"/>
                    <a:pt x="7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1" name="Freeform 266">
              <a:extLst>
                <a:ext uri="{FF2B5EF4-FFF2-40B4-BE49-F238E27FC236}">
                  <a16:creationId xmlns:a16="http://schemas.microsoft.com/office/drawing/2014/main" id="{A59F4DCA-4028-A0E6-0119-E996E00747B0}"/>
                </a:ext>
              </a:extLst>
            </p:cNvPr>
            <p:cNvSpPr>
              <a:spLocks/>
            </p:cNvSpPr>
            <p:nvPr/>
          </p:nvSpPr>
          <p:spPr bwMode="auto">
            <a:xfrm>
              <a:off x="-4425946" y="5352323"/>
              <a:ext cx="18305" cy="278223"/>
            </a:xfrm>
            <a:custGeom>
              <a:avLst/>
              <a:gdLst>
                <a:gd name="T0" fmla="*/ 4 w 7"/>
                <a:gd name="T1" fmla="*/ 101 h 101"/>
                <a:gd name="T2" fmla="*/ 0 w 7"/>
                <a:gd name="T3" fmla="*/ 97 h 101"/>
                <a:gd name="T4" fmla="*/ 0 w 7"/>
                <a:gd name="T5" fmla="*/ 4 h 101"/>
                <a:gd name="T6" fmla="*/ 4 w 7"/>
                <a:gd name="T7" fmla="*/ 0 h 101"/>
                <a:gd name="T8" fmla="*/ 7 w 7"/>
                <a:gd name="T9" fmla="*/ 4 h 101"/>
                <a:gd name="T10" fmla="*/ 7 w 7"/>
                <a:gd name="T11" fmla="*/ 97 h 101"/>
                <a:gd name="T12" fmla="*/ 4 w 7"/>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7" h="101">
                  <a:moveTo>
                    <a:pt x="4" y="101"/>
                  </a:moveTo>
                  <a:cubicBezTo>
                    <a:pt x="2" y="101"/>
                    <a:pt x="0" y="99"/>
                    <a:pt x="0" y="97"/>
                  </a:cubicBezTo>
                  <a:cubicBezTo>
                    <a:pt x="0" y="4"/>
                    <a:pt x="0" y="4"/>
                    <a:pt x="0" y="4"/>
                  </a:cubicBezTo>
                  <a:cubicBezTo>
                    <a:pt x="0" y="2"/>
                    <a:pt x="2" y="0"/>
                    <a:pt x="4" y="0"/>
                  </a:cubicBezTo>
                  <a:cubicBezTo>
                    <a:pt x="6" y="0"/>
                    <a:pt x="7" y="2"/>
                    <a:pt x="7" y="4"/>
                  </a:cubicBezTo>
                  <a:cubicBezTo>
                    <a:pt x="7" y="97"/>
                    <a:pt x="7" y="97"/>
                    <a:pt x="7" y="97"/>
                  </a:cubicBezTo>
                  <a:cubicBezTo>
                    <a:pt x="7" y="99"/>
                    <a:pt x="6" y="101"/>
                    <a:pt x="4"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1" name="Shape12_20200717_154431">
            <a:extLst>
              <a:ext uri="{FF2B5EF4-FFF2-40B4-BE49-F238E27FC236}">
                <a16:creationId xmlns:a16="http://schemas.microsoft.com/office/drawing/2014/main" id="{DD06AB01-CE6A-AC6E-1EFE-E431BC4E1A2D}"/>
              </a:ext>
            </a:extLst>
          </p:cNvPr>
          <p:cNvGrpSpPr>
            <a:grpSpLocks noChangeAspect="1"/>
          </p:cNvGrpSpPr>
          <p:nvPr/>
        </p:nvGrpSpPr>
        <p:grpSpPr>
          <a:xfrm>
            <a:off x="9683194" y="1204958"/>
            <a:ext cx="658950" cy="658949"/>
            <a:chOff x="-6040372" y="2193027"/>
            <a:chExt cx="658950" cy="658949"/>
          </a:xfrm>
          <a:solidFill>
            <a:schemeClr val="accent1"/>
          </a:solidFill>
        </p:grpSpPr>
        <p:sp>
          <p:nvSpPr>
            <p:cNvPr id="106" name="Freeform 267">
              <a:extLst>
                <a:ext uri="{FF2B5EF4-FFF2-40B4-BE49-F238E27FC236}">
                  <a16:creationId xmlns:a16="http://schemas.microsoft.com/office/drawing/2014/main" id="{A77A9627-167B-8480-8694-E0AC3A1AF934}"/>
                </a:ext>
              </a:extLst>
            </p:cNvPr>
            <p:cNvSpPr>
              <a:spLocks noEditPoints="1"/>
            </p:cNvSpPr>
            <p:nvPr/>
          </p:nvSpPr>
          <p:spPr bwMode="auto">
            <a:xfrm>
              <a:off x="-5908582" y="2321154"/>
              <a:ext cx="399032" cy="402691"/>
            </a:xfrm>
            <a:custGeom>
              <a:avLst/>
              <a:gdLst>
                <a:gd name="T0" fmla="*/ 73 w 145"/>
                <a:gd name="T1" fmla="*/ 145 h 145"/>
                <a:gd name="T2" fmla="*/ 0 w 145"/>
                <a:gd name="T3" fmla="*/ 72 h 145"/>
                <a:gd name="T4" fmla="*/ 73 w 145"/>
                <a:gd name="T5" fmla="*/ 0 h 145"/>
                <a:gd name="T6" fmla="*/ 145 w 145"/>
                <a:gd name="T7" fmla="*/ 72 h 145"/>
                <a:gd name="T8" fmla="*/ 73 w 145"/>
                <a:gd name="T9" fmla="*/ 145 h 145"/>
                <a:gd name="T10" fmla="*/ 73 w 145"/>
                <a:gd name="T11" fmla="*/ 7 h 145"/>
                <a:gd name="T12" fmla="*/ 8 w 145"/>
                <a:gd name="T13" fmla="*/ 72 h 145"/>
                <a:gd name="T14" fmla="*/ 73 w 145"/>
                <a:gd name="T15" fmla="*/ 137 h 145"/>
                <a:gd name="T16" fmla="*/ 138 w 145"/>
                <a:gd name="T17" fmla="*/ 72 h 145"/>
                <a:gd name="T18" fmla="*/ 73 w 145"/>
                <a:gd name="T19" fmla="*/ 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3" y="145"/>
                  </a:moveTo>
                  <a:cubicBezTo>
                    <a:pt x="33" y="145"/>
                    <a:pt x="0" y="112"/>
                    <a:pt x="0" y="72"/>
                  </a:cubicBezTo>
                  <a:cubicBezTo>
                    <a:pt x="0" y="33"/>
                    <a:pt x="33" y="0"/>
                    <a:pt x="73" y="0"/>
                  </a:cubicBezTo>
                  <a:cubicBezTo>
                    <a:pt x="113" y="0"/>
                    <a:pt x="145" y="33"/>
                    <a:pt x="145" y="72"/>
                  </a:cubicBezTo>
                  <a:cubicBezTo>
                    <a:pt x="145" y="112"/>
                    <a:pt x="113" y="145"/>
                    <a:pt x="73" y="145"/>
                  </a:cubicBezTo>
                  <a:close/>
                  <a:moveTo>
                    <a:pt x="73" y="7"/>
                  </a:moveTo>
                  <a:cubicBezTo>
                    <a:pt x="37" y="7"/>
                    <a:pt x="8" y="36"/>
                    <a:pt x="8" y="72"/>
                  </a:cubicBezTo>
                  <a:cubicBezTo>
                    <a:pt x="8" y="108"/>
                    <a:pt x="37" y="137"/>
                    <a:pt x="73" y="137"/>
                  </a:cubicBezTo>
                  <a:cubicBezTo>
                    <a:pt x="109" y="137"/>
                    <a:pt x="138" y="108"/>
                    <a:pt x="138" y="72"/>
                  </a:cubicBezTo>
                  <a:cubicBezTo>
                    <a:pt x="138" y="36"/>
                    <a:pt x="109" y="7"/>
                    <a:pt x="7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7" name="Freeform 268">
              <a:extLst>
                <a:ext uri="{FF2B5EF4-FFF2-40B4-BE49-F238E27FC236}">
                  <a16:creationId xmlns:a16="http://schemas.microsoft.com/office/drawing/2014/main" id="{7278470E-CE61-446E-2CC9-7F95B4AD835B}"/>
                </a:ext>
              </a:extLst>
            </p:cNvPr>
            <p:cNvSpPr>
              <a:spLocks/>
            </p:cNvSpPr>
            <p:nvPr/>
          </p:nvSpPr>
          <p:spPr bwMode="auto">
            <a:xfrm>
              <a:off x="-5850009" y="2372406"/>
              <a:ext cx="281885" cy="73217"/>
            </a:xfrm>
            <a:custGeom>
              <a:avLst/>
              <a:gdLst>
                <a:gd name="T0" fmla="*/ 51 w 102"/>
                <a:gd name="T1" fmla="*/ 26 h 26"/>
                <a:gd name="T2" fmla="*/ 1 w 102"/>
                <a:gd name="T3" fmla="*/ 7 h 26"/>
                <a:gd name="T4" fmla="*/ 1 w 102"/>
                <a:gd name="T5" fmla="*/ 1 h 26"/>
                <a:gd name="T6" fmla="*/ 6 w 102"/>
                <a:gd name="T7" fmla="*/ 1 h 26"/>
                <a:gd name="T8" fmla="*/ 51 w 102"/>
                <a:gd name="T9" fmla="*/ 19 h 26"/>
                <a:gd name="T10" fmla="*/ 96 w 102"/>
                <a:gd name="T11" fmla="*/ 1 h 26"/>
                <a:gd name="T12" fmla="*/ 101 w 102"/>
                <a:gd name="T13" fmla="*/ 1 h 26"/>
                <a:gd name="T14" fmla="*/ 101 w 102"/>
                <a:gd name="T15" fmla="*/ 6 h 26"/>
                <a:gd name="T16" fmla="*/ 51 w 102"/>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6">
                  <a:moveTo>
                    <a:pt x="51" y="26"/>
                  </a:moveTo>
                  <a:cubicBezTo>
                    <a:pt x="32" y="26"/>
                    <a:pt x="15" y="19"/>
                    <a:pt x="1" y="7"/>
                  </a:cubicBezTo>
                  <a:cubicBezTo>
                    <a:pt x="0" y="5"/>
                    <a:pt x="0" y="3"/>
                    <a:pt x="1" y="1"/>
                  </a:cubicBezTo>
                  <a:cubicBezTo>
                    <a:pt x="2" y="0"/>
                    <a:pt x="5" y="0"/>
                    <a:pt x="6" y="1"/>
                  </a:cubicBezTo>
                  <a:cubicBezTo>
                    <a:pt x="18" y="13"/>
                    <a:pt x="34" y="19"/>
                    <a:pt x="51" y="19"/>
                  </a:cubicBezTo>
                  <a:cubicBezTo>
                    <a:pt x="68" y="19"/>
                    <a:pt x="84" y="13"/>
                    <a:pt x="96" y="1"/>
                  </a:cubicBezTo>
                  <a:cubicBezTo>
                    <a:pt x="97" y="0"/>
                    <a:pt x="99" y="0"/>
                    <a:pt x="101" y="1"/>
                  </a:cubicBezTo>
                  <a:cubicBezTo>
                    <a:pt x="102" y="3"/>
                    <a:pt x="102" y="5"/>
                    <a:pt x="101" y="6"/>
                  </a:cubicBezTo>
                  <a:cubicBezTo>
                    <a:pt x="87" y="19"/>
                    <a:pt x="69" y="26"/>
                    <a:pt x="51"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8" name="Freeform 269">
              <a:extLst>
                <a:ext uri="{FF2B5EF4-FFF2-40B4-BE49-F238E27FC236}">
                  <a16:creationId xmlns:a16="http://schemas.microsoft.com/office/drawing/2014/main" id="{69E4D398-D1C8-D151-2563-F025F3A071C0}"/>
                </a:ext>
              </a:extLst>
            </p:cNvPr>
            <p:cNvSpPr>
              <a:spLocks/>
            </p:cNvSpPr>
            <p:nvPr/>
          </p:nvSpPr>
          <p:spPr bwMode="auto">
            <a:xfrm>
              <a:off x="-5850009" y="2599378"/>
              <a:ext cx="278223" cy="65895"/>
            </a:xfrm>
            <a:custGeom>
              <a:avLst/>
              <a:gdLst>
                <a:gd name="T0" fmla="*/ 4 w 101"/>
                <a:gd name="T1" fmla="*/ 25 h 25"/>
                <a:gd name="T2" fmla="*/ 1 w 101"/>
                <a:gd name="T3" fmla="*/ 24 h 25"/>
                <a:gd name="T4" fmla="*/ 1 w 101"/>
                <a:gd name="T5" fmla="*/ 19 h 25"/>
                <a:gd name="T6" fmla="*/ 51 w 101"/>
                <a:gd name="T7" fmla="*/ 0 h 25"/>
                <a:gd name="T8" fmla="*/ 100 w 101"/>
                <a:gd name="T9" fmla="*/ 19 h 25"/>
                <a:gd name="T10" fmla="*/ 100 w 101"/>
                <a:gd name="T11" fmla="*/ 24 h 25"/>
                <a:gd name="T12" fmla="*/ 95 w 101"/>
                <a:gd name="T13" fmla="*/ 24 h 25"/>
                <a:gd name="T14" fmla="*/ 51 w 101"/>
                <a:gd name="T15" fmla="*/ 7 h 25"/>
                <a:gd name="T16" fmla="*/ 6 w 101"/>
                <a:gd name="T17" fmla="*/ 24 h 25"/>
                <a:gd name="T18" fmla="*/ 4 w 101"/>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25">
                  <a:moveTo>
                    <a:pt x="4" y="25"/>
                  </a:moveTo>
                  <a:cubicBezTo>
                    <a:pt x="3" y="25"/>
                    <a:pt x="2" y="25"/>
                    <a:pt x="1" y="24"/>
                  </a:cubicBezTo>
                  <a:cubicBezTo>
                    <a:pt x="0" y="23"/>
                    <a:pt x="0" y="20"/>
                    <a:pt x="1" y="19"/>
                  </a:cubicBezTo>
                  <a:cubicBezTo>
                    <a:pt x="15" y="6"/>
                    <a:pt x="32" y="0"/>
                    <a:pt x="51" y="0"/>
                  </a:cubicBezTo>
                  <a:cubicBezTo>
                    <a:pt x="69" y="0"/>
                    <a:pt x="86" y="6"/>
                    <a:pt x="100" y="19"/>
                  </a:cubicBezTo>
                  <a:cubicBezTo>
                    <a:pt x="101" y="20"/>
                    <a:pt x="101" y="22"/>
                    <a:pt x="100" y="24"/>
                  </a:cubicBezTo>
                  <a:cubicBezTo>
                    <a:pt x="99" y="25"/>
                    <a:pt x="96" y="25"/>
                    <a:pt x="95" y="24"/>
                  </a:cubicBezTo>
                  <a:cubicBezTo>
                    <a:pt x="83" y="13"/>
                    <a:pt x="67" y="7"/>
                    <a:pt x="51" y="7"/>
                  </a:cubicBezTo>
                  <a:cubicBezTo>
                    <a:pt x="34" y="7"/>
                    <a:pt x="18" y="13"/>
                    <a:pt x="6" y="24"/>
                  </a:cubicBezTo>
                  <a:cubicBezTo>
                    <a:pt x="6" y="25"/>
                    <a:pt x="5" y="25"/>
                    <a:pt x="4"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9" name="Freeform 270">
              <a:extLst>
                <a:ext uri="{FF2B5EF4-FFF2-40B4-BE49-F238E27FC236}">
                  <a16:creationId xmlns:a16="http://schemas.microsoft.com/office/drawing/2014/main" id="{E2AA51C3-16F8-B693-90A3-71463B037F5A}"/>
                </a:ext>
              </a:extLst>
            </p:cNvPr>
            <p:cNvSpPr>
              <a:spLocks noEditPoints="1"/>
            </p:cNvSpPr>
            <p:nvPr/>
          </p:nvSpPr>
          <p:spPr bwMode="auto">
            <a:xfrm>
              <a:off x="-5820722" y="2321154"/>
              <a:ext cx="219650" cy="402691"/>
            </a:xfrm>
            <a:custGeom>
              <a:avLst/>
              <a:gdLst>
                <a:gd name="T0" fmla="*/ 40 w 79"/>
                <a:gd name="T1" fmla="*/ 145 h 145"/>
                <a:gd name="T2" fmla="*/ 0 w 79"/>
                <a:gd name="T3" fmla="*/ 72 h 145"/>
                <a:gd name="T4" fmla="*/ 40 w 79"/>
                <a:gd name="T5" fmla="*/ 0 h 145"/>
                <a:gd name="T6" fmla="*/ 79 w 79"/>
                <a:gd name="T7" fmla="*/ 72 h 145"/>
                <a:gd name="T8" fmla="*/ 40 w 79"/>
                <a:gd name="T9" fmla="*/ 145 h 145"/>
                <a:gd name="T10" fmla="*/ 40 w 79"/>
                <a:gd name="T11" fmla="*/ 7 h 145"/>
                <a:gd name="T12" fmla="*/ 7 w 79"/>
                <a:gd name="T13" fmla="*/ 72 h 145"/>
                <a:gd name="T14" fmla="*/ 40 w 79"/>
                <a:gd name="T15" fmla="*/ 137 h 145"/>
                <a:gd name="T16" fmla="*/ 72 w 79"/>
                <a:gd name="T17" fmla="*/ 72 h 145"/>
                <a:gd name="T18" fmla="*/ 40 w 79"/>
                <a:gd name="T19" fmla="*/ 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45">
                  <a:moveTo>
                    <a:pt x="40" y="145"/>
                  </a:moveTo>
                  <a:cubicBezTo>
                    <a:pt x="18" y="145"/>
                    <a:pt x="0" y="113"/>
                    <a:pt x="0" y="72"/>
                  </a:cubicBezTo>
                  <a:cubicBezTo>
                    <a:pt x="0" y="32"/>
                    <a:pt x="18" y="0"/>
                    <a:pt x="40" y="0"/>
                  </a:cubicBezTo>
                  <a:cubicBezTo>
                    <a:pt x="62" y="0"/>
                    <a:pt x="79" y="32"/>
                    <a:pt x="79" y="72"/>
                  </a:cubicBezTo>
                  <a:cubicBezTo>
                    <a:pt x="79" y="113"/>
                    <a:pt x="62" y="145"/>
                    <a:pt x="40" y="145"/>
                  </a:cubicBezTo>
                  <a:close/>
                  <a:moveTo>
                    <a:pt x="40" y="7"/>
                  </a:moveTo>
                  <a:cubicBezTo>
                    <a:pt x="22" y="7"/>
                    <a:pt x="7" y="37"/>
                    <a:pt x="7" y="72"/>
                  </a:cubicBezTo>
                  <a:cubicBezTo>
                    <a:pt x="7" y="108"/>
                    <a:pt x="22" y="137"/>
                    <a:pt x="40" y="137"/>
                  </a:cubicBezTo>
                  <a:cubicBezTo>
                    <a:pt x="57" y="137"/>
                    <a:pt x="72" y="108"/>
                    <a:pt x="72" y="72"/>
                  </a:cubicBezTo>
                  <a:cubicBezTo>
                    <a:pt x="72" y="37"/>
                    <a:pt x="57" y="7"/>
                    <a:pt x="4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0" name="Freeform 271">
              <a:extLst>
                <a:ext uri="{FF2B5EF4-FFF2-40B4-BE49-F238E27FC236}">
                  <a16:creationId xmlns:a16="http://schemas.microsoft.com/office/drawing/2014/main" id="{39CA0C69-36EC-922F-E771-A8D5811C2092}"/>
                </a:ext>
              </a:extLst>
            </p:cNvPr>
            <p:cNvSpPr>
              <a:spLocks/>
            </p:cNvSpPr>
            <p:nvPr/>
          </p:nvSpPr>
          <p:spPr bwMode="auto">
            <a:xfrm>
              <a:off x="-5908582" y="2511518"/>
              <a:ext cx="399032" cy="18305"/>
            </a:xfrm>
            <a:custGeom>
              <a:avLst/>
              <a:gdLst>
                <a:gd name="T0" fmla="*/ 141 w 145"/>
                <a:gd name="T1" fmla="*/ 7 h 7"/>
                <a:gd name="T2" fmla="*/ 4 w 145"/>
                <a:gd name="T3" fmla="*/ 7 h 7"/>
                <a:gd name="T4" fmla="*/ 0 w 145"/>
                <a:gd name="T5" fmla="*/ 3 h 7"/>
                <a:gd name="T6" fmla="*/ 4 w 145"/>
                <a:gd name="T7" fmla="*/ 0 h 7"/>
                <a:gd name="T8" fmla="*/ 141 w 145"/>
                <a:gd name="T9" fmla="*/ 0 h 7"/>
                <a:gd name="T10" fmla="*/ 145 w 145"/>
                <a:gd name="T11" fmla="*/ 3 h 7"/>
                <a:gd name="T12" fmla="*/ 141 w 14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45" h="7">
                  <a:moveTo>
                    <a:pt x="141" y="7"/>
                  </a:moveTo>
                  <a:cubicBezTo>
                    <a:pt x="4" y="7"/>
                    <a:pt x="4" y="7"/>
                    <a:pt x="4" y="7"/>
                  </a:cubicBezTo>
                  <a:cubicBezTo>
                    <a:pt x="2" y="7"/>
                    <a:pt x="0" y="5"/>
                    <a:pt x="0" y="3"/>
                  </a:cubicBezTo>
                  <a:cubicBezTo>
                    <a:pt x="0" y="1"/>
                    <a:pt x="2" y="0"/>
                    <a:pt x="4" y="0"/>
                  </a:cubicBezTo>
                  <a:cubicBezTo>
                    <a:pt x="141" y="0"/>
                    <a:pt x="141" y="0"/>
                    <a:pt x="141" y="0"/>
                  </a:cubicBezTo>
                  <a:cubicBezTo>
                    <a:pt x="143" y="0"/>
                    <a:pt x="145" y="1"/>
                    <a:pt x="145" y="3"/>
                  </a:cubicBezTo>
                  <a:cubicBezTo>
                    <a:pt x="145" y="5"/>
                    <a:pt x="143" y="7"/>
                    <a:pt x="14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1" name="Freeform 272">
              <a:extLst>
                <a:ext uri="{FF2B5EF4-FFF2-40B4-BE49-F238E27FC236}">
                  <a16:creationId xmlns:a16="http://schemas.microsoft.com/office/drawing/2014/main" id="{BB049561-B2A5-48DC-2837-B1FD66E583B7}"/>
                </a:ext>
              </a:extLst>
            </p:cNvPr>
            <p:cNvSpPr>
              <a:spLocks/>
            </p:cNvSpPr>
            <p:nvPr/>
          </p:nvSpPr>
          <p:spPr bwMode="auto">
            <a:xfrm>
              <a:off x="-5718219" y="2321154"/>
              <a:ext cx="18305" cy="402691"/>
            </a:xfrm>
            <a:custGeom>
              <a:avLst/>
              <a:gdLst>
                <a:gd name="T0" fmla="*/ 4 w 7"/>
                <a:gd name="T1" fmla="*/ 145 h 145"/>
                <a:gd name="T2" fmla="*/ 0 w 7"/>
                <a:gd name="T3" fmla="*/ 141 h 145"/>
                <a:gd name="T4" fmla="*/ 0 w 7"/>
                <a:gd name="T5" fmla="*/ 4 h 145"/>
                <a:gd name="T6" fmla="*/ 4 w 7"/>
                <a:gd name="T7" fmla="*/ 0 h 145"/>
                <a:gd name="T8" fmla="*/ 7 w 7"/>
                <a:gd name="T9" fmla="*/ 4 h 145"/>
                <a:gd name="T10" fmla="*/ 7 w 7"/>
                <a:gd name="T11" fmla="*/ 141 h 145"/>
                <a:gd name="T12" fmla="*/ 4 w 7"/>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7" h="145">
                  <a:moveTo>
                    <a:pt x="4" y="145"/>
                  </a:moveTo>
                  <a:cubicBezTo>
                    <a:pt x="2" y="145"/>
                    <a:pt x="0" y="143"/>
                    <a:pt x="0" y="141"/>
                  </a:cubicBezTo>
                  <a:cubicBezTo>
                    <a:pt x="0" y="4"/>
                    <a:pt x="0" y="4"/>
                    <a:pt x="0" y="4"/>
                  </a:cubicBezTo>
                  <a:cubicBezTo>
                    <a:pt x="0" y="2"/>
                    <a:pt x="2" y="0"/>
                    <a:pt x="4" y="0"/>
                  </a:cubicBezTo>
                  <a:cubicBezTo>
                    <a:pt x="6" y="0"/>
                    <a:pt x="7" y="2"/>
                    <a:pt x="7" y="4"/>
                  </a:cubicBezTo>
                  <a:cubicBezTo>
                    <a:pt x="7" y="141"/>
                    <a:pt x="7" y="141"/>
                    <a:pt x="7" y="141"/>
                  </a:cubicBezTo>
                  <a:cubicBezTo>
                    <a:pt x="7" y="143"/>
                    <a:pt x="6" y="145"/>
                    <a:pt x="4" y="1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2" name="Freeform 273">
              <a:extLst>
                <a:ext uri="{FF2B5EF4-FFF2-40B4-BE49-F238E27FC236}">
                  <a16:creationId xmlns:a16="http://schemas.microsoft.com/office/drawing/2014/main" id="{F88665BF-855B-7411-6644-7ABCB7035C8A}"/>
                </a:ext>
              </a:extLst>
            </p:cNvPr>
            <p:cNvSpPr>
              <a:spLocks/>
            </p:cNvSpPr>
            <p:nvPr/>
          </p:nvSpPr>
          <p:spPr bwMode="auto">
            <a:xfrm>
              <a:off x="-5996442" y="2233295"/>
              <a:ext cx="256258" cy="259920"/>
            </a:xfrm>
            <a:custGeom>
              <a:avLst/>
              <a:gdLst>
                <a:gd name="T0" fmla="*/ 4 w 93"/>
                <a:gd name="T1" fmla="*/ 94 h 94"/>
                <a:gd name="T2" fmla="*/ 3 w 93"/>
                <a:gd name="T3" fmla="*/ 93 h 94"/>
                <a:gd name="T4" fmla="*/ 0 w 93"/>
                <a:gd name="T5" fmla="*/ 89 h 94"/>
                <a:gd name="T6" fmla="*/ 89 w 93"/>
                <a:gd name="T7" fmla="*/ 1 h 94"/>
                <a:gd name="T8" fmla="*/ 93 w 93"/>
                <a:gd name="T9" fmla="*/ 4 h 94"/>
                <a:gd name="T10" fmla="*/ 90 w 93"/>
                <a:gd name="T11" fmla="*/ 8 h 94"/>
                <a:gd name="T12" fmla="*/ 7 w 93"/>
                <a:gd name="T13" fmla="*/ 90 h 94"/>
                <a:gd name="T14" fmla="*/ 4 w 93"/>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94">
                  <a:moveTo>
                    <a:pt x="4" y="94"/>
                  </a:moveTo>
                  <a:cubicBezTo>
                    <a:pt x="3" y="94"/>
                    <a:pt x="3" y="93"/>
                    <a:pt x="3" y="93"/>
                  </a:cubicBezTo>
                  <a:cubicBezTo>
                    <a:pt x="1" y="93"/>
                    <a:pt x="0" y="91"/>
                    <a:pt x="0" y="89"/>
                  </a:cubicBezTo>
                  <a:cubicBezTo>
                    <a:pt x="7" y="44"/>
                    <a:pt x="43" y="7"/>
                    <a:pt x="89" y="1"/>
                  </a:cubicBezTo>
                  <a:cubicBezTo>
                    <a:pt x="91" y="0"/>
                    <a:pt x="93" y="2"/>
                    <a:pt x="93" y="4"/>
                  </a:cubicBezTo>
                  <a:cubicBezTo>
                    <a:pt x="93" y="6"/>
                    <a:pt x="92" y="7"/>
                    <a:pt x="90" y="8"/>
                  </a:cubicBezTo>
                  <a:cubicBezTo>
                    <a:pt x="47" y="14"/>
                    <a:pt x="13" y="48"/>
                    <a:pt x="7" y="90"/>
                  </a:cubicBezTo>
                  <a:cubicBezTo>
                    <a:pt x="7" y="92"/>
                    <a:pt x="5" y="94"/>
                    <a:pt x="4"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3" name="Freeform 274">
              <a:extLst>
                <a:ext uri="{FF2B5EF4-FFF2-40B4-BE49-F238E27FC236}">
                  <a16:creationId xmlns:a16="http://schemas.microsoft.com/office/drawing/2014/main" id="{4F30293D-1431-7C09-50E5-C61D6980A138}"/>
                </a:ext>
              </a:extLst>
            </p:cNvPr>
            <p:cNvSpPr>
              <a:spLocks/>
            </p:cNvSpPr>
            <p:nvPr/>
          </p:nvSpPr>
          <p:spPr bwMode="auto">
            <a:xfrm>
              <a:off x="-5996442" y="2555448"/>
              <a:ext cx="256258" cy="252599"/>
            </a:xfrm>
            <a:custGeom>
              <a:avLst/>
              <a:gdLst>
                <a:gd name="T0" fmla="*/ 88 w 92"/>
                <a:gd name="T1" fmla="*/ 92 h 92"/>
                <a:gd name="T2" fmla="*/ 88 w 92"/>
                <a:gd name="T3" fmla="*/ 92 h 92"/>
                <a:gd name="T4" fmla="*/ 0 w 92"/>
                <a:gd name="T5" fmla="*/ 4 h 92"/>
                <a:gd name="T6" fmla="*/ 3 w 92"/>
                <a:gd name="T7" fmla="*/ 0 h 92"/>
                <a:gd name="T8" fmla="*/ 7 w 92"/>
                <a:gd name="T9" fmla="*/ 3 h 92"/>
                <a:gd name="T10" fmla="*/ 89 w 92"/>
                <a:gd name="T11" fmla="*/ 85 h 92"/>
                <a:gd name="T12" fmla="*/ 92 w 92"/>
                <a:gd name="T13" fmla="*/ 89 h 92"/>
                <a:gd name="T14" fmla="*/ 88 w 92"/>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88" y="92"/>
                  </a:moveTo>
                  <a:cubicBezTo>
                    <a:pt x="88" y="92"/>
                    <a:pt x="88" y="92"/>
                    <a:pt x="88" y="92"/>
                  </a:cubicBezTo>
                  <a:cubicBezTo>
                    <a:pt x="43" y="85"/>
                    <a:pt x="7" y="49"/>
                    <a:pt x="0" y="4"/>
                  </a:cubicBezTo>
                  <a:cubicBezTo>
                    <a:pt x="0" y="2"/>
                    <a:pt x="1" y="1"/>
                    <a:pt x="3" y="0"/>
                  </a:cubicBezTo>
                  <a:cubicBezTo>
                    <a:pt x="5" y="0"/>
                    <a:pt x="7" y="1"/>
                    <a:pt x="7" y="3"/>
                  </a:cubicBezTo>
                  <a:cubicBezTo>
                    <a:pt x="14" y="45"/>
                    <a:pt x="47" y="79"/>
                    <a:pt x="89" y="85"/>
                  </a:cubicBezTo>
                  <a:cubicBezTo>
                    <a:pt x="91" y="85"/>
                    <a:pt x="92" y="87"/>
                    <a:pt x="92" y="89"/>
                  </a:cubicBezTo>
                  <a:cubicBezTo>
                    <a:pt x="92" y="91"/>
                    <a:pt x="90" y="92"/>
                    <a:pt x="88"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4" name="Freeform 275">
              <a:extLst>
                <a:ext uri="{FF2B5EF4-FFF2-40B4-BE49-F238E27FC236}">
                  <a16:creationId xmlns:a16="http://schemas.microsoft.com/office/drawing/2014/main" id="{F0848FB9-5EFA-B5E0-EF6F-E6C1B1D7E755}"/>
                </a:ext>
              </a:extLst>
            </p:cNvPr>
            <p:cNvSpPr>
              <a:spLocks/>
            </p:cNvSpPr>
            <p:nvPr/>
          </p:nvSpPr>
          <p:spPr bwMode="auto">
            <a:xfrm>
              <a:off x="-5677951" y="2555448"/>
              <a:ext cx="256258" cy="252599"/>
            </a:xfrm>
            <a:custGeom>
              <a:avLst/>
              <a:gdLst>
                <a:gd name="T0" fmla="*/ 4 w 93"/>
                <a:gd name="T1" fmla="*/ 92 h 92"/>
                <a:gd name="T2" fmla="*/ 1 w 93"/>
                <a:gd name="T3" fmla="*/ 89 h 92"/>
                <a:gd name="T4" fmla="*/ 4 w 93"/>
                <a:gd name="T5" fmla="*/ 85 h 92"/>
                <a:gd name="T6" fmla="*/ 85 w 93"/>
                <a:gd name="T7" fmla="*/ 3 h 92"/>
                <a:gd name="T8" fmla="*/ 89 w 93"/>
                <a:gd name="T9" fmla="*/ 0 h 92"/>
                <a:gd name="T10" fmla="*/ 92 w 93"/>
                <a:gd name="T11" fmla="*/ 4 h 92"/>
                <a:gd name="T12" fmla="*/ 5 w 93"/>
                <a:gd name="T13" fmla="*/ 92 h 92"/>
                <a:gd name="T14" fmla="*/ 4 w 9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92">
                  <a:moveTo>
                    <a:pt x="4" y="92"/>
                  </a:moveTo>
                  <a:cubicBezTo>
                    <a:pt x="2" y="92"/>
                    <a:pt x="1" y="91"/>
                    <a:pt x="1" y="89"/>
                  </a:cubicBezTo>
                  <a:cubicBezTo>
                    <a:pt x="0" y="87"/>
                    <a:pt x="2" y="85"/>
                    <a:pt x="4" y="85"/>
                  </a:cubicBezTo>
                  <a:cubicBezTo>
                    <a:pt x="45" y="78"/>
                    <a:pt x="79" y="45"/>
                    <a:pt x="85" y="3"/>
                  </a:cubicBezTo>
                  <a:cubicBezTo>
                    <a:pt x="86" y="1"/>
                    <a:pt x="87" y="0"/>
                    <a:pt x="89" y="0"/>
                  </a:cubicBezTo>
                  <a:cubicBezTo>
                    <a:pt x="91" y="1"/>
                    <a:pt x="93" y="2"/>
                    <a:pt x="92" y="4"/>
                  </a:cubicBezTo>
                  <a:cubicBezTo>
                    <a:pt x="86" y="49"/>
                    <a:pt x="49" y="85"/>
                    <a:pt x="5" y="92"/>
                  </a:cubicBezTo>
                  <a:cubicBezTo>
                    <a:pt x="5" y="92"/>
                    <a:pt x="4" y="92"/>
                    <a:pt x="4"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5" name="Freeform 276">
              <a:extLst>
                <a:ext uri="{FF2B5EF4-FFF2-40B4-BE49-F238E27FC236}">
                  <a16:creationId xmlns:a16="http://schemas.microsoft.com/office/drawing/2014/main" id="{C748F218-A8B8-1AD4-C7AA-736090B14881}"/>
                </a:ext>
              </a:extLst>
            </p:cNvPr>
            <p:cNvSpPr>
              <a:spLocks/>
            </p:cNvSpPr>
            <p:nvPr/>
          </p:nvSpPr>
          <p:spPr bwMode="auto">
            <a:xfrm>
              <a:off x="-5677951" y="2233295"/>
              <a:ext cx="256258" cy="256258"/>
            </a:xfrm>
            <a:custGeom>
              <a:avLst/>
              <a:gdLst>
                <a:gd name="T0" fmla="*/ 89 w 93"/>
                <a:gd name="T1" fmla="*/ 93 h 93"/>
                <a:gd name="T2" fmla="*/ 85 w 93"/>
                <a:gd name="T3" fmla="*/ 90 h 93"/>
                <a:gd name="T4" fmla="*/ 4 w 93"/>
                <a:gd name="T5" fmla="*/ 8 h 93"/>
                <a:gd name="T6" fmla="*/ 1 w 93"/>
                <a:gd name="T7" fmla="*/ 4 h 93"/>
                <a:gd name="T8" fmla="*/ 5 w 93"/>
                <a:gd name="T9" fmla="*/ 1 h 93"/>
                <a:gd name="T10" fmla="*/ 92 w 93"/>
                <a:gd name="T11" fmla="*/ 88 h 93"/>
                <a:gd name="T12" fmla="*/ 89 w 93"/>
                <a:gd name="T13" fmla="*/ 93 h 93"/>
                <a:gd name="T14" fmla="*/ 89 w 93"/>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93">
                  <a:moveTo>
                    <a:pt x="89" y="93"/>
                  </a:moveTo>
                  <a:cubicBezTo>
                    <a:pt x="87" y="93"/>
                    <a:pt x="86" y="91"/>
                    <a:pt x="85" y="90"/>
                  </a:cubicBezTo>
                  <a:cubicBezTo>
                    <a:pt x="79" y="48"/>
                    <a:pt x="45" y="14"/>
                    <a:pt x="4" y="8"/>
                  </a:cubicBezTo>
                  <a:cubicBezTo>
                    <a:pt x="2" y="8"/>
                    <a:pt x="0" y="6"/>
                    <a:pt x="1" y="4"/>
                  </a:cubicBezTo>
                  <a:cubicBezTo>
                    <a:pt x="1" y="2"/>
                    <a:pt x="3" y="0"/>
                    <a:pt x="5" y="1"/>
                  </a:cubicBezTo>
                  <a:cubicBezTo>
                    <a:pt x="50" y="8"/>
                    <a:pt x="86" y="44"/>
                    <a:pt x="92" y="88"/>
                  </a:cubicBezTo>
                  <a:cubicBezTo>
                    <a:pt x="93" y="90"/>
                    <a:pt x="91" y="92"/>
                    <a:pt x="89" y="93"/>
                  </a:cubicBezTo>
                  <a:cubicBezTo>
                    <a:pt x="89" y="93"/>
                    <a:pt x="89" y="93"/>
                    <a:pt x="89" y="9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6" name="Freeform 277">
              <a:extLst>
                <a:ext uri="{FF2B5EF4-FFF2-40B4-BE49-F238E27FC236}">
                  <a16:creationId xmlns:a16="http://schemas.microsoft.com/office/drawing/2014/main" id="{54312D5A-1493-7E24-EF74-BEB626749862}"/>
                </a:ext>
              </a:extLst>
            </p:cNvPr>
            <p:cNvSpPr>
              <a:spLocks noEditPoints="1"/>
            </p:cNvSpPr>
            <p:nvPr/>
          </p:nvSpPr>
          <p:spPr bwMode="auto">
            <a:xfrm>
              <a:off x="-5758489" y="2193027"/>
              <a:ext cx="98844" cy="98844"/>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7 h 36"/>
                <a:gd name="T12" fmla="*/ 7 w 36"/>
                <a:gd name="T13" fmla="*/ 18 h 36"/>
                <a:gd name="T14" fmla="*/ 18 w 36"/>
                <a:gd name="T15" fmla="*/ 29 h 36"/>
                <a:gd name="T16" fmla="*/ 29 w 36"/>
                <a:gd name="T17" fmla="*/ 18 h 36"/>
                <a:gd name="T18" fmla="*/ 18 w 36"/>
                <a:gd name="T19"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7"/>
                  </a:moveTo>
                  <a:cubicBezTo>
                    <a:pt x="12" y="7"/>
                    <a:pt x="7" y="12"/>
                    <a:pt x="7" y="18"/>
                  </a:cubicBezTo>
                  <a:cubicBezTo>
                    <a:pt x="7" y="24"/>
                    <a:pt x="12" y="29"/>
                    <a:pt x="18" y="29"/>
                  </a:cubicBezTo>
                  <a:cubicBezTo>
                    <a:pt x="24" y="29"/>
                    <a:pt x="29" y="24"/>
                    <a:pt x="29" y="18"/>
                  </a:cubicBezTo>
                  <a:cubicBezTo>
                    <a:pt x="29" y="12"/>
                    <a:pt x="24" y="7"/>
                    <a:pt x="1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7" name="Freeform 278">
              <a:extLst>
                <a:ext uri="{FF2B5EF4-FFF2-40B4-BE49-F238E27FC236}">
                  <a16:creationId xmlns:a16="http://schemas.microsoft.com/office/drawing/2014/main" id="{DDC64C50-00B1-26DA-C81E-F05770982EE9}"/>
                </a:ext>
              </a:extLst>
            </p:cNvPr>
            <p:cNvSpPr>
              <a:spLocks noEditPoints="1"/>
            </p:cNvSpPr>
            <p:nvPr/>
          </p:nvSpPr>
          <p:spPr bwMode="auto">
            <a:xfrm>
              <a:off x="-5758489" y="2749473"/>
              <a:ext cx="98844" cy="102503"/>
            </a:xfrm>
            <a:custGeom>
              <a:avLst/>
              <a:gdLst>
                <a:gd name="T0" fmla="*/ 18 w 36"/>
                <a:gd name="T1" fmla="*/ 37 h 37"/>
                <a:gd name="T2" fmla="*/ 0 w 36"/>
                <a:gd name="T3" fmla="*/ 19 h 37"/>
                <a:gd name="T4" fmla="*/ 18 w 36"/>
                <a:gd name="T5" fmla="*/ 0 h 37"/>
                <a:gd name="T6" fmla="*/ 36 w 36"/>
                <a:gd name="T7" fmla="*/ 19 h 37"/>
                <a:gd name="T8" fmla="*/ 18 w 36"/>
                <a:gd name="T9" fmla="*/ 37 h 37"/>
                <a:gd name="T10" fmla="*/ 18 w 36"/>
                <a:gd name="T11" fmla="*/ 8 h 37"/>
                <a:gd name="T12" fmla="*/ 7 w 36"/>
                <a:gd name="T13" fmla="*/ 19 h 37"/>
                <a:gd name="T14" fmla="*/ 18 w 36"/>
                <a:gd name="T15" fmla="*/ 30 h 37"/>
                <a:gd name="T16" fmla="*/ 29 w 36"/>
                <a:gd name="T17" fmla="*/ 19 h 37"/>
                <a:gd name="T18" fmla="*/ 18 w 36"/>
                <a:gd name="T19"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8" y="37"/>
                  </a:moveTo>
                  <a:cubicBezTo>
                    <a:pt x="8" y="37"/>
                    <a:pt x="0" y="29"/>
                    <a:pt x="0" y="19"/>
                  </a:cubicBezTo>
                  <a:cubicBezTo>
                    <a:pt x="0" y="9"/>
                    <a:pt x="8" y="0"/>
                    <a:pt x="18" y="0"/>
                  </a:cubicBezTo>
                  <a:cubicBezTo>
                    <a:pt x="28" y="0"/>
                    <a:pt x="36" y="9"/>
                    <a:pt x="36" y="19"/>
                  </a:cubicBezTo>
                  <a:cubicBezTo>
                    <a:pt x="36" y="29"/>
                    <a:pt x="28" y="37"/>
                    <a:pt x="18" y="37"/>
                  </a:cubicBezTo>
                  <a:close/>
                  <a:moveTo>
                    <a:pt x="18" y="8"/>
                  </a:moveTo>
                  <a:cubicBezTo>
                    <a:pt x="12" y="8"/>
                    <a:pt x="7" y="13"/>
                    <a:pt x="7" y="19"/>
                  </a:cubicBezTo>
                  <a:cubicBezTo>
                    <a:pt x="7" y="25"/>
                    <a:pt x="12" y="30"/>
                    <a:pt x="18" y="30"/>
                  </a:cubicBezTo>
                  <a:cubicBezTo>
                    <a:pt x="24" y="30"/>
                    <a:pt x="29" y="25"/>
                    <a:pt x="29" y="19"/>
                  </a:cubicBezTo>
                  <a:cubicBezTo>
                    <a:pt x="29" y="13"/>
                    <a:pt x="24" y="8"/>
                    <a:pt x="1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8" name="Freeform 279">
              <a:extLst>
                <a:ext uri="{FF2B5EF4-FFF2-40B4-BE49-F238E27FC236}">
                  <a16:creationId xmlns:a16="http://schemas.microsoft.com/office/drawing/2014/main" id="{648C829C-E219-5D03-D76D-5D7F7020776D}"/>
                </a:ext>
              </a:extLst>
            </p:cNvPr>
            <p:cNvSpPr>
              <a:spLocks noEditPoints="1"/>
            </p:cNvSpPr>
            <p:nvPr/>
          </p:nvSpPr>
          <p:spPr bwMode="auto">
            <a:xfrm>
              <a:off x="-5480266" y="2471250"/>
              <a:ext cx="98844" cy="98844"/>
            </a:xfrm>
            <a:custGeom>
              <a:avLst/>
              <a:gdLst>
                <a:gd name="T0" fmla="*/ 18 w 36"/>
                <a:gd name="T1" fmla="*/ 36 h 36"/>
                <a:gd name="T2" fmla="*/ 0 w 36"/>
                <a:gd name="T3" fmla="*/ 18 h 36"/>
                <a:gd name="T4" fmla="*/ 17 w 36"/>
                <a:gd name="T5" fmla="*/ 0 h 36"/>
                <a:gd name="T6" fmla="*/ 17 w 36"/>
                <a:gd name="T7" fmla="*/ 0 h 36"/>
                <a:gd name="T8" fmla="*/ 18 w 36"/>
                <a:gd name="T9" fmla="*/ 0 h 36"/>
                <a:gd name="T10" fmla="*/ 36 w 36"/>
                <a:gd name="T11" fmla="*/ 18 h 36"/>
                <a:gd name="T12" fmla="*/ 18 w 36"/>
                <a:gd name="T13" fmla="*/ 36 h 36"/>
                <a:gd name="T14" fmla="*/ 17 w 36"/>
                <a:gd name="T15" fmla="*/ 7 h 36"/>
                <a:gd name="T16" fmla="*/ 7 w 36"/>
                <a:gd name="T17" fmla="*/ 18 h 36"/>
                <a:gd name="T18" fmla="*/ 18 w 36"/>
                <a:gd name="T19" fmla="*/ 29 h 36"/>
                <a:gd name="T20" fmla="*/ 29 w 36"/>
                <a:gd name="T21" fmla="*/ 18 h 36"/>
                <a:gd name="T22" fmla="*/ 18 w 36"/>
                <a:gd name="T23" fmla="*/ 7 h 36"/>
                <a:gd name="T24" fmla="*/ 17 w 36"/>
                <a:gd name="T25"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36"/>
                  </a:moveTo>
                  <a:cubicBezTo>
                    <a:pt x="8" y="36"/>
                    <a:pt x="0" y="28"/>
                    <a:pt x="0" y="18"/>
                  </a:cubicBezTo>
                  <a:cubicBezTo>
                    <a:pt x="0" y="9"/>
                    <a:pt x="7" y="1"/>
                    <a:pt x="17" y="0"/>
                  </a:cubicBezTo>
                  <a:cubicBezTo>
                    <a:pt x="17" y="0"/>
                    <a:pt x="17" y="0"/>
                    <a:pt x="17" y="0"/>
                  </a:cubicBezTo>
                  <a:cubicBezTo>
                    <a:pt x="17" y="0"/>
                    <a:pt x="18" y="0"/>
                    <a:pt x="18" y="0"/>
                  </a:cubicBezTo>
                  <a:cubicBezTo>
                    <a:pt x="28" y="0"/>
                    <a:pt x="36" y="8"/>
                    <a:pt x="36" y="18"/>
                  </a:cubicBezTo>
                  <a:cubicBezTo>
                    <a:pt x="36" y="28"/>
                    <a:pt x="28" y="36"/>
                    <a:pt x="18" y="36"/>
                  </a:cubicBezTo>
                  <a:close/>
                  <a:moveTo>
                    <a:pt x="17" y="7"/>
                  </a:moveTo>
                  <a:cubicBezTo>
                    <a:pt x="12" y="8"/>
                    <a:pt x="7" y="13"/>
                    <a:pt x="7" y="18"/>
                  </a:cubicBezTo>
                  <a:cubicBezTo>
                    <a:pt x="7" y="24"/>
                    <a:pt x="12" y="29"/>
                    <a:pt x="18" y="29"/>
                  </a:cubicBezTo>
                  <a:cubicBezTo>
                    <a:pt x="24" y="29"/>
                    <a:pt x="29" y="24"/>
                    <a:pt x="29" y="18"/>
                  </a:cubicBezTo>
                  <a:cubicBezTo>
                    <a:pt x="29" y="12"/>
                    <a:pt x="24" y="7"/>
                    <a:pt x="18" y="7"/>
                  </a:cubicBezTo>
                  <a:cubicBezTo>
                    <a:pt x="18" y="7"/>
                    <a:pt x="17" y="7"/>
                    <a:pt x="1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9" name="Freeform 280">
              <a:extLst>
                <a:ext uri="{FF2B5EF4-FFF2-40B4-BE49-F238E27FC236}">
                  <a16:creationId xmlns:a16="http://schemas.microsoft.com/office/drawing/2014/main" id="{76985943-8872-F339-FF48-D1ABF7313B9E}"/>
                </a:ext>
              </a:extLst>
            </p:cNvPr>
            <p:cNvSpPr>
              <a:spLocks noEditPoints="1"/>
            </p:cNvSpPr>
            <p:nvPr/>
          </p:nvSpPr>
          <p:spPr bwMode="auto">
            <a:xfrm>
              <a:off x="-6040372" y="2471250"/>
              <a:ext cx="102503" cy="102503"/>
            </a:xfrm>
            <a:custGeom>
              <a:avLst/>
              <a:gdLst>
                <a:gd name="T0" fmla="*/ 19 w 37"/>
                <a:gd name="T1" fmla="*/ 37 h 37"/>
                <a:gd name="T2" fmla="*/ 0 w 37"/>
                <a:gd name="T3" fmla="*/ 18 h 37"/>
                <a:gd name="T4" fmla="*/ 19 w 37"/>
                <a:gd name="T5" fmla="*/ 0 h 37"/>
                <a:gd name="T6" fmla="*/ 37 w 37"/>
                <a:gd name="T7" fmla="*/ 18 h 37"/>
                <a:gd name="T8" fmla="*/ 19 w 37"/>
                <a:gd name="T9" fmla="*/ 37 h 37"/>
                <a:gd name="T10" fmla="*/ 19 w 37"/>
                <a:gd name="T11" fmla="*/ 8 h 37"/>
                <a:gd name="T12" fmla="*/ 8 w 37"/>
                <a:gd name="T13" fmla="*/ 18 h 37"/>
                <a:gd name="T14" fmla="*/ 19 w 37"/>
                <a:gd name="T15" fmla="*/ 29 h 37"/>
                <a:gd name="T16" fmla="*/ 30 w 37"/>
                <a:gd name="T17" fmla="*/ 18 h 37"/>
                <a:gd name="T18" fmla="*/ 19 w 37"/>
                <a:gd name="T19"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9" y="37"/>
                    <a:pt x="0" y="28"/>
                    <a:pt x="0" y="18"/>
                  </a:cubicBezTo>
                  <a:cubicBezTo>
                    <a:pt x="0" y="8"/>
                    <a:pt x="9" y="0"/>
                    <a:pt x="19" y="0"/>
                  </a:cubicBezTo>
                  <a:cubicBezTo>
                    <a:pt x="29" y="0"/>
                    <a:pt x="37" y="8"/>
                    <a:pt x="37" y="18"/>
                  </a:cubicBezTo>
                  <a:cubicBezTo>
                    <a:pt x="37" y="28"/>
                    <a:pt x="29" y="37"/>
                    <a:pt x="19" y="37"/>
                  </a:cubicBezTo>
                  <a:close/>
                  <a:moveTo>
                    <a:pt x="19" y="8"/>
                  </a:moveTo>
                  <a:cubicBezTo>
                    <a:pt x="13" y="8"/>
                    <a:pt x="8" y="12"/>
                    <a:pt x="8" y="18"/>
                  </a:cubicBezTo>
                  <a:cubicBezTo>
                    <a:pt x="8" y="24"/>
                    <a:pt x="13" y="29"/>
                    <a:pt x="19" y="29"/>
                  </a:cubicBezTo>
                  <a:cubicBezTo>
                    <a:pt x="25" y="29"/>
                    <a:pt x="30" y="24"/>
                    <a:pt x="30" y="18"/>
                  </a:cubicBezTo>
                  <a:cubicBezTo>
                    <a:pt x="30" y="12"/>
                    <a:pt x="25" y="8"/>
                    <a:pt x="1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sp>
        <p:nvSpPr>
          <p:cNvPr id="42" name="Shape13_20200717_154431">
            <a:extLst>
              <a:ext uri="{FF2B5EF4-FFF2-40B4-BE49-F238E27FC236}">
                <a16:creationId xmlns:a16="http://schemas.microsoft.com/office/drawing/2014/main" id="{98CB58AD-5CFA-9544-1D4B-6EA454C31B55}"/>
              </a:ext>
            </a:extLst>
          </p:cNvPr>
          <p:cNvSpPr>
            <a:spLocks noChangeAspect="1" noEditPoints="1"/>
          </p:cNvSpPr>
          <p:nvPr/>
        </p:nvSpPr>
        <p:spPr bwMode="auto">
          <a:xfrm>
            <a:off x="5863535" y="2543179"/>
            <a:ext cx="464927" cy="582073"/>
          </a:xfrm>
          <a:custGeom>
            <a:avLst/>
            <a:gdLst>
              <a:gd name="T0" fmla="*/ 68 w 169"/>
              <a:gd name="T1" fmla="*/ 196 h 210"/>
              <a:gd name="T2" fmla="*/ 37 w 169"/>
              <a:gd name="T3" fmla="*/ 209 h 210"/>
              <a:gd name="T4" fmla="*/ 35 w 169"/>
              <a:gd name="T5" fmla="*/ 189 h 210"/>
              <a:gd name="T6" fmla="*/ 66 w 169"/>
              <a:gd name="T7" fmla="*/ 165 h 210"/>
              <a:gd name="T8" fmla="*/ 5 w 169"/>
              <a:gd name="T9" fmla="*/ 144 h 210"/>
              <a:gd name="T10" fmla="*/ 0 w 169"/>
              <a:gd name="T11" fmla="*/ 141 h 210"/>
              <a:gd name="T12" fmla="*/ 2 w 169"/>
              <a:gd name="T13" fmla="*/ 109 h 210"/>
              <a:gd name="T14" fmla="*/ 21 w 169"/>
              <a:gd name="T15" fmla="*/ 73 h 210"/>
              <a:gd name="T16" fmla="*/ 38 w 169"/>
              <a:gd name="T17" fmla="*/ 69 h 210"/>
              <a:gd name="T18" fmla="*/ 42 w 169"/>
              <a:gd name="T19" fmla="*/ 81 h 210"/>
              <a:gd name="T20" fmla="*/ 61 w 169"/>
              <a:gd name="T21" fmla="*/ 45 h 210"/>
              <a:gd name="T22" fmla="*/ 85 w 169"/>
              <a:gd name="T23" fmla="*/ 0 h 210"/>
              <a:gd name="T24" fmla="*/ 109 w 169"/>
              <a:gd name="T25" fmla="*/ 45 h 210"/>
              <a:gd name="T26" fmla="*/ 128 w 169"/>
              <a:gd name="T27" fmla="*/ 81 h 210"/>
              <a:gd name="T28" fmla="*/ 131 w 169"/>
              <a:gd name="T29" fmla="*/ 69 h 210"/>
              <a:gd name="T30" fmla="*/ 149 w 169"/>
              <a:gd name="T31" fmla="*/ 73 h 210"/>
              <a:gd name="T32" fmla="*/ 168 w 169"/>
              <a:gd name="T33" fmla="*/ 109 h 210"/>
              <a:gd name="T34" fmla="*/ 169 w 169"/>
              <a:gd name="T35" fmla="*/ 141 h 210"/>
              <a:gd name="T36" fmla="*/ 164 w 169"/>
              <a:gd name="T37" fmla="*/ 144 h 210"/>
              <a:gd name="T38" fmla="*/ 104 w 169"/>
              <a:gd name="T39" fmla="*/ 165 h 210"/>
              <a:gd name="T40" fmla="*/ 135 w 169"/>
              <a:gd name="T41" fmla="*/ 189 h 210"/>
              <a:gd name="T42" fmla="*/ 133 w 169"/>
              <a:gd name="T43" fmla="*/ 209 h 210"/>
              <a:gd name="T44" fmla="*/ 102 w 169"/>
              <a:gd name="T45" fmla="*/ 196 h 210"/>
              <a:gd name="T46" fmla="*/ 71 w 169"/>
              <a:gd name="T47" fmla="*/ 188 h 210"/>
              <a:gd name="T48" fmla="*/ 74 w 169"/>
              <a:gd name="T49" fmla="*/ 191 h 210"/>
              <a:gd name="T50" fmla="*/ 85 w 169"/>
              <a:gd name="T51" fmla="*/ 203 h 210"/>
              <a:gd name="T52" fmla="*/ 95 w 169"/>
              <a:gd name="T53" fmla="*/ 191 h 210"/>
              <a:gd name="T54" fmla="*/ 100 w 169"/>
              <a:gd name="T55" fmla="*/ 188 h 210"/>
              <a:gd name="T56" fmla="*/ 127 w 169"/>
              <a:gd name="T57" fmla="*/ 191 h 210"/>
              <a:gd name="T58" fmla="*/ 96 w 169"/>
              <a:gd name="T59" fmla="*/ 167 h 210"/>
              <a:gd name="T60" fmla="*/ 101 w 169"/>
              <a:gd name="T61" fmla="*/ 109 h 210"/>
              <a:gd name="T62" fmla="*/ 162 w 169"/>
              <a:gd name="T63" fmla="*/ 135 h 210"/>
              <a:gd name="T64" fmla="*/ 143 w 169"/>
              <a:gd name="T65" fmla="*/ 100 h 210"/>
              <a:gd name="T66" fmla="*/ 142 w 169"/>
              <a:gd name="T67" fmla="*/ 76 h 210"/>
              <a:gd name="T68" fmla="*/ 135 w 169"/>
              <a:gd name="T69" fmla="*/ 87 h 210"/>
              <a:gd name="T70" fmla="*/ 129 w 169"/>
              <a:gd name="T71" fmla="*/ 90 h 210"/>
              <a:gd name="T72" fmla="*/ 101 w 169"/>
              <a:gd name="T73" fmla="*/ 68 h 210"/>
              <a:gd name="T74" fmla="*/ 90 w 169"/>
              <a:gd name="T75" fmla="*/ 9 h 210"/>
              <a:gd name="T76" fmla="*/ 80 w 169"/>
              <a:gd name="T77" fmla="*/ 9 h 210"/>
              <a:gd name="T78" fmla="*/ 69 w 169"/>
              <a:gd name="T79" fmla="*/ 68 h 210"/>
              <a:gd name="T80" fmla="*/ 40 w 169"/>
              <a:gd name="T81" fmla="*/ 90 h 210"/>
              <a:gd name="T82" fmla="*/ 35 w 169"/>
              <a:gd name="T83" fmla="*/ 87 h 210"/>
              <a:gd name="T84" fmla="*/ 28 w 169"/>
              <a:gd name="T85" fmla="*/ 76 h 210"/>
              <a:gd name="T86" fmla="*/ 27 w 169"/>
              <a:gd name="T87" fmla="*/ 100 h 210"/>
              <a:gd name="T88" fmla="*/ 16 w 169"/>
              <a:gd name="T89" fmla="*/ 108 h 210"/>
              <a:gd name="T90" fmla="*/ 8 w 169"/>
              <a:gd name="T91" fmla="*/ 135 h 210"/>
              <a:gd name="T92" fmla="*/ 69 w 169"/>
              <a:gd name="T93" fmla="*/ 109 h 210"/>
              <a:gd name="T94" fmla="*/ 73 w 169"/>
              <a:gd name="T95" fmla="*/ 167 h 210"/>
              <a:gd name="T96" fmla="*/ 42 w 169"/>
              <a:gd name="T97" fmla="*/ 191 h 210"/>
              <a:gd name="T98" fmla="*/ 69 w 169"/>
              <a:gd name="T99" fmla="*/ 188 h 210"/>
              <a:gd name="T100" fmla="*/ 14 w 169"/>
              <a:gd name="T101"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9" h="210">
                <a:moveTo>
                  <a:pt x="85" y="210"/>
                </a:moveTo>
                <a:cubicBezTo>
                  <a:pt x="77" y="210"/>
                  <a:pt x="70" y="204"/>
                  <a:pt x="68" y="196"/>
                </a:cubicBezTo>
                <a:cubicBezTo>
                  <a:pt x="40" y="209"/>
                  <a:pt x="40" y="209"/>
                  <a:pt x="40" y="209"/>
                </a:cubicBezTo>
                <a:cubicBezTo>
                  <a:pt x="39" y="209"/>
                  <a:pt x="38" y="209"/>
                  <a:pt x="37" y="209"/>
                </a:cubicBezTo>
                <a:cubicBezTo>
                  <a:pt x="36" y="208"/>
                  <a:pt x="35" y="207"/>
                  <a:pt x="35" y="206"/>
                </a:cubicBezTo>
                <a:cubicBezTo>
                  <a:pt x="35" y="189"/>
                  <a:pt x="35" y="189"/>
                  <a:pt x="35" y="189"/>
                </a:cubicBezTo>
                <a:cubicBezTo>
                  <a:pt x="35" y="188"/>
                  <a:pt x="36" y="187"/>
                  <a:pt x="37" y="186"/>
                </a:cubicBezTo>
                <a:cubicBezTo>
                  <a:pt x="66" y="165"/>
                  <a:pt x="66" y="165"/>
                  <a:pt x="66" y="165"/>
                </a:cubicBezTo>
                <a:cubicBezTo>
                  <a:pt x="64" y="118"/>
                  <a:pt x="64" y="118"/>
                  <a:pt x="64" y="118"/>
                </a:cubicBezTo>
                <a:cubicBezTo>
                  <a:pt x="5" y="144"/>
                  <a:pt x="5" y="144"/>
                  <a:pt x="5" y="144"/>
                </a:cubicBezTo>
                <a:cubicBezTo>
                  <a:pt x="4" y="144"/>
                  <a:pt x="3" y="144"/>
                  <a:pt x="2" y="144"/>
                </a:cubicBezTo>
                <a:cubicBezTo>
                  <a:pt x="1" y="143"/>
                  <a:pt x="0" y="142"/>
                  <a:pt x="0" y="141"/>
                </a:cubicBezTo>
                <a:cubicBezTo>
                  <a:pt x="0" y="112"/>
                  <a:pt x="0" y="112"/>
                  <a:pt x="0" y="112"/>
                </a:cubicBezTo>
                <a:cubicBezTo>
                  <a:pt x="0" y="111"/>
                  <a:pt x="1" y="109"/>
                  <a:pt x="2" y="109"/>
                </a:cubicBezTo>
                <a:cubicBezTo>
                  <a:pt x="21" y="95"/>
                  <a:pt x="21" y="95"/>
                  <a:pt x="21" y="95"/>
                </a:cubicBezTo>
                <a:cubicBezTo>
                  <a:pt x="21" y="73"/>
                  <a:pt x="21" y="73"/>
                  <a:pt x="21" y="73"/>
                </a:cubicBezTo>
                <a:cubicBezTo>
                  <a:pt x="21" y="71"/>
                  <a:pt x="23" y="69"/>
                  <a:pt x="25" y="69"/>
                </a:cubicBezTo>
                <a:cubicBezTo>
                  <a:pt x="38" y="69"/>
                  <a:pt x="38" y="69"/>
                  <a:pt x="38" y="69"/>
                </a:cubicBezTo>
                <a:cubicBezTo>
                  <a:pt x="40" y="69"/>
                  <a:pt x="42" y="71"/>
                  <a:pt x="42" y="73"/>
                </a:cubicBezTo>
                <a:cubicBezTo>
                  <a:pt x="42" y="81"/>
                  <a:pt x="42" y="81"/>
                  <a:pt x="42" y="81"/>
                </a:cubicBezTo>
                <a:cubicBezTo>
                  <a:pt x="62" y="67"/>
                  <a:pt x="62" y="67"/>
                  <a:pt x="62" y="67"/>
                </a:cubicBezTo>
                <a:cubicBezTo>
                  <a:pt x="61" y="45"/>
                  <a:pt x="61" y="45"/>
                  <a:pt x="61" y="45"/>
                </a:cubicBezTo>
                <a:cubicBezTo>
                  <a:pt x="60" y="30"/>
                  <a:pt x="65" y="16"/>
                  <a:pt x="74" y="5"/>
                </a:cubicBezTo>
                <a:cubicBezTo>
                  <a:pt x="77" y="1"/>
                  <a:pt x="81" y="0"/>
                  <a:pt x="85" y="0"/>
                </a:cubicBezTo>
                <a:cubicBezTo>
                  <a:pt x="89" y="0"/>
                  <a:pt x="93" y="1"/>
                  <a:pt x="95" y="5"/>
                </a:cubicBezTo>
                <a:cubicBezTo>
                  <a:pt x="105" y="16"/>
                  <a:pt x="109" y="30"/>
                  <a:pt x="109" y="45"/>
                </a:cubicBezTo>
                <a:cubicBezTo>
                  <a:pt x="108" y="67"/>
                  <a:pt x="108" y="67"/>
                  <a:pt x="108" y="67"/>
                </a:cubicBezTo>
                <a:cubicBezTo>
                  <a:pt x="128" y="81"/>
                  <a:pt x="128" y="81"/>
                  <a:pt x="128" y="81"/>
                </a:cubicBezTo>
                <a:cubicBezTo>
                  <a:pt x="128" y="73"/>
                  <a:pt x="128" y="73"/>
                  <a:pt x="128" y="73"/>
                </a:cubicBezTo>
                <a:cubicBezTo>
                  <a:pt x="128" y="71"/>
                  <a:pt x="129" y="69"/>
                  <a:pt x="131" y="69"/>
                </a:cubicBezTo>
                <a:cubicBezTo>
                  <a:pt x="145" y="69"/>
                  <a:pt x="145" y="69"/>
                  <a:pt x="145" y="69"/>
                </a:cubicBezTo>
                <a:cubicBezTo>
                  <a:pt x="147" y="69"/>
                  <a:pt x="149" y="71"/>
                  <a:pt x="149" y="73"/>
                </a:cubicBezTo>
                <a:cubicBezTo>
                  <a:pt x="149" y="95"/>
                  <a:pt x="149" y="95"/>
                  <a:pt x="149" y="95"/>
                </a:cubicBezTo>
                <a:cubicBezTo>
                  <a:pt x="168" y="109"/>
                  <a:pt x="168" y="109"/>
                  <a:pt x="168" y="109"/>
                </a:cubicBezTo>
                <a:cubicBezTo>
                  <a:pt x="169" y="109"/>
                  <a:pt x="169" y="111"/>
                  <a:pt x="169" y="112"/>
                </a:cubicBezTo>
                <a:cubicBezTo>
                  <a:pt x="169" y="141"/>
                  <a:pt x="169" y="141"/>
                  <a:pt x="169" y="141"/>
                </a:cubicBezTo>
                <a:cubicBezTo>
                  <a:pt x="169" y="142"/>
                  <a:pt x="169" y="143"/>
                  <a:pt x="168" y="144"/>
                </a:cubicBezTo>
                <a:cubicBezTo>
                  <a:pt x="167" y="144"/>
                  <a:pt x="165" y="144"/>
                  <a:pt x="164" y="144"/>
                </a:cubicBezTo>
                <a:cubicBezTo>
                  <a:pt x="106" y="118"/>
                  <a:pt x="106" y="118"/>
                  <a:pt x="106" y="118"/>
                </a:cubicBezTo>
                <a:cubicBezTo>
                  <a:pt x="104" y="165"/>
                  <a:pt x="104" y="165"/>
                  <a:pt x="104" y="165"/>
                </a:cubicBezTo>
                <a:cubicBezTo>
                  <a:pt x="133" y="186"/>
                  <a:pt x="133" y="186"/>
                  <a:pt x="133" y="186"/>
                </a:cubicBezTo>
                <a:cubicBezTo>
                  <a:pt x="134" y="187"/>
                  <a:pt x="135" y="188"/>
                  <a:pt x="135" y="189"/>
                </a:cubicBezTo>
                <a:cubicBezTo>
                  <a:pt x="135" y="206"/>
                  <a:pt x="135" y="206"/>
                  <a:pt x="135" y="206"/>
                </a:cubicBezTo>
                <a:cubicBezTo>
                  <a:pt x="135" y="207"/>
                  <a:pt x="134" y="208"/>
                  <a:pt x="133" y="209"/>
                </a:cubicBezTo>
                <a:cubicBezTo>
                  <a:pt x="132" y="209"/>
                  <a:pt x="131" y="209"/>
                  <a:pt x="130" y="209"/>
                </a:cubicBezTo>
                <a:cubicBezTo>
                  <a:pt x="102" y="196"/>
                  <a:pt x="102" y="196"/>
                  <a:pt x="102" y="196"/>
                </a:cubicBezTo>
                <a:cubicBezTo>
                  <a:pt x="100" y="204"/>
                  <a:pt x="93" y="210"/>
                  <a:pt x="85" y="210"/>
                </a:cubicBezTo>
                <a:close/>
                <a:moveTo>
                  <a:pt x="71" y="188"/>
                </a:moveTo>
                <a:cubicBezTo>
                  <a:pt x="71" y="188"/>
                  <a:pt x="72" y="188"/>
                  <a:pt x="73" y="188"/>
                </a:cubicBezTo>
                <a:cubicBezTo>
                  <a:pt x="74" y="189"/>
                  <a:pt x="74" y="190"/>
                  <a:pt x="74" y="191"/>
                </a:cubicBezTo>
                <a:cubicBezTo>
                  <a:pt x="74" y="193"/>
                  <a:pt x="74" y="193"/>
                  <a:pt x="74" y="193"/>
                </a:cubicBezTo>
                <a:cubicBezTo>
                  <a:pt x="75" y="198"/>
                  <a:pt x="79" y="203"/>
                  <a:pt x="85" y="203"/>
                </a:cubicBezTo>
                <a:cubicBezTo>
                  <a:pt x="90" y="203"/>
                  <a:pt x="95" y="198"/>
                  <a:pt x="95" y="193"/>
                </a:cubicBezTo>
                <a:cubicBezTo>
                  <a:pt x="95" y="191"/>
                  <a:pt x="95" y="191"/>
                  <a:pt x="95" y="191"/>
                </a:cubicBezTo>
                <a:cubicBezTo>
                  <a:pt x="95" y="190"/>
                  <a:pt x="96" y="189"/>
                  <a:pt x="97" y="188"/>
                </a:cubicBezTo>
                <a:cubicBezTo>
                  <a:pt x="98" y="187"/>
                  <a:pt x="99" y="187"/>
                  <a:pt x="100" y="188"/>
                </a:cubicBezTo>
                <a:cubicBezTo>
                  <a:pt x="127" y="200"/>
                  <a:pt x="127" y="200"/>
                  <a:pt x="127" y="200"/>
                </a:cubicBezTo>
                <a:cubicBezTo>
                  <a:pt x="127" y="191"/>
                  <a:pt x="127" y="191"/>
                  <a:pt x="127" y="191"/>
                </a:cubicBezTo>
                <a:cubicBezTo>
                  <a:pt x="98" y="170"/>
                  <a:pt x="98" y="170"/>
                  <a:pt x="98" y="170"/>
                </a:cubicBezTo>
                <a:cubicBezTo>
                  <a:pt x="97" y="169"/>
                  <a:pt x="96" y="168"/>
                  <a:pt x="96" y="167"/>
                </a:cubicBezTo>
                <a:cubicBezTo>
                  <a:pt x="99" y="112"/>
                  <a:pt x="99" y="112"/>
                  <a:pt x="99" y="112"/>
                </a:cubicBezTo>
                <a:cubicBezTo>
                  <a:pt x="99" y="111"/>
                  <a:pt x="100" y="110"/>
                  <a:pt x="101" y="109"/>
                </a:cubicBezTo>
                <a:cubicBezTo>
                  <a:pt x="102" y="109"/>
                  <a:pt x="103" y="109"/>
                  <a:pt x="104" y="109"/>
                </a:cubicBezTo>
                <a:cubicBezTo>
                  <a:pt x="162" y="135"/>
                  <a:pt x="162" y="135"/>
                  <a:pt x="162" y="135"/>
                </a:cubicBezTo>
                <a:cubicBezTo>
                  <a:pt x="162" y="114"/>
                  <a:pt x="162" y="114"/>
                  <a:pt x="162" y="114"/>
                </a:cubicBezTo>
                <a:cubicBezTo>
                  <a:pt x="143" y="100"/>
                  <a:pt x="143" y="100"/>
                  <a:pt x="143" y="100"/>
                </a:cubicBezTo>
                <a:cubicBezTo>
                  <a:pt x="142" y="100"/>
                  <a:pt x="142" y="98"/>
                  <a:pt x="142" y="97"/>
                </a:cubicBezTo>
                <a:cubicBezTo>
                  <a:pt x="142" y="76"/>
                  <a:pt x="142" y="76"/>
                  <a:pt x="142" y="76"/>
                </a:cubicBezTo>
                <a:cubicBezTo>
                  <a:pt x="135" y="76"/>
                  <a:pt x="135" y="76"/>
                  <a:pt x="135" y="76"/>
                </a:cubicBezTo>
                <a:cubicBezTo>
                  <a:pt x="135" y="87"/>
                  <a:pt x="135" y="87"/>
                  <a:pt x="135" y="87"/>
                </a:cubicBezTo>
                <a:cubicBezTo>
                  <a:pt x="135" y="89"/>
                  <a:pt x="134" y="90"/>
                  <a:pt x="133" y="91"/>
                </a:cubicBezTo>
                <a:cubicBezTo>
                  <a:pt x="132" y="91"/>
                  <a:pt x="130" y="91"/>
                  <a:pt x="129" y="90"/>
                </a:cubicBezTo>
                <a:cubicBezTo>
                  <a:pt x="102" y="72"/>
                  <a:pt x="102" y="72"/>
                  <a:pt x="102" y="72"/>
                </a:cubicBezTo>
                <a:cubicBezTo>
                  <a:pt x="101" y="71"/>
                  <a:pt x="101" y="70"/>
                  <a:pt x="101" y="68"/>
                </a:cubicBezTo>
                <a:cubicBezTo>
                  <a:pt x="102" y="44"/>
                  <a:pt x="102" y="44"/>
                  <a:pt x="102" y="44"/>
                </a:cubicBezTo>
                <a:cubicBezTo>
                  <a:pt x="102" y="32"/>
                  <a:pt x="98" y="19"/>
                  <a:pt x="90" y="9"/>
                </a:cubicBezTo>
                <a:cubicBezTo>
                  <a:pt x="89" y="8"/>
                  <a:pt x="87" y="7"/>
                  <a:pt x="85" y="7"/>
                </a:cubicBezTo>
                <a:cubicBezTo>
                  <a:pt x="83" y="7"/>
                  <a:pt x="81" y="8"/>
                  <a:pt x="80" y="9"/>
                </a:cubicBezTo>
                <a:cubicBezTo>
                  <a:pt x="72" y="19"/>
                  <a:pt x="68" y="32"/>
                  <a:pt x="68" y="44"/>
                </a:cubicBezTo>
                <a:cubicBezTo>
                  <a:pt x="69" y="68"/>
                  <a:pt x="69" y="68"/>
                  <a:pt x="69" y="68"/>
                </a:cubicBezTo>
                <a:cubicBezTo>
                  <a:pt x="69" y="70"/>
                  <a:pt x="68" y="71"/>
                  <a:pt x="67" y="72"/>
                </a:cubicBezTo>
                <a:cubicBezTo>
                  <a:pt x="40" y="90"/>
                  <a:pt x="40" y="90"/>
                  <a:pt x="40" y="90"/>
                </a:cubicBezTo>
                <a:cubicBezTo>
                  <a:pt x="39" y="91"/>
                  <a:pt x="38" y="91"/>
                  <a:pt x="37" y="91"/>
                </a:cubicBezTo>
                <a:cubicBezTo>
                  <a:pt x="36" y="90"/>
                  <a:pt x="35" y="89"/>
                  <a:pt x="35" y="87"/>
                </a:cubicBezTo>
                <a:cubicBezTo>
                  <a:pt x="35" y="76"/>
                  <a:pt x="35" y="76"/>
                  <a:pt x="35" y="76"/>
                </a:cubicBezTo>
                <a:cubicBezTo>
                  <a:pt x="28" y="76"/>
                  <a:pt x="28" y="76"/>
                  <a:pt x="28" y="76"/>
                </a:cubicBezTo>
                <a:cubicBezTo>
                  <a:pt x="28" y="97"/>
                  <a:pt x="28" y="97"/>
                  <a:pt x="28" y="97"/>
                </a:cubicBezTo>
                <a:cubicBezTo>
                  <a:pt x="28" y="98"/>
                  <a:pt x="28" y="100"/>
                  <a:pt x="27" y="100"/>
                </a:cubicBezTo>
                <a:cubicBezTo>
                  <a:pt x="16" y="108"/>
                  <a:pt x="16" y="108"/>
                  <a:pt x="16" y="108"/>
                </a:cubicBezTo>
                <a:cubicBezTo>
                  <a:pt x="16" y="108"/>
                  <a:pt x="16" y="108"/>
                  <a:pt x="16" y="108"/>
                </a:cubicBezTo>
                <a:cubicBezTo>
                  <a:pt x="8" y="114"/>
                  <a:pt x="8" y="114"/>
                  <a:pt x="8" y="114"/>
                </a:cubicBezTo>
                <a:cubicBezTo>
                  <a:pt x="8" y="135"/>
                  <a:pt x="8" y="135"/>
                  <a:pt x="8" y="135"/>
                </a:cubicBezTo>
                <a:cubicBezTo>
                  <a:pt x="66" y="109"/>
                  <a:pt x="66" y="109"/>
                  <a:pt x="66" y="109"/>
                </a:cubicBezTo>
                <a:cubicBezTo>
                  <a:pt x="67" y="109"/>
                  <a:pt x="68" y="109"/>
                  <a:pt x="69" y="109"/>
                </a:cubicBezTo>
                <a:cubicBezTo>
                  <a:pt x="70" y="110"/>
                  <a:pt x="71" y="111"/>
                  <a:pt x="71" y="112"/>
                </a:cubicBezTo>
                <a:cubicBezTo>
                  <a:pt x="73" y="167"/>
                  <a:pt x="73" y="167"/>
                  <a:pt x="73" y="167"/>
                </a:cubicBezTo>
                <a:cubicBezTo>
                  <a:pt x="74" y="168"/>
                  <a:pt x="73" y="169"/>
                  <a:pt x="72" y="170"/>
                </a:cubicBezTo>
                <a:cubicBezTo>
                  <a:pt x="42" y="191"/>
                  <a:pt x="42" y="191"/>
                  <a:pt x="42" y="191"/>
                </a:cubicBezTo>
                <a:cubicBezTo>
                  <a:pt x="42" y="200"/>
                  <a:pt x="42" y="200"/>
                  <a:pt x="42" y="200"/>
                </a:cubicBezTo>
                <a:cubicBezTo>
                  <a:pt x="69" y="188"/>
                  <a:pt x="69" y="188"/>
                  <a:pt x="69" y="188"/>
                </a:cubicBezTo>
                <a:cubicBezTo>
                  <a:pt x="70" y="188"/>
                  <a:pt x="70" y="188"/>
                  <a:pt x="71" y="188"/>
                </a:cubicBezTo>
                <a:close/>
                <a:moveTo>
                  <a:pt x="14" y="105"/>
                </a:moveTo>
                <a:cubicBezTo>
                  <a:pt x="14" y="105"/>
                  <a:pt x="14" y="105"/>
                  <a:pt x="14" y="10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43" name="Shape14_20200717_154431">
            <a:extLst>
              <a:ext uri="{FF2B5EF4-FFF2-40B4-BE49-F238E27FC236}">
                <a16:creationId xmlns:a16="http://schemas.microsoft.com/office/drawing/2014/main" id="{07A27523-10F1-3A8F-54D0-A9DFD7FC1565}"/>
              </a:ext>
            </a:extLst>
          </p:cNvPr>
          <p:cNvGrpSpPr>
            <a:grpSpLocks noChangeAspect="1"/>
          </p:cNvGrpSpPr>
          <p:nvPr/>
        </p:nvGrpSpPr>
        <p:grpSpPr>
          <a:xfrm>
            <a:off x="4479272" y="2521214"/>
            <a:ext cx="622341" cy="626000"/>
            <a:chOff x="-7314341" y="3598786"/>
            <a:chExt cx="622341" cy="626000"/>
          </a:xfrm>
          <a:solidFill>
            <a:schemeClr val="accent1"/>
          </a:solidFill>
        </p:grpSpPr>
        <p:sp>
          <p:nvSpPr>
            <p:cNvPr id="99" name="Freeform 282">
              <a:extLst>
                <a:ext uri="{FF2B5EF4-FFF2-40B4-BE49-F238E27FC236}">
                  <a16:creationId xmlns:a16="http://schemas.microsoft.com/office/drawing/2014/main" id="{095C7FA4-3209-14FB-6EED-F980F5022273}"/>
                </a:ext>
              </a:extLst>
            </p:cNvPr>
            <p:cNvSpPr>
              <a:spLocks/>
            </p:cNvSpPr>
            <p:nvPr/>
          </p:nvSpPr>
          <p:spPr bwMode="auto">
            <a:xfrm>
              <a:off x="-7252108" y="3598786"/>
              <a:ext cx="560108" cy="560108"/>
            </a:xfrm>
            <a:custGeom>
              <a:avLst/>
              <a:gdLst>
                <a:gd name="T0" fmla="*/ 119 w 203"/>
                <a:gd name="T1" fmla="*/ 202 h 202"/>
                <a:gd name="T2" fmla="*/ 116 w 203"/>
                <a:gd name="T3" fmla="*/ 199 h 202"/>
                <a:gd name="T4" fmla="*/ 119 w 203"/>
                <a:gd name="T5" fmla="*/ 195 h 202"/>
                <a:gd name="T6" fmla="*/ 196 w 203"/>
                <a:gd name="T7" fmla="*/ 102 h 202"/>
                <a:gd name="T8" fmla="*/ 101 w 203"/>
                <a:gd name="T9" fmla="*/ 7 h 202"/>
                <a:gd name="T10" fmla="*/ 7 w 203"/>
                <a:gd name="T11" fmla="*/ 86 h 202"/>
                <a:gd name="T12" fmla="*/ 3 w 203"/>
                <a:gd name="T13" fmla="*/ 89 h 202"/>
                <a:gd name="T14" fmla="*/ 0 w 203"/>
                <a:gd name="T15" fmla="*/ 85 h 202"/>
                <a:gd name="T16" fmla="*/ 101 w 203"/>
                <a:gd name="T17" fmla="*/ 0 h 202"/>
                <a:gd name="T18" fmla="*/ 203 w 203"/>
                <a:gd name="T19" fmla="*/ 102 h 202"/>
                <a:gd name="T20" fmla="*/ 120 w 203"/>
                <a:gd name="T21" fmla="*/ 202 h 202"/>
                <a:gd name="T22" fmla="*/ 119 w 203"/>
                <a:gd name="T2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02">
                  <a:moveTo>
                    <a:pt x="119" y="202"/>
                  </a:moveTo>
                  <a:cubicBezTo>
                    <a:pt x="118" y="202"/>
                    <a:pt x="116" y="201"/>
                    <a:pt x="116" y="199"/>
                  </a:cubicBezTo>
                  <a:cubicBezTo>
                    <a:pt x="115" y="197"/>
                    <a:pt x="117" y="196"/>
                    <a:pt x="119" y="195"/>
                  </a:cubicBezTo>
                  <a:cubicBezTo>
                    <a:pt x="164" y="187"/>
                    <a:pt x="196" y="148"/>
                    <a:pt x="196" y="102"/>
                  </a:cubicBezTo>
                  <a:cubicBezTo>
                    <a:pt x="196" y="49"/>
                    <a:pt x="154" y="7"/>
                    <a:pt x="101" y="7"/>
                  </a:cubicBezTo>
                  <a:cubicBezTo>
                    <a:pt x="54" y="7"/>
                    <a:pt x="15" y="40"/>
                    <a:pt x="7" y="86"/>
                  </a:cubicBezTo>
                  <a:cubicBezTo>
                    <a:pt x="7" y="88"/>
                    <a:pt x="5" y="89"/>
                    <a:pt x="3" y="89"/>
                  </a:cubicBezTo>
                  <a:cubicBezTo>
                    <a:pt x="1" y="89"/>
                    <a:pt x="0" y="87"/>
                    <a:pt x="0" y="85"/>
                  </a:cubicBezTo>
                  <a:cubicBezTo>
                    <a:pt x="8" y="35"/>
                    <a:pt x="51" y="0"/>
                    <a:pt x="101" y="0"/>
                  </a:cubicBezTo>
                  <a:cubicBezTo>
                    <a:pt x="157" y="0"/>
                    <a:pt x="203" y="45"/>
                    <a:pt x="203" y="102"/>
                  </a:cubicBezTo>
                  <a:cubicBezTo>
                    <a:pt x="203" y="151"/>
                    <a:pt x="168" y="193"/>
                    <a:pt x="120" y="202"/>
                  </a:cubicBezTo>
                  <a:cubicBezTo>
                    <a:pt x="120" y="202"/>
                    <a:pt x="119" y="202"/>
                    <a:pt x="119" y="20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0" name="Freeform 283">
              <a:extLst>
                <a:ext uri="{FF2B5EF4-FFF2-40B4-BE49-F238E27FC236}">
                  <a16:creationId xmlns:a16="http://schemas.microsoft.com/office/drawing/2014/main" id="{D206D078-0F85-2B67-045B-97AC199643DD}"/>
                </a:ext>
              </a:extLst>
            </p:cNvPr>
            <p:cNvSpPr>
              <a:spLocks/>
            </p:cNvSpPr>
            <p:nvPr/>
          </p:nvSpPr>
          <p:spPr bwMode="auto">
            <a:xfrm>
              <a:off x="-7167908" y="3672002"/>
              <a:ext cx="395370" cy="95182"/>
            </a:xfrm>
            <a:custGeom>
              <a:avLst/>
              <a:gdLst>
                <a:gd name="T0" fmla="*/ 71 w 143"/>
                <a:gd name="T1" fmla="*/ 35 h 35"/>
                <a:gd name="T2" fmla="*/ 1 w 143"/>
                <a:gd name="T3" fmla="*/ 7 h 35"/>
                <a:gd name="T4" fmla="*/ 1 w 143"/>
                <a:gd name="T5" fmla="*/ 2 h 35"/>
                <a:gd name="T6" fmla="*/ 6 w 143"/>
                <a:gd name="T7" fmla="*/ 2 h 35"/>
                <a:gd name="T8" fmla="*/ 71 w 143"/>
                <a:gd name="T9" fmla="*/ 28 h 35"/>
                <a:gd name="T10" fmla="*/ 137 w 143"/>
                <a:gd name="T11" fmla="*/ 2 h 35"/>
                <a:gd name="T12" fmla="*/ 142 w 143"/>
                <a:gd name="T13" fmla="*/ 2 h 35"/>
                <a:gd name="T14" fmla="*/ 142 w 143"/>
                <a:gd name="T15" fmla="*/ 7 h 35"/>
                <a:gd name="T16" fmla="*/ 71 w 143"/>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35">
                  <a:moveTo>
                    <a:pt x="71" y="35"/>
                  </a:moveTo>
                  <a:cubicBezTo>
                    <a:pt x="45" y="35"/>
                    <a:pt x="20" y="25"/>
                    <a:pt x="1" y="7"/>
                  </a:cubicBezTo>
                  <a:cubicBezTo>
                    <a:pt x="0" y="6"/>
                    <a:pt x="0" y="4"/>
                    <a:pt x="1" y="2"/>
                  </a:cubicBezTo>
                  <a:cubicBezTo>
                    <a:pt x="2" y="1"/>
                    <a:pt x="5" y="1"/>
                    <a:pt x="6" y="2"/>
                  </a:cubicBezTo>
                  <a:cubicBezTo>
                    <a:pt x="24" y="19"/>
                    <a:pt x="47" y="28"/>
                    <a:pt x="71" y="28"/>
                  </a:cubicBezTo>
                  <a:cubicBezTo>
                    <a:pt x="96" y="28"/>
                    <a:pt x="119" y="19"/>
                    <a:pt x="137" y="2"/>
                  </a:cubicBezTo>
                  <a:cubicBezTo>
                    <a:pt x="138" y="0"/>
                    <a:pt x="140" y="0"/>
                    <a:pt x="142" y="2"/>
                  </a:cubicBezTo>
                  <a:cubicBezTo>
                    <a:pt x="143" y="3"/>
                    <a:pt x="143" y="6"/>
                    <a:pt x="142" y="7"/>
                  </a:cubicBezTo>
                  <a:cubicBezTo>
                    <a:pt x="123" y="25"/>
                    <a:pt x="98" y="35"/>
                    <a:pt x="71"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1" name="Freeform 284">
              <a:extLst>
                <a:ext uri="{FF2B5EF4-FFF2-40B4-BE49-F238E27FC236}">
                  <a16:creationId xmlns:a16="http://schemas.microsoft.com/office/drawing/2014/main" id="{864E287A-5A0A-FFC4-25FA-36D3A614AAD7}"/>
                </a:ext>
              </a:extLst>
            </p:cNvPr>
            <p:cNvSpPr>
              <a:spLocks/>
            </p:cNvSpPr>
            <p:nvPr/>
          </p:nvSpPr>
          <p:spPr bwMode="auto">
            <a:xfrm>
              <a:off x="-7142283" y="3994156"/>
              <a:ext cx="366083" cy="91522"/>
            </a:xfrm>
            <a:custGeom>
              <a:avLst/>
              <a:gdLst>
                <a:gd name="T0" fmla="*/ 129 w 133"/>
                <a:gd name="T1" fmla="*/ 34 h 34"/>
                <a:gd name="T2" fmla="*/ 126 w 133"/>
                <a:gd name="T3" fmla="*/ 33 h 34"/>
                <a:gd name="T4" fmla="*/ 62 w 133"/>
                <a:gd name="T5" fmla="*/ 8 h 34"/>
                <a:gd name="T6" fmla="*/ 6 w 133"/>
                <a:gd name="T7" fmla="*/ 26 h 34"/>
                <a:gd name="T8" fmla="*/ 1 w 133"/>
                <a:gd name="T9" fmla="*/ 25 h 34"/>
                <a:gd name="T10" fmla="*/ 2 w 133"/>
                <a:gd name="T11" fmla="*/ 20 h 34"/>
                <a:gd name="T12" fmla="*/ 62 w 133"/>
                <a:gd name="T13" fmla="*/ 0 h 34"/>
                <a:gd name="T14" fmla="*/ 131 w 133"/>
                <a:gd name="T15" fmla="*/ 27 h 34"/>
                <a:gd name="T16" fmla="*/ 131 w 133"/>
                <a:gd name="T17" fmla="*/ 32 h 34"/>
                <a:gd name="T18" fmla="*/ 129 w 133"/>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34">
                  <a:moveTo>
                    <a:pt x="129" y="34"/>
                  </a:moveTo>
                  <a:cubicBezTo>
                    <a:pt x="128" y="34"/>
                    <a:pt x="127" y="33"/>
                    <a:pt x="126" y="33"/>
                  </a:cubicBezTo>
                  <a:cubicBezTo>
                    <a:pt x="109" y="16"/>
                    <a:pt x="86" y="8"/>
                    <a:pt x="62" y="8"/>
                  </a:cubicBezTo>
                  <a:cubicBezTo>
                    <a:pt x="42" y="8"/>
                    <a:pt x="22" y="14"/>
                    <a:pt x="6" y="26"/>
                  </a:cubicBezTo>
                  <a:cubicBezTo>
                    <a:pt x="5" y="27"/>
                    <a:pt x="2" y="27"/>
                    <a:pt x="1" y="25"/>
                  </a:cubicBezTo>
                  <a:cubicBezTo>
                    <a:pt x="0" y="23"/>
                    <a:pt x="0" y="21"/>
                    <a:pt x="2" y="20"/>
                  </a:cubicBezTo>
                  <a:cubicBezTo>
                    <a:pt x="19" y="7"/>
                    <a:pt x="40" y="0"/>
                    <a:pt x="62" y="0"/>
                  </a:cubicBezTo>
                  <a:cubicBezTo>
                    <a:pt x="88" y="0"/>
                    <a:pt x="112" y="10"/>
                    <a:pt x="131" y="27"/>
                  </a:cubicBezTo>
                  <a:cubicBezTo>
                    <a:pt x="133" y="29"/>
                    <a:pt x="133" y="31"/>
                    <a:pt x="131" y="32"/>
                  </a:cubicBezTo>
                  <a:cubicBezTo>
                    <a:pt x="131" y="33"/>
                    <a:pt x="130" y="34"/>
                    <a:pt x="12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2" name="Freeform 285">
              <a:extLst>
                <a:ext uri="{FF2B5EF4-FFF2-40B4-BE49-F238E27FC236}">
                  <a16:creationId xmlns:a16="http://schemas.microsoft.com/office/drawing/2014/main" id="{16BB494D-AC54-6FDC-036B-5A295384BD7F}"/>
                </a:ext>
              </a:extLst>
            </p:cNvPr>
            <p:cNvSpPr>
              <a:spLocks/>
            </p:cNvSpPr>
            <p:nvPr/>
          </p:nvSpPr>
          <p:spPr bwMode="auto">
            <a:xfrm>
              <a:off x="-7123978" y="3598786"/>
              <a:ext cx="303850" cy="541803"/>
            </a:xfrm>
            <a:custGeom>
              <a:avLst/>
              <a:gdLst>
                <a:gd name="T0" fmla="*/ 77 w 110"/>
                <a:gd name="T1" fmla="*/ 195 h 195"/>
                <a:gd name="T2" fmla="*/ 74 w 110"/>
                <a:gd name="T3" fmla="*/ 194 h 195"/>
                <a:gd name="T4" fmla="*/ 75 w 110"/>
                <a:gd name="T5" fmla="*/ 188 h 195"/>
                <a:gd name="T6" fmla="*/ 103 w 110"/>
                <a:gd name="T7" fmla="*/ 102 h 195"/>
                <a:gd name="T8" fmla="*/ 55 w 110"/>
                <a:gd name="T9" fmla="*/ 7 h 195"/>
                <a:gd name="T10" fmla="*/ 7 w 110"/>
                <a:gd name="T11" fmla="*/ 102 h 195"/>
                <a:gd name="T12" fmla="*/ 26 w 110"/>
                <a:gd name="T13" fmla="*/ 178 h 195"/>
                <a:gd name="T14" fmla="*/ 25 w 110"/>
                <a:gd name="T15" fmla="*/ 183 h 195"/>
                <a:gd name="T16" fmla="*/ 20 w 110"/>
                <a:gd name="T17" fmla="*/ 182 h 195"/>
                <a:gd name="T18" fmla="*/ 0 w 110"/>
                <a:gd name="T19" fmla="*/ 102 h 195"/>
                <a:gd name="T20" fmla="*/ 55 w 110"/>
                <a:gd name="T21" fmla="*/ 0 h 195"/>
                <a:gd name="T22" fmla="*/ 110 w 110"/>
                <a:gd name="T23" fmla="*/ 102 h 195"/>
                <a:gd name="T24" fmla="*/ 79 w 110"/>
                <a:gd name="T25" fmla="*/ 194 h 195"/>
                <a:gd name="T26" fmla="*/ 77 w 110"/>
                <a:gd name="T2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95">
                  <a:moveTo>
                    <a:pt x="77" y="195"/>
                  </a:moveTo>
                  <a:cubicBezTo>
                    <a:pt x="76" y="195"/>
                    <a:pt x="75" y="194"/>
                    <a:pt x="74" y="194"/>
                  </a:cubicBezTo>
                  <a:cubicBezTo>
                    <a:pt x="73" y="192"/>
                    <a:pt x="73" y="190"/>
                    <a:pt x="75" y="188"/>
                  </a:cubicBezTo>
                  <a:cubicBezTo>
                    <a:pt x="92" y="173"/>
                    <a:pt x="103" y="139"/>
                    <a:pt x="103" y="102"/>
                  </a:cubicBezTo>
                  <a:cubicBezTo>
                    <a:pt x="103" y="49"/>
                    <a:pt x="82" y="7"/>
                    <a:pt x="55" y="7"/>
                  </a:cubicBezTo>
                  <a:cubicBezTo>
                    <a:pt x="29" y="7"/>
                    <a:pt x="7" y="49"/>
                    <a:pt x="7" y="102"/>
                  </a:cubicBezTo>
                  <a:cubicBezTo>
                    <a:pt x="7" y="132"/>
                    <a:pt x="14" y="159"/>
                    <a:pt x="26" y="178"/>
                  </a:cubicBezTo>
                  <a:cubicBezTo>
                    <a:pt x="27" y="179"/>
                    <a:pt x="27" y="181"/>
                    <a:pt x="25" y="183"/>
                  </a:cubicBezTo>
                  <a:cubicBezTo>
                    <a:pt x="24" y="184"/>
                    <a:pt x="21" y="183"/>
                    <a:pt x="20" y="182"/>
                  </a:cubicBezTo>
                  <a:cubicBezTo>
                    <a:pt x="7" y="162"/>
                    <a:pt x="0" y="133"/>
                    <a:pt x="0" y="102"/>
                  </a:cubicBezTo>
                  <a:cubicBezTo>
                    <a:pt x="0" y="44"/>
                    <a:pt x="24" y="0"/>
                    <a:pt x="55" y="0"/>
                  </a:cubicBezTo>
                  <a:cubicBezTo>
                    <a:pt x="86" y="0"/>
                    <a:pt x="110" y="44"/>
                    <a:pt x="110" y="102"/>
                  </a:cubicBezTo>
                  <a:cubicBezTo>
                    <a:pt x="110" y="141"/>
                    <a:pt x="99" y="177"/>
                    <a:pt x="79" y="194"/>
                  </a:cubicBezTo>
                  <a:cubicBezTo>
                    <a:pt x="79" y="194"/>
                    <a:pt x="78" y="195"/>
                    <a:pt x="77" y="1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3" name="Freeform 286">
              <a:extLst>
                <a:ext uri="{FF2B5EF4-FFF2-40B4-BE49-F238E27FC236}">
                  <a16:creationId xmlns:a16="http://schemas.microsoft.com/office/drawing/2014/main" id="{3ED11BE3-EDE4-F3DE-26B8-2B5BE8CEEF39}"/>
                </a:ext>
              </a:extLst>
            </p:cNvPr>
            <p:cNvSpPr>
              <a:spLocks/>
            </p:cNvSpPr>
            <p:nvPr/>
          </p:nvSpPr>
          <p:spPr bwMode="auto">
            <a:xfrm>
              <a:off x="-7197195" y="3869687"/>
              <a:ext cx="505195" cy="21965"/>
            </a:xfrm>
            <a:custGeom>
              <a:avLst/>
              <a:gdLst>
                <a:gd name="T0" fmla="*/ 180 w 183"/>
                <a:gd name="T1" fmla="*/ 7 h 7"/>
                <a:gd name="T2" fmla="*/ 4 w 183"/>
                <a:gd name="T3" fmla="*/ 7 h 7"/>
                <a:gd name="T4" fmla="*/ 0 w 183"/>
                <a:gd name="T5" fmla="*/ 4 h 7"/>
                <a:gd name="T6" fmla="*/ 4 w 183"/>
                <a:gd name="T7" fmla="*/ 0 h 7"/>
                <a:gd name="T8" fmla="*/ 180 w 183"/>
                <a:gd name="T9" fmla="*/ 0 h 7"/>
                <a:gd name="T10" fmla="*/ 183 w 183"/>
                <a:gd name="T11" fmla="*/ 4 h 7"/>
                <a:gd name="T12" fmla="*/ 180 w 18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83" h="7">
                  <a:moveTo>
                    <a:pt x="180" y="7"/>
                  </a:moveTo>
                  <a:cubicBezTo>
                    <a:pt x="4" y="7"/>
                    <a:pt x="4" y="7"/>
                    <a:pt x="4" y="7"/>
                  </a:cubicBezTo>
                  <a:cubicBezTo>
                    <a:pt x="2" y="7"/>
                    <a:pt x="0" y="6"/>
                    <a:pt x="0" y="4"/>
                  </a:cubicBezTo>
                  <a:cubicBezTo>
                    <a:pt x="0" y="2"/>
                    <a:pt x="2" y="0"/>
                    <a:pt x="4" y="0"/>
                  </a:cubicBezTo>
                  <a:cubicBezTo>
                    <a:pt x="180" y="0"/>
                    <a:pt x="180" y="0"/>
                    <a:pt x="180" y="0"/>
                  </a:cubicBezTo>
                  <a:cubicBezTo>
                    <a:pt x="182" y="0"/>
                    <a:pt x="183" y="2"/>
                    <a:pt x="183" y="4"/>
                  </a:cubicBezTo>
                  <a:cubicBezTo>
                    <a:pt x="183" y="6"/>
                    <a:pt x="182" y="7"/>
                    <a:pt x="18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4" name="Freeform 287">
              <a:extLst>
                <a:ext uri="{FF2B5EF4-FFF2-40B4-BE49-F238E27FC236}">
                  <a16:creationId xmlns:a16="http://schemas.microsoft.com/office/drawing/2014/main" id="{9ACF13B4-9633-C7E1-AD9E-006B7548A8F9}"/>
                </a:ext>
              </a:extLst>
            </p:cNvPr>
            <p:cNvSpPr>
              <a:spLocks/>
            </p:cNvSpPr>
            <p:nvPr/>
          </p:nvSpPr>
          <p:spPr bwMode="auto">
            <a:xfrm>
              <a:off x="-6981207" y="3598786"/>
              <a:ext cx="18305" cy="508857"/>
            </a:xfrm>
            <a:custGeom>
              <a:avLst/>
              <a:gdLst>
                <a:gd name="T0" fmla="*/ 3 w 7"/>
                <a:gd name="T1" fmla="*/ 183 h 183"/>
                <a:gd name="T2" fmla="*/ 0 w 7"/>
                <a:gd name="T3" fmla="*/ 179 h 183"/>
                <a:gd name="T4" fmla="*/ 0 w 7"/>
                <a:gd name="T5" fmla="*/ 3 h 183"/>
                <a:gd name="T6" fmla="*/ 3 w 7"/>
                <a:gd name="T7" fmla="*/ 0 h 183"/>
                <a:gd name="T8" fmla="*/ 7 w 7"/>
                <a:gd name="T9" fmla="*/ 3 h 183"/>
                <a:gd name="T10" fmla="*/ 7 w 7"/>
                <a:gd name="T11" fmla="*/ 179 h 183"/>
                <a:gd name="T12" fmla="*/ 3 w 7"/>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7" h="183">
                  <a:moveTo>
                    <a:pt x="3" y="183"/>
                  </a:moveTo>
                  <a:cubicBezTo>
                    <a:pt x="1" y="183"/>
                    <a:pt x="0" y="181"/>
                    <a:pt x="0" y="179"/>
                  </a:cubicBezTo>
                  <a:cubicBezTo>
                    <a:pt x="0" y="3"/>
                    <a:pt x="0" y="3"/>
                    <a:pt x="0" y="3"/>
                  </a:cubicBezTo>
                  <a:cubicBezTo>
                    <a:pt x="0" y="1"/>
                    <a:pt x="1" y="0"/>
                    <a:pt x="3" y="0"/>
                  </a:cubicBezTo>
                  <a:cubicBezTo>
                    <a:pt x="5" y="0"/>
                    <a:pt x="7" y="1"/>
                    <a:pt x="7" y="3"/>
                  </a:cubicBezTo>
                  <a:cubicBezTo>
                    <a:pt x="7" y="179"/>
                    <a:pt x="7" y="179"/>
                    <a:pt x="7" y="179"/>
                  </a:cubicBezTo>
                  <a:cubicBezTo>
                    <a:pt x="7" y="181"/>
                    <a:pt x="5" y="183"/>
                    <a:pt x="3" y="18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5" name="Freeform 288">
              <a:extLst>
                <a:ext uri="{FF2B5EF4-FFF2-40B4-BE49-F238E27FC236}">
                  <a16:creationId xmlns:a16="http://schemas.microsoft.com/office/drawing/2014/main" id="{D74C32F0-55D0-E788-132C-8726B99146F9}"/>
                </a:ext>
              </a:extLst>
            </p:cNvPr>
            <p:cNvSpPr>
              <a:spLocks noEditPoints="1"/>
            </p:cNvSpPr>
            <p:nvPr/>
          </p:nvSpPr>
          <p:spPr bwMode="auto">
            <a:xfrm>
              <a:off x="-7314341" y="3822095"/>
              <a:ext cx="406353" cy="402691"/>
            </a:xfrm>
            <a:custGeom>
              <a:avLst/>
              <a:gdLst>
                <a:gd name="T0" fmla="*/ 101 w 147"/>
                <a:gd name="T1" fmla="*/ 145 h 146"/>
                <a:gd name="T2" fmla="*/ 64 w 147"/>
                <a:gd name="T3" fmla="*/ 129 h 146"/>
                <a:gd name="T4" fmla="*/ 21 w 147"/>
                <a:gd name="T5" fmla="*/ 88 h 146"/>
                <a:gd name="T6" fmla="*/ 3 w 147"/>
                <a:gd name="T7" fmla="*/ 55 h 146"/>
                <a:gd name="T8" fmla="*/ 0 w 147"/>
                <a:gd name="T9" fmla="*/ 35 h 146"/>
                <a:gd name="T10" fmla="*/ 0 w 147"/>
                <a:gd name="T11" fmla="*/ 32 h 146"/>
                <a:gd name="T12" fmla="*/ 5 w 147"/>
                <a:gd name="T13" fmla="*/ 22 h 146"/>
                <a:gd name="T14" fmla="*/ 32 w 147"/>
                <a:gd name="T15" fmla="*/ 0 h 146"/>
                <a:gd name="T16" fmla="*/ 41 w 147"/>
                <a:gd name="T17" fmla="*/ 5 h 146"/>
                <a:gd name="T18" fmla="*/ 57 w 147"/>
                <a:gd name="T19" fmla="*/ 35 h 146"/>
                <a:gd name="T20" fmla="*/ 54 w 147"/>
                <a:gd name="T21" fmla="*/ 49 h 146"/>
                <a:gd name="T22" fmla="*/ 50 w 147"/>
                <a:gd name="T23" fmla="*/ 62 h 146"/>
                <a:gd name="T24" fmla="*/ 65 w 147"/>
                <a:gd name="T25" fmla="*/ 81 h 146"/>
                <a:gd name="T26" fmla="*/ 84 w 147"/>
                <a:gd name="T27" fmla="*/ 97 h 146"/>
                <a:gd name="T28" fmla="*/ 90 w 147"/>
                <a:gd name="T29" fmla="*/ 99 h 146"/>
                <a:gd name="T30" fmla="*/ 91 w 147"/>
                <a:gd name="T31" fmla="*/ 97 h 146"/>
                <a:gd name="T32" fmla="*/ 98 w 147"/>
                <a:gd name="T33" fmla="*/ 90 h 146"/>
                <a:gd name="T34" fmla="*/ 112 w 147"/>
                <a:gd name="T35" fmla="*/ 88 h 146"/>
                <a:gd name="T36" fmla="*/ 141 w 147"/>
                <a:gd name="T37" fmla="*/ 105 h 146"/>
                <a:gd name="T38" fmla="*/ 146 w 147"/>
                <a:gd name="T39" fmla="*/ 113 h 146"/>
                <a:gd name="T40" fmla="*/ 124 w 147"/>
                <a:gd name="T41" fmla="*/ 141 h 146"/>
                <a:gd name="T42" fmla="*/ 114 w 147"/>
                <a:gd name="T43" fmla="*/ 146 h 146"/>
                <a:gd name="T44" fmla="*/ 113 w 147"/>
                <a:gd name="T45" fmla="*/ 146 h 146"/>
                <a:gd name="T46" fmla="*/ 7 w 147"/>
                <a:gd name="T47" fmla="*/ 33 h 146"/>
                <a:gd name="T48" fmla="*/ 8 w 147"/>
                <a:gd name="T49" fmla="*/ 42 h 146"/>
                <a:gd name="T50" fmla="*/ 16 w 147"/>
                <a:gd name="T51" fmla="*/ 67 h 146"/>
                <a:gd name="T52" fmla="*/ 44 w 147"/>
                <a:gd name="T53" fmla="*/ 102 h 146"/>
                <a:gd name="T54" fmla="*/ 87 w 147"/>
                <a:gd name="T55" fmla="*/ 134 h 146"/>
                <a:gd name="T56" fmla="*/ 111 w 147"/>
                <a:gd name="T57" fmla="*/ 139 h 146"/>
                <a:gd name="T58" fmla="*/ 113 w 147"/>
                <a:gd name="T59" fmla="*/ 139 h 146"/>
                <a:gd name="T60" fmla="*/ 118 w 147"/>
                <a:gd name="T61" fmla="*/ 136 h 146"/>
                <a:gd name="T62" fmla="*/ 139 w 147"/>
                <a:gd name="T63" fmla="*/ 114 h 146"/>
                <a:gd name="T64" fmla="*/ 109 w 147"/>
                <a:gd name="T65" fmla="*/ 95 h 146"/>
                <a:gd name="T66" fmla="*/ 106 w 147"/>
                <a:gd name="T67" fmla="*/ 94 h 146"/>
                <a:gd name="T68" fmla="*/ 94 w 147"/>
                <a:gd name="T69" fmla="*/ 104 h 146"/>
                <a:gd name="T70" fmla="*/ 89 w 147"/>
                <a:gd name="T71" fmla="*/ 106 h 146"/>
                <a:gd name="T72" fmla="*/ 81 w 147"/>
                <a:gd name="T73" fmla="*/ 103 h 146"/>
                <a:gd name="T74" fmla="*/ 60 w 147"/>
                <a:gd name="T75" fmla="*/ 86 h 146"/>
                <a:gd name="T76" fmla="*/ 43 w 147"/>
                <a:gd name="T77" fmla="*/ 65 h 146"/>
                <a:gd name="T78" fmla="*/ 40 w 147"/>
                <a:gd name="T79" fmla="*/ 56 h 146"/>
                <a:gd name="T80" fmla="*/ 42 w 147"/>
                <a:gd name="T81" fmla="*/ 52 h 146"/>
                <a:gd name="T82" fmla="*/ 51 w 147"/>
                <a:gd name="T83" fmla="*/ 41 h 146"/>
                <a:gd name="T84" fmla="*/ 35 w 147"/>
                <a:gd name="T85" fmla="*/ 9 h 146"/>
                <a:gd name="T86" fmla="*/ 32 w 147"/>
                <a:gd name="T87" fmla="*/ 7 h 146"/>
                <a:gd name="T88" fmla="*/ 10 w 147"/>
                <a:gd name="T89" fmla="*/ 27 h 146"/>
                <a:gd name="T90" fmla="*/ 7 w 147"/>
                <a:gd name="T91" fmla="*/ 3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 h="146">
                  <a:moveTo>
                    <a:pt x="111" y="146"/>
                  </a:moveTo>
                  <a:cubicBezTo>
                    <a:pt x="108" y="146"/>
                    <a:pt x="105" y="146"/>
                    <a:pt x="101" y="145"/>
                  </a:cubicBezTo>
                  <a:cubicBezTo>
                    <a:pt x="96" y="144"/>
                    <a:pt x="91" y="143"/>
                    <a:pt x="85" y="140"/>
                  </a:cubicBezTo>
                  <a:cubicBezTo>
                    <a:pt x="78" y="138"/>
                    <a:pt x="71" y="134"/>
                    <a:pt x="64" y="129"/>
                  </a:cubicBezTo>
                  <a:cubicBezTo>
                    <a:pt x="56" y="123"/>
                    <a:pt x="47" y="116"/>
                    <a:pt x="38" y="107"/>
                  </a:cubicBezTo>
                  <a:cubicBezTo>
                    <a:pt x="32" y="101"/>
                    <a:pt x="26" y="94"/>
                    <a:pt x="21" y="88"/>
                  </a:cubicBezTo>
                  <a:cubicBezTo>
                    <a:pt x="16" y="81"/>
                    <a:pt x="13" y="75"/>
                    <a:pt x="10" y="70"/>
                  </a:cubicBezTo>
                  <a:cubicBezTo>
                    <a:pt x="7" y="65"/>
                    <a:pt x="5" y="59"/>
                    <a:pt x="3" y="55"/>
                  </a:cubicBezTo>
                  <a:cubicBezTo>
                    <a:pt x="2" y="51"/>
                    <a:pt x="1" y="47"/>
                    <a:pt x="0" y="43"/>
                  </a:cubicBezTo>
                  <a:cubicBezTo>
                    <a:pt x="0" y="40"/>
                    <a:pt x="0" y="37"/>
                    <a:pt x="0" y="35"/>
                  </a:cubicBezTo>
                  <a:cubicBezTo>
                    <a:pt x="0" y="34"/>
                    <a:pt x="0" y="33"/>
                    <a:pt x="0" y="33"/>
                  </a:cubicBezTo>
                  <a:cubicBezTo>
                    <a:pt x="0" y="32"/>
                    <a:pt x="0" y="32"/>
                    <a:pt x="0" y="32"/>
                  </a:cubicBezTo>
                  <a:cubicBezTo>
                    <a:pt x="0" y="30"/>
                    <a:pt x="1" y="29"/>
                    <a:pt x="2" y="27"/>
                  </a:cubicBezTo>
                  <a:cubicBezTo>
                    <a:pt x="3" y="25"/>
                    <a:pt x="4" y="23"/>
                    <a:pt x="5" y="22"/>
                  </a:cubicBezTo>
                  <a:cubicBezTo>
                    <a:pt x="24" y="3"/>
                    <a:pt x="24" y="3"/>
                    <a:pt x="24" y="3"/>
                  </a:cubicBezTo>
                  <a:cubicBezTo>
                    <a:pt x="27" y="1"/>
                    <a:pt x="29" y="0"/>
                    <a:pt x="32" y="0"/>
                  </a:cubicBezTo>
                  <a:cubicBezTo>
                    <a:pt x="34" y="0"/>
                    <a:pt x="36" y="0"/>
                    <a:pt x="37" y="1"/>
                  </a:cubicBezTo>
                  <a:cubicBezTo>
                    <a:pt x="39" y="2"/>
                    <a:pt x="40" y="4"/>
                    <a:pt x="41" y="5"/>
                  </a:cubicBezTo>
                  <a:cubicBezTo>
                    <a:pt x="41" y="5"/>
                    <a:pt x="41" y="5"/>
                    <a:pt x="41" y="5"/>
                  </a:cubicBezTo>
                  <a:cubicBezTo>
                    <a:pt x="57" y="35"/>
                    <a:pt x="57" y="35"/>
                    <a:pt x="57" y="35"/>
                  </a:cubicBezTo>
                  <a:cubicBezTo>
                    <a:pt x="58" y="38"/>
                    <a:pt x="58" y="40"/>
                    <a:pt x="58" y="43"/>
                  </a:cubicBezTo>
                  <a:cubicBezTo>
                    <a:pt x="57" y="45"/>
                    <a:pt x="56" y="48"/>
                    <a:pt x="54" y="49"/>
                  </a:cubicBezTo>
                  <a:cubicBezTo>
                    <a:pt x="47" y="56"/>
                    <a:pt x="47" y="56"/>
                    <a:pt x="47" y="56"/>
                  </a:cubicBezTo>
                  <a:cubicBezTo>
                    <a:pt x="48" y="58"/>
                    <a:pt x="48" y="60"/>
                    <a:pt x="50" y="62"/>
                  </a:cubicBezTo>
                  <a:cubicBezTo>
                    <a:pt x="51" y="64"/>
                    <a:pt x="52" y="67"/>
                    <a:pt x="55" y="70"/>
                  </a:cubicBezTo>
                  <a:cubicBezTo>
                    <a:pt x="57" y="73"/>
                    <a:pt x="60" y="77"/>
                    <a:pt x="65" y="81"/>
                  </a:cubicBezTo>
                  <a:cubicBezTo>
                    <a:pt x="69" y="85"/>
                    <a:pt x="73" y="89"/>
                    <a:pt x="76" y="91"/>
                  </a:cubicBezTo>
                  <a:cubicBezTo>
                    <a:pt x="79" y="94"/>
                    <a:pt x="82" y="95"/>
                    <a:pt x="84" y="97"/>
                  </a:cubicBezTo>
                  <a:cubicBezTo>
                    <a:pt x="87" y="98"/>
                    <a:pt x="88" y="98"/>
                    <a:pt x="89" y="98"/>
                  </a:cubicBezTo>
                  <a:cubicBezTo>
                    <a:pt x="90" y="99"/>
                    <a:pt x="90" y="99"/>
                    <a:pt x="90" y="99"/>
                  </a:cubicBezTo>
                  <a:cubicBezTo>
                    <a:pt x="91" y="97"/>
                    <a:pt x="91" y="97"/>
                    <a:pt x="91" y="97"/>
                  </a:cubicBezTo>
                  <a:cubicBezTo>
                    <a:pt x="91" y="97"/>
                    <a:pt x="91" y="97"/>
                    <a:pt x="91" y="97"/>
                  </a:cubicBezTo>
                  <a:cubicBezTo>
                    <a:pt x="98" y="90"/>
                    <a:pt x="98" y="90"/>
                    <a:pt x="98" y="90"/>
                  </a:cubicBezTo>
                  <a:cubicBezTo>
                    <a:pt x="98" y="90"/>
                    <a:pt x="98" y="90"/>
                    <a:pt x="98" y="90"/>
                  </a:cubicBezTo>
                  <a:cubicBezTo>
                    <a:pt x="100" y="88"/>
                    <a:pt x="103" y="87"/>
                    <a:pt x="106" y="87"/>
                  </a:cubicBezTo>
                  <a:cubicBezTo>
                    <a:pt x="108" y="87"/>
                    <a:pt x="110" y="87"/>
                    <a:pt x="112" y="88"/>
                  </a:cubicBezTo>
                  <a:cubicBezTo>
                    <a:pt x="112" y="88"/>
                    <a:pt x="112" y="88"/>
                    <a:pt x="112" y="88"/>
                  </a:cubicBezTo>
                  <a:cubicBezTo>
                    <a:pt x="141" y="105"/>
                    <a:pt x="141" y="105"/>
                    <a:pt x="141" y="105"/>
                  </a:cubicBezTo>
                  <a:cubicBezTo>
                    <a:pt x="144" y="107"/>
                    <a:pt x="146" y="109"/>
                    <a:pt x="146" y="112"/>
                  </a:cubicBezTo>
                  <a:cubicBezTo>
                    <a:pt x="146" y="113"/>
                    <a:pt x="146" y="113"/>
                    <a:pt x="146" y="113"/>
                  </a:cubicBezTo>
                  <a:cubicBezTo>
                    <a:pt x="147" y="116"/>
                    <a:pt x="146" y="119"/>
                    <a:pt x="143" y="122"/>
                  </a:cubicBezTo>
                  <a:cubicBezTo>
                    <a:pt x="124" y="141"/>
                    <a:pt x="124" y="141"/>
                    <a:pt x="124" y="141"/>
                  </a:cubicBezTo>
                  <a:cubicBezTo>
                    <a:pt x="122" y="142"/>
                    <a:pt x="121" y="143"/>
                    <a:pt x="119" y="144"/>
                  </a:cubicBezTo>
                  <a:cubicBezTo>
                    <a:pt x="117" y="145"/>
                    <a:pt x="116" y="146"/>
                    <a:pt x="114" y="146"/>
                  </a:cubicBezTo>
                  <a:cubicBezTo>
                    <a:pt x="114" y="146"/>
                    <a:pt x="113" y="146"/>
                    <a:pt x="113" y="146"/>
                  </a:cubicBezTo>
                  <a:cubicBezTo>
                    <a:pt x="113" y="146"/>
                    <a:pt x="113" y="146"/>
                    <a:pt x="113" y="146"/>
                  </a:cubicBezTo>
                  <a:cubicBezTo>
                    <a:pt x="112" y="146"/>
                    <a:pt x="111" y="146"/>
                    <a:pt x="111" y="146"/>
                  </a:cubicBezTo>
                  <a:close/>
                  <a:moveTo>
                    <a:pt x="7" y="33"/>
                  </a:moveTo>
                  <a:cubicBezTo>
                    <a:pt x="7" y="33"/>
                    <a:pt x="7" y="34"/>
                    <a:pt x="7" y="36"/>
                  </a:cubicBezTo>
                  <a:cubicBezTo>
                    <a:pt x="7" y="37"/>
                    <a:pt x="7" y="39"/>
                    <a:pt x="8" y="42"/>
                  </a:cubicBezTo>
                  <a:cubicBezTo>
                    <a:pt x="8" y="45"/>
                    <a:pt x="9" y="49"/>
                    <a:pt x="10" y="53"/>
                  </a:cubicBezTo>
                  <a:cubicBezTo>
                    <a:pt x="12" y="57"/>
                    <a:pt x="14" y="62"/>
                    <a:pt x="16" y="67"/>
                  </a:cubicBezTo>
                  <a:cubicBezTo>
                    <a:pt x="19" y="72"/>
                    <a:pt x="22" y="77"/>
                    <a:pt x="27" y="83"/>
                  </a:cubicBezTo>
                  <a:cubicBezTo>
                    <a:pt x="31" y="89"/>
                    <a:pt x="37" y="96"/>
                    <a:pt x="44" y="102"/>
                  </a:cubicBezTo>
                  <a:cubicBezTo>
                    <a:pt x="52" y="111"/>
                    <a:pt x="60" y="118"/>
                    <a:pt x="67" y="123"/>
                  </a:cubicBezTo>
                  <a:cubicBezTo>
                    <a:pt x="75" y="127"/>
                    <a:pt x="82" y="131"/>
                    <a:pt x="87" y="134"/>
                  </a:cubicBezTo>
                  <a:cubicBezTo>
                    <a:pt x="93" y="136"/>
                    <a:pt x="98" y="137"/>
                    <a:pt x="102" y="138"/>
                  </a:cubicBezTo>
                  <a:cubicBezTo>
                    <a:pt x="107" y="139"/>
                    <a:pt x="109" y="139"/>
                    <a:pt x="111" y="139"/>
                  </a:cubicBezTo>
                  <a:cubicBezTo>
                    <a:pt x="111" y="139"/>
                    <a:pt x="112" y="139"/>
                    <a:pt x="112" y="139"/>
                  </a:cubicBezTo>
                  <a:cubicBezTo>
                    <a:pt x="112" y="139"/>
                    <a:pt x="113" y="139"/>
                    <a:pt x="113" y="139"/>
                  </a:cubicBezTo>
                  <a:cubicBezTo>
                    <a:pt x="114" y="139"/>
                    <a:pt x="115" y="138"/>
                    <a:pt x="116" y="138"/>
                  </a:cubicBezTo>
                  <a:cubicBezTo>
                    <a:pt x="117" y="137"/>
                    <a:pt x="118" y="137"/>
                    <a:pt x="118" y="136"/>
                  </a:cubicBezTo>
                  <a:cubicBezTo>
                    <a:pt x="138" y="117"/>
                    <a:pt x="138" y="117"/>
                    <a:pt x="138" y="117"/>
                  </a:cubicBezTo>
                  <a:cubicBezTo>
                    <a:pt x="139" y="116"/>
                    <a:pt x="139" y="115"/>
                    <a:pt x="139" y="114"/>
                  </a:cubicBezTo>
                  <a:cubicBezTo>
                    <a:pt x="139" y="113"/>
                    <a:pt x="139" y="112"/>
                    <a:pt x="137" y="111"/>
                  </a:cubicBezTo>
                  <a:cubicBezTo>
                    <a:pt x="109" y="95"/>
                    <a:pt x="109" y="95"/>
                    <a:pt x="109" y="95"/>
                  </a:cubicBezTo>
                  <a:cubicBezTo>
                    <a:pt x="109" y="95"/>
                    <a:pt x="109" y="95"/>
                    <a:pt x="109" y="95"/>
                  </a:cubicBezTo>
                  <a:cubicBezTo>
                    <a:pt x="108" y="94"/>
                    <a:pt x="108" y="94"/>
                    <a:pt x="106" y="94"/>
                  </a:cubicBezTo>
                  <a:cubicBezTo>
                    <a:pt x="105" y="94"/>
                    <a:pt x="104" y="95"/>
                    <a:pt x="103" y="96"/>
                  </a:cubicBezTo>
                  <a:cubicBezTo>
                    <a:pt x="94" y="104"/>
                    <a:pt x="94" y="104"/>
                    <a:pt x="94" y="104"/>
                  </a:cubicBezTo>
                  <a:cubicBezTo>
                    <a:pt x="94" y="105"/>
                    <a:pt x="93" y="105"/>
                    <a:pt x="92" y="105"/>
                  </a:cubicBezTo>
                  <a:cubicBezTo>
                    <a:pt x="91" y="106"/>
                    <a:pt x="90" y="106"/>
                    <a:pt x="89" y="106"/>
                  </a:cubicBezTo>
                  <a:cubicBezTo>
                    <a:pt x="87" y="105"/>
                    <a:pt x="87" y="105"/>
                    <a:pt x="87" y="105"/>
                  </a:cubicBezTo>
                  <a:cubicBezTo>
                    <a:pt x="86" y="105"/>
                    <a:pt x="84" y="104"/>
                    <a:pt x="81" y="103"/>
                  </a:cubicBezTo>
                  <a:cubicBezTo>
                    <a:pt x="79" y="102"/>
                    <a:pt x="76" y="100"/>
                    <a:pt x="72" y="97"/>
                  </a:cubicBezTo>
                  <a:cubicBezTo>
                    <a:pt x="68" y="94"/>
                    <a:pt x="64" y="91"/>
                    <a:pt x="60" y="86"/>
                  </a:cubicBezTo>
                  <a:cubicBezTo>
                    <a:pt x="55" y="82"/>
                    <a:pt x="51" y="78"/>
                    <a:pt x="49" y="74"/>
                  </a:cubicBezTo>
                  <a:cubicBezTo>
                    <a:pt x="46" y="70"/>
                    <a:pt x="44" y="67"/>
                    <a:pt x="43" y="65"/>
                  </a:cubicBezTo>
                  <a:cubicBezTo>
                    <a:pt x="42" y="62"/>
                    <a:pt x="41" y="59"/>
                    <a:pt x="40" y="57"/>
                  </a:cubicBezTo>
                  <a:cubicBezTo>
                    <a:pt x="40" y="57"/>
                    <a:pt x="40" y="56"/>
                    <a:pt x="40" y="56"/>
                  </a:cubicBezTo>
                  <a:cubicBezTo>
                    <a:pt x="40" y="56"/>
                    <a:pt x="40" y="55"/>
                    <a:pt x="40" y="54"/>
                  </a:cubicBezTo>
                  <a:cubicBezTo>
                    <a:pt x="41" y="53"/>
                    <a:pt x="41" y="52"/>
                    <a:pt x="42" y="52"/>
                  </a:cubicBezTo>
                  <a:cubicBezTo>
                    <a:pt x="49" y="44"/>
                    <a:pt x="49" y="44"/>
                    <a:pt x="49" y="44"/>
                  </a:cubicBezTo>
                  <a:cubicBezTo>
                    <a:pt x="50" y="44"/>
                    <a:pt x="50" y="43"/>
                    <a:pt x="51" y="41"/>
                  </a:cubicBezTo>
                  <a:cubicBezTo>
                    <a:pt x="51" y="40"/>
                    <a:pt x="51" y="40"/>
                    <a:pt x="50" y="39"/>
                  </a:cubicBezTo>
                  <a:cubicBezTo>
                    <a:pt x="35" y="9"/>
                    <a:pt x="35" y="9"/>
                    <a:pt x="35" y="9"/>
                  </a:cubicBezTo>
                  <a:cubicBezTo>
                    <a:pt x="34" y="8"/>
                    <a:pt x="34" y="8"/>
                    <a:pt x="33" y="7"/>
                  </a:cubicBezTo>
                  <a:cubicBezTo>
                    <a:pt x="33" y="7"/>
                    <a:pt x="32" y="7"/>
                    <a:pt x="32" y="7"/>
                  </a:cubicBezTo>
                  <a:cubicBezTo>
                    <a:pt x="31" y="7"/>
                    <a:pt x="30" y="7"/>
                    <a:pt x="30" y="8"/>
                  </a:cubicBezTo>
                  <a:cubicBezTo>
                    <a:pt x="10" y="27"/>
                    <a:pt x="10" y="27"/>
                    <a:pt x="10" y="27"/>
                  </a:cubicBezTo>
                  <a:cubicBezTo>
                    <a:pt x="9" y="28"/>
                    <a:pt x="9" y="29"/>
                    <a:pt x="8" y="30"/>
                  </a:cubicBezTo>
                  <a:cubicBezTo>
                    <a:pt x="8" y="31"/>
                    <a:pt x="7" y="32"/>
                    <a:pt x="7"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4" name="Shape15_20200717_154431">
            <a:extLst>
              <a:ext uri="{FF2B5EF4-FFF2-40B4-BE49-F238E27FC236}">
                <a16:creationId xmlns:a16="http://schemas.microsoft.com/office/drawing/2014/main" id="{CAFC3D50-68A9-A250-D39C-4B9051D6B240}"/>
              </a:ext>
            </a:extLst>
          </p:cNvPr>
          <p:cNvGrpSpPr>
            <a:grpSpLocks noChangeAspect="1"/>
          </p:cNvGrpSpPr>
          <p:nvPr/>
        </p:nvGrpSpPr>
        <p:grpSpPr>
          <a:xfrm>
            <a:off x="3115142" y="2480944"/>
            <a:ext cx="739489" cy="578411"/>
            <a:chOff x="-904227" y="2233295"/>
            <a:chExt cx="739489" cy="578411"/>
          </a:xfrm>
          <a:solidFill>
            <a:schemeClr val="accent1"/>
          </a:solidFill>
        </p:grpSpPr>
        <p:sp>
          <p:nvSpPr>
            <p:cNvPr id="94" name="Freeform 289">
              <a:extLst>
                <a:ext uri="{FF2B5EF4-FFF2-40B4-BE49-F238E27FC236}">
                  <a16:creationId xmlns:a16="http://schemas.microsoft.com/office/drawing/2014/main" id="{DF4B0FC0-FA96-00C0-8B12-51618D425152}"/>
                </a:ext>
              </a:extLst>
            </p:cNvPr>
            <p:cNvSpPr>
              <a:spLocks noEditPoints="1"/>
            </p:cNvSpPr>
            <p:nvPr/>
          </p:nvSpPr>
          <p:spPr bwMode="auto">
            <a:xfrm>
              <a:off x="-904227" y="2233295"/>
              <a:ext cx="314832" cy="377067"/>
            </a:xfrm>
            <a:custGeom>
              <a:avLst/>
              <a:gdLst>
                <a:gd name="T0" fmla="*/ 57 w 114"/>
                <a:gd name="T1" fmla="*/ 137 h 137"/>
                <a:gd name="T2" fmla="*/ 48 w 114"/>
                <a:gd name="T3" fmla="*/ 133 h 137"/>
                <a:gd name="T4" fmla="*/ 13 w 114"/>
                <a:gd name="T5" fmla="*/ 91 h 137"/>
                <a:gd name="T6" fmla="*/ 0 w 114"/>
                <a:gd name="T7" fmla="*/ 55 h 137"/>
                <a:gd name="T8" fmla="*/ 56 w 114"/>
                <a:gd name="T9" fmla="*/ 0 h 137"/>
                <a:gd name="T10" fmla="*/ 58 w 114"/>
                <a:gd name="T11" fmla="*/ 0 h 137"/>
                <a:gd name="T12" fmla="*/ 114 w 114"/>
                <a:gd name="T13" fmla="*/ 55 h 137"/>
                <a:gd name="T14" fmla="*/ 101 w 114"/>
                <a:gd name="T15" fmla="*/ 91 h 137"/>
                <a:gd name="T16" fmla="*/ 65 w 114"/>
                <a:gd name="T17" fmla="*/ 133 h 137"/>
                <a:gd name="T18" fmla="*/ 57 w 114"/>
                <a:gd name="T19" fmla="*/ 137 h 137"/>
                <a:gd name="T20" fmla="*/ 56 w 114"/>
                <a:gd name="T21" fmla="*/ 7 h 137"/>
                <a:gd name="T22" fmla="*/ 7 w 114"/>
                <a:gd name="T23" fmla="*/ 55 h 137"/>
                <a:gd name="T24" fmla="*/ 19 w 114"/>
                <a:gd name="T25" fmla="*/ 87 h 137"/>
                <a:gd name="T26" fmla="*/ 54 w 114"/>
                <a:gd name="T27" fmla="*/ 128 h 137"/>
                <a:gd name="T28" fmla="*/ 60 w 114"/>
                <a:gd name="T29" fmla="*/ 128 h 137"/>
                <a:gd name="T30" fmla="*/ 95 w 114"/>
                <a:gd name="T31" fmla="*/ 87 h 137"/>
                <a:gd name="T32" fmla="*/ 95 w 114"/>
                <a:gd name="T33" fmla="*/ 87 h 137"/>
                <a:gd name="T34" fmla="*/ 106 w 114"/>
                <a:gd name="T35" fmla="*/ 55 h 137"/>
                <a:gd name="T36" fmla="*/ 58 w 114"/>
                <a:gd name="T37" fmla="*/ 7 h 137"/>
                <a:gd name="T38" fmla="*/ 56 w 114"/>
                <a:gd name="T3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137">
                  <a:moveTo>
                    <a:pt x="57" y="137"/>
                  </a:moveTo>
                  <a:cubicBezTo>
                    <a:pt x="53" y="137"/>
                    <a:pt x="50" y="136"/>
                    <a:pt x="48" y="133"/>
                  </a:cubicBezTo>
                  <a:cubicBezTo>
                    <a:pt x="13" y="91"/>
                    <a:pt x="13" y="91"/>
                    <a:pt x="13" y="91"/>
                  </a:cubicBezTo>
                  <a:cubicBezTo>
                    <a:pt x="5" y="81"/>
                    <a:pt x="0" y="68"/>
                    <a:pt x="0" y="55"/>
                  </a:cubicBezTo>
                  <a:cubicBezTo>
                    <a:pt x="0" y="25"/>
                    <a:pt x="25" y="0"/>
                    <a:pt x="56" y="0"/>
                  </a:cubicBezTo>
                  <a:cubicBezTo>
                    <a:pt x="58" y="0"/>
                    <a:pt x="58" y="0"/>
                    <a:pt x="58" y="0"/>
                  </a:cubicBezTo>
                  <a:cubicBezTo>
                    <a:pt x="89" y="0"/>
                    <a:pt x="114" y="25"/>
                    <a:pt x="114" y="55"/>
                  </a:cubicBezTo>
                  <a:cubicBezTo>
                    <a:pt x="114" y="68"/>
                    <a:pt x="109" y="81"/>
                    <a:pt x="101" y="91"/>
                  </a:cubicBezTo>
                  <a:cubicBezTo>
                    <a:pt x="65" y="133"/>
                    <a:pt x="65" y="133"/>
                    <a:pt x="65" y="133"/>
                  </a:cubicBezTo>
                  <a:cubicBezTo>
                    <a:pt x="63" y="136"/>
                    <a:pt x="60" y="137"/>
                    <a:pt x="57" y="137"/>
                  </a:cubicBezTo>
                  <a:close/>
                  <a:moveTo>
                    <a:pt x="56" y="7"/>
                  </a:moveTo>
                  <a:cubicBezTo>
                    <a:pt x="29" y="7"/>
                    <a:pt x="7" y="29"/>
                    <a:pt x="7" y="55"/>
                  </a:cubicBezTo>
                  <a:cubicBezTo>
                    <a:pt x="7" y="67"/>
                    <a:pt x="11" y="78"/>
                    <a:pt x="19" y="87"/>
                  </a:cubicBezTo>
                  <a:cubicBezTo>
                    <a:pt x="54" y="128"/>
                    <a:pt x="54" y="128"/>
                    <a:pt x="54" y="128"/>
                  </a:cubicBezTo>
                  <a:cubicBezTo>
                    <a:pt x="55" y="130"/>
                    <a:pt x="58" y="130"/>
                    <a:pt x="60" y="128"/>
                  </a:cubicBezTo>
                  <a:cubicBezTo>
                    <a:pt x="95" y="87"/>
                    <a:pt x="95" y="87"/>
                    <a:pt x="95" y="87"/>
                  </a:cubicBezTo>
                  <a:cubicBezTo>
                    <a:pt x="95" y="87"/>
                    <a:pt x="95" y="87"/>
                    <a:pt x="95" y="87"/>
                  </a:cubicBezTo>
                  <a:cubicBezTo>
                    <a:pt x="102" y="78"/>
                    <a:pt x="106" y="67"/>
                    <a:pt x="106" y="55"/>
                  </a:cubicBezTo>
                  <a:cubicBezTo>
                    <a:pt x="106" y="29"/>
                    <a:pt x="85" y="7"/>
                    <a:pt x="58" y="7"/>
                  </a:cubicBezTo>
                  <a:lnTo>
                    <a:pt x="56"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5" name="Freeform 290">
              <a:extLst>
                <a:ext uri="{FF2B5EF4-FFF2-40B4-BE49-F238E27FC236}">
                  <a16:creationId xmlns:a16="http://schemas.microsoft.com/office/drawing/2014/main" id="{01425F3B-8AB3-5287-8EE1-4CEDDD8E2857}"/>
                </a:ext>
              </a:extLst>
            </p:cNvPr>
            <p:cNvSpPr>
              <a:spLocks noEditPoints="1"/>
            </p:cNvSpPr>
            <p:nvPr/>
          </p:nvSpPr>
          <p:spPr bwMode="auto">
            <a:xfrm>
              <a:off x="-841991" y="2291868"/>
              <a:ext cx="186704" cy="186704"/>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8 h 68"/>
                <a:gd name="T12" fmla="*/ 7 w 68"/>
                <a:gd name="T13" fmla="*/ 34 h 68"/>
                <a:gd name="T14" fmla="*/ 34 w 68"/>
                <a:gd name="T15" fmla="*/ 61 h 68"/>
                <a:gd name="T16" fmla="*/ 61 w 68"/>
                <a:gd name="T17" fmla="*/ 34 h 68"/>
                <a:gd name="T18" fmla="*/ 34 w 68"/>
                <a:gd name="T19"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6"/>
                    <a:pt x="15" y="0"/>
                    <a:pt x="34" y="0"/>
                  </a:cubicBezTo>
                  <a:cubicBezTo>
                    <a:pt x="53" y="0"/>
                    <a:pt x="68" y="16"/>
                    <a:pt x="68" y="34"/>
                  </a:cubicBezTo>
                  <a:cubicBezTo>
                    <a:pt x="68" y="53"/>
                    <a:pt x="53" y="68"/>
                    <a:pt x="34" y="68"/>
                  </a:cubicBezTo>
                  <a:close/>
                  <a:moveTo>
                    <a:pt x="34" y="8"/>
                  </a:moveTo>
                  <a:cubicBezTo>
                    <a:pt x="19" y="8"/>
                    <a:pt x="7" y="20"/>
                    <a:pt x="7" y="34"/>
                  </a:cubicBezTo>
                  <a:cubicBezTo>
                    <a:pt x="7" y="49"/>
                    <a:pt x="19" y="61"/>
                    <a:pt x="34" y="61"/>
                  </a:cubicBezTo>
                  <a:cubicBezTo>
                    <a:pt x="49" y="61"/>
                    <a:pt x="61" y="49"/>
                    <a:pt x="61" y="34"/>
                  </a:cubicBezTo>
                  <a:cubicBezTo>
                    <a:pt x="61" y="20"/>
                    <a:pt x="49" y="8"/>
                    <a:pt x="3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6" name="Freeform 291">
              <a:extLst>
                <a:ext uri="{FF2B5EF4-FFF2-40B4-BE49-F238E27FC236}">
                  <a16:creationId xmlns:a16="http://schemas.microsoft.com/office/drawing/2014/main" id="{141CB34B-5F43-2028-2818-C62CE151F083}"/>
                </a:ext>
              </a:extLst>
            </p:cNvPr>
            <p:cNvSpPr>
              <a:spLocks noEditPoints="1"/>
            </p:cNvSpPr>
            <p:nvPr/>
          </p:nvSpPr>
          <p:spPr bwMode="auto">
            <a:xfrm>
              <a:off x="-406353" y="2518839"/>
              <a:ext cx="241615" cy="292867"/>
            </a:xfrm>
            <a:custGeom>
              <a:avLst/>
              <a:gdLst>
                <a:gd name="T0" fmla="*/ 44 w 88"/>
                <a:gd name="T1" fmla="*/ 106 h 106"/>
                <a:gd name="T2" fmla="*/ 37 w 88"/>
                <a:gd name="T3" fmla="*/ 103 h 106"/>
                <a:gd name="T4" fmla="*/ 10 w 88"/>
                <a:gd name="T5" fmla="*/ 71 h 106"/>
                <a:gd name="T6" fmla="*/ 0 w 88"/>
                <a:gd name="T7" fmla="*/ 43 h 106"/>
                <a:gd name="T8" fmla="*/ 43 w 88"/>
                <a:gd name="T9" fmla="*/ 0 h 106"/>
                <a:gd name="T10" fmla="*/ 45 w 88"/>
                <a:gd name="T11" fmla="*/ 0 h 106"/>
                <a:gd name="T12" fmla="*/ 88 w 88"/>
                <a:gd name="T13" fmla="*/ 43 h 106"/>
                <a:gd name="T14" fmla="*/ 78 w 88"/>
                <a:gd name="T15" fmla="*/ 71 h 106"/>
                <a:gd name="T16" fmla="*/ 51 w 88"/>
                <a:gd name="T17" fmla="*/ 103 h 106"/>
                <a:gd name="T18" fmla="*/ 44 w 88"/>
                <a:gd name="T19" fmla="*/ 106 h 106"/>
                <a:gd name="T20" fmla="*/ 43 w 88"/>
                <a:gd name="T21" fmla="*/ 7 h 106"/>
                <a:gd name="T22" fmla="*/ 7 w 88"/>
                <a:gd name="T23" fmla="*/ 43 h 106"/>
                <a:gd name="T24" fmla="*/ 15 w 88"/>
                <a:gd name="T25" fmla="*/ 66 h 106"/>
                <a:gd name="T26" fmla="*/ 42 w 88"/>
                <a:gd name="T27" fmla="*/ 98 h 106"/>
                <a:gd name="T28" fmla="*/ 44 w 88"/>
                <a:gd name="T29" fmla="*/ 99 h 106"/>
                <a:gd name="T30" fmla="*/ 45 w 88"/>
                <a:gd name="T31" fmla="*/ 98 h 106"/>
                <a:gd name="T32" fmla="*/ 72 w 88"/>
                <a:gd name="T33" fmla="*/ 66 h 106"/>
                <a:gd name="T34" fmla="*/ 81 w 88"/>
                <a:gd name="T35" fmla="*/ 43 h 106"/>
                <a:gd name="T36" fmla="*/ 45 w 88"/>
                <a:gd name="T37" fmla="*/ 7 h 106"/>
                <a:gd name="T38" fmla="*/ 43 w 88"/>
                <a:gd name="T39" fmla="*/ 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106">
                  <a:moveTo>
                    <a:pt x="44" y="106"/>
                  </a:moveTo>
                  <a:cubicBezTo>
                    <a:pt x="41" y="106"/>
                    <a:pt x="38" y="105"/>
                    <a:pt x="37" y="103"/>
                  </a:cubicBezTo>
                  <a:cubicBezTo>
                    <a:pt x="10" y="71"/>
                    <a:pt x="10" y="71"/>
                    <a:pt x="10" y="71"/>
                  </a:cubicBezTo>
                  <a:cubicBezTo>
                    <a:pt x="3" y="63"/>
                    <a:pt x="0" y="53"/>
                    <a:pt x="0" y="43"/>
                  </a:cubicBezTo>
                  <a:cubicBezTo>
                    <a:pt x="0" y="19"/>
                    <a:pt x="19" y="0"/>
                    <a:pt x="43" y="0"/>
                  </a:cubicBezTo>
                  <a:cubicBezTo>
                    <a:pt x="45" y="0"/>
                    <a:pt x="45" y="0"/>
                    <a:pt x="45" y="0"/>
                  </a:cubicBezTo>
                  <a:cubicBezTo>
                    <a:pt x="69" y="0"/>
                    <a:pt x="88" y="19"/>
                    <a:pt x="88" y="43"/>
                  </a:cubicBezTo>
                  <a:cubicBezTo>
                    <a:pt x="88" y="53"/>
                    <a:pt x="84" y="63"/>
                    <a:pt x="78" y="71"/>
                  </a:cubicBezTo>
                  <a:cubicBezTo>
                    <a:pt x="51" y="103"/>
                    <a:pt x="51" y="103"/>
                    <a:pt x="51" y="103"/>
                  </a:cubicBezTo>
                  <a:cubicBezTo>
                    <a:pt x="49" y="105"/>
                    <a:pt x="47" y="106"/>
                    <a:pt x="44" y="106"/>
                  </a:cubicBezTo>
                  <a:close/>
                  <a:moveTo>
                    <a:pt x="43" y="7"/>
                  </a:moveTo>
                  <a:cubicBezTo>
                    <a:pt x="23" y="7"/>
                    <a:pt x="7" y="23"/>
                    <a:pt x="7" y="43"/>
                  </a:cubicBezTo>
                  <a:cubicBezTo>
                    <a:pt x="7" y="51"/>
                    <a:pt x="10" y="60"/>
                    <a:pt x="15" y="66"/>
                  </a:cubicBezTo>
                  <a:cubicBezTo>
                    <a:pt x="42" y="98"/>
                    <a:pt x="42" y="98"/>
                    <a:pt x="42" y="98"/>
                  </a:cubicBezTo>
                  <a:cubicBezTo>
                    <a:pt x="43" y="99"/>
                    <a:pt x="43" y="99"/>
                    <a:pt x="44" y="99"/>
                  </a:cubicBezTo>
                  <a:cubicBezTo>
                    <a:pt x="44" y="99"/>
                    <a:pt x="45" y="99"/>
                    <a:pt x="45" y="98"/>
                  </a:cubicBezTo>
                  <a:cubicBezTo>
                    <a:pt x="72" y="66"/>
                    <a:pt x="72" y="66"/>
                    <a:pt x="72" y="66"/>
                  </a:cubicBezTo>
                  <a:cubicBezTo>
                    <a:pt x="78" y="60"/>
                    <a:pt x="81" y="51"/>
                    <a:pt x="81" y="43"/>
                  </a:cubicBezTo>
                  <a:cubicBezTo>
                    <a:pt x="81" y="23"/>
                    <a:pt x="65" y="7"/>
                    <a:pt x="45" y="7"/>
                  </a:cubicBezTo>
                  <a:lnTo>
                    <a:pt x="43"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7" name="Freeform 292">
              <a:extLst>
                <a:ext uri="{FF2B5EF4-FFF2-40B4-BE49-F238E27FC236}">
                  <a16:creationId xmlns:a16="http://schemas.microsoft.com/office/drawing/2014/main" id="{44F7472D-DF6F-84A9-6C24-C648E538D2A1}"/>
                </a:ext>
              </a:extLst>
            </p:cNvPr>
            <p:cNvSpPr>
              <a:spLocks noEditPoints="1"/>
            </p:cNvSpPr>
            <p:nvPr/>
          </p:nvSpPr>
          <p:spPr bwMode="auto">
            <a:xfrm>
              <a:off x="-351440" y="2570091"/>
              <a:ext cx="128130" cy="131790"/>
            </a:xfrm>
            <a:custGeom>
              <a:avLst/>
              <a:gdLst>
                <a:gd name="T0" fmla="*/ 24 w 47"/>
                <a:gd name="T1" fmla="*/ 48 h 48"/>
                <a:gd name="T2" fmla="*/ 0 w 47"/>
                <a:gd name="T3" fmla="*/ 24 h 48"/>
                <a:gd name="T4" fmla="*/ 24 w 47"/>
                <a:gd name="T5" fmla="*/ 0 h 48"/>
                <a:gd name="T6" fmla="*/ 47 w 47"/>
                <a:gd name="T7" fmla="*/ 24 h 48"/>
                <a:gd name="T8" fmla="*/ 24 w 47"/>
                <a:gd name="T9" fmla="*/ 48 h 48"/>
                <a:gd name="T10" fmla="*/ 24 w 47"/>
                <a:gd name="T11" fmla="*/ 7 h 48"/>
                <a:gd name="T12" fmla="*/ 7 w 47"/>
                <a:gd name="T13" fmla="*/ 24 h 48"/>
                <a:gd name="T14" fmla="*/ 24 w 47"/>
                <a:gd name="T15" fmla="*/ 40 h 48"/>
                <a:gd name="T16" fmla="*/ 40 w 47"/>
                <a:gd name="T17" fmla="*/ 24 h 48"/>
                <a:gd name="T18" fmla="*/ 24 w 47"/>
                <a:gd name="T19"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8">
                  <a:moveTo>
                    <a:pt x="24" y="48"/>
                  </a:moveTo>
                  <a:cubicBezTo>
                    <a:pt x="11" y="48"/>
                    <a:pt x="0" y="37"/>
                    <a:pt x="0" y="24"/>
                  </a:cubicBezTo>
                  <a:cubicBezTo>
                    <a:pt x="0" y="11"/>
                    <a:pt x="11" y="0"/>
                    <a:pt x="24" y="0"/>
                  </a:cubicBezTo>
                  <a:cubicBezTo>
                    <a:pt x="37" y="0"/>
                    <a:pt x="47" y="11"/>
                    <a:pt x="47" y="24"/>
                  </a:cubicBezTo>
                  <a:cubicBezTo>
                    <a:pt x="47" y="37"/>
                    <a:pt x="37" y="48"/>
                    <a:pt x="24" y="48"/>
                  </a:cubicBezTo>
                  <a:close/>
                  <a:moveTo>
                    <a:pt x="24" y="7"/>
                  </a:moveTo>
                  <a:cubicBezTo>
                    <a:pt x="15" y="7"/>
                    <a:pt x="7" y="15"/>
                    <a:pt x="7" y="24"/>
                  </a:cubicBezTo>
                  <a:cubicBezTo>
                    <a:pt x="7" y="33"/>
                    <a:pt x="15" y="40"/>
                    <a:pt x="24" y="40"/>
                  </a:cubicBezTo>
                  <a:cubicBezTo>
                    <a:pt x="33" y="40"/>
                    <a:pt x="40" y="33"/>
                    <a:pt x="40" y="24"/>
                  </a:cubicBezTo>
                  <a:cubicBezTo>
                    <a:pt x="40" y="15"/>
                    <a:pt x="33" y="7"/>
                    <a:pt x="24"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8" name="Freeform 293">
              <a:extLst>
                <a:ext uri="{FF2B5EF4-FFF2-40B4-BE49-F238E27FC236}">
                  <a16:creationId xmlns:a16="http://schemas.microsoft.com/office/drawing/2014/main" id="{99346259-CEF5-6487-F7E1-498B64A20FE6}"/>
                </a:ext>
              </a:extLst>
            </p:cNvPr>
            <p:cNvSpPr>
              <a:spLocks/>
            </p:cNvSpPr>
            <p:nvPr/>
          </p:nvSpPr>
          <p:spPr bwMode="auto">
            <a:xfrm>
              <a:off x="-757793" y="2592056"/>
              <a:ext cx="479570" cy="219650"/>
            </a:xfrm>
            <a:custGeom>
              <a:avLst/>
              <a:gdLst>
                <a:gd name="T0" fmla="*/ 171 w 174"/>
                <a:gd name="T1" fmla="*/ 79 h 79"/>
                <a:gd name="T2" fmla="*/ 62 w 174"/>
                <a:gd name="T3" fmla="*/ 79 h 79"/>
                <a:gd name="T4" fmla="*/ 41 w 174"/>
                <a:gd name="T5" fmla="*/ 58 h 79"/>
                <a:gd name="T6" fmla="*/ 41 w 174"/>
                <a:gd name="T7" fmla="*/ 56 h 79"/>
                <a:gd name="T8" fmla="*/ 62 w 174"/>
                <a:gd name="T9" fmla="*/ 35 h 79"/>
                <a:gd name="T10" fmla="*/ 67 w 174"/>
                <a:gd name="T11" fmla="*/ 35 h 79"/>
                <a:gd name="T12" fmla="*/ 81 w 174"/>
                <a:gd name="T13" fmla="*/ 21 h 79"/>
                <a:gd name="T14" fmla="*/ 67 w 174"/>
                <a:gd name="T15" fmla="*/ 7 h 79"/>
                <a:gd name="T16" fmla="*/ 4 w 174"/>
                <a:gd name="T17" fmla="*/ 7 h 79"/>
                <a:gd name="T18" fmla="*/ 0 w 174"/>
                <a:gd name="T19" fmla="*/ 4 h 79"/>
                <a:gd name="T20" fmla="*/ 4 w 174"/>
                <a:gd name="T21" fmla="*/ 0 h 79"/>
                <a:gd name="T22" fmla="*/ 67 w 174"/>
                <a:gd name="T23" fmla="*/ 0 h 79"/>
                <a:gd name="T24" fmla="*/ 89 w 174"/>
                <a:gd name="T25" fmla="*/ 21 h 79"/>
                <a:gd name="T26" fmla="*/ 67 w 174"/>
                <a:gd name="T27" fmla="*/ 42 h 79"/>
                <a:gd name="T28" fmla="*/ 62 w 174"/>
                <a:gd name="T29" fmla="*/ 42 h 79"/>
                <a:gd name="T30" fmla="*/ 48 w 174"/>
                <a:gd name="T31" fmla="*/ 56 h 79"/>
                <a:gd name="T32" fmla="*/ 48 w 174"/>
                <a:gd name="T33" fmla="*/ 58 h 79"/>
                <a:gd name="T34" fmla="*/ 62 w 174"/>
                <a:gd name="T35" fmla="*/ 72 h 79"/>
                <a:gd name="T36" fmla="*/ 171 w 174"/>
                <a:gd name="T37" fmla="*/ 72 h 79"/>
                <a:gd name="T38" fmla="*/ 174 w 174"/>
                <a:gd name="T39" fmla="*/ 75 h 79"/>
                <a:gd name="T40" fmla="*/ 171 w 174"/>
                <a:gd name="T4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 h="79">
                  <a:moveTo>
                    <a:pt x="171" y="79"/>
                  </a:moveTo>
                  <a:cubicBezTo>
                    <a:pt x="62" y="79"/>
                    <a:pt x="62" y="79"/>
                    <a:pt x="62" y="79"/>
                  </a:cubicBezTo>
                  <a:cubicBezTo>
                    <a:pt x="50" y="79"/>
                    <a:pt x="41" y="69"/>
                    <a:pt x="41" y="58"/>
                  </a:cubicBezTo>
                  <a:cubicBezTo>
                    <a:pt x="41" y="56"/>
                    <a:pt x="41" y="56"/>
                    <a:pt x="41" y="56"/>
                  </a:cubicBezTo>
                  <a:cubicBezTo>
                    <a:pt x="41" y="45"/>
                    <a:pt x="50" y="35"/>
                    <a:pt x="62" y="35"/>
                  </a:cubicBezTo>
                  <a:cubicBezTo>
                    <a:pt x="67" y="35"/>
                    <a:pt x="67" y="35"/>
                    <a:pt x="67" y="35"/>
                  </a:cubicBezTo>
                  <a:cubicBezTo>
                    <a:pt x="75" y="35"/>
                    <a:pt x="81" y="29"/>
                    <a:pt x="81" y="21"/>
                  </a:cubicBezTo>
                  <a:cubicBezTo>
                    <a:pt x="81" y="13"/>
                    <a:pt x="75" y="7"/>
                    <a:pt x="67" y="7"/>
                  </a:cubicBezTo>
                  <a:cubicBezTo>
                    <a:pt x="4" y="7"/>
                    <a:pt x="4" y="7"/>
                    <a:pt x="4" y="7"/>
                  </a:cubicBezTo>
                  <a:cubicBezTo>
                    <a:pt x="2" y="7"/>
                    <a:pt x="0" y="5"/>
                    <a:pt x="0" y="4"/>
                  </a:cubicBezTo>
                  <a:cubicBezTo>
                    <a:pt x="0" y="2"/>
                    <a:pt x="2" y="0"/>
                    <a:pt x="4" y="0"/>
                  </a:cubicBezTo>
                  <a:cubicBezTo>
                    <a:pt x="67" y="0"/>
                    <a:pt x="67" y="0"/>
                    <a:pt x="67" y="0"/>
                  </a:cubicBezTo>
                  <a:cubicBezTo>
                    <a:pt x="79" y="0"/>
                    <a:pt x="89" y="9"/>
                    <a:pt x="89" y="21"/>
                  </a:cubicBezTo>
                  <a:cubicBezTo>
                    <a:pt x="89" y="33"/>
                    <a:pt x="79" y="42"/>
                    <a:pt x="67" y="42"/>
                  </a:cubicBezTo>
                  <a:cubicBezTo>
                    <a:pt x="62" y="42"/>
                    <a:pt x="62" y="42"/>
                    <a:pt x="62" y="42"/>
                  </a:cubicBezTo>
                  <a:cubicBezTo>
                    <a:pt x="54" y="42"/>
                    <a:pt x="48" y="49"/>
                    <a:pt x="48" y="56"/>
                  </a:cubicBezTo>
                  <a:cubicBezTo>
                    <a:pt x="48" y="58"/>
                    <a:pt x="48" y="58"/>
                    <a:pt x="48" y="58"/>
                  </a:cubicBezTo>
                  <a:cubicBezTo>
                    <a:pt x="48" y="65"/>
                    <a:pt x="54" y="72"/>
                    <a:pt x="62" y="72"/>
                  </a:cubicBezTo>
                  <a:cubicBezTo>
                    <a:pt x="171" y="72"/>
                    <a:pt x="171" y="72"/>
                    <a:pt x="171" y="72"/>
                  </a:cubicBezTo>
                  <a:cubicBezTo>
                    <a:pt x="173" y="72"/>
                    <a:pt x="174" y="73"/>
                    <a:pt x="174" y="75"/>
                  </a:cubicBezTo>
                  <a:cubicBezTo>
                    <a:pt x="174" y="77"/>
                    <a:pt x="173" y="79"/>
                    <a:pt x="171"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5" name="Shape16_20200717_154431">
            <a:extLst>
              <a:ext uri="{FF2B5EF4-FFF2-40B4-BE49-F238E27FC236}">
                <a16:creationId xmlns:a16="http://schemas.microsoft.com/office/drawing/2014/main" id="{94789DD3-8067-EB09-4F40-9E6614AC58B7}"/>
              </a:ext>
            </a:extLst>
          </p:cNvPr>
          <p:cNvGrpSpPr>
            <a:grpSpLocks noChangeAspect="1"/>
          </p:cNvGrpSpPr>
          <p:nvPr/>
        </p:nvGrpSpPr>
        <p:grpSpPr>
          <a:xfrm>
            <a:off x="8379466" y="2506570"/>
            <a:ext cx="655290" cy="655290"/>
            <a:chOff x="-3448503" y="3584142"/>
            <a:chExt cx="655290" cy="655290"/>
          </a:xfrm>
          <a:solidFill>
            <a:schemeClr val="accent1"/>
          </a:solidFill>
        </p:grpSpPr>
        <p:sp>
          <p:nvSpPr>
            <p:cNvPr id="87" name="Freeform 294">
              <a:extLst>
                <a:ext uri="{FF2B5EF4-FFF2-40B4-BE49-F238E27FC236}">
                  <a16:creationId xmlns:a16="http://schemas.microsoft.com/office/drawing/2014/main" id="{FA433034-71CE-C8CD-2C78-C149278F6267}"/>
                </a:ext>
              </a:extLst>
            </p:cNvPr>
            <p:cNvSpPr>
              <a:spLocks noEditPoints="1"/>
            </p:cNvSpPr>
            <p:nvPr/>
          </p:nvSpPr>
          <p:spPr bwMode="auto">
            <a:xfrm>
              <a:off x="-3364305" y="3668340"/>
              <a:ext cx="486892" cy="486892"/>
            </a:xfrm>
            <a:custGeom>
              <a:avLst/>
              <a:gdLst>
                <a:gd name="T0" fmla="*/ 88 w 177"/>
                <a:gd name="T1" fmla="*/ 176 h 176"/>
                <a:gd name="T2" fmla="*/ 0 w 177"/>
                <a:gd name="T3" fmla="*/ 88 h 176"/>
                <a:gd name="T4" fmla="*/ 88 w 177"/>
                <a:gd name="T5" fmla="*/ 0 h 176"/>
                <a:gd name="T6" fmla="*/ 177 w 177"/>
                <a:gd name="T7" fmla="*/ 88 h 176"/>
                <a:gd name="T8" fmla="*/ 88 w 177"/>
                <a:gd name="T9" fmla="*/ 176 h 176"/>
                <a:gd name="T10" fmla="*/ 88 w 177"/>
                <a:gd name="T11" fmla="*/ 7 h 176"/>
                <a:gd name="T12" fmla="*/ 7 w 177"/>
                <a:gd name="T13" fmla="*/ 88 h 176"/>
                <a:gd name="T14" fmla="*/ 88 w 177"/>
                <a:gd name="T15" fmla="*/ 169 h 176"/>
                <a:gd name="T16" fmla="*/ 169 w 177"/>
                <a:gd name="T17" fmla="*/ 88 h 176"/>
                <a:gd name="T18" fmla="*/ 88 w 177"/>
                <a:gd name="T19" fmla="*/ 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6">
                  <a:moveTo>
                    <a:pt x="88" y="176"/>
                  </a:moveTo>
                  <a:cubicBezTo>
                    <a:pt x="40" y="176"/>
                    <a:pt x="0" y="136"/>
                    <a:pt x="0" y="88"/>
                  </a:cubicBezTo>
                  <a:cubicBezTo>
                    <a:pt x="0" y="39"/>
                    <a:pt x="40" y="0"/>
                    <a:pt x="88" y="0"/>
                  </a:cubicBezTo>
                  <a:cubicBezTo>
                    <a:pt x="137" y="0"/>
                    <a:pt x="177" y="39"/>
                    <a:pt x="177" y="88"/>
                  </a:cubicBezTo>
                  <a:cubicBezTo>
                    <a:pt x="177" y="136"/>
                    <a:pt x="137" y="176"/>
                    <a:pt x="88" y="176"/>
                  </a:cubicBezTo>
                  <a:close/>
                  <a:moveTo>
                    <a:pt x="88" y="7"/>
                  </a:moveTo>
                  <a:cubicBezTo>
                    <a:pt x="44" y="7"/>
                    <a:pt x="7" y="43"/>
                    <a:pt x="7" y="88"/>
                  </a:cubicBezTo>
                  <a:cubicBezTo>
                    <a:pt x="7" y="132"/>
                    <a:pt x="44" y="169"/>
                    <a:pt x="88" y="169"/>
                  </a:cubicBezTo>
                  <a:cubicBezTo>
                    <a:pt x="133" y="169"/>
                    <a:pt x="169" y="132"/>
                    <a:pt x="169" y="88"/>
                  </a:cubicBezTo>
                  <a:cubicBezTo>
                    <a:pt x="169" y="43"/>
                    <a:pt x="133" y="7"/>
                    <a:pt x="8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8" name="Freeform 295">
              <a:extLst>
                <a:ext uri="{FF2B5EF4-FFF2-40B4-BE49-F238E27FC236}">
                  <a16:creationId xmlns:a16="http://schemas.microsoft.com/office/drawing/2014/main" id="{2C750645-7D45-814A-9F44-9028EA357964}"/>
                </a:ext>
              </a:extLst>
            </p:cNvPr>
            <p:cNvSpPr>
              <a:spLocks/>
            </p:cNvSpPr>
            <p:nvPr/>
          </p:nvSpPr>
          <p:spPr bwMode="auto">
            <a:xfrm>
              <a:off x="-3294748" y="3734235"/>
              <a:ext cx="344118" cy="84200"/>
            </a:xfrm>
            <a:custGeom>
              <a:avLst/>
              <a:gdLst>
                <a:gd name="T0" fmla="*/ 62 w 125"/>
                <a:gd name="T1" fmla="*/ 31 h 31"/>
                <a:gd name="T2" fmla="*/ 2 w 125"/>
                <a:gd name="T3" fmla="*/ 7 h 31"/>
                <a:gd name="T4" fmla="*/ 2 w 125"/>
                <a:gd name="T5" fmla="*/ 2 h 31"/>
                <a:gd name="T6" fmla="*/ 7 w 125"/>
                <a:gd name="T7" fmla="*/ 1 h 31"/>
                <a:gd name="T8" fmla="*/ 62 w 125"/>
                <a:gd name="T9" fmla="*/ 23 h 31"/>
                <a:gd name="T10" fmla="*/ 118 w 125"/>
                <a:gd name="T11" fmla="*/ 1 h 31"/>
                <a:gd name="T12" fmla="*/ 123 w 125"/>
                <a:gd name="T13" fmla="*/ 1 h 31"/>
                <a:gd name="T14" fmla="*/ 123 w 125"/>
                <a:gd name="T15" fmla="*/ 6 h 31"/>
                <a:gd name="T16" fmla="*/ 62 w 125"/>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31">
                  <a:moveTo>
                    <a:pt x="62" y="31"/>
                  </a:moveTo>
                  <a:cubicBezTo>
                    <a:pt x="40" y="31"/>
                    <a:pt x="18" y="22"/>
                    <a:pt x="2" y="7"/>
                  </a:cubicBezTo>
                  <a:cubicBezTo>
                    <a:pt x="1" y="5"/>
                    <a:pt x="0" y="3"/>
                    <a:pt x="2" y="2"/>
                  </a:cubicBezTo>
                  <a:cubicBezTo>
                    <a:pt x="3" y="0"/>
                    <a:pt x="6" y="0"/>
                    <a:pt x="7" y="1"/>
                  </a:cubicBezTo>
                  <a:cubicBezTo>
                    <a:pt x="22" y="16"/>
                    <a:pt x="42" y="23"/>
                    <a:pt x="62" y="23"/>
                  </a:cubicBezTo>
                  <a:cubicBezTo>
                    <a:pt x="83" y="23"/>
                    <a:pt x="103" y="15"/>
                    <a:pt x="118" y="1"/>
                  </a:cubicBezTo>
                  <a:cubicBezTo>
                    <a:pt x="120" y="0"/>
                    <a:pt x="122" y="0"/>
                    <a:pt x="123" y="1"/>
                  </a:cubicBezTo>
                  <a:cubicBezTo>
                    <a:pt x="125" y="3"/>
                    <a:pt x="125" y="5"/>
                    <a:pt x="123" y="6"/>
                  </a:cubicBezTo>
                  <a:cubicBezTo>
                    <a:pt x="107" y="22"/>
                    <a:pt x="85" y="31"/>
                    <a:pt x="62"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9" name="Freeform 296">
              <a:extLst>
                <a:ext uri="{FF2B5EF4-FFF2-40B4-BE49-F238E27FC236}">
                  <a16:creationId xmlns:a16="http://schemas.microsoft.com/office/drawing/2014/main" id="{5CD8E0D0-4C3D-4A3C-AF1C-6FDD141A3214}"/>
                </a:ext>
              </a:extLst>
            </p:cNvPr>
            <p:cNvSpPr>
              <a:spLocks/>
            </p:cNvSpPr>
            <p:nvPr/>
          </p:nvSpPr>
          <p:spPr bwMode="auto">
            <a:xfrm>
              <a:off x="-3291089" y="4005137"/>
              <a:ext cx="340458" cy="84200"/>
            </a:xfrm>
            <a:custGeom>
              <a:avLst/>
              <a:gdLst>
                <a:gd name="T0" fmla="*/ 4 w 123"/>
                <a:gd name="T1" fmla="*/ 30 h 30"/>
                <a:gd name="T2" fmla="*/ 1 w 123"/>
                <a:gd name="T3" fmla="*/ 29 h 30"/>
                <a:gd name="T4" fmla="*/ 1 w 123"/>
                <a:gd name="T5" fmla="*/ 24 h 30"/>
                <a:gd name="T6" fmla="*/ 61 w 123"/>
                <a:gd name="T7" fmla="*/ 0 h 30"/>
                <a:gd name="T8" fmla="*/ 121 w 123"/>
                <a:gd name="T9" fmla="*/ 23 h 30"/>
                <a:gd name="T10" fmla="*/ 121 w 123"/>
                <a:gd name="T11" fmla="*/ 28 h 30"/>
                <a:gd name="T12" fmla="*/ 116 w 123"/>
                <a:gd name="T13" fmla="*/ 29 h 30"/>
                <a:gd name="T14" fmla="*/ 61 w 123"/>
                <a:gd name="T15" fmla="*/ 7 h 30"/>
                <a:gd name="T16" fmla="*/ 6 w 123"/>
                <a:gd name="T17" fmla="*/ 29 h 30"/>
                <a:gd name="T18" fmla="*/ 4 w 123"/>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30">
                  <a:moveTo>
                    <a:pt x="4" y="30"/>
                  </a:moveTo>
                  <a:cubicBezTo>
                    <a:pt x="3" y="30"/>
                    <a:pt x="2" y="30"/>
                    <a:pt x="1" y="29"/>
                  </a:cubicBezTo>
                  <a:cubicBezTo>
                    <a:pt x="0" y="27"/>
                    <a:pt x="0" y="25"/>
                    <a:pt x="1" y="24"/>
                  </a:cubicBezTo>
                  <a:cubicBezTo>
                    <a:pt x="18" y="8"/>
                    <a:pt x="39" y="0"/>
                    <a:pt x="61" y="0"/>
                  </a:cubicBezTo>
                  <a:cubicBezTo>
                    <a:pt x="84" y="0"/>
                    <a:pt x="105" y="8"/>
                    <a:pt x="121" y="23"/>
                  </a:cubicBezTo>
                  <a:cubicBezTo>
                    <a:pt x="122" y="25"/>
                    <a:pt x="123" y="27"/>
                    <a:pt x="121" y="28"/>
                  </a:cubicBezTo>
                  <a:cubicBezTo>
                    <a:pt x="120" y="30"/>
                    <a:pt x="118" y="30"/>
                    <a:pt x="116" y="29"/>
                  </a:cubicBezTo>
                  <a:cubicBezTo>
                    <a:pt x="101" y="15"/>
                    <a:pt x="82" y="7"/>
                    <a:pt x="61" y="7"/>
                  </a:cubicBezTo>
                  <a:cubicBezTo>
                    <a:pt x="41" y="7"/>
                    <a:pt x="21" y="15"/>
                    <a:pt x="6" y="29"/>
                  </a:cubicBezTo>
                  <a:cubicBezTo>
                    <a:pt x="6" y="30"/>
                    <a:pt x="5" y="30"/>
                    <a:pt x="4"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0" name="Freeform 297">
              <a:extLst>
                <a:ext uri="{FF2B5EF4-FFF2-40B4-BE49-F238E27FC236}">
                  <a16:creationId xmlns:a16="http://schemas.microsoft.com/office/drawing/2014/main" id="{96E7B4C0-8108-499D-B1EE-2365371879F5}"/>
                </a:ext>
              </a:extLst>
            </p:cNvPr>
            <p:cNvSpPr>
              <a:spLocks noEditPoints="1"/>
            </p:cNvSpPr>
            <p:nvPr/>
          </p:nvSpPr>
          <p:spPr bwMode="auto">
            <a:xfrm>
              <a:off x="-3254480" y="3668340"/>
              <a:ext cx="263580" cy="486892"/>
            </a:xfrm>
            <a:custGeom>
              <a:avLst/>
              <a:gdLst>
                <a:gd name="T0" fmla="*/ 48 w 96"/>
                <a:gd name="T1" fmla="*/ 176 h 176"/>
                <a:gd name="T2" fmla="*/ 0 w 96"/>
                <a:gd name="T3" fmla="*/ 88 h 176"/>
                <a:gd name="T4" fmla="*/ 48 w 96"/>
                <a:gd name="T5" fmla="*/ 0 h 176"/>
                <a:gd name="T6" fmla="*/ 96 w 96"/>
                <a:gd name="T7" fmla="*/ 88 h 176"/>
                <a:gd name="T8" fmla="*/ 48 w 96"/>
                <a:gd name="T9" fmla="*/ 176 h 176"/>
                <a:gd name="T10" fmla="*/ 48 w 96"/>
                <a:gd name="T11" fmla="*/ 7 h 176"/>
                <a:gd name="T12" fmla="*/ 8 w 96"/>
                <a:gd name="T13" fmla="*/ 88 h 176"/>
                <a:gd name="T14" fmla="*/ 48 w 96"/>
                <a:gd name="T15" fmla="*/ 169 h 176"/>
                <a:gd name="T16" fmla="*/ 89 w 96"/>
                <a:gd name="T17" fmla="*/ 88 h 176"/>
                <a:gd name="T18" fmla="*/ 48 w 96"/>
                <a:gd name="T19" fmla="*/ 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76">
                  <a:moveTo>
                    <a:pt x="48" y="176"/>
                  </a:moveTo>
                  <a:cubicBezTo>
                    <a:pt x="22" y="176"/>
                    <a:pt x="0" y="137"/>
                    <a:pt x="0" y="88"/>
                  </a:cubicBezTo>
                  <a:cubicBezTo>
                    <a:pt x="0" y="38"/>
                    <a:pt x="22" y="0"/>
                    <a:pt x="48" y="0"/>
                  </a:cubicBezTo>
                  <a:cubicBezTo>
                    <a:pt x="75" y="0"/>
                    <a:pt x="96" y="38"/>
                    <a:pt x="96" y="88"/>
                  </a:cubicBezTo>
                  <a:cubicBezTo>
                    <a:pt x="96" y="137"/>
                    <a:pt x="75" y="176"/>
                    <a:pt x="48" y="176"/>
                  </a:cubicBezTo>
                  <a:close/>
                  <a:moveTo>
                    <a:pt x="48" y="7"/>
                  </a:moveTo>
                  <a:cubicBezTo>
                    <a:pt x="26" y="7"/>
                    <a:pt x="8" y="44"/>
                    <a:pt x="8" y="88"/>
                  </a:cubicBezTo>
                  <a:cubicBezTo>
                    <a:pt x="8" y="132"/>
                    <a:pt x="26" y="169"/>
                    <a:pt x="48" y="169"/>
                  </a:cubicBezTo>
                  <a:cubicBezTo>
                    <a:pt x="70" y="169"/>
                    <a:pt x="89" y="132"/>
                    <a:pt x="89" y="88"/>
                  </a:cubicBezTo>
                  <a:cubicBezTo>
                    <a:pt x="89" y="44"/>
                    <a:pt x="70" y="7"/>
                    <a:pt x="4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1" name="Freeform 298">
              <a:extLst>
                <a:ext uri="{FF2B5EF4-FFF2-40B4-BE49-F238E27FC236}">
                  <a16:creationId xmlns:a16="http://schemas.microsoft.com/office/drawing/2014/main" id="{227FC743-CE20-40F4-E36F-C5CC244E504A}"/>
                </a:ext>
              </a:extLst>
            </p:cNvPr>
            <p:cNvSpPr>
              <a:spLocks/>
            </p:cNvSpPr>
            <p:nvPr/>
          </p:nvSpPr>
          <p:spPr bwMode="auto">
            <a:xfrm>
              <a:off x="-3364305" y="3902634"/>
              <a:ext cx="486892" cy="18305"/>
            </a:xfrm>
            <a:custGeom>
              <a:avLst/>
              <a:gdLst>
                <a:gd name="T0" fmla="*/ 173 w 177"/>
                <a:gd name="T1" fmla="*/ 7 h 7"/>
                <a:gd name="T2" fmla="*/ 4 w 177"/>
                <a:gd name="T3" fmla="*/ 7 h 7"/>
                <a:gd name="T4" fmla="*/ 0 w 177"/>
                <a:gd name="T5" fmla="*/ 4 h 7"/>
                <a:gd name="T6" fmla="*/ 4 w 177"/>
                <a:gd name="T7" fmla="*/ 0 h 7"/>
                <a:gd name="T8" fmla="*/ 173 w 177"/>
                <a:gd name="T9" fmla="*/ 0 h 7"/>
                <a:gd name="T10" fmla="*/ 177 w 177"/>
                <a:gd name="T11" fmla="*/ 4 h 7"/>
                <a:gd name="T12" fmla="*/ 173 w 17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77" h="7">
                  <a:moveTo>
                    <a:pt x="173" y="7"/>
                  </a:moveTo>
                  <a:cubicBezTo>
                    <a:pt x="4" y="7"/>
                    <a:pt x="4" y="7"/>
                    <a:pt x="4" y="7"/>
                  </a:cubicBezTo>
                  <a:cubicBezTo>
                    <a:pt x="2" y="7"/>
                    <a:pt x="0" y="6"/>
                    <a:pt x="0" y="4"/>
                  </a:cubicBezTo>
                  <a:cubicBezTo>
                    <a:pt x="0" y="2"/>
                    <a:pt x="2" y="0"/>
                    <a:pt x="4" y="0"/>
                  </a:cubicBezTo>
                  <a:cubicBezTo>
                    <a:pt x="173" y="0"/>
                    <a:pt x="173" y="0"/>
                    <a:pt x="173" y="0"/>
                  </a:cubicBezTo>
                  <a:cubicBezTo>
                    <a:pt x="175" y="0"/>
                    <a:pt x="177" y="2"/>
                    <a:pt x="177" y="4"/>
                  </a:cubicBezTo>
                  <a:cubicBezTo>
                    <a:pt x="177" y="6"/>
                    <a:pt x="175" y="7"/>
                    <a:pt x="17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2" name="Freeform 299">
              <a:extLst>
                <a:ext uri="{FF2B5EF4-FFF2-40B4-BE49-F238E27FC236}">
                  <a16:creationId xmlns:a16="http://schemas.microsoft.com/office/drawing/2014/main" id="{890CC6FF-FC61-558A-1FC0-FC22AECCF729}"/>
                </a:ext>
              </a:extLst>
            </p:cNvPr>
            <p:cNvSpPr>
              <a:spLocks/>
            </p:cNvSpPr>
            <p:nvPr/>
          </p:nvSpPr>
          <p:spPr bwMode="auto">
            <a:xfrm>
              <a:off x="-3130012" y="3668340"/>
              <a:ext cx="18305" cy="486892"/>
            </a:xfrm>
            <a:custGeom>
              <a:avLst/>
              <a:gdLst>
                <a:gd name="T0" fmla="*/ 3 w 7"/>
                <a:gd name="T1" fmla="*/ 176 h 176"/>
                <a:gd name="T2" fmla="*/ 0 w 7"/>
                <a:gd name="T3" fmla="*/ 172 h 176"/>
                <a:gd name="T4" fmla="*/ 0 w 7"/>
                <a:gd name="T5" fmla="*/ 3 h 176"/>
                <a:gd name="T6" fmla="*/ 3 w 7"/>
                <a:gd name="T7" fmla="*/ 0 h 176"/>
                <a:gd name="T8" fmla="*/ 7 w 7"/>
                <a:gd name="T9" fmla="*/ 3 h 176"/>
                <a:gd name="T10" fmla="*/ 7 w 7"/>
                <a:gd name="T11" fmla="*/ 172 h 176"/>
                <a:gd name="T12" fmla="*/ 3 w 7"/>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7" h="176">
                  <a:moveTo>
                    <a:pt x="3" y="176"/>
                  </a:moveTo>
                  <a:cubicBezTo>
                    <a:pt x="1" y="176"/>
                    <a:pt x="0" y="174"/>
                    <a:pt x="0" y="172"/>
                  </a:cubicBezTo>
                  <a:cubicBezTo>
                    <a:pt x="0" y="3"/>
                    <a:pt x="0" y="3"/>
                    <a:pt x="0" y="3"/>
                  </a:cubicBezTo>
                  <a:cubicBezTo>
                    <a:pt x="0" y="1"/>
                    <a:pt x="1" y="0"/>
                    <a:pt x="3" y="0"/>
                  </a:cubicBezTo>
                  <a:cubicBezTo>
                    <a:pt x="5" y="0"/>
                    <a:pt x="7" y="1"/>
                    <a:pt x="7" y="3"/>
                  </a:cubicBezTo>
                  <a:cubicBezTo>
                    <a:pt x="7" y="172"/>
                    <a:pt x="7" y="172"/>
                    <a:pt x="7" y="172"/>
                  </a:cubicBezTo>
                  <a:cubicBezTo>
                    <a:pt x="7" y="174"/>
                    <a:pt x="5" y="176"/>
                    <a:pt x="3" y="1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3" name="Freeform 300">
              <a:extLst>
                <a:ext uri="{FF2B5EF4-FFF2-40B4-BE49-F238E27FC236}">
                  <a16:creationId xmlns:a16="http://schemas.microsoft.com/office/drawing/2014/main" id="{0D7ACA12-7639-021E-E6C2-0E9A5A0EFDEA}"/>
                </a:ext>
              </a:extLst>
            </p:cNvPr>
            <p:cNvSpPr>
              <a:spLocks noEditPoints="1"/>
            </p:cNvSpPr>
            <p:nvPr/>
          </p:nvSpPr>
          <p:spPr bwMode="auto">
            <a:xfrm>
              <a:off x="-3448503" y="3584142"/>
              <a:ext cx="655290" cy="655290"/>
            </a:xfrm>
            <a:custGeom>
              <a:avLst/>
              <a:gdLst>
                <a:gd name="T0" fmla="*/ 118 w 237"/>
                <a:gd name="T1" fmla="*/ 237 h 237"/>
                <a:gd name="T2" fmla="*/ 0 w 237"/>
                <a:gd name="T3" fmla="*/ 119 h 237"/>
                <a:gd name="T4" fmla="*/ 118 w 237"/>
                <a:gd name="T5" fmla="*/ 0 h 237"/>
                <a:gd name="T6" fmla="*/ 237 w 237"/>
                <a:gd name="T7" fmla="*/ 119 h 237"/>
                <a:gd name="T8" fmla="*/ 118 w 237"/>
                <a:gd name="T9" fmla="*/ 237 h 237"/>
                <a:gd name="T10" fmla="*/ 118 w 237"/>
                <a:gd name="T11" fmla="*/ 8 h 237"/>
                <a:gd name="T12" fmla="*/ 7 w 237"/>
                <a:gd name="T13" fmla="*/ 119 h 237"/>
                <a:gd name="T14" fmla="*/ 118 w 237"/>
                <a:gd name="T15" fmla="*/ 230 h 237"/>
                <a:gd name="T16" fmla="*/ 230 w 237"/>
                <a:gd name="T17" fmla="*/ 119 h 237"/>
                <a:gd name="T18" fmla="*/ 118 w 237"/>
                <a:gd name="T19" fmla="*/ 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237">
                  <a:moveTo>
                    <a:pt x="118" y="237"/>
                  </a:moveTo>
                  <a:cubicBezTo>
                    <a:pt x="53" y="237"/>
                    <a:pt x="0" y="184"/>
                    <a:pt x="0" y="119"/>
                  </a:cubicBezTo>
                  <a:cubicBezTo>
                    <a:pt x="0" y="54"/>
                    <a:pt x="53" y="0"/>
                    <a:pt x="118" y="0"/>
                  </a:cubicBezTo>
                  <a:cubicBezTo>
                    <a:pt x="184" y="0"/>
                    <a:pt x="237" y="54"/>
                    <a:pt x="237" y="119"/>
                  </a:cubicBezTo>
                  <a:cubicBezTo>
                    <a:pt x="237" y="184"/>
                    <a:pt x="184" y="237"/>
                    <a:pt x="118" y="237"/>
                  </a:cubicBezTo>
                  <a:close/>
                  <a:moveTo>
                    <a:pt x="118" y="8"/>
                  </a:moveTo>
                  <a:cubicBezTo>
                    <a:pt x="57" y="8"/>
                    <a:pt x="7" y="58"/>
                    <a:pt x="7" y="119"/>
                  </a:cubicBezTo>
                  <a:cubicBezTo>
                    <a:pt x="7" y="180"/>
                    <a:pt x="57" y="230"/>
                    <a:pt x="118" y="230"/>
                  </a:cubicBezTo>
                  <a:cubicBezTo>
                    <a:pt x="180" y="230"/>
                    <a:pt x="230" y="180"/>
                    <a:pt x="230" y="119"/>
                  </a:cubicBezTo>
                  <a:cubicBezTo>
                    <a:pt x="230" y="58"/>
                    <a:pt x="180" y="8"/>
                    <a:pt x="11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6" name="Shape17_20200717_154431">
            <a:extLst>
              <a:ext uri="{FF2B5EF4-FFF2-40B4-BE49-F238E27FC236}">
                <a16:creationId xmlns:a16="http://schemas.microsoft.com/office/drawing/2014/main" id="{A4DEA61F-D9CA-BB60-A1F6-8429EDFE1D5E}"/>
              </a:ext>
            </a:extLst>
          </p:cNvPr>
          <p:cNvGrpSpPr>
            <a:grpSpLocks noChangeAspect="1"/>
          </p:cNvGrpSpPr>
          <p:nvPr/>
        </p:nvGrpSpPr>
        <p:grpSpPr>
          <a:xfrm>
            <a:off x="9760072" y="2521214"/>
            <a:ext cx="505194" cy="622341"/>
            <a:chOff x="-2079352" y="3598786"/>
            <a:chExt cx="505194" cy="622341"/>
          </a:xfrm>
          <a:solidFill>
            <a:schemeClr val="accent1"/>
          </a:solidFill>
        </p:grpSpPr>
        <p:sp>
          <p:nvSpPr>
            <p:cNvPr id="79" name="Freeform 301">
              <a:extLst>
                <a:ext uri="{FF2B5EF4-FFF2-40B4-BE49-F238E27FC236}">
                  <a16:creationId xmlns:a16="http://schemas.microsoft.com/office/drawing/2014/main" id="{AC2DD717-FE39-4233-42EF-36F2898E8BE0}"/>
                </a:ext>
              </a:extLst>
            </p:cNvPr>
            <p:cNvSpPr>
              <a:spLocks noEditPoints="1"/>
            </p:cNvSpPr>
            <p:nvPr/>
          </p:nvSpPr>
          <p:spPr bwMode="auto">
            <a:xfrm>
              <a:off x="-2079352" y="3628072"/>
              <a:ext cx="461265" cy="453943"/>
            </a:xfrm>
            <a:custGeom>
              <a:avLst/>
              <a:gdLst>
                <a:gd name="T0" fmla="*/ 84 w 167"/>
                <a:gd name="T1" fmla="*/ 164 h 164"/>
                <a:gd name="T2" fmla="*/ 66 w 167"/>
                <a:gd name="T3" fmla="*/ 162 h 164"/>
                <a:gd name="T4" fmla="*/ 15 w 167"/>
                <a:gd name="T5" fmla="*/ 126 h 164"/>
                <a:gd name="T6" fmla="*/ 5 w 167"/>
                <a:gd name="T7" fmla="*/ 65 h 164"/>
                <a:gd name="T8" fmla="*/ 41 w 167"/>
                <a:gd name="T9" fmla="*/ 15 h 164"/>
                <a:gd name="T10" fmla="*/ 102 w 167"/>
                <a:gd name="T11" fmla="*/ 5 h 164"/>
                <a:gd name="T12" fmla="*/ 152 w 167"/>
                <a:gd name="T13" fmla="*/ 41 h 164"/>
                <a:gd name="T14" fmla="*/ 162 w 167"/>
                <a:gd name="T15" fmla="*/ 102 h 164"/>
                <a:gd name="T16" fmla="*/ 127 w 167"/>
                <a:gd name="T17" fmla="*/ 152 h 164"/>
                <a:gd name="T18" fmla="*/ 84 w 167"/>
                <a:gd name="T19" fmla="*/ 164 h 164"/>
                <a:gd name="T20" fmla="*/ 84 w 167"/>
                <a:gd name="T21" fmla="*/ 10 h 164"/>
                <a:gd name="T22" fmla="*/ 45 w 167"/>
                <a:gd name="T23" fmla="*/ 21 h 164"/>
                <a:gd name="T24" fmla="*/ 12 w 167"/>
                <a:gd name="T25" fmla="*/ 67 h 164"/>
                <a:gd name="T26" fmla="*/ 21 w 167"/>
                <a:gd name="T27" fmla="*/ 123 h 164"/>
                <a:gd name="T28" fmla="*/ 67 w 167"/>
                <a:gd name="T29" fmla="*/ 155 h 164"/>
                <a:gd name="T30" fmla="*/ 123 w 167"/>
                <a:gd name="T31" fmla="*/ 146 h 164"/>
                <a:gd name="T32" fmla="*/ 155 w 167"/>
                <a:gd name="T33" fmla="*/ 100 h 164"/>
                <a:gd name="T34" fmla="*/ 155 w 167"/>
                <a:gd name="T35" fmla="*/ 100 h 164"/>
                <a:gd name="T36" fmla="*/ 146 w 167"/>
                <a:gd name="T37" fmla="*/ 45 h 164"/>
                <a:gd name="T38" fmla="*/ 100 w 167"/>
                <a:gd name="T39" fmla="*/ 12 h 164"/>
                <a:gd name="T40" fmla="*/ 84 w 167"/>
                <a:gd name="T41" fmla="*/ 1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164">
                  <a:moveTo>
                    <a:pt x="84" y="164"/>
                  </a:moveTo>
                  <a:cubicBezTo>
                    <a:pt x="78" y="164"/>
                    <a:pt x="72" y="164"/>
                    <a:pt x="66" y="162"/>
                  </a:cubicBezTo>
                  <a:cubicBezTo>
                    <a:pt x="45" y="157"/>
                    <a:pt x="27" y="145"/>
                    <a:pt x="15" y="126"/>
                  </a:cubicBezTo>
                  <a:cubicBezTo>
                    <a:pt x="4" y="108"/>
                    <a:pt x="0" y="86"/>
                    <a:pt x="5" y="65"/>
                  </a:cubicBezTo>
                  <a:cubicBezTo>
                    <a:pt x="10" y="44"/>
                    <a:pt x="23" y="27"/>
                    <a:pt x="41" y="15"/>
                  </a:cubicBezTo>
                  <a:cubicBezTo>
                    <a:pt x="59" y="4"/>
                    <a:pt x="81" y="0"/>
                    <a:pt x="102" y="5"/>
                  </a:cubicBezTo>
                  <a:cubicBezTo>
                    <a:pt x="123" y="10"/>
                    <a:pt x="141" y="22"/>
                    <a:pt x="152" y="41"/>
                  </a:cubicBezTo>
                  <a:cubicBezTo>
                    <a:pt x="163" y="59"/>
                    <a:pt x="167" y="81"/>
                    <a:pt x="162" y="102"/>
                  </a:cubicBezTo>
                  <a:cubicBezTo>
                    <a:pt x="157" y="123"/>
                    <a:pt x="145" y="140"/>
                    <a:pt x="127" y="152"/>
                  </a:cubicBezTo>
                  <a:cubicBezTo>
                    <a:pt x="114" y="160"/>
                    <a:pt x="99" y="164"/>
                    <a:pt x="84" y="164"/>
                  </a:cubicBezTo>
                  <a:close/>
                  <a:moveTo>
                    <a:pt x="84" y="10"/>
                  </a:moveTo>
                  <a:cubicBezTo>
                    <a:pt x="70" y="10"/>
                    <a:pt x="57" y="14"/>
                    <a:pt x="45" y="21"/>
                  </a:cubicBezTo>
                  <a:cubicBezTo>
                    <a:pt x="28" y="32"/>
                    <a:pt x="16" y="48"/>
                    <a:pt x="12" y="67"/>
                  </a:cubicBezTo>
                  <a:cubicBezTo>
                    <a:pt x="8" y="86"/>
                    <a:pt x="11" y="106"/>
                    <a:pt x="21" y="123"/>
                  </a:cubicBezTo>
                  <a:cubicBezTo>
                    <a:pt x="32" y="139"/>
                    <a:pt x="48" y="151"/>
                    <a:pt x="67" y="155"/>
                  </a:cubicBezTo>
                  <a:cubicBezTo>
                    <a:pt x="86" y="160"/>
                    <a:pt x="106" y="156"/>
                    <a:pt x="123" y="146"/>
                  </a:cubicBezTo>
                  <a:cubicBezTo>
                    <a:pt x="139" y="135"/>
                    <a:pt x="151" y="119"/>
                    <a:pt x="155" y="100"/>
                  </a:cubicBezTo>
                  <a:cubicBezTo>
                    <a:pt x="155" y="100"/>
                    <a:pt x="155" y="100"/>
                    <a:pt x="155" y="100"/>
                  </a:cubicBezTo>
                  <a:cubicBezTo>
                    <a:pt x="160" y="81"/>
                    <a:pt x="156" y="61"/>
                    <a:pt x="146" y="45"/>
                  </a:cubicBezTo>
                  <a:cubicBezTo>
                    <a:pt x="136" y="28"/>
                    <a:pt x="119" y="16"/>
                    <a:pt x="100" y="12"/>
                  </a:cubicBezTo>
                  <a:cubicBezTo>
                    <a:pt x="95" y="11"/>
                    <a:pt x="89" y="10"/>
                    <a:pt x="8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0" name="Freeform 302">
              <a:extLst>
                <a:ext uri="{FF2B5EF4-FFF2-40B4-BE49-F238E27FC236}">
                  <a16:creationId xmlns:a16="http://schemas.microsoft.com/office/drawing/2014/main" id="{0A24C60F-6EB3-CCB3-2722-90372FB31525}"/>
                </a:ext>
              </a:extLst>
            </p:cNvPr>
            <p:cNvSpPr>
              <a:spLocks/>
            </p:cNvSpPr>
            <p:nvPr/>
          </p:nvSpPr>
          <p:spPr bwMode="auto">
            <a:xfrm>
              <a:off x="-1965868" y="3668340"/>
              <a:ext cx="303850" cy="109825"/>
            </a:xfrm>
            <a:custGeom>
              <a:avLst/>
              <a:gdLst>
                <a:gd name="T0" fmla="*/ 68 w 111"/>
                <a:gd name="T1" fmla="*/ 41 h 41"/>
                <a:gd name="T2" fmla="*/ 50 w 111"/>
                <a:gd name="T3" fmla="*/ 39 h 41"/>
                <a:gd name="T4" fmla="*/ 1 w 111"/>
                <a:gd name="T5" fmla="*/ 6 h 41"/>
                <a:gd name="T6" fmla="*/ 2 w 111"/>
                <a:gd name="T7" fmla="*/ 1 h 41"/>
                <a:gd name="T8" fmla="*/ 7 w 111"/>
                <a:gd name="T9" fmla="*/ 2 h 41"/>
                <a:gd name="T10" fmla="*/ 51 w 111"/>
                <a:gd name="T11" fmla="*/ 32 h 41"/>
                <a:gd name="T12" fmla="*/ 105 w 111"/>
                <a:gd name="T13" fmla="*/ 24 h 41"/>
                <a:gd name="T14" fmla="*/ 110 w 111"/>
                <a:gd name="T15" fmla="*/ 25 h 41"/>
                <a:gd name="T16" fmla="*/ 109 w 111"/>
                <a:gd name="T17" fmla="*/ 30 h 41"/>
                <a:gd name="T18" fmla="*/ 68 w 111"/>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41">
                  <a:moveTo>
                    <a:pt x="68" y="41"/>
                  </a:moveTo>
                  <a:cubicBezTo>
                    <a:pt x="62" y="41"/>
                    <a:pt x="56" y="41"/>
                    <a:pt x="50" y="39"/>
                  </a:cubicBezTo>
                  <a:cubicBezTo>
                    <a:pt x="29" y="35"/>
                    <a:pt x="12" y="23"/>
                    <a:pt x="1" y="6"/>
                  </a:cubicBezTo>
                  <a:cubicBezTo>
                    <a:pt x="0" y="4"/>
                    <a:pt x="0" y="2"/>
                    <a:pt x="2" y="1"/>
                  </a:cubicBezTo>
                  <a:cubicBezTo>
                    <a:pt x="3" y="0"/>
                    <a:pt x="6" y="0"/>
                    <a:pt x="7" y="2"/>
                  </a:cubicBezTo>
                  <a:cubicBezTo>
                    <a:pt x="17" y="17"/>
                    <a:pt x="33" y="28"/>
                    <a:pt x="51" y="32"/>
                  </a:cubicBezTo>
                  <a:cubicBezTo>
                    <a:pt x="70" y="37"/>
                    <a:pt x="89" y="34"/>
                    <a:pt x="105" y="24"/>
                  </a:cubicBezTo>
                  <a:cubicBezTo>
                    <a:pt x="107" y="23"/>
                    <a:pt x="109" y="24"/>
                    <a:pt x="110" y="25"/>
                  </a:cubicBezTo>
                  <a:cubicBezTo>
                    <a:pt x="111" y="27"/>
                    <a:pt x="111" y="29"/>
                    <a:pt x="109" y="30"/>
                  </a:cubicBezTo>
                  <a:cubicBezTo>
                    <a:pt x="96" y="38"/>
                    <a:pt x="82" y="41"/>
                    <a:pt x="68"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1" name="Freeform 303">
              <a:extLst>
                <a:ext uri="{FF2B5EF4-FFF2-40B4-BE49-F238E27FC236}">
                  <a16:creationId xmlns:a16="http://schemas.microsoft.com/office/drawing/2014/main" id="{054673E8-042C-BD57-6573-FFD5715DBD45}"/>
                </a:ext>
              </a:extLst>
            </p:cNvPr>
            <p:cNvSpPr>
              <a:spLocks/>
            </p:cNvSpPr>
            <p:nvPr/>
          </p:nvSpPr>
          <p:spPr bwMode="auto">
            <a:xfrm>
              <a:off x="-2035422" y="3928261"/>
              <a:ext cx="303850" cy="120809"/>
            </a:xfrm>
            <a:custGeom>
              <a:avLst/>
              <a:gdLst>
                <a:gd name="T0" fmla="*/ 106 w 110"/>
                <a:gd name="T1" fmla="*/ 43 h 43"/>
                <a:gd name="T2" fmla="*/ 103 w 110"/>
                <a:gd name="T3" fmla="*/ 42 h 43"/>
                <a:gd name="T4" fmla="*/ 59 w 110"/>
                <a:gd name="T5" fmla="*/ 12 h 43"/>
                <a:gd name="T6" fmla="*/ 6 w 110"/>
                <a:gd name="T7" fmla="*/ 20 h 43"/>
                <a:gd name="T8" fmla="*/ 1 w 110"/>
                <a:gd name="T9" fmla="*/ 18 h 43"/>
                <a:gd name="T10" fmla="*/ 2 w 110"/>
                <a:gd name="T11" fmla="*/ 13 h 43"/>
                <a:gd name="T12" fmla="*/ 61 w 110"/>
                <a:gd name="T13" fmla="*/ 5 h 43"/>
                <a:gd name="T14" fmla="*/ 109 w 110"/>
                <a:gd name="T15" fmla="*/ 38 h 43"/>
                <a:gd name="T16" fmla="*/ 108 w 110"/>
                <a:gd name="T17" fmla="*/ 43 h 43"/>
                <a:gd name="T18" fmla="*/ 106 w 110"/>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43">
                  <a:moveTo>
                    <a:pt x="106" y="43"/>
                  </a:moveTo>
                  <a:cubicBezTo>
                    <a:pt x="105" y="43"/>
                    <a:pt x="104" y="43"/>
                    <a:pt x="103" y="42"/>
                  </a:cubicBezTo>
                  <a:cubicBezTo>
                    <a:pt x="93" y="26"/>
                    <a:pt x="77" y="16"/>
                    <a:pt x="59" y="12"/>
                  </a:cubicBezTo>
                  <a:cubicBezTo>
                    <a:pt x="41" y="7"/>
                    <a:pt x="22" y="10"/>
                    <a:pt x="6" y="20"/>
                  </a:cubicBezTo>
                  <a:cubicBezTo>
                    <a:pt x="4" y="21"/>
                    <a:pt x="2" y="20"/>
                    <a:pt x="1" y="18"/>
                  </a:cubicBezTo>
                  <a:cubicBezTo>
                    <a:pt x="0" y="17"/>
                    <a:pt x="1" y="14"/>
                    <a:pt x="2" y="13"/>
                  </a:cubicBezTo>
                  <a:cubicBezTo>
                    <a:pt x="20" y="3"/>
                    <a:pt x="41" y="0"/>
                    <a:pt x="61" y="5"/>
                  </a:cubicBezTo>
                  <a:cubicBezTo>
                    <a:pt x="81" y="9"/>
                    <a:pt x="98" y="21"/>
                    <a:pt x="109" y="38"/>
                  </a:cubicBezTo>
                  <a:cubicBezTo>
                    <a:pt x="110" y="39"/>
                    <a:pt x="110" y="41"/>
                    <a:pt x="108" y="43"/>
                  </a:cubicBezTo>
                  <a:cubicBezTo>
                    <a:pt x="108" y="43"/>
                    <a:pt x="107" y="43"/>
                    <a:pt x="106"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2" name="Freeform 304">
              <a:extLst>
                <a:ext uri="{FF2B5EF4-FFF2-40B4-BE49-F238E27FC236}">
                  <a16:creationId xmlns:a16="http://schemas.microsoft.com/office/drawing/2014/main" id="{11706413-AF0D-00CE-87E6-A62074E90757}"/>
                </a:ext>
              </a:extLst>
            </p:cNvPr>
            <p:cNvSpPr>
              <a:spLocks noEditPoints="1"/>
            </p:cNvSpPr>
            <p:nvPr/>
          </p:nvSpPr>
          <p:spPr bwMode="auto">
            <a:xfrm>
              <a:off x="-1980511" y="3624410"/>
              <a:ext cx="263580" cy="453943"/>
            </a:xfrm>
            <a:custGeom>
              <a:avLst/>
              <a:gdLst>
                <a:gd name="T0" fmla="*/ 35 w 96"/>
                <a:gd name="T1" fmla="*/ 164 h 164"/>
                <a:gd name="T2" fmla="*/ 30 w 96"/>
                <a:gd name="T3" fmla="*/ 163 h 164"/>
                <a:gd name="T4" fmla="*/ 4 w 96"/>
                <a:gd name="T5" fmla="*/ 132 h 164"/>
                <a:gd name="T6" fmla="*/ 5 w 96"/>
                <a:gd name="T7" fmla="*/ 75 h 164"/>
                <a:gd name="T8" fmla="*/ 66 w 96"/>
                <a:gd name="T9" fmla="*/ 6 h 164"/>
                <a:gd name="T10" fmla="*/ 91 w 96"/>
                <a:gd name="T11" fmla="*/ 37 h 164"/>
                <a:gd name="T12" fmla="*/ 91 w 96"/>
                <a:gd name="T13" fmla="*/ 94 h 164"/>
                <a:gd name="T14" fmla="*/ 35 w 96"/>
                <a:gd name="T15" fmla="*/ 164 h 164"/>
                <a:gd name="T16" fmla="*/ 60 w 96"/>
                <a:gd name="T17" fmla="*/ 12 h 164"/>
                <a:gd name="T18" fmla="*/ 12 w 96"/>
                <a:gd name="T19" fmla="*/ 76 h 164"/>
                <a:gd name="T20" fmla="*/ 11 w 96"/>
                <a:gd name="T21" fmla="*/ 130 h 164"/>
                <a:gd name="T22" fmla="*/ 31 w 96"/>
                <a:gd name="T23" fmla="*/ 156 h 164"/>
                <a:gd name="T24" fmla="*/ 84 w 96"/>
                <a:gd name="T25" fmla="*/ 93 h 164"/>
                <a:gd name="T26" fmla="*/ 84 w 96"/>
                <a:gd name="T27" fmla="*/ 93 h 164"/>
                <a:gd name="T28" fmla="*/ 84 w 96"/>
                <a:gd name="T29" fmla="*/ 39 h 164"/>
                <a:gd name="T30" fmla="*/ 64 w 96"/>
                <a:gd name="T31" fmla="*/ 13 h 164"/>
                <a:gd name="T32" fmla="*/ 60 w 96"/>
                <a:gd name="T33" fmla="*/ 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64">
                  <a:moveTo>
                    <a:pt x="35" y="164"/>
                  </a:moveTo>
                  <a:cubicBezTo>
                    <a:pt x="33" y="164"/>
                    <a:pt x="32" y="164"/>
                    <a:pt x="30" y="163"/>
                  </a:cubicBezTo>
                  <a:cubicBezTo>
                    <a:pt x="18" y="160"/>
                    <a:pt x="9" y="149"/>
                    <a:pt x="4" y="132"/>
                  </a:cubicBezTo>
                  <a:cubicBezTo>
                    <a:pt x="0" y="116"/>
                    <a:pt x="0" y="95"/>
                    <a:pt x="5" y="75"/>
                  </a:cubicBezTo>
                  <a:cubicBezTo>
                    <a:pt x="15" y="31"/>
                    <a:pt x="42" y="0"/>
                    <a:pt x="66" y="6"/>
                  </a:cubicBezTo>
                  <a:cubicBezTo>
                    <a:pt x="78" y="9"/>
                    <a:pt x="87" y="20"/>
                    <a:pt x="91" y="37"/>
                  </a:cubicBezTo>
                  <a:cubicBezTo>
                    <a:pt x="96" y="53"/>
                    <a:pt x="95" y="74"/>
                    <a:pt x="91" y="94"/>
                  </a:cubicBezTo>
                  <a:cubicBezTo>
                    <a:pt x="81" y="135"/>
                    <a:pt x="58" y="164"/>
                    <a:pt x="35" y="164"/>
                  </a:cubicBezTo>
                  <a:close/>
                  <a:moveTo>
                    <a:pt x="60" y="12"/>
                  </a:moveTo>
                  <a:cubicBezTo>
                    <a:pt x="41" y="12"/>
                    <a:pt x="20" y="40"/>
                    <a:pt x="12" y="76"/>
                  </a:cubicBezTo>
                  <a:cubicBezTo>
                    <a:pt x="7" y="96"/>
                    <a:pt x="7" y="115"/>
                    <a:pt x="11" y="130"/>
                  </a:cubicBezTo>
                  <a:cubicBezTo>
                    <a:pt x="15" y="145"/>
                    <a:pt x="22" y="154"/>
                    <a:pt x="31" y="156"/>
                  </a:cubicBezTo>
                  <a:cubicBezTo>
                    <a:pt x="51" y="161"/>
                    <a:pt x="75" y="132"/>
                    <a:pt x="84" y="93"/>
                  </a:cubicBezTo>
                  <a:cubicBezTo>
                    <a:pt x="84" y="93"/>
                    <a:pt x="84" y="93"/>
                    <a:pt x="84" y="93"/>
                  </a:cubicBezTo>
                  <a:cubicBezTo>
                    <a:pt x="88" y="73"/>
                    <a:pt x="88" y="54"/>
                    <a:pt x="84" y="39"/>
                  </a:cubicBezTo>
                  <a:cubicBezTo>
                    <a:pt x="80" y="24"/>
                    <a:pt x="73" y="15"/>
                    <a:pt x="64" y="13"/>
                  </a:cubicBezTo>
                  <a:cubicBezTo>
                    <a:pt x="63" y="13"/>
                    <a:pt x="61" y="12"/>
                    <a:pt x="60"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3" name="Freeform 305">
              <a:extLst>
                <a:ext uri="{FF2B5EF4-FFF2-40B4-BE49-F238E27FC236}">
                  <a16:creationId xmlns:a16="http://schemas.microsoft.com/office/drawing/2014/main" id="{6C0B56DC-F973-BE26-02C6-538DE8D14757}"/>
                </a:ext>
              </a:extLst>
            </p:cNvPr>
            <p:cNvSpPr>
              <a:spLocks/>
            </p:cNvSpPr>
            <p:nvPr/>
          </p:nvSpPr>
          <p:spPr bwMode="auto">
            <a:xfrm>
              <a:off x="-2064709" y="3800130"/>
              <a:ext cx="435640" cy="113487"/>
            </a:xfrm>
            <a:custGeom>
              <a:avLst/>
              <a:gdLst>
                <a:gd name="T0" fmla="*/ 154 w 158"/>
                <a:gd name="T1" fmla="*/ 42 h 42"/>
                <a:gd name="T2" fmla="*/ 153 w 158"/>
                <a:gd name="T3" fmla="*/ 42 h 42"/>
                <a:gd name="T4" fmla="*/ 3 w 158"/>
                <a:gd name="T5" fmla="*/ 8 h 42"/>
                <a:gd name="T6" fmla="*/ 0 w 158"/>
                <a:gd name="T7" fmla="*/ 3 h 42"/>
                <a:gd name="T8" fmla="*/ 4 w 158"/>
                <a:gd name="T9" fmla="*/ 1 h 42"/>
                <a:gd name="T10" fmla="*/ 155 w 158"/>
                <a:gd name="T11" fmla="*/ 35 h 42"/>
                <a:gd name="T12" fmla="*/ 157 w 158"/>
                <a:gd name="T13" fmla="*/ 40 h 42"/>
                <a:gd name="T14" fmla="*/ 154 w 158"/>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42">
                  <a:moveTo>
                    <a:pt x="154" y="42"/>
                  </a:moveTo>
                  <a:cubicBezTo>
                    <a:pt x="154" y="42"/>
                    <a:pt x="153" y="42"/>
                    <a:pt x="153" y="42"/>
                  </a:cubicBezTo>
                  <a:cubicBezTo>
                    <a:pt x="3" y="8"/>
                    <a:pt x="3" y="8"/>
                    <a:pt x="3" y="8"/>
                  </a:cubicBezTo>
                  <a:cubicBezTo>
                    <a:pt x="1" y="7"/>
                    <a:pt x="0" y="5"/>
                    <a:pt x="0" y="3"/>
                  </a:cubicBezTo>
                  <a:cubicBezTo>
                    <a:pt x="1" y="2"/>
                    <a:pt x="2" y="0"/>
                    <a:pt x="4" y="1"/>
                  </a:cubicBezTo>
                  <a:cubicBezTo>
                    <a:pt x="155" y="35"/>
                    <a:pt x="155" y="35"/>
                    <a:pt x="155" y="35"/>
                  </a:cubicBezTo>
                  <a:cubicBezTo>
                    <a:pt x="157" y="36"/>
                    <a:pt x="158" y="38"/>
                    <a:pt x="157" y="40"/>
                  </a:cubicBezTo>
                  <a:cubicBezTo>
                    <a:pt x="157" y="41"/>
                    <a:pt x="155" y="42"/>
                    <a:pt x="154"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4" name="Freeform 306">
              <a:extLst>
                <a:ext uri="{FF2B5EF4-FFF2-40B4-BE49-F238E27FC236}">
                  <a16:creationId xmlns:a16="http://schemas.microsoft.com/office/drawing/2014/main" id="{21D7C3A3-A9BB-E966-7272-B34B1EC82248}"/>
                </a:ext>
              </a:extLst>
            </p:cNvPr>
            <p:cNvSpPr>
              <a:spLocks/>
            </p:cNvSpPr>
            <p:nvPr/>
          </p:nvSpPr>
          <p:spPr bwMode="auto">
            <a:xfrm>
              <a:off x="-1910954" y="3639054"/>
              <a:ext cx="120809" cy="435640"/>
            </a:xfrm>
            <a:custGeom>
              <a:avLst/>
              <a:gdLst>
                <a:gd name="T0" fmla="*/ 4 w 43"/>
                <a:gd name="T1" fmla="*/ 158 h 158"/>
                <a:gd name="T2" fmla="*/ 4 w 43"/>
                <a:gd name="T3" fmla="*/ 158 h 158"/>
                <a:gd name="T4" fmla="*/ 1 w 43"/>
                <a:gd name="T5" fmla="*/ 154 h 158"/>
                <a:gd name="T6" fmla="*/ 35 w 43"/>
                <a:gd name="T7" fmla="*/ 4 h 158"/>
                <a:gd name="T8" fmla="*/ 40 w 43"/>
                <a:gd name="T9" fmla="*/ 1 h 158"/>
                <a:gd name="T10" fmla="*/ 42 w 43"/>
                <a:gd name="T11" fmla="*/ 5 h 158"/>
                <a:gd name="T12" fmla="*/ 8 w 43"/>
                <a:gd name="T13" fmla="*/ 155 h 158"/>
                <a:gd name="T14" fmla="*/ 4 w 43"/>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58">
                  <a:moveTo>
                    <a:pt x="4" y="158"/>
                  </a:moveTo>
                  <a:cubicBezTo>
                    <a:pt x="4" y="158"/>
                    <a:pt x="4" y="158"/>
                    <a:pt x="4" y="158"/>
                  </a:cubicBezTo>
                  <a:cubicBezTo>
                    <a:pt x="2" y="158"/>
                    <a:pt x="0" y="156"/>
                    <a:pt x="1" y="154"/>
                  </a:cubicBezTo>
                  <a:cubicBezTo>
                    <a:pt x="35" y="4"/>
                    <a:pt x="35" y="4"/>
                    <a:pt x="35" y="4"/>
                  </a:cubicBezTo>
                  <a:cubicBezTo>
                    <a:pt x="36" y="2"/>
                    <a:pt x="38" y="0"/>
                    <a:pt x="40" y="1"/>
                  </a:cubicBezTo>
                  <a:cubicBezTo>
                    <a:pt x="42" y="1"/>
                    <a:pt x="43" y="3"/>
                    <a:pt x="42" y="5"/>
                  </a:cubicBezTo>
                  <a:cubicBezTo>
                    <a:pt x="8" y="155"/>
                    <a:pt x="8" y="155"/>
                    <a:pt x="8" y="155"/>
                  </a:cubicBezTo>
                  <a:cubicBezTo>
                    <a:pt x="8" y="157"/>
                    <a:pt x="6" y="158"/>
                    <a:pt x="4" y="1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5" name="Freeform 307">
              <a:extLst>
                <a:ext uri="{FF2B5EF4-FFF2-40B4-BE49-F238E27FC236}">
                  <a16:creationId xmlns:a16="http://schemas.microsoft.com/office/drawing/2014/main" id="{4100DD88-748A-C6E6-2FE2-5137DEF78864}"/>
                </a:ext>
              </a:extLst>
            </p:cNvPr>
            <p:cNvSpPr>
              <a:spLocks noEditPoints="1"/>
            </p:cNvSpPr>
            <p:nvPr/>
          </p:nvSpPr>
          <p:spPr bwMode="auto">
            <a:xfrm>
              <a:off x="-1932919" y="3598786"/>
              <a:ext cx="358761" cy="578411"/>
            </a:xfrm>
            <a:custGeom>
              <a:avLst/>
              <a:gdLst>
                <a:gd name="T0" fmla="*/ 4 w 129"/>
                <a:gd name="T1" fmla="*/ 209 h 209"/>
                <a:gd name="T2" fmla="*/ 3 w 129"/>
                <a:gd name="T3" fmla="*/ 209 h 209"/>
                <a:gd name="T4" fmla="*/ 0 w 129"/>
                <a:gd name="T5" fmla="*/ 205 h 209"/>
                <a:gd name="T6" fmla="*/ 47 w 129"/>
                <a:gd name="T7" fmla="*/ 3 h 209"/>
                <a:gd name="T8" fmla="*/ 51 w 129"/>
                <a:gd name="T9" fmla="*/ 0 h 209"/>
                <a:gd name="T10" fmla="*/ 111 w 129"/>
                <a:gd name="T11" fmla="*/ 43 h 209"/>
                <a:gd name="T12" fmla="*/ 123 w 129"/>
                <a:gd name="T13" fmla="*/ 115 h 209"/>
                <a:gd name="T14" fmla="*/ 80 w 129"/>
                <a:gd name="T15" fmla="*/ 175 h 209"/>
                <a:gd name="T16" fmla="*/ 12 w 129"/>
                <a:gd name="T17" fmla="*/ 187 h 209"/>
                <a:gd name="T18" fmla="*/ 8 w 129"/>
                <a:gd name="T19" fmla="*/ 206 h 209"/>
                <a:gd name="T20" fmla="*/ 4 w 129"/>
                <a:gd name="T21" fmla="*/ 209 h 209"/>
                <a:gd name="T22" fmla="*/ 13 w 129"/>
                <a:gd name="T23" fmla="*/ 180 h 209"/>
                <a:gd name="T24" fmla="*/ 77 w 129"/>
                <a:gd name="T25" fmla="*/ 168 h 209"/>
                <a:gd name="T26" fmla="*/ 116 w 129"/>
                <a:gd name="T27" fmla="*/ 113 h 209"/>
                <a:gd name="T28" fmla="*/ 105 w 129"/>
                <a:gd name="T29" fmla="*/ 47 h 209"/>
                <a:gd name="T30" fmla="*/ 53 w 129"/>
                <a:gd name="T31" fmla="*/ 8 h 209"/>
                <a:gd name="T32" fmla="*/ 13 w 129"/>
                <a:gd name="T33" fmla="*/ 1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209">
                  <a:moveTo>
                    <a:pt x="4" y="209"/>
                  </a:moveTo>
                  <a:cubicBezTo>
                    <a:pt x="4" y="209"/>
                    <a:pt x="3" y="209"/>
                    <a:pt x="3" y="209"/>
                  </a:cubicBezTo>
                  <a:cubicBezTo>
                    <a:pt x="1" y="208"/>
                    <a:pt x="0" y="207"/>
                    <a:pt x="0" y="205"/>
                  </a:cubicBezTo>
                  <a:cubicBezTo>
                    <a:pt x="47" y="3"/>
                    <a:pt x="47" y="3"/>
                    <a:pt x="47" y="3"/>
                  </a:cubicBezTo>
                  <a:cubicBezTo>
                    <a:pt x="47" y="1"/>
                    <a:pt x="49" y="0"/>
                    <a:pt x="51" y="0"/>
                  </a:cubicBezTo>
                  <a:cubicBezTo>
                    <a:pt x="76" y="6"/>
                    <a:pt x="97" y="21"/>
                    <a:pt x="111" y="43"/>
                  </a:cubicBezTo>
                  <a:cubicBezTo>
                    <a:pt x="124" y="64"/>
                    <a:pt x="129" y="90"/>
                    <a:pt x="123" y="115"/>
                  </a:cubicBezTo>
                  <a:cubicBezTo>
                    <a:pt x="117" y="140"/>
                    <a:pt x="102" y="161"/>
                    <a:pt x="80" y="175"/>
                  </a:cubicBezTo>
                  <a:cubicBezTo>
                    <a:pt x="60" y="187"/>
                    <a:pt x="36" y="192"/>
                    <a:pt x="12" y="187"/>
                  </a:cubicBezTo>
                  <a:cubicBezTo>
                    <a:pt x="8" y="206"/>
                    <a:pt x="8" y="206"/>
                    <a:pt x="8" y="206"/>
                  </a:cubicBezTo>
                  <a:cubicBezTo>
                    <a:pt x="7" y="208"/>
                    <a:pt x="6" y="209"/>
                    <a:pt x="4" y="209"/>
                  </a:cubicBezTo>
                  <a:close/>
                  <a:moveTo>
                    <a:pt x="13" y="180"/>
                  </a:moveTo>
                  <a:cubicBezTo>
                    <a:pt x="35" y="185"/>
                    <a:pt x="58" y="180"/>
                    <a:pt x="77" y="168"/>
                  </a:cubicBezTo>
                  <a:cubicBezTo>
                    <a:pt x="97" y="156"/>
                    <a:pt x="111" y="136"/>
                    <a:pt x="116" y="113"/>
                  </a:cubicBezTo>
                  <a:cubicBezTo>
                    <a:pt x="121" y="90"/>
                    <a:pt x="117" y="67"/>
                    <a:pt x="105" y="47"/>
                  </a:cubicBezTo>
                  <a:cubicBezTo>
                    <a:pt x="93" y="28"/>
                    <a:pt x="74" y="14"/>
                    <a:pt x="53" y="8"/>
                  </a:cubicBezTo>
                  <a:lnTo>
                    <a:pt x="13" y="18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6" name="Freeform 308">
              <a:extLst>
                <a:ext uri="{FF2B5EF4-FFF2-40B4-BE49-F238E27FC236}">
                  <a16:creationId xmlns:a16="http://schemas.microsoft.com/office/drawing/2014/main" id="{82F3D93C-C064-51E0-27E0-E0C18362296A}"/>
                </a:ext>
              </a:extLst>
            </p:cNvPr>
            <p:cNvSpPr>
              <a:spLocks noEditPoints="1"/>
            </p:cNvSpPr>
            <p:nvPr/>
          </p:nvSpPr>
          <p:spPr bwMode="auto">
            <a:xfrm>
              <a:off x="-2053728" y="4162554"/>
              <a:ext cx="256258" cy="58573"/>
            </a:xfrm>
            <a:custGeom>
              <a:avLst/>
              <a:gdLst>
                <a:gd name="T0" fmla="*/ 88 w 92"/>
                <a:gd name="T1" fmla="*/ 21 h 21"/>
                <a:gd name="T2" fmla="*/ 3 w 92"/>
                <a:gd name="T3" fmla="*/ 21 h 21"/>
                <a:gd name="T4" fmla="*/ 0 w 92"/>
                <a:gd name="T5" fmla="*/ 19 h 21"/>
                <a:gd name="T6" fmla="*/ 1 w 92"/>
                <a:gd name="T7" fmla="*/ 16 h 21"/>
                <a:gd name="T8" fmla="*/ 33 w 92"/>
                <a:gd name="T9" fmla="*/ 0 h 21"/>
                <a:gd name="T10" fmla="*/ 59 w 92"/>
                <a:gd name="T11" fmla="*/ 0 h 21"/>
                <a:gd name="T12" fmla="*/ 91 w 92"/>
                <a:gd name="T13" fmla="*/ 16 h 21"/>
                <a:gd name="T14" fmla="*/ 92 w 92"/>
                <a:gd name="T15" fmla="*/ 19 h 21"/>
                <a:gd name="T16" fmla="*/ 88 w 92"/>
                <a:gd name="T17" fmla="*/ 21 h 21"/>
                <a:gd name="T18" fmla="*/ 12 w 92"/>
                <a:gd name="T19" fmla="*/ 14 h 21"/>
                <a:gd name="T20" fmla="*/ 80 w 92"/>
                <a:gd name="T21" fmla="*/ 14 h 21"/>
                <a:gd name="T22" fmla="*/ 59 w 92"/>
                <a:gd name="T23" fmla="*/ 7 h 21"/>
                <a:gd name="T24" fmla="*/ 33 w 92"/>
                <a:gd name="T25" fmla="*/ 7 h 21"/>
                <a:gd name="T26" fmla="*/ 12 w 92"/>
                <a:gd name="T27"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21">
                  <a:moveTo>
                    <a:pt x="88" y="21"/>
                  </a:moveTo>
                  <a:cubicBezTo>
                    <a:pt x="3" y="21"/>
                    <a:pt x="3" y="21"/>
                    <a:pt x="3" y="21"/>
                  </a:cubicBezTo>
                  <a:cubicBezTo>
                    <a:pt x="2" y="21"/>
                    <a:pt x="1" y="21"/>
                    <a:pt x="0" y="19"/>
                  </a:cubicBezTo>
                  <a:cubicBezTo>
                    <a:pt x="0" y="18"/>
                    <a:pt x="0" y="17"/>
                    <a:pt x="1" y="16"/>
                  </a:cubicBezTo>
                  <a:cubicBezTo>
                    <a:pt x="8" y="6"/>
                    <a:pt x="20" y="0"/>
                    <a:pt x="33" y="0"/>
                  </a:cubicBezTo>
                  <a:cubicBezTo>
                    <a:pt x="59" y="0"/>
                    <a:pt x="59" y="0"/>
                    <a:pt x="59" y="0"/>
                  </a:cubicBezTo>
                  <a:cubicBezTo>
                    <a:pt x="72" y="0"/>
                    <a:pt x="84" y="6"/>
                    <a:pt x="91" y="16"/>
                  </a:cubicBezTo>
                  <a:cubicBezTo>
                    <a:pt x="92" y="17"/>
                    <a:pt x="92" y="18"/>
                    <a:pt x="92" y="19"/>
                  </a:cubicBezTo>
                  <a:cubicBezTo>
                    <a:pt x="91" y="21"/>
                    <a:pt x="90" y="21"/>
                    <a:pt x="88" y="21"/>
                  </a:cubicBezTo>
                  <a:close/>
                  <a:moveTo>
                    <a:pt x="12" y="14"/>
                  </a:moveTo>
                  <a:cubicBezTo>
                    <a:pt x="80" y="14"/>
                    <a:pt x="80" y="14"/>
                    <a:pt x="80" y="14"/>
                  </a:cubicBezTo>
                  <a:cubicBezTo>
                    <a:pt x="74" y="10"/>
                    <a:pt x="67" y="7"/>
                    <a:pt x="59" y="7"/>
                  </a:cubicBezTo>
                  <a:cubicBezTo>
                    <a:pt x="33" y="7"/>
                    <a:pt x="33" y="7"/>
                    <a:pt x="33" y="7"/>
                  </a:cubicBezTo>
                  <a:cubicBezTo>
                    <a:pt x="25" y="7"/>
                    <a:pt x="18" y="10"/>
                    <a:pt x="12"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7" name="Shape18_20200717_154431">
            <a:extLst>
              <a:ext uri="{FF2B5EF4-FFF2-40B4-BE49-F238E27FC236}">
                <a16:creationId xmlns:a16="http://schemas.microsoft.com/office/drawing/2014/main" id="{A7CACEBE-A76C-579C-B5CC-25D0960A3AD8}"/>
              </a:ext>
            </a:extLst>
          </p:cNvPr>
          <p:cNvGrpSpPr>
            <a:grpSpLocks noChangeAspect="1"/>
          </p:cNvGrpSpPr>
          <p:nvPr/>
        </p:nvGrpSpPr>
        <p:grpSpPr>
          <a:xfrm>
            <a:off x="10827409" y="2605699"/>
            <a:ext cx="981632" cy="386604"/>
            <a:chOff x="-1068963" y="3701289"/>
            <a:chExt cx="1068963" cy="420997"/>
          </a:xfrm>
          <a:solidFill>
            <a:schemeClr val="accent1"/>
          </a:solidFill>
        </p:grpSpPr>
        <p:sp>
          <p:nvSpPr>
            <p:cNvPr id="69" name="Freeform 309">
              <a:extLst>
                <a:ext uri="{FF2B5EF4-FFF2-40B4-BE49-F238E27FC236}">
                  <a16:creationId xmlns:a16="http://schemas.microsoft.com/office/drawing/2014/main" id="{AC0E69F0-29B0-E5E4-14CC-39963EC6D498}"/>
                </a:ext>
              </a:extLst>
            </p:cNvPr>
            <p:cNvSpPr>
              <a:spLocks noEditPoints="1"/>
            </p:cNvSpPr>
            <p:nvPr/>
          </p:nvSpPr>
          <p:spPr bwMode="auto">
            <a:xfrm>
              <a:off x="-1068963" y="3701289"/>
              <a:ext cx="420997" cy="420997"/>
            </a:xfrm>
            <a:custGeom>
              <a:avLst/>
              <a:gdLst>
                <a:gd name="T0" fmla="*/ 76 w 153"/>
                <a:gd name="T1" fmla="*/ 153 h 153"/>
                <a:gd name="T2" fmla="*/ 0 w 153"/>
                <a:gd name="T3" fmla="*/ 77 h 153"/>
                <a:gd name="T4" fmla="*/ 76 w 153"/>
                <a:gd name="T5" fmla="*/ 0 h 153"/>
                <a:gd name="T6" fmla="*/ 153 w 153"/>
                <a:gd name="T7" fmla="*/ 77 h 153"/>
                <a:gd name="T8" fmla="*/ 76 w 153"/>
                <a:gd name="T9" fmla="*/ 153 h 153"/>
                <a:gd name="T10" fmla="*/ 76 w 153"/>
                <a:gd name="T11" fmla="*/ 8 h 153"/>
                <a:gd name="T12" fmla="*/ 7 w 153"/>
                <a:gd name="T13" fmla="*/ 77 h 153"/>
                <a:gd name="T14" fmla="*/ 76 w 153"/>
                <a:gd name="T15" fmla="*/ 146 h 153"/>
                <a:gd name="T16" fmla="*/ 146 w 153"/>
                <a:gd name="T17" fmla="*/ 77 h 153"/>
                <a:gd name="T18" fmla="*/ 76 w 153"/>
                <a:gd name="T19"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53">
                  <a:moveTo>
                    <a:pt x="76" y="153"/>
                  </a:moveTo>
                  <a:cubicBezTo>
                    <a:pt x="34" y="153"/>
                    <a:pt x="0" y="119"/>
                    <a:pt x="0" y="77"/>
                  </a:cubicBezTo>
                  <a:cubicBezTo>
                    <a:pt x="0" y="35"/>
                    <a:pt x="34" y="0"/>
                    <a:pt x="76" y="0"/>
                  </a:cubicBezTo>
                  <a:cubicBezTo>
                    <a:pt x="119" y="0"/>
                    <a:pt x="153" y="35"/>
                    <a:pt x="153" y="77"/>
                  </a:cubicBezTo>
                  <a:cubicBezTo>
                    <a:pt x="153" y="119"/>
                    <a:pt x="119" y="153"/>
                    <a:pt x="76" y="153"/>
                  </a:cubicBezTo>
                  <a:close/>
                  <a:moveTo>
                    <a:pt x="76" y="8"/>
                  </a:moveTo>
                  <a:cubicBezTo>
                    <a:pt x="38" y="8"/>
                    <a:pt x="7" y="39"/>
                    <a:pt x="7" y="77"/>
                  </a:cubicBezTo>
                  <a:cubicBezTo>
                    <a:pt x="7" y="115"/>
                    <a:pt x="38" y="146"/>
                    <a:pt x="76" y="146"/>
                  </a:cubicBezTo>
                  <a:cubicBezTo>
                    <a:pt x="115" y="146"/>
                    <a:pt x="146" y="115"/>
                    <a:pt x="146" y="77"/>
                  </a:cubicBezTo>
                  <a:cubicBezTo>
                    <a:pt x="146" y="39"/>
                    <a:pt x="115" y="8"/>
                    <a:pt x="76"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0" name="Freeform 310">
              <a:extLst>
                <a:ext uri="{FF2B5EF4-FFF2-40B4-BE49-F238E27FC236}">
                  <a16:creationId xmlns:a16="http://schemas.microsoft.com/office/drawing/2014/main" id="{94E2BBD6-6A87-24FA-C373-B0D061D99449}"/>
                </a:ext>
              </a:extLst>
            </p:cNvPr>
            <p:cNvSpPr>
              <a:spLocks/>
            </p:cNvSpPr>
            <p:nvPr/>
          </p:nvSpPr>
          <p:spPr bwMode="auto">
            <a:xfrm>
              <a:off x="-1006730" y="3756200"/>
              <a:ext cx="296529" cy="76879"/>
            </a:xfrm>
            <a:custGeom>
              <a:avLst/>
              <a:gdLst>
                <a:gd name="T0" fmla="*/ 53 w 108"/>
                <a:gd name="T1" fmla="*/ 28 h 28"/>
                <a:gd name="T2" fmla="*/ 1 w 108"/>
                <a:gd name="T3" fmla="*/ 7 h 28"/>
                <a:gd name="T4" fmla="*/ 1 w 108"/>
                <a:gd name="T5" fmla="*/ 2 h 28"/>
                <a:gd name="T6" fmla="*/ 6 w 108"/>
                <a:gd name="T7" fmla="*/ 2 h 28"/>
                <a:gd name="T8" fmla="*/ 53 w 108"/>
                <a:gd name="T9" fmla="*/ 21 h 28"/>
                <a:gd name="T10" fmla="*/ 101 w 108"/>
                <a:gd name="T11" fmla="*/ 2 h 28"/>
                <a:gd name="T12" fmla="*/ 106 w 108"/>
                <a:gd name="T13" fmla="*/ 2 h 28"/>
                <a:gd name="T14" fmla="*/ 106 w 108"/>
                <a:gd name="T15" fmla="*/ 7 h 28"/>
                <a:gd name="T16" fmla="*/ 53 w 108"/>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8">
                  <a:moveTo>
                    <a:pt x="53" y="28"/>
                  </a:moveTo>
                  <a:cubicBezTo>
                    <a:pt x="34" y="28"/>
                    <a:pt x="15" y="20"/>
                    <a:pt x="1" y="7"/>
                  </a:cubicBezTo>
                  <a:cubicBezTo>
                    <a:pt x="0" y="6"/>
                    <a:pt x="0" y="3"/>
                    <a:pt x="1" y="2"/>
                  </a:cubicBezTo>
                  <a:cubicBezTo>
                    <a:pt x="2" y="1"/>
                    <a:pt x="5" y="0"/>
                    <a:pt x="6" y="2"/>
                  </a:cubicBezTo>
                  <a:cubicBezTo>
                    <a:pt x="19" y="14"/>
                    <a:pt x="36" y="21"/>
                    <a:pt x="53" y="21"/>
                  </a:cubicBezTo>
                  <a:cubicBezTo>
                    <a:pt x="71" y="21"/>
                    <a:pt x="88" y="14"/>
                    <a:pt x="101" y="2"/>
                  </a:cubicBezTo>
                  <a:cubicBezTo>
                    <a:pt x="103" y="0"/>
                    <a:pt x="105" y="0"/>
                    <a:pt x="106" y="2"/>
                  </a:cubicBezTo>
                  <a:cubicBezTo>
                    <a:pt x="108" y="3"/>
                    <a:pt x="108" y="5"/>
                    <a:pt x="106" y="7"/>
                  </a:cubicBezTo>
                  <a:cubicBezTo>
                    <a:pt x="92" y="20"/>
                    <a:pt x="73" y="28"/>
                    <a:pt x="53"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1" name="Freeform 311">
              <a:extLst>
                <a:ext uri="{FF2B5EF4-FFF2-40B4-BE49-F238E27FC236}">
                  <a16:creationId xmlns:a16="http://schemas.microsoft.com/office/drawing/2014/main" id="{25DC4203-F449-8A23-32DC-9099BF776201}"/>
                </a:ext>
              </a:extLst>
            </p:cNvPr>
            <p:cNvSpPr>
              <a:spLocks/>
            </p:cNvSpPr>
            <p:nvPr/>
          </p:nvSpPr>
          <p:spPr bwMode="auto">
            <a:xfrm>
              <a:off x="-1006730" y="3994156"/>
              <a:ext cx="296529" cy="73217"/>
            </a:xfrm>
            <a:custGeom>
              <a:avLst/>
              <a:gdLst>
                <a:gd name="T0" fmla="*/ 4 w 107"/>
                <a:gd name="T1" fmla="*/ 27 h 27"/>
                <a:gd name="T2" fmla="*/ 1 w 107"/>
                <a:gd name="T3" fmla="*/ 25 h 27"/>
                <a:gd name="T4" fmla="*/ 1 w 107"/>
                <a:gd name="T5" fmla="*/ 20 h 27"/>
                <a:gd name="T6" fmla="*/ 53 w 107"/>
                <a:gd name="T7" fmla="*/ 0 h 27"/>
                <a:gd name="T8" fmla="*/ 105 w 107"/>
                <a:gd name="T9" fmla="*/ 20 h 27"/>
                <a:gd name="T10" fmla="*/ 105 w 107"/>
                <a:gd name="T11" fmla="*/ 25 h 27"/>
                <a:gd name="T12" fmla="*/ 100 w 107"/>
                <a:gd name="T13" fmla="*/ 25 h 27"/>
                <a:gd name="T14" fmla="*/ 53 w 107"/>
                <a:gd name="T15" fmla="*/ 7 h 27"/>
                <a:gd name="T16" fmla="*/ 6 w 107"/>
                <a:gd name="T17" fmla="*/ 26 h 27"/>
                <a:gd name="T18" fmla="*/ 4 w 107"/>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27">
                  <a:moveTo>
                    <a:pt x="4" y="27"/>
                  </a:moveTo>
                  <a:cubicBezTo>
                    <a:pt x="3" y="27"/>
                    <a:pt x="2" y="26"/>
                    <a:pt x="1" y="25"/>
                  </a:cubicBezTo>
                  <a:cubicBezTo>
                    <a:pt x="0" y="24"/>
                    <a:pt x="0" y="22"/>
                    <a:pt x="1" y="20"/>
                  </a:cubicBezTo>
                  <a:cubicBezTo>
                    <a:pt x="16" y="7"/>
                    <a:pt x="34" y="0"/>
                    <a:pt x="53" y="0"/>
                  </a:cubicBezTo>
                  <a:cubicBezTo>
                    <a:pt x="73" y="0"/>
                    <a:pt x="91" y="7"/>
                    <a:pt x="105" y="20"/>
                  </a:cubicBezTo>
                  <a:cubicBezTo>
                    <a:pt x="107" y="21"/>
                    <a:pt x="107" y="24"/>
                    <a:pt x="105" y="25"/>
                  </a:cubicBezTo>
                  <a:cubicBezTo>
                    <a:pt x="104" y="27"/>
                    <a:pt x="102" y="27"/>
                    <a:pt x="100" y="25"/>
                  </a:cubicBezTo>
                  <a:cubicBezTo>
                    <a:pt x="87" y="14"/>
                    <a:pt x="71" y="7"/>
                    <a:pt x="53" y="7"/>
                  </a:cubicBezTo>
                  <a:cubicBezTo>
                    <a:pt x="36" y="7"/>
                    <a:pt x="19" y="14"/>
                    <a:pt x="6" y="26"/>
                  </a:cubicBezTo>
                  <a:cubicBezTo>
                    <a:pt x="6" y="26"/>
                    <a:pt x="5" y="27"/>
                    <a:pt x="4"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2" name="Freeform 312">
              <a:extLst>
                <a:ext uri="{FF2B5EF4-FFF2-40B4-BE49-F238E27FC236}">
                  <a16:creationId xmlns:a16="http://schemas.microsoft.com/office/drawing/2014/main" id="{F2697DC9-A996-A5A7-B995-495D4F167B49}"/>
                </a:ext>
              </a:extLst>
            </p:cNvPr>
            <p:cNvSpPr>
              <a:spLocks noEditPoints="1"/>
            </p:cNvSpPr>
            <p:nvPr/>
          </p:nvSpPr>
          <p:spPr bwMode="auto">
            <a:xfrm>
              <a:off x="-973781" y="3701289"/>
              <a:ext cx="230634" cy="420997"/>
            </a:xfrm>
            <a:custGeom>
              <a:avLst/>
              <a:gdLst>
                <a:gd name="T0" fmla="*/ 41 w 83"/>
                <a:gd name="T1" fmla="*/ 153 h 153"/>
                <a:gd name="T2" fmla="*/ 0 w 83"/>
                <a:gd name="T3" fmla="*/ 77 h 153"/>
                <a:gd name="T4" fmla="*/ 41 w 83"/>
                <a:gd name="T5" fmla="*/ 0 h 153"/>
                <a:gd name="T6" fmla="*/ 83 w 83"/>
                <a:gd name="T7" fmla="*/ 77 h 153"/>
                <a:gd name="T8" fmla="*/ 41 w 83"/>
                <a:gd name="T9" fmla="*/ 153 h 153"/>
                <a:gd name="T10" fmla="*/ 41 w 83"/>
                <a:gd name="T11" fmla="*/ 8 h 153"/>
                <a:gd name="T12" fmla="*/ 7 w 83"/>
                <a:gd name="T13" fmla="*/ 77 h 153"/>
                <a:gd name="T14" fmla="*/ 41 w 83"/>
                <a:gd name="T15" fmla="*/ 146 h 153"/>
                <a:gd name="T16" fmla="*/ 76 w 83"/>
                <a:gd name="T17" fmla="*/ 77 h 153"/>
                <a:gd name="T18" fmla="*/ 41 w 83"/>
                <a:gd name="T19" fmla="*/ 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53">
                  <a:moveTo>
                    <a:pt x="41" y="153"/>
                  </a:moveTo>
                  <a:cubicBezTo>
                    <a:pt x="18" y="153"/>
                    <a:pt x="0" y="120"/>
                    <a:pt x="0" y="77"/>
                  </a:cubicBezTo>
                  <a:cubicBezTo>
                    <a:pt x="0" y="34"/>
                    <a:pt x="18" y="0"/>
                    <a:pt x="41" y="0"/>
                  </a:cubicBezTo>
                  <a:cubicBezTo>
                    <a:pt x="65" y="0"/>
                    <a:pt x="83" y="34"/>
                    <a:pt x="83" y="77"/>
                  </a:cubicBezTo>
                  <a:cubicBezTo>
                    <a:pt x="83" y="120"/>
                    <a:pt x="65" y="153"/>
                    <a:pt x="41" y="153"/>
                  </a:cubicBezTo>
                  <a:close/>
                  <a:moveTo>
                    <a:pt x="41" y="8"/>
                  </a:moveTo>
                  <a:cubicBezTo>
                    <a:pt x="23" y="8"/>
                    <a:pt x="7" y="39"/>
                    <a:pt x="7" y="77"/>
                  </a:cubicBezTo>
                  <a:cubicBezTo>
                    <a:pt x="7" y="114"/>
                    <a:pt x="23" y="146"/>
                    <a:pt x="41" y="146"/>
                  </a:cubicBezTo>
                  <a:cubicBezTo>
                    <a:pt x="60" y="146"/>
                    <a:pt x="76" y="114"/>
                    <a:pt x="76" y="77"/>
                  </a:cubicBezTo>
                  <a:cubicBezTo>
                    <a:pt x="76" y="39"/>
                    <a:pt x="60" y="8"/>
                    <a:pt x="41"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3" name="Freeform 313">
              <a:extLst>
                <a:ext uri="{FF2B5EF4-FFF2-40B4-BE49-F238E27FC236}">
                  <a16:creationId xmlns:a16="http://schemas.microsoft.com/office/drawing/2014/main" id="{44283E4D-C667-199F-914F-3DAFC30054BF}"/>
                </a:ext>
              </a:extLst>
            </p:cNvPr>
            <p:cNvSpPr>
              <a:spLocks/>
            </p:cNvSpPr>
            <p:nvPr/>
          </p:nvSpPr>
          <p:spPr bwMode="auto">
            <a:xfrm>
              <a:off x="-1068963" y="3902634"/>
              <a:ext cx="420997" cy="18305"/>
            </a:xfrm>
            <a:custGeom>
              <a:avLst/>
              <a:gdLst>
                <a:gd name="T0" fmla="*/ 149 w 153"/>
                <a:gd name="T1" fmla="*/ 7 h 7"/>
                <a:gd name="T2" fmla="*/ 4 w 153"/>
                <a:gd name="T3" fmla="*/ 7 h 7"/>
                <a:gd name="T4" fmla="*/ 0 w 153"/>
                <a:gd name="T5" fmla="*/ 4 h 7"/>
                <a:gd name="T6" fmla="*/ 4 w 153"/>
                <a:gd name="T7" fmla="*/ 0 h 7"/>
                <a:gd name="T8" fmla="*/ 149 w 153"/>
                <a:gd name="T9" fmla="*/ 0 h 7"/>
                <a:gd name="T10" fmla="*/ 153 w 153"/>
                <a:gd name="T11" fmla="*/ 4 h 7"/>
                <a:gd name="T12" fmla="*/ 149 w 15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53" h="7">
                  <a:moveTo>
                    <a:pt x="149" y="7"/>
                  </a:moveTo>
                  <a:cubicBezTo>
                    <a:pt x="4" y="7"/>
                    <a:pt x="4" y="7"/>
                    <a:pt x="4" y="7"/>
                  </a:cubicBezTo>
                  <a:cubicBezTo>
                    <a:pt x="2" y="7"/>
                    <a:pt x="0" y="6"/>
                    <a:pt x="0" y="4"/>
                  </a:cubicBezTo>
                  <a:cubicBezTo>
                    <a:pt x="0" y="2"/>
                    <a:pt x="2" y="0"/>
                    <a:pt x="4" y="0"/>
                  </a:cubicBezTo>
                  <a:cubicBezTo>
                    <a:pt x="149" y="0"/>
                    <a:pt x="149" y="0"/>
                    <a:pt x="149" y="0"/>
                  </a:cubicBezTo>
                  <a:cubicBezTo>
                    <a:pt x="151" y="0"/>
                    <a:pt x="153" y="2"/>
                    <a:pt x="153" y="4"/>
                  </a:cubicBezTo>
                  <a:cubicBezTo>
                    <a:pt x="153" y="6"/>
                    <a:pt x="151" y="7"/>
                    <a:pt x="149"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4" name="Freeform 314">
              <a:extLst>
                <a:ext uri="{FF2B5EF4-FFF2-40B4-BE49-F238E27FC236}">
                  <a16:creationId xmlns:a16="http://schemas.microsoft.com/office/drawing/2014/main" id="{8824348A-881B-B636-FA3D-03225AD275E3}"/>
                </a:ext>
              </a:extLst>
            </p:cNvPr>
            <p:cNvSpPr>
              <a:spLocks/>
            </p:cNvSpPr>
            <p:nvPr/>
          </p:nvSpPr>
          <p:spPr bwMode="auto">
            <a:xfrm>
              <a:off x="-867618" y="3701289"/>
              <a:ext cx="18305" cy="420997"/>
            </a:xfrm>
            <a:custGeom>
              <a:avLst/>
              <a:gdLst>
                <a:gd name="T0" fmla="*/ 3 w 7"/>
                <a:gd name="T1" fmla="*/ 153 h 153"/>
                <a:gd name="T2" fmla="*/ 0 w 7"/>
                <a:gd name="T3" fmla="*/ 150 h 153"/>
                <a:gd name="T4" fmla="*/ 0 w 7"/>
                <a:gd name="T5" fmla="*/ 4 h 153"/>
                <a:gd name="T6" fmla="*/ 3 w 7"/>
                <a:gd name="T7" fmla="*/ 0 h 153"/>
                <a:gd name="T8" fmla="*/ 7 w 7"/>
                <a:gd name="T9" fmla="*/ 4 h 153"/>
                <a:gd name="T10" fmla="*/ 7 w 7"/>
                <a:gd name="T11" fmla="*/ 150 h 153"/>
                <a:gd name="T12" fmla="*/ 3 w 7"/>
                <a:gd name="T13" fmla="*/ 153 h 153"/>
              </a:gdLst>
              <a:ahLst/>
              <a:cxnLst>
                <a:cxn ang="0">
                  <a:pos x="T0" y="T1"/>
                </a:cxn>
                <a:cxn ang="0">
                  <a:pos x="T2" y="T3"/>
                </a:cxn>
                <a:cxn ang="0">
                  <a:pos x="T4" y="T5"/>
                </a:cxn>
                <a:cxn ang="0">
                  <a:pos x="T6" y="T7"/>
                </a:cxn>
                <a:cxn ang="0">
                  <a:pos x="T8" y="T9"/>
                </a:cxn>
                <a:cxn ang="0">
                  <a:pos x="T10" y="T11"/>
                </a:cxn>
                <a:cxn ang="0">
                  <a:pos x="T12" y="T13"/>
                </a:cxn>
              </a:cxnLst>
              <a:rect l="0" t="0" r="r" b="b"/>
              <a:pathLst>
                <a:path w="7" h="153">
                  <a:moveTo>
                    <a:pt x="3" y="153"/>
                  </a:moveTo>
                  <a:cubicBezTo>
                    <a:pt x="1" y="153"/>
                    <a:pt x="0" y="152"/>
                    <a:pt x="0" y="150"/>
                  </a:cubicBezTo>
                  <a:cubicBezTo>
                    <a:pt x="0" y="4"/>
                    <a:pt x="0" y="4"/>
                    <a:pt x="0" y="4"/>
                  </a:cubicBezTo>
                  <a:cubicBezTo>
                    <a:pt x="0" y="2"/>
                    <a:pt x="1" y="0"/>
                    <a:pt x="3" y="0"/>
                  </a:cubicBezTo>
                  <a:cubicBezTo>
                    <a:pt x="5" y="0"/>
                    <a:pt x="7" y="2"/>
                    <a:pt x="7" y="4"/>
                  </a:cubicBezTo>
                  <a:cubicBezTo>
                    <a:pt x="7" y="150"/>
                    <a:pt x="7" y="150"/>
                    <a:pt x="7" y="150"/>
                  </a:cubicBezTo>
                  <a:cubicBezTo>
                    <a:pt x="7" y="152"/>
                    <a:pt x="5" y="153"/>
                    <a:pt x="3" y="1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5" name="Freeform 315">
              <a:extLst>
                <a:ext uri="{FF2B5EF4-FFF2-40B4-BE49-F238E27FC236}">
                  <a16:creationId xmlns:a16="http://schemas.microsoft.com/office/drawing/2014/main" id="{5FE9197A-C180-B4D0-8801-F417565E5353}"/>
                </a:ext>
              </a:extLst>
            </p:cNvPr>
            <p:cNvSpPr>
              <a:spLocks/>
            </p:cNvSpPr>
            <p:nvPr/>
          </p:nvSpPr>
          <p:spPr bwMode="auto">
            <a:xfrm>
              <a:off x="-633325" y="3840401"/>
              <a:ext cx="175720" cy="142774"/>
            </a:xfrm>
            <a:custGeom>
              <a:avLst/>
              <a:gdLst>
                <a:gd name="T0" fmla="*/ 43 w 63"/>
                <a:gd name="T1" fmla="*/ 51 h 51"/>
                <a:gd name="T2" fmla="*/ 43 w 63"/>
                <a:gd name="T3" fmla="*/ 51 h 51"/>
                <a:gd name="T4" fmla="*/ 39 w 63"/>
                <a:gd name="T5" fmla="*/ 49 h 51"/>
                <a:gd name="T6" fmla="*/ 31 w 63"/>
                <a:gd name="T7" fmla="*/ 26 h 51"/>
                <a:gd name="T8" fmla="*/ 23 w 63"/>
                <a:gd name="T9" fmla="*/ 49 h 51"/>
                <a:gd name="T10" fmla="*/ 20 w 63"/>
                <a:gd name="T11" fmla="*/ 51 h 51"/>
                <a:gd name="T12" fmla="*/ 16 w 63"/>
                <a:gd name="T13" fmla="*/ 49 h 51"/>
                <a:gd name="T14" fmla="*/ 0 w 63"/>
                <a:gd name="T15" fmla="*/ 6 h 51"/>
                <a:gd name="T16" fmla="*/ 2 w 63"/>
                <a:gd name="T17" fmla="*/ 2 h 51"/>
                <a:gd name="T18" fmla="*/ 7 w 63"/>
                <a:gd name="T19" fmla="*/ 4 h 51"/>
                <a:gd name="T20" fmla="*/ 20 w 63"/>
                <a:gd name="T21" fmla="*/ 37 h 51"/>
                <a:gd name="T22" fmla="*/ 28 w 63"/>
                <a:gd name="T23" fmla="*/ 14 h 51"/>
                <a:gd name="T24" fmla="*/ 31 w 63"/>
                <a:gd name="T25" fmla="*/ 12 h 51"/>
                <a:gd name="T26" fmla="*/ 31 w 63"/>
                <a:gd name="T27" fmla="*/ 12 h 51"/>
                <a:gd name="T28" fmla="*/ 34 w 63"/>
                <a:gd name="T29" fmla="*/ 14 h 51"/>
                <a:gd name="T30" fmla="*/ 43 w 63"/>
                <a:gd name="T31" fmla="*/ 37 h 51"/>
                <a:gd name="T32" fmla="*/ 56 w 63"/>
                <a:gd name="T33" fmla="*/ 3 h 51"/>
                <a:gd name="T34" fmla="*/ 60 w 63"/>
                <a:gd name="T35" fmla="*/ 1 h 51"/>
                <a:gd name="T36" fmla="*/ 62 w 63"/>
                <a:gd name="T37" fmla="*/ 5 h 51"/>
                <a:gd name="T38" fmla="*/ 46 w 63"/>
                <a:gd name="T39" fmla="*/ 49 h 51"/>
                <a:gd name="T40" fmla="*/ 43 w 63"/>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51">
                  <a:moveTo>
                    <a:pt x="43" y="51"/>
                  </a:moveTo>
                  <a:cubicBezTo>
                    <a:pt x="43" y="51"/>
                    <a:pt x="43" y="51"/>
                    <a:pt x="43" y="51"/>
                  </a:cubicBezTo>
                  <a:cubicBezTo>
                    <a:pt x="41" y="51"/>
                    <a:pt x="40" y="50"/>
                    <a:pt x="39" y="49"/>
                  </a:cubicBezTo>
                  <a:cubicBezTo>
                    <a:pt x="31" y="26"/>
                    <a:pt x="31" y="26"/>
                    <a:pt x="31" y="26"/>
                  </a:cubicBezTo>
                  <a:cubicBezTo>
                    <a:pt x="23" y="49"/>
                    <a:pt x="23" y="49"/>
                    <a:pt x="23" y="49"/>
                  </a:cubicBezTo>
                  <a:cubicBezTo>
                    <a:pt x="23" y="50"/>
                    <a:pt x="21" y="51"/>
                    <a:pt x="20" y="51"/>
                  </a:cubicBezTo>
                  <a:cubicBezTo>
                    <a:pt x="18" y="51"/>
                    <a:pt x="17" y="50"/>
                    <a:pt x="16" y="49"/>
                  </a:cubicBezTo>
                  <a:cubicBezTo>
                    <a:pt x="0" y="6"/>
                    <a:pt x="0" y="6"/>
                    <a:pt x="0" y="6"/>
                  </a:cubicBezTo>
                  <a:cubicBezTo>
                    <a:pt x="0" y="4"/>
                    <a:pt x="1" y="2"/>
                    <a:pt x="2" y="2"/>
                  </a:cubicBezTo>
                  <a:cubicBezTo>
                    <a:pt x="4" y="1"/>
                    <a:pt x="6" y="2"/>
                    <a:pt x="7" y="4"/>
                  </a:cubicBezTo>
                  <a:cubicBezTo>
                    <a:pt x="20" y="37"/>
                    <a:pt x="20" y="37"/>
                    <a:pt x="20" y="37"/>
                  </a:cubicBezTo>
                  <a:cubicBezTo>
                    <a:pt x="28" y="14"/>
                    <a:pt x="28" y="14"/>
                    <a:pt x="28" y="14"/>
                  </a:cubicBezTo>
                  <a:cubicBezTo>
                    <a:pt x="28" y="13"/>
                    <a:pt x="30" y="12"/>
                    <a:pt x="31" y="12"/>
                  </a:cubicBezTo>
                  <a:cubicBezTo>
                    <a:pt x="31" y="12"/>
                    <a:pt x="31" y="12"/>
                    <a:pt x="31" y="12"/>
                  </a:cubicBezTo>
                  <a:cubicBezTo>
                    <a:pt x="33" y="12"/>
                    <a:pt x="34" y="13"/>
                    <a:pt x="34" y="14"/>
                  </a:cubicBezTo>
                  <a:cubicBezTo>
                    <a:pt x="43" y="37"/>
                    <a:pt x="43" y="37"/>
                    <a:pt x="43" y="37"/>
                  </a:cubicBezTo>
                  <a:cubicBezTo>
                    <a:pt x="56" y="3"/>
                    <a:pt x="56" y="3"/>
                    <a:pt x="56" y="3"/>
                  </a:cubicBezTo>
                  <a:cubicBezTo>
                    <a:pt x="56" y="1"/>
                    <a:pt x="58" y="0"/>
                    <a:pt x="60" y="1"/>
                  </a:cubicBezTo>
                  <a:cubicBezTo>
                    <a:pt x="62" y="1"/>
                    <a:pt x="63" y="4"/>
                    <a:pt x="62" y="5"/>
                  </a:cubicBezTo>
                  <a:cubicBezTo>
                    <a:pt x="46" y="49"/>
                    <a:pt x="46" y="49"/>
                    <a:pt x="46" y="49"/>
                  </a:cubicBezTo>
                  <a:cubicBezTo>
                    <a:pt x="45" y="50"/>
                    <a:pt x="44" y="51"/>
                    <a:pt x="43"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6" name="Freeform 316">
              <a:extLst>
                <a:ext uri="{FF2B5EF4-FFF2-40B4-BE49-F238E27FC236}">
                  <a16:creationId xmlns:a16="http://schemas.microsoft.com/office/drawing/2014/main" id="{DE0B7DEA-559D-7D9C-8482-314550E8D129}"/>
                </a:ext>
              </a:extLst>
            </p:cNvPr>
            <p:cNvSpPr>
              <a:spLocks/>
            </p:cNvSpPr>
            <p:nvPr/>
          </p:nvSpPr>
          <p:spPr bwMode="auto">
            <a:xfrm>
              <a:off x="-450283" y="3840401"/>
              <a:ext cx="175720" cy="142774"/>
            </a:xfrm>
            <a:custGeom>
              <a:avLst/>
              <a:gdLst>
                <a:gd name="T0" fmla="*/ 43 w 64"/>
                <a:gd name="T1" fmla="*/ 51 h 51"/>
                <a:gd name="T2" fmla="*/ 43 w 64"/>
                <a:gd name="T3" fmla="*/ 51 h 51"/>
                <a:gd name="T4" fmla="*/ 40 w 64"/>
                <a:gd name="T5" fmla="*/ 49 h 51"/>
                <a:gd name="T6" fmla="*/ 32 w 64"/>
                <a:gd name="T7" fmla="*/ 26 h 51"/>
                <a:gd name="T8" fmla="*/ 24 w 64"/>
                <a:gd name="T9" fmla="*/ 49 h 51"/>
                <a:gd name="T10" fmla="*/ 21 w 64"/>
                <a:gd name="T11" fmla="*/ 51 h 51"/>
                <a:gd name="T12" fmla="*/ 17 w 64"/>
                <a:gd name="T13" fmla="*/ 49 h 51"/>
                <a:gd name="T14" fmla="*/ 1 w 64"/>
                <a:gd name="T15" fmla="*/ 6 h 51"/>
                <a:gd name="T16" fmla="*/ 3 w 64"/>
                <a:gd name="T17" fmla="*/ 2 h 51"/>
                <a:gd name="T18" fmla="*/ 8 w 64"/>
                <a:gd name="T19" fmla="*/ 4 h 51"/>
                <a:gd name="T20" fmla="*/ 20 w 64"/>
                <a:gd name="T21" fmla="*/ 37 h 51"/>
                <a:gd name="T22" fmla="*/ 29 w 64"/>
                <a:gd name="T23" fmla="*/ 14 h 51"/>
                <a:gd name="T24" fmla="*/ 32 w 64"/>
                <a:gd name="T25" fmla="*/ 12 h 51"/>
                <a:gd name="T26" fmla="*/ 32 w 64"/>
                <a:gd name="T27" fmla="*/ 12 h 51"/>
                <a:gd name="T28" fmla="*/ 35 w 64"/>
                <a:gd name="T29" fmla="*/ 14 h 51"/>
                <a:gd name="T30" fmla="*/ 44 w 64"/>
                <a:gd name="T31" fmla="*/ 37 h 51"/>
                <a:gd name="T32" fmla="*/ 57 w 64"/>
                <a:gd name="T33" fmla="*/ 3 h 51"/>
                <a:gd name="T34" fmla="*/ 61 w 64"/>
                <a:gd name="T35" fmla="*/ 1 h 51"/>
                <a:gd name="T36" fmla="*/ 63 w 64"/>
                <a:gd name="T37" fmla="*/ 5 h 51"/>
                <a:gd name="T38" fmla="*/ 47 w 64"/>
                <a:gd name="T39" fmla="*/ 49 h 51"/>
                <a:gd name="T40" fmla="*/ 43 w 64"/>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51">
                  <a:moveTo>
                    <a:pt x="43" y="51"/>
                  </a:moveTo>
                  <a:cubicBezTo>
                    <a:pt x="43" y="51"/>
                    <a:pt x="43" y="51"/>
                    <a:pt x="43" y="51"/>
                  </a:cubicBezTo>
                  <a:cubicBezTo>
                    <a:pt x="42" y="51"/>
                    <a:pt x="41" y="50"/>
                    <a:pt x="40" y="49"/>
                  </a:cubicBezTo>
                  <a:cubicBezTo>
                    <a:pt x="32" y="26"/>
                    <a:pt x="32" y="26"/>
                    <a:pt x="32" y="26"/>
                  </a:cubicBezTo>
                  <a:cubicBezTo>
                    <a:pt x="24" y="49"/>
                    <a:pt x="24" y="49"/>
                    <a:pt x="24" y="49"/>
                  </a:cubicBezTo>
                  <a:cubicBezTo>
                    <a:pt x="23" y="50"/>
                    <a:pt x="22" y="51"/>
                    <a:pt x="21" y="51"/>
                  </a:cubicBezTo>
                  <a:cubicBezTo>
                    <a:pt x="19" y="51"/>
                    <a:pt x="18" y="50"/>
                    <a:pt x="17" y="49"/>
                  </a:cubicBezTo>
                  <a:cubicBezTo>
                    <a:pt x="1" y="6"/>
                    <a:pt x="1" y="6"/>
                    <a:pt x="1" y="6"/>
                  </a:cubicBezTo>
                  <a:cubicBezTo>
                    <a:pt x="0" y="4"/>
                    <a:pt x="1" y="2"/>
                    <a:pt x="3" y="2"/>
                  </a:cubicBezTo>
                  <a:cubicBezTo>
                    <a:pt x="5" y="1"/>
                    <a:pt x="7" y="2"/>
                    <a:pt x="8" y="4"/>
                  </a:cubicBezTo>
                  <a:cubicBezTo>
                    <a:pt x="20" y="37"/>
                    <a:pt x="20" y="37"/>
                    <a:pt x="20" y="37"/>
                  </a:cubicBezTo>
                  <a:cubicBezTo>
                    <a:pt x="29" y="14"/>
                    <a:pt x="29" y="14"/>
                    <a:pt x="29" y="14"/>
                  </a:cubicBezTo>
                  <a:cubicBezTo>
                    <a:pt x="29" y="13"/>
                    <a:pt x="30" y="12"/>
                    <a:pt x="32" y="12"/>
                  </a:cubicBezTo>
                  <a:cubicBezTo>
                    <a:pt x="32" y="12"/>
                    <a:pt x="32" y="12"/>
                    <a:pt x="32" y="12"/>
                  </a:cubicBezTo>
                  <a:cubicBezTo>
                    <a:pt x="33" y="12"/>
                    <a:pt x="35" y="13"/>
                    <a:pt x="35" y="14"/>
                  </a:cubicBezTo>
                  <a:cubicBezTo>
                    <a:pt x="44" y="37"/>
                    <a:pt x="44" y="37"/>
                    <a:pt x="44" y="37"/>
                  </a:cubicBezTo>
                  <a:cubicBezTo>
                    <a:pt x="57" y="3"/>
                    <a:pt x="57" y="3"/>
                    <a:pt x="57" y="3"/>
                  </a:cubicBezTo>
                  <a:cubicBezTo>
                    <a:pt x="57" y="1"/>
                    <a:pt x="59" y="0"/>
                    <a:pt x="61" y="1"/>
                  </a:cubicBezTo>
                  <a:cubicBezTo>
                    <a:pt x="63" y="1"/>
                    <a:pt x="64" y="4"/>
                    <a:pt x="63" y="5"/>
                  </a:cubicBezTo>
                  <a:cubicBezTo>
                    <a:pt x="47" y="49"/>
                    <a:pt x="47" y="49"/>
                    <a:pt x="47" y="49"/>
                  </a:cubicBezTo>
                  <a:cubicBezTo>
                    <a:pt x="46" y="50"/>
                    <a:pt x="45" y="51"/>
                    <a:pt x="43"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 name="Freeform 317">
              <a:extLst>
                <a:ext uri="{FF2B5EF4-FFF2-40B4-BE49-F238E27FC236}">
                  <a16:creationId xmlns:a16="http://schemas.microsoft.com/office/drawing/2014/main" id="{E5CC7AF3-686A-963C-C26C-4B262E78B2D7}"/>
                </a:ext>
              </a:extLst>
            </p:cNvPr>
            <p:cNvSpPr>
              <a:spLocks/>
            </p:cNvSpPr>
            <p:nvPr/>
          </p:nvSpPr>
          <p:spPr bwMode="auto">
            <a:xfrm>
              <a:off x="-263580" y="3840401"/>
              <a:ext cx="175720" cy="142774"/>
            </a:xfrm>
            <a:custGeom>
              <a:avLst/>
              <a:gdLst>
                <a:gd name="T0" fmla="*/ 43 w 64"/>
                <a:gd name="T1" fmla="*/ 51 h 51"/>
                <a:gd name="T2" fmla="*/ 43 w 64"/>
                <a:gd name="T3" fmla="*/ 51 h 51"/>
                <a:gd name="T4" fmla="*/ 40 w 64"/>
                <a:gd name="T5" fmla="*/ 49 h 51"/>
                <a:gd name="T6" fmla="*/ 32 w 64"/>
                <a:gd name="T7" fmla="*/ 26 h 51"/>
                <a:gd name="T8" fmla="*/ 24 w 64"/>
                <a:gd name="T9" fmla="*/ 49 h 51"/>
                <a:gd name="T10" fmla="*/ 20 w 64"/>
                <a:gd name="T11" fmla="*/ 51 h 51"/>
                <a:gd name="T12" fmla="*/ 17 w 64"/>
                <a:gd name="T13" fmla="*/ 49 h 51"/>
                <a:gd name="T14" fmla="*/ 1 w 64"/>
                <a:gd name="T15" fmla="*/ 6 h 51"/>
                <a:gd name="T16" fmla="*/ 3 w 64"/>
                <a:gd name="T17" fmla="*/ 2 h 51"/>
                <a:gd name="T18" fmla="*/ 8 w 64"/>
                <a:gd name="T19" fmla="*/ 4 h 51"/>
                <a:gd name="T20" fmla="*/ 20 w 64"/>
                <a:gd name="T21" fmla="*/ 37 h 51"/>
                <a:gd name="T22" fmla="*/ 28 w 64"/>
                <a:gd name="T23" fmla="*/ 14 h 51"/>
                <a:gd name="T24" fmla="*/ 32 w 64"/>
                <a:gd name="T25" fmla="*/ 12 h 51"/>
                <a:gd name="T26" fmla="*/ 32 w 64"/>
                <a:gd name="T27" fmla="*/ 12 h 51"/>
                <a:gd name="T28" fmla="*/ 35 w 64"/>
                <a:gd name="T29" fmla="*/ 14 h 51"/>
                <a:gd name="T30" fmla="*/ 43 w 64"/>
                <a:gd name="T31" fmla="*/ 37 h 51"/>
                <a:gd name="T32" fmla="*/ 56 w 64"/>
                <a:gd name="T33" fmla="*/ 3 h 51"/>
                <a:gd name="T34" fmla="*/ 61 w 64"/>
                <a:gd name="T35" fmla="*/ 1 h 51"/>
                <a:gd name="T36" fmla="*/ 63 w 64"/>
                <a:gd name="T37" fmla="*/ 5 h 51"/>
                <a:gd name="T38" fmla="*/ 47 w 64"/>
                <a:gd name="T39" fmla="*/ 49 h 51"/>
                <a:gd name="T40" fmla="*/ 43 w 64"/>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51">
                  <a:moveTo>
                    <a:pt x="43" y="51"/>
                  </a:moveTo>
                  <a:cubicBezTo>
                    <a:pt x="43" y="51"/>
                    <a:pt x="43" y="51"/>
                    <a:pt x="43" y="51"/>
                  </a:cubicBezTo>
                  <a:cubicBezTo>
                    <a:pt x="42" y="51"/>
                    <a:pt x="40" y="50"/>
                    <a:pt x="40" y="49"/>
                  </a:cubicBezTo>
                  <a:cubicBezTo>
                    <a:pt x="32" y="26"/>
                    <a:pt x="32" y="26"/>
                    <a:pt x="32" y="26"/>
                  </a:cubicBezTo>
                  <a:cubicBezTo>
                    <a:pt x="24" y="49"/>
                    <a:pt x="24" y="49"/>
                    <a:pt x="24" y="49"/>
                  </a:cubicBezTo>
                  <a:cubicBezTo>
                    <a:pt x="23" y="50"/>
                    <a:pt x="22" y="51"/>
                    <a:pt x="20" y="51"/>
                  </a:cubicBezTo>
                  <a:cubicBezTo>
                    <a:pt x="19" y="51"/>
                    <a:pt x="18" y="50"/>
                    <a:pt x="17" y="49"/>
                  </a:cubicBezTo>
                  <a:cubicBezTo>
                    <a:pt x="1" y="6"/>
                    <a:pt x="1" y="6"/>
                    <a:pt x="1" y="6"/>
                  </a:cubicBezTo>
                  <a:cubicBezTo>
                    <a:pt x="0" y="4"/>
                    <a:pt x="1" y="2"/>
                    <a:pt x="3" y="2"/>
                  </a:cubicBezTo>
                  <a:cubicBezTo>
                    <a:pt x="5" y="1"/>
                    <a:pt x="7" y="2"/>
                    <a:pt x="8" y="4"/>
                  </a:cubicBezTo>
                  <a:cubicBezTo>
                    <a:pt x="20" y="37"/>
                    <a:pt x="20" y="37"/>
                    <a:pt x="20" y="37"/>
                  </a:cubicBezTo>
                  <a:cubicBezTo>
                    <a:pt x="28" y="14"/>
                    <a:pt x="28" y="14"/>
                    <a:pt x="28" y="14"/>
                  </a:cubicBezTo>
                  <a:cubicBezTo>
                    <a:pt x="29" y="13"/>
                    <a:pt x="30" y="12"/>
                    <a:pt x="32" y="12"/>
                  </a:cubicBezTo>
                  <a:cubicBezTo>
                    <a:pt x="32" y="12"/>
                    <a:pt x="32" y="12"/>
                    <a:pt x="32" y="12"/>
                  </a:cubicBezTo>
                  <a:cubicBezTo>
                    <a:pt x="33" y="12"/>
                    <a:pt x="35" y="13"/>
                    <a:pt x="35" y="14"/>
                  </a:cubicBezTo>
                  <a:cubicBezTo>
                    <a:pt x="43" y="37"/>
                    <a:pt x="43" y="37"/>
                    <a:pt x="43" y="37"/>
                  </a:cubicBezTo>
                  <a:cubicBezTo>
                    <a:pt x="56" y="3"/>
                    <a:pt x="56" y="3"/>
                    <a:pt x="56" y="3"/>
                  </a:cubicBezTo>
                  <a:cubicBezTo>
                    <a:pt x="57" y="1"/>
                    <a:pt x="59" y="0"/>
                    <a:pt x="61" y="1"/>
                  </a:cubicBezTo>
                  <a:cubicBezTo>
                    <a:pt x="63" y="1"/>
                    <a:pt x="64" y="4"/>
                    <a:pt x="63" y="5"/>
                  </a:cubicBezTo>
                  <a:cubicBezTo>
                    <a:pt x="47" y="49"/>
                    <a:pt x="47" y="49"/>
                    <a:pt x="47" y="49"/>
                  </a:cubicBezTo>
                  <a:cubicBezTo>
                    <a:pt x="46" y="50"/>
                    <a:pt x="45" y="51"/>
                    <a:pt x="43"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8" name="Freeform 318">
              <a:extLst>
                <a:ext uri="{FF2B5EF4-FFF2-40B4-BE49-F238E27FC236}">
                  <a16:creationId xmlns:a16="http://schemas.microsoft.com/office/drawing/2014/main" id="{01B35370-B029-32B4-8433-99682E84ECA0}"/>
                </a:ext>
              </a:extLst>
            </p:cNvPr>
            <p:cNvSpPr>
              <a:spLocks/>
            </p:cNvSpPr>
            <p:nvPr/>
          </p:nvSpPr>
          <p:spPr bwMode="auto">
            <a:xfrm>
              <a:off x="-706542" y="3785487"/>
              <a:ext cx="706542" cy="252599"/>
            </a:xfrm>
            <a:custGeom>
              <a:avLst/>
              <a:gdLst>
                <a:gd name="T0" fmla="*/ 210 w 256"/>
                <a:gd name="T1" fmla="*/ 92 h 92"/>
                <a:gd name="T2" fmla="*/ 4 w 256"/>
                <a:gd name="T3" fmla="*/ 92 h 92"/>
                <a:gd name="T4" fmla="*/ 0 w 256"/>
                <a:gd name="T5" fmla="*/ 88 h 92"/>
                <a:gd name="T6" fmla="*/ 4 w 256"/>
                <a:gd name="T7" fmla="*/ 85 h 92"/>
                <a:gd name="T8" fmla="*/ 210 w 256"/>
                <a:gd name="T9" fmla="*/ 85 h 92"/>
                <a:gd name="T10" fmla="*/ 249 w 256"/>
                <a:gd name="T11" fmla="*/ 46 h 92"/>
                <a:gd name="T12" fmla="*/ 210 w 256"/>
                <a:gd name="T13" fmla="*/ 7 h 92"/>
                <a:gd name="T14" fmla="*/ 4 w 256"/>
                <a:gd name="T15" fmla="*/ 7 h 92"/>
                <a:gd name="T16" fmla="*/ 0 w 256"/>
                <a:gd name="T17" fmla="*/ 3 h 92"/>
                <a:gd name="T18" fmla="*/ 4 w 256"/>
                <a:gd name="T19" fmla="*/ 0 h 92"/>
                <a:gd name="T20" fmla="*/ 210 w 256"/>
                <a:gd name="T21" fmla="*/ 0 h 92"/>
                <a:gd name="T22" fmla="*/ 256 w 256"/>
                <a:gd name="T23" fmla="*/ 46 h 92"/>
                <a:gd name="T24" fmla="*/ 210 w 256"/>
                <a:gd name="T2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92">
                  <a:moveTo>
                    <a:pt x="210" y="92"/>
                  </a:moveTo>
                  <a:cubicBezTo>
                    <a:pt x="4" y="92"/>
                    <a:pt x="4" y="92"/>
                    <a:pt x="4" y="92"/>
                  </a:cubicBezTo>
                  <a:cubicBezTo>
                    <a:pt x="2" y="92"/>
                    <a:pt x="0" y="90"/>
                    <a:pt x="0" y="88"/>
                  </a:cubicBezTo>
                  <a:cubicBezTo>
                    <a:pt x="0" y="86"/>
                    <a:pt x="2" y="85"/>
                    <a:pt x="4" y="85"/>
                  </a:cubicBezTo>
                  <a:cubicBezTo>
                    <a:pt x="210" y="85"/>
                    <a:pt x="210" y="85"/>
                    <a:pt x="210" y="85"/>
                  </a:cubicBezTo>
                  <a:cubicBezTo>
                    <a:pt x="231" y="85"/>
                    <a:pt x="249" y="67"/>
                    <a:pt x="249" y="46"/>
                  </a:cubicBezTo>
                  <a:cubicBezTo>
                    <a:pt x="249" y="24"/>
                    <a:pt x="231" y="7"/>
                    <a:pt x="210" y="7"/>
                  </a:cubicBezTo>
                  <a:cubicBezTo>
                    <a:pt x="4" y="7"/>
                    <a:pt x="4" y="7"/>
                    <a:pt x="4" y="7"/>
                  </a:cubicBezTo>
                  <a:cubicBezTo>
                    <a:pt x="2" y="7"/>
                    <a:pt x="0" y="5"/>
                    <a:pt x="0" y="3"/>
                  </a:cubicBezTo>
                  <a:cubicBezTo>
                    <a:pt x="0" y="1"/>
                    <a:pt x="2" y="0"/>
                    <a:pt x="4" y="0"/>
                  </a:cubicBezTo>
                  <a:cubicBezTo>
                    <a:pt x="210" y="0"/>
                    <a:pt x="210" y="0"/>
                    <a:pt x="210" y="0"/>
                  </a:cubicBezTo>
                  <a:cubicBezTo>
                    <a:pt x="235" y="0"/>
                    <a:pt x="256" y="20"/>
                    <a:pt x="256" y="46"/>
                  </a:cubicBezTo>
                  <a:cubicBezTo>
                    <a:pt x="256" y="71"/>
                    <a:pt x="235" y="92"/>
                    <a:pt x="210" y="9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8" name="Shape19_20200717_154431">
            <a:extLst>
              <a:ext uri="{FF2B5EF4-FFF2-40B4-BE49-F238E27FC236}">
                <a16:creationId xmlns:a16="http://schemas.microsoft.com/office/drawing/2014/main" id="{274AA983-5BEC-6C08-41BE-D3D3A5F88E93}"/>
              </a:ext>
            </a:extLst>
          </p:cNvPr>
          <p:cNvGrpSpPr>
            <a:grpSpLocks noChangeAspect="1"/>
          </p:cNvGrpSpPr>
          <p:nvPr/>
        </p:nvGrpSpPr>
        <p:grpSpPr>
          <a:xfrm>
            <a:off x="5881839" y="3833317"/>
            <a:ext cx="428318" cy="626003"/>
            <a:chOff x="-2042744" y="4989902"/>
            <a:chExt cx="428318" cy="626003"/>
          </a:xfrm>
          <a:solidFill>
            <a:schemeClr val="accent1"/>
          </a:solidFill>
        </p:grpSpPr>
        <p:sp>
          <p:nvSpPr>
            <p:cNvPr id="67" name="Freeform 319">
              <a:extLst>
                <a:ext uri="{FF2B5EF4-FFF2-40B4-BE49-F238E27FC236}">
                  <a16:creationId xmlns:a16="http://schemas.microsoft.com/office/drawing/2014/main" id="{0FF20B13-974A-CDC3-B41B-912F91CCCB2A}"/>
                </a:ext>
              </a:extLst>
            </p:cNvPr>
            <p:cNvSpPr>
              <a:spLocks noEditPoints="1"/>
            </p:cNvSpPr>
            <p:nvPr/>
          </p:nvSpPr>
          <p:spPr bwMode="auto">
            <a:xfrm>
              <a:off x="-2042744" y="4989902"/>
              <a:ext cx="428318" cy="626003"/>
            </a:xfrm>
            <a:custGeom>
              <a:avLst/>
              <a:gdLst>
                <a:gd name="T0" fmla="*/ 78 w 156"/>
                <a:gd name="T1" fmla="*/ 227 h 227"/>
                <a:gd name="T2" fmla="*/ 75 w 156"/>
                <a:gd name="T3" fmla="*/ 224 h 227"/>
                <a:gd name="T4" fmla="*/ 53 w 156"/>
                <a:gd name="T5" fmla="*/ 151 h 227"/>
                <a:gd name="T6" fmla="*/ 0 w 156"/>
                <a:gd name="T7" fmla="*/ 77 h 227"/>
                <a:gd name="T8" fmla="*/ 78 w 156"/>
                <a:gd name="T9" fmla="*/ 0 h 227"/>
                <a:gd name="T10" fmla="*/ 156 w 156"/>
                <a:gd name="T11" fmla="*/ 77 h 227"/>
                <a:gd name="T12" fmla="*/ 103 w 156"/>
                <a:gd name="T13" fmla="*/ 151 h 227"/>
                <a:gd name="T14" fmla="*/ 82 w 156"/>
                <a:gd name="T15" fmla="*/ 224 h 227"/>
                <a:gd name="T16" fmla="*/ 78 w 156"/>
                <a:gd name="T17" fmla="*/ 227 h 227"/>
                <a:gd name="T18" fmla="*/ 78 w 156"/>
                <a:gd name="T19" fmla="*/ 7 h 227"/>
                <a:gd name="T20" fmla="*/ 7 w 156"/>
                <a:gd name="T21" fmla="*/ 77 h 227"/>
                <a:gd name="T22" fmla="*/ 57 w 156"/>
                <a:gd name="T23" fmla="*/ 145 h 227"/>
                <a:gd name="T24" fmla="*/ 60 w 156"/>
                <a:gd name="T25" fmla="*/ 147 h 227"/>
                <a:gd name="T26" fmla="*/ 78 w 156"/>
                <a:gd name="T27" fmla="*/ 211 h 227"/>
                <a:gd name="T28" fmla="*/ 97 w 156"/>
                <a:gd name="T29" fmla="*/ 147 h 227"/>
                <a:gd name="T30" fmla="*/ 99 w 156"/>
                <a:gd name="T31" fmla="*/ 145 h 227"/>
                <a:gd name="T32" fmla="*/ 149 w 156"/>
                <a:gd name="T33" fmla="*/ 77 h 227"/>
                <a:gd name="T34" fmla="*/ 78 w 156"/>
                <a:gd name="T35" fmla="*/ 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227">
                  <a:moveTo>
                    <a:pt x="78" y="227"/>
                  </a:moveTo>
                  <a:cubicBezTo>
                    <a:pt x="77" y="227"/>
                    <a:pt x="75" y="226"/>
                    <a:pt x="75" y="224"/>
                  </a:cubicBezTo>
                  <a:cubicBezTo>
                    <a:pt x="53" y="151"/>
                    <a:pt x="53" y="151"/>
                    <a:pt x="53" y="151"/>
                  </a:cubicBezTo>
                  <a:cubicBezTo>
                    <a:pt x="21" y="141"/>
                    <a:pt x="0" y="111"/>
                    <a:pt x="0" y="77"/>
                  </a:cubicBezTo>
                  <a:cubicBezTo>
                    <a:pt x="0" y="35"/>
                    <a:pt x="35" y="0"/>
                    <a:pt x="78" y="0"/>
                  </a:cubicBezTo>
                  <a:cubicBezTo>
                    <a:pt x="121" y="0"/>
                    <a:pt x="156" y="35"/>
                    <a:pt x="156" y="77"/>
                  </a:cubicBezTo>
                  <a:cubicBezTo>
                    <a:pt x="156" y="111"/>
                    <a:pt x="135" y="141"/>
                    <a:pt x="103" y="151"/>
                  </a:cubicBezTo>
                  <a:cubicBezTo>
                    <a:pt x="82" y="224"/>
                    <a:pt x="82" y="224"/>
                    <a:pt x="82" y="224"/>
                  </a:cubicBezTo>
                  <a:cubicBezTo>
                    <a:pt x="81" y="226"/>
                    <a:pt x="80" y="227"/>
                    <a:pt x="78" y="227"/>
                  </a:cubicBezTo>
                  <a:close/>
                  <a:moveTo>
                    <a:pt x="78" y="7"/>
                  </a:moveTo>
                  <a:cubicBezTo>
                    <a:pt x="39" y="7"/>
                    <a:pt x="7" y="38"/>
                    <a:pt x="7" y="77"/>
                  </a:cubicBezTo>
                  <a:cubicBezTo>
                    <a:pt x="7" y="109"/>
                    <a:pt x="27" y="136"/>
                    <a:pt x="57" y="145"/>
                  </a:cubicBezTo>
                  <a:cubicBezTo>
                    <a:pt x="58" y="145"/>
                    <a:pt x="59" y="146"/>
                    <a:pt x="60" y="147"/>
                  </a:cubicBezTo>
                  <a:cubicBezTo>
                    <a:pt x="78" y="211"/>
                    <a:pt x="78" y="211"/>
                    <a:pt x="78" y="211"/>
                  </a:cubicBezTo>
                  <a:cubicBezTo>
                    <a:pt x="97" y="147"/>
                    <a:pt x="97" y="147"/>
                    <a:pt x="97" y="147"/>
                  </a:cubicBezTo>
                  <a:cubicBezTo>
                    <a:pt x="97" y="146"/>
                    <a:pt x="98" y="145"/>
                    <a:pt x="99" y="145"/>
                  </a:cubicBezTo>
                  <a:cubicBezTo>
                    <a:pt x="129" y="136"/>
                    <a:pt x="149" y="109"/>
                    <a:pt x="149" y="77"/>
                  </a:cubicBezTo>
                  <a:cubicBezTo>
                    <a:pt x="149" y="38"/>
                    <a:pt x="117" y="7"/>
                    <a:pt x="7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8" name="Freeform 320">
              <a:extLst>
                <a:ext uri="{FF2B5EF4-FFF2-40B4-BE49-F238E27FC236}">
                  <a16:creationId xmlns:a16="http://schemas.microsoft.com/office/drawing/2014/main" id="{F19A5B43-D658-C74F-1EA7-6FF25901F419}"/>
                </a:ext>
              </a:extLst>
            </p:cNvPr>
            <p:cNvSpPr>
              <a:spLocks noEditPoints="1"/>
            </p:cNvSpPr>
            <p:nvPr/>
          </p:nvSpPr>
          <p:spPr bwMode="auto">
            <a:xfrm>
              <a:off x="-1969527" y="5063118"/>
              <a:ext cx="285545" cy="281885"/>
            </a:xfrm>
            <a:custGeom>
              <a:avLst/>
              <a:gdLst>
                <a:gd name="T0" fmla="*/ 51 w 103"/>
                <a:gd name="T1" fmla="*/ 103 h 103"/>
                <a:gd name="T2" fmla="*/ 0 w 103"/>
                <a:gd name="T3" fmla="*/ 51 h 103"/>
                <a:gd name="T4" fmla="*/ 51 w 103"/>
                <a:gd name="T5" fmla="*/ 0 h 103"/>
                <a:gd name="T6" fmla="*/ 103 w 103"/>
                <a:gd name="T7" fmla="*/ 51 h 103"/>
                <a:gd name="T8" fmla="*/ 51 w 103"/>
                <a:gd name="T9" fmla="*/ 103 h 103"/>
                <a:gd name="T10" fmla="*/ 51 w 103"/>
                <a:gd name="T11" fmla="*/ 7 h 103"/>
                <a:gd name="T12" fmla="*/ 7 w 103"/>
                <a:gd name="T13" fmla="*/ 51 h 103"/>
                <a:gd name="T14" fmla="*/ 51 w 103"/>
                <a:gd name="T15" fmla="*/ 96 h 103"/>
                <a:gd name="T16" fmla="*/ 95 w 103"/>
                <a:gd name="T17" fmla="*/ 51 h 103"/>
                <a:gd name="T18" fmla="*/ 51 w 103"/>
                <a:gd name="T19"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103"/>
                  </a:moveTo>
                  <a:cubicBezTo>
                    <a:pt x="23" y="103"/>
                    <a:pt x="0" y="80"/>
                    <a:pt x="0" y="51"/>
                  </a:cubicBezTo>
                  <a:cubicBezTo>
                    <a:pt x="0" y="23"/>
                    <a:pt x="23" y="0"/>
                    <a:pt x="51" y="0"/>
                  </a:cubicBezTo>
                  <a:cubicBezTo>
                    <a:pt x="80" y="0"/>
                    <a:pt x="103" y="23"/>
                    <a:pt x="103" y="51"/>
                  </a:cubicBezTo>
                  <a:cubicBezTo>
                    <a:pt x="103" y="80"/>
                    <a:pt x="80" y="103"/>
                    <a:pt x="51" y="103"/>
                  </a:cubicBezTo>
                  <a:close/>
                  <a:moveTo>
                    <a:pt x="51" y="7"/>
                  </a:moveTo>
                  <a:cubicBezTo>
                    <a:pt x="27" y="7"/>
                    <a:pt x="7" y="27"/>
                    <a:pt x="7" y="51"/>
                  </a:cubicBezTo>
                  <a:cubicBezTo>
                    <a:pt x="7" y="76"/>
                    <a:pt x="27" y="96"/>
                    <a:pt x="51" y="96"/>
                  </a:cubicBezTo>
                  <a:cubicBezTo>
                    <a:pt x="76" y="96"/>
                    <a:pt x="95" y="76"/>
                    <a:pt x="95" y="51"/>
                  </a:cubicBezTo>
                  <a:cubicBezTo>
                    <a:pt x="95" y="27"/>
                    <a:pt x="76" y="7"/>
                    <a:pt x="5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9" name="Shape20_20200717_154431">
            <a:extLst>
              <a:ext uri="{FF2B5EF4-FFF2-40B4-BE49-F238E27FC236}">
                <a16:creationId xmlns:a16="http://schemas.microsoft.com/office/drawing/2014/main" id="{DFABD232-BC23-991C-5EFE-4C56A39E0CCE}"/>
              </a:ext>
            </a:extLst>
          </p:cNvPr>
          <p:cNvGrpSpPr>
            <a:grpSpLocks noChangeAspect="1"/>
          </p:cNvGrpSpPr>
          <p:nvPr/>
        </p:nvGrpSpPr>
        <p:grpSpPr>
          <a:xfrm>
            <a:off x="7075741" y="3836976"/>
            <a:ext cx="651628" cy="618682"/>
            <a:chOff x="-860297" y="4993561"/>
            <a:chExt cx="651628" cy="618682"/>
          </a:xfrm>
          <a:solidFill>
            <a:schemeClr val="accent1"/>
          </a:solidFill>
        </p:grpSpPr>
        <p:sp>
          <p:nvSpPr>
            <p:cNvPr id="65" name="Freeform 321">
              <a:extLst>
                <a:ext uri="{FF2B5EF4-FFF2-40B4-BE49-F238E27FC236}">
                  <a16:creationId xmlns:a16="http://schemas.microsoft.com/office/drawing/2014/main" id="{F9347513-5778-63C3-E80F-B86959A7078F}"/>
                </a:ext>
              </a:extLst>
            </p:cNvPr>
            <p:cNvSpPr>
              <a:spLocks noEditPoints="1"/>
            </p:cNvSpPr>
            <p:nvPr/>
          </p:nvSpPr>
          <p:spPr bwMode="auto">
            <a:xfrm>
              <a:off x="-860297" y="4993561"/>
              <a:ext cx="651628" cy="618682"/>
            </a:xfrm>
            <a:custGeom>
              <a:avLst/>
              <a:gdLst>
                <a:gd name="T0" fmla="*/ 118 w 236"/>
                <a:gd name="T1" fmla="*/ 225 h 225"/>
                <a:gd name="T2" fmla="*/ 118 w 236"/>
                <a:gd name="T3" fmla="*/ 225 h 225"/>
                <a:gd name="T4" fmla="*/ 111 w 236"/>
                <a:gd name="T5" fmla="*/ 221 h 225"/>
                <a:gd name="T6" fmla="*/ 83 w 236"/>
                <a:gd name="T7" fmla="*/ 171 h 225"/>
                <a:gd name="T8" fmla="*/ 28 w 236"/>
                <a:gd name="T9" fmla="*/ 171 h 225"/>
                <a:gd name="T10" fmla="*/ 0 w 236"/>
                <a:gd name="T11" fmla="*/ 142 h 225"/>
                <a:gd name="T12" fmla="*/ 0 w 236"/>
                <a:gd name="T13" fmla="*/ 28 h 225"/>
                <a:gd name="T14" fmla="*/ 28 w 236"/>
                <a:gd name="T15" fmla="*/ 0 h 225"/>
                <a:gd name="T16" fmla="*/ 208 w 236"/>
                <a:gd name="T17" fmla="*/ 0 h 225"/>
                <a:gd name="T18" fmla="*/ 236 w 236"/>
                <a:gd name="T19" fmla="*/ 28 h 225"/>
                <a:gd name="T20" fmla="*/ 236 w 236"/>
                <a:gd name="T21" fmla="*/ 142 h 225"/>
                <a:gd name="T22" fmla="*/ 208 w 236"/>
                <a:gd name="T23" fmla="*/ 171 h 225"/>
                <a:gd name="T24" fmla="*/ 153 w 236"/>
                <a:gd name="T25" fmla="*/ 171 h 225"/>
                <a:gd name="T26" fmla="*/ 125 w 236"/>
                <a:gd name="T27" fmla="*/ 221 h 225"/>
                <a:gd name="T28" fmla="*/ 118 w 236"/>
                <a:gd name="T29" fmla="*/ 225 h 225"/>
                <a:gd name="T30" fmla="*/ 28 w 236"/>
                <a:gd name="T31" fmla="*/ 7 h 225"/>
                <a:gd name="T32" fmla="*/ 7 w 236"/>
                <a:gd name="T33" fmla="*/ 28 h 225"/>
                <a:gd name="T34" fmla="*/ 7 w 236"/>
                <a:gd name="T35" fmla="*/ 142 h 225"/>
                <a:gd name="T36" fmla="*/ 28 w 236"/>
                <a:gd name="T37" fmla="*/ 164 h 225"/>
                <a:gd name="T38" fmla="*/ 85 w 236"/>
                <a:gd name="T39" fmla="*/ 164 h 225"/>
                <a:gd name="T40" fmla="*/ 88 w 236"/>
                <a:gd name="T41" fmla="*/ 166 h 225"/>
                <a:gd name="T42" fmla="*/ 117 w 236"/>
                <a:gd name="T43" fmla="*/ 217 h 225"/>
                <a:gd name="T44" fmla="*/ 118 w 236"/>
                <a:gd name="T45" fmla="*/ 218 h 225"/>
                <a:gd name="T46" fmla="*/ 118 w 236"/>
                <a:gd name="T47" fmla="*/ 218 h 225"/>
                <a:gd name="T48" fmla="*/ 119 w 236"/>
                <a:gd name="T49" fmla="*/ 217 h 225"/>
                <a:gd name="T50" fmla="*/ 148 w 236"/>
                <a:gd name="T51" fmla="*/ 166 h 225"/>
                <a:gd name="T52" fmla="*/ 151 w 236"/>
                <a:gd name="T53" fmla="*/ 164 h 225"/>
                <a:gd name="T54" fmla="*/ 208 w 236"/>
                <a:gd name="T55" fmla="*/ 164 h 225"/>
                <a:gd name="T56" fmla="*/ 229 w 236"/>
                <a:gd name="T57" fmla="*/ 142 h 225"/>
                <a:gd name="T58" fmla="*/ 229 w 236"/>
                <a:gd name="T59" fmla="*/ 28 h 225"/>
                <a:gd name="T60" fmla="*/ 208 w 236"/>
                <a:gd name="T61" fmla="*/ 7 h 225"/>
                <a:gd name="T62" fmla="*/ 28 w 236"/>
                <a:gd name="T63" fmla="*/ 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6" h="225">
                  <a:moveTo>
                    <a:pt x="118" y="225"/>
                  </a:moveTo>
                  <a:cubicBezTo>
                    <a:pt x="118" y="225"/>
                    <a:pt x="118" y="225"/>
                    <a:pt x="118" y="225"/>
                  </a:cubicBezTo>
                  <a:cubicBezTo>
                    <a:pt x="115" y="225"/>
                    <a:pt x="112" y="223"/>
                    <a:pt x="111" y="221"/>
                  </a:cubicBezTo>
                  <a:cubicBezTo>
                    <a:pt x="83" y="171"/>
                    <a:pt x="83" y="171"/>
                    <a:pt x="83" y="171"/>
                  </a:cubicBezTo>
                  <a:cubicBezTo>
                    <a:pt x="28" y="171"/>
                    <a:pt x="28" y="171"/>
                    <a:pt x="28" y="171"/>
                  </a:cubicBezTo>
                  <a:cubicBezTo>
                    <a:pt x="12" y="171"/>
                    <a:pt x="0" y="158"/>
                    <a:pt x="0" y="142"/>
                  </a:cubicBezTo>
                  <a:cubicBezTo>
                    <a:pt x="0" y="28"/>
                    <a:pt x="0" y="28"/>
                    <a:pt x="0" y="28"/>
                  </a:cubicBezTo>
                  <a:cubicBezTo>
                    <a:pt x="0" y="12"/>
                    <a:pt x="12" y="0"/>
                    <a:pt x="28" y="0"/>
                  </a:cubicBezTo>
                  <a:cubicBezTo>
                    <a:pt x="208" y="0"/>
                    <a:pt x="208" y="0"/>
                    <a:pt x="208" y="0"/>
                  </a:cubicBezTo>
                  <a:cubicBezTo>
                    <a:pt x="223" y="0"/>
                    <a:pt x="236" y="12"/>
                    <a:pt x="236" y="28"/>
                  </a:cubicBezTo>
                  <a:cubicBezTo>
                    <a:pt x="236" y="142"/>
                    <a:pt x="236" y="142"/>
                    <a:pt x="236" y="142"/>
                  </a:cubicBezTo>
                  <a:cubicBezTo>
                    <a:pt x="236" y="158"/>
                    <a:pt x="223" y="171"/>
                    <a:pt x="208" y="171"/>
                  </a:cubicBezTo>
                  <a:cubicBezTo>
                    <a:pt x="153" y="171"/>
                    <a:pt x="153" y="171"/>
                    <a:pt x="153" y="171"/>
                  </a:cubicBezTo>
                  <a:cubicBezTo>
                    <a:pt x="125" y="221"/>
                    <a:pt x="125" y="221"/>
                    <a:pt x="125" y="221"/>
                  </a:cubicBezTo>
                  <a:cubicBezTo>
                    <a:pt x="124" y="223"/>
                    <a:pt x="121" y="225"/>
                    <a:pt x="118" y="225"/>
                  </a:cubicBezTo>
                  <a:close/>
                  <a:moveTo>
                    <a:pt x="28" y="7"/>
                  </a:moveTo>
                  <a:cubicBezTo>
                    <a:pt x="16" y="7"/>
                    <a:pt x="7" y="16"/>
                    <a:pt x="7" y="28"/>
                  </a:cubicBezTo>
                  <a:cubicBezTo>
                    <a:pt x="7" y="142"/>
                    <a:pt x="7" y="142"/>
                    <a:pt x="7" y="142"/>
                  </a:cubicBezTo>
                  <a:cubicBezTo>
                    <a:pt x="7" y="154"/>
                    <a:pt x="16" y="164"/>
                    <a:pt x="28" y="164"/>
                  </a:cubicBezTo>
                  <a:cubicBezTo>
                    <a:pt x="85" y="164"/>
                    <a:pt x="85" y="164"/>
                    <a:pt x="85" y="164"/>
                  </a:cubicBezTo>
                  <a:cubicBezTo>
                    <a:pt x="86" y="164"/>
                    <a:pt x="87" y="164"/>
                    <a:pt x="88" y="166"/>
                  </a:cubicBezTo>
                  <a:cubicBezTo>
                    <a:pt x="117" y="217"/>
                    <a:pt x="117" y="217"/>
                    <a:pt x="117" y="217"/>
                  </a:cubicBezTo>
                  <a:cubicBezTo>
                    <a:pt x="117" y="218"/>
                    <a:pt x="118" y="218"/>
                    <a:pt x="118" y="218"/>
                  </a:cubicBezTo>
                  <a:cubicBezTo>
                    <a:pt x="118" y="218"/>
                    <a:pt x="118" y="218"/>
                    <a:pt x="118" y="218"/>
                  </a:cubicBezTo>
                  <a:cubicBezTo>
                    <a:pt x="118" y="218"/>
                    <a:pt x="119" y="218"/>
                    <a:pt x="119" y="217"/>
                  </a:cubicBezTo>
                  <a:cubicBezTo>
                    <a:pt x="148" y="166"/>
                    <a:pt x="148" y="166"/>
                    <a:pt x="148" y="166"/>
                  </a:cubicBezTo>
                  <a:cubicBezTo>
                    <a:pt x="149" y="164"/>
                    <a:pt x="150" y="164"/>
                    <a:pt x="151" y="164"/>
                  </a:cubicBezTo>
                  <a:cubicBezTo>
                    <a:pt x="208" y="164"/>
                    <a:pt x="208" y="164"/>
                    <a:pt x="208" y="164"/>
                  </a:cubicBezTo>
                  <a:cubicBezTo>
                    <a:pt x="220" y="164"/>
                    <a:pt x="229" y="154"/>
                    <a:pt x="229" y="142"/>
                  </a:cubicBezTo>
                  <a:cubicBezTo>
                    <a:pt x="229" y="28"/>
                    <a:pt x="229" y="28"/>
                    <a:pt x="229" y="28"/>
                  </a:cubicBezTo>
                  <a:cubicBezTo>
                    <a:pt x="229" y="16"/>
                    <a:pt x="220" y="7"/>
                    <a:pt x="208" y="7"/>
                  </a:cubicBezTo>
                  <a:lnTo>
                    <a:pt x="28"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6" name="Freeform 322">
              <a:extLst>
                <a:ext uri="{FF2B5EF4-FFF2-40B4-BE49-F238E27FC236}">
                  <a16:creationId xmlns:a16="http://schemas.microsoft.com/office/drawing/2014/main" id="{806D4DD5-F488-DB52-D2CE-EE0974149D3A}"/>
                </a:ext>
              </a:extLst>
            </p:cNvPr>
            <p:cNvSpPr>
              <a:spLocks noEditPoints="1"/>
            </p:cNvSpPr>
            <p:nvPr/>
          </p:nvSpPr>
          <p:spPr bwMode="auto">
            <a:xfrm>
              <a:off x="-787080" y="5066778"/>
              <a:ext cx="501535" cy="322153"/>
            </a:xfrm>
            <a:custGeom>
              <a:avLst/>
              <a:gdLst>
                <a:gd name="T0" fmla="*/ 163 w 182"/>
                <a:gd name="T1" fmla="*/ 117 h 117"/>
                <a:gd name="T2" fmla="*/ 19 w 182"/>
                <a:gd name="T3" fmla="*/ 117 h 117"/>
                <a:gd name="T4" fmla="*/ 0 w 182"/>
                <a:gd name="T5" fmla="*/ 97 h 117"/>
                <a:gd name="T6" fmla="*/ 0 w 182"/>
                <a:gd name="T7" fmla="*/ 19 h 117"/>
                <a:gd name="T8" fmla="*/ 19 w 182"/>
                <a:gd name="T9" fmla="*/ 0 h 117"/>
                <a:gd name="T10" fmla="*/ 163 w 182"/>
                <a:gd name="T11" fmla="*/ 0 h 117"/>
                <a:gd name="T12" fmla="*/ 182 w 182"/>
                <a:gd name="T13" fmla="*/ 19 h 117"/>
                <a:gd name="T14" fmla="*/ 182 w 182"/>
                <a:gd name="T15" fmla="*/ 97 h 117"/>
                <a:gd name="T16" fmla="*/ 163 w 182"/>
                <a:gd name="T17" fmla="*/ 117 h 117"/>
                <a:gd name="T18" fmla="*/ 19 w 182"/>
                <a:gd name="T19" fmla="*/ 7 h 117"/>
                <a:gd name="T20" fmla="*/ 7 w 182"/>
                <a:gd name="T21" fmla="*/ 19 h 117"/>
                <a:gd name="T22" fmla="*/ 7 w 182"/>
                <a:gd name="T23" fmla="*/ 97 h 117"/>
                <a:gd name="T24" fmla="*/ 19 w 182"/>
                <a:gd name="T25" fmla="*/ 110 h 117"/>
                <a:gd name="T26" fmla="*/ 163 w 182"/>
                <a:gd name="T27" fmla="*/ 110 h 117"/>
                <a:gd name="T28" fmla="*/ 175 w 182"/>
                <a:gd name="T29" fmla="*/ 97 h 117"/>
                <a:gd name="T30" fmla="*/ 175 w 182"/>
                <a:gd name="T31" fmla="*/ 19 h 117"/>
                <a:gd name="T32" fmla="*/ 163 w 182"/>
                <a:gd name="T33" fmla="*/ 7 h 117"/>
                <a:gd name="T34" fmla="*/ 19 w 182"/>
                <a:gd name="T35" fmla="*/ 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17">
                  <a:moveTo>
                    <a:pt x="163" y="117"/>
                  </a:moveTo>
                  <a:cubicBezTo>
                    <a:pt x="19" y="117"/>
                    <a:pt x="19" y="117"/>
                    <a:pt x="19" y="117"/>
                  </a:cubicBezTo>
                  <a:cubicBezTo>
                    <a:pt x="8" y="117"/>
                    <a:pt x="0" y="108"/>
                    <a:pt x="0" y="97"/>
                  </a:cubicBezTo>
                  <a:cubicBezTo>
                    <a:pt x="0" y="19"/>
                    <a:pt x="0" y="19"/>
                    <a:pt x="0" y="19"/>
                  </a:cubicBezTo>
                  <a:cubicBezTo>
                    <a:pt x="0" y="8"/>
                    <a:pt x="8" y="0"/>
                    <a:pt x="19" y="0"/>
                  </a:cubicBezTo>
                  <a:cubicBezTo>
                    <a:pt x="163" y="0"/>
                    <a:pt x="163" y="0"/>
                    <a:pt x="163" y="0"/>
                  </a:cubicBezTo>
                  <a:cubicBezTo>
                    <a:pt x="174" y="0"/>
                    <a:pt x="182" y="8"/>
                    <a:pt x="182" y="19"/>
                  </a:cubicBezTo>
                  <a:cubicBezTo>
                    <a:pt x="182" y="97"/>
                    <a:pt x="182" y="97"/>
                    <a:pt x="182" y="97"/>
                  </a:cubicBezTo>
                  <a:cubicBezTo>
                    <a:pt x="182" y="108"/>
                    <a:pt x="174" y="117"/>
                    <a:pt x="163" y="117"/>
                  </a:cubicBezTo>
                  <a:close/>
                  <a:moveTo>
                    <a:pt x="19" y="7"/>
                  </a:moveTo>
                  <a:cubicBezTo>
                    <a:pt x="12" y="7"/>
                    <a:pt x="7" y="12"/>
                    <a:pt x="7" y="19"/>
                  </a:cubicBezTo>
                  <a:cubicBezTo>
                    <a:pt x="7" y="97"/>
                    <a:pt x="7" y="97"/>
                    <a:pt x="7" y="97"/>
                  </a:cubicBezTo>
                  <a:cubicBezTo>
                    <a:pt x="7" y="104"/>
                    <a:pt x="12" y="110"/>
                    <a:pt x="19" y="110"/>
                  </a:cubicBezTo>
                  <a:cubicBezTo>
                    <a:pt x="163" y="110"/>
                    <a:pt x="163" y="110"/>
                    <a:pt x="163" y="110"/>
                  </a:cubicBezTo>
                  <a:cubicBezTo>
                    <a:pt x="170" y="110"/>
                    <a:pt x="175" y="104"/>
                    <a:pt x="175" y="97"/>
                  </a:cubicBezTo>
                  <a:cubicBezTo>
                    <a:pt x="175" y="19"/>
                    <a:pt x="175" y="19"/>
                    <a:pt x="175" y="19"/>
                  </a:cubicBezTo>
                  <a:cubicBezTo>
                    <a:pt x="175" y="12"/>
                    <a:pt x="170" y="7"/>
                    <a:pt x="163" y="7"/>
                  </a:cubicBezTo>
                  <a:lnTo>
                    <a:pt x="19"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0" name="Shape21_20200717_154431">
            <a:extLst>
              <a:ext uri="{FF2B5EF4-FFF2-40B4-BE49-F238E27FC236}">
                <a16:creationId xmlns:a16="http://schemas.microsoft.com/office/drawing/2014/main" id="{4549B101-1DA1-4BFC-29B7-77AD1D98DBAD}"/>
              </a:ext>
            </a:extLst>
          </p:cNvPr>
          <p:cNvGrpSpPr>
            <a:grpSpLocks noChangeAspect="1"/>
          </p:cNvGrpSpPr>
          <p:nvPr/>
        </p:nvGrpSpPr>
        <p:grpSpPr>
          <a:xfrm>
            <a:off x="4587266" y="3807690"/>
            <a:ext cx="406353" cy="658949"/>
            <a:chOff x="-3324035" y="4964275"/>
            <a:chExt cx="406353" cy="658949"/>
          </a:xfrm>
          <a:solidFill>
            <a:schemeClr val="accent1"/>
          </a:solidFill>
        </p:grpSpPr>
        <p:sp>
          <p:nvSpPr>
            <p:cNvPr id="63" name="Freeform 323">
              <a:extLst>
                <a:ext uri="{FF2B5EF4-FFF2-40B4-BE49-F238E27FC236}">
                  <a16:creationId xmlns:a16="http://schemas.microsoft.com/office/drawing/2014/main" id="{C626CC39-9305-D4B7-2EFD-61B1319D562F}"/>
                </a:ext>
              </a:extLst>
            </p:cNvPr>
            <p:cNvSpPr>
              <a:spLocks noEditPoints="1"/>
            </p:cNvSpPr>
            <p:nvPr/>
          </p:nvSpPr>
          <p:spPr bwMode="auto">
            <a:xfrm>
              <a:off x="-3324035" y="4964275"/>
              <a:ext cx="406353" cy="322153"/>
            </a:xfrm>
            <a:custGeom>
              <a:avLst/>
              <a:gdLst>
                <a:gd name="T0" fmla="*/ 33 w 147"/>
                <a:gd name="T1" fmla="*/ 117 h 117"/>
                <a:gd name="T2" fmla="*/ 2 w 147"/>
                <a:gd name="T3" fmla="*/ 109 h 117"/>
                <a:gd name="T4" fmla="*/ 0 w 147"/>
                <a:gd name="T5" fmla="*/ 106 h 117"/>
                <a:gd name="T6" fmla="*/ 0 w 147"/>
                <a:gd name="T7" fmla="*/ 17 h 117"/>
                <a:gd name="T8" fmla="*/ 2 w 147"/>
                <a:gd name="T9" fmla="*/ 13 h 117"/>
                <a:gd name="T10" fmla="*/ 6 w 147"/>
                <a:gd name="T11" fmla="*/ 13 h 117"/>
                <a:gd name="T12" fmla="*/ 72 w 147"/>
                <a:gd name="T13" fmla="*/ 13 h 117"/>
                <a:gd name="T14" fmla="*/ 145 w 147"/>
                <a:gd name="T15" fmla="*/ 13 h 117"/>
                <a:gd name="T16" fmla="*/ 146 w 147"/>
                <a:gd name="T17" fmla="*/ 16 h 117"/>
                <a:gd name="T18" fmla="*/ 145 w 147"/>
                <a:gd name="T19" fmla="*/ 19 h 117"/>
                <a:gd name="T20" fmla="*/ 115 w 147"/>
                <a:gd name="T21" fmla="*/ 54 h 117"/>
                <a:gd name="T22" fmla="*/ 146 w 147"/>
                <a:gd name="T23" fmla="*/ 104 h 117"/>
                <a:gd name="T24" fmla="*/ 145 w 147"/>
                <a:gd name="T25" fmla="*/ 108 h 117"/>
                <a:gd name="T26" fmla="*/ 141 w 147"/>
                <a:gd name="T27" fmla="*/ 109 h 117"/>
                <a:gd name="T28" fmla="*/ 74 w 147"/>
                <a:gd name="T29" fmla="*/ 109 h 117"/>
                <a:gd name="T30" fmla="*/ 33 w 147"/>
                <a:gd name="T31" fmla="*/ 117 h 117"/>
                <a:gd name="T32" fmla="*/ 8 w 147"/>
                <a:gd name="T33" fmla="*/ 104 h 117"/>
                <a:gd name="T34" fmla="*/ 72 w 147"/>
                <a:gd name="T35" fmla="*/ 102 h 117"/>
                <a:gd name="T36" fmla="*/ 135 w 147"/>
                <a:gd name="T37" fmla="*/ 98 h 117"/>
                <a:gd name="T38" fmla="*/ 108 w 147"/>
                <a:gd name="T39" fmla="*/ 56 h 117"/>
                <a:gd name="T40" fmla="*/ 108 w 147"/>
                <a:gd name="T41" fmla="*/ 52 h 117"/>
                <a:gd name="T42" fmla="*/ 136 w 147"/>
                <a:gd name="T43" fmla="*/ 17 h 117"/>
                <a:gd name="T44" fmla="*/ 74 w 147"/>
                <a:gd name="T45" fmla="*/ 20 h 117"/>
                <a:gd name="T46" fmla="*/ 8 w 147"/>
                <a:gd name="T47" fmla="*/ 22 h 117"/>
                <a:gd name="T48" fmla="*/ 8 w 147"/>
                <a:gd name="T49" fmla="*/ 10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17">
                  <a:moveTo>
                    <a:pt x="33" y="117"/>
                  </a:moveTo>
                  <a:cubicBezTo>
                    <a:pt x="23" y="117"/>
                    <a:pt x="13" y="115"/>
                    <a:pt x="2" y="109"/>
                  </a:cubicBezTo>
                  <a:cubicBezTo>
                    <a:pt x="1" y="108"/>
                    <a:pt x="0" y="107"/>
                    <a:pt x="0" y="106"/>
                  </a:cubicBezTo>
                  <a:cubicBezTo>
                    <a:pt x="0" y="17"/>
                    <a:pt x="0" y="17"/>
                    <a:pt x="0" y="17"/>
                  </a:cubicBezTo>
                  <a:cubicBezTo>
                    <a:pt x="0" y="15"/>
                    <a:pt x="1" y="14"/>
                    <a:pt x="2" y="13"/>
                  </a:cubicBezTo>
                  <a:cubicBezTo>
                    <a:pt x="3" y="13"/>
                    <a:pt x="5" y="13"/>
                    <a:pt x="6" y="13"/>
                  </a:cubicBezTo>
                  <a:cubicBezTo>
                    <a:pt x="28" y="25"/>
                    <a:pt x="49" y="19"/>
                    <a:pt x="72" y="13"/>
                  </a:cubicBezTo>
                  <a:cubicBezTo>
                    <a:pt x="96" y="7"/>
                    <a:pt x="120" y="0"/>
                    <a:pt x="145" y="13"/>
                  </a:cubicBezTo>
                  <a:cubicBezTo>
                    <a:pt x="146" y="14"/>
                    <a:pt x="146" y="15"/>
                    <a:pt x="146" y="16"/>
                  </a:cubicBezTo>
                  <a:cubicBezTo>
                    <a:pt x="147" y="17"/>
                    <a:pt x="146" y="19"/>
                    <a:pt x="145" y="19"/>
                  </a:cubicBezTo>
                  <a:cubicBezTo>
                    <a:pt x="136" y="27"/>
                    <a:pt x="126" y="38"/>
                    <a:pt x="115" y="54"/>
                  </a:cubicBezTo>
                  <a:cubicBezTo>
                    <a:pt x="127" y="70"/>
                    <a:pt x="137" y="86"/>
                    <a:pt x="146" y="104"/>
                  </a:cubicBezTo>
                  <a:cubicBezTo>
                    <a:pt x="147" y="106"/>
                    <a:pt x="146" y="107"/>
                    <a:pt x="145" y="108"/>
                  </a:cubicBezTo>
                  <a:cubicBezTo>
                    <a:pt x="144" y="110"/>
                    <a:pt x="143" y="110"/>
                    <a:pt x="141" y="109"/>
                  </a:cubicBezTo>
                  <a:cubicBezTo>
                    <a:pt x="119" y="97"/>
                    <a:pt x="97" y="103"/>
                    <a:pt x="74" y="109"/>
                  </a:cubicBezTo>
                  <a:cubicBezTo>
                    <a:pt x="61" y="113"/>
                    <a:pt x="47" y="117"/>
                    <a:pt x="33" y="117"/>
                  </a:cubicBezTo>
                  <a:close/>
                  <a:moveTo>
                    <a:pt x="8" y="104"/>
                  </a:moveTo>
                  <a:cubicBezTo>
                    <a:pt x="29" y="114"/>
                    <a:pt x="50" y="108"/>
                    <a:pt x="72" y="102"/>
                  </a:cubicBezTo>
                  <a:cubicBezTo>
                    <a:pt x="93" y="97"/>
                    <a:pt x="114" y="91"/>
                    <a:pt x="135" y="98"/>
                  </a:cubicBezTo>
                  <a:cubicBezTo>
                    <a:pt x="127" y="83"/>
                    <a:pt x="118" y="70"/>
                    <a:pt x="108" y="56"/>
                  </a:cubicBezTo>
                  <a:cubicBezTo>
                    <a:pt x="107" y="55"/>
                    <a:pt x="107" y="53"/>
                    <a:pt x="108" y="52"/>
                  </a:cubicBezTo>
                  <a:cubicBezTo>
                    <a:pt x="118" y="37"/>
                    <a:pt x="128" y="26"/>
                    <a:pt x="136" y="17"/>
                  </a:cubicBezTo>
                  <a:cubicBezTo>
                    <a:pt x="116" y="9"/>
                    <a:pt x="96" y="14"/>
                    <a:pt x="74" y="20"/>
                  </a:cubicBezTo>
                  <a:cubicBezTo>
                    <a:pt x="53" y="26"/>
                    <a:pt x="30" y="32"/>
                    <a:pt x="8" y="22"/>
                  </a:cubicBezTo>
                  <a:lnTo>
                    <a:pt x="8" y="10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4" name="Freeform 324">
              <a:extLst>
                <a:ext uri="{FF2B5EF4-FFF2-40B4-BE49-F238E27FC236}">
                  <a16:creationId xmlns:a16="http://schemas.microsoft.com/office/drawing/2014/main" id="{B49B0149-7B41-618A-43A7-37BDCCE7F3AC}"/>
                </a:ext>
              </a:extLst>
            </p:cNvPr>
            <p:cNvSpPr>
              <a:spLocks/>
            </p:cNvSpPr>
            <p:nvPr/>
          </p:nvSpPr>
          <p:spPr bwMode="auto">
            <a:xfrm>
              <a:off x="-3324035" y="5000883"/>
              <a:ext cx="21965" cy="622341"/>
            </a:xfrm>
            <a:custGeom>
              <a:avLst/>
              <a:gdLst>
                <a:gd name="T0" fmla="*/ 4 w 8"/>
                <a:gd name="T1" fmla="*/ 226 h 226"/>
                <a:gd name="T2" fmla="*/ 0 w 8"/>
                <a:gd name="T3" fmla="*/ 222 h 226"/>
                <a:gd name="T4" fmla="*/ 0 w 8"/>
                <a:gd name="T5" fmla="*/ 4 h 226"/>
                <a:gd name="T6" fmla="*/ 4 w 8"/>
                <a:gd name="T7" fmla="*/ 0 h 226"/>
                <a:gd name="T8" fmla="*/ 8 w 8"/>
                <a:gd name="T9" fmla="*/ 4 h 226"/>
                <a:gd name="T10" fmla="*/ 8 w 8"/>
                <a:gd name="T11" fmla="*/ 222 h 226"/>
                <a:gd name="T12" fmla="*/ 4 w 8"/>
                <a:gd name="T13" fmla="*/ 226 h 226"/>
              </a:gdLst>
              <a:ahLst/>
              <a:cxnLst>
                <a:cxn ang="0">
                  <a:pos x="T0" y="T1"/>
                </a:cxn>
                <a:cxn ang="0">
                  <a:pos x="T2" y="T3"/>
                </a:cxn>
                <a:cxn ang="0">
                  <a:pos x="T4" y="T5"/>
                </a:cxn>
                <a:cxn ang="0">
                  <a:pos x="T6" y="T7"/>
                </a:cxn>
                <a:cxn ang="0">
                  <a:pos x="T8" y="T9"/>
                </a:cxn>
                <a:cxn ang="0">
                  <a:pos x="T10" y="T11"/>
                </a:cxn>
                <a:cxn ang="0">
                  <a:pos x="T12" y="T13"/>
                </a:cxn>
              </a:cxnLst>
              <a:rect l="0" t="0" r="r" b="b"/>
              <a:pathLst>
                <a:path w="8" h="226">
                  <a:moveTo>
                    <a:pt x="4" y="226"/>
                  </a:moveTo>
                  <a:cubicBezTo>
                    <a:pt x="2" y="226"/>
                    <a:pt x="0" y="224"/>
                    <a:pt x="0" y="222"/>
                  </a:cubicBezTo>
                  <a:cubicBezTo>
                    <a:pt x="0" y="4"/>
                    <a:pt x="0" y="4"/>
                    <a:pt x="0" y="4"/>
                  </a:cubicBezTo>
                  <a:cubicBezTo>
                    <a:pt x="0" y="2"/>
                    <a:pt x="2" y="0"/>
                    <a:pt x="4" y="0"/>
                  </a:cubicBezTo>
                  <a:cubicBezTo>
                    <a:pt x="6" y="0"/>
                    <a:pt x="8" y="2"/>
                    <a:pt x="8" y="4"/>
                  </a:cubicBezTo>
                  <a:cubicBezTo>
                    <a:pt x="8" y="222"/>
                    <a:pt x="8" y="222"/>
                    <a:pt x="8" y="222"/>
                  </a:cubicBezTo>
                  <a:cubicBezTo>
                    <a:pt x="8" y="224"/>
                    <a:pt x="6" y="226"/>
                    <a:pt x="4" y="2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1" name="Shape22_20200717_154431">
            <a:extLst>
              <a:ext uri="{FF2B5EF4-FFF2-40B4-BE49-F238E27FC236}">
                <a16:creationId xmlns:a16="http://schemas.microsoft.com/office/drawing/2014/main" id="{2DC4B753-33B5-B11B-D1A3-0223E417DDB6}"/>
              </a:ext>
            </a:extLst>
          </p:cNvPr>
          <p:cNvGrpSpPr>
            <a:grpSpLocks noChangeAspect="1"/>
          </p:cNvGrpSpPr>
          <p:nvPr/>
        </p:nvGrpSpPr>
        <p:grpSpPr>
          <a:xfrm>
            <a:off x="1921241" y="2455319"/>
            <a:ext cx="516178" cy="626003"/>
            <a:chOff x="-2086674" y="2207670"/>
            <a:chExt cx="516178" cy="626003"/>
          </a:xfrm>
          <a:solidFill>
            <a:schemeClr val="accent1"/>
          </a:solidFill>
        </p:grpSpPr>
        <p:sp>
          <p:nvSpPr>
            <p:cNvPr id="56" name="Freeform 325">
              <a:extLst>
                <a:ext uri="{FF2B5EF4-FFF2-40B4-BE49-F238E27FC236}">
                  <a16:creationId xmlns:a16="http://schemas.microsoft.com/office/drawing/2014/main" id="{3FE1783A-EDCB-8188-247F-F63F10A42AA6}"/>
                </a:ext>
              </a:extLst>
            </p:cNvPr>
            <p:cNvSpPr>
              <a:spLocks noEditPoints="1"/>
            </p:cNvSpPr>
            <p:nvPr/>
          </p:nvSpPr>
          <p:spPr bwMode="auto">
            <a:xfrm>
              <a:off x="-2086674" y="2207670"/>
              <a:ext cx="516178" cy="516178"/>
            </a:xfrm>
            <a:custGeom>
              <a:avLst/>
              <a:gdLst>
                <a:gd name="T0" fmla="*/ 93 w 187"/>
                <a:gd name="T1" fmla="*/ 187 h 187"/>
                <a:gd name="T2" fmla="*/ 0 w 187"/>
                <a:gd name="T3" fmla="*/ 93 h 187"/>
                <a:gd name="T4" fmla="*/ 93 w 187"/>
                <a:gd name="T5" fmla="*/ 0 h 187"/>
                <a:gd name="T6" fmla="*/ 187 w 187"/>
                <a:gd name="T7" fmla="*/ 93 h 187"/>
                <a:gd name="T8" fmla="*/ 93 w 187"/>
                <a:gd name="T9" fmla="*/ 187 h 187"/>
                <a:gd name="T10" fmla="*/ 93 w 187"/>
                <a:gd name="T11" fmla="*/ 7 h 187"/>
                <a:gd name="T12" fmla="*/ 7 w 187"/>
                <a:gd name="T13" fmla="*/ 93 h 187"/>
                <a:gd name="T14" fmla="*/ 93 w 187"/>
                <a:gd name="T15" fmla="*/ 179 h 187"/>
                <a:gd name="T16" fmla="*/ 179 w 187"/>
                <a:gd name="T17" fmla="*/ 93 h 187"/>
                <a:gd name="T18" fmla="*/ 93 w 187"/>
                <a:gd name="T19" fmla="*/ 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7">
                  <a:moveTo>
                    <a:pt x="93" y="187"/>
                  </a:moveTo>
                  <a:cubicBezTo>
                    <a:pt x="42" y="187"/>
                    <a:pt x="0" y="145"/>
                    <a:pt x="0" y="93"/>
                  </a:cubicBezTo>
                  <a:cubicBezTo>
                    <a:pt x="0" y="42"/>
                    <a:pt x="42" y="0"/>
                    <a:pt x="93" y="0"/>
                  </a:cubicBezTo>
                  <a:cubicBezTo>
                    <a:pt x="145" y="0"/>
                    <a:pt x="187" y="42"/>
                    <a:pt x="187" y="93"/>
                  </a:cubicBezTo>
                  <a:cubicBezTo>
                    <a:pt x="187" y="145"/>
                    <a:pt x="145" y="187"/>
                    <a:pt x="93" y="187"/>
                  </a:cubicBezTo>
                  <a:close/>
                  <a:moveTo>
                    <a:pt x="93" y="7"/>
                  </a:moveTo>
                  <a:cubicBezTo>
                    <a:pt x="46" y="7"/>
                    <a:pt x="7" y="45"/>
                    <a:pt x="7" y="93"/>
                  </a:cubicBezTo>
                  <a:cubicBezTo>
                    <a:pt x="7" y="141"/>
                    <a:pt x="46" y="179"/>
                    <a:pt x="93" y="179"/>
                  </a:cubicBezTo>
                  <a:cubicBezTo>
                    <a:pt x="141" y="179"/>
                    <a:pt x="179" y="141"/>
                    <a:pt x="179" y="93"/>
                  </a:cubicBezTo>
                  <a:cubicBezTo>
                    <a:pt x="179" y="45"/>
                    <a:pt x="141" y="7"/>
                    <a:pt x="9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7" name="Freeform 326">
              <a:extLst>
                <a:ext uri="{FF2B5EF4-FFF2-40B4-BE49-F238E27FC236}">
                  <a16:creationId xmlns:a16="http://schemas.microsoft.com/office/drawing/2014/main" id="{E329639B-FC6F-AF27-BFA5-4E81D3E92F57}"/>
                </a:ext>
              </a:extLst>
            </p:cNvPr>
            <p:cNvSpPr>
              <a:spLocks/>
            </p:cNvSpPr>
            <p:nvPr/>
          </p:nvSpPr>
          <p:spPr bwMode="auto">
            <a:xfrm>
              <a:off x="-2009798" y="2273565"/>
              <a:ext cx="362423" cy="87860"/>
            </a:xfrm>
            <a:custGeom>
              <a:avLst/>
              <a:gdLst>
                <a:gd name="T0" fmla="*/ 65 w 131"/>
                <a:gd name="T1" fmla="*/ 32 h 32"/>
                <a:gd name="T2" fmla="*/ 1 w 131"/>
                <a:gd name="T3" fmla="*/ 7 h 32"/>
                <a:gd name="T4" fmla="*/ 1 w 131"/>
                <a:gd name="T5" fmla="*/ 2 h 32"/>
                <a:gd name="T6" fmla="*/ 6 w 131"/>
                <a:gd name="T7" fmla="*/ 2 h 32"/>
                <a:gd name="T8" fmla="*/ 65 w 131"/>
                <a:gd name="T9" fmla="*/ 25 h 32"/>
                <a:gd name="T10" fmla="*/ 125 w 131"/>
                <a:gd name="T11" fmla="*/ 1 h 32"/>
                <a:gd name="T12" fmla="*/ 130 w 131"/>
                <a:gd name="T13" fmla="*/ 2 h 32"/>
                <a:gd name="T14" fmla="*/ 130 w 131"/>
                <a:gd name="T15" fmla="*/ 7 h 32"/>
                <a:gd name="T16" fmla="*/ 65 w 131"/>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32">
                  <a:moveTo>
                    <a:pt x="65" y="32"/>
                  </a:moveTo>
                  <a:cubicBezTo>
                    <a:pt x="41" y="32"/>
                    <a:pt x="18" y="23"/>
                    <a:pt x="1" y="7"/>
                  </a:cubicBezTo>
                  <a:cubicBezTo>
                    <a:pt x="0" y="6"/>
                    <a:pt x="0" y="3"/>
                    <a:pt x="1" y="2"/>
                  </a:cubicBezTo>
                  <a:cubicBezTo>
                    <a:pt x="2" y="0"/>
                    <a:pt x="5" y="0"/>
                    <a:pt x="6" y="2"/>
                  </a:cubicBezTo>
                  <a:cubicBezTo>
                    <a:pt x="22" y="17"/>
                    <a:pt x="43" y="25"/>
                    <a:pt x="65" y="25"/>
                  </a:cubicBezTo>
                  <a:cubicBezTo>
                    <a:pt x="87" y="25"/>
                    <a:pt x="109" y="17"/>
                    <a:pt x="125" y="1"/>
                  </a:cubicBezTo>
                  <a:cubicBezTo>
                    <a:pt x="126" y="0"/>
                    <a:pt x="128" y="0"/>
                    <a:pt x="130" y="2"/>
                  </a:cubicBezTo>
                  <a:cubicBezTo>
                    <a:pt x="131" y="3"/>
                    <a:pt x="131" y="5"/>
                    <a:pt x="130" y="7"/>
                  </a:cubicBezTo>
                  <a:cubicBezTo>
                    <a:pt x="112" y="23"/>
                    <a:pt x="89" y="32"/>
                    <a:pt x="65"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8" name="Freeform 327">
              <a:extLst>
                <a:ext uri="{FF2B5EF4-FFF2-40B4-BE49-F238E27FC236}">
                  <a16:creationId xmlns:a16="http://schemas.microsoft.com/office/drawing/2014/main" id="{C33A46A3-B53B-C32D-D6F6-F3A8DD30F609}"/>
                </a:ext>
              </a:extLst>
            </p:cNvPr>
            <p:cNvSpPr>
              <a:spLocks/>
            </p:cNvSpPr>
            <p:nvPr/>
          </p:nvSpPr>
          <p:spPr bwMode="auto">
            <a:xfrm>
              <a:off x="-2009798" y="2566431"/>
              <a:ext cx="358761" cy="87860"/>
            </a:xfrm>
            <a:custGeom>
              <a:avLst/>
              <a:gdLst>
                <a:gd name="T0" fmla="*/ 4 w 130"/>
                <a:gd name="T1" fmla="*/ 31 h 31"/>
                <a:gd name="T2" fmla="*/ 1 w 130"/>
                <a:gd name="T3" fmla="*/ 30 h 31"/>
                <a:gd name="T4" fmla="*/ 1 w 130"/>
                <a:gd name="T5" fmla="*/ 25 h 31"/>
                <a:gd name="T6" fmla="*/ 65 w 130"/>
                <a:gd name="T7" fmla="*/ 0 h 31"/>
                <a:gd name="T8" fmla="*/ 128 w 130"/>
                <a:gd name="T9" fmla="*/ 24 h 31"/>
                <a:gd name="T10" fmla="*/ 129 w 130"/>
                <a:gd name="T11" fmla="*/ 29 h 31"/>
                <a:gd name="T12" fmla="*/ 124 w 130"/>
                <a:gd name="T13" fmla="*/ 30 h 31"/>
                <a:gd name="T14" fmla="*/ 65 w 130"/>
                <a:gd name="T15" fmla="*/ 7 h 31"/>
                <a:gd name="T16" fmla="*/ 6 w 130"/>
                <a:gd name="T17" fmla="*/ 30 h 31"/>
                <a:gd name="T18" fmla="*/ 4 w 130"/>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31">
                  <a:moveTo>
                    <a:pt x="4" y="31"/>
                  </a:moveTo>
                  <a:cubicBezTo>
                    <a:pt x="3" y="31"/>
                    <a:pt x="2" y="31"/>
                    <a:pt x="1" y="30"/>
                  </a:cubicBezTo>
                  <a:cubicBezTo>
                    <a:pt x="0" y="28"/>
                    <a:pt x="0" y="26"/>
                    <a:pt x="1" y="25"/>
                  </a:cubicBezTo>
                  <a:cubicBezTo>
                    <a:pt x="19" y="9"/>
                    <a:pt x="41" y="0"/>
                    <a:pt x="65" y="0"/>
                  </a:cubicBezTo>
                  <a:cubicBezTo>
                    <a:pt x="89" y="0"/>
                    <a:pt x="111" y="8"/>
                    <a:pt x="128" y="24"/>
                  </a:cubicBezTo>
                  <a:cubicBezTo>
                    <a:pt x="130" y="26"/>
                    <a:pt x="130" y="28"/>
                    <a:pt x="129" y="29"/>
                  </a:cubicBezTo>
                  <a:cubicBezTo>
                    <a:pt x="127" y="31"/>
                    <a:pt x="125" y="31"/>
                    <a:pt x="124" y="30"/>
                  </a:cubicBezTo>
                  <a:cubicBezTo>
                    <a:pt x="108" y="15"/>
                    <a:pt x="87" y="7"/>
                    <a:pt x="65" y="7"/>
                  </a:cubicBezTo>
                  <a:cubicBezTo>
                    <a:pt x="43" y="7"/>
                    <a:pt x="22" y="15"/>
                    <a:pt x="6" y="30"/>
                  </a:cubicBezTo>
                  <a:cubicBezTo>
                    <a:pt x="6" y="31"/>
                    <a:pt x="5" y="31"/>
                    <a:pt x="4"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9" name="Freeform 328">
              <a:extLst>
                <a:ext uri="{FF2B5EF4-FFF2-40B4-BE49-F238E27FC236}">
                  <a16:creationId xmlns:a16="http://schemas.microsoft.com/office/drawing/2014/main" id="{05125DF9-BA61-1176-24A0-DBE10328D1B8}"/>
                </a:ext>
              </a:extLst>
            </p:cNvPr>
            <p:cNvSpPr>
              <a:spLocks noEditPoints="1"/>
            </p:cNvSpPr>
            <p:nvPr/>
          </p:nvSpPr>
          <p:spPr bwMode="auto">
            <a:xfrm>
              <a:off x="-1969527" y="2207670"/>
              <a:ext cx="281885" cy="516178"/>
            </a:xfrm>
            <a:custGeom>
              <a:avLst/>
              <a:gdLst>
                <a:gd name="T0" fmla="*/ 51 w 102"/>
                <a:gd name="T1" fmla="*/ 187 h 187"/>
                <a:gd name="T2" fmla="*/ 0 w 102"/>
                <a:gd name="T3" fmla="*/ 93 h 187"/>
                <a:gd name="T4" fmla="*/ 51 w 102"/>
                <a:gd name="T5" fmla="*/ 0 h 187"/>
                <a:gd name="T6" fmla="*/ 102 w 102"/>
                <a:gd name="T7" fmla="*/ 93 h 187"/>
                <a:gd name="T8" fmla="*/ 51 w 102"/>
                <a:gd name="T9" fmla="*/ 187 h 187"/>
                <a:gd name="T10" fmla="*/ 51 w 102"/>
                <a:gd name="T11" fmla="*/ 7 h 187"/>
                <a:gd name="T12" fmla="*/ 8 w 102"/>
                <a:gd name="T13" fmla="*/ 93 h 187"/>
                <a:gd name="T14" fmla="*/ 51 w 102"/>
                <a:gd name="T15" fmla="*/ 179 h 187"/>
                <a:gd name="T16" fmla="*/ 95 w 102"/>
                <a:gd name="T17" fmla="*/ 93 h 187"/>
                <a:gd name="T18" fmla="*/ 51 w 102"/>
                <a:gd name="T19" fmla="*/ 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7">
                  <a:moveTo>
                    <a:pt x="51" y="187"/>
                  </a:moveTo>
                  <a:cubicBezTo>
                    <a:pt x="23" y="187"/>
                    <a:pt x="0" y="146"/>
                    <a:pt x="0" y="93"/>
                  </a:cubicBezTo>
                  <a:cubicBezTo>
                    <a:pt x="0" y="41"/>
                    <a:pt x="23" y="0"/>
                    <a:pt x="51" y="0"/>
                  </a:cubicBezTo>
                  <a:cubicBezTo>
                    <a:pt x="80" y="0"/>
                    <a:pt x="102" y="41"/>
                    <a:pt x="102" y="93"/>
                  </a:cubicBezTo>
                  <a:cubicBezTo>
                    <a:pt x="102" y="146"/>
                    <a:pt x="80" y="187"/>
                    <a:pt x="51" y="187"/>
                  </a:cubicBezTo>
                  <a:close/>
                  <a:moveTo>
                    <a:pt x="51" y="7"/>
                  </a:moveTo>
                  <a:cubicBezTo>
                    <a:pt x="28" y="7"/>
                    <a:pt x="8" y="46"/>
                    <a:pt x="8" y="93"/>
                  </a:cubicBezTo>
                  <a:cubicBezTo>
                    <a:pt x="8" y="140"/>
                    <a:pt x="28" y="179"/>
                    <a:pt x="51" y="179"/>
                  </a:cubicBezTo>
                  <a:cubicBezTo>
                    <a:pt x="75" y="179"/>
                    <a:pt x="95" y="140"/>
                    <a:pt x="95" y="93"/>
                  </a:cubicBezTo>
                  <a:cubicBezTo>
                    <a:pt x="95" y="46"/>
                    <a:pt x="75" y="7"/>
                    <a:pt x="5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0" name="Freeform 329">
              <a:extLst>
                <a:ext uri="{FF2B5EF4-FFF2-40B4-BE49-F238E27FC236}">
                  <a16:creationId xmlns:a16="http://schemas.microsoft.com/office/drawing/2014/main" id="{1D23630F-D14D-0694-805B-B0D2EDCD9781}"/>
                </a:ext>
              </a:extLst>
            </p:cNvPr>
            <p:cNvSpPr>
              <a:spLocks/>
            </p:cNvSpPr>
            <p:nvPr/>
          </p:nvSpPr>
          <p:spPr bwMode="auto">
            <a:xfrm>
              <a:off x="-2086674" y="2452944"/>
              <a:ext cx="516178" cy="21965"/>
            </a:xfrm>
            <a:custGeom>
              <a:avLst/>
              <a:gdLst>
                <a:gd name="T0" fmla="*/ 183 w 187"/>
                <a:gd name="T1" fmla="*/ 8 h 8"/>
                <a:gd name="T2" fmla="*/ 3 w 187"/>
                <a:gd name="T3" fmla="*/ 8 h 8"/>
                <a:gd name="T4" fmla="*/ 0 w 187"/>
                <a:gd name="T5" fmla="*/ 4 h 8"/>
                <a:gd name="T6" fmla="*/ 3 w 187"/>
                <a:gd name="T7" fmla="*/ 0 h 8"/>
                <a:gd name="T8" fmla="*/ 183 w 187"/>
                <a:gd name="T9" fmla="*/ 0 h 8"/>
                <a:gd name="T10" fmla="*/ 187 w 187"/>
                <a:gd name="T11" fmla="*/ 4 h 8"/>
                <a:gd name="T12" fmla="*/ 183 w 187"/>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7" h="8">
                  <a:moveTo>
                    <a:pt x="183" y="8"/>
                  </a:moveTo>
                  <a:cubicBezTo>
                    <a:pt x="3" y="8"/>
                    <a:pt x="3" y="8"/>
                    <a:pt x="3" y="8"/>
                  </a:cubicBezTo>
                  <a:cubicBezTo>
                    <a:pt x="1" y="8"/>
                    <a:pt x="0" y="6"/>
                    <a:pt x="0" y="4"/>
                  </a:cubicBezTo>
                  <a:cubicBezTo>
                    <a:pt x="0" y="2"/>
                    <a:pt x="1" y="0"/>
                    <a:pt x="3" y="0"/>
                  </a:cubicBezTo>
                  <a:cubicBezTo>
                    <a:pt x="183" y="0"/>
                    <a:pt x="183" y="0"/>
                    <a:pt x="183" y="0"/>
                  </a:cubicBezTo>
                  <a:cubicBezTo>
                    <a:pt x="185" y="0"/>
                    <a:pt x="187" y="2"/>
                    <a:pt x="187" y="4"/>
                  </a:cubicBezTo>
                  <a:cubicBezTo>
                    <a:pt x="187" y="6"/>
                    <a:pt x="185" y="8"/>
                    <a:pt x="18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1" name="Freeform 330">
              <a:extLst>
                <a:ext uri="{FF2B5EF4-FFF2-40B4-BE49-F238E27FC236}">
                  <a16:creationId xmlns:a16="http://schemas.microsoft.com/office/drawing/2014/main" id="{68E09087-3961-60CE-CD4A-B27BEFB9A8E6}"/>
                </a:ext>
              </a:extLst>
            </p:cNvPr>
            <p:cNvSpPr>
              <a:spLocks/>
            </p:cNvSpPr>
            <p:nvPr/>
          </p:nvSpPr>
          <p:spPr bwMode="auto">
            <a:xfrm>
              <a:off x="-1837737" y="2207670"/>
              <a:ext cx="18305" cy="574752"/>
            </a:xfrm>
            <a:custGeom>
              <a:avLst/>
              <a:gdLst>
                <a:gd name="T0" fmla="*/ 3 w 7"/>
                <a:gd name="T1" fmla="*/ 208 h 208"/>
                <a:gd name="T2" fmla="*/ 0 w 7"/>
                <a:gd name="T3" fmla="*/ 204 h 208"/>
                <a:gd name="T4" fmla="*/ 0 w 7"/>
                <a:gd name="T5" fmla="*/ 3 h 208"/>
                <a:gd name="T6" fmla="*/ 3 w 7"/>
                <a:gd name="T7" fmla="*/ 0 h 208"/>
                <a:gd name="T8" fmla="*/ 7 w 7"/>
                <a:gd name="T9" fmla="*/ 3 h 208"/>
                <a:gd name="T10" fmla="*/ 7 w 7"/>
                <a:gd name="T11" fmla="*/ 204 h 208"/>
                <a:gd name="T12" fmla="*/ 3 w 7"/>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7" h="208">
                  <a:moveTo>
                    <a:pt x="3" y="208"/>
                  </a:moveTo>
                  <a:cubicBezTo>
                    <a:pt x="1" y="208"/>
                    <a:pt x="0" y="206"/>
                    <a:pt x="0" y="204"/>
                  </a:cubicBezTo>
                  <a:cubicBezTo>
                    <a:pt x="0" y="3"/>
                    <a:pt x="0" y="3"/>
                    <a:pt x="0" y="3"/>
                  </a:cubicBezTo>
                  <a:cubicBezTo>
                    <a:pt x="0" y="1"/>
                    <a:pt x="1" y="0"/>
                    <a:pt x="3" y="0"/>
                  </a:cubicBezTo>
                  <a:cubicBezTo>
                    <a:pt x="5" y="0"/>
                    <a:pt x="7" y="1"/>
                    <a:pt x="7" y="3"/>
                  </a:cubicBezTo>
                  <a:cubicBezTo>
                    <a:pt x="7" y="204"/>
                    <a:pt x="7" y="204"/>
                    <a:pt x="7" y="204"/>
                  </a:cubicBezTo>
                  <a:cubicBezTo>
                    <a:pt x="7" y="206"/>
                    <a:pt x="5" y="208"/>
                    <a:pt x="3" y="2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2" name="Freeform 331">
              <a:extLst>
                <a:ext uri="{FF2B5EF4-FFF2-40B4-BE49-F238E27FC236}">
                  <a16:creationId xmlns:a16="http://schemas.microsoft.com/office/drawing/2014/main" id="{C95815D4-852F-C877-E943-D7B3D4B9617B}"/>
                </a:ext>
              </a:extLst>
            </p:cNvPr>
            <p:cNvSpPr>
              <a:spLocks noEditPoints="1"/>
            </p:cNvSpPr>
            <p:nvPr/>
          </p:nvSpPr>
          <p:spPr bwMode="auto">
            <a:xfrm>
              <a:off x="-1980511" y="2764116"/>
              <a:ext cx="307510" cy="69557"/>
            </a:xfrm>
            <a:custGeom>
              <a:avLst/>
              <a:gdLst>
                <a:gd name="T0" fmla="*/ 107 w 111"/>
                <a:gd name="T1" fmla="*/ 26 h 26"/>
                <a:gd name="T2" fmla="*/ 4 w 111"/>
                <a:gd name="T3" fmla="*/ 26 h 26"/>
                <a:gd name="T4" fmla="*/ 1 w 111"/>
                <a:gd name="T5" fmla="*/ 24 h 26"/>
                <a:gd name="T6" fmla="*/ 1 w 111"/>
                <a:gd name="T7" fmla="*/ 20 h 26"/>
                <a:gd name="T8" fmla="*/ 51 w 111"/>
                <a:gd name="T9" fmla="*/ 0 h 26"/>
                <a:gd name="T10" fmla="*/ 60 w 111"/>
                <a:gd name="T11" fmla="*/ 0 h 26"/>
                <a:gd name="T12" fmla="*/ 109 w 111"/>
                <a:gd name="T13" fmla="*/ 20 h 26"/>
                <a:gd name="T14" fmla="*/ 110 w 111"/>
                <a:gd name="T15" fmla="*/ 24 h 26"/>
                <a:gd name="T16" fmla="*/ 107 w 111"/>
                <a:gd name="T17" fmla="*/ 26 h 26"/>
                <a:gd name="T18" fmla="*/ 14 w 111"/>
                <a:gd name="T19" fmla="*/ 19 h 26"/>
                <a:gd name="T20" fmla="*/ 97 w 111"/>
                <a:gd name="T21" fmla="*/ 19 h 26"/>
                <a:gd name="T22" fmla="*/ 60 w 111"/>
                <a:gd name="T23" fmla="*/ 7 h 26"/>
                <a:gd name="T24" fmla="*/ 51 w 111"/>
                <a:gd name="T25" fmla="*/ 7 h 26"/>
                <a:gd name="T26" fmla="*/ 14 w 111"/>
                <a:gd name="T2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26">
                  <a:moveTo>
                    <a:pt x="107" y="26"/>
                  </a:moveTo>
                  <a:cubicBezTo>
                    <a:pt x="4" y="26"/>
                    <a:pt x="4" y="26"/>
                    <a:pt x="4" y="26"/>
                  </a:cubicBezTo>
                  <a:cubicBezTo>
                    <a:pt x="2" y="26"/>
                    <a:pt x="1" y="25"/>
                    <a:pt x="1" y="24"/>
                  </a:cubicBezTo>
                  <a:cubicBezTo>
                    <a:pt x="0" y="23"/>
                    <a:pt x="0" y="21"/>
                    <a:pt x="1" y="20"/>
                  </a:cubicBezTo>
                  <a:cubicBezTo>
                    <a:pt x="15" y="7"/>
                    <a:pt x="32" y="0"/>
                    <a:pt x="51" y="0"/>
                  </a:cubicBezTo>
                  <a:cubicBezTo>
                    <a:pt x="60" y="0"/>
                    <a:pt x="60" y="0"/>
                    <a:pt x="60" y="0"/>
                  </a:cubicBezTo>
                  <a:cubicBezTo>
                    <a:pt x="79" y="0"/>
                    <a:pt x="96" y="7"/>
                    <a:pt x="109" y="20"/>
                  </a:cubicBezTo>
                  <a:cubicBezTo>
                    <a:pt x="110" y="21"/>
                    <a:pt x="111" y="23"/>
                    <a:pt x="110" y="24"/>
                  </a:cubicBezTo>
                  <a:cubicBezTo>
                    <a:pt x="110" y="25"/>
                    <a:pt x="108" y="26"/>
                    <a:pt x="107" y="26"/>
                  </a:cubicBezTo>
                  <a:close/>
                  <a:moveTo>
                    <a:pt x="14" y="19"/>
                  </a:moveTo>
                  <a:cubicBezTo>
                    <a:pt x="97" y="19"/>
                    <a:pt x="97" y="19"/>
                    <a:pt x="97" y="19"/>
                  </a:cubicBezTo>
                  <a:cubicBezTo>
                    <a:pt x="87" y="11"/>
                    <a:pt x="74" y="7"/>
                    <a:pt x="60" y="7"/>
                  </a:cubicBezTo>
                  <a:cubicBezTo>
                    <a:pt x="51" y="7"/>
                    <a:pt x="51" y="7"/>
                    <a:pt x="51" y="7"/>
                  </a:cubicBezTo>
                  <a:cubicBezTo>
                    <a:pt x="37" y="7"/>
                    <a:pt x="24" y="11"/>
                    <a:pt x="14"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2" name="Shape23_20200717_154431">
            <a:extLst>
              <a:ext uri="{FF2B5EF4-FFF2-40B4-BE49-F238E27FC236}">
                <a16:creationId xmlns:a16="http://schemas.microsoft.com/office/drawing/2014/main" id="{3059B502-3DD3-5174-5612-821F2DACE209}"/>
              </a:ext>
            </a:extLst>
          </p:cNvPr>
          <p:cNvGrpSpPr>
            <a:grpSpLocks noChangeAspect="1"/>
          </p:cNvGrpSpPr>
          <p:nvPr/>
        </p:nvGrpSpPr>
        <p:grpSpPr>
          <a:xfrm>
            <a:off x="1875481" y="1193504"/>
            <a:ext cx="607698" cy="604038"/>
            <a:chOff x="-6011085" y="827535"/>
            <a:chExt cx="607698" cy="604038"/>
          </a:xfrm>
          <a:solidFill>
            <a:schemeClr val="accent1"/>
          </a:solidFill>
        </p:grpSpPr>
        <p:sp>
          <p:nvSpPr>
            <p:cNvPr id="53" name="Freeform 332">
              <a:extLst>
                <a:ext uri="{FF2B5EF4-FFF2-40B4-BE49-F238E27FC236}">
                  <a16:creationId xmlns:a16="http://schemas.microsoft.com/office/drawing/2014/main" id="{88B4163A-88A1-80BF-32AC-09A468A93152}"/>
                </a:ext>
              </a:extLst>
            </p:cNvPr>
            <p:cNvSpPr>
              <a:spLocks noEditPoints="1"/>
            </p:cNvSpPr>
            <p:nvPr/>
          </p:nvSpPr>
          <p:spPr bwMode="auto">
            <a:xfrm>
              <a:off x="-6011085" y="827535"/>
              <a:ext cx="607698" cy="604038"/>
            </a:xfrm>
            <a:custGeom>
              <a:avLst/>
              <a:gdLst>
                <a:gd name="T0" fmla="*/ 110 w 220"/>
                <a:gd name="T1" fmla="*/ 219 h 219"/>
                <a:gd name="T2" fmla="*/ 0 w 220"/>
                <a:gd name="T3" fmla="*/ 110 h 219"/>
                <a:gd name="T4" fmla="*/ 110 w 220"/>
                <a:gd name="T5" fmla="*/ 0 h 219"/>
                <a:gd name="T6" fmla="*/ 220 w 220"/>
                <a:gd name="T7" fmla="*/ 110 h 219"/>
                <a:gd name="T8" fmla="*/ 110 w 220"/>
                <a:gd name="T9" fmla="*/ 219 h 219"/>
                <a:gd name="T10" fmla="*/ 110 w 220"/>
                <a:gd name="T11" fmla="*/ 7 h 219"/>
                <a:gd name="T12" fmla="*/ 7 w 220"/>
                <a:gd name="T13" fmla="*/ 110 h 219"/>
                <a:gd name="T14" fmla="*/ 110 w 220"/>
                <a:gd name="T15" fmla="*/ 212 h 219"/>
                <a:gd name="T16" fmla="*/ 212 w 220"/>
                <a:gd name="T17" fmla="*/ 110 h 219"/>
                <a:gd name="T18" fmla="*/ 110 w 220"/>
                <a:gd name="T19" fmla="*/ 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19">
                  <a:moveTo>
                    <a:pt x="110" y="219"/>
                  </a:moveTo>
                  <a:cubicBezTo>
                    <a:pt x="49" y="219"/>
                    <a:pt x="0" y="170"/>
                    <a:pt x="0" y="110"/>
                  </a:cubicBezTo>
                  <a:cubicBezTo>
                    <a:pt x="0" y="49"/>
                    <a:pt x="49" y="0"/>
                    <a:pt x="110" y="0"/>
                  </a:cubicBezTo>
                  <a:cubicBezTo>
                    <a:pt x="170" y="0"/>
                    <a:pt x="220" y="49"/>
                    <a:pt x="220" y="110"/>
                  </a:cubicBezTo>
                  <a:cubicBezTo>
                    <a:pt x="220" y="170"/>
                    <a:pt x="170" y="219"/>
                    <a:pt x="110" y="219"/>
                  </a:cubicBezTo>
                  <a:close/>
                  <a:moveTo>
                    <a:pt x="110" y="7"/>
                  </a:moveTo>
                  <a:cubicBezTo>
                    <a:pt x="53" y="7"/>
                    <a:pt x="7" y="53"/>
                    <a:pt x="7" y="110"/>
                  </a:cubicBezTo>
                  <a:cubicBezTo>
                    <a:pt x="7" y="166"/>
                    <a:pt x="53" y="212"/>
                    <a:pt x="110" y="212"/>
                  </a:cubicBezTo>
                  <a:cubicBezTo>
                    <a:pt x="166" y="212"/>
                    <a:pt x="212" y="166"/>
                    <a:pt x="212" y="110"/>
                  </a:cubicBezTo>
                  <a:cubicBezTo>
                    <a:pt x="212" y="53"/>
                    <a:pt x="166" y="7"/>
                    <a:pt x="11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4" name="Freeform 333">
              <a:extLst>
                <a:ext uri="{FF2B5EF4-FFF2-40B4-BE49-F238E27FC236}">
                  <a16:creationId xmlns:a16="http://schemas.microsoft.com/office/drawing/2014/main" id="{6431CC0C-33EE-8948-22A2-6EDBE4E61D9F}"/>
                </a:ext>
              </a:extLst>
            </p:cNvPr>
            <p:cNvSpPr>
              <a:spLocks noEditPoints="1"/>
            </p:cNvSpPr>
            <p:nvPr/>
          </p:nvSpPr>
          <p:spPr bwMode="auto">
            <a:xfrm>
              <a:off x="-5688932" y="871465"/>
              <a:ext cx="248937" cy="549125"/>
            </a:xfrm>
            <a:custGeom>
              <a:avLst/>
              <a:gdLst>
                <a:gd name="T0" fmla="*/ 23 w 91"/>
                <a:gd name="T1" fmla="*/ 199 h 199"/>
                <a:gd name="T2" fmla="*/ 22 w 91"/>
                <a:gd name="T3" fmla="*/ 199 h 199"/>
                <a:gd name="T4" fmla="*/ 20 w 91"/>
                <a:gd name="T5" fmla="*/ 194 h 199"/>
                <a:gd name="T6" fmla="*/ 40 w 91"/>
                <a:gd name="T7" fmla="*/ 158 h 199"/>
                <a:gd name="T8" fmla="*/ 42 w 91"/>
                <a:gd name="T9" fmla="*/ 154 h 199"/>
                <a:gd name="T10" fmla="*/ 27 w 91"/>
                <a:gd name="T11" fmla="*/ 156 h 199"/>
                <a:gd name="T12" fmla="*/ 9 w 91"/>
                <a:gd name="T13" fmla="*/ 152 h 199"/>
                <a:gd name="T14" fmla="*/ 10 w 91"/>
                <a:gd name="T15" fmla="*/ 103 h 199"/>
                <a:gd name="T16" fmla="*/ 43 w 91"/>
                <a:gd name="T17" fmla="*/ 100 h 199"/>
                <a:gd name="T18" fmla="*/ 76 w 91"/>
                <a:gd name="T19" fmla="*/ 98 h 199"/>
                <a:gd name="T20" fmla="*/ 82 w 91"/>
                <a:gd name="T21" fmla="*/ 88 h 199"/>
                <a:gd name="T22" fmla="*/ 80 w 91"/>
                <a:gd name="T23" fmla="*/ 88 h 199"/>
                <a:gd name="T24" fmla="*/ 69 w 91"/>
                <a:gd name="T25" fmla="*/ 84 h 199"/>
                <a:gd name="T26" fmla="*/ 58 w 91"/>
                <a:gd name="T27" fmla="*/ 80 h 199"/>
                <a:gd name="T28" fmla="*/ 52 w 91"/>
                <a:gd name="T29" fmla="*/ 86 h 199"/>
                <a:gd name="T30" fmla="*/ 40 w 91"/>
                <a:gd name="T31" fmla="*/ 94 h 199"/>
                <a:gd name="T32" fmla="*/ 20 w 91"/>
                <a:gd name="T33" fmla="*/ 83 h 199"/>
                <a:gd name="T34" fmla="*/ 18 w 91"/>
                <a:gd name="T35" fmla="*/ 75 h 199"/>
                <a:gd name="T36" fmla="*/ 34 w 91"/>
                <a:gd name="T37" fmla="*/ 64 h 199"/>
                <a:gd name="T38" fmla="*/ 46 w 91"/>
                <a:gd name="T39" fmla="*/ 59 h 199"/>
                <a:gd name="T40" fmla="*/ 36 w 91"/>
                <a:gd name="T41" fmla="*/ 55 h 199"/>
                <a:gd name="T42" fmla="*/ 39 w 91"/>
                <a:gd name="T43" fmla="*/ 43 h 199"/>
                <a:gd name="T44" fmla="*/ 40 w 91"/>
                <a:gd name="T45" fmla="*/ 41 h 199"/>
                <a:gd name="T46" fmla="*/ 23 w 91"/>
                <a:gd name="T47" fmla="*/ 25 h 199"/>
                <a:gd name="T48" fmla="*/ 26 w 91"/>
                <a:gd name="T49" fmla="*/ 9 h 199"/>
                <a:gd name="T50" fmla="*/ 60 w 91"/>
                <a:gd name="T51" fmla="*/ 7 h 199"/>
                <a:gd name="T52" fmla="*/ 63 w 91"/>
                <a:gd name="T53" fmla="*/ 12 h 199"/>
                <a:gd name="T54" fmla="*/ 58 w 91"/>
                <a:gd name="T55" fmla="*/ 14 h 199"/>
                <a:gd name="T56" fmla="*/ 31 w 91"/>
                <a:gd name="T57" fmla="*/ 14 h 199"/>
                <a:gd name="T58" fmla="*/ 30 w 91"/>
                <a:gd name="T59" fmla="*/ 23 h 199"/>
                <a:gd name="T60" fmla="*/ 43 w 91"/>
                <a:gd name="T61" fmla="*/ 33 h 199"/>
                <a:gd name="T62" fmla="*/ 49 w 91"/>
                <a:gd name="T63" fmla="*/ 35 h 199"/>
                <a:gd name="T64" fmla="*/ 45 w 91"/>
                <a:gd name="T65" fmla="*/ 47 h 199"/>
                <a:gd name="T66" fmla="*/ 43 w 91"/>
                <a:gd name="T67" fmla="*/ 52 h 199"/>
                <a:gd name="T68" fmla="*/ 47 w 91"/>
                <a:gd name="T69" fmla="*/ 52 h 199"/>
                <a:gd name="T70" fmla="*/ 55 w 91"/>
                <a:gd name="T71" fmla="*/ 55 h 199"/>
                <a:gd name="T72" fmla="*/ 54 w 91"/>
                <a:gd name="T73" fmla="*/ 61 h 199"/>
                <a:gd name="T74" fmla="*/ 37 w 91"/>
                <a:gd name="T75" fmla="*/ 71 h 199"/>
                <a:gd name="T76" fmla="*/ 25 w 91"/>
                <a:gd name="T77" fmla="*/ 77 h 199"/>
                <a:gd name="T78" fmla="*/ 26 w 91"/>
                <a:gd name="T79" fmla="*/ 78 h 199"/>
                <a:gd name="T80" fmla="*/ 39 w 91"/>
                <a:gd name="T81" fmla="*/ 87 h 199"/>
                <a:gd name="T82" fmla="*/ 46 w 91"/>
                <a:gd name="T83" fmla="*/ 82 h 199"/>
                <a:gd name="T84" fmla="*/ 57 w 91"/>
                <a:gd name="T85" fmla="*/ 73 h 199"/>
                <a:gd name="T86" fmla="*/ 73 w 91"/>
                <a:gd name="T87" fmla="*/ 79 h 199"/>
                <a:gd name="T88" fmla="*/ 81 w 91"/>
                <a:gd name="T89" fmla="*/ 80 h 199"/>
                <a:gd name="T90" fmla="*/ 89 w 91"/>
                <a:gd name="T91" fmla="*/ 84 h 199"/>
                <a:gd name="T92" fmla="*/ 82 w 91"/>
                <a:gd name="T93" fmla="*/ 102 h 199"/>
                <a:gd name="T94" fmla="*/ 41 w 91"/>
                <a:gd name="T95" fmla="*/ 107 h 199"/>
                <a:gd name="T96" fmla="*/ 17 w 91"/>
                <a:gd name="T97" fmla="*/ 107 h 199"/>
                <a:gd name="T98" fmla="*/ 15 w 91"/>
                <a:gd name="T99" fmla="*/ 147 h 199"/>
                <a:gd name="T100" fmla="*/ 25 w 91"/>
                <a:gd name="T101" fmla="*/ 150 h 199"/>
                <a:gd name="T102" fmla="*/ 48 w 91"/>
                <a:gd name="T103" fmla="*/ 150 h 199"/>
                <a:gd name="T104" fmla="*/ 45 w 91"/>
                <a:gd name="T105" fmla="*/ 163 h 199"/>
                <a:gd name="T106" fmla="*/ 26 w 91"/>
                <a:gd name="T107" fmla="*/ 197 h 199"/>
                <a:gd name="T108" fmla="*/ 23 w 91"/>
                <a:gd name="T109" fmla="*/ 199 h 199"/>
                <a:gd name="T110" fmla="*/ 48 w 91"/>
                <a:gd name="T111" fmla="*/ 56 h 199"/>
                <a:gd name="T112" fmla="*/ 48 w 91"/>
                <a:gd name="T113" fmla="*/ 56 h 199"/>
                <a:gd name="T114" fmla="*/ 48 w 91"/>
                <a:gd name="T115" fmla="*/ 5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 h="199">
                  <a:moveTo>
                    <a:pt x="23" y="199"/>
                  </a:moveTo>
                  <a:cubicBezTo>
                    <a:pt x="23" y="199"/>
                    <a:pt x="22" y="199"/>
                    <a:pt x="22" y="199"/>
                  </a:cubicBezTo>
                  <a:cubicBezTo>
                    <a:pt x="20" y="198"/>
                    <a:pt x="19" y="196"/>
                    <a:pt x="20" y="194"/>
                  </a:cubicBezTo>
                  <a:cubicBezTo>
                    <a:pt x="20" y="193"/>
                    <a:pt x="33" y="165"/>
                    <a:pt x="40" y="158"/>
                  </a:cubicBezTo>
                  <a:cubicBezTo>
                    <a:pt x="41" y="156"/>
                    <a:pt x="42" y="154"/>
                    <a:pt x="42" y="154"/>
                  </a:cubicBezTo>
                  <a:cubicBezTo>
                    <a:pt x="41" y="153"/>
                    <a:pt x="38" y="153"/>
                    <a:pt x="27" y="156"/>
                  </a:cubicBezTo>
                  <a:cubicBezTo>
                    <a:pt x="20" y="159"/>
                    <a:pt x="13" y="157"/>
                    <a:pt x="9" y="152"/>
                  </a:cubicBezTo>
                  <a:cubicBezTo>
                    <a:pt x="0" y="141"/>
                    <a:pt x="2" y="116"/>
                    <a:pt x="10" y="103"/>
                  </a:cubicBezTo>
                  <a:cubicBezTo>
                    <a:pt x="17" y="92"/>
                    <a:pt x="30" y="96"/>
                    <a:pt x="43" y="100"/>
                  </a:cubicBezTo>
                  <a:cubicBezTo>
                    <a:pt x="59" y="105"/>
                    <a:pt x="69" y="108"/>
                    <a:pt x="76" y="98"/>
                  </a:cubicBezTo>
                  <a:cubicBezTo>
                    <a:pt x="80" y="92"/>
                    <a:pt x="82" y="89"/>
                    <a:pt x="82" y="88"/>
                  </a:cubicBezTo>
                  <a:cubicBezTo>
                    <a:pt x="82" y="88"/>
                    <a:pt x="81" y="88"/>
                    <a:pt x="80" y="88"/>
                  </a:cubicBezTo>
                  <a:cubicBezTo>
                    <a:pt x="77" y="87"/>
                    <a:pt x="72" y="87"/>
                    <a:pt x="69" y="84"/>
                  </a:cubicBezTo>
                  <a:cubicBezTo>
                    <a:pt x="63" y="81"/>
                    <a:pt x="60" y="79"/>
                    <a:pt x="58" y="80"/>
                  </a:cubicBezTo>
                  <a:cubicBezTo>
                    <a:pt x="56" y="80"/>
                    <a:pt x="54" y="82"/>
                    <a:pt x="52" y="86"/>
                  </a:cubicBezTo>
                  <a:cubicBezTo>
                    <a:pt x="48" y="93"/>
                    <a:pt x="43" y="94"/>
                    <a:pt x="40" y="94"/>
                  </a:cubicBezTo>
                  <a:cubicBezTo>
                    <a:pt x="33" y="95"/>
                    <a:pt x="27" y="91"/>
                    <a:pt x="20" y="83"/>
                  </a:cubicBezTo>
                  <a:cubicBezTo>
                    <a:pt x="18" y="80"/>
                    <a:pt x="18" y="77"/>
                    <a:pt x="18" y="75"/>
                  </a:cubicBezTo>
                  <a:cubicBezTo>
                    <a:pt x="20" y="70"/>
                    <a:pt x="26" y="67"/>
                    <a:pt x="34" y="64"/>
                  </a:cubicBezTo>
                  <a:cubicBezTo>
                    <a:pt x="38" y="63"/>
                    <a:pt x="43" y="61"/>
                    <a:pt x="46" y="59"/>
                  </a:cubicBezTo>
                  <a:cubicBezTo>
                    <a:pt x="42" y="59"/>
                    <a:pt x="38" y="59"/>
                    <a:pt x="36" y="55"/>
                  </a:cubicBezTo>
                  <a:cubicBezTo>
                    <a:pt x="34" y="51"/>
                    <a:pt x="37" y="46"/>
                    <a:pt x="39" y="43"/>
                  </a:cubicBezTo>
                  <a:cubicBezTo>
                    <a:pt x="40" y="42"/>
                    <a:pt x="40" y="41"/>
                    <a:pt x="40" y="41"/>
                  </a:cubicBezTo>
                  <a:cubicBezTo>
                    <a:pt x="35" y="41"/>
                    <a:pt x="27" y="39"/>
                    <a:pt x="23" y="25"/>
                  </a:cubicBezTo>
                  <a:cubicBezTo>
                    <a:pt x="21" y="18"/>
                    <a:pt x="22" y="12"/>
                    <a:pt x="26" y="9"/>
                  </a:cubicBezTo>
                  <a:cubicBezTo>
                    <a:pt x="35" y="0"/>
                    <a:pt x="58" y="6"/>
                    <a:pt x="60" y="7"/>
                  </a:cubicBezTo>
                  <a:cubicBezTo>
                    <a:pt x="62" y="8"/>
                    <a:pt x="63" y="10"/>
                    <a:pt x="63" y="12"/>
                  </a:cubicBezTo>
                  <a:cubicBezTo>
                    <a:pt x="62" y="14"/>
                    <a:pt x="60" y="15"/>
                    <a:pt x="58" y="14"/>
                  </a:cubicBezTo>
                  <a:cubicBezTo>
                    <a:pt x="50" y="12"/>
                    <a:pt x="36" y="9"/>
                    <a:pt x="31" y="14"/>
                  </a:cubicBezTo>
                  <a:cubicBezTo>
                    <a:pt x="29" y="16"/>
                    <a:pt x="29" y="19"/>
                    <a:pt x="30" y="23"/>
                  </a:cubicBezTo>
                  <a:cubicBezTo>
                    <a:pt x="33" y="35"/>
                    <a:pt x="38" y="34"/>
                    <a:pt x="43" y="33"/>
                  </a:cubicBezTo>
                  <a:cubicBezTo>
                    <a:pt x="45" y="33"/>
                    <a:pt x="48" y="33"/>
                    <a:pt x="49" y="35"/>
                  </a:cubicBezTo>
                  <a:cubicBezTo>
                    <a:pt x="51" y="38"/>
                    <a:pt x="49" y="41"/>
                    <a:pt x="45" y="47"/>
                  </a:cubicBezTo>
                  <a:cubicBezTo>
                    <a:pt x="43" y="49"/>
                    <a:pt x="43" y="51"/>
                    <a:pt x="43" y="52"/>
                  </a:cubicBezTo>
                  <a:cubicBezTo>
                    <a:pt x="44" y="52"/>
                    <a:pt x="45" y="52"/>
                    <a:pt x="47" y="52"/>
                  </a:cubicBezTo>
                  <a:cubicBezTo>
                    <a:pt x="50" y="52"/>
                    <a:pt x="53" y="52"/>
                    <a:pt x="55" y="55"/>
                  </a:cubicBezTo>
                  <a:cubicBezTo>
                    <a:pt x="56" y="58"/>
                    <a:pt x="54" y="60"/>
                    <a:pt x="54" y="61"/>
                  </a:cubicBezTo>
                  <a:cubicBezTo>
                    <a:pt x="50" y="66"/>
                    <a:pt x="43" y="69"/>
                    <a:pt x="37" y="71"/>
                  </a:cubicBezTo>
                  <a:cubicBezTo>
                    <a:pt x="33" y="73"/>
                    <a:pt x="25" y="75"/>
                    <a:pt x="25" y="77"/>
                  </a:cubicBezTo>
                  <a:cubicBezTo>
                    <a:pt x="25" y="77"/>
                    <a:pt x="25" y="78"/>
                    <a:pt x="26" y="78"/>
                  </a:cubicBezTo>
                  <a:cubicBezTo>
                    <a:pt x="31" y="84"/>
                    <a:pt x="35" y="87"/>
                    <a:pt x="39" y="87"/>
                  </a:cubicBezTo>
                  <a:cubicBezTo>
                    <a:pt x="42" y="87"/>
                    <a:pt x="44" y="85"/>
                    <a:pt x="46" y="82"/>
                  </a:cubicBezTo>
                  <a:cubicBezTo>
                    <a:pt x="49" y="77"/>
                    <a:pt x="52" y="74"/>
                    <a:pt x="57" y="73"/>
                  </a:cubicBezTo>
                  <a:cubicBezTo>
                    <a:pt x="62" y="72"/>
                    <a:pt x="68" y="75"/>
                    <a:pt x="73" y="79"/>
                  </a:cubicBezTo>
                  <a:cubicBezTo>
                    <a:pt x="75" y="80"/>
                    <a:pt x="78" y="80"/>
                    <a:pt x="81" y="80"/>
                  </a:cubicBezTo>
                  <a:cubicBezTo>
                    <a:pt x="84" y="81"/>
                    <a:pt x="88" y="81"/>
                    <a:pt x="89" y="84"/>
                  </a:cubicBezTo>
                  <a:cubicBezTo>
                    <a:pt x="91" y="88"/>
                    <a:pt x="89" y="92"/>
                    <a:pt x="82" y="102"/>
                  </a:cubicBezTo>
                  <a:cubicBezTo>
                    <a:pt x="72" y="117"/>
                    <a:pt x="55" y="112"/>
                    <a:pt x="41" y="107"/>
                  </a:cubicBezTo>
                  <a:cubicBezTo>
                    <a:pt x="28" y="103"/>
                    <a:pt x="20" y="101"/>
                    <a:pt x="17" y="107"/>
                  </a:cubicBezTo>
                  <a:cubicBezTo>
                    <a:pt x="9" y="119"/>
                    <a:pt x="8" y="139"/>
                    <a:pt x="15" y="147"/>
                  </a:cubicBezTo>
                  <a:cubicBezTo>
                    <a:pt x="16" y="149"/>
                    <a:pt x="19" y="152"/>
                    <a:pt x="25" y="150"/>
                  </a:cubicBezTo>
                  <a:cubicBezTo>
                    <a:pt x="38" y="145"/>
                    <a:pt x="45" y="145"/>
                    <a:pt x="48" y="150"/>
                  </a:cubicBezTo>
                  <a:cubicBezTo>
                    <a:pt x="51" y="153"/>
                    <a:pt x="49" y="158"/>
                    <a:pt x="45" y="163"/>
                  </a:cubicBezTo>
                  <a:cubicBezTo>
                    <a:pt x="40" y="168"/>
                    <a:pt x="30" y="189"/>
                    <a:pt x="26" y="197"/>
                  </a:cubicBezTo>
                  <a:cubicBezTo>
                    <a:pt x="26" y="198"/>
                    <a:pt x="24" y="199"/>
                    <a:pt x="23" y="199"/>
                  </a:cubicBezTo>
                  <a:close/>
                  <a:moveTo>
                    <a:pt x="48" y="56"/>
                  </a:moveTo>
                  <a:cubicBezTo>
                    <a:pt x="48" y="56"/>
                    <a:pt x="48" y="56"/>
                    <a:pt x="48" y="56"/>
                  </a:cubicBezTo>
                  <a:cubicBezTo>
                    <a:pt x="48" y="56"/>
                    <a:pt x="48" y="56"/>
                    <a:pt x="48"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5" name="Freeform 334">
              <a:extLst>
                <a:ext uri="{FF2B5EF4-FFF2-40B4-BE49-F238E27FC236}">
                  <a16:creationId xmlns:a16="http://schemas.microsoft.com/office/drawing/2014/main" id="{0AB34D04-A32F-733B-A397-26E14879A104}"/>
                </a:ext>
              </a:extLst>
            </p:cNvPr>
            <p:cNvSpPr>
              <a:spLocks/>
            </p:cNvSpPr>
            <p:nvPr/>
          </p:nvSpPr>
          <p:spPr bwMode="auto">
            <a:xfrm>
              <a:off x="-5934209" y="893430"/>
              <a:ext cx="237955" cy="534481"/>
            </a:xfrm>
            <a:custGeom>
              <a:avLst/>
              <a:gdLst>
                <a:gd name="T0" fmla="*/ 68 w 86"/>
                <a:gd name="T1" fmla="*/ 194 h 194"/>
                <a:gd name="T2" fmla="*/ 65 w 86"/>
                <a:gd name="T3" fmla="*/ 193 h 194"/>
                <a:gd name="T4" fmla="*/ 65 w 86"/>
                <a:gd name="T5" fmla="*/ 188 h 194"/>
                <a:gd name="T6" fmla="*/ 78 w 86"/>
                <a:gd name="T7" fmla="*/ 158 h 194"/>
                <a:gd name="T8" fmla="*/ 41 w 86"/>
                <a:gd name="T9" fmla="*/ 139 h 194"/>
                <a:gd name="T10" fmla="*/ 17 w 86"/>
                <a:gd name="T11" fmla="*/ 132 h 194"/>
                <a:gd name="T12" fmla="*/ 3 w 86"/>
                <a:gd name="T13" fmla="*/ 118 h 194"/>
                <a:gd name="T14" fmla="*/ 7 w 86"/>
                <a:gd name="T15" fmla="*/ 100 h 194"/>
                <a:gd name="T16" fmla="*/ 8 w 86"/>
                <a:gd name="T17" fmla="*/ 99 h 194"/>
                <a:gd name="T18" fmla="*/ 50 w 86"/>
                <a:gd name="T19" fmla="*/ 52 h 194"/>
                <a:gd name="T20" fmla="*/ 41 w 86"/>
                <a:gd name="T21" fmla="*/ 31 h 194"/>
                <a:gd name="T22" fmla="*/ 36 w 86"/>
                <a:gd name="T23" fmla="*/ 34 h 194"/>
                <a:gd name="T24" fmla="*/ 14 w 86"/>
                <a:gd name="T25" fmla="*/ 56 h 194"/>
                <a:gd name="T26" fmla="*/ 8 w 86"/>
                <a:gd name="T27" fmla="*/ 54 h 194"/>
                <a:gd name="T28" fmla="*/ 14 w 86"/>
                <a:gd name="T29" fmla="*/ 33 h 194"/>
                <a:gd name="T30" fmla="*/ 20 w 86"/>
                <a:gd name="T31" fmla="*/ 11 h 194"/>
                <a:gd name="T32" fmla="*/ 13 w 86"/>
                <a:gd name="T33" fmla="*/ 8 h 194"/>
                <a:gd name="T34" fmla="*/ 9 w 86"/>
                <a:gd name="T35" fmla="*/ 5 h 194"/>
                <a:gd name="T36" fmla="*/ 13 w 86"/>
                <a:gd name="T37" fmla="*/ 1 h 194"/>
                <a:gd name="T38" fmla="*/ 26 w 86"/>
                <a:gd name="T39" fmla="*/ 7 h 194"/>
                <a:gd name="T40" fmla="*/ 20 w 86"/>
                <a:gd name="T41" fmla="*/ 37 h 194"/>
                <a:gd name="T42" fmla="*/ 14 w 86"/>
                <a:gd name="T43" fmla="*/ 49 h 194"/>
                <a:gd name="T44" fmla="*/ 30 w 86"/>
                <a:gd name="T45" fmla="*/ 32 h 194"/>
                <a:gd name="T46" fmla="*/ 43 w 86"/>
                <a:gd name="T47" fmla="*/ 24 h 194"/>
                <a:gd name="T48" fmla="*/ 57 w 86"/>
                <a:gd name="T49" fmla="*/ 54 h 194"/>
                <a:gd name="T50" fmla="*/ 13 w 86"/>
                <a:gd name="T51" fmla="*/ 104 h 194"/>
                <a:gd name="T52" fmla="*/ 10 w 86"/>
                <a:gd name="T53" fmla="*/ 117 h 194"/>
                <a:gd name="T54" fmla="*/ 19 w 86"/>
                <a:gd name="T55" fmla="*/ 125 h 194"/>
                <a:gd name="T56" fmla="*/ 43 w 86"/>
                <a:gd name="T57" fmla="*/ 132 h 194"/>
                <a:gd name="T58" fmla="*/ 85 w 86"/>
                <a:gd name="T59" fmla="*/ 158 h 194"/>
                <a:gd name="T60" fmla="*/ 70 w 86"/>
                <a:gd name="T61" fmla="*/ 193 h 194"/>
                <a:gd name="T62" fmla="*/ 68 w 86"/>
                <a:gd name="T63"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194">
                  <a:moveTo>
                    <a:pt x="68" y="194"/>
                  </a:moveTo>
                  <a:cubicBezTo>
                    <a:pt x="67" y="194"/>
                    <a:pt x="66" y="194"/>
                    <a:pt x="65" y="193"/>
                  </a:cubicBezTo>
                  <a:cubicBezTo>
                    <a:pt x="64" y="192"/>
                    <a:pt x="64" y="189"/>
                    <a:pt x="65" y="188"/>
                  </a:cubicBezTo>
                  <a:cubicBezTo>
                    <a:pt x="65" y="188"/>
                    <a:pt x="79" y="176"/>
                    <a:pt x="78" y="158"/>
                  </a:cubicBezTo>
                  <a:cubicBezTo>
                    <a:pt x="78" y="148"/>
                    <a:pt x="59" y="143"/>
                    <a:pt x="41" y="139"/>
                  </a:cubicBezTo>
                  <a:cubicBezTo>
                    <a:pt x="33" y="137"/>
                    <a:pt x="24" y="135"/>
                    <a:pt x="17" y="132"/>
                  </a:cubicBezTo>
                  <a:cubicBezTo>
                    <a:pt x="9" y="129"/>
                    <a:pt x="4" y="124"/>
                    <a:pt x="3" y="118"/>
                  </a:cubicBezTo>
                  <a:cubicBezTo>
                    <a:pt x="0" y="109"/>
                    <a:pt x="7" y="100"/>
                    <a:pt x="7" y="100"/>
                  </a:cubicBezTo>
                  <a:cubicBezTo>
                    <a:pt x="7" y="99"/>
                    <a:pt x="8" y="99"/>
                    <a:pt x="8" y="99"/>
                  </a:cubicBezTo>
                  <a:cubicBezTo>
                    <a:pt x="18" y="91"/>
                    <a:pt x="47" y="66"/>
                    <a:pt x="50" y="52"/>
                  </a:cubicBezTo>
                  <a:cubicBezTo>
                    <a:pt x="52" y="42"/>
                    <a:pt x="46" y="32"/>
                    <a:pt x="41" y="31"/>
                  </a:cubicBezTo>
                  <a:cubicBezTo>
                    <a:pt x="40" y="30"/>
                    <a:pt x="38" y="30"/>
                    <a:pt x="36" y="34"/>
                  </a:cubicBezTo>
                  <a:cubicBezTo>
                    <a:pt x="33" y="45"/>
                    <a:pt x="21" y="55"/>
                    <a:pt x="14" y="56"/>
                  </a:cubicBezTo>
                  <a:cubicBezTo>
                    <a:pt x="11" y="57"/>
                    <a:pt x="9" y="56"/>
                    <a:pt x="8" y="54"/>
                  </a:cubicBezTo>
                  <a:cubicBezTo>
                    <a:pt x="6" y="51"/>
                    <a:pt x="5" y="47"/>
                    <a:pt x="14" y="33"/>
                  </a:cubicBezTo>
                  <a:cubicBezTo>
                    <a:pt x="23" y="18"/>
                    <a:pt x="21" y="12"/>
                    <a:pt x="20" y="11"/>
                  </a:cubicBezTo>
                  <a:cubicBezTo>
                    <a:pt x="18" y="8"/>
                    <a:pt x="13" y="8"/>
                    <a:pt x="13" y="8"/>
                  </a:cubicBezTo>
                  <a:cubicBezTo>
                    <a:pt x="11" y="9"/>
                    <a:pt x="10" y="7"/>
                    <a:pt x="9" y="5"/>
                  </a:cubicBezTo>
                  <a:cubicBezTo>
                    <a:pt x="9" y="3"/>
                    <a:pt x="11" y="2"/>
                    <a:pt x="13" y="1"/>
                  </a:cubicBezTo>
                  <a:cubicBezTo>
                    <a:pt x="13" y="1"/>
                    <a:pt x="22" y="0"/>
                    <a:pt x="26" y="7"/>
                  </a:cubicBezTo>
                  <a:cubicBezTo>
                    <a:pt x="30" y="13"/>
                    <a:pt x="28" y="23"/>
                    <a:pt x="20" y="37"/>
                  </a:cubicBezTo>
                  <a:cubicBezTo>
                    <a:pt x="16" y="44"/>
                    <a:pt x="14" y="47"/>
                    <a:pt x="14" y="49"/>
                  </a:cubicBezTo>
                  <a:cubicBezTo>
                    <a:pt x="18" y="47"/>
                    <a:pt x="27" y="40"/>
                    <a:pt x="30" y="32"/>
                  </a:cubicBezTo>
                  <a:cubicBezTo>
                    <a:pt x="32" y="24"/>
                    <a:pt x="38" y="22"/>
                    <a:pt x="43" y="24"/>
                  </a:cubicBezTo>
                  <a:cubicBezTo>
                    <a:pt x="52" y="26"/>
                    <a:pt x="60" y="40"/>
                    <a:pt x="57" y="54"/>
                  </a:cubicBezTo>
                  <a:cubicBezTo>
                    <a:pt x="53" y="72"/>
                    <a:pt x="17" y="101"/>
                    <a:pt x="13" y="104"/>
                  </a:cubicBezTo>
                  <a:cubicBezTo>
                    <a:pt x="12" y="106"/>
                    <a:pt x="8" y="111"/>
                    <a:pt x="10" y="117"/>
                  </a:cubicBezTo>
                  <a:cubicBezTo>
                    <a:pt x="11" y="120"/>
                    <a:pt x="14" y="123"/>
                    <a:pt x="19" y="125"/>
                  </a:cubicBezTo>
                  <a:cubicBezTo>
                    <a:pt x="26" y="128"/>
                    <a:pt x="35" y="130"/>
                    <a:pt x="43" y="132"/>
                  </a:cubicBezTo>
                  <a:cubicBezTo>
                    <a:pt x="64" y="137"/>
                    <a:pt x="85" y="142"/>
                    <a:pt x="85" y="158"/>
                  </a:cubicBezTo>
                  <a:cubicBezTo>
                    <a:pt x="86" y="179"/>
                    <a:pt x="71" y="193"/>
                    <a:pt x="70" y="193"/>
                  </a:cubicBezTo>
                  <a:cubicBezTo>
                    <a:pt x="69" y="194"/>
                    <a:pt x="68" y="194"/>
                    <a:pt x="68" y="19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9351382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8CBB0-1F0A-FD01-732D-F354B3D1B56E}"/>
            </a:ext>
          </a:extLst>
        </p:cNvPr>
        <p:cNvGrpSpPr/>
        <p:nvPr/>
      </p:nvGrpSpPr>
      <p:grpSpPr>
        <a:xfrm>
          <a:off x="0" y="0"/>
          <a:ext cx="0" cy="0"/>
          <a:chOff x="0" y="0"/>
          <a:chExt cx="0" cy="0"/>
        </a:xfrm>
      </p:grpSpPr>
      <p:graphicFrame>
        <p:nvGraphicFramePr>
          <p:cNvPr id="286" name="think-cell data - do not delete" hidden="1">
            <a:extLst>
              <a:ext uri="{FF2B5EF4-FFF2-40B4-BE49-F238E27FC236}">
                <a16:creationId xmlns:a16="http://schemas.microsoft.com/office/drawing/2014/main" id="{F570EF73-0AE7-D90D-010A-2668221E26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86" name="think-cell data - do not delete" hidden="1">
                        <a:extLst>
                          <a:ext uri="{FF2B5EF4-FFF2-40B4-BE49-F238E27FC236}">
                            <a16:creationId xmlns:a16="http://schemas.microsoft.com/office/drawing/2014/main" id="{F570EF73-0AE7-D90D-010A-2668221E26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3E972C9-B3EB-CD52-0129-54C20F97135F}"/>
              </a:ext>
            </a:extLst>
          </p:cNvPr>
          <p:cNvSpPr>
            <a:spLocks noGrp="1"/>
          </p:cNvSpPr>
          <p:nvPr>
            <p:ph type="sldNum" sz="quarter" idx="12"/>
          </p:nvPr>
        </p:nvSpPr>
        <p:spPr/>
        <p:txBody>
          <a:bodyPr/>
          <a:lstStyle/>
          <a:p>
            <a:fld id="{4145DBE5-F440-4DC1-86E2-EA4CF186D269}" type="slidenum">
              <a:rPr lang="en-US" smtClean="0"/>
              <a:pPr/>
              <a:t>104</a:t>
            </a:fld>
            <a:endParaRPr lang="en-US" dirty="0"/>
          </a:p>
        </p:txBody>
      </p:sp>
      <p:sp>
        <p:nvSpPr>
          <p:cNvPr id="4" name="Title 3">
            <a:extLst>
              <a:ext uri="{FF2B5EF4-FFF2-40B4-BE49-F238E27FC236}">
                <a16:creationId xmlns:a16="http://schemas.microsoft.com/office/drawing/2014/main" id="{D4A74592-33FD-DA42-07FC-14001CA181A3}"/>
              </a:ext>
            </a:extLst>
          </p:cNvPr>
          <p:cNvSpPr>
            <a:spLocks noGrp="1"/>
          </p:cNvSpPr>
          <p:nvPr>
            <p:ph type="title"/>
          </p:nvPr>
        </p:nvSpPr>
        <p:spPr/>
        <p:txBody>
          <a:bodyPr vert="horz"/>
          <a:lstStyle/>
          <a:p>
            <a:r>
              <a:rPr lang="en-US" dirty="0"/>
              <a:t>Icons </a:t>
            </a:r>
          </a:p>
        </p:txBody>
      </p:sp>
      <p:grpSp>
        <p:nvGrpSpPr>
          <p:cNvPr id="29" name="Shape1_20200717_154439">
            <a:extLst>
              <a:ext uri="{FF2B5EF4-FFF2-40B4-BE49-F238E27FC236}">
                <a16:creationId xmlns:a16="http://schemas.microsoft.com/office/drawing/2014/main" id="{D79DA785-603A-1564-1ABD-77B8EB69A68A}"/>
              </a:ext>
            </a:extLst>
          </p:cNvPr>
          <p:cNvGrpSpPr>
            <a:grpSpLocks noChangeAspect="1"/>
          </p:cNvGrpSpPr>
          <p:nvPr/>
        </p:nvGrpSpPr>
        <p:grpSpPr>
          <a:xfrm>
            <a:off x="3181328" y="3821329"/>
            <a:ext cx="607116" cy="610606"/>
            <a:chOff x="-6921024" y="988797"/>
            <a:chExt cx="607116" cy="610606"/>
          </a:xfrm>
          <a:solidFill>
            <a:schemeClr val="accent1"/>
          </a:solidFill>
        </p:grpSpPr>
        <p:sp>
          <p:nvSpPr>
            <p:cNvPr id="271" name="Freeform 447">
              <a:extLst>
                <a:ext uri="{FF2B5EF4-FFF2-40B4-BE49-F238E27FC236}">
                  <a16:creationId xmlns:a16="http://schemas.microsoft.com/office/drawing/2014/main" id="{EC17CA2E-EC7C-080D-7648-45112ADA2153}"/>
                </a:ext>
              </a:extLst>
            </p:cNvPr>
            <p:cNvSpPr>
              <a:spLocks noEditPoints="1"/>
            </p:cNvSpPr>
            <p:nvPr/>
          </p:nvSpPr>
          <p:spPr bwMode="auto">
            <a:xfrm>
              <a:off x="-6921024" y="988797"/>
              <a:ext cx="607116" cy="610606"/>
            </a:xfrm>
            <a:custGeom>
              <a:avLst/>
              <a:gdLst>
                <a:gd name="T0" fmla="*/ 115 w 231"/>
                <a:gd name="T1" fmla="*/ 232 h 232"/>
                <a:gd name="T2" fmla="*/ 0 w 231"/>
                <a:gd name="T3" fmla="*/ 116 h 232"/>
                <a:gd name="T4" fmla="*/ 115 w 231"/>
                <a:gd name="T5" fmla="*/ 0 h 232"/>
                <a:gd name="T6" fmla="*/ 231 w 231"/>
                <a:gd name="T7" fmla="*/ 116 h 232"/>
                <a:gd name="T8" fmla="*/ 115 w 231"/>
                <a:gd name="T9" fmla="*/ 232 h 232"/>
                <a:gd name="T10" fmla="*/ 115 w 231"/>
                <a:gd name="T11" fmla="*/ 8 h 232"/>
                <a:gd name="T12" fmla="*/ 7 w 231"/>
                <a:gd name="T13" fmla="*/ 116 h 232"/>
                <a:gd name="T14" fmla="*/ 115 w 231"/>
                <a:gd name="T15" fmla="*/ 225 h 232"/>
                <a:gd name="T16" fmla="*/ 224 w 231"/>
                <a:gd name="T17" fmla="*/ 116 h 232"/>
                <a:gd name="T18" fmla="*/ 115 w 231"/>
                <a:gd name="T19" fmla="*/ 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32">
                  <a:moveTo>
                    <a:pt x="115" y="232"/>
                  </a:moveTo>
                  <a:cubicBezTo>
                    <a:pt x="52" y="232"/>
                    <a:pt x="0" y="180"/>
                    <a:pt x="0" y="116"/>
                  </a:cubicBezTo>
                  <a:cubicBezTo>
                    <a:pt x="0" y="52"/>
                    <a:pt x="52" y="0"/>
                    <a:pt x="115" y="0"/>
                  </a:cubicBezTo>
                  <a:cubicBezTo>
                    <a:pt x="179" y="0"/>
                    <a:pt x="231" y="52"/>
                    <a:pt x="231" y="116"/>
                  </a:cubicBezTo>
                  <a:cubicBezTo>
                    <a:pt x="231" y="180"/>
                    <a:pt x="179" y="232"/>
                    <a:pt x="115" y="232"/>
                  </a:cubicBezTo>
                  <a:close/>
                  <a:moveTo>
                    <a:pt x="115" y="8"/>
                  </a:moveTo>
                  <a:cubicBezTo>
                    <a:pt x="56" y="8"/>
                    <a:pt x="7" y="56"/>
                    <a:pt x="7" y="116"/>
                  </a:cubicBezTo>
                  <a:cubicBezTo>
                    <a:pt x="7" y="176"/>
                    <a:pt x="56" y="225"/>
                    <a:pt x="115" y="225"/>
                  </a:cubicBezTo>
                  <a:cubicBezTo>
                    <a:pt x="175" y="225"/>
                    <a:pt x="224" y="176"/>
                    <a:pt x="224" y="116"/>
                  </a:cubicBezTo>
                  <a:cubicBezTo>
                    <a:pt x="224" y="56"/>
                    <a:pt x="175" y="8"/>
                    <a:pt x="115"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2" name="Freeform 448">
              <a:extLst>
                <a:ext uri="{FF2B5EF4-FFF2-40B4-BE49-F238E27FC236}">
                  <a16:creationId xmlns:a16="http://schemas.microsoft.com/office/drawing/2014/main" id="{1C2260FC-CF2F-17E0-E71D-2E45CD3B7DD8}"/>
                </a:ext>
              </a:extLst>
            </p:cNvPr>
            <p:cNvSpPr>
              <a:spLocks/>
            </p:cNvSpPr>
            <p:nvPr/>
          </p:nvSpPr>
          <p:spPr bwMode="auto">
            <a:xfrm>
              <a:off x="-6627933" y="1041133"/>
              <a:ext cx="20935" cy="59317"/>
            </a:xfrm>
            <a:custGeom>
              <a:avLst/>
              <a:gdLst>
                <a:gd name="T0" fmla="*/ 3 w 7"/>
                <a:gd name="T1" fmla="*/ 22 h 22"/>
                <a:gd name="T2" fmla="*/ 0 w 7"/>
                <a:gd name="T3" fmla="*/ 18 h 22"/>
                <a:gd name="T4" fmla="*/ 0 w 7"/>
                <a:gd name="T5" fmla="*/ 4 h 22"/>
                <a:gd name="T6" fmla="*/ 3 w 7"/>
                <a:gd name="T7" fmla="*/ 0 h 22"/>
                <a:gd name="T8" fmla="*/ 7 w 7"/>
                <a:gd name="T9" fmla="*/ 4 h 22"/>
                <a:gd name="T10" fmla="*/ 7 w 7"/>
                <a:gd name="T11" fmla="*/ 18 h 22"/>
                <a:gd name="T12" fmla="*/ 3 w 7"/>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7" h="22">
                  <a:moveTo>
                    <a:pt x="3" y="22"/>
                  </a:moveTo>
                  <a:cubicBezTo>
                    <a:pt x="1" y="22"/>
                    <a:pt x="0" y="20"/>
                    <a:pt x="0" y="18"/>
                  </a:cubicBezTo>
                  <a:cubicBezTo>
                    <a:pt x="0" y="4"/>
                    <a:pt x="0" y="4"/>
                    <a:pt x="0" y="4"/>
                  </a:cubicBezTo>
                  <a:cubicBezTo>
                    <a:pt x="0" y="2"/>
                    <a:pt x="1" y="0"/>
                    <a:pt x="3" y="0"/>
                  </a:cubicBezTo>
                  <a:cubicBezTo>
                    <a:pt x="5" y="0"/>
                    <a:pt x="7" y="2"/>
                    <a:pt x="7" y="4"/>
                  </a:cubicBezTo>
                  <a:cubicBezTo>
                    <a:pt x="7" y="18"/>
                    <a:pt x="7" y="18"/>
                    <a:pt x="7" y="18"/>
                  </a:cubicBezTo>
                  <a:cubicBezTo>
                    <a:pt x="7" y="20"/>
                    <a:pt x="5" y="22"/>
                    <a:pt x="3"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3" name="Freeform 449">
              <a:extLst>
                <a:ext uri="{FF2B5EF4-FFF2-40B4-BE49-F238E27FC236}">
                  <a16:creationId xmlns:a16="http://schemas.microsoft.com/office/drawing/2014/main" id="{D0E6C777-E89B-2BEF-721D-F4A4D008E1B6}"/>
                </a:ext>
              </a:extLst>
            </p:cNvPr>
            <p:cNvSpPr>
              <a:spLocks/>
            </p:cNvSpPr>
            <p:nvPr/>
          </p:nvSpPr>
          <p:spPr bwMode="auto">
            <a:xfrm>
              <a:off x="-6750053" y="1072537"/>
              <a:ext cx="38382" cy="52339"/>
            </a:xfrm>
            <a:custGeom>
              <a:avLst/>
              <a:gdLst>
                <a:gd name="T0" fmla="*/ 11 w 15"/>
                <a:gd name="T1" fmla="*/ 20 h 20"/>
                <a:gd name="T2" fmla="*/ 8 w 15"/>
                <a:gd name="T3" fmla="*/ 18 h 20"/>
                <a:gd name="T4" fmla="*/ 1 w 15"/>
                <a:gd name="T5" fmla="*/ 6 h 20"/>
                <a:gd name="T6" fmla="*/ 2 w 15"/>
                <a:gd name="T7" fmla="*/ 1 h 20"/>
                <a:gd name="T8" fmla="*/ 7 w 15"/>
                <a:gd name="T9" fmla="*/ 2 h 20"/>
                <a:gd name="T10" fmla="*/ 14 w 15"/>
                <a:gd name="T11" fmla="*/ 15 h 20"/>
                <a:gd name="T12" fmla="*/ 13 w 15"/>
                <a:gd name="T13" fmla="*/ 20 h 20"/>
                <a:gd name="T14" fmla="*/ 11 w 15"/>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0">
                  <a:moveTo>
                    <a:pt x="11" y="20"/>
                  </a:moveTo>
                  <a:cubicBezTo>
                    <a:pt x="10" y="20"/>
                    <a:pt x="9" y="19"/>
                    <a:pt x="8" y="18"/>
                  </a:cubicBezTo>
                  <a:cubicBezTo>
                    <a:pt x="1" y="6"/>
                    <a:pt x="1" y="6"/>
                    <a:pt x="1" y="6"/>
                  </a:cubicBezTo>
                  <a:cubicBezTo>
                    <a:pt x="0" y="4"/>
                    <a:pt x="1" y="2"/>
                    <a:pt x="2" y="1"/>
                  </a:cubicBezTo>
                  <a:cubicBezTo>
                    <a:pt x="4" y="0"/>
                    <a:pt x="6" y="1"/>
                    <a:pt x="7" y="2"/>
                  </a:cubicBezTo>
                  <a:cubicBezTo>
                    <a:pt x="14" y="15"/>
                    <a:pt x="14" y="15"/>
                    <a:pt x="14" y="15"/>
                  </a:cubicBezTo>
                  <a:cubicBezTo>
                    <a:pt x="15" y="16"/>
                    <a:pt x="15" y="19"/>
                    <a:pt x="13" y="20"/>
                  </a:cubicBezTo>
                  <a:cubicBezTo>
                    <a:pt x="13" y="20"/>
                    <a:pt x="12" y="20"/>
                    <a:pt x="11"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4" name="Freeform 450">
              <a:extLst>
                <a:ext uri="{FF2B5EF4-FFF2-40B4-BE49-F238E27FC236}">
                  <a16:creationId xmlns:a16="http://schemas.microsoft.com/office/drawing/2014/main" id="{D9817C6D-BA4D-F250-96B6-E1100D45F3A6}"/>
                </a:ext>
              </a:extLst>
            </p:cNvPr>
            <p:cNvSpPr>
              <a:spLocks/>
            </p:cNvSpPr>
            <p:nvPr/>
          </p:nvSpPr>
          <p:spPr bwMode="auto">
            <a:xfrm>
              <a:off x="-6840772" y="1163256"/>
              <a:ext cx="55827" cy="38382"/>
            </a:xfrm>
            <a:custGeom>
              <a:avLst/>
              <a:gdLst>
                <a:gd name="T0" fmla="*/ 17 w 21"/>
                <a:gd name="T1" fmla="*/ 15 h 15"/>
                <a:gd name="T2" fmla="*/ 15 w 21"/>
                <a:gd name="T3" fmla="*/ 14 h 15"/>
                <a:gd name="T4" fmla="*/ 3 w 21"/>
                <a:gd name="T5" fmla="*/ 7 h 15"/>
                <a:gd name="T6" fmla="*/ 1 w 21"/>
                <a:gd name="T7" fmla="*/ 2 h 15"/>
                <a:gd name="T8" fmla="*/ 6 w 21"/>
                <a:gd name="T9" fmla="*/ 1 h 15"/>
                <a:gd name="T10" fmla="*/ 18 w 21"/>
                <a:gd name="T11" fmla="*/ 8 h 15"/>
                <a:gd name="T12" fmla="*/ 20 w 21"/>
                <a:gd name="T13" fmla="*/ 13 h 15"/>
                <a:gd name="T14" fmla="*/ 17 w 2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7" y="15"/>
                  </a:moveTo>
                  <a:cubicBezTo>
                    <a:pt x="16" y="15"/>
                    <a:pt x="15" y="14"/>
                    <a:pt x="15" y="14"/>
                  </a:cubicBezTo>
                  <a:cubicBezTo>
                    <a:pt x="3" y="7"/>
                    <a:pt x="3" y="7"/>
                    <a:pt x="3" y="7"/>
                  </a:cubicBezTo>
                  <a:cubicBezTo>
                    <a:pt x="1" y="6"/>
                    <a:pt x="0" y="4"/>
                    <a:pt x="1" y="2"/>
                  </a:cubicBezTo>
                  <a:cubicBezTo>
                    <a:pt x="2" y="0"/>
                    <a:pt x="5" y="0"/>
                    <a:pt x="6" y="1"/>
                  </a:cubicBezTo>
                  <a:cubicBezTo>
                    <a:pt x="18" y="8"/>
                    <a:pt x="18" y="8"/>
                    <a:pt x="18" y="8"/>
                  </a:cubicBezTo>
                  <a:cubicBezTo>
                    <a:pt x="20" y="9"/>
                    <a:pt x="21" y="11"/>
                    <a:pt x="20" y="13"/>
                  </a:cubicBezTo>
                  <a:cubicBezTo>
                    <a:pt x="19" y="14"/>
                    <a:pt x="18" y="15"/>
                    <a:pt x="17"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5" name="Freeform 451">
              <a:extLst>
                <a:ext uri="{FF2B5EF4-FFF2-40B4-BE49-F238E27FC236}">
                  <a16:creationId xmlns:a16="http://schemas.microsoft.com/office/drawing/2014/main" id="{D6AF512D-0A38-F089-F2F5-8BBCCC156456}"/>
                </a:ext>
              </a:extLst>
            </p:cNvPr>
            <p:cNvSpPr>
              <a:spLocks/>
            </p:cNvSpPr>
            <p:nvPr/>
          </p:nvSpPr>
          <p:spPr bwMode="auto">
            <a:xfrm>
              <a:off x="-6872176" y="1285376"/>
              <a:ext cx="59317" cy="20935"/>
            </a:xfrm>
            <a:custGeom>
              <a:avLst/>
              <a:gdLst>
                <a:gd name="T0" fmla="*/ 18 w 22"/>
                <a:gd name="T1" fmla="*/ 7 h 7"/>
                <a:gd name="T2" fmla="*/ 4 w 22"/>
                <a:gd name="T3" fmla="*/ 7 h 7"/>
                <a:gd name="T4" fmla="*/ 0 w 22"/>
                <a:gd name="T5" fmla="*/ 3 h 7"/>
                <a:gd name="T6" fmla="*/ 4 w 22"/>
                <a:gd name="T7" fmla="*/ 0 h 7"/>
                <a:gd name="T8" fmla="*/ 18 w 22"/>
                <a:gd name="T9" fmla="*/ 0 h 7"/>
                <a:gd name="T10" fmla="*/ 22 w 22"/>
                <a:gd name="T11" fmla="*/ 3 h 7"/>
                <a:gd name="T12" fmla="*/ 18 w 2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2" h="7">
                  <a:moveTo>
                    <a:pt x="18" y="7"/>
                  </a:moveTo>
                  <a:cubicBezTo>
                    <a:pt x="4" y="7"/>
                    <a:pt x="4" y="7"/>
                    <a:pt x="4" y="7"/>
                  </a:cubicBezTo>
                  <a:cubicBezTo>
                    <a:pt x="2" y="7"/>
                    <a:pt x="0" y="5"/>
                    <a:pt x="0" y="3"/>
                  </a:cubicBezTo>
                  <a:cubicBezTo>
                    <a:pt x="0" y="1"/>
                    <a:pt x="2" y="0"/>
                    <a:pt x="4" y="0"/>
                  </a:cubicBezTo>
                  <a:cubicBezTo>
                    <a:pt x="18" y="0"/>
                    <a:pt x="18" y="0"/>
                    <a:pt x="18" y="0"/>
                  </a:cubicBezTo>
                  <a:cubicBezTo>
                    <a:pt x="20" y="0"/>
                    <a:pt x="22" y="1"/>
                    <a:pt x="22" y="3"/>
                  </a:cubicBezTo>
                  <a:cubicBezTo>
                    <a:pt x="22" y="5"/>
                    <a:pt x="20" y="7"/>
                    <a:pt x="1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6" name="Freeform 452">
              <a:extLst>
                <a:ext uri="{FF2B5EF4-FFF2-40B4-BE49-F238E27FC236}">
                  <a16:creationId xmlns:a16="http://schemas.microsoft.com/office/drawing/2014/main" id="{739B1189-2C8E-189B-6786-7ED4DE944802}"/>
                </a:ext>
              </a:extLst>
            </p:cNvPr>
            <p:cNvSpPr>
              <a:spLocks/>
            </p:cNvSpPr>
            <p:nvPr/>
          </p:nvSpPr>
          <p:spPr bwMode="auto">
            <a:xfrm>
              <a:off x="-6840772" y="1386563"/>
              <a:ext cx="55827" cy="38382"/>
            </a:xfrm>
            <a:custGeom>
              <a:avLst/>
              <a:gdLst>
                <a:gd name="T0" fmla="*/ 4 w 21"/>
                <a:gd name="T1" fmla="*/ 15 h 15"/>
                <a:gd name="T2" fmla="*/ 1 w 21"/>
                <a:gd name="T3" fmla="*/ 13 h 15"/>
                <a:gd name="T4" fmla="*/ 3 w 21"/>
                <a:gd name="T5" fmla="*/ 8 h 15"/>
                <a:gd name="T6" fmla="*/ 15 w 21"/>
                <a:gd name="T7" fmla="*/ 1 h 15"/>
                <a:gd name="T8" fmla="*/ 20 w 21"/>
                <a:gd name="T9" fmla="*/ 2 h 15"/>
                <a:gd name="T10" fmla="*/ 18 w 21"/>
                <a:gd name="T11" fmla="*/ 7 h 15"/>
                <a:gd name="T12" fmla="*/ 6 w 21"/>
                <a:gd name="T13" fmla="*/ 14 h 15"/>
                <a:gd name="T14" fmla="*/ 4 w 2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4" y="15"/>
                  </a:moveTo>
                  <a:cubicBezTo>
                    <a:pt x="3" y="15"/>
                    <a:pt x="2" y="14"/>
                    <a:pt x="1" y="13"/>
                  </a:cubicBezTo>
                  <a:cubicBezTo>
                    <a:pt x="0" y="11"/>
                    <a:pt x="1" y="9"/>
                    <a:pt x="3" y="8"/>
                  </a:cubicBezTo>
                  <a:cubicBezTo>
                    <a:pt x="15" y="1"/>
                    <a:pt x="15" y="1"/>
                    <a:pt x="15" y="1"/>
                  </a:cubicBezTo>
                  <a:cubicBezTo>
                    <a:pt x="17" y="0"/>
                    <a:pt x="19" y="1"/>
                    <a:pt x="20" y="2"/>
                  </a:cubicBezTo>
                  <a:cubicBezTo>
                    <a:pt x="21" y="4"/>
                    <a:pt x="20" y="6"/>
                    <a:pt x="18" y="7"/>
                  </a:cubicBezTo>
                  <a:cubicBezTo>
                    <a:pt x="6" y="14"/>
                    <a:pt x="6" y="14"/>
                    <a:pt x="6" y="14"/>
                  </a:cubicBezTo>
                  <a:cubicBezTo>
                    <a:pt x="6" y="15"/>
                    <a:pt x="5" y="15"/>
                    <a:pt x="4"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7" name="Freeform 453">
              <a:extLst>
                <a:ext uri="{FF2B5EF4-FFF2-40B4-BE49-F238E27FC236}">
                  <a16:creationId xmlns:a16="http://schemas.microsoft.com/office/drawing/2014/main" id="{FF10CCDD-0E60-F151-1EEF-2E4179116475}"/>
                </a:ext>
              </a:extLst>
            </p:cNvPr>
            <p:cNvSpPr>
              <a:spLocks/>
            </p:cNvSpPr>
            <p:nvPr/>
          </p:nvSpPr>
          <p:spPr bwMode="auto">
            <a:xfrm>
              <a:off x="-6750053" y="1463324"/>
              <a:ext cx="38382" cy="52339"/>
            </a:xfrm>
            <a:custGeom>
              <a:avLst/>
              <a:gdLst>
                <a:gd name="T0" fmla="*/ 4 w 15"/>
                <a:gd name="T1" fmla="*/ 20 h 20"/>
                <a:gd name="T2" fmla="*/ 2 w 15"/>
                <a:gd name="T3" fmla="*/ 19 h 20"/>
                <a:gd name="T4" fmla="*/ 1 w 15"/>
                <a:gd name="T5" fmla="*/ 14 h 20"/>
                <a:gd name="T6" fmla="*/ 8 w 15"/>
                <a:gd name="T7" fmla="*/ 2 h 20"/>
                <a:gd name="T8" fmla="*/ 13 w 15"/>
                <a:gd name="T9" fmla="*/ 1 h 20"/>
                <a:gd name="T10" fmla="*/ 14 w 15"/>
                <a:gd name="T11" fmla="*/ 6 h 20"/>
                <a:gd name="T12" fmla="*/ 7 w 15"/>
                <a:gd name="T13" fmla="*/ 18 h 20"/>
                <a:gd name="T14" fmla="*/ 4 w 15"/>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0">
                  <a:moveTo>
                    <a:pt x="4" y="20"/>
                  </a:moveTo>
                  <a:cubicBezTo>
                    <a:pt x="4" y="20"/>
                    <a:pt x="3" y="20"/>
                    <a:pt x="2" y="19"/>
                  </a:cubicBezTo>
                  <a:cubicBezTo>
                    <a:pt x="1" y="18"/>
                    <a:pt x="0" y="16"/>
                    <a:pt x="1" y="14"/>
                  </a:cubicBezTo>
                  <a:cubicBezTo>
                    <a:pt x="8" y="2"/>
                    <a:pt x="8" y="2"/>
                    <a:pt x="8" y="2"/>
                  </a:cubicBezTo>
                  <a:cubicBezTo>
                    <a:pt x="9" y="0"/>
                    <a:pt x="11" y="0"/>
                    <a:pt x="13" y="1"/>
                  </a:cubicBezTo>
                  <a:cubicBezTo>
                    <a:pt x="15" y="2"/>
                    <a:pt x="15" y="4"/>
                    <a:pt x="14" y="6"/>
                  </a:cubicBezTo>
                  <a:cubicBezTo>
                    <a:pt x="7" y="18"/>
                    <a:pt x="7" y="18"/>
                    <a:pt x="7" y="18"/>
                  </a:cubicBezTo>
                  <a:cubicBezTo>
                    <a:pt x="7" y="19"/>
                    <a:pt x="6" y="20"/>
                    <a:pt x="4"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8" name="Freeform 454">
              <a:extLst>
                <a:ext uri="{FF2B5EF4-FFF2-40B4-BE49-F238E27FC236}">
                  <a16:creationId xmlns:a16="http://schemas.microsoft.com/office/drawing/2014/main" id="{885EB5D4-2299-89DB-659F-304276B32DA9}"/>
                </a:ext>
              </a:extLst>
            </p:cNvPr>
            <p:cNvSpPr>
              <a:spLocks/>
            </p:cNvSpPr>
            <p:nvPr/>
          </p:nvSpPr>
          <p:spPr bwMode="auto">
            <a:xfrm>
              <a:off x="-6627933" y="1491238"/>
              <a:ext cx="20935" cy="55827"/>
            </a:xfrm>
            <a:custGeom>
              <a:avLst/>
              <a:gdLst>
                <a:gd name="T0" fmla="*/ 3 w 7"/>
                <a:gd name="T1" fmla="*/ 21 h 21"/>
                <a:gd name="T2" fmla="*/ 0 w 7"/>
                <a:gd name="T3" fmla="*/ 17 h 21"/>
                <a:gd name="T4" fmla="*/ 0 w 7"/>
                <a:gd name="T5" fmla="*/ 3 h 21"/>
                <a:gd name="T6" fmla="*/ 3 w 7"/>
                <a:gd name="T7" fmla="*/ 0 h 21"/>
                <a:gd name="T8" fmla="*/ 7 w 7"/>
                <a:gd name="T9" fmla="*/ 3 h 21"/>
                <a:gd name="T10" fmla="*/ 7 w 7"/>
                <a:gd name="T11" fmla="*/ 17 h 21"/>
                <a:gd name="T12" fmla="*/ 3 w 7"/>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7" h="21">
                  <a:moveTo>
                    <a:pt x="3" y="21"/>
                  </a:moveTo>
                  <a:cubicBezTo>
                    <a:pt x="1" y="21"/>
                    <a:pt x="0" y="19"/>
                    <a:pt x="0" y="17"/>
                  </a:cubicBezTo>
                  <a:cubicBezTo>
                    <a:pt x="0" y="3"/>
                    <a:pt x="0" y="3"/>
                    <a:pt x="0" y="3"/>
                  </a:cubicBezTo>
                  <a:cubicBezTo>
                    <a:pt x="0" y="1"/>
                    <a:pt x="1" y="0"/>
                    <a:pt x="3" y="0"/>
                  </a:cubicBezTo>
                  <a:cubicBezTo>
                    <a:pt x="5" y="0"/>
                    <a:pt x="7" y="1"/>
                    <a:pt x="7" y="3"/>
                  </a:cubicBezTo>
                  <a:cubicBezTo>
                    <a:pt x="7" y="17"/>
                    <a:pt x="7" y="17"/>
                    <a:pt x="7" y="17"/>
                  </a:cubicBezTo>
                  <a:cubicBezTo>
                    <a:pt x="7" y="19"/>
                    <a:pt x="5" y="21"/>
                    <a:pt x="3"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9" name="Freeform 455">
              <a:extLst>
                <a:ext uri="{FF2B5EF4-FFF2-40B4-BE49-F238E27FC236}">
                  <a16:creationId xmlns:a16="http://schemas.microsoft.com/office/drawing/2014/main" id="{7B351887-8FDC-2BF2-5EC7-CDB8694B3250}"/>
                </a:ext>
              </a:extLst>
            </p:cNvPr>
            <p:cNvSpPr>
              <a:spLocks/>
            </p:cNvSpPr>
            <p:nvPr/>
          </p:nvSpPr>
          <p:spPr bwMode="auto">
            <a:xfrm>
              <a:off x="-6526746" y="1463324"/>
              <a:ext cx="41870" cy="52339"/>
            </a:xfrm>
            <a:custGeom>
              <a:avLst/>
              <a:gdLst>
                <a:gd name="T0" fmla="*/ 12 w 16"/>
                <a:gd name="T1" fmla="*/ 20 h 20"/>
                <a:gd name="T2" fmla="*/ 8 w 16"/>
                <a:gd name="T3" fmla="*/ 18 h 20"/>
                <a:gd name="T4" fmla="*/ 1 w 16"/>
                <a:gd name="T5" fmla="*/ 6 h 20"/>
                <a:gd name="T6" fmla="*/ 3 w 16"/>
                <a:gd name="T7" fmla="*/ 1 h 20"/>
                <a:gd name="T8" fmla="*/ 8 w 16"/>
                <a:gd name="T9" fmla="*/ 2 h 20"/>
                <a:gd name="T10" fmla="*/ 15 w 16"/>
                <a:gd name="T11" fmla="*/ 14 h 20"/>
                <a:gd name="T12" fmla="*/ 13 w 16"/>
                <a:gd name="T13" fmla="*/ 19 h 20"/>
                <a:gd name="T14" fmla="*/ 12 w 1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12" y="20"/>
                  </a:moveTo>
                  <a:cubicBezTo>
                    <a:pt x="10" y="20"/>
                    <a:pt x="9" y="19"/>
                    <a:pt x="8" y="18"/>
                  </a:cubicBezTo>
                  <a:cubicBezTo>
                    <a:pt x="1" y="6"/>
                    <a:pt x="1" y="6"/>
                    <a:pt x="1" y="6"/>
                  </a:cubicBezTo>
                  <a:cubicBezTo>
                    <a:pt x="0" y="4"/>
                    <a:pt x="1" y="2"/>
                    <a:pt x="3" y="1"/>
                  </a:cubicBezTo>
                  <a:cubicBezTo>
                    <a:pt x="4" y="0"/>
                    <a:pt x="7" y="0"/>
                    <a:pt x="8" y="2"/>
                  </a:cubicBezTo>
                  <a:cubicBezTo>
                    <a:pt x="15" y="14"/>
                    <a:pt x="15" y="14"/>
                    <a:pt x="15" y="14"/>
                  </a:cubicBezTo>
                  <a:cubicBezTo>
                    <a:pt x="16" y="16"/>
                    <a:pt x="15" y="18"/>
                    <a:pt x="13" y="19"/>
                  </a:cubicBezTo>
                  <a:cubicBezTo>
                    <a:pt x="13" y="20"/>
                    <a:pt x="12"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0" name="Freeform 456">
              <a:extLst>
                <a:ext uri="{FF2B5EF4-FFF2-40B4-BE49-F238E27FC236}">
                  <a16:creationId xmlns:a16="http://schemas.microsoft.com/office/drawing/2014/main" id="{A92A61F7-A2BE-6866-2DAA-B06BFDD2C822}"/>
                </a:ext>
              </a:extLst>
            </p:cNvPr>
            <p:cNvSpPr>
              <a:spLocks/>
            </p:cNvSpPr>
            <p:nvPr/>
          </p:nvSpPr>
          <p:spPr bwMode="auto">
            <a:xfrm>
              <a:off x="-6449985" y="1386563"/>
              <a:ext cx="55827" cy="38382"/>
            </a:xfrm>
            <a:custGeom>
              <a:avLst/>
              <a:gdLst>
                <a:gd name="T0" fmla="*/ 16 w 21"/>
                <a:gd name="T1" fmla="*/ 15 h 15"/>
                <a:gd name="T2" fmla="*/ 15 w 21"/>
                <a:gd name="T3" fmla="*/ 14 h 15"/>
                <a:gd name="T4" fmla="*/ 2 w 21"/>
                <a:gd name="T5" fmla="*/ 7 h 15"/>
                <a:gd name="T6" fmla="*/ 1 w 21"/>
                <a:gd name="T7" fmla="*/ 2 h 15"/>
                <a:gd name="T8" fmla="*/ 6 w 21"/>
                <a:gd name="T9" fmla="*/ 1 h 15"/>
                <a:gd name="T10" fmla="*/ 18 w 21"/>
                <a:gd name="T11" fmla="*/ 8 h 15"/>
                <a:gd name="T12" fmla="*/ 20 w 21"/>
                <a:gd name="T13" fmla="*/ 13 h 15"/>
                <a:gd name="T14" fmla="*/ 16 w 2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15"/>
                  </a:moveTo>
                  <a:cubicBezTo>
                    <a:pt x="16" y="15"/>
                    <a:pt x="15" y="15"/>
                    <a:pt x="15" y="14"/>
                  </a:cubicBezTo>
                  <a:cubicBezTo>
                    <a:pt x="2" y="7"/>
                    <a:pt x="2" y="7"/>
                    <a:pt x="2" y="7"/>
                  </a:cubicBezTo>
                  <a:cubicBezTo>
                    <a:pt x="1" y="6"/>
                    <a:pt x="0" y="4"/>
                    <a:pt x="1" y="2"/>
                  </a:cubicBezTo>
                  <a:cubicBezTo>
                    <a:pt x="2" y="1"/>
                    <a:pt x="4" y="0"/>
                    <a:pt x="6" y="1"/>
                  </a:cubicBezTo>
                  <a:cubicBezTo>
                    <a:pt x="18" y="8"/>
                    <a:pt x="18" y="8"/>
                    <a:pt x="18" y="8"/>
                  </a:cubicBezTo>
                  <a:cubicBezTo>
                    <a:pt x="20" y="9"/>
                    <a:pt x="21" y="11"/>
                    <a:pt x="20" y="13"/>
                  </a:cubicBezTo>
                  <a:cubicBezTo>
                    <a:pt x="19" y="14"/>
                    <a:pt x="18" y="15"/>
                    <a:pt x="16"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1" name="Freeform 457">
              <a:extLst>
                <a:ext uri="{FF2B5EF4-FFF2-40B4-BE49-F238E27FC236}">
                  <a16:creationId xmlns:a16="http://schemas.microsoft.com/office/drawing/2014/main" id="{E538A9FF-CA78-9A12-7C33-21519E56C930}"/>
                </a:ext>
              </a:extLst>
            </p:cNvPr>
            <p:cNvSpPr>
              <a:spLocks/>
            </p:cNvSpPr>
            <p:nvPr/>
          </p:nvSpPr>
          <p:spPr bwMode="auto">
            <a:xfrm>
              <a:off x="-6422071" y="1285376"/>
              <a:ext cx="55827" cy="20935"/>
            </a:xfrm>
            <a:custGeom>
              <a:avLst/>
              <a:gdLst>
                <a:gd name="T0" fmla="*/ 18 w 21"/>
                <a:gd name="T1" fmla="*/ 7 h 7"/>
                <a:gd name="T2" fmla="*/ 4 w 21"/>
                <a:gd name="T3" fmla="*/ 7 h 7"/>
                <a:gd name="T4" fmla="*/ 0 w 21"/>
                <a:gd name="T5" fmla="*/ 3 h 7"/>
                <a:gd name="T6" fmla="*/ 4 w 21"/>
                <a:gd name="T7" fmla="*/ 0 h 7"/>
                <a:gd name="T8" fmla="*/ 18 w 21"/>
                <a:gd name="T9" fmla="*/ 0 h 7"/>
                <a:gd name="T10" fmla="*/ 21 w 21"/>
                <a:gd name="T11" fmla="*/ 3 h 7"/>
                <a:gd name="T12" fmla="*/ 18 w 2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 h="7">
                  <a:moveTo>
                    <a:pt x="18" y="7"/>
                  </a:moveTo>
                  <a:cubicBezTo>
                    <a:pt x="4" y="7"/>
                    <a:pt x="4" y="7"/>
                    <a:pt x="4" y="7"/>
                  </a:cubicBezTo>
                  <a:cubicBezTo>
                    <a:pt x="2" y="7"/>
                    <a:pt x="0" y="5"/>
                    <a:pt x="0" y="3"/>
                  </a:cubicBezTo>
                  <a:cubicBezTo>
                    <a:pt x="0" y="1"/>
                    <a:pt x="2" y="0"/>
                    <a:pt x="4" y="0"/>
                  </a:cubicBezTo>
                  <a:cubicBezTo>
                    <a:pt x="18" y="0"/>
                    <a:pt x="18" y="0"/>
                    <a:pt x="18" y="0"/>
                  </a:cubicBezTo>
                  <a:cubicBezTo>
                    <a:pt x="20" y="0"/>
                    <a:pt x="21" y="1"/>
                    <a:pt x="21" y="3"/>
                  </a:cubicBezTo>
                  <a:cubicBezTo>
                    <a:pt x="21" y="5"/>
                    <a:pt x="20" y="7"/>
                    <a:pt x="1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2" name="Freeform 458">
              <a:extLst>
                <a:ext uri="{FF2B5EF4-FFF2-40B4-BE49-F238E27FC236}">
                  <a16:creationId xmlns:a16="http://schemas.microsoft.com/office/drawing/2014/main" id="{B55EE807-6C75-433A-26B5-6C95BD312C0E}"/>
                </a:ext>
              </a:extLst>
            </p:cNvPr>
            <p:cNvSpPr>
              <a:spLocks/>
            </p:cNvSpPr>
            <p:nvPr/>
          </p:nvSpPr>
          <p:spPr bwMode="auto">
            <a:xfrm>
              <a:off x="-6449985" y="1163256"/>
              <a:ext cx="55827" cy="38382"/>
            </a:xfrm>
            <a:custGeom>
              <a:avLst/>
              <a:gdLst>
                <a:gd name="T0" fmla="*/ 4 w 21"/>
                <a:gd name="T1" fmla="*/ 15 h 15"/>
                <a:gd name="T2" fmla="*/ 1 w 21"/>
                <a:gd name="T3" fmla="*/ 13 h 15"/>
                <a:gd name="T4" fmla="*/ 2 w 21"/>
                <a:gd name="T5" fmla="*/ 8 h 15"/>
                <a:gd name="T6" fmla="*/ 15 w 21"/>
                <a:gd name="T7" fmla="*/ 1 h 15"/>
                <a:gd name="T8" fmla="*/ 20 w 21"/>
                <a:gd name="T9" fmla="*/ 2 h 15"/>
                <a:gd name="T10" fmla="*/ 18 w 21"/>
                <a:gd name="T11" fmla="*/ 7 h 15"/>
                <a:gd name="T12" fmla="*/ 6 w 21"/>
                <a:gd name="T13" fmla="*/ 14 h 15"/>
                <a:gd name="T14" fmla="*/ 4 w 2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4" y="15"/>
                  </a:moveTo>
                  <a:cubicBezTo>
                    <a:pt x="3" y="15"/>
                    <a:pt x="2" y="14"/>
                    <a:pt x="1" y="13"/>
                  </a:cubicBezTo>
                  <a:cubicBezTo>
                    <a:pt x="0" y="11"/>
                    <a:pt x="1" y="9"/>
                    <a:pt x="2" y="8"/>
                  </a:cubicBezTo>
                  <a:cubicBezTo>
                    <a:pt x="15" y="1"/>
                    <a:pt x="15" y="1"/>
                    <a:pt x="15" y="1"/>
                  </a:cubicBezTo>
                  <a:cubicBezTo>
                    <a:pt x="16" y="0"/>
                    <a:pt x="19" y="0"/>
                    <a:pt x="20" y="2"/>
                  </a:cubicBezTo>
                  <a:cubicBezTo>
                    <a:pt x="21" y="4"/>
                    <a:pt x="20" y="6"/>
                    <a:pt x="18" y="7"/>
                  </a:cubicBezTo>
                  <a:cubicBezTo>
                    <a:pt x="6" y="14"/>
                    <a:pt x="6" y="14"/>
                    <a:pt x="6" y="14"/>
                  </a:cubicBezTo>
                  <a:cubicBezTo>
                    <a:pt x="5" y="14"/>
                    <a:pt x="5" y="15"/>
                    <a:pt x="4"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3" name="Freeform 459">
              <a:extLst>
                <a:ext uri="{FF2B5EF4-FFF2-40B4-BE49-F238E27FC236}">
                  <a16:creationId xmlns:a16="http://schemas.microsoft.com/office/drawing/2014/main" id="{A2663FB8-248D-F4E8-7220-EB55F6F95613}"/>
                </a:ext>
              </a:extLst>
            </p:cNvPr>
            <p:cNvSpPr>
              <a:spLocks/>
            </p:cNvSpPr>
            <p:nvPr/>
          </p:nvSpPr>
          <p:spPr bwMode="auto">
            <a:xfrm>
              <a:off x="-6526746" y="1072537"/>
              <a:ext cx="41870" cy="52339"/>
            </a:xfrm>
            <a:custGeom>
              <a:avLst/>
              <a:gdLst>
                <a:gd name="T0" fmla="*/ 5 w 16"/>
                <a:gd name="T1" fmla="*/ 20 h 20"/>
                <a:gd name="T2" fmla="*/ 3 w 16"/>
                <a:gd name="T3" fmla="*/ 20 h 20"/>
                <a:gd name="T4" fmla="*/ 1 w 16"/>
                <a:gd name="T5" fmla="*/ 15 h 20"/>
                <a:gd name="T6" fmla="*/ 8 w 16"/>
                <a:gd name="T7" fmla="*/ 2 h 20"/>
                <a:gd name="T8" fmla="*/ 13 w 16"/>
                <a:gd name="T9" fmla="*/ 1 h 20"/>
                <a:gd name="T10" fmla="*/ 15 w 16"/>
                <a:gd name="T11" fmla="*/ 6 h 20"/>
                <a:gd name="T12" fmla="*/ 8 w 16"/>
                <a:gd name="T13" fmla="*/ 18 h 20"/>
                <a:gd name="T14" fmla="*/ 5 w 16"/>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0">
                  <a:moveTo>
                    <a:pt x="5" y="20"/>
                  </a:moveTo>
                  <a:cubicBezTo>
                    <a:pt x="4" y="20"/>
                    <a:pt x="3" y="20"/>
                    <a:pt x="3" y="20"/>
                  </a:cubicBezTo>
                  <a:cubicBezTo>
                    <a:pt x="1" y="19"/>
                    <a:pt x="0" y="16"/>
                    <a:pt x="1" y="15"/>
                  </a:cubicBezTo>
                  <a:cubicBezTo>
                    <a:pt x="8" y="2"/>
                    <a:pt x="8" y="2"/>
                    <a:pt x="8" y="2"/>
                  </a:cubicBezTo>
                  <a:cubicBezTo>
                    <a:pt x="9" y="1"/>
                    <a:pt x="12" y="0"/>
                    <a:pt x="13" y="1"/>
                  </a:cubicBezTo>
                  <a:cubicBezTo>
                    <a:pt x="15" y="2"/>
                    <a:pt x="16" y="4"/>
                    <a:pt x="15" y="6"/>
                  </a:cubicBezTo>
                  <a:cubicBezTo>
                    <a:pt x="8" y="18"/>
                    <a:pt x="8" y="18"/>
                    <a:pt x="8" y="18"/>
                  </a:cubicBezTo>
                  <a:cubicBezTo>
                    <a:pt x="7" y="19"/>
                    <a:pt x="6" y="20"/>
                    <a:pt x="5"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4" name="Freeform 460">
              <a:extLst>
                <a:ext uri="{FF2B5EF4-FFF2-40B4-BE49-F238E27FC236}">
                  <a16:creationId xmlns:a16="http://schemas.microsoft.com/office/drawing/2014/main" id="{4A1DFF90-336C-2DA0-6EC2-CD8C66FF8122}"/>
                </a:ext>
              </a:extLst>
            </p:cNvPr>
            <p:cNvSpPr>
              <a:spLocks/>
            </p:cNvSpPr>
            <p:nvPr/>
          </p:nvSpPr>
          <p:spPr bwMode="auto">
            <a:xfrm>
              <a:off x="-6627933" y="1149299"/>
              <a:ext cx="108165" cy="157014"/>
            </a:xfrm>
            <a:custGeom>
              <a:avLst/>
              <a:gdLst>
                <a:gd name="T0" fmla="*/ 3 w 41"/>
                <a:gd name="T1" fmla="*/ 60 h 60"/>
                <a:gd name="T2" fmla="*/ 2 w 41"/>
                <a:gd name="T3" fmla="*/ 59 h 60"/>
                <a:gd name="T4" fmla="*/ 0 w 41"/>
                <a:gd name="T5" fmla="*/ 56 h 60"/>
                <a:gd name="T6" fmla="*/ 0 w 41"/>
                <a:gd name="T7" fmla="*/ 3 h 60"/>
                <a:gd name="T8" fmla="*/ 3 w 41"/>
                <a:gd name="T9" fmla="*/ 0 h 60"/>
                <a:gd name="T10" fmla="*/ 7 w 41"/>
                <a:gd name="T11" fmla="*/ 3 h 60"/>
                <a:gd name="T12" fmla="*/ 7 w 41"/>
                <a:gd name="T13" fmla="*/ 50 h 60"/>
                <a:gd name="T14" fmla="*/ 35 w 41"/>
                <a:gd name="T15" fmla="*/ 34 h 60"/>
                <a:gd name="T16" fmla="*/ 40 w 41"/>
                <a:gd name="T17" fmla="*/ 35 h 60"/>
                <a:gd name="T18" fmla="*/ 38 w 41"/>
                <a:gd name="T19" fmla="*/ 40 h 60"/>
                <a:gd name="T20" fmla="*/ 5 w 41"/>
                <a:gd name="T21" fmla="*/ 59 h 60"/>
                <a:gd name="T22" fmla="*/ 3 w 41"/>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60">
                  <a:moveTo>
                    <a:pt x="3" y="60"/>
                  </a:moveTo>
                  <a:cubicBezTo>
                    <a:pt x="3" y="60"/>
                    <a:pt x="2" y="60"/>
                    <a:pt x="2" y="59"/>
                  </a:cubicBezTo>
                  <a:cubicBezTo>
                    <a:pt x="1" y="59"/>
                    <a:pt x="0" y="57"/>
                    <a:pt x="0" y="56"/>
                  </a:cubicBezTo>
                  <a:cubicBezTo>
                    <a:pt x="0" y="3"/>
                    <a:pt x="0" y="3"/>
                    <a:pt x="0" y="3"/>
                  </a:cubicBezTo>
                  <a:cubicBezTo>
                    <a:pt x="0" y="1"/>
                    <a:pt x="1" y="0"/>
                    <a:pt x="3" y="0"/>
                  </a:cubicBezTo>
                  <a:cubicBezTo>
                    <a:pt x="5" y="0"/>
                    <a:pt x="7" y="1"/>
                    <a:pt x="7" y="3"/>
                  </a:cubicBezTo>
                  <a:cubicBezTo>
                    <a:pt x="7" y="50"/>
                    <a:pt x="7" y="50"/>
                    <a:pt x="7" y="50"/>
                  </a:cubicBezTo>
                  <a:cubicBezTo>
                    <a:pt x="35" y="34"/>
                    <a:pt x="35" y="34"/>
                    <a:pt x="35" y="34"/>
                  </a:cubicBezTo>
                  <a:cubicBezTo>
                    <a:pt x="36" y="33"/>
                    <a:pt x="39" y="33"/>
                    <a:pt x="40" y="35"/>
                  </a:cubicBezTo>
                  <a:cubicBezTo>
                    <a:pt x="41" y="37"/>
                    <a:pt x="40" y="39"/>
                    <a:pt x="38" y="40"/>
                  </a:cubicBezTo>
                  <a:cubicBezTo>
                    <a:pt x="5" y="59"/>
                    <a:pt x="5" y="59"/>
                    <a:pt x="5" y="59"/>
                  </a:cubicBezTo>
                  <a:cubicBezTo>
                    <a:pt x="5" y="60"/>
                    <a:pt x="4" y="60"/>
                    <a:pt x="3"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0" name="Shape2_20200717_154439">
            <a:extLst>
              <a:ext uri="{FF2B5EF4-FFF2-40B4-BE49-F238E27FC236}">
                <a16:creationId xmlns:a16="http://schemas.microsoft.com/office/drawing/2014/main" id="{08666F48-24E1-81FE-BCFE-DEE5635A24B6}"/>
              </a:ext>
            </a:extLst>
          </p:cNvPr>
          <p:cNvGrpSpPr>
            <a:grpSpLocks noChangeAspect="1"/>
          </p:cNvGrpSpPr>
          <p:nvPr/>
        </p:nvGrpSpPr>
        <p:grpSpPr>
          <a:xfrm>
            <a:off x="556260" y="1242036"/>
            <a:ext cx="635029" cy="547802"/>
            <a:chOff x="-5703302" y="1020198"/>
            <a:chExt cx="635029" cy="547802"/>
          </a:xfrm>
          <a:solidFill>
            <a:schemeClr val="accent1"/>
          </a:solidFill>
        </p:grpSpPr>
        <p:sp>
          <p:nvSpPr>
            <p:cNvPr id="259" name="Freeform 461">
              <a:extLst>
                <a:ext uri="{FF2B5EF4-FFF2-40B4-BE49-F238E27FC236}">
                  <a16:creationId xmlns:a16="http://schemas.microsoft.com/office/drawing/2014/main" id="{15357180-451C-32D3-B4C4-7C6BBF02F7DD}"/>
                </a:ext>
              </a:extLst>
            </p:cNvPr>
            <p:cNvSpPr>
              <a:spLocks noEditPoints="1"/>
            </p:cNvSpPr>
            <p:nvPr/>
          </p:nvSpPr>
          <p:spPr bwMode="auto">
            <a:xfrm>
              <a:off x="-5703302" y="1173722"/>
              <a:ext cx="635029" cy="394278"/>
            </a:xfrm>
            <a:custGeom>
              <a:avLst/>
              <a:gdLst>
                <a:gd name="T0" fmla="*/ 232 w 242"/>
                <a:gd name="T1" fmla="*/ 150 h 150"/>
                <a:gd name="T2" fmla="*/ 10 w 242"/>
                <a:gd name="T3" fmla="*/ 150 h 150"/>
                <a:gd name="T4" fmla="*/ 0 w 242"/>
                <a:gd name="T5" fmla="*/ 140 h 150"/>
                <a:gd name="T6" fmla="*/ 0 w 242"/>
                <a:gd name="T7" fmla="*/ 4 h 150"/>
                <a:gd name="T8" fmla="*/ 3 w 242"/>
                <a:gd name="T9" fmla="*/ 0 h 150"/>
                <a:gd name="T10" fmla="*/ 238 w 242"/>
                <a:gd name="T11" fmla="*/ 0 h 150"/>
                <a:gd name="T12" fmla="*/ 242 w 242"/>
                <a:gd name="T13" fmla="*/ 4 h 150"/>
                <a:gd name="T14" fmla="*/ 242 w 242"/>
                <a:gd name="T15" fmla="*/ 140 h 150"/>
                <a:gd name="T16" fmla="*/ 232 w 242"/>
                <a:gd name="T17" fmla="*/ 150 h 150"/>
                <a:gd name="T18" fmla="*/ 7 w 242"/>
                <a:gd name="T19" fmla="*/ 8 h 150"/>
                <a:gd name="T20" fmla="*/ 7 w 242"/>
                <a:gd name="T21" fmla="*/ 140 h 150"/>
                <a:gd name="T22" fmla="*/ 10 w 242"/>
                <a:gd name="T23" fmla="*/ 143 h 150"/>
                <a:gd name="T24" fmla="*/ 232 w 242"/>
                <a:gd name="T25" fmla="*/ 143 h 150"/>
                <a:gd name="T26" fmla="*/ 234 w 242"/>
                <a:gd name="T27" fmla="*/ 140 h 150"/>
                <a:gd name="T28" fmla="*/ 234 w 242"/>
                <a:gd name="T29" fmla="*/ 8 h 150"/>
                <a:gd name="T30" fmla="*/ 7 w 242"/>
                <a:gd name="T3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150">
                  <a:moveTo>
                    <a:pt x="232" y="150"/>
                  </a:moveTo>
                  <a:cubicBezTo>
                    <a:pt x="10" y="150"/>
                    <a:pt x="10" y="150"/>
                    <a:pt x="10" y="150"/>
                  </a:cubicBezTo>
                  <a:cubicBezTo>
                    <a:pt x="4" y="150"/>
                    <a:pt x="0" y="146"/>
                    <a:pt x="0" y="140"/>
                  </a:cubicBezTo>
                  <a:cubicBezTo>
                    <a:pt x="0" y="4"/>
                    <a:pt x="0" y="4"/>
                    <a:pt x="0" y="4"/>
                  </a:cubicBezTo>
                  <a:cubicBezTo>
                    <a:pt x="0" y="2"/>
                    <a:pt x="1" y="0"/>
                    <a:pt x="3" y="0"/>
                  </a:cubicBezTo>
                  <a:cubicBezTo>
                    <a:pt x="238" y="0"/>
                    <a:pt x="238" y="0"/>
                    <a:pt x="238" y="0"/>
                  </a:cubicBezTo>
                  <a:cubicBezTo>
                    <a:pt x="240" y="0"/>
                    <a:pt x="242" y="2"/>
                    <a:pt x="242" y="4"/>
                  </a:cubicBezTo>
                  <a:cubicBezTo>
                    <a:pt x="242" y="140"/>
                    <a:pt x="242" y="140"/>
                    <a:pt x="242" y="140"/>
                  </a:cubicBezTo>
                  <a:cubicBezTo>
                    <a:pt x="242" y="146"/>
                    <a:pt x="237" y="150"/>
                    <a:pt x="232" y="150"/>
                  </a:cubicBezTo>
                  <a:close/>
                  <a:moveTo>
                    <a:pt x="7" y="8"/>
                  </a:moveTo>
                  <a:cubicBezTo>
                    <a:pt x="7" y="140"/>
                    <a:pt x="7" y="140"/>
                    <a:pt x="7" y="140"/>
                  </a:cubicBezTo>
                  <a:cubicBezTo>
                    <a:pt x="7" y="142"/>
                    <a:pt x="8" y="143"/>
                    <a:pt x="10" y="143"/>
                  </a:cubicBezTo>
                  <a:cubicBezTo>
                    <a:pt x="232" y="143"/>
                    <a:pt x="232" y="143"/>
                    <a:pt x="232" y="143"/>
                  </a:cubicBezTo>
                  <a:cubicBezTo>
                    <a:pt x="233" y="143"/>
                    <a:pt x="234" y="142"/>
                    <a:pt x="234" y="140"/>
                  </a:cubicBezTo>
                  <a:cubicBezTo>
                    <a:pt x="234" y="8"/>
                    <a:pt x="234" y="8"/>
                    <a:pt x="234" y="8"/>
                  </a:cubicBezTo>
                  <a:lnTo>
                    <a:pt x="7"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0" name="Freeform 462">
              <a:extLst>
                <a:ext uri="{FF2B5EF4-FFF2-40B4-BE49-F238E27FC236}">
                  <a16:creationId xmlns:a16="http://schemas.microsoft.com/office/drawing/2014/main" id="{834095CB-C224-59AE-5B49-9F5CCCA16D13}"/>
                </a:ext>
              </a:extLst>
            </p:cNvPr>
            <p:cNvSpPr>
              <a:spLocks noEditPoints="1"/>
            </p:cNvSpPr>
            <p:nvPr/>
          </p:nvSpPr>
          <p:spPr bwMode="auto">
            <a:xfrm>
              <a:off x="-5703302" y="1079515"/>
              <a:ext cx="635029" cy="115144"/>
            </a:xfrm>
            <a:custGeom>
              <a:avLst/>
              <a:gdLst>
                <a:gd name="T0" fmla="*/ 238 w 242"/>
                <a:gd name="T1" fmla="*/ 44 h 44"/>
                <a:gd name="T2" fmla="*/ 3 w 242"/>
                <a:gd name="T3" fmla="*/ 44 h 44"/>
                <a:gd name="T4" fmla="*/ 0 w 242"/>
                <a:gd name="T5" fmla="*/ 40 h 44"/>
                <a:gd name="T6" fmla="*/ 0 w 242"/>
                <a:gd name="T7" fmla="*/ 10 h 44"/>
                <a:gd name="T8" fmla="*/ 10 w 242"/>
                <a:gd name="T9" fmla="*/ 0 h 44"/>
                <a:gd name="T10" fmla="*/ 38 w 242"/>
                <a:gd name="T11" fmla="*/ 0 h 44"/>
                <a:gd name="T12" fmla="*/ 41 w 242"/>
                <a:gd name="T13" fmla="*/ 4 h 44"/>
                <a:gd name="T14" fmla="*/ 41 w 242"/>
                <a:gd name="T15" fmla="*/ 10 h 44"/>
                <a:gd name="T16" fmla="*/ 51 w 242"/>
                <a:gd name="T17" fmla="*/ 19 h 44"/>
                <a:gd name="T18" fmla="*/ 60 w 242"/>
                <a:gd name="T19" fmla="*/ 10 h 44"/>
                <a:gd name="T20" fmla="*/ 60 w 242"/>
                <a:gd name="T21" fmla="*/ 4 h 44"/>
                <a:gd name="T22" fmla="*/ 63 w 242"/>
                <a:gd name="T23" fmla="*/ 0 h 44"/>
                <a:gd name="T24" fmla="*/ 178 w 242"/>
                <a:gd name="T25" fmla="*/ 0 h 44"/>
                <a:gd name="T26" fmla="*/ 182 w 242"/>
                <a:gd name="T27" fmla="*/ 4 h 44"/>
                <a:gd name="T28" fmla="*/ 182 w 242"/>
                <a:gd name="T29" fmla="*/ 10 h 44"/>
                <a:gd name="T30" fmla="*/ 191 w 242"/>
                <a:gd name="T31" fmla="*/ 19 h 44"/>
                <a:gd name="T32" fmla="*/ 200 w 242"/>
                <a:gd name="T33" fmla="*/ 10 h 44"/>
                <a:gd name="T34" fmla="*/ 200 w 242"/>
                <a:gd name="T35" fmla="*/ 4 h 44"/>
                <a:gd name="T36" fmla="*/ 203 w 242"/>
                <a:gd name="T37" fmla="*/ 0 h 44"/>
                <a:gd name="T38" fmla="*/ 232 w 242"/>
                <a:gd name="T39" fmla="*/ 0 h 44"/>
                <a:gd name="T40" fmla="*/ 242 w 242"/>
                <a:gd name="T41" fmla="*/ 10 h 44"/>
                <a:gd name="T42" fmla="*/ 242 w 242"/>
                <a:gd name="T43" fmla="*/ 40 h 44"/>
                <a:gd name="T44" fmla="*/ 238 w 242"/>
                <a:gd name="T45" fmla="*/ 44 h 44"/>
                <a:gd name="T46" fmla="*/ 7 w 242"/>
                <a:gd name="T47" fmla="*/ 36 h 44"/>
                <a:gd name="T48" fmla="*/ 234 w 242"/>
                <a:gd name="T49" fmla="*/ 36 h 44"/>
                <a:gd name="T50" fmla="*/ 234 w 242"/>
                <a:gd name="T51" fmla="*/ 10 h 44"/>
                <a:gd name="T52" fmla="*/ 232 w 242"/>
                <a:gd name="T53" fmla="*/ 8 h 44"/>
                <a:gd name="T54" fmla="*/ 207 w 242"/>
                <a:gd name="T55" fmla="*/ 8 h 44"/>
                <a:gd name="T56" fmla="*/ 207 w 242"/>
                <a:gd name="T57" fmla="*/ 10 h 44"/>
                <a:gd name="T58" fmla="*/ 191 w 242"/>
                <a:gd name="T59" fmla="*/ 26 h 44"/>
                <a:gd name="T60" fmla="*/ 175 w 242"/>
                <a:gd name="T61" fmla="*/ 10 h 44"/>
                <a:gd name="T62" fmla="*/ 175 w 242"/>
                <a:gd name="T63" fmla="*/ 8 h 44"/>
                <a:gd name="T64" fmla="*/ 67 w 242"/>
                <a:gd name="T65" fmla="*/ 8 h 44"/>
                <a:gd name="T66" fmla="*/ 67 w 242"/>
                <a:gd name="T67" fmla="*/ 10 h 44"/>
                <a:gd name="T68" fmla="*/ 51 w 242"/>
                <a:gd name="T69" fmla="*/ 26 h 44"/>
                <a:gd name="T70" fmla="*/ 34 w 242"/>
                <a:gd name="T71" fmla="*/ 10 h 44"/>
                <a:gd name="T72" fmla="*/ 34 w 242"/>
                <a:gd name="T73" fmla="*/ 8 h 44"/>
                <a:gd name="T74" fmla="*/ 10 w 242"/>
                <a:gd name="T75" fmla="*/ 8 h 44"/>
                <a:gd name="T76" fmla="*/ 7 w 242"/>
                <a:gd name="T77" fmla="*/ 10 h 44"/>
                <a:gd name="T78" fmla="*/ 7 w 242"/>
                <a:gd name="T7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2" h="44">
                  <a:moveTo>
                    <a:pt x="238" y="44"/>
                  </a:moveTo>
                  <a:cubicBezTo>
                    <a:pt x="3" y="44"/>
                    <a:pt x="3" y="44"/>
                    <a:pt x="3" y="44"/>
                  </a:cubicBezTo>
                  <a:cubicBezTo>
                    <a:pt x="1" y="44"/>
                    <a:pt x="0" y="42"/>
                    <a:pt x="0" y="40"/>
                  </a:cubicBezTo>
                  <a:cubicBezTo>
                    <a:pt x="0" y="10"/>
                    <a:pt x="0" y="10"/>
                    <a:pt x="0" y="10"/>
                  </a:cubicBezTo>
                  <a:cubicBezTo>
                    <a:pt x="0" y="5"/>
                    <a:pt x="4" y="0"/>
                    <a:pt x="10" y="0"/>
                  </a:cubicBezTo>
                  <a:cubicBezTo>
                    <a:pt x="38" y="0"/>
                    <a:pt x="38" y="0"/>
                    <a:pt x="38" y="0"/>
                  </a:cubicBezTo>
                  <a:cubicBezTo>
                    <a:pt x="40" y="0"/>
                    <a:pt x="41" y="2"/>
                    <a:pt x="41" y="4"/>
                  </a:cubicBezTo>
                  <a:cubicBezTo>
                    <a:pt x="41" y="10"/>
                    <a:pt x="41" y="10"/>
                    <a:pt x="41" y="10"/>
                  </a:cubicBezTo>
                  <a:cubicBezTo>
                    <a:pt x="41" y="15"/>
                    <a:pt x="45" y="19"/>
                    <a:pt x="51" y="19"/>
                  </a:cubicBezTo>
                  <a:cubicBezTo>
                    <a:pt x="56" y="19"/>
                    <a:pt x="60" y="15"/>
                    <a:pt x="60" y="10"/>
                  </a:cubicBezTo>
                  <a:cubicBezTo>
                    <a:pt x="60" y="4"/>
                    <a:pt x="60" y="4"/>
                    <a:pt x="60" y="4"/>
                  </a:cubicBezTo>
                  <a:cubicBezTo>
                    <a:pt x="60" y="2"/>
                    <a:pt x="61" y="0"/>
                    <a:pt x="63" y="0"/>
                  </a:cubicBezTo>
                  <a:cubicBezTo>
                    <a:pt x="178" y="0"/>
                    <a:pt x="178" y="0"/>
                    <a:pt x="178" y="0"/>
                  </a:cubicBezTo>
                  <a:cubicBezTo>
                    <a:pt x="180" y="0"/>
                    <a:pt x="182" y="2"/>
                    <a:pt x="182" y="4"/>
                  </a:cubicBezTo>
                  <a:cubicBezTo>
                    <a:pt x="182" y="10"/>
                    <a:pt x="182" y="10"/>
                    <a:pt x="182" y="10"/>
                  </a:cubicBezTo>
                  <a:cubicBezTo>
                    <a:pt x="182" y="15"/>
                    <a:pt x="186" y="19"/>
                    <a:pt x="191" y="19"/>
                  </a:cubicBezTo>
                  <a:cubicBezTo>
                    <a:pt x="196" y="19"/>
                    <a:pt x="200" y="15"/>
                    <a:pt x="200" y="10"/>
                  </a:cubicBezTo>
                  <a:cubicBezTo>
                    <a:pt x="200" y="4"/>
                    <a:pt x="200" y="4"/>
                    <a:pt x="200" y="4"/>
                  </a:cubicBezTo>
                  <a:cubicBezTo>
                    <a:pt x="200" y="2"/>
                    <a:pt x="202" y="0"/>
                    <a:pt x="203" y="0"/>
                  </a:cubicBezTo>
                  <a:cubicBezTo>
                    <a:pt x="232" y="0"/>
                    <a:pt x="232" y="0"/>
                    <a:pt x="232" y="0"/>
                  </a:cubicBezTo>
                  <a:cubicBezTo>
                    <a:pt x="237" y="0"/>
                    <a:pt x="242" y="5"/>
                    <a:pt x="242" y="10"/>
                  </a:cubicBezTo>
                  <a:cubicBezTo>
                    <a:pt x="242" y="40"/>
                    <a:pt x="242" y="40"/>
                    <a:pt x="242" y="40"/>
                  </a:cubicBezTo>
                  <a:cubicBezTo>
                    <a:pt x="242" y="42"/>
                    <a:pt x="240" y="44"/>
                    <a:pt x="238" y="44"/>
                  </a:cubicBezTo>
                  <a:close/>
                  <a:moveTo>
                    <a:pt x="7" y="36"/>
                  </a:moveTo>
                  <a:cubicBezTo>
                    <a:pt x="234" y="36"/>
                    <a:pt x="234" y="36"/>
                    <a:pt x="234" y="36"/>
                  </a:cubicBezTo>
                  <a:cubicBezTo>
                    <a:pt x="234" y="10"/>
                    <a:pt x="234" y="10"/>
                    <a:pt x="234" y="10"/>
                  </a:cubicBezTo>
                  <a:cubicBezTo>
                    <a:pt x="234" y="9"/>
                    <a:pt x="233" y="8"/>
                    <a:pt x="232" y="8"/>
                  </a:cubicBezTo>
                  <a:cubicBezTo>
                    <a:pt x="207" y="8"/>
                    <a:pt x="207" y="8"/>
                    <a:pt x="207" y="8"/>
                  </a:cubicBezTo>
                  <a:cubicBezTo>
                    <a:pt x="207" y="10"/>
                    <a:pt x="207" y="10"/>
                    <a:pt x="207" y="10"/>
                  </a:cubicBezTo>
                  <a:cubicBezTo>
                    <a:pt x="207" y="19"/>
                    <a:pt x="200" y="26"/>
                    <a:pt x="191" y="26"/>
                  </a:cubicBezTo>
                  <a:cubicBezTo>
                    <a:pt x="182" y="26"/>
                    <a:pt x="175" y="19"/>
                    <a:pt x="175" y="10"/>
                  </a:cubicBezTo>
                  <a:cubicBezTo>
                    <a:pt x="175" y="8"/>
                    <a:pt x="175" y="8"/>
                    <a:pt x="175" y="8"/>
                  </a:cubicBezTo>
                  <a:cubicBezTo>
                    <a:pt x="67" y="8"/>
                    <a:pt x="67" y="8"/>
                    <a:pt x="67" y="8"/>
                  </a:cubicBezTo>
                  <a:cubicBezTo>
                    <a:pt x="67" y="10"/>
                    <a:pt x="67" y="10"/>
                    <a:pt x="67" y="10"/>
                  </a:cubicBezTo>
                  <a:cubicBezTo>
                    <a:pt x="67" y="19"/>
                    <a:pt x="59" y="26"/>
                    <a:pt x="51" y="26"/>
                  </a:cubicBezTo>
                  <a:cubicBezTo>
                    <a:pt x="42" y="26"/>
                    <a:pt x="34" y="19"/>
                    <a:pt x="34" y="10"/>
                  </a:cubicBezTo>
                  <a:cubicBezTo>
                    <a:pt x="34" y="8"/>
                    <a:pt x="34" y="8"/>
                    <a:pt x="34" y="8"/>
                  </a:cubicBezTo>
                  <a:cubicBezTo>
                    <a:pt x="10" y="8"/>
                    <a:pt x="10" y="8"/>
                    <a:pt x="10" y="8"/>
                  </a:cubicBezTo>
                  <a:cubicBezTo>
                    <a:pt x="8" y="8"/>
                    <a:pt x="7" y="9"/>
                    <a:pt x="7" y="10"/>
                  </a:cubicBezTo>
                  <a:lnTo>
                    <a:pt x="7" y="3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1" name="Freeform 463">
              <a:extLst>
                <a:ext uri="{FF2B5EF4-FFF2-40B4-BE49-F238E27FC236}">
                  <a16:creationId xmlns:a16="http://schemas.microsoft.com/office/drawing/2014/main" id="{C6C80602-B0DA-E8D5-D68C-467CAF04195D}"/>
                </a:ext>
              </a:extLst>
            </p:cNvPr>
            <p:cNvSpPr>
              <a:spLocks noEditPoints="1"/>
            </p:cNvSpPr>
            <p:nvPr/>
          </p:nvSpPr>
          <p:spPr bwMode="auto">
            <a:xfrm>
              <a:off x="-5612583" y="1020198"/>
              <a:ext cx="87230" cy="129100"/>
            </a:xfrm>
            <a:custGeom>
              <a:avLst/>
              <a:gdLst>
                <a:gd name="T0" fmla="*/ 17 w 33"/>
                <a:gd name="T1" fmla="*/ 48 h 48"/>
                <a:gd name="T2" fmla="*/ 0 w 33"/>
                <a:gd name="T3" fmla="*/ 32 h 48"/>
                <a:gd name="T4" fmla="*/ 0 w 33"/>
                <a:gd name="T5" fmla="*/ 17 h 48"/>
                <a:gd name="T6" fmla="*/ 17 w 33"/>
                <a:gd name="T7" fmla="*/ 0 h 48"/>
                <a:gd name="T8" fmla="*/ 33 w 33"/>
                <a:gd name="T9" fmla="*/ 17 h 48"/>
                <a:gd name="T10" fmla="*/ 33 w 33"/>
                <a:gd name="T11" fmla="*/ 32 h 48"/>
                <a:gd name="T12" fmla="*/ 17 w 33"/>
                <a:gd name="T13" fmla="*/ 48 h 48"/>
                <a:gd name="T14" fmla="*/ 17 w 33"/>
                <a:gd name="T15" fmla="*/ 7 h 48"/>
                <a:gd name="T16" fmla="*/ 7 w 33"/>
                <a:gd name="T17" fmla="*/ 17 h 48"/>
                <a:gd name="T18" fmla="*/ 7 w 33"/>
                <a:gd name="T19" fmla="*/ 32 h 48"/>
                <a:gd name="T20" fmla="*/ 17 w 33"/>
                <a:gd name="T21" fmla="*/ 41 h 48"/>
                <a:gd name="T22" fmla="*/ 26 w 33"/>
                <a:gd name="T23" fmla="*/ 32 h 48"/>
                <a:gd name="T24" fmla="*/ 26 w 33"/>
                <a:gd name="T25" fmla="*/ 17 h 48"/>
                <a:gd name="T26" fmla="*/ 17 w 33"/>
                <a:gd name="T27"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8">
                  <a:moveTo>
                    <a:pt x="17" y="48"/>
                  </a:moveTo>
                  <a:cubicBezTo>
                    <a:pt x="8" y="48"/>
                    <a:pt x="0" y="41"/>
                    <a:pt x="0" y="32"/>
                  </a:cubicBezTo>
                  <a:cubicBezTo>
                    <a:pt x="0" y="17"/>
                    <a:pt x="0" y="17"/>
                    <a:pt x="0" y="17"/>
                  </a:cubicBezTo>
                  <a:cubicBezTo>
                    <a:pt x="0" y="8"/>
                    <a:pt x="8" y="0"/>
                    <a:pt x="17" y="0"/>
                  </a:cubicBezTo>
                  <a:cubicBezTo>
                    <a:pt x="25" y="0"/>
                    <a:pt x="33" y="8"/>
                    <a:pt x="33" y="17"/>
                  </a:cubicBezTo>
                  <a:cubicBezTo>
                    <a:pt x="33" y="32"/>
                    <a:pt x="33" y="32"/>
                    <a:pt x="33" y="32"/>
                  </a:cubicBezTo>
                  <a:cubicBezTo>
                    <a:pt x="33" y="41"/>
                    <a:pt x="25" y="48"/>
                    <a:pt x="17" y="48"/>
                  </a:cubicBezTo>
                  <a:close/>
                  <a:moveTo>
                    <a:pt x="17" y="7"/>
                  </a:moveTo>
                  <a:cubicBezTo>
                    <a:pt x="11" y="7"/>
                    <a:pt x="7" y="12"/>
                    <a:pt x="7" y="17"/>
                  </a:cubicBezTo>
                  <a:cubicBezTo>
                    <a:pt x="7" y="32"/>
                    <a:pt x="7" y="32"/>
                    <a:pt x="7" y="32"/>
                  </a:cubicBezTo>
                  <a:cubicBezTo>
                    <a:pt x="7" y="37"/>
                    <a:pt x="11" y="41"/>
                    <a:pt x="17" y="41"/>
                  </a:cubicBezTo>
                  <a:cubicBezTo>
                    <a:pt x="22" y="41"/>
                    <a:pt x="26" y="37"/>
                    <a:pt x="26" y="32"/>
                  </a:cubicBezTo>
                  <a:cubicBezTo>
                    <a:pt x="26" y="17"/>
                    <a:pt x="26" y="17"/>
                    <a:pt x="26" y="17"/>
                  </a:cubicBezTo>
                  <a:cubicBezTo>
                    <a:pt x="26" y="12"/>
                    <a:pt x="22" y="7"/>
                    <a:pt x="1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2" name="Freeform 464">
              <a:extLst>
                <a:ext uri="{FF2B5EF4-FFF2-40B4-BE49-F238E27FC236}">
                  <a16:creationId xmlns:a16="http://schemas.microsoft.com/office/drawing/2014/main" id="{6F8082EE-5506-2C76-2611-988F9AB0C6EE}"/>
                </a:ext>
              </a:extLst>
            </p:cNvPr>
            <p:cNvSpPr>
              <a:spLocks noEditPoints="1"/>
            </p:cNvSpPr>
            <p:nvPr/>
          </p:nvSpPr>
          <p:spPr bwMode="auto">
            <a:xfrm>
              <a:off x="-5242731" y="1020198"/>
              <a:ext cx="83740" cy="129100"/>
            </a:xfrm>
            <a:custGeom>
              <a:avLst/>
              <a:gdLst>
                <a:gd name="T0" fmla="*/ 16 w 32"/>
                <a:gd name="T1" fmla="*/ 48 h 48"/>
                <a:gd name="T2" fmla="*/ 0 w 32"/>
                <a:gd name="T3" fmla="*/ 32 h 48"/>
                <a:gd name="T4" fmla="*/ 0 w 32"/>
                <a:gd name="T5" fmla="*/ 17 h 48"/>
                <a:gd name="T6" fmla="*/ 16 w 32"/>
                <a:gd name="T7" fmla="*/ 0 h 48"/>
                <a:gd name="T8" fmla="*/ 32 w 32"/>
                <a:gd name="T9" fmla="*/ 17 h 48"/>
                <a:gd name="T10" fmla="*/ 32 w 32"/>
                <a:gd name="T11" fmla="*/ 32 h 48"/>
                <a:gd name="T12" fmla="*/ 16 w 32"/>
                <a:gd name="T13" fmla="*/ 48 h 48"/>
                <a:gd name="T14" fmla="*/ 16 w 32"/>
                <a:gd name="T15" fmla="*/ 7 h 48"/>
                <a:gd name="T16" fmla="*/ 7 w 32"/>
                <a:gd name="T17" fmla="*/ 17 h 48"/>
                <a:gd name="T18" fmla="*/ 7 w 32"/>
                <a:gd name="T19" fmla="*/ 32 h 48"/>
                <a:gd name="T20" fmla="*/ 16 w 32"/>
                <a:gd name="T21" fmla="*/ 41 h 48"/>
                <a:gd name="T22" fmla="*/ 25 w 32"/>
                <a:gd name="T23" fmla="*/ 32 h 48"/>
                <a:gd name="T24" fmla="*/ 25 w 32"/>
                <a:gd name="T25" fmla="*/ 17 h 48"/>
                <a:gd name="T26" fmla="*/ 16 w 32"/>
                <a:gd name="T27"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8">
                  <a:moveTo>
                    <a:pt x="16" y="48"/>
                  </a:moveTo>
                  <a:cubicBezTo>
                    <a:pt x="7" y="48"/>
                    <a:pt x="0" y="41"/>
                    <a:pt x="0" y="32"/>
                  </a:cubicBezTo>
                  <a:cubicBezTo>
                    <a:pt x="0" y="17"/>
                    <a:pt x="0" y="17"/>
                    <a:pt x="0" y="17"/>
                  </a:cubicBezTo>
                  <a:cubicBezTo>
                    <a:pt x="0" y="8"/>
                    <a:pt x="7" y="0"/>
                    <a:pt x="16" y="0"/>
                  </a:cubicBezTo>
                  <a:cubicBezTo>
                    <a:pt x="25" y="0"/>
                    <a:pt x="32" y="8"/>
                    <a:pt x="32" y="17"/>
                  </a:cubicBezTo>
                  <a:cubicBezTo>
                    <a:pt x="32" y="32"/>
                    <a:pt x="32" y="32"/>
                    <a:pt x="32" y="32"/>
                  </a:cubicBezTo>
                  <a:cubicBezTo>
                    <a:pt x="32" y="41"/>
                    <a:pt x="25" y="48"/>
                    <a:pt x="16" y="48"/>
                  </a:cubicBezTo>
                  <a:close/>
                  <a:moveTo>
                    <a:pt x="16" y="7"/>
                  </a:moveTo>
                  <a:cubicBezTo>
                    <a:pt x="11" y="7"/>
                    <a:pt x="7" y="12"/>
                    <a:pt x="7" y="17"/>
                  </a:cubicBezTo>
                  <a:cubicBezTo>
                    <a:pt x="7" y="32"/>
                    <a:pt x="7" y="32"/>
                    <a:pt x="7" y="32"/>
                  </a:cubicBezTo>
                  <a:cubicBezTo>
                    <a:pt x="7" y="37"/>
                    <a:pt x="11" y="41"/>
                    <a:pt x="16" y="41"/>
                  </a:cubicBezTo>
                  <a:cubicBezTo>
                    <a:pt x="21" y="41"/>
                    <a:pt x="25" y="37"/>
                    <a:pt x="25" y="32"/>
                  </a:cubicBezTo>
                  <a:cubicBezTo>
                    <a:pt x="25" y="17"/>
                    <a:pt x="25" y="17"/>
                    <a:pt x="25" y="17"/>
                  </a:cubicBezTo>
                  <a:cubicBezTo>
                    <a:pt x="25" y="12"/>
                    <a:pt x="21" y="7"/>
                    <a:pt x="1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3" name="Freeform 465">
              <a:extLst>
                <a:ext uri="{FF2B5EF4-FFF2-40B4-BE49-F238E27FC236}">
                  <a16:creationId xmlns:a16="http://schemas.microsoft.com/office/drawing/2014/main" id="{7D4252BF-A54F-9C1E-77E9-0B48332A1031}"/>
                </a:ext>
              </a:extLst>
            </p:cNvPr>
            <p:cNvSpPr>
              <a:spLocks noEditPoints="1"/>
            </p:cNvSpPr>
            <p:nvPr/>
          </p:nvSpPr>
          <p:spPr bwMode="auto">
            <a:xfrm>
              <a:off x="-5640496" y="1257462"/>
              <a:ext cx="90718" cy="90718"/>
            </a:xfrm>
            <a:custGeom>
              <a:avLst/>
              <a:gdLst>
                <a:gd name="T0" fmla="*/ 31 w 34"/>
                <a:gd name="T1" fmla="*/ 34 h 34"/>
                <a:gd name="T2" fmla="*/ 3 w 34"/>
                <a:gd name="T3" fmla="*/ 34 h 34"/>
                <a:gd name="T4" fmla="*/ 0 w 34"/>
                <a:gd name="T5" fmla="*/ 31 h 34"/>
                <a:gd name="T6" fmla="*/ 0 w 34"/>
                <a:gd name="T7" fmla="*/ 3 h 34"/>
                <a:gd name="T8" fmla="*/ 3 w 34"/>
                <a:gd name="T9" fmla="*/ 0 h 34"/>
                <a:gd name="T10" fmla="*/ 31 w 34"/>
                <a:gd name="T11" fmla="*/ 0 h 34"/>
                <a:gd name="T12" fmla="*/ 34 w 34"/>
                <a:gd name="T13" fmla="*/ 3 h 34"/>
                <a:gd name="T14" fmla="*/ 34 w 34"/>
                <a:gd name="T15" fmla="*/ 31 h 34"/>
                <a:gd name="T16" fmla="*/ 31 w 34"/>
                <a:gd name="T17" fmla="*/ 34 h 34"/>
                <a:gd name="T18" fmla="*/ 7 w 34"/>
                <a:gd name="T19" fmla="*/ 27 h 34"/>
                <a:gd name="T20" fmla="*/ 27 w 34"/>
                <a:gd name="T21" fmla="*/ 27 h 34"/>
                <a:gd name="T22" fmla="*/ 27 w 34"/>
                <a:gd name="T23" fmla="*/ 7 h 34"/>
                <a:gd name="T24" fmla="*/ 7 w 34"/>
                <a:gd name="T25" fmla="*/ 7 h 34"/>
                <a:gd name="T26" fmla="*/ 7 w 34"/>
                <a:gd name="T2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4">
                  <a:moveTo>
                    <a:pt x="31" y="34"/>
                  </a:moveTo>
                  <a:cubicBezTo>
                    <a:pt x="3" y="34"/>
                    <a:pt x="3" y="34"/>
                    <a:pt x="3" y="34"/>
                  </a:cubicBezTo>
                  <a:cubicBezTo>
                    <a:pt x="1" y="34"/>
                    <a:pt x="0" y="33"/>
                    <a:pt x="0" y="31"/>
                  </a:cubicBezTo>
                  <a:cubicBezTo>
                    <a:pt x="0" y="3"/>
                    <a:pt x="0" y="3"/>
                    <a:pt x="0" y="3"/>
                  </a:cubicBezTo>
                  <a:cubicBezTo>
                    <a:pt x="0" y="1"/>
                    <a:pt x="1" y="0"/>
                    <a:pt x="3" y="0"/>
                  </a:cubicBezTo>
                  <a:cubicBezTo>
                    <a:pt x="31" y="0"/>
                    <a:pt x="31" y="0"/>
                    <a:pt x="31" y="0"/>
                  </a:cubicBezTo>
                  <a:cubicBezTo>
                    <a:pt x="33" y="0"/>
                    <a:pt x="34" y="1"/>
                    <a:pt x="34" y="3"/>
                  </a:cubicBezTo>
                  <a:cubicBezTo>
                    <a:pt x="34" y="31"/>
                    <a:pt x="34" y="31"/>
                    <a:pt x="34" y="31"/>
                  </a:cubicBezTo>
                  <a:cubicBezTo>
                    <a:pt x="34" y="33"/>
                    <a:pt x="33" y="34"/>
                    <a:pt x="31" y="34"/>
                  </a:cubicBezTo>
                  <a:close/>
                  <a:moveTo>
                    <a:pt x="7" y="27"/>
                  </a:moveTo>
                  <a:cubicBezTo>
                    <a:pt x="27" y="27"/>
                    <a:pt x="27" y="27"/>
                    <a:pt x="27" y="27"/>
                  </a:cubicBezTo>
                  <a:cubicBezTo>
                    <a:pt x="27" y="7"/>
                    <a:pt x="27" y="7"/>
                    <a:pt x="27" y="7"/>
                  </a:cubicBezTo>
                  <a:cubicBezTo>
                    <a:pt x="7" y="7"/>
                    <a:pt x="7" y="7"/>
                    <a:pt x="7" y="7"/>
                  </a:cubicBezTo>
                  <a:lnTo>
                    <a:pt x="7" y="2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4" name="Freeform 466">
              <a:extLst>
                <a:ext uri="{FF2B5EF4-FFF2-40B4-BE49-F238E27FC236}">
                  <a16:creationId xmlns:a16="http://schemas.microsoft.com/office/drawing/2014/main" id="{52C1BA1D-030E-B403-E6D5-DC89C7794BDB}"/>
                </a:ext>
              </a:extLst>
            </p:cNvPr>
            <p:cNvSpPr>
              <a:spLocks noEditPoints="1"/>
            </p:cNvSpPr>
            <p:nvPr/>
          </p:nvSpPr>
          <p:spPr bwMode="auto">
            <a:xfrm>
              <a:off x="-5500930" y="1257462"/>
              <a:ext cx="90718" cy="90718"/>
            </a:xfrm>
            <a:custGeom>
              <a:avLst/>
              <a:gdLst>
                <a:gd name="T0" fmla="*/ 31 w 35"/>
                <a:gd name="T1" fmla="*/ 34 h 34"/>
                <a:gd name="T2" fmla="*/ 4 w 35"/>
                <a:gd name="T3" fmla="*/ 34 h 34"/>
                <a:gd name="T4" fmla="*/ 0 w 35"/>
                <a:gd name="T5" fmla="*/ 31 h 34"/>
                <a:gd name="T6" fmla="*/ 0 w 35"/>
                <a:gd name="T7" fmla="*/ 3 h 34"/>
                <a:gd name="T8" fmla="*/ 4 w 35"/>
                <a:gd name="T9" fmla="*/ 0 h 34"/>
                <a:gd name="T10" fmla="*/ 31 w 35"/>
                <a:gd name="T11" fmla="*/ 0 h 34"/>
                <a:gd name="T12" fmla="*/ 35 w 35"/>
                <a:gd name="T13" fmla="*/ 3 h 34"/>
                <a:gd name="T14" fmla="*/ 35 w 35"/>
                <a:gd name="T15" fmla="*/ 31 h 34"/>
                <a:gd name="T16" fmla="*/ 31 w 35"/>
                <a:gd name="T17" fmla="*/ 34 h 34"/>
                <a:gd name="T18" fmla="*/ 7 w 35"/>
                <a:gd name="T19" fmla="*/ 27 h 34"/>
                <a:gd name="T20" fmla="*/ 28 w 35"/>
                <a:gd name="T21" fmla="*/ 27 h 34"/>
                <a:gd name="T22" fmla="*/ 28 w 35"/>
                <a:gd name="T23" fmla="*/ 7 h 34"/>
                <a:gd name="T24" fmla="*/ 7 w 35"/>
                <a:gd name="T25" fmla="*/ 7 h 34"/>
                <a:gd name="T26" fmla="*/ 7 w 35"/>
                <a:gd name="T2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31" y="34"/>
                  </a:moveTo>
                  <a:cubicBezTo>
                    <a:pt x="4" y="34"/>
                    <a:pt x="4" y="34"/>
                    <a:pt x="4" y="34"/>
                  </a:cubicBezTo>
                  <a:cubicBezTo>
                    <a:pt x="2" y="34"/>
                    <a:pt x="0" y="33"/>
                    <a:pt x="0" y="31"/>
                  </a:cubicBezTo>
                  <a:cubicBezTo>
                    <a:pt x="0" y="3"/>
                    <a:pt x="0" y="3"/>
                    <a:pt x="0" y="3"/>
                  </a:cubicBezTo>
                  <a:cubicBezTo>
                    <a:pt x="0" y="1"/>
                    <a:pt x="2" y="0"/>
                    <a:pt x="4" y="0"/>
                  </a:cubicBezTo>
                  <a:cubicBezTo>
                    <a:pt x="31" y="0"/>
                    <a:pt x="31" y="0"/>
                    <a:pt x="31" y="0"/>
                  </a:cubicBezTo>
                  <a:cubicBezTo>
                    <a:pt x="33" y="0"/>
                    <a:pt x="35" y="1"/>
                    <a:pt x="35" y="3"/>
                  </a:cubicBezTo>
                  <a:cubicBezTo>
                    <a:pt x="35" y="31"/>
                    <a:pt x="35" y="31"/>
                    <a:pt x="35" y="31"/>
                  </a:cubicBezTo>
                  <a:cubicBezTo>
                    <a:pt x="35" y="33"/>
                    <a:pt x="33" y="34"/>
                    <a:pt x="31" y="34"/>
                  </a:cubicBezTo>
                  <a:close/>
                  <a:moveTo>
                    <a:pt x="7" y="27"/>
                  </a:moveTo>
                  <a:cubicBezTo>
                    <a:pt x="28" y="27"/>
                    <a:pt x="28" y="27"/>
                    <a:pt x="28" y="27"/>
                  </a:cubicBezTo>
                  <a:cubicBezTo>
                    <a:pt x="28" y="7"/>
                    <a:pt x="28" y="7"/>
                    <a:pt x="28" y="7"/>
                  </a:cubicBezTo>
                  <a:cubicBezTo>
                    <a:pt x="7" y="7"/>
                    <a:pt x="7" y="7"/>
                    <a:pt x="7" y="7"/>
                  </a:cubicBezTo>
                  <a:lnTo>
                    <a:pt x="7" y="2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5" name="Freeform 467">
              <a:extLst>
                <a:ext uri="{FF2B5EF4-FFF2-40B4-BE49-F238E27FC236}">
                  <a16:creationId xmlns:a16="http://schemas.microsoft.com/office/drawing/2014/main" id="{A8DD508A-11D8-58A8-0F42-E4DA4822EE96}"/>
                </a:ext>
              </a:extLst>
            </p:cNvPr>
            <p:cNvSpPr>
              <a:spLocks noEditPoints="1"/>
            </p:cNvSpPr>
            <p:nvPr/>
          </p:nvSpPr>
          <p:spPr bwMode="auto">
            <a:xfrm>
              <a:off x="-5357875" y="1257462"/>
              <a:ext cx="87230" cy="90718"/>
            </a:xfrm>
            <a:custGeom>
              <a:avLst/>
              <a:gdLst>
                <a:gd name="T0" fmla="*/ 31 w 34"/>
                <a:gd name="T1" fmla="*/ 34 h 34"/>
                <a:gd name="T2" fmla="*/ 3 w 34"/>
                <a:gd name="T3" fmla="*/ 34 h 34"/>
                <a:gd name="T4" fmla="*/ 0 w 34"/>
                <a:gd name="T5" fmla="*/ 31 h 34"/>
                <a:gd name="T6" fmla="*/ 0 w 34"/>
                <a:gd name="T7" fmla="*/ 3 h 34"/>
                <a:gd name="T8" fmla="*/ 3 w 34"/>
                <a:gd name="T9" fmla="*/ 0 h 34"/>
                <a:gd name="T10" fmla="*/ 31 w 34"/>
                <a:gd name="T11" fmla="*/ 0 h 34"/>
                <a:gd name="T12" fmla="*/ 34 w 34"/>
                <a:gd name="T13" fmla="*/ 3 h 34"/>
                <a:gd name="T14" fmla="*/ 34 w 34"/>
                <a:gd name="T15" fmla="*/ 31 h 34"/>
                <a:gd name="T16" fmla="*/ 31 w 34"/>
                <a:gd name="T17" fmla="*/ 34 h 34"/>
                <a:gd name="T18" fmla="*/ 7 w 34"/>
                <a:gd name="T19" fmla="*/ 27 h 34"/>
                <a:gd name="T20" fmla="*/ 27 w 34"/>
                <a:gd name="T21" fmla="*/ 27 h 34"/>
                <a:gd name="T22" fmla="*/ 27 w 34"/>
                <a:gd name="T23" fmla="*/ 7 h 34"/>
                <a:gd name="T24" fmla="*/ 7 w 34"/>
                <a:gd name="T25" fmla="*/ 7 h 34"/>
                <a:gd name="T26" fmla="*/ 7 w 34"/>
                <a:gd name="T2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4">
                  <a:moveTo>
                    <a:pt x="31" y="34"/>
                  </a:moveTo>
                  <a:cubicBezTo>
                    <a:pt x="3" y="34"/>
                    <a:pt x="3" y="34"/>
                    <a:pt x="3" y="34"/>
                  </a:cubicBezTo>
                  <a:cubicBezTo>
                    <a:pt x="1" y="34"/>
                    <a:pt x="0" y="33"/>
                    <a:pt x="0" y="31"/>
                  </a:cubicBezTo>
                  <a:cubicBezTo>
                    <a:pt x="0" y="3"/>
                    <a:pt x="0" y="3"/>
                    <a:pt x="0" y="3"/>
                  </a:cubicBezTo>
                  <a:cubicBezTo>
                    <a:pt x="0" y="1"/>
                    <a:pt x="1" y="0"/>
                    <a:pt x="3" y="0"/>
                  </a:cubicBezTo>
                  <a:cubicBezTo>
                    <a:pt x="31" y="0"/>
                    <a:pt x="31" y="0"/>
                    <a:pt x="31" y="0"/>
                  </a:cubicBezTo>
                  <a:cubicBezTo>
                    <a:pt x="33" y="0"/>
                    <a:pt x="34" y="1"/>
                    <a:pt x="34" y="3"/>
                  </a:cubicBezTo>
                  <a:cubicBezTo>
                    <a:pt x="34" y="31"/>
                    <a:pt x="34" y="31"/>
                    <a:pt x="34" y="31"/>
                  </a:cubicBezTo>
                  <a:cubicBezTo>
                    <a:pt x="34" y="33"/>
                    <a:pt x="33" y="34"/>
                    <a:pt x="31" y="34"/>
                  </a:cubicBezTo>
                  <a:close/>
                  <a:moveTo>
                    <a:pt x="7" y="27"/>
                  </a:moveTo>
                  <a:cubicBezTo>
                    <a:pt x="27" y="27"/>
                    <a:pt x="27" y="27"/>
                    <a:pt x="27" y="27"/>
                  </a:cubicBezTo>
                  <a:cubicBezTo>
                    <a:pt x="27" y="7"/>
                    <a:pt x="27" y="7"/>
                    <a:pt x="27" y="7"/>
                  </a:cubicBezTo>
                  <a:cubicBezTo>
                    <a:pt x="7" y="7"/>
                    <a:pt x="7" y="7"/>
                    <a:pt x="7" y="7"/>
                  </a:cubicBezTo>
                  <a:lnTo>
                    <a:pt x="7" y="2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6" name="Freeform 468">
              <a:extLst>
                <a:ext uri="{FF2B5EF4-FFF2-40B4-BE49-F238E27FC236}">
                  <a16:creationId xmlns:a16="http://schemas.microsoft.com/office/drawing/2014/main" id="{1501677B-1DEF-82C3-8F7B-F43DD86B5FA0}"/>
                </a:ext>
              </a:extLst>
            </p:cNvPr>
            <p:cNvSpPr>
              <a:spLocks noEditPoints="1"/>
            </p:cNvSpPr>
            <p:nvPr/>
          </p:nvSpPr>
          <p:spPr bwMode="auto">
            <a:xfrm>
              <a:off x="-5218308" y="1257462"/>
              <a:ext cx="90718" cy="90718"/>
            </a:xfrm>
            <a:custGeom>
              <a:avLst/>
              <a:gdLst>
                <a:gd name="T0" fmla="*/ 31 w 35"/>
                <a:gd name="T1" fmla="*/ 34 h 34"/>
                <a:gd name="T2" fmla="*/ 4 w 35"/>
                <a:gd name="T3" fmla="*/ 34 h 34"/>
                <a:gd name="T4" fmla="*/ 0 w 35"/>
                <a:gd name="T5" fmla="*/ 31 h 34"/>
                <a:gd name="T6" fmla="*/ 0 w 35"/>
                <a:gd name="T7" fmla="*/ 3 h 34"/>
                <a:gd name="T8" fmla="*/ 4 w 35"/>
                <a:gd name="T9" fmla="*/ 0 h 34"/>
                <a:gd name="T10" fmla="*/ 31 w 35"/>
                <a:gd name="T11" fmla="*/ 0 h 34"/>
                <a:gd name="T12" fmla="*/ 35 w 35"/>
                <a:gd name="T13" fmla="*/ 3 h 34"/>
                <a:gd name="T14" fmla="*/ 35 w 35"/>
                <a:gd name="T15" fmla="*/ 31 h 34"/>
                <a:gd name="T16" fmla="*/ 31 w 35"/>
                <a:gd name="T17" fmla="*/ 34 h 34"/>
                <a:gd name="T18" fmla="*/ 7 w 35"/>
                <a:gd name="T19" fmla="*/ 27 h 34"/>
                <a:gd name="T20" fmla="*/ 27 w 35"/>
                <a:gd name="T21" fmla="*/ 27 h 34"/>
                <a:gd name="T22" fmla="*/ 27 w 35"/>
                <a:gd name="T23" fmla="*/ 7 h 34"/>
                <a:gd name="T24" fmla="*/ 7 w 35"/>
                <a:gd name="T25" fmla="*/ 7 h 34"/>
                <a:gd name="T26" fmla="*/ 7 w 35"/>
                <a:gd name="T2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4">
                  <a:moveTo>
                    <a:pt x="31" y="34"/>
                  </a:moveTo>
                  <a:cubicBezTo>
                    <a:pt x="4" y="34"/>
                    <a:pt x="4" y="34"/>
                    <a:pt x="4" y="34"/>
                  </a:cubicBezTo>
                  <a:cubicBezTo>
                    <a:pt x="2" y="34"/>
                    <a:pt x="0" y="33"/>
                    <a:pt x="0" y="31"/>
                  </a:cubicBezTo>
                  <a:cubicBezTo>
                    <a:pt x="0" y="3"/>
                    <a:pt x="0" y="3"/>
                    <a:pt x="0" y="3"/>
                  </a:cubicBezTo>
                  <a:cubicBezTo>
                    <a:pt x="0" y="1"/>
                    <a:pt x="2" y="0"/>
                    <a:pt x="4" y="0"/>
                  </a:cubicBezTo>
                  <a:cubicBezTo>
                    <a:pt x="31" y="0"/>
                    <a:pt x="31" y="0"/>
                    <a:pt x="31" y="0"/>
                  </a:cubicBezTo>
                  <a:cubicBezTo>
                    <a:pt x="33" y="0"/>
                    <a:pt x="35" y="1"/>
                    <a:pt x="35" y="3"/>
                  </a:cubicBezTo>
                  <a:cubicBezTo>
                    <a:pt x="35" y="31"/>
                    <a:pt x="35" y="31"/>
                    <a:pt x="35" y="31"/>
                  </a:cubicBezTo>
                  <a:cubicBezTo>
                    <a:pt x="35" y="33"/>
                    <a:pt x="33" y="34"/>
                    <a:pt x="31" y="34"/>
                  </a:cubicBezTo>
                  <a:close/>
                  <a:moveTo>
                    <a:pt x="7" y="27"/>
                  </a:moveTo>
                  <a:cubicBezTo>
                    <a:pt x="27" y="27"/>
                    <a:pt x="27" y="27"/>
                    <a:pt x="27" y="27"/>
                  </a:cubicBezTo>
                  <a:cubicBezTo>
                    <a:pt x="27" y="7"/>
                    <a:pt x="27" y="7"/>
                    <a:pt x="27" y="7"/>
                  </a:cubicBezTo>
                  <a:cubicBezTo>
                    <a:pt x="7" y="7"/>
                    <a:pt x="7" y="7"/>
                    <a:pt x="7" y="7"/>
                  </a:cubicBezTo>
                  <a:lnTo>
                    <a:pt x="7" y="2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7" name="Freeform 469">
              <a:extLst>
                <a:ext uri="{FF2B5EF4-FFF2-40B4-BE49-F238E27FC236}">
                  <a16:creationId xmlns:a16="http://schemas.microsoft.com/office/drawing/2014/main" id="{75C81AB8-97F8-21F0-AADB-6A2C862B0BB4}"/>
                </a:ext>
              </a:extLst>
            </p:cNvPr>
            <p:cNvSpPr>
              <a:spLocks noEditPoints="1"/>
            </p:cNvSpPr>
            <p:nvPr/>
          </p:nvSpPr>
          <p:spPr bwMode="auto">
            <a:xfrm>
              <a:off x="-5640496" y="1397029"/>
              <a:ext cx="90718" cy="94209"/>
            </a:xfrm>
            <a:custGeom>
              <a:avLst/>
              <a:gdLst>
                <a:gd name="T0" fmla="*/ 31 w 34"/>
                <a:gd name="T1" fmla="*/ 35 h 35"/>
                <a:gd name="T2" fmla="*/ 3 w 34"/>
                <a:gd name="T3" fmla="*/ 35 h 35"/>
                <a:gd name="T4" fmla="*/ 0 w 34"/>
                <a:gd name="T5" fmla="*/ 31 h 35"/>
                <a:gd name="T6" fmla="*/ 0 w 34"/>
                <a:gd name="T7" fmla="*/ 4 h 35"/>
                <a:gd name="T8" fmla="*/ 3 w 34"/>
                <a:gd name="T9" fmla="*/ 0 h 35"/>
                <a:gd name="T10" fmla="*/ 31 w 34"/>
                <a:gd name="T11" fmla="*/ 0 h 35"/>
                <a:gd name="T12" fmla="*/ 34 w 34"/>
                <a:gd name="T13" fmla="*/ 4 h 35"/>
                <a:gd name="T14" fmla="*/ 34 w 34"/>
                <a:gd name="T15" fmla="*/ 31 h 35"/>
                <a:gd name="T16" fmla="*/ 31 w 34"/>
                <a:gd name="T17" fmla="*/ 35 h 35"/>
                <a:gd name="T18" fmla="*/ 7 w 34"/>
                <a:gd name="T19" fmla="*/ 27 h 35"/>
                <a:gd name="T20" fmla="*/ 27 w 34"/>
                <a:gd name="T21" fmla="*/ 27 h 35"/>
                <a:gd name="T22" fmla="*/ 27 w 34"/>
                <a:gd name="T23" fmla="*/ 7 h 35"/>
                <a:gd name="T24" fmla="*/ 7 w 34"/>
                <a:gd name="T25" fmla="*/ 7 h 35"/>
                <a:gd name="T26" fmla="*/ 7 w 34"/>
                <a:gd name="T27"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5">
                  <a:moveTo>
                    <a:pt x="31" y="35"/>
                  </a:moveTo>
                  <a:cubicBezTo>
                    <a:pt x="3" y="35"/>
                    <a:pt x="3" y="35"/>
                    <a:pt x="3" y="35"/>
                  </a:cubicBezTo>
                  <a:cubicBezTo>
                    <a:pt x="1" y="35"/>
                    <a:pt x="0" y="33"/>
                    <a:pt x="0" y="31"/>
                  </a:cubicBezTo>
                  <a:cubicBezTo>
                    <a:pt x="0" y="4"/>
                    <a:pt x="0" y="4"/>
                    <a:pt x="0" y="4"/>
                  </a:cubicBezTo>
                  <a:cubicBezTo>
                    <a:pt x="0" y="2"/>
                    <a:pt x="1" y="0"/>
                    <a:pt x="3" y="0"/>
                  </a:cubicBezTo>
                  <a:cubicBezTo>
                    <a:pt x="31" y="0"/>
                    <a:pt x="31" y="0"/>
                    <a:pt x="31" y="0"/>
                  </a:cubicBezTo>
                  <a:cubicBezTo>
                    <a:pt x="33" y="0"/>
                    <a:pt x="34" y="2"/>
                    <a:pt x="34" y="4"/>
                  </a:cubicBezTo>
                  <a:cubicBezTo>
                    <a:pt x="34" y="31"/>
                    <a:pt x="34" y="31"/>
                    <a:pt x="34" y="31"/>
                  </a:cubicBezTo>
                  <a:cubicBezTo>
                    <a:pt x="34" y="33"/>
                    <a:pt x="33" y="35"/>
                    <a:pt x="31" y="35"/>
                  </a:cubicBezTo>
                  <a:close/>
                  <a:moveTo>
                    <a:pt x="7" y="27"/>
                  </a:moveTo>
                  <a:cubicBezTo>
                    <a:pt x="27" y="27"/>
                    <a:pt x="27" y="27"/>
                    <a:pt x="27" y="27"/>
                  </a:cubicBezTo>
                  <a:cubicBezTo>
                    <a:pt x="27" y="7"/>
                    <a:pt x="27" y="7"/>
                    <a:pt x="27" y="7"/>
                  </a:cubicBezTo>
                  <a:cubicBezTo>
                    <a:pt x="7" y="7"/>
                    <a:pt x="7" y="7"/>
                    <a:pt x="7" y="7"/>
                  </a:cubicBezTo>
                  <a:lnTo>
                    <a:pt x="7" y="2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8" name="Freeform 470">
              <a:extLst>
                <a:ext uri="{FF2B5EF4-FFF2-40B4-BE49-F238E27FC236}">
                  <a16:creationId xmlns:a16="http://schemas.microsoft.com/office/drawing/2014/main" id="{3A4997FF-87C8-33A1-EE54-DB4CE4EB517C}"/>
                </a:ext>
              </a:extLst>
            </p:cNvPr>
            <p:cNvSpPr>
              <a:spLocks noEditPoints="1"/>
            </p:cNvSpPr>
            <p:nvPr/>
          </p:nvSpPr>
          <p:spPr bwMode="auto">
            <a:xfrm>
              <a:off x="-5500930" y="1397029"/>
              <a:ext cx="90718" cy="94209"/>
            </a:xfrm>
            <a:custGeom>
              <a:avLst/>
              <a:gdLst>
                <a:gd name="T0" fmla="*/ 31 w 35"/>
                <a:gd name="T1" fmla="*/ 35 h 35"/>
                <a:gd name="T2" fmla="*/ 4 w 35"/>
                <a:gd name="T3" fmla="*/ 35 h 35"/>
                <a:gd name="T4" fmla="*/ 0 w 35"/>
                <a:gd name="T5" fmla="*/ 31 h 35"/>
                <a:gd name="T6" fmla="*/ 0 w 35"/>
                <a:gd name="T7" fmla="*/ 4 h 35"/>
                <a:gd name="T8" fmla="*/ 4 w 35"/>
                <a:gd name="T9" fmla="*/ 0 h 35"/>
                <a:gd name="T10" fmla="*/ 31 w 35"/>
                <a:gd name="T11" fmla="*/ 0 h 35"/>
                <a:gd name="T12" fmla="*/ 35 w 35"/>
                <a:gd name="T13" fmla="*/ 4 h 35"/>
                <a:gd name="T14" fmla="*/ 35 w 35"/>
                <a:gd name="T15" fmla="*/ 31 h 35"/>
                <a:gd name="T16" fmla="*/ 31 w 35"/>
                <a:gd name="T17" fmla="*/ 35 h 35"/>
                <a:gd name="T18" fmla="*/ 7 w 35"/>
                <a:gd name="T19" fmla="*/ 27 h 35"/>
                <a:gd name="T20" fmla="*/ 28 w 35"/>
                <a:gd name="T21" fmla="*/ 27 h 35"/>
                <a:gd name="T22" fmla="*/ 28 w 35"/>
                <a:gd name="T23" fmla="*/ 7 h 35"/>
                <a:gd name="T24" fmla="*/ 7 w 35"/>
                <a:gd name="T25" fmla="*/ 7 h 35"/>
                <a:gd name="T26" fmla="*/ 7 w 35"/>
                <a:gd name="T27"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31" y="35"/>
                  </a:moveTo>
                  <a:cubicBezTo>
                    <a:pt x="4" y="35"/>
                    <a:pt x="4" y="35"/>
                    <a:pt x="4" y="35"/>
                  </a:cubicBezTo>
                  <a:cubicBezTo>
                    <a:pt x="2" y="35"/>
                    <a:pt x="0" y="33"/>
                    <a:pt x="0" y="31"/>
                  </a:cubicBezTo>
                  <a:cubicBezTo>
                    <a:pt x="0" y="4"/>
                    <a:pt x="0" y="4"/>
                    <a:pt x="0" y="4"/>
                  </a:cubicBezTo>
                  <a:cubicBezTo>
                    <a:pt x="0" y="2"/>
                    <a:pt x="2" y="0"/>
                    <a:pt x="4" y="0"/>
                  </a:cubicBezTo>
                  <a:cubicBezTo>
                    <a:pt x="31" y="0"/>
                    <a:pt x="31" y="0"/>
                    <a:pt x="31" y="0"/>
                  </a:cubicBezTo>
                  <a:cubicBezTo>
                    <a:pt x="33" y="0"/>
                    <a:pt x="35" y="2"/>
                    <a:pt x="35" y="4"/>
                  </a:cubicBezTo>
                  <a:cubicBezTo>
                    <a:pt x="35" y="31"/>
                    <a:pt x="35" y="31"/>
                    <a:pt x="35" y="31"/>
                  </a:cubicBezTo>
                  <a:cubicBezTo>
                    <a:pt x="35" y="33"/>
                    <a:pt x="33" y="35"/>
                    <a:pt x="31" y="35"/>
                  </a:cubicBezTo>
                  <a:close/>
                  <a:moveTo>
                    <a:pt x="7" y="27"/>
                  </a:moveTo>
                  <a:cubicBezTo>
                    <a:pt x="28" y="27"/>
                    <a:pt x="28" y="27"/>
                    <a:pt x="28" y="27"/>
                  </a:cubicBezTo>
                  <a:cubicBezTo>
                    <a:pt x="28" y="7"/>
                    <a:pt x="28" y="7"/>
                    <a:pt x="28" y="7"/>
                  </a:cubicBezTo>
                  <a:cubicBezTo>
                    <a:pt x="7" y="7"/>
                    <a:pt x="7" y="7"/>
                    <a:pt x="7" y="7"/>
                  </a:cubicBezTo>
                  <a:lnTo>
                    <a:pt x="7" y="2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9" name="Freeform 471">
              <a:extLst>
                <a:ext uri="{FF2B5EF4-FFF2-40B4-BE49-F238E27FC236}">
                  <a16:creationId xmlns:a16="http://schemas.microsoft.com/office/drawing/2014/main" id="{4B65E6F3-82B2-2098-4B84-EB774F424E5B}"/>
                </a:ext>
              </a:extLst>
            </p:cNvPr>
            <p:cNvSpPr>
              <a:spLocks noEditPoints="1"/>
            </p:cNvSpPr>
            <p:nvPr/>
          </p:nvSpPr>
          <p:spPr bwMode="auto">
            <a:xfrm>
              <a:off x="-5357875" y="1397029"/>
              <a:ext cx="87230" cy="94209"/>
            </a:xfrm>
            <a:custGeom>
              <a:avLst/>
              <a:gdLst>
                <a:gd name="T0" fmla="*/ 31 w 34"/>
                <a:gd name="T1" fmla="*/ 35 h 35"/>
                <a:gd name="T2" fmla="*/ 3 w 34"/>
                <a:gd name="T3" fmla="*/ 35 h 35"/>
                <a:gd name="T4" fmla="*/ 0 w 34"/>
                <a:gd name="T5" fmla="*/ 31 h 35"/>
                <a:gd name="T6" fmla="*/ 0 w 34"/>
                <a:gd name="T7" fmla="*/ 4 h 35"/>
                <a:gd name="T8" fmla="*/ 3 w 34"/>
                <a:gd name="T9" fmla="*/ 0 h 35"/>
                <a:gd name="T10" fmla="*/ 31 w 34"/>
                <a:gd name="T11" fmla="*/ 0 h 35"/>
                <a:gd name="T12" fmla="*/ 34 w 34"/>
                <a:gd name="T13" fmla="*/ 4 h 35"/>
                <a:gd name="T14" fmla="*/ 34 w 34"/>
                <a:gd name="T15" fmla="*/ 31 h 35"/>
                <a:gd name="T16" fmla="*/ 31 w 34"/>
                <a:gd name="T17" fmla="*/ 35 h 35"/>
                <a:gd name="T18" fmla="*/ 7 w 34"/>
                <a:gd name="T19" fmla="*/ 27 h 35"/>
                <a:gd name="T20" fmla="*/ 27 w 34"/>
                <a:gd name="T21" fmla="*/ 27 h 35"/>
                <a:gd name="T22" fmla="*/ 27 w 34"/>
                <a:gd name="T23" fmla="*/ 7 h 35"/>
                <a:gd name="T24" fmla="*/ 7 w 34"/>
                <a:gd name="T25" fmla="*/ 7 h 35"/>
                <a:gd name="T26" fmla="*/ 7 w 34"/>
                <a:gd name="T27"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5">
                  <a:moveTo>
                    <a:pt x="31" y="35"/>
                  </a:moveTo>
                  <a:cubicBezTo>
                    <a:pt x="3" y="35"/>
                    <a:pt x="3" y="35"/>
                    <a:pt x="3" y="35"/>
                  </a:cubicBezTo>
                  <a:cubicBezTo>
                    <a:pt x="1" y="35"/>
                    <a:pt x="0" y="33"/>
                    <a:pt x="0" y="31"/>
                  </a:cubicBezTo>
                  <a:cubicBezTo>
                    <a:pt x="0" y="4"/>
                    <a:pt x="0" y="4"/>
                    <a:pt x="0" y="4"/>
                  </a:cubicBezTo>
                  <a:cubicBezTo>
                    <a:pt x="0" y="2"/>
                    <a:pt x="1" y="0"/>
                    <a:pt x="3" y="0"/>
                  </a:cubicBezTo>
                  <a:cubicBezTo>
                    <a:pt x="31" y="0"/>
                    <a:pt x="31" y="0"/>
                    <a:pt x="31" y="0"/>
                  </a:cubicBezTo>
                  <a:cubicBezTo>
                    <a:pt x="33" y="0"/>
                    <a:pt x="34" y="2"/>
                    <a:pt x="34" y="4"/>
                  </a:cubicBezTo>
                  <a:cubicBezTo>
                    <a:pt x="34" y="31"/>
                    <a:pt x="34" y="31"/>
                    <a:pt x="34" y="31"/>
                  </a:cubicBezTo>
                  <a:cubicBezTo>
                    <a:pt x="34" y="33"/>
                    <a:pt x="33" y="35"/>
                    <a:pt x="31" y="35"/>
                  </a:cubicBezTo>
                  <a:close/>
                  <a:moveTo>
                    <a:pt x="7" y="27"/>
                  </a:moveTo>
                  <a:cubicBezTo>
                    <a:pt x="27" y="27"/>
                    <a:pt x="27" y="27"/>
                    <a:pt x="27" y="27"/>
                  </a:cubicBezTo>
                  <a:cubicBezTo>
                    <a:pt x="27" y="7"/>
                    <a:pt x="27" y="7"/>
                    <a:pt x="27" y="7"/>
                  </a:cubicBezTo>
                  <a:cubicBezTo>
                    <a:pt x="7" y="7"/>
                    <a:pt x="7" y="7"/>
                    <a:pt x="7" y="7"/>
                  </a:cubicBezTo>
                  <a:lnTo>
                    <a:pt x="7" y="2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0" name="Freeform 472">
              <a:extLst>
                <a:ext uri="{FF2B5EF4-FFF2-40B4-BE49-F238E27FC236}">
                  <a16:creationId xmlns:a16="http://schemas.microsoft.com/office/drawing/2014/main" id="{F6608EEF-483F-ACB1-4995-51B7B59B5B7C}"/>
                </a:ext>
              </a:extLst>
            </p:cNvPr>
            <p:cNvSpPr>
              <a:spLocks noEditPoints="1"/>
            </p:cNvSpPr>
            <p:nvPr/>
          </p:nvSpPr>
          <p:spPr bwMode="auto">
            <a:xfrm>
              <a:off x="-5218308" y="1397029"/>
              <a:ext cx="90718" cy="94209"/>
            </a:xfrm>
            <a:custGeom>
              <a:avLst/>
              <a:gdLst>
                <a:gd name="T0" fmla="*/ 31 w 35"/>
                <a:gd name="T1" fmla="*/ 35 h 35"/>
                <a:gd name="T2" fmla="*/ 4 w 35"/>
                <a:gd name="T3" fmla="*/ 35 h 35"/>
                <a:gd name="T4" fmla="*/ 0 w 35"/>
                <a:gd name="T5" fmla="*/ 31 h 35"/>
                <a:gd name="T6" fmla="*/ 0 w 35"/>
                <a:gd name="T7" fmla="*/ 4 h 35"/>
                <a:gd name="T8" fmla="*/ 4 w 35"/>
                <a:gd name="T9" fmla="*/ 0 h 35"/>
                <a:gd name="T10" fmla="*/ 31 w 35"/>
                <a:gd name="T11" fmla="*/ 0 h 35"/>
                <a:gd name="T12" fmla="*/ 35 w 35"/>
                <a:gd name="T13" fmla="*/ 4 h 35"/>
                <a:gd name="T14" fmla="*/ 35 w 35"/>
                <a:gd name="T15" fmla="*/ 31 h 35"/>
                <a:gd name="T16" fmla="*/ 31 w 35"/>
                <a:gd name="T17" fmla="*/ 35 h 35"/>
                <a:gd name="T18" fmla="*/ 7 w 35"/>
                <a:gd name="T19" fmla="*/ 27 h 35"/>
                <a:gd name="T20" fmla="*/ 27 w 35"/>
                <a:gd name="T21" fmla="*/ 27 h 35"/>
                <a:gd name="T22" fmla="*/ 27 w 35"/>
                <a:gd name="T23" fmla="*/ 7 h 35"/>
                <a:gd name="T24" fmla="*/ 7 w 35"/>
                <a:gd name="T25" fmla="*/ 7 h 35"/>
                <a:gd name="T26" fmla="*/ 7 w 35"/>
                <a:gd name="T27"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31" y="35"/>
                  </a:moveTo>
                  <a:cubicBezTo>
                    <a:pt x="4" y="35"/>
                    <a:pt x="4" y="35"/>
                    <a:pt x="4" y="35"/>
                  </a:cubicBezTo>
                  <a:cubicBezTo>
                    <a:pt x="2" y="35"/>
                    <a:pt x="0" y="33"/>
                    <a:pt x="0" y="31"/>
                  </a:cubicBezTo>
                  <a:cubicBezTo>
                    <a:pt x="0" y="4"/>
                    <a:pt x="0" y="4"/>
                    <a:pt x="0" y="4"/>
                  </a:cubicBezTo>
                  <a:cubicBezTo>
                    <a:pt x="0" y="2"/>
                    <a:pt x="2" y="0"/>
                    <a:pt x="4" y="0"/>
                  </a:cubicBezTo>
                  <a:cubicBezTo>
                    <a:pt x="31" y="0"/>
                    <a:pt x="31" y="0"/>
                    <a:pt x="31" y="0"/>
                  </a:cubicBezTo>
                  <a:cubicBezTo>
                    <a:pt x="33" y="0"/>
                    <a:pt x="35" y="2"/>
                    <a:pt x="35" y="4"/>
                  </a:cubicBezTo>
                  <a:cubicBezTo>
                    <a:pt x="35" y="31"/>
                    <a:pt x="35" y="31"/>
                    <a:pt x="35" y="31"/>
                  </a:cubicBezTo>
                  <a:cubicBezTo>
                    <a:pt x="35" y="33"/>
                    <a:pt x="33" y="35"/>
                    <a:pt x="31" y="35"/>
                  </a:cubicBezTo>
                  <a:close/>
                  <a:moveTo>
                    <a:pt x="7" y="27"/>
                  </a:moveTo>
                  <a:cubicBezTo>
                    <a:pt x="27" y="27"/>
                    <a:pt x="27" y="27"/>
                    <a:pt x="27" y="27"/>
                  </a:cubicBezTo>
                  <a:cubicBezTo>
                    <a:pt x="27" y="7"/>
                    <a:pt x="27" y="7"/>
                    <a:pt x="27" y="7"/>
                  </a:cubicBezTo>
                  <a:cubicBezTo>
                    <a:pt x="7" y="7"/>
                    <a:pt x="7" y="7"/>
                    <a:pt x="7" y="7"/>
                  </a:cubicBezTo>
                  <a:lnTo>
                    <a:pt x="7" y="2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1" name="Shape3_20200717_154439">
            <a:extLst>
              <a:ext uri="{FF2B5EF4-FFF2-40B4-BE49-F238E27FC236}">
                <a16:creationId xmlns:a16="http://schemas.microsoft.com/office/drawing/2014/main" id="{EC02AE85-00A5-B398-A180-368140F667E9}"/>
              </a:ext>
            </a:extLst>
          </p:cNvPr>
          <p:cNvGrpSpPr>
            <a:grpSpLocks noChangeAspect="1"/>
          </p:cNvGrpSpPr>
          <p:nvPr/>
        </p:nvGrpSpPr>
        <p:grpSpPr>
          <a:xfrm>
            <a:off x="1875772" y="1210635"/>
            <a:ext cx="607116" cy="610606"/>
            <a:chOff x="-4457668" y="988797"/>
            <a:chExt cx="607116" cy="610606"/>
          </a:xfrm>
          <a:solidFill>
            <a:schemeClr val="accent1"/>
          </a:solidFill>
        </p:grpSpPr>
        <p:sp>
          <p:nvSpPr>
            <p:cNvPr id="256" name="Freeform 473">
              <a:extLst>
                <a:ext uri="{FF2B5EF4-FFF2-40B4-BE49-F238E27FC236}">
                  <a16:creationId xmlns:a16="http://schemas.microsoft.com/office/drawing/2014/main" id="{678ECC75-47D7-68DD-8B34-244CE42D0A44}"/>
                </a:ext>
              </a:extLst>
            </p:cNvPr>
            <p:cNvSpPr>
              <a:spLocks/>
            </p:cNvSpPr>
            <p:nvPr/>
          </p:nvSpPr>
          <p:spPr bwMode="auto">
            <a:xfrm>
              <a:off x="-4457668" y="988797"/>
              <a:ext cx="607116" cy="610606"/>
            </a:xfrm>
            <a:custGeom>
              <a:avLst/>
              <a:gdLst>
                <a:gd name="T0" fmla="*/ 116 w 232"/>
                <a:gd name="T1" fmla="*/ 232 h 232"/>
                <a:gd name="T2" fmla="*/ 0 w 232"/>
                <a:gd name="T3" fmla="*/ 116 h 232"/>
                <a:gd name="T4" fmla="*/ 116 w 232"/>
                <a:gd name="T5" fmla="*/ 0 h 232"/>
                <a:gd name="T6" fmla="*/ 193 w 232"/>
                <a:gd name="T7" fmla="*/ 30 h 232"/>
                <a:gd name="T8" fmla="*/ 194 w 232"/>
                <a:gd name="T9" fmla="*/ 35 h 232"/>
                <a:gd name="T10" fmla="*/ 189 w 232"/>
                <a:gd name="T11" fmla="*/ 36 h 232"/>
                <a:gd name="T12" fmla="*/ 116 w 232"/>
                <a:gd name="T13" fmla="*/ 8 h 232"/>
                <a:gd name="T14" fmla="*/ 7 w 232"/>
                <a:gd name="T15" fmla="*/ 116 h 232"/>
                <a:gd name="T16" fmla="*/ 116 w 232"/>
                <a:gd name="T17" fmla="*/ 225 h 232"/>
                <a:gd name="T18" fmla="*/ 224 w 232"/>
                <a:gd name="T19" fmla="*/ 116 h 232"/>
                <a:gd name="T20" fmla="*/ 228 w 232"/>
                <a:gd name="T21" fmla="*/ 113 h 232"/>
                <a:gd name="T22" fmla="*/ 232 w 232"/>
                <a:gd name="T23" fmla="*/ 116 h 232"/>
                <a:gd name="T24" fmla="*/ 116 w 232"/>
                <a:gd name="T25"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32">
                  <a:moveTo>
                    <a:pt x="116" y="232"/>
                  </a:moveTo>
                  <a:cubicBezTo>
                    <a:pt x="52" y="232"/>
                    <a:pt x="0" y="180"/>
                    <a:pt x="0" y="116"/>
                  </a:cubicBezTo>
                  <a:cubicBezTo>
                    <a:pt x="0" y="52"/>
                    <a:pt x="52" y="0"/>
                    <a:pt x="116" y="0"/>
                  </a:cubicBezTo>
                  <a:cubicBezTo>
                    <a:pt x="145" y="0"/>
                    <a:pt x="172" y="11"/>
                    <a:pt x="193" y="30"/>
                  </a:cubicBezTo>
                  <a:cubicBezTo>
                    <a:pt x="195" y="32"/>
                    <a:pt x="195" y="34"/>
                    <a:pt x="194" y="35"/>
                  </a:cubicBezTo>
                  <a:cubicBezTo>
                    <a:pt x="192" y="37"/>
                    <a:pt x="190" y="37"/>
                    <a:pt x="189" y="36"/>
                  </a:cubicBezTo>
                  <a:cubicBezTo>
                    <a:pt x="169" y="18"/>
                    <a:pt x="143" y="8"/>
                    <a:pt x="116" y="8"/>
                  </a:cubicBezTo>
                  <a:cubicBezTo>
                    <a:pt x="56" y="8"/>
                    <a:pt x="7" y="56"/>
                    <a:pt x="7" y="116"/>
                  </a:cubicBezTo>
                  <a:cubicBezTo>
                    <a:pt x="7" y="176"/>
                    <a:pt x="56" y="225"/>
                    <a:pt x="116" y="225"/>
                  </a:cubicBezTo>
                  <a:cubicBezTo>
                    <a:pt x="176" y="225"/>
                    <a:pt x="224" y="176"/>
                    <a:pt x="224" y="116"/>
                  </a:cubicBezTo>
                  <a:cubicBezTo>
                    <a:pt x="224" y="114"/>
                    <a:pt x="226" y="113"/>
                    <a:pt x="228" y="113"/>
                  </a:cubicBezTo>
                  <a:cubicBezTo>
                    <a:pt x="230" y="113"/>
                    <a:pt x="232" y="114"/>
                    <a:pt x="232" y="116"/>
                  </a:cubicBezTo>
                  <a:cubicBezTo>
                    <a:pt x="232" y="180"/>
                    <a:pt x="180" y="232"/>
                    <a:pt x="116" y="2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7" name="Freeform 474">
              <a:extLst>
                <a:ext uri="{FF2B5EF4-FFF2-40B4-BE49-F238E27FC236}">
                  <a16:creationId xmlns:a16="http://schemas.microsoft.com/office/drawing/2014/main" id="{1A62EE22-86F7-9788-543D-C9950FE5968C}"/>
                </a:ext>
              </a:extLst>
            </p:cNvPr>
            <p:cNvSpPr>
              <a:spLocks/>
            </p:cNvSpPr>
            <p:nvPr/>
          </p:nvSpPr>
          <p:spPr bwMode="auto">
            <a:xfrm>
              <a:off x="-4164577" y="1076025"/>
              <a:ext cx="129100" cy="230285"/>
            </a:xfrm>
            <a:custGeom>
              <a:avLst/>
              <a:gdLst>
                <a:gd name="T0" fmla="*/ 45 w 49"/>
                <a:gd name="T1" fmla="*/ 87 h 87"/>
                <a:gd name="T2" fmla="*/ 4 w 49"/>
                <a:gd name="T3" fmla="*/ 87 h 87"/>
                <a:gd name="T4" fmla="*/ 0 w 49"/>
                <a:gd name="T5" fmla="*/ 83 h 87"/>
                <a:gd name="T6" fmla="*/ 0 w 49"/>
                <a:gd name="T7" fmla="*/ 3 h 87"/>
                <a:gd name="T8" fmla="*/ 4 w 49"/>
                <a:gd name="T9" fmla="*/ 0 h 87"/>
                <a:gd name="T10" fmla="*/ 7 w 49"/>
                <a:gd name="T11" fmla="*/ 3 h 87"/>
                <a:gd name="T12" fmla="*/ 7 w 49"/>
                <a:gd name="T13" fmla="*/ 80 h 87"/>
                <a:gd name="T14" fmla="*/ 45 w 49"/>
                <a:gd name="T15" fmla="*/ 80 h 87"/>
                <a:gd name="T16" fmla="*/ 49 w 49"/>
                <a:gd name="T17" fmla="*/ 83 h 87"/>
                <a:gd name="T18" fmla="*/ 45 w 49"/>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87">
                  <a:moveTo>
                    <a:pt x="45" y="87"/>
                  </a:moveTo>
                  <a:cubicBezTo>
                    <a:pt x="4" y="87"/>
                    <a:pt x="4" y="87"/>
                    <a:pt x="4" y="87"/>
                  </a:cubicBezTo>
                  <a:cubicBezTo>
                    <a:pt x="2" y="87"/>
                    <a:pt x="0" y="85"/>
                    <a:pt x="0" y="83"/>
                  </a:cubicBezTo>
                  <a:cubicBezTo>
                    <a:pt x="0" y="3"/>
                    <a:pt x="0" y="3"/>
                    <a:pt x="0" y="3"/>
                  </a:cubicBezTo>
                  <a:cubicBezTo>
                    <a:pt x="0" y="1"/>
                    <a:pt x="2" y="0"/>
                    <a:pt x="4" y="0"/>
                  </a:cubicBezTo>
                  <a:cubicBezTo>
                    <a:pt x="6" y="0"/>
                    <a:pt x="7" y="1"/>
                    <a:pt x="7" y="3"/>
                  </a:cubicBezTo>
                  <a:cubicBezTo>
                    <a:pt x="7" y="80"/>
                    <a:pt x="7" y="80"/>
                    <a:pt x="7" y="80"/>
                  </a:cubicBezTo>
                  <a:cubicBezTo>
                    <a:pt x="45" y="80"/>
                    <a:pt x="45" y="80"/>
                    <a:pt x="45" y="80"/>
                  </a:cubicBezTo>
                  <a:cubicBezTo>
                    <a:pt x="47" y="80"/>
                    <a:pt x="49" y="81"/>
                    <a:pt x="49" y="83"/>
                  </a:cubicBezTo>
                  <a:cubicBezTo>
                    <a:pt x="49" y="85"/>
                    <a:pt x="47" y="87"/>
                    <a:pt x="45"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8" name="Freeform 475">
              <a:extLst>
                <a:ext uri="{FF2B5EF4-FFF2-40B4-BE49-F238E27FC236}">
                  <a16:creationId xmlns:a16="http://schemas.microsoft.com/office/drawing/2014/main" id="{1AF75103-22C0-1AB1-78FE-64E85E06ADB7}"/>
                </a:ext>
              </a:extLst>
            </p:cNvPr>
            <p:cNvSpPr>
              <a:spLocks/>
            </p:cNvSpPr>
            <p:nvPr/>
          </p:nvSpPr>
          <p:spPr bwMode="auto">
            <a:xfrm>
              <a:off x="-4038967" y="992285"/>
              <a:ext cx="94209" cy="101187"/>
            </a:xfrm>
            <a:custGeom>
              <a:avLst/>
              <a:gdLst>
                <a:gd name="T0" fmla="*/ 3 w 35"/>
                <a:gd name="T1" fmla="*/ 39 h 39"/>
                <a:gd name="T2" fmla="*/ 0 w 35"/>
                <a:gd name="T3" fmla="*/ 36 h 39"/>
                <a:gd name="T4" fmla="*/ 3 w 35"/>
                <a:gd name="T5" fmla="*/ 32 h 39"/>
                <a:gd name="T6" fmla="*/ 27 w 35"/>
                <a:gd name="T7" fmla="*/ 29 h 39"/>
                <a:gd name="T8" fmla="*/ 25 w 35"/>
                <a:gd name="T9" fmla="*/ 4 h 39"/>
                <a:gd name="T10" fmla="*/ 28 w 35"/>
                <a:gd name="T11" fmla="*/ 0 h 39"/>
                <a:gd name="T12" fmla="*/ 32 w 35"/>
                <a:gd name="T13" fmla="*/ 3 h 39"/>
                <a:gd name="T14" fmla="*/ 35 w 35"/>
                <a:gd name="T15" fmla="*/ 32 h 39"/>
                <a:gd name="T16" fmla="*/ 34 w 35"/>
                <a:gd name="T17" fmla="*/ 34 h 39"/>
                <a:gd name="T18" fmla="*/ 32 w 35"/>
                <a:gd name="T19" fmla="*/ 36 h 39"/>
                <a:gd name="T20" fmla="*/ 4 w 35"/>
                <a:gd name="T21" fmla="*/ 39 h 39"/>
                <a:gd name="T22" fmla="*/ 3 w 35"/>
                <a:gd name="T2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9">
                  <a:moveTo>
                    <a:pt x="3" y="39"/>
                  </a:moveTo>
                  <a:cubicBezTo>
                    <a:pt x="2" y="39"/>
                    <a:pt x="0" y="37"/>
                    <a:pt x="0" y="36"/>
                  </a:cubicBezTo>
                  <a:cubicBezTo>
                    <a:pt x="0" y="34"/>
                    <a:pt x="1" y="32"/>
                    <a:pt x="3" y="32"/>
                  </a:cubicBezTo>
                  <a:cubicBezTo>
                    <a:pt x="27" y="29"/>
                    <a:pt x="27" y="29"/>
                    <a:pt x="27" y="29"/>
                  </a:cubicBezTo>
                  <a:cubicBezTo>
                    <a:pt x="25" y="4"/>
                    <a:pt x="25" y="4"/>
                    <a:pt x="25" y="4"/>
                  </a:cubicBezTo>
                  <a:cubicBezTo>
                    <a:pt x="24" y="2"/>
                    <a:pt x="26" y="1"/>
                    <a:pt x="28" y="0"/>
                  </a:cubicBezTo>
                  <a:cubicBezTo>
                    <a:pt x="30" y="0"/>
                    <a:pt x="32" y="2"/>
                    <a:pt x="32" y="3"/>
                  </a:cubicBezTo>
                  <a:cubicBezTo>
                    <a:pt x="35" y="32"/>
                    <a:pt x="35" y="32"/>
                    <a:pt x="35" y="32"/>
                  </a:cubicBezTo>
                  <a:cubicBezTo>
                    <a:pt x="35" y="33"/>
                    <a:pt x="35" y="34"/>
                    <a:pt x="34" y="34"/>
                  </a:cubicBezTo>
                  <a:cubicBezTo>
                    <a:pt x="33" y="35"/>
                    <a:pt x="33" y="36"/>
                    <a:pt x="32" y="36"/>
                  </a:cubicBezTo>
                  <a:cubicBezTo>
                    <a:pt x="4" y="39"/>
                    <a:pt x="4" y="39"/>
                    <a:pt x="4" y="39"/>
                  </a:cubicBezTo>
                  <a:cubicBezTo>
                    <a:pt x="4" y="39"/>
                    <a:pt x="3" y="39"/>
                    <a:pt x="3"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2" name="Shape0_20200717_154439">
            <a:extLst>
              <a:ext uri="{FF2B5EF4-FFF2-40B4-BE49-F238E27FC236}">
                <a16:creationId xmlns:a16="http://schemas.microsoft.com/office/drawing/2014/main" id="{C364CCF4-BB81-3883-97EB-6B65EEF95D34}"/>
              </a:ext>
            </a:extLst>
          </p:cNvPr>
          <p:cNvGrpSpPr>
            <a:grpSpLocks noChangeAspect="1"/>
          </p:cNvGrpSpPr>
          <p:nvPr/>
        </p:nvGrpSpPr>
        <p:grpSpPr>
          <a:xfrm>
            <a:off x="4479906" y="1207145"/>
            <a:ext cx="621073" cy="621075"/>
            <a:chOff x="-2001290" y="985307"/>
            <a:chExt cx="621073" cy="621075"/>
          </a:xfrm>
          <a:solidFill>
            <a:schemeClr val="accent1"/>
          </a:solidFill>
        </p:grpSpPr>
        <p:sp>
          <p:nvSpPr>
            <p:cNvPr id="242" name="Freeform 476">
              <a:extLst>
                <a:ext uri="{FF2B5EF4-FFF2-40B4-BE49-F238E27FC236}">
                  <a16:creationId xmlns:a16="http://schemas.microsoft.com/office/drawing/2014/main" id="{EDEFC7C1-7523-66AF-5DA0-A7726B347EB6}"/>
                </a:ext>
              </a:extLst>
            </p:cNvPr>
            <p:cNvSpPr>
              <a:spLocks noEditPoints="1"/>
            </p:cNvSpPr>
            <p:nvPr/>
          </p:nvSpPr>
          <p:spPr bwMode="auto">
            <a:xfrm>
              <a:off x="-2001290" y="985307"/>
              <a:ext cx="621073" cy="621073"/>
            </a:xfrm>
            <a:custGeom>
              <a:avLst/>
              <a:gdLst>
                <a:gd name="T0" fmla="*/ 118 w 237"/>
                <a:gd name="T1" fmla="*/ 236 h 236"/>
                <a:gd name="T2" fmla="*/ 0 w 237"/>
                <a:gd name="T3" fmla="*/ 118 h 236"/>
                <a:gd name="T4" fmla="*/ 118 w 237"/>
                <a:gd name="T5" fmla="*/ 0 h 236"/>
                <a:gd name="T6" fmla="*/ 237 w 237"/>
                <a:gd name="T7" fmla="*/ 118 h 236"/>
                <a:gd name="T8" fmla="*/ 118 w 237"/>
                <a:gd name="T9" fmla="*/ 236 h 236"/>
                <a:gd name="T10" fmla="*/ 118 w 237"/>
                <a:gd name="T11" fmla="*/ 7 h 236"/>
                <a:gd name="T12" fmla="*/ 7 w 237"/>
                <a:gd name="T13" fmla="*/ 118 h 236"/>
                <a:gd name="T14" fmla="*/ 118 w 237"/>
                <a:gd name="T15" fmla="*/ 229 h 236"/>
                <a:gd name="T16" fmla="*/ 229 w 237"/>
                <a:gd name="T17" fmla="*/ 118 h 236"/>
                <a:gd name="T18" fmla="*/ 118 w 237"/>
                <a:gd name="T19" fmla="*/ 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236">
                  <a:moveTo>
                    <a:pt x="118" y="236"/>
                  </a:moveTo>
                  <a:cubicBezTo>
                    <a:pt x="53" y="236"/>
                    <a:pt x="0" y="183"/>
                    <a:pt x="0" y="118"/>
                  </a:cubicBezTo>
                  <a:cubicBezTo>
                    <a:pt x="0" y="53"/>
                    <a:pt x="53" y="0"/>
                    <a:pt x="118" y="0"/>
                  </a:cubicBezTo>
                  <a:cubicBezTo>
                    <a:pt x="184" y="0"/>
                    <a:pt x="237" y="53"/>
                    <a:pt x="237" y="118"/>
                  </a:cubicBezTo>
                  <a:cubicBezTo>
                    <a:pt x="237" y="183"/>
                    <a:pt x="184" y="236"/>
                    <a:pt x="118" y="236"/>
                  </a:cubicBezTo>
                  <a:close/>
                  <a:moveTo>
                    <a:pt x="118" y="7"/>
                  </a:moveTo>
                  <a:cubicBezTo>
                    <a:pt x="57" y="7"/>
                    <a:pt x="7" y="57"/>
                    <a:pt x="7" y="118"/>
                  </a:cubicBezTo>
                  <a:cubicBezTo>
                    <a:pt x="7" y="179"/>
                    <a:pt x="57" y="229"/>
                    <a:pt x="118" y="229"/>
                  </a:cubicBezTo>
                  <a:cubicBezTo>
                    <a:pt x="180" y="229"/>
                    <a:pt x="229" y="179"/>
                    <a:pt x="229" y="118"/>
                  </a:cubicBezTo>
                  <a:cubicBezTo>
                    <a:pt x="229" y="57"/>
                    <a:pt x="180" y="7"/>
                    <a:pt x="11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3" name="Freeform 477">
              <a:extLst>
                <a:ext uri="{FF2B5EF4-FFF2-40B4-BE49-F238E27FC236}">
                  <a16:creationId xmlns:a16="http://schemas.microsoft.com/office/drawing/2014/main" id="{052DFEFE-4C52-B195-168A-C748CD9D0438}"/>
                </a:ext>
              </a:extLst>
            </p:cNvPr>
            <p:cNvSpPr>
              <a:spLocks/>
            </p:cNvSpPr>
            <p:nvPr/>
          </p:nvSpPr>
          <p:spPr bwMode="auto">
            <a:xfrm>
              <a:off x="-1701221" y="985307"/>
              <a:ext cx="17447" cy="52339"/>
            </a:xfrm>
            <a:custGeom>
              <a:avLst/>
              <a:gdLst>
                <a:gd name="T0" fmla="*/ 3 w 7"/>
                <a:gd name="T1" fmla="*/ 20 h 20"/>
                <a:gd name="T2" fmla="*/ 0 w 7"/>
                <a:gd name="T3" fmla="*/ 17 h 20"/>
                <a:gd name="T4" fmla="*/ 0 w 7"/>
                <a:gd name="T5" fmla="*/ 3 h 20"/>
                <a:gd name="T6" fmla="*/ 3 w 7"/>
                <a:gd name="T7" fmla="*/ 0 h 20"/>
                <a:gd name="T8" fmla="*/ 7 w 7"/>
                <a:gd name="T9" fmla="*/ 3 h 20"/>
                <a:gd name="T10" fmla="*/ 7 w 7"/>
                <a:gd name="T11" fmla="*/ 17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9"/>
                    <a:pt x="0" y="17"/>
                  </a:cubicBezTo>
                  <a:cubicBezTo>
                    <a:pt x="0" y="3"/>
                    <a:pt x="0" y="3"/>
                    <a:pt x="0" y="3"/>
                  </a:cubicBezTo>
                  <a:cubicBezTo>
                    <a:pt x="0" y="1"/>
                    <a:pt x="1" y="0"/>
                    <a:pt x="3" y="0"/>
                  </a:cubicBezTo>
                  <a:cubicBezTo>
                    <a:pt x="5" y="0"/>
                    <a:pt x="7" y="1"/>
                    <a:pt x="7" y="3"/>
                  </a:cubicBezTo>
                  <a:cubicBezTo>
                    <a:pt x="7" y="17"/>
                    <a:pt x="7" y="17"/>
                    <a:pt x="7" y="17"/>
                  </a:cubicBezTo>
                  <a:cubicBezTo>
                    <a:pt x="7" y="19"/>
                    <a:pt x="5" y="20"/>
                    <a:pt x="3"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4" name="Freeform 478">
              <a:extLst>
                <a:ext uri="{FF2B5EF4-FFF2-40B4-BE49-F238E27FC236}">
                  <a16:creationId xmlns:a16="http://schemas.microsoft.com/office/drawing/2014/main" id="{9A11F2EB-7C04-29C7-0CBC-C12DC835E41C}"/>
                </a:ext>
              </a:extLst>
            </p:cNvPr>
            <p:cNvSpPr>
              <a:spLocks/>
            </p:cNvSpPr>
            <p:nvPr/>
          </p:nvSpPr>
          <p:spPr bwMode="auto">
            <a:xfrm>
              <a:off x="-1854745" y="1023689"/>
              <a:ext cx="41870" cy="48848"/>
            </a:xfrm>
            <a:custGeom>
              <a:avLst/>
              <a:gdLst>
                <a:gd name="T0" fmla="*/ 11 w 15"/>
                <a:gd name="T1" fmla="*/ 19 h 19"/>
                <a:gd name="T2" fmla="*/ 7 w 15"/>
                <a:gd name="T3" fmla="*/ 17 h 19"/>
                <a:gd name="T4" fmla="*/ 1 w 15"/>
                <a:gd name="T5" fmla="*/ 6 h 19"/>
                <a:gd name="T6" fmla="*/ 2 w 15"/>
                <a:gd name="T7" fmla="*/ 1 h 19"/>
                <a:gd name="T8" fmla="*/ 7 w 15"/>
                <a:gd name="T9" fmla="*/ 2 h 19"/>
                <a:gd name="T10" fmla="*/ 14 w 15"/>
                <a:gd name="T11" fmla="*/ 13 h 19"/>
                <a:gd name="T12" fmla="*/ 12 w 15"/>
                <a:gd name="T13" fmla="*/ 18 h 19"/>
                <a:gd name="T14" fmla="*/ 11 w 1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9">
                  <a:moveTo>
                    <a:pt x="11" y="19"/>
                  </a:moveTo>
                  <a:cubicBezTo>
                    <a:pt x="9" y="19"/>
                    <a:pt x="8" y="18"/>
                    <a:pt x="7" y="17"/>
                  </a:cubicBezTo>
                  <a:cubicBezTo>
                    <a:pt x="1" y="6"/>
                    <a:pt x="1" y="6"/>
                    <a:pt x="1" y="6"/>
                  </a:cubicBezTo>
                  <a:cubicBezTo>
                    <a:pt x="0" y="4"/>
                    <a:pt x="0" y="2"/>
                    <a:pt x="2" y="1"/>
                  </a:cubicBezTo>
                  <a:cubicBezTo>
                    <a:pt x="4" y="0"/>
                    <a:pt x="6" y="0"/>
                    <a:pt x="7" y="2"/>
                  </a:cubicBezTo>
                  <a:cubicBezTo>
                    <a:pt x="14" y="13"/>
                    <a:pt x="14" y="13"/>
                    <a:pt x="14" y="13"/>
                  </a:cubicBezTo>
                  <a:cubicBezTo>
                    <a:pt x="15" y="15"/>
                    <a:pt x="14" y="17"/>
                    <a:pt x="12" y="18"/>
                  </a:cubicBezTo>
                  <a:cubicBezTo>
                    <a:pt x="12" y="19"/>
                    <a:pt x="11" y="19"/>
                    <a:pt x="11"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5" name="Freeform 479">
              <a:extLst>
                <a:ext uri="{FF2B5EF4-FFF2-40B4-BE49-F238E27FC236}">
                  <a16:creationId xmlns:a16="http://schemas.microsoft.com/office/drawing/2014/main" id="{3E88E600-FD51-63B7-EE2F-49C005151824}"/>
                </a:ext>
              </a:extLst>
            </p:cNvPr>
            <p:cNvSpPr>
              <a:spLocks/>
            </p:cNvSpPr>
            <p:nvPr/>
          </p:nvSpPr>
          <p:spPr bwMode="auto">
            <a:xfrm>
              <a:off x="-1962908" y="1135342"/>
              <a:ext cx="48848" cy="34892"/>
            </a:xfrm>
            <a:custGeom>
              <a:avLst/>
              <a:gdLst>
                <a:gd name="T0" fmla="*/ 15 w 19"/>
                <a:gd name="T1" fmla="*/ 14 h 14"/>
                <a:gd name="T2" fmla="*/ 14 w 19"/>
                <a:gd name="T3" fmla="*/ 13 h 14"/>
                <a:gd name="T4" fmla="*/ 2 w 19"/>
                <a:gd name="T5" fmla="*/ 7 h 14"/>
                <a:gd name="T6" fmla="*/ 1 w 19"/>
                <a:gd name="T7" fmla="*/ 2 h 14"/>
                <a:gd name="T8" fmla="*/ 6 w 19"/>
                <a:gd name="T9" fmla="*/ 1 h 14"/>
                <a:gd name="T10" fmla="*/ 17 w 19"/>
                <a:gd name="T11" fmla="*/ 7 h 14"/>
                <a:gd name="T12" fmla="*/ 18 w 19"/>
                <a:gd name="T13" fmla="*/ 12 h 14"/>
                <a:gd name="T14" fmla="*/ 15 w 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5" y="14"/>
                  </a:moveTo>
                  <a:cubicBezTo>
                    <a:pt x="15" y="14"/>
                    <a:pt x="14" y="14"/>
                    <a:pt x="14" y="13"/>
                  </a:cubicBezTo>
                  <a:cubicBezTo>
                    <a:pt x="2" y="7"/>
                    <a:pt x="2" y="7"/>
                    <a:pt x="2" y="7"/>
                  </a:cubicBezTo>
                  <a:cubicBezTo>
                    <a:pt x="1" y="6"/>
                    <a:pt x="0" y="4"/>
                    <a:pt x="1" y="2"/>
                  </a:cubicBezTo>
                  <a:cubicBezTo>
                    <a:pt x="2" y="0"/>
                    <a:pt x="4" y="0"/>
                    <a:pt x="6" y="1"/>
                  </a:cubicBezTo>
                  <a:cubicBezTo>
                    <a:pt x="17" y="7"/>
                    <a:pt x="17" y="7"/>
                    <a:pt x="17" y="7"/>
                  </a:cubicBezTo>
                  <a:cubicBezTo>
                    <a:pt x="19" y="8"/>
                    <a:pt x="19" y="10"/>
                    <a:pt x="18" y="12"/>
                  </a:cubicBezTo>
                  <a:cubicBezTo>
                    <a:pt x="18" y="13"/>
                    <a:pt x="17" y="14"/>
                    <a:pt x="15"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6" name="Freeform 480">
              <a:extLst>
                <a:ext uri="{FF2B5EF4-FFF2-40B4-BE49-F238E27FC236}">
                  <a16:creationId xmlns:a16="http://schemas.microsoft.com/office/drawing/2014/main" id="{101A25E2-EB6C-B605-29C9-9120ACA3E4A3}"/>
                </a:ext>
              </a:extLst>
            </p:cNvPr>
            <p:cNvSpPr>
              <a:spLocks/>
            </p:cNvSpPr>
            <p:nvPr/>
          </p:nvSpPr>
          <p:spPr bwMode="auto">
            <a:xfrm>
              <a:off x="-2001290" y="1285376"/>
              <a:ext cx="52339" cy="20935"/>
            </a:xfrm>
            <a:custGeom>
              <a:avLst/>
              <a:gdLst>
                <a:gd name="T0" fmla="*/ 17 w 20"/>
                <a:gd name="T1" fmla="*/ 7 h 7"/>
                <a:gd name="T2" fmla="*/ 4 w 20"/>
                <a:gd name="T3" fmla="*/ 7 h 7"/>
                <a:gd name="T4" fmla="*/ 0 w 20"/>
                <a:gd name="T5" fmla="*/ 3 h 7"/>
                <a:gd name="T6" fmla="*/ 4 w 20"/>
                <a:gd name="T7" fmla="*/ 0 h 7"/>
                <a:gd name="T8" fmla="*/ 17 w 20"/>
                <a:gd name="T9" fmla="*/ 0 h 7"/>
                <a:gd name="T10" fmla="*/ 20 w 20"/>
                <a:gd name="T11" fmla="*/ 3 h 7"/>
                <a:gd name="T12" fmla="*/ 17 w 2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7" y="7"/>
                  </a:moveTo>
                  <a:cubicBezTo>
                    <a:pt x="4" y="7"/>
                    <a:pt x="4" y="7"/>
                    <a:pt x="4" y="7"/>
                  </a:cubicBezTo>
                  <a:cubicBezTo>
                    <a:pt x="2" y="7"/>
                    <a:pt x="0" y="5"/>
                    <a:pt x="0" y="3"/>
                  </a:cubicBezTo>
                  <a:cubicBezTo>
                    <a:pt x="0" y="1"/>
                    <a:pt x="2" y="0"/>
                    <a:pt x="4" y="0"/>
                  </a:cubicBezTo>
                  <a:cubicBezTo>
                    <a:pt x="17" y="0"/>
                    <a:pt x="17" y="0"/>
                    <a:pt x="17" y="0"/>
                  </a:cubicBezTo>
                  <a:cubicBezTo>
                    <a:pt x="19" y="0"/>
                    <a:pt x="20" y="1"/>
                    <a:pt x="20" y="3"/>
                  </a:cubicBezTo>
                  <a:cubicBezTo>
                    <a:pt x="20" y="5"/>
                    <a:pt x="19" y="7"/>
                    <a:pt x="1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7" name="Freeform 481">
              <a:extLst>
                <a:ext uri="{FF2B5EF4-FFF2-40B4-BE49-F238E27FC236}">
                  <a16:creationId xmlns:a16="http://schemas.microsoft.com/office/drawing/2014/main" id="{3C54C869-80C2-B307-3FB8-AE31AD272354}"/>
                </a:ext>
              </a:extLst>
            </p:cNvPr>
            <p:cNvSpPr>
              <a:spLocks/>
            </p:cNvSpPr>
            <p:nvPr/>
          </p:nvSpPr>
          <p:spPr bwMode="auto">
            <a:xfrm>
              <a:off x="-1962908" y="1417964"/>
              <a:ext cx="48848" cy="38382"/>
            </a:xfrm>
            <a:custGeom>
              <a:avLst/>
              <a:gdLst>
                <a:gd name="T0" fmla="*/ 4 w 19"/>
                <a:gd name="T1" fmla="*/ 14 h 14"/>
                <a:gd name="T2" fmla="*/ 1 w 19"/>
                <a:gd name="T3" fmla="*/ 12 h 14"/>
                <a:gd name="T4" fmla="*/ 2 w 19"/>
                <a:gd name="T5" fmla="*/ 7 h 14"/>
                <a:gd name="T6" fmla="*/ 14 w 19"/>
                <a:gd name="T7" fmla="*/ 1 h 14"/>
                <a:gd name="T8" fmla="*/ 18 w 19"/>
                <a:gd name="T9" fmla="*/ 2 h 14"/>
                <a:gd name="T10" fmla="*/ 17 w 19"/>
                <a:gd name="T11" fmla="*/ 7 h 14"/>
                <a:gd name="T12" fmla="*/ 6 w 19"/>
                <a:gd name="T13" fmla="*/ 14 h 14"/>
                <a:gd name="T14" fmla="*/ 4 w 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4" y="14"/>
                  </a:moveTo>
                  <a:cubicBezTo>
                    <a:pt x="3" y="14"/>
                    <a:pt x="2" y="13"/>
                    <a:pt x="1" y="12"/>
                  </a:cubicBezTo>
                  <a:cubicBezTo>
                    <a:pt x="0" y="11"/>
                    <a:pt x="1" y="8"/>
                    <a:pt x="2" y="7"/>
                  </a:cubicBezTo>
                  <a:cubicBezTo>
                    <a:pt x="14" y="1"/>
                    <a:pt x="14" y="1"/>
                    <a:pt x="14" y="1"/>
                  </a:cubicBezTo>
                  <a:cubicBezTo>
                    <a:pt x="15" y="0"/>
                    <a:pt x="17" y="0"/>
                    <a:pt x="18" y="2"/>
                  </a:cubicBezTo>
                  <a:cubicBezTo>
                    <a:pt x="19" y="4"/>
                    <a:pt x="19" y="6"/>
                    <a:pt x="17" y="7"/>
                  </a:cubicBezTo>
                  <a:cubicBezTo>
                    <a:pt x="6" y="14"/>
                    <a:pt x="6" y="14"/>
                    <a:pt x="6" y="14"/>
                  </a:cubicBezTo>
                  <a:cubicBezTo>
                    <a:pt x="5" y="14"/>
                    <a:pt x="5" y="14"/>
                    <a:pt x="4"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8" name="Freeform 482">
              <a:extLst>
                <a:ext uri="{FF2B5EF4-FFF2-40B4-BE49-F238E27FC236}">
                  <a16:creationId xmlns:a16="http://schemas.microsoft.com/office/drawing/2014/main" id="{7FE60695-B581-BD9B-97E6-DFA5D295DCFF}"/>
                </a:ext>
              </a:extLst>
            </p:cNvPr>
            <p:cNvSpPr>
              <a:spLocks/>
            </p:cNvSpPr>
            <p:nvPr/>
          </p:nvSpPr>
          <p:spPr bwMode="auto">
            <a:xfrm>
              <a:off x="-1854745" y="1515661"/>
              <a:ext cx="41870" cy="48848"/>
            </a:xfrm>
            <a:custGeom>
              <a:avLst/>
              <a:gdLst>
                <a:gd name="T0" fmla="*/ 4 w 15"/>
                <a:gd name="T1" fmla="*/ 19 h 19"/>
                <a:gd name="T2" fmla="*/ 2 w 15"/>
                <a:gd name="T3" fmla="*/ 19 h 19"/>
                <a:gd name="T4" fmla="*/ 1 w 15"/>
                <a:gd name="T5" fmla="*/ 14 h 19"/>
                <a:gd name="T6" fmla="*/ 7 w 15"/>
                <a:gd name="T7" fmla="*/ 2 h 19"/>
                <a:gd name="T8" fmla="*/ 12 w 15"/>
                <a:gd name="T9" fmla="*/ 1 h 19"/>
                <a:gd name="T10" fmla="*/ 14 w 15"/>
                <a:gd name="T11" fmla="*/ 6 h 19"/>
                <a:gd name="T12" fmla="*/ 7 w 15"/>
                <a:gd name="T13" fmla="*/ 17 h 19"/>
                <a:gd name="T14" fmla="*/ 4 w 1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9">
                  <a:moveTo>
                    <a:pt x="4" y="19"/>
                  </a:moveTo>
                  <a:cubicBezTo>
                    <a:pt x="3" y="19"/>
                    <a:pt x="3" y="19"/>
                    <a:pt x="2" y="19"/>
                  </a:cubicBezTo>
                  <a:cubicBezTo>
                    <a:pt x="0" y="18"/>
                    <a:pt x="0" y="15"/>
                    <a:pt x="1" y="14"/>
                  </a:cubicBezTo>
                  <a:cubicBezTo>
                    <a:pt x="7" y="2"/>
                    <a:pt x="7" y="2"/>
                    <a:pt x="7" y="2"/>
                  </a:cubicBezTo>
                  <a:cubicBezTo>
                    <a:pt x="8" y="1"/>
                    <a:pt x="11" y="0"/>
                    <a:pt x="12" y="1"/>
                  </a:cubicBezTo>
                  <a:cubicBezTo>
                    <a:pt x="14" y="2"/>
                    <a:pt x="15" y="4"/>
                    <a:pt x="14" y="6"/>
                  </a:cubicBezTo>
                  <a:cubicBezTo>
                    <a:pt x="7" y="17"/>
                    <a:pt x="7" y="17"/>
                    <a:pt x="7" y="17"/>
                  </a:cubicBezTo>
                  <a:cubicBezTo>
                    <a:pt x="6" y="18"/>
                    <a:pt x="5" y="19"/>
                    <a:pt x="4"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9" name="Freeform 483">
              <a:extLst>
                <a:ext uri="{FF2B5EF4-FFF2-40B4-BE49-F238E27FC236}">
                  <a16:creationId xmlns:a16="http://schemas.microsoft.com/office/drawing/2014/main" id="{6DE080B4-3510-307F-292B-8CAD18C0CDBA}"/>
                </a:ext>
              </a:extLst>
            </p:cNvPr>
            <p:cNvSpPr>
              <a:spLocks/>
            </p:cNvSpPr>
            <p:nvPr/>
          </p:nvSpPr>
          <p:spPr bwMode="auto">
            <a:xfrm>
              <a:off x="-1701221" y="1554043"/>
              <a:ext cx="17447" cy="52339"/>
            </a:xfrm>
            <a:custGeom>
              <a:avLst/>
              <a:gdLst>
                <a:gd name="T0" fmla="*/ 3 w 7"/>
                <a:gd name="T1" fmla="*/ 20 h 20"/>
                <a:gd name="T2" fmla="*/ 0 w 7"/>
                <a:gd name="T3" fmla="*/ 17 h 20"/>
                <a:gd name="T4" fmla="*/ 0 w 7"/>
                <a:gd name="T5" fmla="*/ 4 h 20"/>
                <a:gd name="T6" fmla="*/ 3 w 7"/>
                <a:gd name="T7" fmla="*/ 0 h 20"/>
                <a:gd name="T8" fmla="*/ 7 w 7"/>
                <a:gd name="T9" fmla="*/ 4 h 20"/>
                <a:gd name="T10" fmla="*/ 7 w 7"/>
                <a:gd name="T11" fmla="*/ 17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9"/>
                    <a:pt x="0" y="17"/>
                  </a:cubicBezTo>
                  <a:cubicBezTo>
                    <a:pt x="0" y="4"/>
                    <a:pt x="0" y="4"/>
                    <a:pt x="0" y="4"/>
                  </a:cubicBezTo>
                  <a:cubicBezTo>
                    <a:pt x="0" y="2"/>
                    <a:pt x="1" y="0"/>
                    <a:pt x="3" y="0"/>
                  </a:cubicBezTo>
                  <a:cubicBezTo>
                    <a:pt x="5" y="0"/>
                    <a:pt x="7" y="2"/>
                    <a:pt x="7" y="4"/>
                  </a:cubicBezTo>
                  <a:cubicBezTo>
                    <a:pt x="7" y="17"/>
                    <a:pt x="7" y="17"/>
                    <a:pt x="7" y="17"/>
                  </a:cubicBezTo>
                  <a:cubicBezTo>
                    <a:pt x="7" y="19"/>
                    <a:pt x="5" y="20"/>
                    <a:pt x="3"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0" name="Freeform 484">
              <a:extLst>
                <a:ext uri="{FF2B5EF4-FFF2-40B4-BE49-F238E27FC236}">
                  <a16:creationId xmlns:a16="http://schemas.microsoft.com/office/drawing/2014/main" id="{55CC70EA-6874-AE31-240E-2B399099207A}"/>
                </a:ext>
              </a:extLst>
            </p:cNvPr>
            <p:cNvSpPr>
              <a:spLocks/>
            </p:cNvSpPr>
            <p:nvPr/>
          </p:nvSpPr>
          <p:spPr bwMode="auto">
            <a:xfrm>
              <a:off x="-1568633" y="1515661"/>
              <a:ext cx="38382" cy="48848"/>
            </a:xfrm>
            <a:custGeom>
              <a:avLst/>
              <a:gdLst>
                <a:gd name="T0" fmla="*/ 11 w 15"/>
                <a:gd name="T1" fmla="*/ 19 h 19"/>
                <a:gd name="T2" fmla="*/ 8 w 15"/>
                <a:gd name="T3" fmla="*/ 17 h 19"/>
                <a:gd name="T4" fmla="*/ 1 w 15"/>
                <a:gd name="T5" fmla="*/ 6 h 19"/>
                <a:gd name="T6" fmla="*/ 2 w 15"/>
                <a:gd name="T7" fmla="*/ 1 h 19"/>
                <a:gd name="T8" fmla="*/ 7 w 15"/>
                <a:gd name="T9" fmla="*/ 2 h 19"/>
                <a:gd name="T10" fmla="*/ 14 w 15"/>
                <a:gd name="T11" fmla="*/ 14 h 19"/>
                <a:gd name="T12" fmla="*/ 12 w 15"/>
                <a:gd name="T13" fmla="*/ 19 h 19"/>
                <a:gd name="T14" fmla="*/ 11 w 1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9">
                  <a:moveTo>
                    <a:pt x="11" y="19"/>
                  </a:moveTo>
                  <a:cubicBezTo>
                    <a:pt x="9" y="19"/>
                    <a:pt x="8" y="18"/>
                    <a:pt x="8" y="17"/>
                  </a:cubicBezTo>
                  <a:cubicBezTo>
                    <a:pt x="1" y="6"/>
                    <a:pt x="1" y="6"/>
                    <a:pt x="1" y="6"/>
                  </a:cubicBezTo>
                  <a:cubicBezTo>
                    <a:pt x="0" y="4"/>
                    <a:pt x="1" y="2"/>
                    <a:pt x="2" y="1"/>
                  </a:cubicBezTo>
                  <a:cubicBezTo>
                    <a:pt x="4" y="0"/>
                    <a:pt x="6" y="1"/>
                    <a:pt x="7" y="2"/>
                  </a:cubicBezTo>
                  <a:cubicBezTo>
                    <a:pt x="14" y="14"/>
                    <a:pt x="14" y="14"/>
                    <a:pt x="14" y="14"/>
                  </a:cubicBezTo>
                  <a:cubicBezTo>
                    <a:pt x="15" y="15"/>
                    <a:pt x="14" y="18"/>
                    <a:pt x="12" y="19"/>
                  </a:cubicBezTo>
                  <a:cubicBezTo>
                    <a:pt x="12" y="19"/>
                    <a:pt x="11" y="19"/>
                    <a:pt x="11"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1" name="Freeform 485">
              <a:extLst>
                <a:ext uri="{FF2B5EF4-FFF2-40B4-BE49-F238E27FC236}">
                  <a16:creationId xmlns:a16="http://schemas.microsoft.com/office/drawing/2014/main" id="{F4FCCFC7-548E-4BB9-2DDE-058D47BAB729}"/>
                </a:ext>
              </a:extLst>
            </p:cNvPr>
            <p:cNvSpPr>
              <a:spLocks/>
            </p:cNvSpPr>
            <p:nvPr/>
          </p:nvSpPr>
          <p:spPr bwMode="auto">
            <a:xfrm>
              <a:off x="-1470936" y="1417964"/>
              <a:ext cx="52339" cy="38382"/>
            </a:xfrm>
            <a:custGeom>
              <a:avLst/>
              <a:gdLst>
                <a:gd name="T0" fmla="*/ 16 w 20"/>
                <a:gd name="T1" fmla="*/ 14 h 14"/>
                <a:gd name="T2" fmla="*/ 14 w 20"/>
                <a:gd name="T3" fmla="*/ 14 h 14"/>
                <a:gd name="T4" fmla="*/ 3 w 20"/>
                <a:gd name="T5" fmla="*/ 7 h 14"/>
                <a:gd name="T6" fmla="*/ 1 w 20"/>
                <a:gd name="T7" fmla="*/ 2 h 14"/>
                <a:gd name="T8" fmla="*/ 6 w 20"/>
                <a:gd name="T9" fmla="*/ 1 h 14"/>
                <a:gd name="T10" fmla="*/ 17 w 20"/>
                <a:gd name="T11" fmla="*/ 7 h 14"/>
                <a:gd name="T12" fmla="*/ 19 w 20"/>
                <a:gd name="T13" fmla="*/ 12 h 14"/>
                <a:gd name="T14" fmla="*/ 16 w 2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6" y="14"/>
                  </a:moveTo>
                  <a:cubicBezTo>
                    <a:pt x="15" y="14"/>
                    <a:pt x="14" y="14"/>
                    <a:pt x="14" y="14"/>
                  </a:cubicBezTo>
                  <a:cubicBezTo>
                    <a:pt x="3" y="7"/>
                    <a:pt x="3" y="7"/>
                    <a:pt x="3" y="7"/>
                  </a:cubicBezTo>
                  <a:cubicBezTo>
                    <a:pt x="1" y="6"/>
                    <a:pt x="0" y="4"/>
                    <a:pt x="1" y="2"/>
                  </a:cubicBezTo>
                  <a:cubicBezTo>
                    <a:pt x="2" y="0"/>
                    <a:pt x="4" y="0"/>
                    <a:pt x="6" y="1"/>
                  </a:cubicBezTo>
                  <a:cubicBezTo>
                    <a:pt x="17" y="7"/>
                    <a:pt x="17" y="7"/>
                    <a:pt x="17" y="7"/>
                  </a:cubicBezTo>
                  <a:cubicBezTo>
                    <a:pt x="19" y="8"/>
                    <a:pt x="20" y="11"/>
                    <a:pt x="19" y="12"/>
                  </a:cubicBezTo>
                  <a:cubicBezTo>
                    <a:pt x="18" y="13"/>
                    <a:pt x="17" y="14"/>
                    <a:pt x="16"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2" name="Freeform 486">
              <a:extLst>
                <a:ext uri="{FF2B5EF4-FFF2-40B4-BE49-F238E27FC236}">
                  <a16:creationId xmlns:a16="http://schemas.microsoft.com/office/drawing/2014/main" id="{8A559C6E-32DE-E58C-675E-A1A0832EEC13}"/>
                </a:ext>
              </a:extLst>
            </p:cNvPr>
            <p:cNvSpPr>
              <a:spLocks/>
            </p:cNvSpPr>
            <p:nvPr/>
          </p:nvSpPr>
          <p:spPr bwMode="auto">
            <a:xfrm>
              <a:off x="-1436044" y="1285376"/>
              <a:ext cx="55827" cy="20935"/>
            </a:xfrm>
            <a:custGeom>
              <a:avLst/>
              <a:gdLst>
                <a:gd name="T0" fmla="*/ 17 w 21"/>
                <a:gd name="T1" fmla="*/ 7 h 7"/>
                <a:gd name="T2" fmla="*/ 4 w 21"/>
                <a:gd name="T3" fmla="*/ 7 h 7"/>
                <a:gd name="T4" fmla="*/ 0 w 21"/>
                <a:gd name="T5" fmla="*/ 3 h 7"/>
                <a:gd name="T6" fmla="*/ 4 w 21"/>
                <a:gd name="T7" fmla="*/ 0 h 7"/>
                <a:gd name="T8" fmla="*/ 17 w 21"/>
                <a:gd name="T9" fmla="*/ 0 h 7"/>
                <a:gd name="T10" fmla="*/ 21 w 21"/>
                <a:gd name="T11" fmla="*/ 3 h 7"/>
                <a:gd name="T12" fmla="*/ 17 w 2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 h="7">
                  <a:moveTo>
                    <a:pt x="17" y="7"/>
                  </a:moveTo>
                  <a:cubicBezTo>
                    <a:pt x="4" y="7"/>
                    <a:pt x="4" y="7"/>
                    <a:pt x="4" y="7"/>
                  </a:cubicBezTo>
                  <a:cubicBezTo>
                    <a:pt x="2" y="7"/>
                    <a:pt x="0" y="5"/>
                    <a:pt x="0" y="3"/>
                  </a:cubicBezTo>
                  <a:cubicBezTo>
                    <a:pt x="0" y="1"/>
                    <a:pt x="2" y="0"/>
                    <a:pt x="4" y="0"/>
                  </a:cubicBezTo>
                  <a:cubicBezTo>
                    <a:pt x="17" y="0"/>
                    <a:pt x="17" y="0"/>
                    <a:pt x="17" y="0"/>
                  </a:cubicBezTo>
                  <a:cubicBezTo>
                    <a:pt x="19" y="0"/>
                    <a:pt x="21" y="1"/>
                    <a:pt x="21" y="3"/>
                  </a:cubicBezTo>
                  <a:cubicBezTo>
                    <a:pt x="21" y="5"/>
                    <a:pt x="19" y="7"/>
                    <a:pt x="1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3" name="Freeform 487">
              <a:extLst>
                <a:ext uri="{FF2B5EF4-FFF2-40B4-BE49-F238E27FC236}">
                  <a16:creationId xmlns:a16="http://schemas.microsoft.com/office/drawing/2014/main" id="{91B4B745-29B0-DB97-8A09-7D5923EC7444}"/>
                </a:ext>
              </a:extLst>
            </p:cNvPr>
            <p:cNvSpPr>
              <a:spLocks/>
            </p:cNvSpPr>
            <p:nvPr/>
          </p:nvSpPr>
          <p:spPr bwMode="auto">
            <a:xfrm>
              <a:off x="-1470936" y="1135342"/>
              <a:ext cx="52339" cy="34892"/>
            </a:xfrm>
            <a:custGeom>
              <a:avLst/>
              <a:gdLst>
                <a:gd name="T0" fmla="*/ 4 w 20"/>
                <a:gd name="T1" fmla="*/ 14 h 14"/>
                <a:gd name="T2" fmla="*/ 1 w 20"/>
                <a:gd name="T3" fmla="*/ 12 h 14"/>
                <a:gd name="T4" fmla="*/ 3 w 20"/>
                <a:gd name="T5" fmla="*/ 7 h 14"/>
                <a:gd name="T6" fmla="*/ 14 w 20"/>
                <a:gd name="T7" fmla="*/ 1 h 14"/>
                <a:gd name="T8" fmla="*/ 19 w 20"/>
                <a:gd name="T9" fmla="*/ 2 h 14"/>
                <a:gd name="T10" fmla="*/ 17 w 20"/>
                <a:gd name="T11" fmla="*/ 7 h 14"/>
                <a:gd name="T12" fmla="*/ 6 w 20"/>
                <a:gd name="T13" fmla="*/ 13 h 14"/>
                <a:gd name="T14" fmla="*/ 4 w 2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4" y="14"/>
                  </a:moveTo>
                  <a:cubicBezTo>
                    <a:pt x="3" y="14"/>
                    <a:pt x="2" y="13"/>
                    <a:pt x="1" y="12"/>
                  </a:cubicBezTo>
                  <a:cubicBezTo>
                    <a:pt x="0" y="10"/>
                    <a:pt x="1" y="8"/>
                    <a:pt x="3" y="7"/>
                  </a:cubicBezTo>
                  <a:cubicBezTo>
                    <a:pt x="14" y="1"/>
                    <a:pt x="14" y="1"/>
                    <a:pt x="14" y="1"/>
                  </a:cubicBezTo>
                  <a:cubicBezTo>
                    <a:pt x="16" y="0"/>
                    <a:pt x="18" y="0"/>
                    <a:pt x="19" y="2"/>
                  </a:cubicBezTo>
                  <a:cubicBezTo>
                    <a:pt x="20" y="4"/>
                    <a:pt x="19" y="6"/>
                    <a:pt x="17" y="7"/>
                  </a:cubicBezTo>
                  <a:cubicBezTo>
                    <a:pt x="6" y="13"/>
                    <a:pt x="6" y="13"/>
                    <a:pt x="6" y="13"/>
                  </a:cubicBezTo>
                  <a:cubicBezTo>
                    <a:pt x="6" y="14"/>
                    <a:pt x="5" y="14"/>
                    <a:pt x="4"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4" name="Freeform 488">
              <a:extLst>
                <a:ext uri="{FF2B5EF4-FFF2-40B4-BE49-F238E27FC236}">
                  <a16:creationId xmlns:a16="http://schemas.microsoft.com/office/drawing/2014/main" id="{C8E9E374-060E-EA55-3463-E51D4B685854}"/>
                </a:ext>
              </a:extLst>
            </p:cNvPr>
            <p:cNvSpPr>
              <a:spLocks/>
            </p:cNvSpPr>
            <p:nvPr/>
          </p:nvSpPr>
          <p:spPr bwMode="auto">
            <a:xfrm>
              <a:off x="-1568633" y="1023689"/>
              <a:ext cx="38382" cy="48848"/>
            </a:xfrm>
            <a:custGeom>
              <a:avLst/>
              <a:gdLst>
                <a:gd name="T0" fmla="*/ 4 w 15"/>
                <a:gd name="T1" fmla="*/ 19 h 19"/>
                <a:gd name="T2" fmla="*/ 2 w 15"/>
                <a:gd name="T3" fmla="*/ 18 h 19"/>
                <a:gd name="T4" fmla="*/ 1 w 15"/>
                <a:gd name="T5" fmla="*/ 13 h 19"/>
                <a:gd name="T6" fmla="*/ 8 w 15"/>
                <a:gd name="T7" fmla="*/ 2 h 19"/>
                <a:gd name="T8" fmla="*/ 12 w 15"/>
                <a:gd name="T9" fmla="*/ 1 h 19"/>
                <a:gd name="T10" fmla="*/ 14 w 15"/>
                <a:gd name="T11" fmla="*/ 6 h 19"/>
                <a:gd name="T12" fmla="*/ 7 w 15"/>
                <a:gd name="T13" fmla="*/ 17 h 19"/>
                <a:gd name="T14" fmla="*/ 4 w 1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9">
                  <a:moveTo>
                    <a:pt x="4" y="19"/>
                  </a:moveTo>
                  <a:cubicBezTo>
                    <a:pt x="4" y="19"/>
                    <a:pt x="3" y="19"/>
                    <a:pt x="2" y="18"/>
                  </a:cubicBezTo>
                  <a:cubicBezTo>
                    <a:pt x="1" y="17"/>
                    <a:pt x="0" y="15"/>
                    <a:pt x="1" y="13"/>
                  </a:cubicBezTo>
                  <a:cubicBezTo>
                    <a:pt x="8" y="2"/>
                    <a:pt x="8" y="2"/>
                    <a:pt x="8" y="2"/>
                  </a:cubicBezTo>
                  <a:cubicBezTo>
                    <a:pt x="9" y="0"/>
                    <a:pt x="11" y="0"/>
                    <a:pt x="12" y="1"/>
                  </a:cubicBezTo>
                  <a:cubicBezTo>
                    <a:pt x="14" y="2"/>
                    <a:pt x="15" y="4"/>
                    <a:pt x="14" y="6"/>
                  </a:cubicBezTo>
                  <a:cubicBezTo>
                    <a:pt x="7" y="17"/>
                    <a:pt x="7" y="17"/>
                    <a:pt x="7" y="17"/>
                  </a:cubicBezTo>
                  <a:cubicBezTo>
                    <a:pt x="7" y="18"/>
                    <a:pt x="5" y="19"/>
                    <a:pt x="4"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5" name="Freeform 489">
              <a:extLst>
                <a:ext uri="{FF2B5EF4-FFF2-40B4-BE49-F238E27FC236}">
                  <a16:creationId xmlns:a16="http://schemas.microsoft.com/office/drawing/2014/main" id="{99259FD1-83A2-118C-92C0-97604F5AAABC}"/>
                </a:ext>
              </a:extLst>
            </p:cNvPr>
            <p:cNvSpPr>
              <a:spLocks/>
            </p:cNvSpPr>
            <p:nvPr/>
          </p:nvSpPr>
          <p:spPr bwMode="auto">
            <a:xfrm>
              <a:off x="-1701221" y="1093472"/>
              <a:ext cx="94209" cy="258199"/>
            </a:xfrm>
            <a:custGeom>
              <a:avLst/>
              <a:gdLst>
                <a:gd name="T0" fmla="*/ 31 w 35"/>
                <a:gd name="T1" fmla="*/ 99 h 99"/>
                <a:gd name="T2" fmla="*/ 29 w 35"/>
                <a:gd name="T3" fmla="*/ 98 h 99"/>
                <a:gd name="T4" fmla="*/ 1 w 35"/>
                <a:gd name="T5" fmla="*/ 80 h 99"/>
                <a:gd name="T6" fmla="*/ 0 w 35"/>
                <a:gd name="T7" fmla="*/ 77 h 99"/>
                <a:gd name="T8" fmla="*/ 0 w 35"/>
                <a:gd name="T9" fmla="*/ 4 h 99"/>
                <a:gd name="T10" fmla="*/ 3 w 35"/>
                <a:gd name="T11" fmla="*/ 0 h 99"/>
                <a:gd name="T12" fmla="*/ 7 w 35"/>
                <a:gd name="T13" fmla="*/ 4 h 99"/>
                <a:gd name="T14" fmla="*/ 7 w 35"/>
                <a:gd name="T15" fmla="*/ 75 h 99"/>
                <a:gd name="T16" fmla="*/ 33 w 35"/>
                <a:gd name="T17" fmla="*/ 92 h 99"/>
                <a:gd name="T18" fmla="*/ 34 w 35"/>
                <a:gd name="T19" fmla="*/ 97 h 99"/>
                <a:gd name="T20" fmla="*/ 31 w 35"/>
                <a:gd name="T21"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99">
                  <a:moveTo>
                    <a:pt x="31" y="99"/>
                  </a:moveTo>
                  <a:cubicBezTo>
                    <a:pt x="30" y="99"/>
                    <a:pt x="29" y="99"/>
                    <a:pt x="29" y="98"/>
                  </a:cubicBezTo>
                  <a:cubicBezTo>
                    <a:pt x="1" y="80"/>
                    <a:pt x="1" y="80"/>
                    <a:pt x="1" y="80"/>
                  </a:cubicBezTo>
                  <a:cubicBezTo>
                    <a:pt x="0" y="79"/>
                    <a:pt x="0" y="78"/>
                    <a:pt x="0" y="77"/>
                  </a:cubicBezTo>
                  <a:cubicBezTo>
                    <a:pt x="0" y="4"/>
                    <a:pt x="0" y="4"/>
                    <a:pt x="0" y="4"/>
                  </a:cubicBezTo>
                  <a:cubicBezTo>
                    <a:pt x="0" y="2"/>
                    <a:pt x="1" y="0"/>
                    <a:pt x="3" y="0"/>
                  </a:cubicBezTo>
                  <a:cubicBezTo>
                    <a:pt x="5" y="0"/>
                    <a:pt x="7" y="2"/>
                    <a:pt x="7" y="4"/>
                  </a:cubicBezTo>
                  <a:cubicBezTo>
                    <a:pt x="7" y="75"/>
                    <a:pt x="7" y="75"/>
                    <a:pt x="7" y="75"/>
                  </a:cubicBezTo>
                  <a:cubicBezTo>
                    <a:pt x="33" y="92"/>
                    <a:pt x="33" y="92"/>
                    <a:pt x="33" y="92"/>
                  </a:cubicBezTo>
                  <a:cubicBezTo>
                    <a:pt x="34" y="93"/>
                    <a:pt x="35" y="95"/>
                    <a:pt x="34" y="97"/>
                  </a:cubicBezTo>
                  <a:cubicBezTo>
                    <a:pt x="33" y="98"/>
                    <a:pt x="32" y="99"/>
                    <a:pt x="31" y="9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3" name="Shape4_20200717_154439">
            <a:extLst>
              <a:ext uri="{FF2B5EF4-FFF2-40B4-BE49-F238E27FC236}">
                <a16:creationId xmlns:a16="http://schemas.microsoft.com/office/drawing/2014/main" id="{58D84CB6-3E20-7BF5-2E44-8672106D816E}"/>
              </a:ext>
            </a:extLst>
          </p:cNvPr>
          <p:cNvGrpSpPr>
            <a:grpSpLocks noChangeAspect="1"/>
          </p:cNvGrpSpPr>
          <p:nvPr/>
        </p:nvGrpSpPr>
        <p:grpSpPr>
          <a:xfrm>
            <a:off x="10998965" y="1207143"/>
            <a:ext cx="638520" cy="638520"/>
            <a:chOff x="-2011757" y="2297236"/>
            <a:chExt cx="638520" cy="638520"/>
          </a:xfrm>
          <a:solidFill>
            <a:schemeClr val="accent1"/>
          </a:solidFill>
        </p:grpSpPr>
        <p:sp>
          <p:nvSpPr>
            <p:cNvPr id="227" name="Freeform 490">
              <a:extLst>
                <a:ext uri="{FF2B5EF4-FFF2-40B4-BE49-F238E27FC236}">
                  <a16:creationId xmlns:a16="http://schemas.microsoft.com/office/drawing/2014/main" id="{16ED9533-3C20-B701-4D7D-D8F0F04838DF}"/>
                </a:ext>
              </a:extLst>
            </p:cNvPr>
            <p:cNvSpPr>
              <a:spLocks noEditPoints="1"/>
            </p:cNvSpPr>
            <p:nvPr/>
          </p:nvSpPr>
          <p:spPr bwMode="auto">
            <a:xfrm>
              <a:off x="-1962908" y="2346084"/>
              <a:ext cx="540823" cy="540823"/>
            </a:xfrm>
            <a:custGeom>
              <a:avLst/>
              <a:gdLst>
                <a:gd name="T0" fmla="*/ 103 w 206"/>
                <a:gd name="T1" fmla="*/ 206 h 206"/>
                <a:gd name="T2" fmla="*/ 0 w 206"/>
                <a:gd name="T3" fmla="*/ 103 h 206"/>
                <a:gd name="T4" fmla="*/ 103 w 206"/>
                <a:gd name="T5" fmla="*/ 0 h 206"/>
                <a:gd name="T6" fmla="*/ 206 w 206"/>
                <a:gd name="T7" fmla="*/ 103 h 206"/>
                <a:gd name="T8" fmla="*/ 103 w 206"/>
                <a:gd name="T9" fmla="*/ 206 h 206"/>
                <a:gd name="T10" fmla="*/ 103 w 206"/>
                <a:gd name="T11" fmla="*/ 8 h 206"/>
                <a:gd name="T12" fmla="*/ 8 w 206"/>
                <a:gd name="T13" fmla="*/ 103 h 206"/>
                <a:gd name="T14" fmla="*/ 103 w 206"/>
                <a:gd name="T15" fmla="*/ 199 h 206"/>
                <a:gd name="T16" fmla="*/ 199 w 206"/>
                <a:gd name="T17" fmla="*/ 103 h 206"/>
                <a:gd name="T18" fmla="*/ 103 w 206"/>
                <a:gd name="T19" fmla="*/ 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6">
                  <a:moveTo>
                    <a:pt x="103" y="206"/>
                  </a:moveTo>
                  <a:cubicBezTo>
                    <a:pt x="47" y="206"/>
                    <a:pt x="0" y="160"/>
                    <a:pt x="0" y="103"/>
                  </a:cubicBezTo>
                  <a:cubicBezTo>
                    <a:pt x="0" y="47"/>
                    <a:pt x="47" y="0"/>
                    <a:pt x="103" y="0"/>
                  </a:cubicBezTo>
                  <a:cubicBezTo>
                    <a:pt x="160" y="0"/>
                    <a:pt x="206" y="47"/>
                    <a:pt x="206" y="103"/>
                  </a:cubicBezTo>
                  <a:cubicBezTo>
                    <a:pt x="206" y="160"/>
                    <a:pt x="160" y="206"/>
                    <a:pt x="103" y="206"/>
                  </a:cubicBezTo>
                  <a:close/>
                  <a:moveTo>
                    <a:pt x="103" y="8"/>
                  </a:moveTo>
                  <a:cubicBezTo>
                    <a:pt x="51" y="8"/>
                    <a:pt x="8" y="50"/>
                    <a:pt x="8" y="103"/>
                  </a:cubicBezTo>
                  <a:cubicBezTo>
                    <a:pt x="8" y="156"/>
                    <a:pt x="51" y="199"/>
                    <a:pt x="103" y="199"/>
                  </a:cubicBezTo>
                  <a:cubicBezTo>
                    <a:pt x="156" y="199"/>
                    <a:pt x="199" y="156"/>
                    <a:pt x="199" y="103"/>
                  </a:cubicBezTo>
                  <a:cubicBezTo>
                    <a:pt x="199" y="50"/>
                    <a:pt x="156" y="8"/>
                    <a:pt x="10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8" name="Freeform 491">
              <a:extLst>
                <a:ext uri="{FF2B5EF4-FFF2-40B4-BE49-F238E27FC236}">
                  <a16:creationId xmlns:a16="http://schemas.microsoft.com/office/drawing/2014/main" id="{1ACA4AC9-0857-9019-7C16-BD0645D9A072}"/>
                </a:ext>
              </a:extLst>
            </p:cNvPr>
            <p:cNvSpPr>
              <a:spLocks noEditPoints="1"/>
            </p:cNvSpPr>
            <p:nvPr/>
          </p:nvSpPr>
          <p:spPr bwMode="auto">
            <a:xfrm>
              <a:off x="-2011757" y="2297236"/>
              <a:ext cx="638520" cy="638520"/>
            </a:xfrm>
            <a:custGeom>
              <a:avLst/>
              <a:gdLst>
                <a:gd name="T0" fmla="*/ 121 w 242"/>
                <a:gd name="T1" fmla="*/ 242 h 242"/>
                <a:gd name="T2" fmla="*/ 0 w 242"/>
                <a:gd name="T3" fmla="*/ 121 h 242"/>
                <a:gd name="T4" fmla="*/ 121 w 242"/>
                <a:gd name="T5" fmla="*/ 0 h 242"/>
                <a:gd name="T6" fmla="*/ 242 w 242"/>
                <a:gd name="T7" fmla="*/ 121 h 242"/>
                <a:gd name="T8" fmla="*/ 121 w 242"/>
                <a:gd name="T9" fmla="*/ 242 h 242"/>
                <a:gd name="T10" fmla="*/ 121 w 242"/>
                <a:gd name="T11" fmla="*/ 7 h 242"/>
                <a:gd name="T12" fmla="*/ 8 w 242"/>
                <a:gd name="T13" fmla="*/ 121 h 242"/>
                <a:gd name="T14" fmla="*/ 121 w 242"/>
                <a:gd name="T15" fmla="*/ 235 h 242"/>
                <a:gd name="T16" fmla="*/ 235 w 242"/>
                <a:gd name="T17" fmla="*/ 121 h 242"/>
                <a:gd name="T18" fmla="*/ 121 w 242"/>
                <a:gd name="T19" fmla="*/ 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242"/>
                  </a:moveTo>
                  <a:cubicBezTo>
                    <a:pt x="55" y="242"/>
                    <a:pt x="0" y="188"/>
                    <a:pt x="0" y="121"/>
                  </a:cubicBezTo>
                  <a:cubicBezTo>
                    <a:pt x="0" y="55"/>
                    <a:pt x="55" y="0"/>
                    <a:pt x="121" y="0"/>
                  </a:cubicBezTo>
                  <a:cubicBezTo>
                    <a:pt x="188" y="0"/>
                    <a:pt x="242" y="55"/>
                    <a:pt x="242" y="121"/>
                  </a:cubicBezTo>
                  <a:cubicBezTo>
                    <a:pt x="242" y="188"/>
                    <a:pt x="188" y="242"/>
                    <a:pt x="121" y="242"/>
                  </a:cubicBezTo>
                  <a:close/>
                  <a:moveTo>
                    <a:pt x="121" y="7"/>
                  </a:moveTo>
                  <a:cubicBezTo>
                    <a:pt x="59" y="7"/>
                    <a:pt x="8" y="59"/>
                    <a:pt x="8" y="121"/>
                  </a:cubicBezTo>
                  <a:cubicBezTo>
                    <a:pt x="8" y="184"/>
                    <a:pt x="59" y="235"/>
                    <a:pt x="121" y="235"/>
                  </a:cubicBezTo>
                  <a:cubicBezTo>
                    <a:pt x="184" y="235"/>
                    <a:pt x="235" y="184"/>
                    <a:pt x="235" y="121"/>
                  </a:cubicBezTo>
                  <a:cubicBezTo>
                    <a:pt x="235" y="59"/>
                    <a:pt x="184" y="7"/>
                    <a:pt x="12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9" name="Freeform 492">
              <a:extLst>
                <a:ext uri="{FF2B5EF4-FFF2-40B4-BE49-F238E27FC236}">
                  <a16:creationId xmlns:a16="http://schemas.microsoft.com/office/drawing/2014/main" id="{843F6B60-5933-FD0F-2852-0564AC52CA5C}"/>
                </a:ext>
              </a:extLst>
            </p:cNvPr>
            <p:cNvSpPr>
              <a:spLocks/>
            </p:cNvSpPr>
            <p:nvPr/>
          </p:nvSpPr>
          <p:spPr bwMode="auto">
            <a:xfrm>
              <a:off x="-1701221" y="2346084"/>
              <a:ext cx="17447" cy="48848"/>
            </a:xfrm>
            <a:custGeom>
              <a:avLst/>
              <a:gdLst>
                <a:gd name="T0" fmla="*/ 3 w 7"/>
                <a:gd name="T1" fmla="*/ 19 h 19"/>
                <a:gd name="T2" fmla="*/ 0 w 7"/>
                <a:gd name="T3" fmla="*/ 15 h 19"/>
                <a:gd name="T4" fmla="*/ 0 w 7"/>
                <a:gd name="T5" fmla="*/ 4 h 19"/>
                <a:gd name="T6" fmla="*/ 3 w 7"/>
                <a:gd name="T7" fmla="*/ 0 h 19"/>
                <a:gd name="T8" fmla="*/ 7 w 7"/>
                <a:gd name="T9" fmla="*/ 4 h 19"/>
                <a:gd name="T10" fmla="*/ 7 w 7"/>
                <a:gd name="T11" fmla="*/ 15 h 19"/>
                <a:gd name="T12" fmla="*/ 3 w 7"/>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3" y="19"/>
                  </a:moveTo>
                  <a:cubicBezTo>
                    <a:pt x="1" y="19"/>
                    <a:pt x="0" y="17"/>
                    <a:pt x="0" y="15"/>
                  </a:cubicBezTo>
                  <a:cubicBezTo>
                    <a:pt x="0" y="4"/>
                    <a:pt x="0" y="4"/>
                    <a:pt x="0" y="4"/>
                  </a:cubicBezTo>
                  <a:cubicBezTo>
                    <a:pt x="0" y="2"/>
                    <a:pt x="1" y="0"/>
                    <a:pt x="3" y="0"/>
                  </a:cubicBezTo>
                  <a:cubicBezTo>
                    <a:pt x="5" y="0"/>
                    <a:pt x="7" y="2"/>
                    <a:pt x="7" y="4"/>
                  </a:cubicBezTo>
                  <a:cubicBezTo>
                    <a:pt x="7" y="15"/>
                    <a:pt x="7" y="15"/>
                    <a:pt x="7" y="15"/>
                  </a:cubicBezTo>
                  <a:cubicBezTo>
                    <a:pt x="7" y="17"/>
                    <a:pt x="5" y="19"/>
                    <a:pt x="3"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0" name="Freeform 493">
              <a:extLst>
                <a:ext uri="{FF2B5EF4-FFF2-40B4-BE49-F238E27FC236}">
                  <a16:creationId xmlns:a16="http://schemas.microsoft.com/office/drawing/2014/main" id="{921B891D-9DBD-CA2E-1ECE-EBB94C2D7A52}"/>
                </a:ext>
              </a:extLst>
            </p:cNvPr>
            <p:cNvSpPr>
              <a:spLocks/>
            </p:cNvSpPr>
            <p:nvPr/>
          </p:nvSpPr>
          <p:spPr bwMode="auto">
            <a:xfrm>
              <a:off x="-1830320" y="2380976"/>
              <a:ext cx="31404" cy="45360"/>
            </a:xfrm>
            <a:custGeom>
              <a:avLst/>
              <a:gdLst>
                <a:gd name="T0" fmla="*/ 9 w 13"/>
                <a:gd name="T1" fmla="*/ 18 h 18"/>
                <a:gd name="T2" fmla="*/ 6 w 13"/>
                <a:gd name="T3" fmla="*/ 16 h 18"/>
                <a:gd name="T4" fmla="*/ 1 w 13"/>
                <a:gd name="T5" fmla="*/ 6 h 18"/>
                <a:gd name="T6" fmla="*/ 2 w 13"/>
                <a:gd name="T7" fmla="*/ 1 h 18"/>
                <a:gd name="T8" fmla="*/ 7 w 13"/>
                <a:gd name="T9" fmla="*/ 2 h 18"/>
                <a:gd name="T10" fmla="*/ 12 w 13"/>
                <a:gd name="T11" fmla="*/ 12 h 18"/>
                <a:gd name="T12" fmla="*/ 11 w 13"/>
                <a:gd name="T13" fmla="*/ 17 h 18"/>
                <a:gd name="T14" fmla="*/ 9 w 13"/>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8">
                  <a:moveTo>
                    <a:pt x="9" y="18"/>
                  </a:moveTo>
                  <a:cubicBezTo>
                    <a:pt x="8" y="18"/>
                    <a:pt x="7" y="17"/>
                    <a:pt x="6" y="16"/>
                  </a:cubicBezTo>
                  <a:cubicBezTo>
                    <a:pt x="1" y="6"/>
                    <a:pt x="1" y="6"/>
                    <a:pt x="1" y="6"/>
                  </a:cubicBezTo>
                  <a:cubicBezTo>
                    <a:pt x="0" y="4"/>
                    <a:pt x="0" y="2"/>
                    <a:pt x="2" y="1"/>
                  </a:cubicBezTo>
                  <a:cubicBezTo>
                    <a:pt x="4" y="0"/>
                    <a:pt x="6" y="1"/>
                    <a:pt x="7" y="2"/>
                  </a:cubicBezTo>
                  <a:cubicBezTo>
                    <a:pt x="12" y="12"/>
                    <a:pt x="12" y="12"/>
                    <a:pt x="12" y="12"/>
                  </a:cubicBezTo>
                  <a:cubicBezTo>
                    <a:pt x="13" y="14"/>
                    <a:pt x="13" y="16"/>
                    <a:pt x="11" y="17"/>
                  </a:cubicBezTo>
                  <a:cubicBezTo>
                    <a:pt x="11" y="18"/>
                    <a:pt x="10" y="18"/>
                    <a:pt x="9"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1" name="Freeform 494">
              <a:extLst>
                <a:ext uri="{FF2B5EF4-FFF2-40B4-BE49-F238E27FC236}">
                  <a16:creationId xmlns:a16="http://schemas.microsoft.com/office/drawing/2014/main" id="{4EB7915D-E554-0DA4-5AB3-68F17A6C371A}"/>
                </a:ext>
              </a:extLst>
            </p:cNvPr>
            <p:cNvSpPr>
              <a:spLocks/>
            </p:cNvSpPr>
            <p:nvPr/>
          </p:nvSpPr>
          <p:spPr bwMode="auto">
            <a:xfrm>
              <a:off x="-1928017" y="2475185"/>
              <a:ext cx="45360" cy="34892"/>
            </a:xfrm>
            <a:custGeom>
              <a:avLst/>
              <a:gdLst>
                <a:gd name="T0" fmla="*/ 14 w 18"/>
                <a:gd name="T1" fmla="*/ 13 h 13"/>
                <a:gd name="T2" fmla="*/ 12 w 18"/>
                <a:gd name="T3" fmla="*/ 12 h 13"/>
                <a:gd name="T4" fmla="*/ 3 w 18"/>
                <a:gd name="T5" fmla="*/ 7 h 13"/>
                <a:gd name="T6" fmla="*/ 1 w 18"/>
                <a:gd name="T7" fmla="*/ 2 h 13"/>
                <a:gd name="T8" fmla="*/ 6 w 18"/>
                <a:gd name="T9" fmla="*/ 0 h 13"/>
                <a:gd name="T10" fmla="*/ 16 w 18"/>
                <a:gd name="T11" fmla="*/ 6 h 13"/>
                <a:gd name="T12" fmla="*/ 17 w 18"/>
                <a:gd name="T13" fmla="*/ 11 h 13"/>
                <a:gd name="T14" fmla="*/ 14 w 1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14" y="13"/>
                  </a:moveTo>
                  <a:cubicBezTo>
                    <a:pt x="14" y="13"/>
                    <a:pt x="13" y="13"/>
                    <a:pt x="12" y="12"/>
                  </a:cubicBezTo>
                  <a:cubicBezTo>
                    <a:pt x="3" y="7"/>
                    <a:pt x="3" y="7"/>
                    <a:pt x="3" y="7"/>
                  </a:cubicBezTo>
                  <a:cubicBezTo>
                    <a:pt x="1" y="6"/>
                    <a:pt x="0" y="4"/>
                    <a:pt x="1" y="2"/>
                  </a:cubicBezTo>
                  <a:cubicBezTo>
                    <a:pt x="2" y="0"/>
                    <a:pt x="4" y="0"/>
                    <a:pt x="6" y="0"/>
                  </a:cubicBezTo>
                  <a:cubicBezTo>
                    <a:pt x="16" y="6"/>
                    <a:pt x="16" y="6"/>
                    <a:pt x="16" y="6"/>
                  </a:cubicBezTo>
                  <a:cubicBezTo>
                    <a:pt x="18" y="7"/>
                    <a:pt x="18" y="9"/>
                    <a:pt x="17" y="11"/>
                  </a:cubicBezTo>
                  <a:cubicBezTo>
                    <a:pt x="17" y="12"/>
                    <a:pt x="15" y="13"/>
                    <a:pt x="14"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2" name="Freeform 495">
              <a:extLst>
                <a:ext uri="{FF2B5EF4-FFF2-40B4-BE49-F238E27FC236}">
                  <a16:creationId xmlns:a16="http://schemas.microsoft.com/office/drawing/2014/main" id="{8B602A65-0B35-1CDF-683B-F4C1A5697D3C}"/>
                </a:ext>
              </a:extLst>
            </p:cNvPr>
            <p:cNvSpPr>
              <a:spLocks/>
            </p:cNvSpPr>
            <p:nvPr/>
          </p:nvSpPr>
          <p:spPr bwMode="auto">
            <a:xfrm>
              <a:off x="-1962908" y="2607773"/>
              <a:ext cx="48848" cy="20935"/>
            </a:xfrm>
            <a:custGeom>
              <a:avLst/>
              <a:gdLst>
                <a:gd name="T0" fmla="*/ 15 w 19"/>
                <a:gd name="T1" fmla="*/ 7 h 7"/>
                <a:gd name="T2" fmla="*/ 4 w 19"/>
                <a:gd name="T3" fmla="*/ 7 h 7"/>
                <a:gd name="T4" fmla="*/ 0 w 19"/>
                <a:gd name="T5" fmla="*/ 3 h 7"/>
                <a:gd name="T6" fmla="*/ 4 w 19"/>
                <a:gd name="T7" fmla="*/ 0 h 7"/>
                <a:gd name="T8" fmla="*/ 15 w 19"/>
                <a:gd name="T9" fmla="*/ 0 h 7"/>
                <a:gd name="T10" fmla="*/ 19 w 19"/>
                <a:gd name="T11" fmla="*/ 3 h 7"/>
                <a:gd name="T12" fmla="*/ 15 w 1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5" y="7"/>
                  </a:moveTo>
                  <a:cubicBezTo>
                    <a:pt x="4" y="7"/>
                    <a:pt x="4" y="7"/>
                    <a:pt x="4" y="7"/>
                  </a:cubicBezTo>
                  <a:cubicBezTo>
                    <a:pt x="2" y="7"/>
                    <a:pt x="0" y="5"/>
                    <a:pt x="0" y="3"/>
                  </a:cubicBezTo>
                  <a:cubicBezTo>
                    <a:pt x="0" y="1"/>
                    <a:pt x="2" y="0"/>
                    <a:pt x="4" y="0"/>
                  </a:cubicBezTo>
                  <a:cubicBezTo>
                    <a:pt x="15" y="0"/>
                    <a:pt x="15" y="0"/>
                    <a:pt x="15" y="0"/>
                  </a:cubicBezTo>
                  <a:cubicBezTo>
                    <a:pt x="17" y="0"/>
                    <a:pt x="19" y="1"/>
                    <a:pt x="19" y="3"/>
                  </a:cubicBezTo>
                  <a:cubicBezTo>
                    <a:pt x="19" y="5"/>
                    <a:pt x="17" y="7"/>
                    <a:pt x="1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3" name="Freeform 496">
              <a:extLst>
                <a:ext uri="{FF2B5EF4-FFF2-40B4-BE49-F238E27FC236}">
                  <a16:creationId xmlns:a16="http://schemas.microsoft.com/office/drawing/2014/main" id="{C1F0C19E-768E-6B2E-EF90-328BDA29D112}"/>
                </a:ext>
              </a:extLst>
            </p:cNvPr>
            <p:cNvSpPr>
              <a:spLocks/>
            </p:cNvSpPr>
            <p:nvPr/>
          </p:nvSpPr>
          <p:spPr bwMode="auto">
            <a:xfrm>
              <a:off x="-1928017" y="2722915"/>
              <a:ext cx="45360" cy="34892"/>
            </a:xfrm>
            <a:custGeom>
              <a:avLst/>
              <a:gdLst>
                <a:gd name="T0" fmla="*/ 4 w 18"/>
                <a:gd name="T1" fmla="*/ 14 h 14"/>
                <a:gd name="T2" fmla="*/ 1 w 18"/>
                <a:gd name="T3" fmla="*/ 12 h 14"/>
                <a:gd name="T4" fmla="*/ 3 w 18"/>
                <a:gd name="T5" fmla="*/ 7 h 14"/>
                <a:gd name="T6" fmla="*/ 12 w 18"/>
                <a:gd name="T7" fmla="*/ 1 h 14"/>
                <a:gd name="T8" fmla="*/ 17 w 18"/>
                <a:gd name="T9" fmla="*/ 2 h 14"/>
                <a:gd name="T10" fmla="*/ 16 w 18"/>
                <a:gd name="T11" fmla="*/ 7 h 14"/>
                <a:gd name="T12" fmla="*/ 6 w 18"/>
                <a:gd name="T13" fmla="*/ 13 h 14"/>
                <a:gd name="T14" fmla="*/ 4 w 18"/>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4" y="14"/>
                  </a:moveTo>
                  <a:cubicBezTo>
                    <a:pt x="3" y="14"/>
                    <a:pt x="2" y="13"/>
                    <a:pt x="1" y="12"/>
                  </a:cubicBezTo>
                  <a:cubicBezTo>
                    <a:pt x="0" y="10"/>
                    <a:pt x="1" y="8"/>
                    <a:pt x="3" y="7"/>
                  </a:cubicBezTo>
                  <a:cubicBezTo>
                    <a:pt x="12" y="1"/>
                    <a:pt x="12" y="1"/>
                    <a:pt x="12" y="1"/>
                  </a:cubicBezTo>
                  <a:cubicBezTo>
                    <a:pt x="14" y="0"/>
                    <a:pt x="16" y="1"/>
                    <a:pt x="17" y="2"/>
                  </a:cubicBezTo>
                  <a:cubicBezTo>
                    <a:pt x="18" y="4"/>
                    <a:pt x="18" y="6"/>
                    <a:pt x="16" y="7"/>
                  </a:cubicBezTo>
                  <a:cubicBezTo>
                    <a:pt x="6" y="13"/>
                    <a:pt x="6" y="13"/>
                    <a:pt x="6" y="13"/>
                  </a:cubicBezTo>
                  <a:cubicBezTo>
                    <a:pt x="6" y="13"/>
                    <a:pt x="5" y="14"/>
                    <a:pt x="4"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4" name="Freeform 497">
              <a:extLst>
                <a:ext uri="{FF2B5EF4-FFF2-40B4-BE49-F238E27FC236}">
                  <a16:creationId xmlns:a16="http://schemas.microsoft.com/office/drawing/2014/main" id="{817BFED0-E2CC-2E8C-6DFC-3346F3B5B0EF}"/>
                </a:ext>
              </a:extLst>
            </p:cNvPr>
            <p:cNvSpPr>
              <a:spLocks/>
            </p:cNvSpPr>
            <p:nvPr/>
          </p:nvSpPr>
          <p:spPr bwMode="auto">
            <a:xfrm>
              <a:off x="-1830320" y="2806655"/>
              <a:ext cx="31404" cy="45360"/>
            </a:xfrm>
            <a:custGeom>
              <a:avLst/>
              <a:gdLst>
                <a:gd name="T0" fmla="*/ 4 w 13"/>
                <a:gd name="T1" fmla="*/ 18 h 18"/>
                <a:gd name="T2" fmla="*/ 2 w 13"/>
                <a:gd name="T3" fmla="*/ 17 h 18"/>
                <a:gd name="T4" fmla="*/ 1 w 13"/>
                <a:gd name="T5" fmla="*/ 13 h 18"/>
                <a:gd name="T6" fmla="*/ 6 w 13"/>
                <a:gd name="T7" fmla="*/ 3 h 18"/>
                <a:gd name="T8" fmla="*/ 11 w 13"/>
                <a:gd name="T9" fmla="*/ 1 h 18"/>
                <a:gd name="T10" fmla="*/ 12 w 13"/>
                <a:gd name="T11" fmla="*/ 6 h 18"/>
                <a:gd name="T12" fmla="*/ 7 w 13"/>
                <a:gd name="T13" fmla="*/ 16 h 18"/>
                <a:gd name="T14" fmla="*/ 4 w 13"/>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8">
                  <a:moveTo>
                    <a:pt x="4" y="18"/>
                  </a:moveTo>
                  <a:cubicBezTo>
                    <a:pt x="3" y="18"/>
                    <a:pt x="2" y="18"/>
                    <a:pt x="2" y="17"/>
                  </a:cubicBezTo>
                  <a:cubicBezTo>
                    <a:pt x="0" y="16"/>
                    <a:pt x="0" y="14"/>
                    <a:pt x="1" y="13"/>
                  </a:cubicBezTo>
                  <a:cubicBezTo>
                    <a:pt x="6" y="3"/>
                    <a:pt x="6" y="3"/>
                    <a:pt x="6" y="3"/>
                  </a:cubicBezTo>
                  <a:cubicBezTo>
                    <a:pt x="7" y="1"/>
                    <a:pt x="9" y="0"/>
                    <a:pt x="11" y="1"/>
                  </a:cubicBezTo>
                  <a:cubicBezTo>
                    <a:pt x="13" y="2"/>
                    <a:pt x="13" y="5"/>
                    <a:pt x="12" y="6"/>
                  </a:cubicBezTo>
                  <a:cubicBezTo>
                    <a:pt x="7" y="16"/>
                    <a:pt x="7" y="16"/>
                    <a:pt x="7" y="16"/>
                  </a:cubicBezTo>
                  <a:cubicBezTo>
                    <a:pt x="6" y="17"/>
                    <a:pt x="5" y="18"/>
                    <a:pt x="4"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5" name="Freeform 498">
              <a:extLst>
                <a:ext uri="{FF2B5EF4-FFF2-40B4-BE49-F238E27FC236}">
                  <a16:creationId xmlns:a16="http://schemas.microsoft.com/office/drawing/2014/main" id="{511FBA24-9C09-5758-E668-527184EDD6D7}"/>
                </a:ext>
              </a:extLst>
            </p:cNvPr>
            <p:cNvSpPr>
              <a:spLocks/>
            </p:cNvSpPr>
            <p:nvPr/>
          </p:nvSpPr>
          <p:spPr bwMode="auto">
            <a:xfrm>
              <a:off x="-1701221" y="2841547"/>
              <a:ext cx="17447" cy="45360"/>
            </a:xfrm>
            <a:custGeom>
              <a:avLst/>
              <a:gdLst>
                <a:gd name="T0" fmla="*/ 3 w 7"/>
                <a:gd name="T1" fmla="*/ 18 h 18"/>
                <a:gd name="T2" fmla="*/ 0 w 7"/>
                <a:gd name="T3" fmla="*/ 15 h 18"/>
                <a:gd name="T4" fmla="*/ 0 w 7"/>
                <a:gd name="T5" fmla="*/ 3 h 18"/>
                <a:gd name="T6" fmla="*/ 3 w 7"/>
                <a:gd name="T7" fmla="*/ 0 h 18"/>
                <a:gd name="T8" fmla="*/ 7 w 7"/>
                <a:gd name="T9" fmla="*/ 3 h 18"/>
                <a:gd name="T10" fmla="*/ 7 w 7"/>
                <a:gd name="T11" fmla="*/ 15 h 18"/>
                <a:gd name="T12" fmla="*/ 3 w 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3" y="18"/>
                  </a:moveTo>
                  <a:cubicBezTo>
                    <a:pt x="1" y="18"/>
                    <a:pt x="0" y="17"/>
                    <a:pt x="0" y="15"/>
                  </a:cubicBezTo>
                  <a:cubicBezTo>
                    <a:pt x="0" y="3"/>
                    <a:pt x="0" y="3"/>
                    <a:pt x="0" y="3"/>
                  </a:cubicBezTo>
                  <a:cubicBezTo>
                    <a:pt x="0" y="1"/>
                    <a:pt x="1" y="0"/>
                    <a:pt x="3" y="0"/>
                  </a:cubicBezTo>
                  <a:cubicBezTo>
                    <a:pt x="5" y="0"/>
                    <a:pt x="7" y="1"/>
                    <a:pt x="7" y="3"/>
                  </a:cubicBezTo>
                  <a:cubicBezTo>
                    <a:pt x="7" y="15"/>
                    <a:pt x="7" y="15"/>
                    <a:pt x="7" y="15"/>
                  </a:cubicBezTo>
                  <a:cubicBezTo>
                    <a:pt x="7" y="17"/>
                    <a:pt x="5" y="18"/>
                    <a:pt x="3"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6" name="Freeform 499">
              <a:extLst>
                <a:ext uri="{FF2B5EF4-FFF2-40B4-BE49-F238E27FC236}">
                  <a16:creationId xmlns:a16="http://schemas.microsoft.com/office/drawing/2014/main" id="{59C30BBB-4E11-032F-020F-C1970630AD8F}"/>
                </a:ext>
              </a:extLst>
            </p:cNvPr>
            <p:cNvSpPr>
              <a:spLocks/>
            </p:cNvSpPr>
            <p:nvPr/>
          </p:nvSpPr>
          <p:spPr bwMode="auto">
            <a:xfrm>
              <a:off x="-1586078" y="2806655"/>
              <a:ext cx="34892" cy="45360"/>
            </a:xfrm>
            <a:custGeom>
              <a:avLst/>
              <a:gdLst>
                <a:gd name="T0" fmla="*/ 10 w 14"/>
                <a:gd name="T1" fmla="*/ 18 h 18"/>
                <a:gd name="T2" fmla="*/ 7 w 14"/>
                <a:gd name="T3" fmla="*/ 16 h 18"/>
                <a:gd name="T4" fmla="*/ 1 w 14"/>
                <a:gd name="T5" fmla="*/ 6 h 18"/>
                <a:gd name="T6" fmla="*/ 3 w 14"/>
                <a:gd name="T7" fmla="*/ 1 h 18"/>
                <a:gd name="T8" fmla="*/ 7 w 14"/>
                <a:gd name="T9" fmla="*/ 3 h 18"/>
                <a:gd name="T10" fmla="*/ 13 w 14"/>
                <a:gd name="T11" fmla="*/ 13 h 18"/>
                <a:gd name="T12" fmla="*/ 12 w 14"/>
                <a:gd name="T13" fmla="*/ 17 h 18"/>
                <a:gd name="T14" fmla="*/ 10 w 14"/>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10" y="18"/>
                  </a:moveTo>
                  <a:cubicBezTo>
                    <a:pt x="9" y="18"/>
                    <a:pt x="8" y="17"/>
                    <a:pt x="7" y="16"/>
                  </a:cubicBezTo>
                  <a:cubicBezTo>
                    <a:pt x="1" y="6"/>
                    <a:pt x="1" y="6"/>
                    <a:pt x="1" y="6"/>
                  </a:cubicBezTo>
                  <a:cubicBezTo>
                    <a:pt x="0" y="5"/>
                    <a:pt x="1" y="2"/>
                    <a:pt x="3" y="1"/>
                  </a:cubicBezTo>
                  <a:cubicBezTo>
                    <a:pt x="4" y="0"/>
                    <a:pt x="6" y="1"/>
                    <a:pt x="7" y="3"/>
                  </a:cubicBezTo>
                  <a:cubicBezTo>
                    <a:pt x="13" y="13"/>
                    <a:pt x="13" y="13"/>
                    <a:pt x="13" y="13"/>
                  </a:cubicBezTo>
                  <a:cubicBezTo>
                    <a:pt x="14" y="14"/>
                    <a:pt x="14" y="16"/>
                    <a:pt x="12" y="17"/>
                  </a:cubicBezTo>
                  <a:cubicBezTo>
                    <a:pt x="11" y="18"/>
                    <a:pt x="11" y="18"/>
                    <a:pt x="10"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7" name="Freeform 500">
              <a:extLst>
                <a:ext uri="{FF2B5EF4-FFF2-40B4-BE49-F238E27FC236}">
                  <a16:creationId xmlns:a16="http://schemas.microsoft.com/office/drawing/2014/main" id="{0DD2B2DE-39C3-BA9D-AB79-19745A9EEC77}"/>
                </a:ext>
              </a:extLst>
            </p:cNvPr>
            <p:cNvSpPr>
              <a:spLocks/>
            </p:cNvSpPr>
            <p:nvPr/>
          </p:nvSpPr>
          <p:spPr bwMode="auto">
            <a:xfrm>
              <a:off x="-1502338" y="2722915"/>
              <a:ext cx="45360" cy="34892"/>
            </a:xfrm>
            <a:custGeom>
              <a:avLst/>
              <a:gdLst>
                <a:gd name="T0" fmla="*/ 14 w 18"/>
                <a:gd name="T1" fmla="*/ 14 h 14"/>
                <a:gd name="T2" fmla="*/ 13 w 18"/>
                <a:gd name="T3" fmla="*/ 13 h 14"/>
                <a:gd name="T4" fmla="*/ 3 w 18"/>
                <a:gd name="T5" fmla="*/ 7 h 14"/>
                <a:gd name="T6" fmla="*/ 1 w 18"/>
                <a:gd name="T7" fmla="*/ 2 h 14"/>
                <a:gd name="T8" fmla="*/ 6 w 18"/>
                <a:gd name="T9" fmla="*/ 1 h 14"/>
                <a:gd name="T10" fmla="*/ 16 w 18"/>
                <a:gd name="T11" fmla="*/ 7 h 14"/>
                <a:gd name="T12" fmla="*/ 17 w 18"/>
                <a:gd name="T13" fmla="*/ 12 h 14"/>
                <a:gd name="T14" fmla="*/ 14 w 18"/>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14" y="14"/>
                  </a:moveTo>
                  <a:cubicBezTo>
                    <a:pt x="14" y="14"/>
                    <a:pt x="13" y="13"/>
                    <a:pt x="13" y="13"/>
                  </a:cubicBezTo>
                  <a:cubicBezTo>
                    <a:pt x="3" y="7"/>
                    <a:pt x="3" y="7"/>
                    <a:pt x="3" y="7"/>
                  </a:cubicBezTo>
                  <a:cubicBezTo>
                    <a:pt x="1" y="6"/>
                    <a:pt x="0" y="4"/>
                    <a:pt x="1" y="2"/>
                  </a:cubicBezTo>
                  <a:cubicBezTo>
                    <a:pt x="2" y="1"/>
                    <a:pt x="5" y="0"/>
                    <a:pt x="6" y="1"/>
                  </a:cubicBezTo>
                  <a:cubicBezTo>
                    <a:pt x="16" y="7"/>
                    <a:pt x="16" y="7"/>
                    <a:pt x="16" y="7"/>
                  </a:cubicBezTo>
                  <a:cubicBezTo>
                    <a:pt x="18" y="8"/>
                    <a:pt x="18" y="10"/>
                    <a:pt x="17" y="12"/>
                  </a:cubicBezTo>
                  <a:cubicBezTo>
                    <a:pt x="17" y="13"/>
                    <a:pt x="16" y="14"/>
                    <a:pt x="14"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8" name="Freeform 501">
              <a:extLst>
                <a:ext uri="{FF2B5EF4-FFF2-40B4-BE49-F238E27FC236}">
                  <a16:creationId xmlns:a16="http://schemas.microsoft.com/office/drawing/2014/main" id="{2F51C929-BA24-59E1-538F-FDA82A8E23AB}"/>
                </a:ext>
              </a:extLst>
            </p:cNvPr>
            <p:cNvSpPr>
              <a:spLocks/>
            </p:cNvSpPr>
            <p:nvPr/>
          </p:nvSpPr>
          <p:spPr bwMode="auto">
            <a:xfrm>
              <a:off x="-1467446" y="2607773"/>
              <a:ext cx="45360" cy="20935"/>
            </a:xfrm>
            <a:custGeom>
              <a:avLst/>
              <a:gdLst>
                <a:gd name="T0" fmla="*/ 15 w 18"/>
                <a:gd name="T1" fmla="*/ 7 h 7"/>
                <a:gd name="T2" fmla="*/ 3 w 18"/>
                <a:gd name="T3" fmla="*/ 7 h 7"/>
                <a:gd name="T4" fmla="*/ 0 w 18"/>
                <a:gd name="T5" fmla="*/ 3 h 7"/>
                <a:gd name="T6" fmla="*/ 3 w 18"/>
                <a:gd name="T7" fmla="*/ 0 h 7"/>
                <a:gd name="T8" fmla="*/ 15 w 18"/>
                <a:gd name="T9" fmla="*/ 0 h 7"/>
                <a:gd name="T10" fmla="*/ 18 w 18"/>
                <a:gd name="T11" fmla="*/ 3 h 7"/>
                <a:gd name="T12" fmla="*/ 15 w 1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15" y="7"/>
                  </a:moveTo>
                  <a:cubicBezTo>
                    <a:pt x="3" y="7"/>
                    <a:pt x="3" y="7"/>
                    <a:pt x="3" y="7"/>
                  </a:cubicBezTo>
                  <a:cubicBezTo>
                    <a:pt x="1" y="7"/>
                    <a:pt x="0" y="5"/>
                    <a:pt x="0" y="3"/>
                  </a:cubicBezTo>
                  <a:cubicBezTo>
                    <a:pt x="0" y="1"/>
                    <a:pt x="1" y="0"/>
                    <a:pt x="3" y="0"/>
                  </a:cubicBezTo>
                  <a:cubicBezTo>
                    <a:pt x="15" y="0"/>
                    <a:pt x="15" y="0"/>
                    <a:pt x="15" y="0"/>
                  </a:cubicBezTo>
                  <a:cubicBezTo>
                    <a:pt x="17" y="0"/>
                    <a:pt x="18" y="1"/>
                    <a:pt x="18" y="3"/>
                  </a:cubicBezTo>
                  <a:cubicBezTo>
                    <a:pt x="18" y="5"/>
                    <a:pt x="17" y="7"/>
                    <a:pt x="1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9" name="Freeform 502">
              <a:extLst>
                <a:ext uri="{FF2B5EF4-FFF2-40B4-BE49-F238E27FC236}">
                  <a16:creationId xmlns:a16="http://schemas.microsoft.com/office/drawing/2014/main" id="{6F66F9A8-BC83-863C-2403-4B904B61C1E6}"/>
                </a:ext>
              </a:extLst>
            </p:cNvPr>
            <p:cNvSpPr>
              <a:spLocks/>
            </p:cNvSpPr>
            <p:nvPr/>
          </p:nvSpPr>
          <p:spPr bwMode="auto">
            <a:xfrm>
              <a:off x="-1502338" y="2475185"/>
              <a:ext cx="45360" cy="34892"/>
            </a:xfrm>
            <a:custGeom>
              <a:avLst/>
              <a:gdLst>
                <a:gd name="T0" fmla="*/ 5 w 18"/>
                <a:gd name="T1" fmla="*/ 13 h 13"/>
                <a:gd name="T2" fmla="*/ 1 w 18"/>
                <a:gd name="T3" fmla="*/ 11 h 13"/>
                <a:gd name="T4" fmla="*/ 3 w 18"/>
                <a:gd name="T5" fmla="*/ 6 h 13"/>
                <a:gd name="T6" fmla="*/ 13 w 18"/>
                <a:gd name="T7" fmla="*/ 0 h 13"/>
                <a:gd name="T8" fmla="*/ 17 w 18"/>
                <a:gd name="T9" fmla="*/ 2 h 13"/>
                <a:gd name="T10" fmla="*/ 16 w 18"/>
                <a:gd name="T11" fmla="*/ 7 h 13"/>
                <a:gd name="T12" fmla="*/ 6 w 18"/>
                <a:gd name="T13" fmla="*/ 12 h 13"/>
                <a:gd name="T14" fmla="*/ 5 w 18"/>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3">
                  <a:moveTo>
                    <a:pt x="5" y="13"/>
                  </a:moveTo>
                  <a:cubicBezTo>
                    <a:pt x="3" y="13"/>
                    <a:pt x="2" y="12"/>
                    <a:pt x="1" y="11"/>
                  </a:cubicBezTo>
                  <a:cubicBezTo>
                    <a:pt x="0" y="9"/>
                    <a:pt x="1" y="7"/>
                    <a:pt x="3" y="6"/>
                  </a:cubicBezTo>
                  <a:cubicBezTo>
                    <a:pt x="13" y="0"/>
                    <a:pt x="13" y="0"/>
                    <a:pt x="13" y="0"/>
                  </a:cubicBezTo>
                  <a:cubicBezTo>
                    <a:pt x="14" y="0"/>
                    <a:pt x="17" y="0"/>
                    <a:pt x="17" y="2"/>
                  </a:cubicBezTo>
                  <a:cubicBezTo>
                    <a:pt x="18" y="4"/>
                    <a:pt x="18" y="6"/>
                    <a:pt x="16" y="7"/>
                  </a:cubicBezTo>
                  <a:cubicBezTo>
                    <a:pt x="6" y="12"/>
                    <a:pt x="6" y="12"/>
                    <a:pt x="6" y="12"/>
                  </a:cubicBezTo>
                  <a:cubicBezTo>
                    <a:pt x="6" y="13"/>
                    <a:pt x="5" y="13"/>
                    <a:pt x="5"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0" name="Freeform 503">
              <a:extLst>
                <a:ext uri="{FF2B5EF4-FFF2-40B4-BE49-F238E27FC236}">
                  <a16:creationId xmlns:a16="http://schemas.microsoft.com/office/drawing/2014/main" id="{C1B7D783-F4F5-2934-095C-9A29ACBAFA1B}"/>
                </a:ext>
              </a:extLst>
            </p:cNvPr>
            <p:cNvSpPr>
              <a:spLocks/>
            </p:cNvSpPr>
            <p:nvPr/>
          </p:nvSpPr>
          <p:spPr bwMode="auto">
            <a:xfrm>
              <a:off x="-1586078" y="2380976"/>
              <a:ext cx="34892" cy="45360"/>
            </a:xfrm>
            <a:custGeom>
              <a:avLst/>
              <a:gdLst>
                <a:gd name="T0" fmla="*/ 4 w 14"/>
                <a:gd name="T1" fmla="*/ 18 h 18"/>
                <a:gd name="T2" fmla="*/ 3 w 14"/>
                <a:gd name="T3" fmla="*/ 17 h 18"/>
                <a:gd name="T4" fmla="*/ 1 w 14"/>
                <a:gd name="T5" fmla="*/ 12 h 18"/>
                <a:gd name="T6" fmla="*/ 7 w 14"/>
                <a:gd name="T7" fmla="*/ 2 h 18"/>
                <a:gd name="T8" fmla="*/ 12 w 14"/>
                <a:gd name="T9" fmla="*/ 1 h 18"/>
                <a:gd name="T10" fmla="*/ 13 w 14"/>
                <a:gd name="T11" fmla="*/ 6 h 18"/>
                <a:gd name="T12" fmla="*/ 7 w 14"/>
                <a:gd name="T13" fmla="*/ 16 h 18"/>
                <a:gd name="T14" fmla="*/ 4 w 14"/>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4" y="18"/>
                  </a:moveTo>
                  <a:cubicBezTo>
                    <a:pt x="4" y="18"/>
                    <a:pt x="3" y="18"/>
                    <a:pt x="3" y="17"/>
                  </a:cubicBezTo>
                  <a:cubicBezTo>
                    <a:pt x="1" y="16"/>
                    <a:pt x="0" y="14"/>
                    <a:pt x="1" y="12"/>
                  </a:cubicBezTo>
                  <a:cubicBezTo>
                    <a:pt x="7" y="2"/>
                    <a:pt x="7" y="2"/>
                    <a:pt x="7" y="2"/>
                  </a:cubicBezTo>
                  <a:cubicBezTo>
                    <a:pt x="8" y="1"/>
                    <a:pt x="10" y="0"/>
                    <a:pt x="12" y="1"/>
                  </a:cubicBezTo>
                  <a:cubicBezTo>
                    <a:pt x="14" y="2"/>
                    <a:pt x="14" y="4"/>
                    <a:pt x="13" y="6"/>
                  </a:cubicBezTo>
                  <a:cubicBezTo>
                    <a:pt x="7" y="16"/>
                    <a:pt x="7" y="16"/>
                    <a:pt x="7" y="16"/>
                  </a:cubicBezTo>
                  <a:cubicBezTo>
                    <a:pt x="7" y="17"/>
                    <a:pt x="6" y="18"/>
                    <a:pt x="4"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1" name="Freeform 504">
              <a:extLst>
                <a:ext uri="{FF2B5EF4-FFF2-40B4-BE49-F238E27FC236}">
                  <a16:creationId xmlns:a16="http://schemas.microsoft.com/office/drawing/2014/main" id="{0A50E09B-15FE-800F-4C68-BB0BE6E115A4}"/>
                </a:ext>
              </a:extLst>
            </p:cNvPr>
            <p:cNvSpPr>
              <a:spLocks/>
            </p:cNvSpPr>
            <p:nvPr/>
          </p:nvSpPr>
          <p:spPr bwMode="auto">
            <a:xfrm>
              <a:off x="-1701221" y="2440293"/>
              <a:ext cx="83740" cy="226797"/>
            </a:xfrm>
            <a:custGeom>
              <a:avLst/>
              <a:gdLst>
                <a:gd name="T0" fmla="*/ 27 w 31"/>
                <a:gd name="T1" fmla="*/ 86 h 86"/>
                <a:gd name="T2" fmla="*/ 25 w 31"/>
                <a:gd name="T3" fmla="*/ 86 h 86"/>
                <a:gd name="T4" fmla="*/ 1 w 31"/>
                <a:gd name="T5" fmla="*/ 70 h 86"/>
                <a:gd name="T6" fmla="*/ 0 w 31"/>
                <a:gd name="T7" fmla="*/ 67 h 86"/>
                <a:gd name="T8" fmla="*/ 0 w 31"/>
                <a:gd name="T9" fmla="*/ 4 h 86"/>
                <a:gd name="T10" fmla="*/ 3 w 31"/>
                <a:gd name="T11" fmla="*/ 0 h 86"/>
                <a:gd name="T12" fmla="*/ 7 w 31"/>
                <a:gd name="T13" fmla="*/ 4 h 86"/>
                <a:gd name="T14" fmla="*/ 7 w 31"/>
                <a:gd name="T15" fmla="*/ 65 h 86"/>
                <a:gd name="T16" fmla="*/ 29 w 31"/>
                <a:gd name="T17" fmla="*/ 80 h 86"/>
                <a:gd name="T18" fmla="*/ 30 w 31"/>
                <a:gd name="T19" fmla="*/ 85 h 86"/>
                <a:gd name="T20" fmla="*/ 27 w 31"/>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86">
                  <a:moveTo>
                    <a:pt x="27" y="86"/>
                  </a:moveTo>
                  <a:cubicBezTo>
                    <a:pt x="26" y="86"/>
                    <a:pt x="26" y="86"/>
                    <a:pt x="25" y="86"/>
                  </a:cubicBezTo>
                  <a:cubicBezTo>
                    <a:pt x="1" y="70"/>
                    <a:pt x="1" y="70"/>
                    <a:pt x="1" y="70"/>
                  </a:cubicBezTo>
                  <a:cubicBezTo>
                    <a:pt x="0" y="70"/>
                    <a:pt x="0" y="68"/>
                    <a:pt x="0" y="67"/>
                  </a:cubicBezTo>
                  <a:cubicBezTo>
                    <a:pt x="0" y="4"/>
                    <a:pt x="0" y="4"/>
                    <a:pt x="0" y="4"/>
                  </a:cubicBezTo>
                  <a:cubicBezTo>
                    <a:pt x="0" y="2"/>
                    <a:pt x="1" y="0"/>
                    <a:pt x="3" y="0"/>
                  </a:cubicBezTo>
                  <a:cubicBezTo>
                    <a:pt x="5" y="0"/>
                    <a:pt x="7" y="2"/>
                    <a:pt x="7" y="4"/>
                  </a:cubicBezTo>
                  <a:cubicBezTo>
                    <a:pt x="7" y="65"/>
                    <a:pt x="7" y="65"/>
                    <a:pt x="7" y="65"/>
                  </a:cubicBezTo>
                  <a:cubicBezTo>
                    <a:pt x="29" y="80"/>
                    <a:pt x="29" y="80"/>
                    <a:pt x="29" y="80"/>
                  </a:cubicBezTo>
                  <a:cubicBezTo>
                    <a:pt x="31" y="81"/>
                    <a:pt x="31" y="83"/>
                    <a:pt x="30" y="85"/>
                  </a:cubicBezTo>
                  <a:cubicBezTo>
                    <a:pt x="29" y="86"/>
                    <a:pt x="28" y="86"/>
                    <a:pt x="27"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4" name="Shape5_20200717_154439">
            <a:extLst>
              <a:ext uri="{FF2B5EF4-FFF2-40B4-BE49-F238E27FC236}">
                <a16:creationId xmlns:a16="http://schemas.microsoft.com/office/drawing/2014/main" id="{29EF57C4-6FEA-1BC1-AA9A-E4EEFEFC1BF7}"/>
              </a:ext>
            </a:extLst>
          </p:cNvPr>
          <p:cNvGrpSpPr>
            <a:grpSpLocks noChangeAspect="1"/>
          </p:cNvGrpSpPr>
          <p:nvPr/>
        </p:nvGrpSpPr>
        <p:grpSpPr>
          <a:xfrm>
            <a:off x="7097997" y="3843526"/>
            <a:ext cx="607116" cy="607116"/>
            <a:chOff x="-6921024" y="4955985"/>
            <a:chExt cx="607116" cy="607116"/>
          </a:xfrm>
          <a:solidFill>
            <a:schemeClr val="accent1"/>
          </a:solidFill>
        </p:grpSpPr>
        <p:sp>
          <p:nvSpPr>
            <p:cNvPr id="211" name="Freeform 505">
              <a:extLst>
                <a:ext uri="{FF2B5EF4-FFF2-40B4-BE49-F238E27FC236}">
                  <a16:creationId xmlns:a16="http://schemas.microsoft.com/office/drawing/2014/main" id="{5B033C1F-E6B0-377F-EC20-0610BD7EEC7A}"/>
                </a:ext>
              </a:extLst>
            </p:cNvPr>
            <p:cNvSpPr>
              <a:spLocks/>
            </p:cNvSpPr>
            <p:nvPr/>
          </p:nvSpPr>
          <p:spPr bwMode="auto">
            <a:xfrm>
              <a:off x="-6921024" y="4955985"/>
              <a:ext cx="607116" cy="607116"/>
            </a:xfrm>
            <a:custGeom>
              <a:avLst/>
              <a:gdLst>
                <a:gd name="T0" fmla="*/ 115 w 231"/>
                <a:gd name="T1" fmla="*/ 231 h 231"/>
                <a:gd name="T2" fmla="*/ 0 w 231"/>
                <a:gd name="T3" fmla="*/ 116 h 231"/>
                <a:gd name="T4" fmla="*/ 115 w 231"/>
                <a:gd name="T5" fmla="*/ 0 h 231"/>
                <a:gd name="T6" fmla="*/ 193 w 231"/>
                <a:gd name="T7" fmla="*/ 30 h 231"/>
                <a:gd name="T8" fmla="*/ 193 w 231"/>
                <a:gd name="T9" fmla="*/ 35 h 231"/>
                <a:gd name="T10" fmla="*/ 188 w 231"/>
                <a:gd name="T11" fmla="*/ 35 h 231"/>
                <a:gd name="T12" fmla="*/ 115 w 231"/>
                <a:gd name="T13" fmla="*/ 7 h 231"/>
                <a:gd name="T14" fmla="*/ 7 w 231"/>
                <a:gd name="T15" fmla="*/ 116 h 231"/>
                <a:gd name="T16" fmla="*/ 115 w 231"/>
                <a:gd name="T17" fmla="*/ 224 h 231"/>
                <a:gd name="T18" fmla="*/ 224 w 231"/>
                <a:gd name="T19" fmla="*/ 116 h 231"/>
                <a:gd name="T20" fmla="*/ 228 w 231"/>
                <a:gd name="T21" fmla="*/ 112 h 231"/>
                <a:gd name="T22" fmla="*/ 231 w 231"/>
                <a:gd name="T23" fmla="*/ 116 h 231"/>
                <a:gd name="T24" fmla="*/ 115 w 231"/>
                <a:gd name="T2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231">
                  <a:moveTo>
                    <a:pt x="115" y="231"/>
                  </a:moveTo>
                  <a:cubicBezTo>
                    <a:pt x="52" y="231"/>
                    <a:pt x="0" y="179"/>
                    <a:pt x="0" y="116"/>
                  </a:cubicBezTo>
                  <a:cubicBezTo>
                    <a:pt x="0" y="52"/>
                    <a:pt x="52" y="0"/>
                    <a:pt x="115" y="0"/>
                  </a:cubicBezTo>
                  <a:cubicBezTo>
                    <a:pt x="144" y="0"/>
                    <a:pt x="172" y="10"/>
                    <a:pt x="193" y="30"/>
                  </a:cubicBezTo>
                  <a:cubicBezTo>
                    <a:pt x="194" y="31"/>
                    <a:pt x="195" y="33"/>
                    <a:pt x="193" y="35"/>
                  </a:cubicBezTo>
                  <a:cubicBezTo>
                    <a:pt x="192" y="36"/>
                    <a:pt x="190" y="36"/>
                    <a:pt x="188" y="35"/>
                  </a:cubicBezTo>
                  <a:cubicBezTo>
                    <a:pt x="168" y="17"/>
                    <a:pt x="142" y="7"/>
                    <a:pt x="115" y="7"/>
                  </a:cubicBezTo>
                  <a:cubicBezTo>
                    <a:pt x="56" y="7"/>
                    <a:pt x="7" y="56"/>
                    <a:pt x="7" y="116"/>
                  </a:cubicBezTo>
                  <a:cubicBezTo>
                    <a:pt x="7" y="175"/>
                    <a:pt x="56" y="224"/>
                    <a:pt x="115" y="224"/>
                  </a:cubicBezTo>
                  <a:cubicBezTo>
                    <a:pt x="175" y="224"/>
                    <a:pt x="224" y="175"/>
                    <a:pt x="224" y="116"/>
                  </a:cubicBezTo>
                  <a:cubicBezTo>
                    <a:pt x="224" y="114"/>
                    <a:pt x="226" y="112"/>
                    <a:pt x="228" y="112"/>
                  </a:cubicBezTo>
                  <a:cubicBezTo>
                    <a:pt x="230" y="112"/>
                    <a:pt x="231" y="114"/>
                    <a:pt x="231" y="116"/>
                  </a:cubicBezTo>
                  <a:cubicBezTo>
                    <a:pt x="231" y="179"/>
                    <a:pt x="179" y="231"/>
                    <a:pt x="115" y="2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2" name="Freeform 506">
              <a:extLst>
                <a:ext uri="{FF2B5EF4-FFF2-40B4-BE49-F238E27FC236}">
                  <a16:creationId xmlns:a16="http://schemas.microsoft.com/office/drawing/2014/main" id="{7621B32A-A36A-D2FF-000F-5F360887A6D5}"/>
                </a:ext>
              </a:extLst>
            </p:cNvPr>
            <p:cNvSpPr>
              <a:spLocks/>
            </p:cNvSpPr>
            <p:nvPr/>
          </p:nvSpPr>
          <p:spPr bwMode="auto">
            <a:xfrm>
              <a:off x="-6502323" y="4959476"/>
              <a:ext cx="90718" cy="101187"/>
            </a:xfrm>
            <a:custGeom>
              <a:avLst/>
              <a:gdLst>
                <a:gd name="T0" fmla="*/ 4 w 35"/>
                <a:gd name="T1" fmla="*/ 38 h 38"/>
                <a:gd name="T2" fmla="*/ 0 w 35"/>
                <a:gd name="T3" fmla="*/ 35 h 38"/>
                <a:gd name="T4" fmla="*/ 4 w 35"/>
                <a:gd name="T5" fmla="*/ 31 h 38"/>
                <a:gd name="T6" fmla="*/ 28 w 35"/>
                <a:gd name="T7" fmla="*/ 28 h 38"/>
                <a:gd name="T8" fmla="*/ 25 w 35"/>
                <a:gd name="T9" fmla="*/ 4 h 38"/>
                <a:gd name="T10" fmla="*/ 28 w 35"/>
                <a:gd name="T11" fmla="*/ 0 h 38"/>
                <a:gd name="T12" fmla="*/ 32 w 35"/>
                <a:gd name="T13" fmla="*/ 3 h 38"/>
                <a:gd name="T14" fmla="*/ 35 w 35"/>
                <a:gd name="T15" fmla="*/ 31 h 38"/>
                <a:gd name="T16" fmla="*/ 35 w 35"/>
                <a:gd name="T17" fmla="*/ 34 h 38"/>
                <a:gd name="T18" fmla="*/ 32 w 35"/>
                <a:gd name="T19" fmla="*/ 35 h 38"/>
                <a:gd name="T20" fmla="*/ 4 w 35"/>
                <a:gd name="T21" fmla="*/ 38 h 38"/>
                <a:gd name="T22" fmla="*/ 4 w 35"/>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8">
                  <a:moveTo>
                    <a:pt x="4" y="38"/>
                  </a:moveTo>
                  <a:cubicBezTo>
                    <a:pt x="2" y="38"/>
                    <a:pt x="1" y="37"/>
                    <a:pt x="0" y="35"/>
                  </a:cubicBezTo>
                  <a:cubicBezTo>
                    <a:pt x="0" y="33"/>
                    <a:pt x="2" y="31"/>
                    <a:pt x="4" y="31"/>
                  </a:cubicBezTo>
                  <a:cubicBezTo>
                    <a:pt x="28" y="28"/>
                    <a:pt x="28" y="28"/>
                    <a:pt x="28" y="28"/>
                  </a:cubicBezTo>
                  <a:cubicBezTo>
                    <a:pt x="25" y="4"/>
                    <a:pt x="25" y="4"/>
                    <a:pt x="25" y="4"/>
                  </a:cubicBezTo>
                  <a:cubicBezTo>
                    <a:pt x="25" y="2"/>
                    <a:pt x="26" y="0"/>
                    <a:pt x="28" y="0"/>
                  </a:cubicBezTo>
                  <a:cubicBezTo>
                    <a:pt x="30" y="0"/>
                    <a:pt x="32" y="1"/>
                    <a:pt x="32" y="3"/>
                  </a:cubicBezTo>
                  <a:cubicBezTo>
                    <a:pt x="35" y="31"/>
                    <a:pt x="35" y="31"/>
                    <a:pt x="35" y="31"/>
                  </a:cubicBezTo>
                  <a:cubicBezTo>
                    <a:pt x="35" y="32"/>
                    <a:pt x="35" y="33"/>
                    <a:pt x="35" y="34"/>
                  </a:cubicBezTo>
                  <a:cubicBezTo>
                    <a:pt x="34" y="35"/>
                    <a:pt x="33" y="35"/>
                    <a:pt x="32" y="35"/>
                  </a:cubicBezTo>
                  <a:cubicBezTo>
                    <a:pt x="4" y="38"/>
                    <a:pt x="4" y="38"/>
                    <a:pt x="4" y="38"/>
                  </a:cubicBezTo>
                  <a:cubicBezTo>
                    <a:pt x="4" y="38"/>
                    <a:pt x="4" y="38"/>
                    <a:pt x="4"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3" name="Freeform 507">
              <a:extLst>
                <a:ext uri="{FF2B5EF4-FFF2-40B4-BE49-F238E27FC236}">
                  <a16:creationId xmlns:a16="http://schemas.microsoft.com/office/drawing/2014/main" id="{5171992E-D4F3-42DD-546D-28D44EE8A810}"/>
                </a:ext>
              </a:extLst>
            </p:cNvPr>
            <p:cNvSpPr>
              <a:spLocks noEditPoints="1"/>
            </p:cNvSpPr>
            <p:nvPr/>
          </p:nvSpPr>
          <p:spPr bwMode="auto">
            <a:xfrm>
              <a:off x="-6823327" y="5053682"/>
              <a:ext cx="411722" cy="415213"/>
            </a:xfrm>
            <a:custGeom>
              <a:avLst/>
              <a:gdLst>
                <a:gd name="T0" fmla="*/ 78 w 157"/>
                <a:gd name="T1" fmla="*/ 157 h 157"/>
                <a:gd name="T2" fmla="*/ 0 w 157"/>
                <a:gd name="T3" fmla="*/ 79 h 157"/>
                <a:gd name="T4" fmla="*/ 78 w 157"/>
                <a:gd name="T5" fmla="*/ 0 h 157"/>
                <a:gd name="T6" fmla="*/ 157 w 157"/>
                <a:gd name="T7" fmla="*/ 79 h 157"/>
                <a:gd name="T8" fmla="*/ 78 w 157"/>
                <a:gd name="T9" fmla="*/ 157 h 157"/>
                <a:gd name="T10" fmla="*/ 78 w 157"/>
                <a:gd name="T11" fmla="*/ 7 h 157"/>
                <a:gd name="T12" fmla="*/ 7 w 157"/>
                <a:gd name="T13" fmla="*/ 79 h 157"/>
                <a:gd name="T14" fmla="*/ 78 w 157"/>
                <a:gd name="T15" fmla="*/ 150 h 157"/>
                <a:gd name="T16" fmla="*/ 150 w 157"/>
                <a:gd name="T17" fmla="*/ 79 h 157"/>
                <a:gd name="T18" fmla="*/ 78 w 157"/>
                <a:gd name="T19" fmla="*/ 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8" y="157"/>
                  </a:moveTo>
                  <a:cubicBezTo>
                    <a:pt x="35" y="157"/>
                    <a:pt x="0" y="122"/>
                    <a:pt x="0" y="79"/>
                  </a:cubicBezTo>
                  <a:cubicBezTo>
                    <a:pt x="0" y="35"/>
                    <a:pt x="35" y="0"/>
                    <a:pt x="78" y="0"/>
                  </a:cubicBezTo>
                  <a:cubicBezTo>
                    <a:pt x="122" y="0"/>
                    <a:pt x="157" y="35"/>
                    <a:pt x="157" y="79"/>
                  </a:cubicBezTo>
                  <a:cubicBezTo>
                    <a:pt x="157" y="122"/>
                    <a:pt x="122" y="157"/>
                    <a:pt x="78" y="157"/>
                  </a:cubicBezTo>
                  <a:close/>
                  <a:moveTo>
                    <a:pt x="78" y="7"/>
                  </a:moveTo>
                  <a:cubicBezTo>
                    <a:pt x="39" y="7"/>
                    <a:pt x="7" y="39"/>
                    <a:pt x="7" y="79"/>
                  </a:cubicBezTo>
                  <a:cubicBezTo>
                    <a:pt x="7" y="118"/>
                    <a:pt x="39" y="150"/>
                    <a:pt x="78" y="150"/>
                  </a:cubicBezTo>
                  <a:cubicBezTo>
                    <a:pt x="118" y="150"/>
                    <a:pt x="150" y="118"/>
                    <a:pt x="150" y="79"/>
                  </a:cubicBezTo>
                  <a:cubicBezTo>
                    <a:pt x="150" y="39"/>
                    <a:pt x="118" y="7"/>
                    <a:pt x="7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4" name="Freeform 508">
              <a:extLst>
                <a:ext uri="{FF2B5EF4-FFF2-40B4-BE49-F238E27FC236}">
                  <a16:creationId xmlns:a16="http://schemas.microsoft.com/office/drawing/2014/main" id="{054B9F72-245D-A0EC-BB60-A7EA37054C91}"/>
                </a:ext>
              </a:extLst>
            </p:cNvPr>
            <p:cNvSpPr>
              <a:spLocks/>
            </p:cNvSpPr>
            <p:nvPr/>
          </p:nvSpPr>
          <p:spPr bwMode="auto">
            <a:xfrm>
              <a:off x="-6627933" y="5053682"/>
              <a:ext cx="20935" cy="41870"/>
            </a:xfrm>
            <a:custGeom>
              <a:avLst/>
              <a:gdLst>
                <a:gd name="T0" fmla="*/ 3 w 7"/>
                <a:gd name="T1" fmla="*/ 16 h 16"/>
                <a:gd name="T2" fmla="*/ 0 w 7"/>
                <a:gd name="T3" fmla="*/ 12 h 16"/>
                <a:gd name="T4" fmla="*/ 0 w 7"/>
                <a:gd name="T5" fmla="*/ 3 h 16"/>
                <a:gd name="T6" fmla="*/ 3 w 7"/>
                <a:gd name="T7" fmla="*/ 0 h 16"/>
                <a:gd name="T8" fmla="*/ 7 w 7"/>
                <a:gd name="T9" fmla="*/ 3 h 16"/>
                <a:gd name="T10" fmla="*/ 7 w 7"/>
                <a:gd name="T11" fmla="*/ 12 h 16"/>
                <a:gd name="T12" fmla="*/ 3 w 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3" y="16"/>
                  </a:moveTo>
                  <a:cubicBezTo>
                    <a:pt x="1" y="16"/>
                    <a:pt x="0" y="14"/>
                    <a:pt x="0" y="12"/>
                  </a:cubicBezTo>
                  <a:cubicBezTo>
                    <a:pt x="0" y="3"/>
                    <a:pt x="0" y="3"/>
                    <a:pt x="0" y="3"/>
                  </a:cubicBezTo>
                  <a:cubicBezTo>
                    <a:pt x="0" y="1"/>
                    <a:pt x="1" y="0"/>
                    <a:pt x="3" y="0"/>
                  </a:cubicBezTo>
                  <a:cubicBezTo>
                    <a:pt x="5" y="0"/>
                    <a:pt x="7" y="1"/>
                    <a:pt x="7" y="3"/>
                  </a:cubicBezTo>
                  <a:cubicBezTo>
                    <a:pt x="7" y="12"/>
                    <a:pt x="7" y="12"/>
                    <a:pt x="7" y="12"/>
                  </a:cubicBezTo>
                  <a:cubicBezTo>
                    <a:pt x="7" y="14"/>
                    <a:pt x="5" y="16"/>
                    <a:pt x="3"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5" name="Freeform 509">
              <a:extLst>
                <a:ext uri="{FF2B5EF4-FFF2-40B4-BE49-F238E27FC236}">
                  <a16:creationId xmlns:a16="http://schemas.microsoft.com/office/drawing/2014/main" id="{3B677331-45DA-AED2-925D-7204C174853F}"/>
                </a:ext>
              </a:extLst>
            </p:cNvPr>
            <p:cNvSpPr>
              <a:spLocks/>
            </p:cNvSpPr>
            <p:nvPr/>
          </p:nvSpPr>
          <p:spPr bwMode="auto">
            <a:xfrm>
              <a:off x="-6725630" y="5078107"/>
              <a:ext cx="31404" cy="41870"/>
            </a:xfrm>
            <a:custGeom>
              <a:avLst/>
              <a:gdLst>
                <a:gd name="T0" fmla="*/ 8 w 12"/>
                <a:gd name="T1" fmla="*/ 16 h 16"/>
                <a:gd name="T2" fmla="*/ 5 w 12"/>
                <a:gd name="T3" fmla="*/ 14 h 16"/>
                <a:gd name="T4" fmla="*/ 1 w 12"/>
                <a:gd name="T5" fmla="*/ 6 h 16"/>
                <a:gd name="T6" fmla="*/ 2 w 12"/>
                <a:gd name="T7" fmla="*/ 1 h 16"/>
                <a:gd name="T8" fmla="*/ 7 w 12"/>
                <a:gd name="T9" fmla="*/ 3 h 16"/>
                <a:gd name="T10" fmla="*/ 11 w 12"/>
                <a:gd name="T11" fmla="*/ 10 h 16"/>
                <a:gd name="T12" fmla="*/ 10 w 12"/>
                <a:gd name="T13" fmla="*/ 15 h 16"/>
                <a:gd name="T14" fmla="*/ 8 w 1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8" y="16"/>
                  </a:moveTo>
                  <a:cubicBezTo>
                    <a:pt x="7" y="16"/>
                    <a:pt x="6" y="15"/>
                    <a:pt x="5" y="14"/>
                  </a:cubicBezTo>
                  <a:cubicBezTo>
                    <a:pt x="1" y="6"/>
                    <a:pt x="1" y="6"/>
                    <a:pt x="1" y="6"/>
                  </a:cubicBezTo>
                  <a:cubicBezTo>
                    <a:pt x="0" y="5"/>
                    <a:pt x="0" y="2"/>
                    <a:pt x="2" y="1"/>
                  </a:cubicBezTo>
                  <a:cubicBezTo>
                    <a:pt x="4" y="0"/>
                    <a:pt x="6" y="1"/>
                    <a:pt x="7" y="3"/>
                  </a:cubicBezTo>
                  <a:cubicBezTo>
                    <a:pt x="11" y="10"/>
                    <a:pt x="11" y="10"/>
                    <a:pt x="11" y="10"/>
                  </a:cubicBezTo>
                  <a:cubicBezTo>
                    <a:pt x="12" y="12"/>
                    <a:pt x="12" y="14"/>
                    <a:pt x="10" y="15"/>
                  </a:cubicBezTo>
                  <a:cubicBezTo>
                    <a:pt x="9" y="15"/>
                    <a:pt x="9" y="16"/>
                    <a:pt x="8"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6" name="Freeform 510">
              <a:extLst>
                <a:ext uri="{FF2B5EF4-FFF2-40B4-BE49-F238E27FC236}">
                  <a16:creationId xmlns:a16="http://schemas.microsoft.com/office/drawing/2014/main" id="{881F40F8-74B0-E111-C7E7-AD3E0D28C7C4}"/>
                </a:ext>
              </a:extLst>
            </p:cNvPr>
            <p:cNvSpPr>
              <a:spLocks/>
            </p:cNvSpPr>
            <p:nvPr/>
          </p:nvSpPr>
          <p:spPr bwMode="auto">
            <a:xfrm>
              <a:off x="-6798902" y="5151379"/>
              <a:ext cx="41870" cy="31404"/>
            </a:xfrm>
            <a:custGeom>
              <a:avLst/>
              <a:gdLst>
                <a:gd name="T0" fmla="*/ 12 w 16"/>
                <a:gd name="T1" fmla="*/ 12 h 12"/>
                <a:gd name="T2" fmla="*/ 10 w 16"/>
                <a:gd name="T3" fmla="*/ 11 h 12"/>
                <a:gd name="T4" fmla="*/ 3 w 16"/>
                <a:gd name="T5" fmla="*/ 7 h 12"/>
                <a:gd name="T6" fmla="*/ 1 w 16"/>
                <a:gd name="T7" fmla="*/ 2 h 12"/>
                <a:gd name="T8" fmla="*/ 6 w 16"/>
                <a:gd name="T9" fmla="*/ 1 h 12"/>
                <a:gd name="T10" fmla="*/ 14 w 16"/>
                <a:gd name="T11" fmla="*/ 5 h 12"/>
                <a:gd name="T12" fmla="*/ 15 w 16"/>
                <a:gd name="T13" fmla="*/ 10 h 12"/>
                <a:gd name="T14" fmla="*/ 12 w 1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12" y="12"/>
                  </a:moveTo>
                  <a:cubicBezTo>
                    <a:pt x="11" y="12"/>
                    <a:pt x="11" y="12"/>
                    <a:pt x="10" y="11"/>
                  </a:cubicBezTo>
                  <a:cubicBezTo>
                    <a:pt x="3" y="7"/>
                    <a:pt x="3" y="7"/>
                    <a:pt x="3" y="7"/>
                  </a:cubicBezTo>
                  <a:cubicBezTo>
                    <a:pt x="1" y="6"/>
                    <a:pt x="0" y="4"/>
                    <a:pt x="1" y="2"/>
                  </a:cubicBezTo>
                  <a:cubicBezTo>
                    <a:pt x="2" y="0"/>
                    <a:pt x="4" y="0"/>
                    <a:pt x="6" y="1"/>
                  </a:cubicBezTo>
                  <a:cubicBezTo>
                    <a:pt x="14" y="5"/>
                    <a:pt x="14" y="5"/>
                    <a:pt x="14" y="5"/>
                  </a:cubicBezTo>
                  <a:cubicBezTo>
                    <a:pt x="15" y="6"/>
                    <a:pt x="16" y="8"/>
                    <a:pt x="15" y="10"/>
                  </a:cubicBezTo>
                  <a:cubicBezTo>
                    <a:pt x="14" y="11"/>
                    <a:pt x="13" y="12"/>
                    <a:pt x="12"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7" name="Freeform 511">
              <a:extLst>
                <a:ext uri="{FF2B5EF4-FFF2-40B4-BE49-F238E27FC236}">
                  <a16:creationId xmlns:a16="http://schemas.microsoft.com/office/drawing/2014/main" id="{EF8DA856-98BA-91D6-9A29-8900384A5BBB}"/>
                </a:ext>
              </a:extLst>
            </p:cNvPr>
            <p:cNvSpPr>
              <a:spLocks/>
            </p:cNvSpPr>
            <p:nvPr/>
          </p:nvSpPr>
          <p:spPr bwMode="auto">
            <a:xfrm>
              <a:off x="-6823327" y="5252566"/>
              <a:ext cx="38382" cy="17447"/>
            </a:xfrm>
            <a:custGeom>
              <a:avLst/>
              <a:gdLst>
                <a:gd name="T0" fmla="*/ 12 w 15"/>
                <a:gd name="T1" fmla="*/ 7 h 7"/>
                <a:gd name="T2" fmla="*/ 3 w 15"/>
                <a:gd name="T3" fmla="*/ 7 h 7"/>
                <a:gd name="T4" fmla="*/ 0 w 15"/>
                <a:gd name="T5" fmla="*/ 4 h 7"/>
                <a:gd name="T6" fmla="*/ 3 w 15"/>
                <a:gd name="T7" fmla="*/ 0 h 7"/>
                <a:gd name="T8" fmla="*/ 12 w 15"/>
                <a:gd name="T9" fmla="*/ 0 h 7"/>
                <a:gd name="T10" fmla="*/ 15 w 15"/>
                <a:gd name="T11" fmla="*/ 4 h 7"/>
                <a:gd name="T12" fmla="*/ 12 w 1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12" y="7"/>
                  </a:moveTo>
                  <a:cubicBezTo>
                    <a:pt x="3" y="7"/>
                    <a:pt x="3" y="7"/>
                    <a:pt x="3" y="7"/>
                  </a:cubicBezTo>
                  <a:cubicBezTo>
                    <a:pt x="1" y="7"/>
                    <a:pt x="0" y="6"/>
                    <a:pt x="0" y="4"/>
                  </a:cubicBezTo>
                  <a:cubicBezTo>
                    <a:pt x="0" y="2"/>
                    <a:pt x="1" y="0"/>
                    <a:pt x="3" y="0"/>
                  </a:cubicBezTo>
                  <a:cubicBezTo>
                    <a:pt x="12" y="0"/>
                    <a:pt x="12" y="0"/>
                    <a:pt x="12" y="0"/>
                  </a:cubicBezTo>
                  <a:cubicBezTo>
                    <a:pt x="14" y="0"/>
                    <a:pt x="15" y="2"/>
                    <a:pt x="15" y="4"/>
                  </a:cubicBezTo>
                  <a:cubicBezTo>
                    <a:pt x="15" y="6"/>
                    <a:pt x="14" y="7"/>
                    <a:pt x="1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8" name="Freeform 512">
              <a:extLst>
                <a:ext uri="{FF2B5EF4-FFF2-40B4-BE49-F238E27FC236}">
                  <a16:creationId xmlns:a16="http://schemas.microsoft.com/office/drawing/2014/main" id="{064B7B8C-0907-62AD-63C7-903672017272}"/>
                </a:ext>
              </a:extLst>
            </p:cNvPr>
            <p:cNvSpPr>
              <a:spLocks/>
            </p:cNvSpPr>
            <p:nvPr/>
          </p:nvSpPr>
          <p:spPr bwMode="auto">
            <a:xfrm>
              <a:off x="-6798902" y="5339794"/>
              <a:ext cx="41870" cy="31404"/>
            </a:xfrm>
            <a:custGeom>
              <a:avLst/>
              <a:gdLst>
                <a:gd name="T0" fmla="*/ 4 w 16"/>
                <a:gd name="T1" fmla="*/ 12 h 12"/>
                <a:gd name="T2" fmla="*/ 1 w 16"/>
                <a:gd name="T3" fmla="*/ 10 h 12"/>
                <a:gd name="T4" fmla="*/ 3 w 16"/>
                <a:gd name="T5" fmla="*/ 5 h 12"/>
                <a:gd name="T6" fmla="*/ 10 w 16"/>
                <a:gd name="T7" fmla="*/ 1 h 12"/>
                <a:gd name="T8" fmla="*/ 15 w 16"/>
                <a:gd name="T9" fmla="*/ 2 h 12"/>
                <a:gd name="T10" fmla="*/ 14 w 16"/>
                <a:gd name="T11" fmla="*/ 7 h 12"/>
                <a:gd name="T12" fmla="*/ 6 w 16"/>
                <a:gd name="T13" fmla="*/ 11 h 12"/>
                <a:gd name="T14" fmla="*/ 4 w 1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4" y="12"/>
                  </a:moveTo>
                  <a:cubicBezTo>
                    <a:pt x="3" y="12"/>
                    <a:pt x="2" y="11"/>
                    <a:pt x="1" y="10"/>
                  </a:cubicBezTo>
                  <a:cubicBezTo>
                    <a:pt x="0" y="8"/>
                    <a:pt x="1" y="6"/>
                    <a:pt x="3" y="5"/>
                  </a:cubicBezTo>
                  <a:cubicBezTo>
                    <a:pt x="10" y="1"/>
                    <a:pt x="10" y="1"/>
                    <a:pt x="10" y="1"/>
                  </a:cubicBezTo>
                  <a:cubicBezTo>
                    <a:pt x="12" y="0"/>
                    <a:pt x="14" y="0"/>
                    <a:pt x="15" y="2"/>
                  </a:cubicBezTo>
                  <a:cubicBezTo>
                    <a:pt x="16" y="4"/>
                    <a:pt x="15" y="6"/>
                    <a:pt x="14" y="7"/>
                  </a:cubicBezTo>
                  <a:cubicBezTo>
                    <a:pt x="6" y="11"/>
                    <a:pt x="6" y="11"/>
                    <a:pt x="6" y="11"/>
                  </a:cubicBezTo>
                  <a:cubicBezTo>
                    <a:pt x="6" y="12"/>
                    <a:pt x="5" y="12"/>
                    <a:pt x="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9" name="Freeform 513">
              <a:extLst>
                <a:ext uri="{FF2B5EF4-FFF2-40B4-BE49-F238E27FC236}">
                  <a16:creationId xmlns:a16="http://schemas.microsoft.com/office/drawing/2014/main" id="{0A119F6B-67D4-F0AF-A71D-2083F46970A4}"/>
                </a:ext>
              </a:extLst>
            </p:cNvPr>
            <p:cNvSpPr>
              <a:spLocks/>
            </p:cNvSpPr>
            <p:nvPr/>
          </p:nvSpPr>
          <p:spPr bwMode="auto">
            <a:xfrm>
              <a:off x="-6725630" y="5402599"/>
              <a:ext cx="31404" cy="38382"/>
            </a:xfrm>
            <a:custGeom>
              <a:avLst/>
              <a:gdLst>
                <a:gd name="T0" fmla="*/ 4 w 12"/>
                <a:gd name="T1" fmla="*/ 15 h 15"/>
                <a:gd name="T2" fmla="*/ 2 w 12"/>
                <a:gd name="T3" fmla="*/ 15 h 15"/>
                <a:gd name="T4" fmla="*/ 1 w 12"/>
                <a:gd name="T5" fmla="*/ 10 h 15"/>
                <a:gd name="T6" fmla="*/ 5 w 12"/>
                <a:gd name="T7" fmla="*/ 2 h 15"/>
                <a:gd name="T8" fmla="*/ 10 w 12"/>
                <a:gd name="T9" fmla="*/ 1 h 15"/>
                <a:gd name="T10" fmla="*/ 11 w 12"/>
                <a:gd name="T11" fmla="*/ 6 h 15"/>
                <a:gd name="T12" fmla="*/ 7 w 12"/>
                <a:gd name="T13" fmla="*/ 13 h 15"/>
                <a:gd name="T14" fmla="*/ 4 w 1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4" y="15"/>
                  </a:moveTo>
                  <a:cubicBezTo>
                    <a:pt x="3" y="15"/>
                    <a:pt x="3" y="15"/>
                    <a:pt x="2" y="15"/>
                  </a:cubicBezTo>
                  <a:cubicBezTo>
                    <a:pt x="0" y="14"/>
                    <a:pt x="0" y="12"/>
                    <a:pt x="1" y="10"/>
                  </a:cubicBezTo>
                  <a:cubicBezTo>
                    <a:pt x="5" y="2"/>
                    <a:pt x="5" y="2"/>
                    <a:pt x="5" y="2"/>
                  </a:cubicBezTo>
                  <a:cubicBezTo>
                    <a:pt x="6" y="1"/>
                    <a:pt x="8" y="0"/>
                    <a:pt x="10" y="1"/>
                  </a:cubicBezTo>
                  <a:cubicBezTo>
                    <a:pt x="12" y="2"/>
                    <a:pt x="12" y="4"/>
                    <a:pt x="11" y="6"/>
                  </a:cubicBezTo>
                  <a:cubicBezTo>
                    <a:pt x="7" y="13"/>
                    <a:pt x="7" y="13"/>
                    <a:pt x="7" y="13"/>
                  </a:cubicBezTo>
                  <a:cubicBezTo>
                    <a:pt x="6" y="15"/>
                    <a:pt x="5" y="15"/>
                    <a:pt x="4"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0" name="Freeform 514">
              <a:extLst>
                <a:ext uri="{FF2B5EF4-FFF2-40B4-BE49-F238E27FC236}">
                  <a16:creationId xmlns:a16="http://schemas.microsoft.com/office/drawing/2014/main" id="{4A5F4E88-C8D5-038F-E0A1-2C29296E7EC8}"/>
                </a:ext>
              </a:extLst>
            </p:cNvPr>
            <p:cNvSpPr>
              <a:spLocks/>
            </p:cNvSpPr>
            <p:nvPr/>
          </p:nvSpPr>
          <p:spPr bwMode="auto">
            <a:xfrm>
              <a:off x="-6627933" y="5427025"/>
              <a:ext cx="20935" cy="41870"/>
            </a:xfrm>
            <a:custGeom>
              <a:avLst/>
              <a:gdLst>
                <a:gd name="T0" fmla="*/ 3 w 7"/>
                <a:gd name="T1" fmla="*/ 15 h 15"/>
                <a:gd name="T2" fmla="*/ 0 w 7"/>
                <a:gd name="T3" fmla="*/ 12 h 15"/>
                <a:gd name="T4" fmla="*/ 0 w 7"/>
                <a:gd name="T5" fmla="*/ 3 h 15"/>
                <a:gd name="T6" fmla="*/ 3 w 7"/>
                <a:gd name="T7" fmla="*/ 0 h 15"/>
                <a:gd name="T8" fmla="*/ 7 w 7"/>
                <a:gd name="T9" fmla="*/ 3 h 15"/>
                <a:gd name="T10" fmla="*/ 7 w 7"/>
                <a:gd name="T11" fmla="*/ 12 h 15"/>
                <a:gd name="T12" fmla="*/ 3 w 7"/>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3" y="15"/>
                  </a:moveTo>
                  <a:cubicBezTo>
                    <a:pt x="1" y="15"/>
                    <a:pt x="0" y="14"/>
                    <a:pt x="0" y="12"/>
                  </a:cubicBezTo>
                  <a:cubicBezTo>
                    <a:pt x="0" y="3"/>
                    <a:pt x="0" y="3"/>
                    <a:pt x="0" y="3"/>
                  </a:cubicBezTo>
                  <a:cubicBezTo>
                    <a:pt x="0" y="1"/>
                    <a:pt x="1" y="0"/>
                    <a:pt x="3" y="0"/>
                  </a:cubicBezTo>
                  <a:cubicBezTo>
                    <a:pt x="5" y="0"/>
                    <a:pt x="7" y="1"/>
                    <a:pt x="7" y="3"/>
                  </a:cubicBezTo>
                  <a:cubicBezTo>
                    <a:pt x="7" y="12"/>
                    <a:pt x="7" y="12"/>
                    <a:pt x="7" y="12"/>
                  </a:cubicBezTo>
                  <a:cubicBezTo>
                    <a:pt x="7" y="14"/>
                    <a:pt x="5" y="15"/>
                    <a:pt x="3"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1" name="Freeform 515">
              <a:extLst>
                <a:ext uri="{FF2B5EF4-FFF2-40B4-BE49-F238E27FC236}">
                  <a16:creationId xmlns:a16="http://schemas.microsoft.com/office/drawing/2014/main" id="{8ABA689B-EAEE-D202-1756-8B6CF053131B}"/>
                </a:ext>
              </a:extLst>
            </p:cNvPr>
            <p:cNvSpPr>
              <a:spLocks/>
            </p:cNvSpPr>
            <p:nvPr/>
          </p:nvSpPr>
          <p:spPr bwMode="auto">
            <a:xfrm>
              <a:off x="-6540703" y="5402599"/>
              <a:ext cx="31404" cy="38382"/>
            </a:xfrm>
            <a:custGeom>
              <a:avLst/>
              <a:gdLst>
                <a:gd name="T0" fmla="*/ 8 w 12"/>
                <a:gd name="T1" fmla="*/ 15 h 15"/>
                <a:gd name="T2" fmla="*/ 5 w 12"/>
                <a:gd name="T3" fmla="*/ 13 h 15"/>
                <a:gd name="T4" fmla="*/ 1 w 12"/>
                <a:gd name="T5" fmla="*/ 6 h 15"/>
                <a:gd name="T6" fmla="*/ 2 w 12"/>
                <a:gd name="T7" fmla="*/ 1 h 15"/>
                <a:gd name="T8" fmla="*/ 7 w 12"/>
                <a:gd name="T9" fmla="*/ 2 h 15"/>
                <a:gd name="T10" fmla="*/ 11 w 12"/>
                <a:gd name="T11" fmla="*/ 10 h 15"/>
                <a:gd name="T12" fmla="*/ 10 w 12"/>
                <a:gd name="T13" fmla="*/ 15 h 15"/>
                <a:gd name="T14" fmla="*/ 8 w 1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8" y="15"/>
                  </a:moveTo>
                  <a:cubicBezTo>
                    <a:pt x="7" y="15"/>
                    <a:pt x="6" y="15"/>
                    <a:pt x="5" y="13"/>
                  </a:cubicBezTo>
                  <a:cubicBezTo>
                    <a:pt x="1" y="6"/>
                    <a:pt x="1" y="6"/>
                    <a:pt x="1" y="6"/>
                  </a:cubicBezTo>
                  <a:cubicBezTo>
                    <a:pt x="0" y="4"/>
                    <a:pt x="0" y="2"/>
                    <a:pt x="2" y="1"/>
                  </a:cubicBezTo>
                  <a:cubicBezTo>
                    <a:pt x="4" y="0"/>
                    <a:pt x="6" y="1"/>
                    <a:pt x="7" y="2"/>
                  </a:cubicBezTo>
                  <a:cubicBezTo>
                    <a:pt x="11" y="10"/>
                    <a:pt x="11" y="10"/>
                    <a:pt x="11" y="10"/>
                  </a:cubicBezTo>
                  <a:cubicBezTo>
                    <a:pt x="12" y="12"/>
                    <a:pt x="12" y="14"/>
                    <a:pt x="10" y="15"/>
                  </a:cubicBezTo>
                  <a:cubicBezTo>
                    <a:pt x="9" y="15"/>
                    <a:pt x="9" y="15"/>
                    <a:pt x="8"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2" name="Freeform 516">
              <a:extLst>
                <a:ext uri="{FF2B5EF4-FFF2-40B4-BE49-F238E27FC236}">
                  <a16:creationId xmlns:a16="http://schemas.microsoft.com/office/drawing/2014/main" id="{B5C8CA0E-2F05-B4D1-7096-1A04054DA21E}"/>
                </a:ext>
              </a:extLst>
            </p:cNvPr>
            <p:cNvSpPr>
              <a:spLocks/>
            </p:cNvSpPr>
            <p:nvPr/>
          </p:nvSpPr>
          <p:spPr bwMode="auto">
            <a:xfrm>
              <a:off x="-6477898" y="5339794"/>
              <a:ext cx="41870" cy="31404"/>
            </a:xfrm>
            <a:custGeom>
              <a:avLst/>
              <a:gdLst>
                <a:gd name="T0" fmla="*/ 12 w 16"/>
                <a:gd name="T1" fmla="*/ 12 h 12"/>
                <a:gd name="T2" fmla="*/ 10 w 16"/>
                <a:gd name="T3" fmla="*/ 11 h 12"/>
                <a:gd name="T4" fmla="*/ 2 w 16"/>
                <a:gd name="T5" fmla="*/ 7 h 12"/>
                <a:gd name="T6" fmla="*/ 1 w 16"/>
                <a:gd name="T7" fmla="*/ 2 h 12"/>
                <a:gd name="T8" fmla="*/ 6 w 16"/>
                <a:gd name="T9" fmla="*/ 1 h 12"/>
                <a:gd name="T10" fmla="*/ 13 w 16"/>
                <a:gd name="T11" fmla="*/ 5 h 12"/>
                <a:gd name="T12" fmla="*/ 15 w 16"/>
                <a:gd name="T13" fmla="*/ 10 h 12"/>
                <a:gd name="T14" fmla="*/ 12 w 1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12" y="12"/>
                  </a:moveTo>
                  <a:cubicBezTo>
                    <a:pt x="11" y="12"/>
                    <a:pt x="10" y="12"/>
                    <a:pt x="10" y="11"/>
                  </a:cubicBezTo>
                  <a:cubicBezTo>
                    <a:pt x="2" y="7"/>
                    <a:pt x="2" y="7"/>
                    <a:pt x="2" y="7"/>
                  </a:cubicBezTo>
                  <a:cubicBezTo>
                    <a:pt x="1" y="6"/>
                    <a:pt x="0" y="4"/>
                    <a:pt x="1" y="2"/>
                  </a:cubicBezTo>
                  <a:cubicBezTo>
                    <a:pt x="2" y="0"/>
                    <a:pt x="4" y="0"/>
                    <a:pt x="6" y="1"/>
                  </a:cubicBezTo>
                  <a:cubicBezTo>
                    <a:pt x="13" y="5"/>
                    <a:pt x="13" y="5"/>
                    <a:pt x="13" y="5"/>
                  </a:cubicBezTo>
                  <a:cubicBezTo>
                    <a:pt x="15" y="6"/>
                    <a:pt x="16" y="8"/>
                    <a:pt x="15" y="10"/>
                  </a:cubicBezTo>
                  <a:cubicBezTo>
                    <a:pt x="14" y="11"/>
                    <a:pt x="13" y="12"/>
                    <a:pt x="12"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3" name="Freeform 517">
              <a:extLst>
                <a:ext uri="{FF2B5EF4-FFF2-40B4-BE49-F238E27FC236}">
                  <a16:creationId xmlns:a16="http://schemas.microsoft.com/office/drawing/2014/main" id="{D4A2F9FF-3236-16B4-A4FC-98DBFC967B9B}"/>
                </a:ext>
              </a:extLst>
            </p:cNvPr>
            <p:cNvSpPr>
              <a:spLocks/>
            </p:cNvSpPr>
            <p:nvPr/>
          </p:nvSpPr>
          <p:spPr bwMode="auto">
            <a:xfrm>
              <a:off x="-6453475" y="5252566"/>
              <a:ext cx="41870" cy="17447"/>
            </a:xfrm>
            <a:custGeom>
              <a:avLst/>
              <a:gdLst>
                <a:gd name="T0" fmla="*/ 13 w 16"/>
                <a:gd name="T1" fmla="*/ 7 h 7"/>
                <a:gd name="T2" fmla="*/ 4 w 16"/>
                <a:gd name="T3" fmla="*/ 7 h 7"/>
                <a:gd name="T4" fmla="*/ 0 w 16"/>
                <a:gd name="T5" fmla="*/ 4 h 7"/>
                <a:gd name="T6" fmla="*/ 4 w 16"/>
                <a:gd name="T7" fmla="*/ 0 h 7"/>
                <a:gd name="T8" fmla="*/ 13 w 16"/>
                <a:gd name="T9" fmla="*/ 0 h 7"/>
                <a:gd name="T10" fmla="*/ 16 w 16"/>
                <a:gd name="T11" fmla="*/ 4 h 7"/>
                <a:gd name="T12" fmla="*/ 13 w 1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6" h="7">
                  <a:moveTo>
                    <a:pt x="13" y="7"/>
                  </a:moveTo>
                  <a:cubicBezTo>
                    <a:pt x="4" y="7"/>
                    <a:pt x="4" y="7"/>
                    <a:pt x="4" y="7"/>
                  </a:cubicBezTo>
                  <a:cubicBezTo>
                    <a:pt x="2" y="7"/>
                    <a:pt x="0" y="6"/>
                    <a:pt x="0" y="4"/>
                  </a:cubicBezTo>
                  <a:cubicBezTo>
                    <a:pt x="0" y="2"/>
                    <a:pt x="2" y="0"/>
                    <a:pt x="4" y="0"/>
                  </a:cubicBezTo>
                  <a:cubicBezTo>
                    <a:pt x="13" y="0"/>
                    <a:pt x="13" y="0"/>
                    <a:pt x="13" y="0"/>
                  </a:cubicBezTo>
                  <a:cubicBezTo>
                    <a:pt x="15" y="0"/>
                    <a:pt x="16" y="2"/>
                    <a:pt x="16" y="4"/>
                  </a:cubicBezTo>
                  <a:cubicBezTo>
                    <a:pt x="16" y="6"/>
                    <a:pt x="15" y="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4" name="Freeform 518">
              <a:extLst>
                <a:ext uri="{FF2B5EF4-FFF2-40B4-BE49-F238E27FC236}">
                  <a16:creationId xmlns:a16="http://schemas.microsoft.com/office/drawing/2014/main" id="{E1E20286-D755-A3BD-830E-C135530FF96B}"/>
                </a:ext>
              </a:extLst>
            </p:cNvPr>
            <p:cNvSpPr>
              <a:spLocks/>
            </p:cNvSpPr>
            <p:nvPr/>
          </p:nvSpPr>
          <p:spPr bwMode="auto">
            <a:xfrm>
              <a:off x="-6477898" y="5151379"/>
              <a:ext cx="41870" cy="31404"/>
            </a:xfrm>
            <a:custGeom>
              <a:avLst/>
              <a:gdLst>
                <a:gd name="T0" fmla="*/ 4 w 16"/>
                <a:gd name="T1" fmla="*/ 12 h 12"/>
                <a:gd name="T2" fmla="*/ 1 w 16"/>
                <a:gd name="T3" fmla="*/ 10 h 12"/>
                <a:gd name="T4" fmla="*/ 2 w 16"/>
                <a:gd name="T5" fmla="*/ 5 h 12"/>
                <a:gd name="T6" fmla="*/ 10 w 16"/>
                <a:gd name="T7" fmla="*/ 1 h 12"/>
                <a:gd name="T8" fmla="*/ 15 w 16"/>
                <a:gd name="T9" fmla="*/ 2 h 12"/>
                <a:gd name="T10" fmla="*/ 13 w 16"/>
                <a:gd name="T11" fmla="*/ 7 h 12"/>
                <a:gd name="T12" fmla="*/ 6 w 16"/>
                <a:gd name="T13" fmla="*/ 11 h 12"/>
                <a:gd name="T14" fmla="*/ 4 w 1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4" y="12"/>
                  </a:moveTo>
                  <a:cubicBezTo>
                    <a:pt x="3" y="12"/>
                    <a:pt x="2" y="11"/>
                    <a:pt x="1" y="10"/>
                  </a:cubicBezTo>
                  <a:cubicBezTo>
                    <a:pt x="0" y="8"/>
                    <a:pt x="1" y="6"/>
                    <a:pt x="2" y="5"/>
                  </a:cubicBezTo>
                  <a:cubicBezTo>
                    <a:pt x="10" y="1"/>
                    <a:pt x="10" y="1"/>
                    <a:pt x="10" y="1"/>
                  </a:cubicBezTo>
                  <a:cubicBezTo>
                    <a:pt x="11" y="0"/>
                    <a:pt x="14" y="0"/>
                    <a:pt x="15" y="2"/>
                  </a:cubicBezTo>
                  <a:cubicBezTo>
                    <a:pt x="16" y="4"/>
                    <a:pt x="15" y="6"/>
                    <a:pt x="13" y="7"/>
                  </a:cubicBezTo>
                  <a:cubicBezTo>
                    <a:pt x="6" y="11"/>
                    <a:pt x="6" y="11"/>
                    <a:pt x="6" y="11"/>
                  </a:cubicBezTo>
                  <a:cubicBezTo>
                    <a:pt x="5" y="12"/>
                    <a:pt x="5" y="12"/>
                    <a:pt x="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5" name="Freeform 519">
              <a:extLst>
                <a:ext uri="{FF2B5EF4-FFF2-40B4-BE49-F238E27FC236}">
                  <a16:creationId xmlns:a16="http://schemas.microsoft.com/office/drawing/2014/main" id="{89DD15C8-017A-C1B4-757C-B920AC5A16CE}"/>
                </a:ext>
              </a:extLst>
            </p:cNvPr>
            <p:cNvSpPr>
              <a:spLocks/>
            </p:cNvSpPr>
            <p:nvPr/>
          </p:nvSpPr>
          <p:spPr bwMode="auto">
            <a:xfrm>
              <a:off x="-6540703" y="5078107"/>
              <a:ext cx="31404" cy="41870"/>
            </a:xfrm>
            <a:custGeom>
              <a:avLst/>
              <a:gdLst>
                <a:gd name="T0" fmla="*/ 4 w 12"/>
                <a:gd name="T1" fmla="*/ 16 h 16"/>
                <a:gd name="T2" fmla="*/ 2 w 12"/>
                <a:gd name="T3" fmla="*/ 15 h 16"/>
                <a:gd name="T4" fmla="*/ 1 w 12"/>
                <a:gd name="T5" fmla="*/ 10 h 16"/>
                <a:gd name="T6" fmla="*/ 5 w 12"/>
                <a:gd name="T7" fmla="*/ 3 h 16"/>
                <a:gd name="T8" fmla="*/ 10 w 12"/>
                <a:gd name="T9" fmla="*/ 1 h 16"/>
                <a:gd name="T10" fmla="*/ 11 w 12"/>
                <a:gd name="T11" fmla="*/ 6 h 16"/>
                <a:gd name="T12" fmla="*/ 7 w 12"/>
                <a:gd name="T13" fmla="*/ 14 h 16"/>
                <a:gd name="T14" fmla="*/ 4 w 1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4" y="16"/>
                  </a:moveTo>
                  <a:cubicBezTo>
                    <a:pt x="3" y="16"/>
                    <a:pt x="2" y="15"/>
                    <a:pt x="2" y="15"/>
                  </a:cubicBezTo>
                  <a:cubicBezTo>
                    <a:pt x="0" y="14"/>
                    <a:pt x="0" y="12"/>
                    <a:pt x="1" y="10"/>
                  </a:cubicBezTo>
                  <a:cubicBezTo>
                    <a:pt x="5" y="3"/>
                    <a:pt x="5" y="3"/>
                    <a:pt x="5" y="3"/>
                  </a:cubicBezTo>
                  <a:cubicBezTo>
                    <a:pt x="6" y="1"/>
                    <a:pt x="8" y="0"/>
                    <a:pt x="10" y="1"/>
                  </a:cubicBezTo>
                  <a:cubicBezTo>
                    <a:pt x="12" y="2"/>
                    <a:pt x="12" y="5"/>
                    <a:pt x="11" y="6"/>
                  </a:cubicBezTo>
                  <a:cubicBezTo>
                    <a:pt x="7" y="14"/>
                    <a:pt x="7" y="14"/>
                    <a:pt x="7" y="14"/>
                  </a:cubicBezTo>
                  <a:cubicBezTo>
                    <a:pt x="6" y="15"/>
                    <a:pt x="5" y="16"/>
                    <a:pt x="4"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6" name="Freeform 520">
              <a:extLst>
                <a:ext uri="{FF2B5EF4-FFF2-40B4-BE49-F238E27FC236}">
                  <a16:creationId xmlns:a16="http://schemas.microsoft.com/office/drawing/2014/main" id="{70D67433-7466-E508-8404-687238206924}"/>
                </a:ext>
              </a:extLst>
            </p:cNvPr>
            <p:cNvSpPr>
              <a:spLocks/>
            </p:cNvSpPr>
            <p:nvPr/>
          </p:nvSpPr>
          <p:spPr bwMode="auto">
            <a:xfrm>
              <a:off x="-6627933" y="5123466"/>
              <a:ext cx="66295" cy="177949"/>
            </a:xfrm>
            <a:custGeom>
              <a:avLst/>
              <a:gdLst>
                <a:gd name="T0" fmla="*/ 21 w 25"/>
                <a:gd name="T1" fmla="*/ 67 h 67"/>
                <a:gd name="T2" fmla="*/ 19 w 25"/>
                <a:gd name="T3" fmla="*/ 66 h 67"/>
                <a:gd name="T4" fmla="*/ 1 w 25"/>
                <a:gd name="T5" fmla="*/ 55 h 67"/>
                <a:gd name="T6" fmla="*/ 0 w 25"/>
                <a:gd name="T7" fmla="*/ 52 h 67"/>
                <a:gd name="T8" fmla="*/ 0 w 25"/>
                <a:gd name="T9" fmla="*/ 3 h 67"/>
                <a:gd name="T10" fmla="*/ 3 w 25"/>
                <a:gd name="T11" fmla="*/ 0 h 67"/>
                <a:gd name="T12" fmla="*/ 7 w 25"/>
                <a:gd name="T13" fmla="*/ 3 h 67"/>
                <a:gd name="T14" fmla="*/ 7 w 25"/>
                <a:gd name="T15" fmla="*/ 50 h 67"/>
                <a:gd name="T16" fmla="*/ 23 w 25"/>
                <a:gd name="T17" fmla="*/ 60 h 67"/>
                <a:gd name="T18" fmla="*/ 24 w 25"/>
                <a:gd name="T19" fmla="*/ 65 h 67"/>
                <a:gd name="T20" fmla="*/ 21 w 25"/>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67">
                  <a:moveTo>
                    <a:pt x="21" y="67"/>
                  </a:moveTo>
                  <a:cubicBezTo>
                    <a:pt x="21" y="67"/>
                    <a:pt x="20" y="67"/>
                    <a:pt x="19" y="66"/>
                  </a:cubicBezTo>
                  <a:cubicBezTo>
                    <a:pt x="1" y="55"/>
                    <a:pt x="1" y="55"/>
                    <a:pt x="1" y="55"/>
                  </a:cubicBezTo>
                  <a:cubicBezTo>
                    <a:pt x="0" y="54"/>
                    <a:pt x="0" y="53"/>
                    <a:pt x="0" y="52"/>
                  </a:cubicBezTo>
                  <a:cubicBezTo>
                    <a:pt x="0" y="3"/>
                    <a:pt x="0" y="3"/>
                    <a:pt x="0" y="3"/>
                  </a:cubicBezTo>
                  <a:cubicBezTo>
                    <a:pt x="0" y="1"/>
                    <a:pt x="1" y="0"/>
                    <a:pt x="3" y="0"/>
                  </a:cubicBezTo>
                  <a:cubicBezTo>
                    <a:pt x="5" y="0"/>
                    <a:pt x="7" y="1"/>
                    <a:pt x="7" y="3"/>
                  </a:cubicBezTo>
                  <a:cubicBezTo>
                    <a:pt x="7" y="50"/>
                    <a:pt x="7" y="50"/>
                    <a:pt x="7" y="50"/>
                  </a:cubicBezTo>
                  <a:cubicBezTo>
                    <a:pt x="23" y="60"/>
                    <a:pt x="23" y="60"/>
                    <a:pt x="23" y="60"/>
                  </a:cubicBezTo>
                  <a:cubicBezTo>
                    <a:pt x="25" y="61"/>
                    <a:pt x="25" y="64"/>
                    <a:pt x="24" y="65"/>
                  </a:cubicBezTo>
                  <a:cubicBezTo>
                    <a:pt x="24" y="66"/>
                    <a:pt x="22" y="67"/>
                    <a:pt x="21"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5" name="Shape6_20200717_154439">
            <a:extLst>
              <a:ext uri="{FF2B5EF4-FFF2-40B4-BE49-F238E27FC236}">
                <a16:creationId xmlns:a16="http://schemas.microsoft.com/office/drawing/2014/main" id="{1DFACAD5-C077-26A9-5327-4B99AA6DDC9E}"/>
              </a:ext>
            </a:extLst>
          </p:cNvPr>
          <p:cNvGrpSpPr>
            <a:grpSpLocks noChangeAspect="1"/>
          </p:cNvGrpSpPr>
          <p:nvPr/>
        </p:nvGrpSpPr>
        <p:grpSpPr>
          <a:xfrm>
            <a:off x="3160393" y="1193188"/>
            <a:ext cx="648987" cy="648989"/>
            <a:chOff x="-3246924" y="971350"/>
            <a:chExt cx="648987" cy="648989"/>
          </a:xfrm>
          <a:solidFill>
            <a:schemeClr val="accent1"/>
          </a:solidFill>
        </p:grpSpPr>
        <p:sp>
          <p:nvSpPr>
            <p:cNvPr id="198" name="Freeform 521">
              <a:extLst>
                <a:ext uri="{FF2B5EF4-FFF2-40B4-BE49-F238E27FC236}">
                  <a16:creationId xmlns:a16="http://schemas.microsoft.com/office/drawing/2014/main" id="{D5A8A26E-2B75-61CB-42AA-0D4E5EA92CC8}"/>
                </a:ext>
              </a:extLst>
            </p:cNvPr>
            <p:cNvSpPr>
              <a:spLocks/>
            </p:cNvSpPr>
            <p:nvPr/>
          </p:nvSpPr>
          <p:spPr bwMode="auto">
            <a:xfrm>
              <a:off x="-2932898" y="971350"/>
              <a:ext cx="20935" cy="31404"/>
            </a:xfrm>
            <a:custGeom>
              <a:avLst/>
              <a:gdLst>
                <a:gd name="T0" fmla="*/ 3 w 7"/>
                <a:gd name="T1" fmla="*/ 12 h 12"/>
                <a:gd name="T2" fmla="*/ 0 w 7"/>
                <a:gd name="T3" fmla="*/ 8 h 12"/>
                <a:gd name="T4" fmla="*/ 0 w 7"/>
                <a:gd name="T5" fmla="*/ 3 h 12"/>
                <a:gd name="T6" fmla="*/ 3 w 7"/>
                <a:gd name="T7" fmla="*/ 0 h 12"/>
                <a:gd name="T8" fmla="*/ 7 w 7"/>
                <a:gd name="T9" fmla="*/ 3 h 12"/>
                <a:gd name="T10" fmla="*/ 7 w 7"/>
                <a:gd name="T11" fmla="*/ 8 h 12"/>
                <a:gd name="T12" fmla="*/ 3 w 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3" y="12"/>
                  </a:moveTo>
                  <a:cubicBezTo>
                    <a:pt x="1" y="12"/>
                    <a:pt x="0" y="10"/>
                    <a:pt x="0" y="8"/>
                  </a:cubicBezTo>
                  <a:cubicBezTo>
                    <a:pt x="0" y="3"/>
                    <a:pt x="0" y="3"/>
                    <a:pt x="0" y="3"/>
                  </a:cubicBezTo>
                  <a:cubicBezTo>
                    <a:pt x="0" y="1"/>
                    <a:pt x="1" y="0"/>
                    <a:pt x="3" y="0"/>
                  </a:cubicBezTo>
                  <a:cubicBezTo>
                    <a:pt x="5" y="0"/>
                    <a:pt x="7" y="1"/>
                    <a:pt x="7" y="3"/>
                  </a:cubicBezTo>
                  <a:cubicBezTo>
                    <a:pt x="7" y="8"/>
                    <a:pt x="7" y="8"/>
                    <a:pt x="7" y="8"/>
                  </a:cubicBezTo>
                  <a:cubicBezTo>
                    <a:pt x="7" y="10"/>
                    <a:pt x="5" y="12"/>
                    <a:pt x="3"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9" name="Freeform 522">
              <a:extLst>
                <a:ext uri="{FF2B5EF4-FFF2-40B4-BE49-F238E27FC236}">
                  <a16:creationId xmlns:a16="http://schemas.microsoft.com/office/drawing/2014/main" id="{53C6E10B-B7FA-771D-E856-19CE8144D601}"/>
                </a:ext>
              </a:extLst>
            </p:cNvPr>
            <p:cNvSpPr>
              <a:spLocks/>
            </p:cNvSpPr>
            <p:nvPr/>
          </p:nvSpPr>
          <p:spPr bwMode="auto">
            <a:xfrm>
              <a:off x="-3093400" y="1009732"/>
              <a:ext cx="31404" cy="31404"/>
            </a:xfrm>
            <a:custGeom>
              <a:avLst/>
              <a:gdLst>
                <a:gd name="T0" fmla="*/ 7 w 11"/>
                <a:gd name="T1" fmla="*/ 12 h 12"/>
                <a:gd name="T2" fmla="*/ 3 w 11"/>
                <a:gd name="T3" fmla="*/ 10 h 12"/>
                <a:gd name="T4" fmla="*/ 1 w 11"/>
                <a:gd name="T5" fmla="*/ 6 h 12"/>
                <a:gd name="T6" fmla="*/ 2 w 11"/>
                <a:gd name="T7" fmla="*/ 1 h 12"/>
                <a:gd name="T8" fmla="*/ 7 w 11"/>
                <a:gd name="T9" fmla="*/ 2 h 12"/>
                <a:gd name="T10" fmla="*/ 10 w 11"/>
                <a:gd name="T11" fmla="*/ 7 h 12"/>
                <a:gd name="T12" fmla="*/ 8 w 11"/>
                <a:gd name="T13" fmla="*/ 12 h 12"/>
                <a:gd name="T14" fmla="*/ 7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7" y="12"/>
                  </a:moveTo>
                  <a:cubicBezTo>
                    <a:pt x="5" y="12"/>
                    <a:pt x="4" y="11"/>
                    <a:pt x="3" y="10"/>
                  </a:cubicBezTo>
                  <a:cubicBezTo>
                    <a:pt x="1" y="6"/>
                    <a:pt x="1" y="6"/>
                    <a:pt x="1" y="6"/>
                  </a:cubicBezTo>
                  <a:cubicBezTo>
                    <a:pt x="0" y="4"/>
                    <a:pt x="1" y="2"/>
                    <a:pt x="2" y="1"/>
                  </a:cubicBezTo>
                  <a:cubicBezTo>
                    <a:pt x="4" y="0"/>
                    <a:pt x="6" y="1"/>
                    <a:pt x="7" y="2"/>
                  </a:cubicBezTo>
                  <a:cubicBezTo>
                    <a:pt x="10" y="7"/>
                    <a:pt x="10" y="7"/>
                    <a:pt x="10" y="7"/>
                  </a:cubicBezTo>
                  <a:cubicBezTo>
                    <a:pt x="11" y="8"/>
                    <a:pt x="10" y="11"/>
                    <a:pt x="8" y="12"/>
                  </a:cubicBezTo>
                  <a:cubicBezTo>
                    <a:pt x="8" y="12"/>
                    <a:pt x="7" y="12"/>
                    <a:pt x="7"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0" name="Freeform 523">
              <a:extLst>
                <a:ext uri="{FF2B5EF4-FFF2-40B4-BE49-F238E27FC236}">
                  <a16:creationId xmlns:a16="http://schemas.microsoft.com/office/drawing/2014/main" id="{79B37150-5B06-A887-79AF-3F5C30709A5D}"/>
                </a:ext>
              </a:extLst>
            </p:cNvPr>
            <p:cNvSpPr>
              <a:spLocks/>
            </p:cNvSpPr>
            <p:nvPr/>
          </p:nvSpPr>
          <p:spPr bwMode="auto">
            <a:xfrm>
              <a:off x="-3208544" y="1124874"/>
              <a:ext cx="34892" cy="27913"/>
            </a:xfrm>
            <a:custGeom>
              <a:avLst/>
              <a:gdLst>
                <a:gd name="T0" fmla="*/ 8 w 13"/>
                <a:gd name="T1" fmla="*/ 10 h 10"/>
                <a:gd name="T2" fmla="*/ 7 w 13"/>
                <a:gd name="T3" fmla="*/ 10 h 10"/>
                <a:gd name="T4" fmla="*/ 2 w 13"/>
                <a:gd name="T5" fmla="*/ 7 h 10"/>
                <a:gd name="T6" fmla="*/ 1 w 13"/>
                <a:gd name="T7" fmla="*/ 2 h 10"/>
                <a:gd name="T8" fmla="*/ 6 w 13"/>
                <a:gd name="T9" fmla="*/ 1 h 10"/>
                <a:gd name="T10" fmla="*/ 10 w 13"/>
                <a:gd name="T11" fmla="*/ 3 h 10"/>
                <a:gd name="T12" fmla="*/ 12 w 13"/>
                <a:gd name="T13" fmla="*/ 8 h 10"/>
                <a:gd name="T14" fmla="*/ 8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8" y="10"/>
                  </a:moveTo>
                  <a:cubicBezTo>
                    <a:pt x="8" y="10"/>
                    <a:pt x="7" y="10"/>
                    <a:pt x="7" y="10"/>
                  </a:cubicBezTo>
                  <a:cubicBezTo>
                    <a:pt x="2" y="7"/>
                    <a:pt x="2" y="7"/>
                    <a:pt x="2" y="7"/>
                  </a:cubicBezTo>
                  <a:cubicBezTo>
                    <a:pt x="1" y="6"/>
                    <a:pt x="0" y="4"/>
                    <a:pt x="1" y="2"/>
                  </a:cubicBezTo>
                  <a:cubicBezTo>
                    <a:pt x="2" y="1"/>
                    <a:pt x="4" y="0"/>
                    <a:pt x="6" y="1"/>
                  </a:cubicBezTo>
                  <a:cubicBezTo>
                    <a:pt x="10" y="3"/>
                    <a:pt x="10" y="3"/>
                    <a:pt x="10" y="3"/>
                  </a:cubicBezTo>
                  <a:cubicBezTo>
                    <a:pt x="12" y="4"/>
                    <a:pt x="13" y="7"/>
                    <a:pt x="12" y="8"/>
                  </a:cubicBezTo>
                  <a:cubicBezTo>
                    <a:pt x="11" y="10"/>
                    <a:pt x="10" y="10"/>
                    <a:pt x="8"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1" name="Freeform 524">
              <a:extLst>
                <a:ext uri="{FF2B5EF4-FFF2-40B4-BE49-F238E27FC236}">
                  <a16:creationId xmlns:a16="http://schemas.microsoft.com/office/drawing/2014/main" id="{7929BA3A-4F44-54BC-4E25-D413D6642DA6}"/>
                </a:ext>
              </a:extLst>
            </p:cNvPr>
            <p:cNvSpPr>
              <a:spLocks/>
            </p:cNvSpPr>
            <p:nvPr/>
          </p:nvSpPr>
          <p:spPr bwMode="auto">
            <a:xfrm>
              <a:off x="-3246924" y="1285376"/>
              <a:ext cx="31404" cy="20935"/>
            </a:xfrm>
            <a:custGeom>
              <a:avLst/>
              <a:gdLst>
                <a:gd name="T0" fmla="*/ 8 w 12"/>
                <a:gd name="T1" fmla="*/ 7 h 7"/>
                <a:gd name="T2" fmla="*/ 3 w 12"/>
                <a:gd name="T3" fmla="*/ 7 h 7"/>
                <a:gd name="T4" fmla="*/ 0 w 12"/>
                <a:gd name="T5" fmla="*/ 3 h 7"/>
                <a:gd name="T6" fmla="*/ 3 w 12"/>
                <a:gd name="T7" fmla="*/ 0 h 7"/>
                <a:gd name="T8" fmla="*/ 8 w 12"/>
                <a:gd name="T9" fmla="*/ 0 h 7"/>
                <a:gd name="T10" fmla="*/ 12 w 12"/>
                <a:gd name="T11" fmla="*/ 3 h 7"/>
                <a:gd name="T12" fmla="*/ 8 w 1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8" y="7"/>
                  </a:moveTo>
                  <a:cubicBezTo>
                    <a:pt x="3" y="7"/>
                    <a:pt x="3" y="7"/>
                    <a:pt x="3" y="7"/>
                  </a:cubicBezTo>
                  <a:cubicBezTo>
                    <a:pt x="1" y="7"/>
                    <a:pt x="0" y="5"/>
                    <a:pt x="0" y="3"/>
                  </a:cubicBezTo>
                  <a:cubicBezTo>
                    <a:pt x="0" y="1"/>
                    <a:pt x="1" y="0"/>
                    <a:pt x="3" y="0"/>
                  </a:cubicBezTo>
                  <a:cubicBezTo>
                    <a:pt x="8" y="0"/>
                    <a:pt x="8" y="0"/>
                    <a:pt x="8" y="0"/>
                  </a:cubicBezTo>
                  <a:cubicBezTo>
                    <a:pt x="10" y="0"/>
                    <a:pt x="12" y="1"/>
                    <a:pt x="12" y="3"/>
                  </a:cubicBezTo>
                  <a:cubicBezTo>
                    <a:pt x="12" y="5"/>
                    <a:pt x="10" y="7"/>
                    <a:pt x="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2" name="Freeform 525">
              <a:extLst>
                <a:ext uri="{FF2B5EF4-FFF2-40B4-BE49-F238E27FC236}">
                  <a16:creationId xmlns:a16="http://schemas.microsoft.com/office/drawing/2014/main" id="{FCC368B0-E921-72A0-6378-004C0429D1AD}"/>
                </a:ext>
              </a:extLst>
            </p:cNvPr>
            <p:cNvSpPr>
              <a:spLocks/>
            </p:cNvSpPr>
            <p:nvPr/>
          </p:nvSpPr>
          <p:spPr bwMode="auto">
            <a:xfrm>
              <a:off x="-3208544" y="1438899"/>
              <a:ext cx="34892" cy="24425"/>
            </a:xfrm>
            <a:custGeom>
              <a:avLst/>
              <a:gdLst>
                <a:gd name="T0" fmla="*/ 4 w 13"/>
                <a:gd name="T1" fmla="*/ 10 h 10"/>
                <a:gd name="T2" fmla="*/ 1 w 13"/>
                <a:gd name="T3" fmla="*/ 8 h 10"/>
                <a:gd name="T4" fmla="*/ 2 w 13"/>
                <a:gd name="T5" fmla="*/ 3 h 10"/>
                <a:gd name="T6" fmla="*/ 7 w 13"/>
                <a:gd name="T7" fmla="*/ 1 h 10"/>
                <a:gd name="T8" fmla="*/ 12 w 13"/>
                <a:gd name="T9" fmla="*/ 2 h 10"/>
                <a:gd name="T10" fmla="*/ 10 w 13"/>
                <a:gd name="T11" fmla="*/ 7 h 10"/>
                <a:gd name="T12" fmla="*/ 6 w 13"/>
                <a:gd name="T13" fmla="*/ 9 h 10"/>
                <a:gd name="T14" fmla="*/ 4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4" y="10"/>
                  </a:moveTo>
                  <a:cubicBezTo>
                    <a:pt x="3" y="10"/>
                    <a:pt x="2" y="9"/>
                    <a:pt x="1" y="8"/>
                  </a:cubicBezTo>
                  <a:cubicBezTo>
                    <a:pt x="0" y="6"/>
                    <a:pt x="1" y="4"/>
                    <a:pt x="2" y="3"/>
                  </a:cubicBezTo>
                  <a:cubicBezTo>
                    <a:pt x="7" y="1"/>
                    <a:pt x="7" y="1"/>
                    <a:pt x="7" y="1"/>
                  </a:cubicBezTo>
                  <a:cubicBezTo>
                    <a:pt x="8" y="0"/>
                    <a:pt x="11" y="0"/>
                    <a:pt x="12" y="2"/>
                  </a:cubicBezTo>
                  <a:cubicBezTo>
                    <a:pt x="13" y="4"/>
                    <a:pt x="12" y="6"/>
                    <a:pt x="10" y="7"/>
                  </a:cubicBezTo>
                  <a:cubicBezTo>
                    <a:pt x="6" y="9"/>
                    <a:pt x="6" y="9"/>
                    <a:pt x="6" y="9"/>
                  </a:cubicBezTo>
                  <a:cubicBezTo>
                    <a:pt x="5" y="10"/>
                    <a:pt x="5" y="10"/>
                    <a:pt x="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3" name="Freeform 526">
              <a:extLst>
                <a:ext uri="{FF2B5EF4-FFF2-40B4-BE49-F238E27FC236}">
                  <a16:creationId xmlns:a16="http://schemas.microsoft.com/office/drawing/2014/main" id="{28952C08-45DA-E9DC-AD31-EB0CDC0B29A2}"/>
                </a:ext>
              </a:extLst>
            </p:cNvPr>
            <p:cNvSpPr>
              <a:spLocks/>
            </p:cNvSpPr>
            <p:nvPr/>
          </p:nvSpPr>
          <p:spPr bwMode="auto">
            <a:xfrm>
              <a:off x="-3093400" y="1547065"/>
              <a:ext cx="31404" cy="31404"/>
            </a:xfrm>
            <a:custGeom>
              <a:avLst/>
              <a:gdLst>
                <a:gd name="T0" fmla="*/ 4 w 11"/>
                <a:gd name="T1" fmla="*/ 12 h 12"/>
                <a:gd name="T2" fmla="*/ 2 w 11"/>
                <a:gd name="T3" fmla="*/ 11 h 12"/>
                <a:gd name="T4" fmla="*/ 1 w 11"/>
                <a:gd name="T5" fmla="*/ 6 h 12"/>
                <a:gd name="T6" fmla="*/ 3 w 11"/>
                <a:gd name="T7" fmla="*/ 2 h 12"/>
                <a:gd name="T8" fmla="*/ 8 w 11"/>
                <a:gd name="T9" fmla="*/ 1 h 12"/>
                <a:gd name="T10" fmla="*/ 10 w 11"/>
                <a:gd name="T11" fmla="*/ 6 h 12"/>
                <a:gd name="T12" fmla="*/ 7 w 11"/>
                <a:gd name="T13" fmla="*/ 10 h 12"/>
                <a:gd name="T14" fmla="*/ 4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4" y="12"/>
                  </a:moveTo>
                  <a:cubicBezTo>
                    <a:pt x="3" y="12"/>
                    <a:pt x="3" y="12"/>
                    <a:pt x="2" y="11"/>
                  </a:cubicBezTo>
                  <a:cubicBezTo>
                    <a:pt x="1" y="10"/>
                    <a:pt x="0" y="8"/>
                    <a:pt x="1" y="6"/>
                  </a:cubicBezTo>
                  <a:cubicBezTo>
                    <a:pt x="3" y="2"/>
                    <a:pt x="3" y="2"/>
                    <a:pt x="3" y="2"/>
                  </a:cubicBezTo>
                  <a:cubicBezTo>
                    <a:pt x="4" y="0"/>
                    <a:pt x="7" y="0"/>
                    <a:pt x="8" y="1"/>
                  </a:cubicBezTo>
                  <a:cubicBezTo>
                    <a:pt x="10" y="2"/>
                    <a:pt x="11" y="4"/>
                    <a:pt x="10" y="6"/>
                  </a:cubicBezTo>
                  <a:cubicBezTo>
                    <a:pt x="7" y="10"/>
                    <a:pt x="7" y="10"/>
                    <a:pt x="7" y="10"/>
                  </a:cubicBezTo>
                  <a:cubicBezTo>
                    <a:pt x="7" y="11"/>
                    <a:pt x="5" y="12"/>
                    <a:pt x="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4" name="Freeform 527">
              <a:extLst>
                <a:ext uri="{FF2B5EF4-FFF2-40B4-BE49-F238E27FC236}">
                  <a16:creationId xmlns:a16="http://schemas.microsoft.com/office/drawing/2014/main" id="{844210F5-0F2F-3FF2-5453-83794E05087B}"/>
                </a:ext>
              </a:extLst>
            </p:cNvPr>
            <p:cNvSpPr>
              <a:spLocks/>
            </p:cNvSpPr>
            <p:nvPr/>
          </p:nvSpPr>
          <p:spPr bwMode="auto">
            <a:xfrm>
              <a:off x="-2932898" y="1588935"/>
              <a:ext cx="20935" cy="31404"/>
            </a:xfrm>
            <a:custGeom>
              <a:avLst/>
              <a:gdLst>
                <a:gd name="T0" fmla="*/ 3 w 7"/>
                <a:gd name="T1" fmla="*/ 12 h 12"/>
                <a:gd name="T2" fmla="*/ 0 w 7"/>
                <a:gd name="T3" fmla="*/ 8 h 12"/>
                <a:gd name="T4" fmla="*/ 0 w 7"/>
                <a:gd name="T5" fmla="*/ 3 h 12"/>
                <a:gd name="T6" fmla="*/ 3 w 7"/>
                <a:gd name="T7" fmla="*/ 0 h 12"/>
                <a:gd name="T8" fmla="*/ 7 w 7"/>
                <a:gd name="T9" fmla="*/ 3 h 12"/>
                <a:gd name="T10" fmla="*/ 7 w 7"/>
                <a:gd name="T11" fmla="*/ 8 h 12"/>
                <a:gd name="T12" fmla="*/ 3 w 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3" y="12"/>
                  </a:moveTo>
                  <a:cubicBezTo>
                    <a:pt x="1" y="12"/>
                    <a:pt x="0" y="10"/>
                    <a:pt x="0" y="8"/>
                  </a:cubicBezTo>
                  <a:cubicBezTo>
                    <a:pt x="0" y="3"/>
                    <a:pt x="0" y="3"/>
                    <a:pt x="0" y="3"/>
                  </a:cubicBezTo>
                  <a:cubicBezTo>
                    <a:pt x="0" y="1"/>
                    <a:pt x="1" y="0"/>
                    <a:pt x="3" y="0"/>
                  </a:cubicBezTo>
                  <a:cubicBezTo>
                    <a:pt x="5" y="0"/>
                    <a:pt x="7" y="1"/>
                    <a:pt x="7" y="3"/>
                  </a:cubicBezTo>
                  <a:cubicBezTo>
                    <a:pt x="7" y="8"/>
                    <a:pt x="7" y="8"/>
                    <a:pt x="7" y="8"/>
                  </a:cubicBezTo>
                  <a:cubicBezTo>
                    <a:pt x="7" y="10"/>
                    <a:pt x="5" y="12"/>
                    <a:pt x="3"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5" name="Freeform 528">
              <a:extLst>
                <a:ext uri="{FF2B5EF4-FFF2-40B4-BE49-F238E27FC236}">
                  <a16:creationId xmlns:a16="http://schemas.microsoft.com/office/drawing/2014/main" id="{BA2A574B-A5E9-F638-8B0D-A98433699B57}"/>
                </a:ext>
              </a:extLst>
            </p:cNvPr>
            <p:cNvSpPr>
              <a:spLocks/>
            </p:cNvSpPr>
            <p:nvPr/>
          </p:nvSpPr>
          <p:spPr bwMode="auto">
            <a:xfrm>
              <a:off x="-2782865" y="1547065"/>
              <a:ext cx="27913" cy="31404"/>
            </a:xfrm>
            <a:custGeom>
              <a:avLst/>
              <a:gdLst>
                <a:gd name="T0" fmla="*/ 6 w 10"/>
                <a:gd name="T1" fmla="*/ 12 h 12"/>
                <a:gd name="T2" fmla="*/ 3 w 10"/>
                <a:gd name="T3" fmla="*/ 10 h 12"/>
                <a:gd name="T4" fmla="*/ 1 w 10"/>
                <a:gd name="T5" fmla="*/ 6 h 12"/>
                <a:gd name="T6" fmla="*/ 2 w 10"/>
                <a:gd name="T7" fmla="*/ 1 h 12"/>
                <a:gd name="T8" fmla="*/ 7 w 10"/>
                <a:gd name="T9" fmla="*/ 2 h 12"/>
                <a:gd name="T10" fmla="*/ 9 w 10"/>
                <a:gd name="T11" fmla="*/ 6 h 12"/>
                <a:gd name="T12" fmla="*/ 8 w 10"/>
                <a:gd name="T13" fmla="*/ 11 h 12"/>
                <a:gd name="T14" fmla="*/ 6 w 1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6" y="12"/>
                  </a:moveTo>
                  <a:cubicBezTo>
                    <a:pt x="5" y="12"/>
                    <a:pt x="4" y="11"/>
                    <a:pt x="3" y="10"/>
                  </a:cubicBezTo>
                  <a:cubicBezTo>
                    <a:pt x="1" y="6"/>
                    <a:pt x="1" y="6"/>
                    <a:pt x="1" y="6"/>
                  </a:cubicBezTo>
                  <a:cubicBezTo>
                    <a:pt x="0" y="4"/>
                    <a:pt x="0" y="2"/>
                    <a:pt x="2" y="1"/>
                  </a:cubicBezTo>
                  <a:cubicBezTo>
                    <a:pt x="4" y="0"/>
                    <a:pt x="6" y="0"/>
                    <a:pt x="7" y="2"/>
                  </a:cubicBezTo>
                  <a:cubicBezTo>
                    <a:pt x="9" y="6"/>
                    <a:pt x="9" y="6"/>
                    <a:pt x="9" y="6"/>
                  </a:cubicBezTo>
                  <a:cubicBezTo>
                    <a:pt x="10" y="8"/>
                    <a:pt x="10" y="10"/>
                    <a:pt x="8" y="11"/>
                  </a:cubicBezTo>
                  <a:cubicBezTo>
                    <a:pt x="7" y="12"/>
                    <a:pt x="7" y="12"/>
                    <a:pt x="6"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6" name="Freeform 529">
              <a:extLst>
                <a:ext uri="{FF2B5EF4-FFF2-40B4-BE49-F238E27FC236}">
                  <a16:creationId xmlns:a16="http://schemas.microsoft.com/office/drawing/2014/main" id="{3CE5EF68-E81B-FA54-D9B6-10D59E1ECC83}"/>
                </a:ext>
              </a:extLst>
            </p:cNvPr>
            <p:cNvSpPr>
              <a:spLocks/>
            </p:cNvSpPr>
            <p:nvPr/>
          </p:nvSpPr>
          <p:spPr bwMode="auto">
            <a:xfrm>
              <a:off x="-2671212" y="1438899"/>
              <a:ext cx="31404" cy="24425"/>
            </a:xfrm>
            <a:custGeom>
              <a:avLst/>
              <a:gdLst>
                <a:gd name="T0" fmla="*/ 8 w 12"/>
                <a:gd name="T1" fmla="*/ 10 h 10"/>
                <a:gd name="T2" fmla="*/ 6 w 12"/>
                <a:gd name="T3" fmla="*/ 9 h 10"/>
                <a:gd name="T4" fmla="*/ 2 w 12"/>
                <a:gd name="T5" fmla="*/ 7 h 10"/>
                <a:gd name="T6" fmla="*/ 1 w 12"/>
                <a:gd name="T7" fmla="*/ 2 h 10"/>
                <a:gd name="T8" fmla="*/ 6 w 12"/>
                <a:gd name="T9" fmla="*/ 1 h 10"/>
                <a:gd name="T10" fmla="*/ 10 w 12"/>
                <a:gd name="T11" fmla="*/ 3 h 10"/>
                <a:gd name="T12" fmla="*/ 11 w 12"/>
                <a:gd name="T13" fmla="*/ 8 h 10"/>
                <a:gd name="T14" fmla="*/ 8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8" y="10"/>
                  </a:moveTo>
                  <a:cubicBezTo>
                    <a:pt x="7" y="10"/>
                    <a:pt x="7" y="10"/>
                    <a:pt x="6" y="9"/>
                  </a:cubicBezTo>
                  <a:cubicBezTo>
                    <a:pt x="2" y="7"/>
                    <a:pt x="2" y="7"/>
                    <a:pt x="2" y="7"/>
                  </a:cubicBezTo>
                  <a:cubicBezTo>
                    <a:pt x="0" y="6"/>
                    <a:pt x="0" y="4"/>
                    <a:pt x="1" y="2"/>
                  </a:cubicBezTo>
                  <a:cubicBezTo>
                    <a:pt x="2" y="0"/>
                    <a:pt x="4" y="0"/>
                    <a:pt x="6" y="1"/>
                  </a:cubicBezTo>
                  <a:cubicBezTo>
                    <a:pt x="10" y="3"/>
                    <a:pt x="10" y="3"/>
                    <a:pt x="10" y="3"/>
                  </a:cubicBezTo>
                  <a:cubicBezTo>
                    <a:pt x="12" y="4"/>
                    <a:pt x="12" y="6"/>
                    <a:pt x="11" y="8"/>
                  </a:cubicBezTo>
                  <a:cubicBezTo>
                    <a:pt x="10" y="9"/>
                    <a:pt x="9" y="10"/>
                    <a:pt x="8"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7" name="Freeform 530">
              <a:extLst>
                <a:ext uri="{FF2B5EF4-FFF2-40B4-BE49-F238E27FC236}">
                  <a16:creationId xmlns:a16="http://schemas.microsoft.com/office/drawing/2014/main" id="{A63FCBFB-602A-EF5D-1443-6DF8760CADDE}"/>
                </a:ext>
              </a:extLst>
            </p:cNvPr>
            <p:cNvSpPr>
              <a:spLocks/>
            </p:cNvSpPr>
            <p:nvPr/>
          </p:nvSpPr>
          <p:spPr bwMode="auto">
            <a:xfrm>
              <a:off x="-2629341" y="1285376"/>
              <a:ext cx="31404" cy="20935"/>
            </a:xfrm>
            <a:custGeom>
              <a:avLst/>
              <a:gdLst>
                <a:gd name="T0" fmla="*/ 8 w 12"/>
                <a:gd name="T1" fmla="*/ 7 h 7"/>
                <a:gd name="T2" fmla="*/ 3 w 12"/>
                <a:gd name="T3" fmla="*/ 7 h 7"/>
                <a:gd name="T4" fmla="*/ 0 w 12"/>
                <a:gd name="T5" fmla="*/ 3 h 7"/>
                <a:gd name="T6" fmla="*/ 3 w 12"/>
                <a:gd name="T7" fmla="*/ 0 h 7"/>
                <a:gd name="T8" fmla="*/ 8 w 12"/>
                <a:gd name="T9" fmla="*/ 0 h 7"/>
                <a:gd name="T10" fmla="*/ 12 w 12"/>
                <a:gd name="T11" fmla="*/ 3 h 7"/>
                <a:gd name="T12" fmla="*/ 8 w 1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8" y="7"/>
                  </a:moveTo>
                  <a:cubicBezTo>
                    <a:pt x="3" y="7"/>
                    <a:pt x="3" y="7"/>
                    <a:pt x="3" y="7"/>
                  </a:cubicBezTo>
                  <a:cubicBezTo>
                    <a:pt x="1" y="7"/>
                    <a:pt x="0" y="5"/>
                    <a:pt x="0" y="3"/>
                  </a:cubicBezTo>
                  <a:cubicBezTo>
                    <a:pt x="0" y="1"/>
                    <a:pt x="1" y="0"/>
                    <a:pt x="3" y="0"/>
                  </a:cubicBezTo>
                  <a:cubicBezTo>
                    <a:pt x="8" y="0"/>
                    <a:pt x="8" y="0"/>
                    <a:pt x="8" y="0"/>
                  </a:cubicBezTo>
                  <a:cubicBezTo>
                    <a:pt x="10" y="0"/>
                    <a:pt x="12" y="1"/>
                    <a:pt x="12" y="3"/>
                  </a:cubicBezTo>
                  <a:cubicBezTo>
                    <a:pt x="12" y="5"/>
                    <a:pt x="10" y="7"/>
                    <a:pt x="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8" name="Freeform 531">
              <a:extLst>
                <a:ext uri="{FF2B5EF4-FFF2-40B4-BE49-F238E27FC236}">
                  <a16:creationId xmlns:a16="http://schemas.microsoft.com/office/drawing/2014/main" id="{516A0FC0-620A-CABA-0C9A-F9B834D81992}"/>
                </a:ext>
              </a:extLst>
            </p:cNvPr>
            <p:cNvSpPr>
              <a:spLocks/>
            </p:cNvSpPr>
            <p:nvPr/>
          </p:nvSpPr>
          <p:spPr bwMode="auto">
            <a:xfrm>
              <a:off x="-2671212" y="1124874"/>
              <a:ext cx="31404" cy="27913"/>
            </a:xfrm>
            <a:custGeom>
              <a:avLst/>
              <a:gdLst>
                <a:gd name="T0" fmla="*/ 4 w 12"/>
                <a:gd name="T1" fmla="*/ 10 h 10"/>
                <a:gd name="T2" fmla="*/ 1 w 12"/>
                <a:gd name="T3" fmla="*/ 8 h 10"/>
                <a:gd name="T4" fmla="*/ 2 w 12"/>
                <a:gd name="T5" fmla="*/ 3 h 10"/>
                <a:gd name="T6" fmla="*/ 6 w 12"/>
                <a:gd name="T7" fmla="*/ 1 h 10"/>
                <a:gd name="T8" fmla="*/ 11 w 12"/>
                <a:gd name="T9" fmla="*/ 2 h 10"/>
                <a:gd name="T10" fmla="*/ 10 w 12"/>
                <a:gd name="T11" fmla="*/ 7 h 10"/>
                <a:gd name="T12" fmla="*/ 6 w 12"/>
                <a:gd name="T13" fmla="*/ 10 h 10"/>
                <a:gd name="T14" fmla="*/ 4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4" y="10"/>
                  </a:moveTo>
                  <a:cubicBezTo>
                    <a:pt x="3" y="10"/>
                    <a:pt x="1" y="10"/>
                    <a:pt x="1" y="8"/>
                  </a:cubicBezTo>
                  <a:cubicBezTo>
                    <a:pt x="0" y="7"/>
                    <a:pt x="0" y="4"/>
                    <a:pt x="2" y="3"/>
                  </a:cubicBezTo>
                  <a:cubicBezTo>
                    <a:pt x="6" y="1"/>
                    <a:pt x="6" y="1"/>
                    <a:pt x="6" y="1"/>
                  </a:cubicBezTo>
                  <a:cubicBezTo>
                    <a:pt x="8" y="0"/>
                    <a:pt x="10" y="1"/>
                    <a:pt x="11" y="2"/>
                  </a:cubicBezTo>
                  <a:cubicBezTo>
                    <a:pt x="12" y="4"/>
                    <a:pt x="12" y="6"/>
                    <a:pt x="10" y="7"/>
                  </a:cubicBezTo>
                  <a:cubicBezTo>
                    <a:pt x="6" y="10"/>
                    <a:pt x="6" y="10"/>
                    <a:pt x="6" y="10"/>
                  </a:cubicBezTo>
                  <a:cubicBezTo>
                    <a:pt x="5" y="10"/>
                    <a:pt x="4" y="10"/>
                    <a:pt x="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9" name="Freeform 532">
              <a:extLst>
                <a:ext uri="{FF2B5EF4-FFF2-40B4-BE49-F238E27FC236}">
                  <a16:creationId xmlns:a16="http://schemas.microsoft.com/office/drawing/2014/main" id="{CCA5BF76-0617-D66E-6464-54721E5EF055}"/>
                </a:ext>
              </a:extLst>
            </p:cNvPr>
            <p:cNvSpPr>
              <a:spLocks/>
            </p:cNvSpPr>
            <p:nvPr/>
          </p:nvSpPr>
          <p:spPr bwMode="auto">
            <a:xfrm>
              <a:off x="-2782865" y="1009732"/>
              <a:ext cx="27913" cy="31404"/>
            </a:xfrm>
            <a:custGeom>
              <a:avLst/>
              <a:gdLst>
                <a:gd name="T0" fmla="*/ 4 w 10"/>
                <a:gd name="T1" fmla="*/ 12 h 12"/>
                <a:gd name="T2" fmla="*/ 2 w 10"/>
                <a:gd name="T3" fmla="*/ 12 h 12"/>
                <a:gd name="T4" fmla="*/ 1 w 10"/>
                <a:gd name="T5" fmla="*/ 7 h 12"/>
                <a:gd name="T6" fmla="*/ 3 w 10"/>
                <a:gd name="T7" fmla="*/ 2 h 12"/>
                <a:gd name="T8" fmla="*/ 8 w 10"/>
                <a:gd name="T9" fmla="*/ 1 h 12"/>
                <a:gd name="T10" fmla="*/ 9 w 10"/>
                <a:gd name="T11" fmla="*/ 6 h 12"/>
                <a:gd name="T12" fmla="*/ 7 w 10"/>
                <a:gd name="T13" fmla="*/ 10 h 12"/>
                <a:gd name="T14" fmla="*/ 4 w 1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4" y="12"/>
                  </a:moveTo>
                  <a:cubicBezTo>
                    <a:pt x="3" y="12"/>
                    <a:pt x="2" y="12"/>
                    <a:pt x="2" y="12"/>
                  </a:cubicBezTo>
                  <a:cubicBezTo>
                    <a:pt x="0" y="11"/>
                    <a:pt x="0" y="8"/>
                    <a:pt x="1" y="7"/>
                  </a:cubicBezTo>
                  <a:cubicBezTo>
                    <a:pt x="3" y="2"/>
                    <a:pt x="3" y="2"/>
                    <a:pt x="3" y="2"/>
                  </a:cubicBezTo>
                  <a:cubicBezTo>
                    <a:pt x="4" y="1"/>
                    <a:pt x="6" y="0"/>
                    <a:pt x="8" y="1"/>
                  </a:cubicBezTo>
                  <a:cubicBezTo>
                    <a:pt x="10" y="2"/>
                    <a:pt x="10" y="4"/>
                    <a:pt x="9" y="6"/>
                  </a:cubicBezTo>
                  <a:cubicBezTo>
                    <a:pt x="7" y="10"/>
                    <a:pt x="7" y="10"/>
                    <a:pt x="7" y="10"/>
                  </a:cubicBezTo>
                  <a:cubicBezTo>
                    <a:pt x="6" y="11"/>
                    <a:pt x="5" y="12"/>
                    <a:pt x="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0" name="Freeform 533">
              <a:extLst>
                <a:ext uri="{FF2B5EF4-FFF2-40B4-BE49-F238E27FC236}">
                  <a16:creationId xmlns:a16="http://schemas.microsoft.com/office/drawing/2014/main" id="{8A267EC2-2E22-CCD3-F050-372FC0C63B14}"/>
                </a:ext>
              </a:extLst>
            </p:cNvPr>
            <p:cNvSpPr>
              <a:spLocks/>
            </p:cNvSpPr>
            <p:nvPr/>
          </p:nvSpPr>
          <p:spPr bwMode="auto">
            <a:xfrm>
              <a:off x="-3048042" y="1079515"/>
              <a:ext cx="136079" cy="226797"/>
            </a:xfrm>
            <a:custGeom>
              <a:avLst/>
              <a:gdLst>
                <a:gd name="T0" fmla="*/ 48 w 52"/>
                <a:gd name="T1" fmla="*/ 86 h 86"/>
                <a:gd name="T2" fmla="*/ 46 w 52"/>
                <a:gd name="T3" fmla="*/ 85 h 86"/>
                <a:gd name="T4" fmla="*/ 2 w 52"/>
                <a:gd name="T5" fmla="*/ 57 h 86"/>
                <a:gd name="T6" fmla="*/ 1 w 52"/>
                <a:gd name="T7" fmla="*/ 52 h 86"/>
                <a:gd name="T8" fmla="*/ 6 w 52"/>
                <a:gd name="T9" fmla="*/ 51 h 86"/>
                <a:gd name="T10" fmla="*/ 45 w 52"/>
                <a:gd name="T11" fmla="*/ 76 h 86"/>
                <a:gd name="T12" fmla="*/ 45 w 52"/>
                <a:gd name="T13" fmla="*/ 3 h 86"/>
                <a:gd name="T14" fmla="*/ 48 w 52"/>
                <a:gd name="T15" fmla="*/ 0 h 86"/>
                <a:gd name="T16" fmla="*/ 52 w 52"/>
                <a:gd name="T17" fmla="*/ 3 h 86"/>
                <a:gd name="T18" fmla="*/ 52 w 52"/>
                <a:gd name="T19" fmla="*/ 82 h 86"/>
                <a:gd name="T20" fmla="*/ 50 w 52"/>
                <a:gd name="T21" fmla="*/ 85 h 86"/>
                <a:gd name="T22" fmla="*/ 48 w 52"/>
                <a:gd name="T2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86">
                  <a:moveTo>
                    <a:pt x="48" y="86"/>
                  </a:moveTo>
                  <a:cubicBezTo>
                    <a:pt x="47" y="86"/>
                    <a:pt x="47" y="86"/>
                    <a:pt x="46" y="85"/>
                  </a:cubicBezTo>
                  <a:cubicBezTo>
                    <a:pt x="2" y="57"/>
                    <a:pt x="2" y="57"/>
                    <a:pt x="2" y="57"/>
                  </a:cubicBezTo>
                  <a:cubicBezTo>
                    <a:pt x="0" y="56"/>
                    <a:pt x="0" y="54"/>
                    <a:pt x="1" y="52"/>
                  </a:cubicBezTo>
                  <a:cubicBezTo>
                    <a:pt x="2" y="51"/>
                    <a:pt x="4" y="50"/>
                    <a:pt x="6" y="51"/>
                  </a:cubicBezTo>
                  <a:cubicBezTo>
                    <a:pt x="45" y="76"/>
                    <a:pt x="45" y="76"/>
                    <a:pt x="45" y="76"/>
                  </a:cubicBezTo>
                  <a:cubicBezTo>
                    <a:pt x="45" y="3"/>
                    <a:pt x="45" y="3"/>
                    <a:pt x="45" y="3"/>
                  </a:cubicBezTo>
                  <a:cubicBezTo>
                    <a:pt x="45" y="1"/>
                    <a:pt x="46" y="0"/>
                    <a:pt x="48" y="0"/>
                  </a:cubicBezTo>
                  <a:cubicBezTo>
                    <a:pt x="50" y="0"/>
                    <a:pt x="52" y="1"/>
                    <a:pt x="52" y="3"/>
                  </a:cubicBezTo>
                  <a:cubicBezTo>
                    <a:pt x="52" y="82"/>
                    <a:pt x="52" y="82"/>
                    <a:pt x="52" y="82"/>
                  </a:cubicBezTo>
                  <a:cubicBezTo>
                    <a:pt x="52" y="83"/>
                    <a:pt x="51" y="85"/>
                    <a:pt x="50" y="85"/>
                  </a:cubicBezTo>
                  <a:cubicBezTo>
                    <a:pt x="49" y="86"/>
                    <a:pt x="49" y="86"/>
                    <a:pt x="48"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6" name="Shape7_20200717_154439">
            <a:extLst>
              <a:ext uri="{FF2B5EF4-FFF2-40B4-BE49-F238E27FC236}">
                <a16:creationId xmlns:a16="http://schemas.microsoft.com/office/drawing/2014/main" id="{1D52337A-F2B3-A066-8785-537D73995032}"/>
              </a:ext>
            </a:extLst>
          </p:cNvPr>
          <p:cNvGrpSpPr>
            <a:grpSpLocks noChangeAspect="1"/>
          </p:cNvGrpSpPr>
          <p:nvPr/>
        </p:nvGrpSpPr>
        <p:grpSpPr>
          <a:xfrm>
            <a:off x="5881414" y="1200166"/>
            <a:ext cx="429169" cy="635030"/>
            <a:chOff x="-675405" y="978328"/>
            <a:chExt cx="429169" cy="635030"/>
          </a:xfrm>
          <a:solidFill>
            <a:schemeClr val="accent1"/>
          </a:solidFill>
        </p:grpSpPr>
        <p:sp>
          <p:nvSpPr>
            <p:cNvPr id="182" name="Freeform 534">
              <a:extLst>
                <a:ext uri="{FF2B5EF4-FFF2-40B4-BE49-F238E27FC236}">
                  <a16:creationId xmlns:a16="http://schemas.microsoft.com/office/drawing/2014/main" id="{8E4BB825-4E79-677C-9D00-498CA182A4BB}"/>
                </a:ext>
              </a:extLst>
            </p:cNvPr>
            <p:cNvSpPr>
              <a:spLocks noEditPoints="1"/>
            </p:cNvSpPr>
            <p:nvPr/>
          </p:nvSpPr>
          <p:spPr bwMode="auto">
            <a:xfrm>
              <a:off x="-675405" y="1079515"/>
              <a:ext cx="429169" cy="432657"/>
            </a:xfrm>
            <a:custGeom>
              <a:avLst/>
              <a:gdLst>
                <a:gd name="T0" fmla="*/ 82 w 163"/>
                <a:gd name="T1" fmla="*/ 164 h 164"/>
                <a:gd name="T2" fmla="*/ 0 w 163"/>
                <a:gd name="T3" fmla="*/ 82 h 164"/>
                <a:gd name="T4" fmla="*/ 82 w 163"/>
                <a:gd name="T5" fmla="*/ 0 h 164"/>
                <a:gd name="T6" fmla="*/ 163 w 163"/>
                <a:gd name="T7" fmla="*/ 82 h 164"/>
                <a:gd name="T8" fmla="*/ 82 w 163"/>
                <a:gd name="T9" fmla="*/ 164 h 164"/>
                <a:gd name="T10" fmla="*/ 82 w 163"/>
                <a:gd name="T11" fmla="*/ 8 h 164"/>
                <a:gd name="T12" fmla="*/ 7 w 163"/>
                <a:gd name="T13" fmla="*/ 82 h 164"/>
                <a:gd name="T14" fmla="*/ 82 w 163"/>
                <a:gd name="T15" fmla="*/ 157 h 164"/>
                <a:gd name="T16" fmla="*/ 156 w 163"/>
                <a:gd name="T17" fmla="*/ 82 h 164"/>
                <a:gd name="T18" fmla="*/ 82 w 163"/>
                <a:gd name="T19"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4">
                  <a:moveTo>
                    <a:pt x="82" y="164"/>
                  </a:moveTo>
                  <a:cubicBezTo>
                    <a:pt x="36" y="164"/>
                    <a:pt x="0" y="127"/>
                    <a:pt x="0" y="82"/>
                  </a:cubicBezTo>
                  <a:cubicBezTo>
                    <a:pt x="0" y="37"/>
                    <a:pt x="36" y="0"/>
                    <a:pt x="82" y="0"/>
                  </a:cubicBezTo>
                  <a:cubicBezTo>
                    <a:pt x="127" y="0"/>
                    <a:pt x="163" y="37"/>
                    <a:pt x="163" y="82"/>
                  </a:cubicBezTo>
                  <a:cubicBezTo>
                    <a:pt x="163" y="127"/>
                    <a:pt x="127" y="164"/>
                    <a:pt x="82" y="164"/>
                  </a:cubicBezTo>
                  <a:close/>
                  <a:moveTo>
                    <a:pt x="82" y="8"/>
                  </a:moveTo>
                  <a:cubicBezTo>
                    <a:pt x="40" y="8"/>
                    <a:pt x="7" y="41"/>
                    <a:pt x="7" y="82"/>
                  </a:cubicBezTo>
                  <a:cubicBezTo>
                    <a:pt x="7" y="123"/>
                    <a:pt x="40" y="157"/>
                    <a:pt x="82" y="157"/>
                  </a:cubicBezTo>
                  <a:cubicBezTo>
                    <a:pt x="123" y="157"/>
                    <a:pt x="156" y="123"/>
                    <a:pt x="156" y="82"/>
                  </a:cubicBezTo>
                  <a:cubicBezTo>
                    <a:pt x="156" y="41"/>
                    <a:pt x="123" y="8"/>
                    <a:pt x="8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3" name="Freeform 535">
              <a:extLst>
                <a:ext uri="{FF2B5EF4-FFF2-40B4-BE49-F238E27FC236}">
                  <a16:creationId xmlns:a16="http://schemas.microsoft.com/office/drawing/2014/main" id="{D3472B79-342F-533D-0D58-46AF28A3350F}"/>
                </a:ext>
              </a:extLst>
            </p:cNvPr>
            <p:cNvSpPr>
              <a:spLocks/>
            </p:cNvSpPr>
            <p:nvPr/>
          </p:nvSpPr>
          <p:spPr bwMode="auto">
            <a:xfrm>
              <a:off x="-469542" y="1079515"/>
              <a:ext cx="17447" cy="48848"/>
            </a:xfrm>
            <a:custGeom>
              <a:avLst/>
              <a:gdLst>
                <a:gd name="T0" fmla="*/ 4 w 7"/>
                <a:gd name="T1" fmla="*/ 19 h 19"/>
                <a:gd name="T2" fmla="*/ 0 w 7"/>
                <a:gd name="T3" fmla="*/ 16 h 19"/>
                <a:gd name="T4" fmla="*/ 0 w 7"/>
                <a:gd name="T5" fmla="*/ 4 h 19"/>
                <a:gd name="T6" fmla="*/ 4 w 7"/>
                <a:gd name="T7" fmla="*/ 0 h 19"/>
                <a:gd name="T8" fmla="*/ 7 w 7"/>
                <a:gd name="T9" fmla="*/ 4 h 19"/>
                <a:gd name="T10" fmla="*/ 7 w 7"/>
                <a:gd name="T11" fmla="*/ 16 h 19"/>
                <a:gd name="T12" fmla="*/ 4 w 7"/>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4" y="19"/>
                  </a:moveTo>
                  <a:cubicBezTo>
                    <a:pt x="2" y="19"/>
                    <a:pt x="0" y="18"/>
                    <a:pt x="0" y="16"/>
                  </a:cubicBezTo>
                  <a:cubicBezTo>
                    <a:pt x="0" y="4"/>
                    <a:pt x="0" y="4"/>
                    <a:pt x="0" y="4"/>
                  </a:cubicBezTo>
                  <a:cubicBezTo>
                    <a:pt x="0" y="2"/>
                    <a:pt x="2" y="0"/>
                    <a:pt x="4" y="0"/>
                  </a:cubicBezTo>
                  <a:cubicBezTo>
                    <a:pt x="6" y="0"/>
                    <a:pt x="7" y="2"/>
                    <a:pt x="7" y="4"/>
                  </a:cubicBezTo>
                  <a:cubicBezTo>
                    <a:pt x="7" y="16"/>
                    <a:pt x="7" y="16"/>
                    <a:pt x="7" y="16"/>
                  </a:cubicBezTo>
                  <a:cubicBezTo>
                    <a:pt x="7" y="18"/>
                    <a:pt x="6" y="19"/>
                    <a:pt x="4"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4" name="Freeform 536">
              <a:extLst>
                <a:ext uri="{FF2B5EF4-FFF2-40B4-BE49-F238E27FC236}">
                  <a16:creationId xmlns:a16="http://schemas.microsoft.com/office/drawing/2014/main" id="{A8060ECD-50A2-C933-8F59-27202F23E22C}"/>
                </a:ext>
              </a:extLst>
            </p:cNvPr>
            <p:cNvSpPr>
              <a:spLocks/>
            </p:cNvSpPr>
            <p:nvPr/>
          </p:nvSpPr>
          <p:spPr bwMode="auto">
            <a:xfrm>
              <a:off x="-574218" y="1103939"/>
              <a:ext cx="38382" cy="48848"/>
            </a:xfrm>
            <a:custGeom>
              <a:avLst/>
              <a:gdLst>
                <a:gd name="T0" fmla="*/ 10 w 15"/>
                <a:gd name="T1" fmla="*/ 18 h 18"/>
                <a:gd name="T2" fmla="*/ 7 w 15"/>
                <a:gd name="T3" fmla="*/ 17 h 18"/>
                <a:gd name="T4" fmla="*/ 1 w 15"/>
                <a:gd name="T5" fmla="*/ 6 h 18"/>
                <a:gd name="T6" fmla="*/ 3 w 15"/>
                <a:gd name="T7" fmla="*/ 1 h 18"/>
                <a:gd name="T8" fmla="*/ 8 w 15"/>
                <a:gd name="T9" fmla="*/ 3 h 18"/>
                <a:gd name="T10" fmla="*/ 14 w 15"/>
                <a:gd name="T11" fmla="*/ 13 h 18"/>
                <a:gd name="T12" fmla="*/ 12 w 15"/>
                <a:gd name="T13" fmla="*/ 18 h 18"/>
                <a:gd name="T14" fmla="*/ 10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10" y="18"/>
                  </a:moveTo>
                  <a:cubicBezTo>
                    <a:pt x="9" y="18"/>
                    <a:pt x="8" y="18"/>
                    <a:pt x="7" y="17"/>
                  </a:cubicBezTo>
                  <a:cubicBezTo>
                    <a:pt x="1" y="6"/>
                    <a:pt x="1" y="6"/>
                    <a:pt x="1" y="6"/>
                  </a:cubicBezTo>
                  <a:cubicBezTo>
                    <a:pt x="0" y="4"/>
                    <a:pt x="1" y="2"/>
                    <a:pt x="3" y="1"/>
                  </a:cubicBezTo>
                  <a:cubicBezTo>
                    <a:pt x="4" y="0"/>
                    <a:pt x="7" y="1"/>
                    <a:pt x="8" y="3"/>
                  </a:cubicBezTo>
                  <a:cubicBezTo>
                    <a:pt x="14" y="13"/>
                    <a:pt x="14" y="13"/>
                    <a:pt x="14" y="13"/>
                  </a:cubicBezTo>
                  <a:cubicBezTo>
                    <a:pt x="15" y="15"/>
                    <a:pt x="14" y="17"/>
                    <a:pt x="12" y="18"/>
                  </a:cubicBezTo>
                  <a:cubicBezTo>
                    <a:pt x="12" y="18"/>
                    <a:pt x="11" y="18"/>
                    <a:pt x="10"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5" name="Freeform 537">
              <a:extLst>
                <a:ext uri="{FF2B5EF4-FFF2-40B4-BE49-F238E27FC236}">
                  <a16:creationId xmlns:a16="http://schemas.microsoft.com/office/drawing/2014/main" id="{AF91E172-1CA5-6F9F-A387-B86FFE9BC7D1}"/>
                </a:ext>
              </a:extLst>
            </p:cNvPr>
            <p:cNvSpPr>
              <a:spLocks/>
            </p:cNvSpPr>
            <p:nvPr/>
          </p:nvSpPr>
          <p:spPr bwMode="auto">
            <a:xfrm>
              <a:off x="-647491" y="1180700"/>
              <a:ext cx="45360" cy="38382"/>
            </a:xfrm>
            <a:custGeom>
              <a:avLst/>
              <a:gdLst>
                <a:gd name="T0" fmla="*/ 14 w 18"/>
                <a:gd name="T1" fmla="*/ 14 h 14"/>
                <a:gd name="T2" fmla="*/ 12 w 18"/>
                <a:gd name="T3" fmla="*/ 13 h 14"/>
                <a:gd name="T4" fmla="*/ 2 w 18"/>
                <a:gd name="T5" fmla="*/ 7 h 14"/>
                <a:gd name="T6" fmla="*/ 1 w 18"/>
                <a:gd name="T7" fmla="*/ 2 h 14"/>
                <a:gd name="T8" fmla="*/ 6 w 18"/>
                <a:gd name="T9" fmla="*/ 1 h 14"/>
                <a:gd name="T10" fmla="*/ 16 w 18"/>
                <a:gd name="T11" fmla="*/ 7 h 14"/>
                <a:gd name="T12" fmla="*/ 17 w 18"/>
                <a:gd name="T13" fmla="*/ 12 h 14"/>
                <a:gd name="T14" fmla="*/ 14 w 18"/>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14" y="14"/>
                  </a:moveTo>
                  <a:cubicBezTo>
                    <a:pt x="14" y="14"/>
                    <a:pt x="13" y="13"/>
                    <a:pt x="12" y="13"/>
                  </a:cubicBezTo>
                  <a:cubicBezTo>
                    <a:pt x="2" y="7"/>
                    <a:pt x="2" y="7"/>
                    <a:pt x="2" y="7"/>
                  </a:cubicBezTo>
                  <a:cubicBezTo>
                    <a:pt x="0" y="6"/>
                    <a:pt x="0" y="4"/>
                    <a:pt x="1" y="2"/>
                  </a:cubicBezTo>
                  <a:cubicBezTo>
                    <a:pt x="2" y="1"/>
                    <a:pt x="4" y="0"/>
                    <a:pt x="6" y="1"/>
                  </a:cubicBezTo>
                  <a:cubicBezTo>
                    <a:pt x="16" y="7"/>
                    <a:pt x="16" y="7"/>
                    <a:pt x="16" y="7"/>
                  </a:cubicBezTo>
                  <a:cubicBezTo>
                    <a:pt x="18" y="8"/>
                    <a:pt x="18" y="10"/>
                    <a:pt x="17" y="12"/>
                  </a:cubicBezTo>
                  <a:cubicBezTo>
                    <a:pt x="17" y="13"/>
                    <a:pt x="15" y="14"/>
                    <a:pt x="14"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6" name="Freeform 538">
              <a:extLst>
                <a:ext uri="{FF2B5EF4-FFF2-40B4-BE49-F238E27FC236}">
                  <a16:creationId xmlns:a16="http://schemas.microsoft.com/office/drawing/2014/main" id="{A9410A06-E6F7-6580-49D2-010AFB7CDF73}"/>
                </a:ext>
              </a:extLst>
            </p:cNvPr>
            <p:cNvSpPr>
              <a:spLocks/>
            </p:cNvSpPr>
            <p:nvPr/>
          </p:nvSpPr>
          <p:spPr bwMode="auto">
            <a:xfrm>
              <a:off x="-675405" y="1285376"/>
              <a:ext cx="48848" cy="20935"/>
            </a:xfrm>
            <a:custGeom>
              <a:avLst/>
              <a:gdLst>
                <a:gd name="T0" fmla="*/ 15 w 19"/>
                <a:gd name="T1" fmla="*/ 7 h 7"/>
                <a:gd name="T2" fmla="*/ 3 w 19"/>
                <a:gd name="T3" fmla="*/ 7 h 7"/>
                <a:gd name="T4" fmla="*/ 0 w 19"/>
                <a:gd name="T5" fmla="*/ 3 h 7"/>
                <a:gd name="T6" fmla="*/ 3 w 19"/>
                <a:gd name="T7" fmla="*/ 0 h 7"/>
                <a:gd name="T8" fmla="*/ 15 w 19"/>
                <a:gd name="T9" fmla="*/ 0 h 7"/>
                <a:gd name="T10" fmla="*/ 19 w 19"/>
                <a:gd name="T11" fmla="*/ 3 h 7"/>
                <a:gd name="T12" fmla="*/ 15 w 1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5" y="7"/>
                  </a:moveTo>
                  <a:cubicBezTo>
                    <a:pt x="3" y="7"/>
                    <a:pt x="3" y="7"/>
                    <a:pt x="3" y="7"/>
                  </a:cubicBezTo>
                  <a:cubicBezTo>
                    <a:pt x="1" y="7"/>
                    <a:pt x="0" y="5"/>
                    <a:pt x="0" y="3"/>
                  </a:cubicBezTo>
                  <a:cubicBezTo>
                    <a:pt x="0" y="1"/>
                    <a:pt x="1" y="0"/>
                    <a:pt x="3" y="0"/>
                  </a:cubicBezTo>
                  <a:cubicBezTo>
                    <a:pt x="15" y="0"/>
                    <a:pt x="15" y="0"/>
                    <a:pt x="15" y="0"/>
                  </a:cubicBezTo>
                  <a:cubicBezTo>
                    <a:pt x="17" y="0"/>
                    <a:pt x="19" y="1"/>
                    <a:pt x="19" y="3"/>
                  </a:cubicBezTo>
                  <a:cubicBezTo>
                    <a:pt x="19" y="5"/>
                    <a:pt x="17" y="7"/>
                    <a:pt x="1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7" name="Freeform 539">
              <a:extLst>
                <a:ext uri="{FF2B5EF4-FFF2-40B4-BE49-F238E27FC236}">
                  <a16:creationId xmlns:a16="http://schemas.microsoft.com/office/drawing/2014/main" id="{96F1F746-B830-754B-4666-231438F551BC}"/>
                </a:ext>
              </a:extLst>
            </p:cNvPr>
            <p:cNvSpPr>
              <a:spLocks/>
            </p:cNvSpPr>
            <p:nvPr/>
          </p:nvSpPr>
          <p:spPr bwMode="auto">
            <a:xfrm>
              <a:off x="-647491" y="1372606"/>
              <a:ext cx="45360" cy="34892"/>
            </a:xfrm>
            <a:custGeom>
              <a:avLst/>
              <a:gdLst>
                <a:gd name="T0" fmla="*/ 4 w 18"/>
                <a:gd name="T1" fmla="*/ 14 h 14"/>
                <a:gd name="T2" fmla="*/ 1 w 18"/>
                <a:gd name="T3" fmla="*/ 12 h 14"/>
                <a:gd name="T4" fmla="*/ 2 w 18"/>
                <a:gd name="T5" fmla="*/ 7 h 14"/>
                <a:gd name="T6" fmla="*/ 12 w 18"/>
                <a:gd name="T7" fmla="*/ 1 h 14"/>
                <a:gd name="T8" fmla="*/ 17 w 18"/>
                <a:gd name="T9" fmla="*/ 2 h 14"/>
                <a:gd name="T10" fmla="*/ 16 w 18"/>
                <a:gd name="T11" fmla="*/ 7 h 14"/>
                <a:gd name="T12" fmla="*/ 6 w 18"/>
                <a:gd name="T13" fmla="*/ 13 h 14"/>
                <a:gd name="T14" fmla="*/ 4 w 18"/>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4" y="14"/>
                  </a:moveTo>
                  <a:cubicBezTo>
                    <a:pt x="3" y="14"/>
                    <a:pt x="1" y="13"/>
                    <a:pt x="1" y="12"/>
                  </a:cubicBezTo>
                  <a:cubicBezTo>
                    <a:pt x="0" y="10"/>
                    <a:pt x="0" y="8"/>
                    <a:pt x="2" y="7"/>
                  </a:cubicBezTo>
                  <a:cubicBezTo>
                    <a:pt x="12" y="1"/>
                    <a:pt x="12" y="1"/>
                    <a:pt x="12" y="1"/>
                  </a:cubicBezTo>
                  <a:cubicBezTo>
                    <a:pt x="14" y="0"/>
                    <a:pt x="16" y="1"/>
                    <a:pt x="17" y="2"/>
                  </a:cubicBezTo>
                  <a:cubicBezTo>
                    <a:pt x="18" y="4"/>
                    <a:pt x="18" y="6"/>
                    <a:pt x="16" y="7"/>
                  </a:cubicBezTo>
                  <a:cubicBezTo>
                    <a:pt x="6" y="13"/>
                    <a:pt x="6" y="13"/>
                    <a:pt x="6" y="13"/>
                  </a:cubicBezTo>
                  <a:cubicBezTo>
                    <a:pt x="5" y="14"/>
                    <a:pt x="4" y="14"/>
                    <a:pt x="4"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8" name="Freeform 540">
              <a:extLst>
                <a:ext uri="{FF2B5EF4-FFF2-40B4-BE49-F238E27FC236}">
                  <a16:creationId xmlns:a16="http://schemas.microsoft.com/office/drawing/2014/main" id="{6961BD69-C673-FAF8-5022-7A489156C9A4}"/>
                </a:ext>
              </a:extLst>
            </p:cNvPr>
            <p:cNvSpPr>
              <a:spLocks/>
            </p:cNvSpPr>
            <p:nvPr/>
          </p:nvSpPr>
          <p:spPr bwMode="auto">
            <a:xfrm>
              <a:off x="-574218" y="1435411"/>
              <a:ext cx="38382" cy="45360"/>
            </a:xfrm>
            <a:custGeom>
              <a:avLst/>
              <a:gdLst>
                <a:gd name="T0" fmla="*/ 4 w 15"/>
                <a:gd name="T1" fmla="*/ 18 h 18"/>
                <a:gd name="T2" fmla="*/ 3 w 15"/>
                <a:gd name="T3" fmla="*/ 18 h 18"/>
                <a:gd name="T4" fmla="*/ 1 w 15"/>
                <a:gd name="T5" fmla="*/ 13 h 18"/>
                <a:gd name="T6" fmla="*/ 7 w 15"/>
                <a:gd name="T7" fmla="*/ 3 h 18"/>
                <a:gd name="T8" fmla="*/ 12 w 15"/>
                <a:gd name="T9" fmla="*/ 1 h 18"/>
                <a:gd name="T10" fmla="*/ 14 w 15"/>
                <a:gd name="T11" fmla="*/ 6 h 18"/>
                <a:gd name="T12" fmla="*/ 8 w 15"/>
                <a:gd name="T13" fmla="*/ 17 h 18"/>
                <a:gd name="T14" fmla="*/ 4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4" y="18"/>
                  </a:moveTo>
                  <a:cubicBezTo>
                    <a:pt x="4" y="18"/>
                    <a:pt x="3" y="18"/>
                    <a:pt x="3" y="18"/>
                  </a:cubicBezTo>
                  <a:cubicBezTo>
                    <a:pt x="1" y="17"/>
                    <a:pt x="0" y="15"/>
                    <a:pt x="1" y="13"/>
                  </a:cubicBezTo>
                  <a:cubicBezTo>
                    <a:pt x="7" y="3"/>
                    <a:pt x="7" y="3"/>
                    <a:pt x="7" y="3"/>
                  </a:cubicBezTo>
                  <a:cubicBezTo>
                    <a:pt x="8" y="1"/>
                    <a:pt x="11" y="0"/>
                    <a:pt x="12" y="1"/>
                  </a:cubicBezTo>
                  <a:cubicBezTo>
                    <a:pt x="14" y="2"/>
                    <a:pt x="15" y="5"/>
                    <a:pt x="14" y="6"/>
                  </a:cubicBezTo>
                  <a:cubicBezTo>
                    <a:pt x="8" y="17"/>
                    <a:pt x="8" y="17"/>
                    <a:pt x="8" y="17"/>
                  </a:cubicBezTo>
                  <a:cubicBezTo>
                    <a:pt x="7" y="18"/>
                    <a:pt x="6" y="18"/>
                    <a:pt x="4"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9" name="Freeform 541">
              <a:extLst>
                <a:ext uri="{FF2B5EF4-FFF2-40B4-BE49-F238E27FC236}">
                  <a16:creationId xmlns:a16="http://schemas.microsoft.com/office/drawing/2014/main" id="{3623D8A4-DA3C-03D8-3CFE-66297F2B4B36}"/>
                </a:ext>
              </a:extLst>
            </p:cNvPr>
            <p:cNvSpPr>
              <a:spLocks/>
            </p:cNvSpPr>
            <p:nvPr/>
          </p:nvSpPr>
          <p:spPr bwMode="auto">
            <a:xfrm>
              <a:off x="-469542" y="1459834"/>
              <a:ext cx="17447" cy="52339"/>
            </a:xfrm>
            <a:custGeom>
              <a:avLst/>
              <a:gdLst>
                <a:gd name="T0" fmla="*/ 4 w 7"/>
                <a:gd name="T1" fmla="*/ 19 h 19"/>
                <a:gd name="T2" fmla="*/ 0 w 7"/>
                <a:gd name="T3" fmla="*/ 15 h 19"/>
                <a:gd name="T4" fmla="*/ 0 w 7"/>
                <a:gd name="T5" fmla="*/ 3 h 19"/>
                <a:gd name="T6" fmla="*/ 4 w 7"/>
                <a:gd name="T7" fmla="*/ 0 h 19"/>
                <a:gd name="T8" fmla="*/ 7 w 7"/>
                <a:gd name="T9" fmla="*/ 3 h 19"/>
                <a:gd name="T10" fmla="*/ 7 w 7"/>
                <a:gd name="T11" fmla="*/ 15 h 19"/>
                <a:gd name="T12" fmla="*/ 4 w 7"/>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7" h="19">
                  <a:moveTo>
                    <a:pt x="4" y="19"/>
                  </a:moveTo>
                  <a:cubicBezTo>
                    <a:pt x="2" y="19"/>
                    <a:pt x="0" y="17"/>
                    <a:pt x="0" y="15"/>
                  </a:cubicBezTo>
                  <a:cubicBezTo>
                    <a:pt x="0" y="3"/>
                    <a:pt x="0" y="3"/>
                    <a:pt x="0" y="3"/>
                  </a:cubicBezTo>
                  <a:cubicBezTo>
                    <a:pt x="0" y="1"/>
                    <a:pt x="2" y="0"/>
                    <a:pt x="4" y="0"/>
                  </a:cubicBezTo>
                  <a:cubicBezTo>
                    <a:pt x="6" y="0"/>
                    <a:pt x="7" y="1"/>
                    <a:pt x="7" y="3"/>
                  </a:cubicBezTo>
                  <a:cubicBezTo>
                    <a:pt x="7" y="15"/>
                    <a:pt x="7" y="15"/>
                    <a:pt x="7" y="15"/>
                  </a:cubicBezTo>
                  <a:cubicBezTo>
                    <a:pt x="7" y="17"/>
                    <a:pt x="6" y="19"/>
                    <a:pt x="4"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0" name="Freeform 542">
              <a:extLst>
                <a:ext uri="{FF2B5EF4-FFF2-40B4-BE49-F238E27FC236}">
                  <a16:creationId xmlns:a16="http://schemas.microsoft.com/office/drawing/2014/main" id="{771F0457-7655-762D-05AC-CE1C511C0E03}"/>
                </a:ext>
              </a:extLst>
            </p:cNvPr>
            <p:cNvSpPr>
              <a:spLocks/>
            </p:cNvSpPr>
            <p:nvPr/>
          </p:nvSpPr>
          <p:spPr bwMode="auto">
            <a:xfrm>
              <a:off x="-382314" y="1435411"/>
              <a:ext cx="34892" cy="45360"/>
            </a:xfrm>
            <a:custGeom>
              <a:avLst/>
              <a:gdLst>
                <a:gd name="T0" fmla="*/ 10 w 14"/>
                <a:gd name="T1" fmla="*/ 18 h 18"/>
                <a:gd name="T2" fmla="*/ 7 w 14"/>
                <a:gd name="T3" fmla="*/ 17 h 18"/>
                <a:gd name="T4" fmla="*/ 1 w 14"/>
                <a:gd name="T5" fmla="*/ 6 h 18"/>
                <a:gd name="T6" fmla="*/ 2 w 14"/>
                <a:gd name="T7" fmla="*/ 1 h 18"/>
                <a:gd name="T8" fmla="*/ 7 w 14"/>
                <a:gd name="T9" fmla="*/ 3 h 18"/>
                <a:gd name="T10" fmla="*/ 13 w 14"/>
                <a:gd name="T11" fmla="*/ 13 h 18"/>
                <a:gd name="T12" fmla="*/ 11 w 14"/>
                <a:gd name="T13" fmla="*/ 18 h 18"/>
                <a:gd name="T14" fmla="*/ 10 w 14"/>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10" y="18"/>
                  </a:moveTo>
                  <a:cubicBezTo>
                    <a:pt x="8" y="18"/>
                    <a:pt x="7" y="18"/>
                    <a:pt x="7" y="17"/>
                  </a:cubicBezTo>
                  <a:cubicBezTo>
                    <a:pt x="1" y="6"/>
                    <a:pt x="1" y="6"/>
                    <a:pt x="1" y="6"/>
                  </a:cubicBezTo>
                  <a:cubicBezTo>
                    <a:pt x="0" y="5"/>
                    <a:pt x="0" y="2"/>
                    <a:pt x="2" y="1"/>
                  </a:cubicBezTo>
                  <a:cubicBezTo>
                    <a:pt x="4" y="0"/>
                    <a:pt x="6" y="1"/>
                    <a:pt x="7" y="3"/>
                  </a:cubicBezTo>
                  <a:cubicBezTo>
                    <a:pt x="13" y="13"/>
                    <a:pt x="13" y="13"/>
                    <a:pt x="13" y="13"/>
                  </a:cubicBezTo>
                  <a:cubicBezTo>
                    <a:pt x="14" y="15"/>
                    <a:pt x="13" y="17"/>
                    <a:pt x="11" y="18"/>
                  </a:cubicBezTo>
                  <a:cubicBezTo>
                    <a:pt x="11" y="18"/>
                    <a:pt x="10" y="18"/>
                    <a:pt x="10"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1" name="Freeform 543">
              <a:extLst>
                <a:ext uri="{FF2B5EF4-FFF2-40B4-BE49-F238E27FC236}">
                  <a16:creationId xmlns:a16="http://schemas.microsoft.com/office/drawing/2014/main" id="{2B3B4A80-A06E-CD9E-2408-18057FF22CCB}"/>
                </a:ext>
              </a:extLst>
            </p:cNvPr>
            <p:cNvSpPr>
              <a:spLocks/>
            </p:cNvSpPr>
            <p:nvPr/>
          </p:nvSpPr>
          <p:spPr bwMode="auto">
            <a:xfrm>
              <a:off x="-319509" y="1372606"/>
              <a:ext cx="45360" cy="34892"/>
            </a:xfrm>
            <a:custGeom>
              <a:avLst/>
              <a:gdLst>
                <a:gd name="T0" fmla="*/ 14 w 18"/>
                <a:gd name="T1" fmla="*/ 14 h 14"/>
                <a:gd name="T2" fmla="*/ 13 w 18"/>
                <a:gd name="T3" fmla="*/ 13 h 14"/>
                <a:gd name="T4" fmla="*/ 2 w 18"/>
                <a:gd name="T5" fmla="*/ 7 h 14"/>
                <a:gd name="T6" fmla="*/ 1 w 18"/>
                <a:gd name="T7" fmla="*/ 2 h 14"/>
                <a:gd name="T8" fmla="*/ 6 w 18"/>
                <a:gd name="T9" fmla="*/ 1 h 14"/>
                <a:gd name="T10" fmla="*/ 16 w 18"/>
                <a:gd name="T11" fmla="*/ 7 h 14"/>
                <a:gd name="T12" fmla="*/ 17 w 18"/>
                <a:gd name="T13" fmla="*/ 12 h 14"/>
                <a:gd name="T14" fmla="*/ 14 w 18"/>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14" y="14"/>
                  </a:moveTo>
                  <a:cubicBezTo>
                    <a:pt x="14" y="14"/>
                    <a:pt x="13" y="14"/>
                    <a:pt x="13" y="13"/>
                  </a:cubicBezTo>
                  <a:cubicBezTo>
                    <a:pt x="2" y="7"/>
                    <a:pt x="2" y="7"/>
                    <a:pt x="2" y="7"/>
                  </a:cubicBezTo>
                  <a:cubicBezTo>
                    <a:pt x="0" y="6"/>
                    <a:pt x="0" y="4"/>
                    <a:pt x="1" y="2"/>
                  </a:cubicBezTo>
                  <a:cubicBezTo>
                    <a:pt x="2" y="1"/>
                    <a:pt x="4" y="0"/>
                    <a:pt x="6" y="1"/>
                  </a:cubicBezTo>
                  <a:cubicBezTo>
                    <a:pt x="16" y="7"/>
                    <a:pt x="16" y="7"/>
                    <a:pt x="16" y="7"/>
                  </a:cubicBezTo>
                  <a:cubicBezTo>
                    <a:pt x="18" y="8"/>
                    <a:pt x="18" y="10"/>
                    <a:pt x="17" y="12"/>
                  </a:cubicBezTo>
                  <a:cubicBezTo>
                    <a:pt x="17" y="13"/>
                    <a:pt x="16" y="14"/>
                    <a:pt x="14"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2" name="Freeform 544">
              <a:extLst>
                <a:ext uri="{FF2B5EF4-FFF2-40B4-BE49-F238E27FC236}">
                  <a16:creationId xmlns:a16="http://schemas.microsoft.com/office/drawing/2014/main" id="{8C11D7AB-108C-2F5F-368D-9EB19B08BEFE}"/>
                </a:ext>
              </a:extLst>
            </p:cNvPr>
            <p:cNvSpPr>
              <a:spLocks/>
            </p:cNvSpPr>
            <p:nvPr/>
          </p:nvSpPr>
          <p:spPr bwMode="auto">
            <a:xfrm>
              <a:off x="-295084" y="1285376"/>
              <a:ext cx="48848" cy="20935"/>
            </a:xfrm>
            <a:custGeom>
              <a:avLst/>
              <a:gdLst>
                <a:gd name="T0" fmla="*/ 16 w 19"/>
                <a:gd name="T1" fmla="*/ 7 h 7"/>
                <a:gd name="T2" fmla="*/ 4 w 19"/>
                <a:gd name="T3" fmla="*/ 7 h 7"/>
                <a:gd name="T4" fmla="*/ 0 w 19"/>
                <a:gd name="T5" fmla="*/ 3 h 7"/>
                <a:gd name="T6" fmla="*/ 4 w 19"/>
                <a:gd name="T7" fmla="*/ 0 h 7"/>
                <a:gd name="T8" fmla="*/ 16 w 19"/>
                <a:gd name="T9" fmla="*/ 0 h 7"/>
                <a:gd name="T10" fmla="*/ 19 w 19"/>
                <a:gd name="T11" fmla="*/ 3 h 7"/>
                <a:gd name="T12" fmla="*/ 16 w 1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6" y="7"/>
                  </a:moveTo>
                  <a:cubicBezTo>
                    <a:pt x="4" y="7"/>
                    <a:pt x="4" y="7"/>
                    <a:pt x="4" y="7"/>
                  </a:cubicBezTo>
                  <a:cubicBezTo>
                    <a:pt x="2" y="7"/>
                    <a:pt x="0" y="5"/>
                    <a:pt x="0" y="3"/>
                  </a:cubicBezTo>
                  <a:cubicBezTo>
                    <a:pt x="0" y="1"/>
                    <a:pt x="2" y="0"/>
                    <a:pt x="4" y="0"/>
                  </a:cubicBezTo>
                  <a:cubicBezTo>
                    <a:pt x="16" y="0"/>
                    <a:pt x="16" y="0"/>
                    <a:pt x="16" y="0"/>
                  </a:cubicBezTo>
                  <a:cubicBezTo>
                    <a:pt x="18" y="0"/>
                    <a:pt x="19" y="1"/>
                    <a:pt x="19" y="3"/>
                  </a:cubicBezTo>
                  <a:cubicBezTo>
                    <a:pt x="19" y="5"/>
                    <a:pt x="18" y="7"/>
                    <a:pt x="1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3" name="Freeform 545">
              <a:extLst>
                <a:ext uri="{FF2B5EF4-FFF2-40B4-BE49-F238E27FC236}">
                  <a16:creationId xmlns:a16="http://schemas.microsoft.com/office/drawing/2014/main" id="{50D28398-FCD3-A188-1F8D-2BF5F28D5EB2}"/>
                </a:ext>
              </a:extLst>
            </p:cNvPr>
            <p:cNvSpPr>
              <a:spLocks/>
            </p:cNvSpPr>
            <p:nvPr/>
          </p:nvSpPr>
          <p:spPr bwMode="auto">
            <a:xfrm>
              <a:off x="-319509" y="1180700"/>
              <a:ext cx="45360" cy="38382"/>
            </a:xfrm>
            <a:custGeom>
              <a:avLst/>
              <a:gdLst>
                <a:gd name="T0" fmla="*/ 4 w 18"/>
                <a:gd name="T1" fmla="*/ 14 h 14"/>
                <a:gd name="T2" fmla="*/ 1 w 18"/>
                <a:gd name="T3" fmla="*/ 12 h 14"/>
                <a:gd name="T4" fmla="*/ 2 w 18"/>
                <a:gd name="T5" fmla="*/ 7 h 14"/>
                <a:gd name="T6" fmla="*/ 13 w 18"/>
                <a:gd name="T7" fmla="*/ 1 h 14"/>
                <a:gd name="T8" fmla="*/ 17 w 18"/>
                <a:gd name="T9" fmla="*/ 2 h 14"/>
                <a:gd name="T10" fmla="*/ 16 w 18"/>
                <a:gd name="T11" fmla="*/ 7 h 14"/>
                <a:gd name="T12" fmla="*/ 6 w 18"/>
                <a:gd name="T13" fmla="*/ 13 h 14"/>
                <a:gd name="T14" fmla="*/ 4 w 18"/>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4" y="14"/>
                  </a:moveTo>
                  <a:cubicBezTo>
                    <a:pt x="3" y="14"/>
                    <a:pt x="2" y="13"/>
                    <a:pt x="1" y="12"/>
                  </a:cubicBezTo>
                  <a:cubicBezTo>
                    <a:pt x="0" y="10"/>
                    <a:pt x="0" y="8"/>
                    <a:pt x="2" y="7"/>
                  </a:cubicBezTo>
                  <a:cubicBezTo>
                    <a:pt x="13" y="1"/>
                    <a:pt x="13" y="1"/>
                    <a:pt x="13" y="1"/>
                  </a:cubicBezTo>
                  <a:cubicBezTo>
                    <a:pt x="14" y="0"/>
                    <a:pt x="16" y="1"/>
                    <a:pt x="17" y="2"/>
                  </a:cubicBezTo>
                  <a:cubicBezTo>
                    <a:pt x="18" y="4"/>
                    <a:pt x="18" y="6"/>
                    <a:pt x="16" y="7"/>
                  </a:cubicBezTo>
                  <a:cubicBezTo>
                    <a:pt x="6" y="13"/>
                    <a:pt x="6" y="13"/>
                    <a:pt x="6" y="13"/>
                  </a:cubicBezTo>
                  <a:cubicBezTo>
                    <a:pt x="5" y="13"/>
                    <a:pt x="5" y="14"/>
                    <a:pt x="4"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4" name="Freeform 546">
              <a:extLst>
                <a:ext uri="{FF2B5EF4-FFF2-40B4-BE49-F238E27FC236}">
                  <a16:creationId xmlns:a16="http://schemas.microsoft.com/office/drawing/2014/main" id="{3ACBAB15-18CA-C7A4-C918-96A603D4B61E}"/>
                </a:ext>
              </a:extLst>
            </p:cNvPr>
            <p:cNvSpPr>
              <a:spLocks/>
            </p:cNvSpPr>
            <p:nvPr/>
          </p:nvSpPr>
          <p:spPr bwMode="auto">
            <a:xfrm>
              <a:off x="-382314" y="1103939"/>
              <a:ext cx="34892" cy="48848"/>
            </a:xfrm>
            <a:custGeom>
              <a:avLst/>
              <a:gdLst>
                <a:gd name="T0" fmla="*/ 4 w 14"/>
                <a:gd name="T1" fmla="*/ 18 h 18"/>
                <a:gd name="T2" fmla="*/ 2 w 14"/>
                <a:gd name="T3" fmla="*/ 18 h 18"/>
                <a:gd name="T4" fmla="*/ 1 w 14"/>
                <a:gd name="T5" fmla="*/ 13 h 18"/>
                <a:gd name="T6" fmla="*/ 7 w 14"/>
                <a:gd name="T7" fmla="*/ 3 h 18"/>
                <a:gd name="T8" fmla="*/ 11 w 14"/>
                <a:gd name="T9" fmla="*/ 1 h 18"/>
                <a:gd name="T10" fmla="*/ 13 w 14"/>
                <a:gd name="T11" fmla="*/ 6 h 18"/>
                <a:gd name="T12" fmla="*/ 7 w 14"/>
                <a:gd name="T13" fmla="*/ 17 h 18"/>
                <a:gd name="T14" fmla="*/ 4 w 14"/>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4" y="18"/>
                  </a:moveTo>
                  <a:cubicBezTo>
                    <a:pt x="3" y="18"/>
                    <a:pt x="2" y="18"/>
                    <a:pt x="2" y="18"/>
                  </a:cubicBezTo>
                  <a:cubicBezTo>
                    <a:pt x="0" y="17"/>
                    <a:pt x="0" y="15"/>
                    <a:pt x="1" y="13"/>
                  </a:cubicBezTo>
                  <a:cubicBezTo>
                    <a:pt x="7" y="3"/>
                    <a:pt x="7" y="3"/>
                    <a:pt x="7" y="3"/>
                  </a:cubicBezTo>
                  <a:cubicBezTo>
                    <a:pt x="8" y="1"/>
                    <a:pt x="10" y="0"/>
                    <a:pt x="11" y="1"/>
                  </a:cubicBezTo>
                  <a:cubicBezTo>
                    <a:pt x="13" y="2"/>
                    <a:pt x="14" y="4"/>
                    <a:pt x="13" y="6"/>
                  </a:cubicBezTo>
                  <a:cubicBezTo>
                    <a:pt x="7" y="17"/>
                    <a:pt x="7" y="17"/>
                    <a:pt x="7" y="17"/>
                  </a:cubicBezTo>
                  <a:cubicBezTo>
                    <a:pt x="6" y="18"/>
                    <a:pt x="5" y="18"/>
                    <a:pt x="4"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5" name="Freeform 547">
              <a:extLst>
                <a:ext uri="{FF2B5EF4-FFF2-40B4-BE49-F238E27FC236}">
                  <a16:creationId xmlns:a16="http://schemas.microsoft.com/office/drawing/2014/main" id="{E950CE68-4B1A-AB08-3EAA-1E31C74A2D4B}"/>
                </a:ext>
              </a:extLst>
            </p:cNvPr>
            <p:cNvSpPr>
              <a:spLocks/>
            </p:cNvSpPr>
            <p:nvPr/>
          </p:nvSpPr>
          <p:spPr bwMode="auto">
            <a:xfrm>
              <a:off x="-469542" y="1177212"/>
              <a:ext cx="80252" cy="129100"/>
            </a:xfrm>
            <a:custGeom>
              <a:avLst/>
              <a:gdLst>
                <a:gd name="T0" fmla="*/ 4 w 31"/>
                <a:gd name="T1" fmla="*/ 49 h 49"/>
                <a:gd name="T2" fmla="*/ 2 w 31"/>
                <a:gd name="T3" fmla="*/ 48 h 49"/>
                <a:gd name="T4" fmla="*/ 0 w 31"/>
                <a:gd name="T5" fmla="*/ 45 h 49"/>
                <a:gd name="T6" fmla="*/ 0 w 31"/>
                <a:gd name="T7" fmla="*/ 4 h 49"/>
                <a:gd name="T8" fmla="*/ 4 w 31"/>
                <a:gd name="T9" fmla="*/ 0 h 49"/>
                <a:gd name="T10" fmla="*/ 7 w 31"/>
                <a:gd name="T11" fmla="*/ 4 h 49"/>
                <a:gd name="T12" fmla="*/ 7 w 31"/>
                <a:gd name="T13" fmla="*/ 39 h 49"/>
                <a:gd name="T14" fmla="*/ 25 w 31"/>
                <a:gd name="T15" fmla="*/ 28 h 49"/>
                <a:gd name="T16" fmla="*/ 30 w 31"/>
                <a:gd name="T17" fmla="*/ 30 h 49"/>
                <a:gd name="T18" fmla="*/ 28 w 31"/>
                <a:gd name="T19" fmla="*/ 35 h 49"/>
                <a:gd name="T20" fmla="*/ 5 w 31"/>
                <a:gd name="T21" fmla="*/ 48 h 49"/>
                <a:gd name="T22" fmla="*/ 4 w 31"/>
                <a:gd name="T2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9">
                  <a:moveTo>
                    <a:pt x="4" y="49"/>
                  </a:moveTo>
                  <a:cubicBezTo>
                    <a:pt x="3" y="49"/>
                    <a:pt x="2" y="49"/>
                    <a:pt x="2" y="48"/>
                  </a:cubicBezTo>
                  <a:cubicBezTo>
                    <a:pt x="1" y="48"/>
                    <a:pt x="0" y="46"/>
                    <a:pt x="0" y="45"/>
                  </a:cubicBezTo>
                  <a:cubicBezTo>
                    <a:pt x="0" y="4"/>
                    <a:pt x="0" y="4"/>
                    <a:pt x="0" y="4"/>
                  </a:cubicBezTo>
                  <a:cubicBezTo>
                    <a:pt x="0" y="2"/>
                    <a:pt x="2" y="0"/>
                    <a:pt x="4" y="0"/>
                  </a:cubicBezTo>
                  <a:cubicBezTo>
                    <a:pt x="6" y="0"/>
                    <a:pt x="7" y="2"/>
                    <a:pt x="7" y="4"/>
                  </a:cubicBezTo>
                  <a:cubicBezTo>
                    <a:pt x="7" y="39"/>
                    <a:pt x="7" y="39"/>
                    <a:pt x="7" y="39"/>
                  </a:cubicBezTo>
                  <a:cubicBezTo>
                    <a:pt x="25" y="28"/>
                    <a:pt x="25" y="28"/>
                    <a:pt x="25" y="28"/>
                  </a:cubicBezTo>
                  <a:cubicBezTo>
                    <a:pt x="27" y="27"/>
                    <a:pt x="29" y="28"/>
                    <a:pt x="30" y="30"/>
                  </a:cubicBezTo>
                  <a:cubicBezTo>
                    <a:pt x="31" y="31"/>
                    <a:pt x="30" y="34"/>
                    <a:pt x="28" y="35"/>
                  </a:cubicBezTo>
                  <a:cubicBezTo>
                    <a:pt x="5" y="48"/>
                    <a:pt x="5" y="48"/>
                    <a:pt x="5" y="48"/>
                  </a:cubicBezTo>
                  <a:cubicBezTo>
                    <a:pt x="5" y="49"/>
                    <a:pt x="4" y="49"/>
                    <a:pt x="4"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6" name="Freeform 548">
              <a:extLst>
                <a:ext uri="{FF2B5EF4-FFF2-40B4-BE49-F238E27FC236}">
                  <a16:creationId xmlns:a16="http://schemas.microsoft.com/office/drawing/2014/main" id="{F0ED0CB2-39D7-2CD0-76A3-83900145B2C8}"/>
                </a:ext>
              </a:extLst>
            </p:cNvPr>
            <p:cNvSpPr>
              <a:spLocks/>
            </p:cNvSpPr>
            <p:nvPr/>
          </p:nvSpPr>
          <p:spPr bwMode="auto">
            <a:xfrm>
              <a:off x="-584686" y="1459834"/>
              <a:ext cx="247732" cy="153524"/>
            </a:xfrm>
            <a:custGeom>
              <a:avLst/>
              <a:gdLst>
                <a:gd name="T0" fmla="*/ 72 w 95"/>
                <a:gd name="T1" fmla="*/ 59 h 59"/>
                <a:gd name="T2" fmla="*/ 23 w 95"/>
                <a:gd name="T3" fmla="*/ 59 h 59"/>
                <a:gd name="T4" fmla="*/ 9 w 95"/>
                <a:gd name="T5" fmla="*/ 47 h 59"/>
                <a:gd name="T6" fmla="*/ 1 w 95"/>
                <a:gd name="T7" fmla="*/ 7 h 59"/>
                <a:gd name="T8" fmla="*/ 4 w 95"/>
                <a:gd name="T9" fmla="*/ 2 h 59"/>
                <a:gd name="T10" fmla="*/ 8 w 95"/>
                <a:gd name="T11" fmla="*/ 5 h 59"/>
                <a:gd name="T12" fmla="*/ 16 w 95"/>
                <a:gd name="T13" fmla="*/ 46 h 59"/>
                <a:gd name="T14" fmla="*/ 23 w 95"/>
                <a:gd name="T15" fmla="*/ 52 h 59"/>
                <a:gd name="T16" fmla="*/ 72 w 95"/>
                <a:gd name="T17" fmla="*/ 52 h 59"/>
                <a:gd name="T18" fmla="*/ 79 w 95"/>
                <a:gd name="T19" fmla="*/ 46 h 59"/>
                <a:gd name="T20" fmla="*/ 88 w 95"/>
                <a:gd name="T21" fmla="*/ 4 h 59"/>
                <a:gd name="T22" fmla="*/ 92 w 95"/>
                <a:gd name="T23" fmla="*/ 1 h 59"/>
                <a:gd name="T24" fmla="*/ 95 w 95"/>
                <a:gd name="T25" fmla="*/ 5 h 59"/>
                <a:gd name="T26" fmla="*/ 86 w 95"/>
                <a:gd name="T27" fmla="*/ 47 h 59"/>
                <a:gd name="T28" fmla="*/ 72 w 95"/>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59">
                  <a:moveTo>
                    <a:pt x="72" y="59"/>
                  </a:moveTo>
                  <a:cubicBezTo>
                    <a:pt x="23" y="59"/>
                    <a:pt x="23" y="59"/>
                    <a:pt x="23" y="59"/>
                  </a:cubicBezTo>
                  <a:cubicBezTo>
                    <a:pt x="17" y="59"/>
                    <a:pt x="11" y="54"/>
                    <a:pt x="9" y="47"/>
                  </a:cubicBezTo>
                  <a:cubicBezTo>
                    <a:pt x="1" y="7"/>
                    <a:pt x="1" y="7"/>
                    <a:pt x="1" y="7"/>
                  </a:cubicBezTo>
                  <a:cubicBezTo>
                    <a:pt x="0" y="5"/>
                    <a:pt x="2" y="3"/>
                    <a:pt x="4" y="2"/>
                  </a:cubicBezTo>
                  <a:cubicBezTo>
                    <a:pt x="6" y="2"/>
                    <a:pt x="7" y="3"/>
                    <a:pt x="8" y="5"/>
                  </a:cubicBezTo>
                  <a:cubicBezTo>
                    <a:pt x="16" y="46"/>
                    <a:pt x="16" y="46"/>
                    <a:pt x="16" y="46"/>
                  </a:cubicBezTo>
                  <a:cubicBezTo>
                    <a:pt x="17" y="49"/>
                    <a:pt x="20" y="52"/>
                    <a:pt x="23" y="52"/>
                  </a:cubicBezTo>
                  <a:cubicBezTo>
                    <a:pt x="72" y="52"/>
                    <a:pt x="72" y="52"/>
                    <a:pt x="72" y="52"/>
                  </a:cubicBezTo>
                  <a:cubicBezTo>
                    <a:pt x="75" y="52"/>
                    <a:pt x="78" y="49"/>
                    <a:pt x="79" y="46"/>
                  </a:cubicBezTo>
                  <a:cubicBezTo>
                    <a:pt x="88" y="4"/>
                    <a:pt x="88" y="4"/>
                    <a:pt x="88" y="4"/>
                  </a:cubicBezTo>
                  <a:cubicBezTo>
                    <a:pt x="88" y="2"/>
                    <a:pt x="90" y="0"/>
                    <a:pt x="92" y="1"/>
                  </a:cubicBezTo>
                  <a:cubicBezTo>
                    <a:pt x="94" y="1"/>
                    <a:pt x="95" y="3"/>
                    <a:pt x="95" y="5"/>
                  </a:cubicBezTo>
                  <a:cubicBezTo>
                    <a:pt x="86" y="47"/>
                    <a:pt x="86" y="47"/>
                    <a:pt x="86" y="47"/>
                  </a:cubicBezTo>
                  <a:cubicBezTo>
                    <a:pt x="85" y="54"/>
                    <a:pt x="79" y="59"/>
                    <a:pt x="72"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7" name="Freeform 549">
              <a:extLst>
                <a:ext uri="{FF2B5EF4-FFF2-40B4-BE49-F238E27FC236}">
                  <a16:creationId xmlns:a16="http://schemas.microsoft.com/office/drawing/2014/main" id="{A37F219C-D318-8437-587A-75109824CDE1}"/>
                </a:ext>
              </a:extLst>
            </p:cNvPr>
            <p:cNvSpPr>
              <a:spLocks/>
            </p:cNvSpPr>
            <p:nvPr/>
          </p:nvSpPr>
          <p:spPr bwMode="auto">
            <a:xfrm>
              <a:off x="-584686" y="978328"/>
              <a:ext cx="247732" cy="150036"/>
            </a:xfrm>
            <a:custGeom>
              <a:avLst/>
              <a:gdLst>
                <a:gd name="T0" fmla="*/ 4 w 95"/>
                <a:gd name="T1" fmla="*/ 57 h 57"/>
                <a:gd name="T2" fmla="*/ 3 w 95"/>
                <a:gd name="T3" fmla="*/ 57 h 57"/>
                <a:gd name="T4" fmla="*/ 1 w 95"/>
                <a:gd name="T5" fmla="*/ 53 h 57"/>
                <a:gd name="T6" fmla="*/ 9 w 95"/>
                <a:gd name="T7" fmla="*/ 11 h 57"/>
                <a:gd name="T8" fmla="*/ 23 w 95"/>
                <a:gd name="T9" fmla="*/ 0 h 57"/>
                <a:gd name="T10" fmla="*/ 72 w 95"/>
                <a:gd name="T11" fmla="*/ 0 h 57"/>
                <a:gd name="T12" fmla="*/ 86 w 95"/>
                <a:gd name="T13" fmla="*/ 11 h 57"/>
                <a:gd name="T14" fmla="*/ 94 w 95"/>
                <a:gd name="T15" fmla="*/ 52 h 57"/>
                <a:gd name="T16" fmla="*/ 92 w 95"/>
                <a:gd name="T17" fmla="*/ 56 h 57"/>
                <a:gd name="T18" fmla="*/ 87 w 95"/>
                <a:gd name="T19" fmla="*/ 53 h 57"/>
                <a:gd name="T20" fmla="*/ 79 w 95"/>
                <a:gd name="T21" fmla="*/ 13 h 57"/>
                <a:gd name="T22" fmla="*/ 72 w 95"/>
                <a:gd name="T23" fmla="*/ 7 h 57"/>
                <a:gd name="T24" fmla="*/ 23 w 95"/>
                <a:gd name="T25" fmla="*/ 7 h 57"/>
                <a:gd name="T26" fmla="*/ 16 w 95"/>
                <a:gd name="T27" fmla="*/ 13 h 57"/>
                <a:gd name="T28" fmla="*/ 8 w 95"/>
                <a:gd name="T29" fmla="*/ 55 h 57"/>
                <a:gd name="T30" fmla="*/ 4 w 95"/>
                <a:gd name="T3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57">
                  <a:moveTo>
                    <a:pt x="4" y="57"/>
                  </a:moveTo>
                  <a:cubicBezTo>
                    <a:pt x="4" y="57"/>
                    <a:pt x="4" y="57"/>
                    <a:pt x="3" y="57"/>
                  </a:cubicBezTo>
                  <a:cubicBezTo>
                    <a:pt x="1" y="57"/>
                    <a:pt x="0" y="55"/>
                    <a:pt x="1" y="53"/>
                  </a:cubicBezTo>
                  <a:cubicBezTo>
                    <a:pt x="9" y="11"/>
                    <a:pt x="9" y="11"/>
                    <a:pt x="9" y="11"/>
                  </a:cubicBezTo>
                  <a:cubicBezTo>
                    <a:pt x="11" y="4"/>
                    <a:pt x="17" y="0"/>
                    <a:pt x="23" y="0"/>
                  </a:cubicBezTo>
                  <a:cubicBezTo>
                    <a:pt x="72" y="0"/>
                    <a:pt x="72" y="0"/>
                    <a:pt x="72" y="0"/>
                  </a:cubicBezTo>
                  <a:cubicBezTo>
                    <a:pt x="79" y="0"/>
                    <a:pt x="85" y="4"/>
                    <a:pt x="86" y="11"/>
                  </a:cubicBezTo>
                  <a:cubicBezTo>
                    <a:pt x="94" y="52"/>
                    <a:pt x="94" y="52"/>
                    <a:pt x="94" y="52"/>
                  </a:cubicBezTo>
                  <a:cubicBezTo>
                    <a:pt x="95" y="54"/>
                    <a:pt x="93" y="56"/>
                    <a:pt x="92" y="56"/>
                  </a:cubicBezTo>
                  <a:cubicBezTo>
                    <a:pt x="90" y="56"/>
                    <a:pt x="88" y="55"/>
                    <a:pt x="87" y="53"/>
                  </a:cubicBezTo>
                  <a:cubicBezTo>
                    <a:pt x="79" y="13"/>
                    <a:pt x="79" y="13"/>
                    <a:pt x="79" y="13"/>
                  </a:cubicBezTo>
                  <a:cubicBezTo>
                    <a:pt x="78" y="9"/>
                    <a:pt x="75" y="7"/>
                    <a:pt x="72" y="7"/>
                  </a:cubicBezTo>
                  <a:cubicBezTo>
                    <a:pt x="23" y="7"/>
                    <a:pt x="23" y="7"/>
                    <a:pt x="23" y="7"/>
                  </a:cubicBezTo>
                  <a:cubicBezTo>
                    <a:pt x="20" y="7"/>
                    <a:pt x="17" y="9"/>
                    <a:pt x="16" y="13"/>
                  </a:cubicBezTo>
                  <a:cubicBezTo>
                    <a:pt x="8" y="55"/>
                    <a:pt x="8" y="55"/>
                    <a:pt x="8" y="55"/>
                  </a:cubicBezTo>
                  <a:cubicBezTo>
                    <a:pt x="7" y="56"/>
                    <a:pt x="6" y="57"/>
                    <a:pt x="4"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7" name="Shape8_20200717_154439">
            <a:extLst>
              <a:ext uri="{FF2B5EF4-FFF2-40B4-BE49-F238E27FC236}">
                <a16:creationId xmlns:a16="http://schemas.microsoft.com/office/drawing/2014/main" id="{7A299E40-90F5-7939-A1E1-E80A9AD11301}"/>
              </a:ext>
            </a:extLst>
          </p:cNvPr>
          <p:cNvGrpSpPr>
            <a:grpSpLocks noChangeAspect="1"/>
          </p:cNvGrpSpPr>
          <p:nvPr/>
        </p:nvGrpSpPr>
        <p:grpSpPr>
          <a:xfrm>
            <a:off x="4533987" y="3808500"/>
            <a:ext cx="512910" cy="603627"/>
            <a:chOff x="-6872176" y="2314683"/>
            <a:chExt cx="512910" cy="603627"/>
          </a:xfrm>
          <a:solidFill>
            <a:schemeClr val="accent1"/>
          </a:solidFill>
        </p:grpSpPr>
        <p:sp>
          <p:nvSpPr>
            <p:cNvPr id="177" name="Freeform 550">
              <a:extLst>
                <a:ext uri="{FF2B5EF4-FFF2-40B4-BE49-F238E27FC236}">
                  <a16:creationId xmlns:a16="http://schemas.microsoft.com/office/drawing/2014/main" id="{7A3D90D7-5334-06F9-5CE9-657EB6A8E5D8}"/>
                </a:ext>
              </a:extLst>
            </p:cNvPr>
            <p:cNvSpPr>
              <a:spLocks/>
            </p:cNvSpPr>
            <p:nvPr/>
          </p:nvSpPr>
          <p:spPr bwMode="auto">
            <a:xfrm>
              <a:off x="-6627933" y="2520543"/>
              <a:ext cx="76762" cy="181437"/>
            </a:xfrm>
            <a:custGeom>
              <a:avLst/>
              <a:gdLst>
                <a:gd name="T0" fmla="*/ 25 w 29"/>
                <a:gd name="T1" fmla="*/ 70 h 70"/>
                <a:gd name="T2" fmla="*/ 23 w 29"/>
                <a:gd name="T3" fmla="*/ 69 h 70"/>
                <a:gd name="T4" fmla="*/ 2 w 29"/>
                <a:gd name="T5" fmla="*/ 57 h 70"/>
                <a:gd name="T6" fmla="*/ 0 w 29"/>
                <a:gd name="T7" fmla="*/ 54 h 70"/>
                <a:gd name="T8" fmla="*/ 0 w 29"/>
                <a:gd name="T9" fmla="*/ 4 h 70"/>
                <a:gd name="T10" fmla="*/ 3 w 29"/>
                <a:gd name="T11" fmla="*/ 0 h 70"/>
                <a:gd name="T12" fmla="*/ 7 w 29"/>
                <a:gd name="T13" fmla="*/ 4 h 70"/>
                <a:gd name="T14" fmla="*/ 7 w 29"/>
                <a:gd name="T15" fmla="*/ 52 h 70"/>
                <a:gd name="T16" fmla="*/ 27 w 29"/>
                <a:gd name="T17" fmla="*/ 63 h 70"/>
                <a:gd name="T18" fmla="*/ 28 w 29"/>
                <a:gd name="T19" fmla="*/ 68 h 70"/>
                <a:gd name="T20" fmla="*/ 25 w 29"/>
                <a:gd name="T2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70">
                  <a:moveTo>
                    <a:pt x="25" y="70"/>
                  </a:moveTo>
                  <a:cubicBezTo>
                    <a:pt x="24" y="70"/>
                    <a:pt x="24" y="69"/>
                    <a:pt x="23" y="69"/>
                  </a:cubicBezTo>
                  <a:cubicBezTo>
                    <a:pt x="2" y="57"/>
                    <a:pt x="2" y="57"/>
                    <a:pt x="2" y="57"/>
                  </a:cubicBezTo>
                  <a:cubicBezTo>
                    <a:pt x="1" y="57"/>
                    <a:pt x="0" y="56"/>
                    <a:pt x="0" y="54"/>
                  </a:cubicBezTo>
                  <a:cubicBezTo>
                    <a:pt x="0" y="4"/>
                    <a:pt x="0" y="4"/>
                    <a:pt x="0" y="4"/>
                  </a:cubicBezTo>
                  <a:cubicBezTo>
                    <a:pt x="0" y="2"/>
                    <a:pt x="1" y="0"/>
                    <a:pt x="3" y="0"/>
                  </a:cubicBezTo>
                  <a:cubicBezTo>
                    <a:pt x="5" y="0"/>
                    <a:pt x="7" y="2"/>
                    <a:pt x="7" y="4"/>
                  </a:cubicBezTo>
                  <a:cubicBezTo>
                    <a:pt x="7" y="52"/>
                    <a:pt x="7" y="52"/>
                    <a:pt x="7" y="52"/>
                  </a:cubicBezTo>
                  <a:cubicBezTo>
                    <a:pt x="27" y="63"/>
                    <a:pt x="27" y="63"/>
                    <a:pt x="27" y="63"/>
                  </a:cubicBezTo>
                  <a:cubicBezTo>
                    <a:pt x="28" y="64"/>
                    <a:pt x="29" y="66"/>
                    <a:pt x="28" y="68"/>
                  </a:cubicBezTo>
                  <a:cubicBezTo>
                    <a:pt x="27" y="69"/>
                    <a:pt x="26" y="70"/>
                    <a:pt x="25"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8" name="Freeform 551">
              <a:extLst>
                <a:ext uri="{FF2B5EF4-FFF2-40B4-BE49-F238E27FC236}">
                  <a16:creationId xmlns:a16="http://schemas.microsoft.com/office/drawing/2014/main" id="{4E82A868-3A65-D4E4-61E4-076E2DD79529}"/>
                </a:ext>
              </a:extLst>
            </p:cNvPr>
            <p:cNvSpPr>
              <a:spLocks noEditPoints="1"/>
            </p:cNvSpPr>
            <p:nvPr/>
          </p:nvSpPr>
          <p:spPr bwMode="auto">
            <a:xfrm>
              <a:off x="-6830306" y="2447271"/>
              <a:ext cx="425679" cy="425679"/>
            </a:xfrm>
            <a:custGeom>
              <a:avLst/>
              <a:gdLst>
                <a:gd name="T0" fmla="*/ 80 w 161"/>
                <a:gd name="T1" fmla="*/ 162 h 162"/>
                <a:gd name="T2" fmla="*/ 0 w 161"/>
                <a:gd name="T3" fmla="*/ 81 h 162"/>
                <a:gd name="T4" fmla="*/ 80 w 161"/>
                <a:gd name="T5" fmla="*/ 0 h 162"/>
                <a:gd name="T6" fmla="*/ 161 w 161"/>
                <a:gd name="T7" fmla="*/ 81 h 162"/>
                <a:gd name="T8" fmla="*/ 80 w 161"/>
                <a:gd name="T9" fmla="*/ 162 h 162"/>
                <a:gd name="T10" fmla="*/ 80 w 161"/>
                <a:gd name="T11" fmla="*/ 8 h 162"/>
                <a:gd name="T12" fmla="*/ 7 w 161"/>
                <a:gd name="T13" fmla="*/ 81 h 162"/>
                <a:gd name="T14" fmla="*/ 80 w 161"/>
                <a:gd name="T15" fmla="*/ 155 h 162"/>
                <a:gd name="T16" fmla="*/ 154 w 161"/>
                <a:gd name="T17" fmla="*/ 81 h 162"/>
                <a:gd name="T18" fmla="*/ 80 w 161"/>
                <a:gd name="T19" fmla="*/ 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2">
                  <a:moveTo>
                    <a:pt x="80" y="162"/>
                  </a:moveTo>
                  <a:cubicBezTo>
                    <a:pt x="36" y="162"/>
                    <a:pt x="0" y="126"/>
                    <a:pt x="0" y="81"/>
                  </a:cubicBezTo>
                  <a:cubicBezTo>
                    <a:pt x="0" y="37"/>
                    <a:pt x="36" y="0"/>
                    <a:pt x="80" y="0"/>
                  </a:cubicBezTo>
                  <a:cubicBezTo>
                    <a:pt x="125" y="0"/>
                    <a:pt x="161" y="37"/>
                    <a:pt x="161" y="81"/>
                  </a:cubicBezTo>
                  <a:cubicBezTo>
                    <a:pt x="161" y="126"/>
                    <a:pt x="125" y="162"/>
                    <a:pt x="80" y="162"/>
                  </a:cubicBezTo>
                  <a:close/>
                  <a:moveTo>
                    <a:pt x="80" y="8"/>
                  </a:moveTo>
                  <a:cubicBezTo>
                    <a:pt x="40" y="8"/>
                    <a:pt x="7" y="41"/>
                    <a:pt x="7" y="81"/>
                  </a:cubicBezTo>
                  <a:cubicBezTo>
                    <a:pt x="7" y="122"/>
                    <a:pt x="40" y="155"/>
                    <a:pt x="80" y="155"/>
                  </a:cubicBezTo>
                  <a:cubicBezTo>
                    <a:pt x="121" y="155"/>
                    <a:pt x="154" y="122"/>
                    <a:pt x="154" y="81"/>
                  </a:cubicBezTo>
                  <a:cubicBezTo>
                    <a:pt x="154" y="41"/>
                    <a:pt x="121" y="8"/>
                    <a:pt x="80"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9" name="Freeform 552">
              <a:extLst>
                <a:ext uri="{FF2B5EF4-FFF2-40B4-BE49-F238E27FC236}">
                  <a16:creationId xmlns:a16="http://schemas.microsoft.com/office/drawing/2014/main" id="{2D175942-7100-3B43-49B2-CE8D74111D49}"/>
                </a:ext>
              </a:extLst>
            </p:cNvPr>
            <p:cNvSpPr>
              <a:spLocks noEditPoints="1"/>
            </p:cNvSpPr>
            <p:nvPr/>
          </p:nvSpPr>
          <p:spPr bwMode="auto">
            <a:xfrm>
              <a:off x="-6872176" y="2405401"/>
              <a:ext cx="512910" cy="512909"/>
            </a:xfrm>
            <a:custGeom>
              <a:avLst/>
              <a:gdLst>
                <a:gd name="T0" fmla="*/ 97 w 195"/>
                <a:gd name="T1" fmla="*/ 195 h 195"/>
                <a:gd name="T2" fmla="*/ 0 w 195"/>
                <a:gd name="T3" fmla="*/ 97 h 195"/>
                <a:gd name="T4" fmla="*/ 97 w 195"/>
                <a:gd name="T5" fmla="*/ 0 h 195"/>
                <a:gd name="T6" fmla="*/ 195 w 195"/>
                <a:gd name="T7" fmla="*/ 97 h 195"/>
                <a:gd name="T8" fmla="*/ 97 w 195"/>
                <a:gd name="T9" fmla="*/ 195 h 195"/>
                <a:gd name="T10" fmla="*/ 97 w 195"/>
                <a:gd name="T11" fmla="*/ 7 h 195"/>
                <a:gd name="T12" fmla="*/ 7 w 195"/>
                <a:gd name="T13" fmla="*/ 97 h 195"/>
                <a:gd name="T14" fmla="*/ 97 w 195"/>
                <a:gd name="T15" fmla="*/ 188 h 195"/>
                <a:gd name="T16" fmla="*/ 188 w 195"/>
                <a:gd name="T17" fmla="*/ 97 h 195"/>
                <a:gd name="T18" fmla="*/ 97 w 195"/>
                <a:gd name="T19"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7" y="195"/>
                  </a:moveTo>
                  <a:cubicBezTo>
                    <a:pt x="44" y="195"/>
                    <a:pt x="0" y="151"/>
                    <a:pt x="0" y="97"/>
                  </a:cubicBezTo>
                  <a:cubicBezTo>
                    <a:pt x="0" y="43"/>
                    <a:pt x="44" y="0"/>
                    <a:pt x="97" y="0"/>
                  </a:cubicBezTo>
                  <a:cubicBezTo>
                    <a:pt x="151" y="0"/>
                    <a:pt x="195" y="43"/>
                    <a:pt x="195" y="97"/>
                  </a:cubicBezTo>
                  <a:cubicBezTo>
                    <a:pt x="195" y="151"/>
                    <a:pt x="151" y="195"/>
                    <a:pt x="97" y="195"/>
                  </a:cubicBezTo>
                  <a:close/>
                  <a:moveTo>
                    <a:pt x="97" y="7"/>
                  </a:moveTo>
                  <a:cubicBezTo>
                    <a:pt x="47" y="7"/>
                    <a:pt x="7" y="47"/>
                    <a:pt x="7" y="97"/>
                  </a:cubicBezTo>
                  <a:cubicBezTo>
                    <a:pt x="7" y="147"/>
                    <a:pt x="47" y="188"/>
                    <a:pt x="97" y="188"/>
                  </a:cubicBezTo>
                  <a:cubicBezTo>
                    <a:pt x="147" y="188"/>
                    <a:pt x="188" y="147"/>
                    <a:pt x="188" y="97"/>
                  </a:cubicBezTo>
                  <a:cubicBezTo>
                    <a:pt x="188" y="47"/>
                    <a:pt x="147" y="7"/>
                    <a:pt x="9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0" name="Freeform 553">
              <a:extLst>
                <a:ext uri="{FF2B5EF4-FFF2-40B4-BE49-F238E27FC236}">
                  <a16:creationId xmlns:a16="http://schemas.microsoft.com/office/drawing/2014/main" id="{636306B8-A0D0-8F92-CD9B-42C9A7B03F7F}"/>
                </a:ext>
              </a:extLst>
            </p:cNvPr>
            <p:cNvSpPr>
              <a:spLocks noEditPoints="1"/>
            </p:cNvSpPr>
            <p:nvPr/>
          </p:nvSpPr>
          <p:spPr bwMode="auto">
            <a:xfrm>
              <a:off x="-6683760" y="2314683"/>
              <a:ext cx="132589" cy="66295"/>
            </a:xfrm>
            <a:custGeom>
              <a:avLst/>
              <a:gdLst>
                <a:gd name="T0" fmla="*/ 47 w 51"/>
                <a:gd name="T1" fmla="*/ 25 h 25"/>
                <a:gd name="T2" fmla="*/ 4 w 51"/>
                <a:gd name="T3" fmla="*/ 25 h 25"/>
                <a:gd name="T4" fmla="*/ 0 w 51"/>
                <a:gd name="T5" fmla="*/ 21 h 25"/>
                <a:gd name="T6" fmla="*/ 0 w 51"/>
                <a:gd name="T7" fmla="*/ 3 h 25"/>
                <a:gd name="T8" fmla="*/ 4 w 51"/>
                <a:gd name="T9" fmla="*/ 0 h 25"/>
                <a:gd name="T10" fmla="*/ 47 w 51"/>
                <a:gd name="T11" fmla="*/ 0 h 25"/>
                <a:gd name="T12" fmla="*/ 51 w 51"/>
                <a:gd name="T13" fmla="*/ 3 h 25"/>
                <a:gd name="T14" fmla="*/ 51 w 51"/>
                <a:gd name="T15" fmla="*/ 21 h 25"/>
                <a:gd name="T16" fmla="*/ 47 w 51"/>
                <a:gd name="T17" fmla="*/ 25 h 25"/>
                <a:gd name="T18" fmla="*/ 8 w 51"/>
                <a:gd name="T19" fmla="*/ 18 h 25"/>
                <a:gd name="T20" fmla="*/ 43 w 51"/>
                <a:gd name="T21" fmla="*/ 18 h 25"/>
                <a:gd name="T22" fmla="*/ 43 w 51"/>
                <a:gd name="T23" fmla="*/ 7 h 25"/>
                <a:gd name="T24" fmla="*/ 8 w 51"/>
                <a:gd name="T25" fmla="*/ 7 h 25"/>
                <a:gd name="T26" fmla="*/ 8 w 51"/>
                <a:gd name="T2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25">
                  <a:moveTo>
                    <a:pt x="47" y="25"/>
                  </a:moveTo>
                  <a:cubicBezTo>
                    <a:pt x="4" y="25"/>
                    <a:pt x="4" y="25"/>
                    <a:pt x="4" y="25"/>
                  </a:cubicBezTo>
                  <a:cubicBezTo>
                    <a:pt x="2" y="25"/>
                    <a:pt x="0" y="23"/>
                    <a:pt x="0" y="21"/>
                  </a:cubicBezTo>
                  <a:cubicBezTo>
                    <a:pt x="0" y="3"/>
                    <a:pt x="0" y="3"/>
                    <a:pt x="0" y="3"/>
                  </a:cubicBezTo>
                  <a:cubicBezTo>
                    <a:pt x="0" y="1"/>
                    <a:pt x="2" y="0"/>
                    <a:pt x="4" y="0"/>
                  </a:cubicBezTo>
                  <a:cubicBezTo>
                    <a:pt x="47" y="0"/>
                    <a:pt x="47" y="0"/>
                    <a:pt x="47" y="0"/>
                  </a:cubicBezTo>
                  <a:cubicBezTo>
                    <a:pt x="49" y="0"/>
                    <a:pt x="51" y="1"/>
                    <a:pt x="51" y="3"/>
                  </a:cubicBezTo>
                  <a:cubicBezTo>
                    <a:pt x="51" y="21"/>
                    <a:pt x="51" y="21"/>
                    <a:pt x="51" y="21"/>
                  </a:cubicBezTo>
                  <a:cubicBezTo>
                    <a:pt x="51" y="23"/>
                    <a:pt x="49" y="25"/>
                    <a:pt x="47" y="25"/>
                  </a:cubicBezTo>
                  <a:close/>
                  <a:moveTo>
                    <a:pt x="8" y="18"/>
                  </a:moveTo>
                  <a:cubicBezTo>
                    <a:pt x="43" y="18"/>
                    <a:pt x="43" y="18"/>
                    <a:pt x="43" y="18"/>
                  </a:cubicBezTo>
                  <a:cubicBezTo>
                    <a:pt x="43" y="7"/>
                    <a:pt x="43" y="7"/>
                    <a:pt x="43" y="7"/>
                  </a:cubicBezTo>
                  <a:cubicBezTo>
                    <a:pt x="8" y="7"/>
                    <a:pt x="8" y="7"/>
                    <a:pt x="8" y="7"/>
                  </a:cubicBezTo>
                  <a:lnTo>
                    <a:pt x="8" y="1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1" name="Freeform 554">
              <a:extLst>
                <a:ext uri="{FF2B5EF4-FFF2-40B4-BE49-F238E27FC236}">
                  <a16:creationId xmlns:a16="http://schemas.microsoft.com/office/drawing/2014/main" id="{1816E395-BDA4-2DAF-B626-1ABEAF8FBCC1}"/>
                </a:ext>
              </a:extLst>
            </p:cNvPr>
            <p:cNvSpPr>
              <a:spLocks noEditPoints="1"/>
            </p:cNvSpPr>
            <p:nvPr/>
          </p:nvSpPr>
          <p:spPr bwMode="auto">
            <a:xfrm>
              <a:off x="-6648869" y="2363531"/>
              <a:ext cx="66295" cy="59317"/>
            </a:xfrm>
            <a:custGeom>
              <a:avLst/>
              <a:gdLst>
                <a:gd name="T0" fmla="*/ 22 w 25"/>
                <a:gd name="T1" fmla="*/ 23 h 23"/>
                <a:gd name="T2" fmla="*/ 3 w 25"/>
                <a:gd name="T3" fmla="*/ 23 h 23"/>
                <a:gd name="T4" fmla="*/ 0 w 25"/>
                <a:gd name="T5" fmla="*/ 19 h 23"/>
                <a:gd name="T6" fmla="*/ 0 w 25"/>
                <a:gd name="T7" fmla="*/ 3 h 23"/>
                <a:gd name="T8" fmla="*/ 3 w 25"/>
                <a:gd name="T9" fmla="*/ 0 h 23"/>
                <a:gd name="T10" fmla="*/ 22 w 25"/>
                <a:gd name="T11" fmla="*/ 0 h 23"/>
                <a:gd name="T12" fmla="*/ 25 w 25"/>
                <a:gd name="T13" fmla="*/ 3 h 23"/>
                <a:gd name="T14" fmla="*/ 25 w 25"/>
                <a:gd name="T15" fmla="*/ 19 h 23"/>
                <a:gd name="T16" fmla="*/ 22 w 25"/>
                <a:gd name="T17" fmla="*/ 23 h 23"/>
                <a:gd name="T18" fmla="*/ 7 w 25"/>
                <a:gd name="T19" fmla="*/ 16 h 23"/>
                <a:gd name="T20" fmla="*/ 18 w 25"/>
                <a:gd name="T21" fmla="*/ 16 h 23"/>
                <a:gd name="T22" fmla="*/ 18 w 25"/>
                <a:gd name="T23" fmla="*/ 7 h 23"/>
                <a:gd name="T24" fmla="*/ 7 w 25"/>
                <a:gd name="T25" fmla="*/ 7 h 23"/>
                <a:gd name="T26" fmla="*/ 7 w 25"/>
                <a:gd name="T2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3">
                  <a:moveTo>
                    <a:pt x="22" y="23"/>
                  </a:moveTo>
                  <a:cubicBezTo>
                    <a:pt x="3" y="23"/>
                    <a:pt x="3" y="23"/>
                    <a:pt x="3" y="23"/>
                  </a:cubicBezTo>
                  <a:cubicBezTo>
                    <a:pt x="1" y="23"/>
                    <a:pt x="0" y="21"/>
                    <a:pt x="0" y="19"/>
                  </a:cubicBezTo>
                  <a:cubicBezTo>
                    <a:pt x="0" y="3"/>
                    <a:pt x="0" y="3"/>
                    <a:pt x="0" y="3"/>
                  </a:cubicBezTo>
                  <a:cubicBezTo>
                    <a:pt x="0" y="1"/>
                    <a:pt x="1" y="0"/>
                    <a:pt x="3" y="0"/>
                  </a:cubicBezTo>
                  <a:cubicBezTo>
                    <a:pt x="22" y="0"/>
                    <a:pt x="22" y="0"/>
                    <a:pt x="22" y="0"/>
                  </a:cubicBezTo>
                  <a:cubicBezTo>
                    <a:pt x="23" y="0"/>
                    <a:pt x="25" y="1"/>
                    <a:pt x="25" y="3"/>
                  </a:cubicBezTo>
                  <a:cubicBezTo>
                    <a:pt x="25" y="19"/>
                    <a:pt x="25" y="19"/>
                    <a:pt x="25" y="19"/>
                  </a:cubicBezTo>
                  <a:cubicBezTo>
                    <a:pt x="25" y="21"/>
                    <a:pt x="23" y="23"/>
                    <a:pt x="22" y="23"/>
                  </a:cubicBezTo>
                  <a:close/>
                  <a:moveTo>
                    <a:pt x="7" y="16"/>
                  </a:moveTo>
                  <a:cubicBezTo>
                    <a:pt x="18" y="16"/>
                    <a:pt x="18" y="16"/>
                    <a:pt x="18" y="16"/>
                  </a:cubicBezTo>
                  <a:cubicBezTo>
                    <a:pt x="18" y="7"/>
                    <a:pt x="18" y="7"/>
                    <a:pt x="18" y="7"/>
                  </a:cubicBezTo>
                  <a:cubicBezTo>
                    <a:pt x="7" y="7"/>
                    <a:pt x="7" y="7"/>
                    <a:pt x="7" y="7"/>
                  </a:cubicBezTo>
                  <a:lnTo>
                    <a:pt x="7" y="1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8" name="Shape9_20200717_154439">
            <a:extLst>
              <a:ext uri="{FF2B5EF4-FFF2-40B4-BE49-F238E27FC236}">
                <a16:creationId xmlns:a16="http://schemas.microsoft.com/office/drawing/2014/main" id="{8D60BB4A-809E-6CE1-E485-26503294B1C6}"/>
              </a:ext>
            </a:extLst>
          </p:cNvPr>
          <p:cNvGrpSpPr>
            <a:grpSpLocks noChangeAspect="1"/>
          </p:cNvGrpSpPr>
          <p:nvPr/>
        </p:nvGrpSpPr>
        <p:grpSpPr>
          <a:xfrm>
            <a:off x="8393086" y="1210633"/>
            <a:ext cx="628051" cy="635029"/>
            <a:chOff x="-4468134" y="2300726"/>
            <a:chExt cx="628051" cy="635029"/>
          </a:xfrm>
          <a:solidFill>
            <a:schemeClr val="accent1"/>
          </a:solidFill>
        </p:grpSpPr>
        <p:sp>
          <p:nvSpPr>
            <p:cNvPr id="174" name="Freeform 555">
              <a:extLst>
                <a:ext uri="{FF2B5EF4-FFF2-40B4-BE49-F238E27FC236}">
                  <a16:creationId xmlns:a16="http://schemas.microsoft.com/office/drawing/2014/main" id="{E9C1B0D1-215C-BAB2-2E16-0549D08F041D}"/>
                </a:ext>
              </a:extLst>
            </p:cNvPr>
            <p:cNvSpPr>
              <a:spLocks noEditPoints="1"/>
            </p:cNvSpPr>
            <p:nvPr/>
          </p:nvSpPr>
          <p:spPr bwMode="auto">
            <a:xfrm>
              <a:off x="-4468134" y="2300726"/>
              <a:ext cx="628051" cy="635029"/>
            </a:xfrm>
            <a:custGeom>
              <a:avLst/>
              <a:gdLst>
                <a:gd name="T0" fmla="*/ 120 w 240"/>
                <a:gd name="T1" fmla="*/ 241 h 241"/>
                <a:gd name="T2" fmla="*/ 0 w 240"/>
                <a:gd name="T3" fmla="*/ 120 h 241"/>
                <a:gd name="T4" fmla="*/ 120 w 240"/>
                <a:gd name="T5" fmla="*/ 0 h 241"/>
                <a:gd name="T6" fmla="*/ 240 w 240"/>
                <a:gd name="T7" fmla="*/ 120 h 241"/>
                <a:gd name="T8" fmla="*/ 120 w 240"/>
                <a:gd name="T9" fmla="*/ 241 h 241"/>
                <a:gd name="T10" fmla="*/ 120 w 240"/>
                <a:gd name="T11" fmla="*/ 7 h 241"/>
                <a:gd name="T12" fmla="*/ 7 w 240"/>
                <a:gd name="T13" fmla="*/ 120 h 241"/>
                <a:gd name="T14" fmla="*/ 120 w 240"/>
                <a:gd name="T15" fmla="*/ 233 h 241"/>
                <a:gd name="T16" fmla="*/ 233 w 240"/>
                <a:gd name="T17" fmla="*/ 120 h 241"/>
                <a:gd name="T18" fmla="*/ 120 w 240"/>
                <a:gd name="T19" fmla="*/ 7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41">
                  <a:moveTo>
                    <a:pt x="120" y="241"/>
                  </a:moveTo>
                  <a:cubicBezTo>
                    <a:pt x="54" y="241"/>
                    <a:pt x="0" y="187"/>
                    <a:pt x="0" y="120"/>
                  </a:cubicBezTo>
                  <a:cubicBezTo>
                    <a:pt x="0" y="54"/>
                    <a:pt x="54" y="0"/>
                    <a:pt x="120" y="0"/>
                  </a:cubicBezTo>
                  <a:cubicBezTo>
                    <a:pt x="186" y="0"/>
                    <a:pt x="240" y="54"/>
                    <a:pt x="240" y="120"/>
                  </a:cubicBezTo>
                  <a:cubicBezTo>
                    <a:pt x="240" y="187"/>
                    <a:pt x="186" y="241"/>
                    <a:pt x="120" y="241"/>
                  </a:cubicBezTo>
                  <a:close/>
                  <a:moveTo>
                    <a:pt x="120" y="7"/>
                  </a:moveTo>
                  <a:cubicBezTo>
                    <a:pt x="58" y="7"/>
                    <a:pt x="7" y="58"/>
                    <a:pt x="7" y="120"/>
                  </a:cubicBezTo>
                  <a:cubicBezTo>
                    <a:pt x="7" y="183"/>
                    <a:pt x="58" y="233"/>
                    <a:pt x="120" y="233"/>
                  </a:cubicBezTo>
                  <a:cubicBezTo>
                    <a:pt x="182" y="233"/>
                    <a:pt x="233" y="183"/>
                    <a:pt x="233" y="120"/>
                  </a:cubicBezTo>
                  <a:cubicBezTo>
                    <a:pt x="233" y="58"/>
                    <a:pt x="182" y="7"/>
                    <a:pt x="12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5" name="Freeform 556">
              <a:extLst>
                <a:ext uri="{FF2B5EF4-FFF2-40B4-BE49-F238E27FC236}">
                  <a16:creationId xmlns:a16="http://schemas.microsoft.com/office/drawing/2014/main" id="{B7C1D10D-AC30-FAE4-CF27-B32603BE110D}"/>
                </a:ext>
              </a:extLst>
            </p:cNvPr>
            <p:cNvSpPr>
              <a:spLocks/>
            </p:cNvSpPr>
            <p:nvPr/>
          </p:nvSpPr>
          <p:spPr bwMode="auto">
            <a:xfrm>
              <a:off x="-4342524" y="2499608"/>
              <a:ext cx="174459" cy="233776"/>
            </a:xfrm>
            <a:custGeom>
              <a:avLst/>
              <a:gdLst>
                <a:gd name="T0" fmla="*/ 63 w 67"/>
                <a:gd name="T1" fmla="*/ 90 h 90"/>
                <a:gd name="T2" fmla="*/ 4 w 67"/>
                <a:gd name="T3" fmla="*/ 90 h 90"/>
                <a:gd name="T4" fmla="*/ 1 w 67"/>
                <a:gd name="T5" fmla="*/ 88 h 90"/>
                <a:gd name="T6" fmla="*/ 2 w 67"/>
                <a:gd name="T7" fmla="*/ 84 h 90"/>
                <a:gd name="T8" fmla="*/ 48 w 67"/>
                <a:gd name="T9" fmla="*/ 54 h 90"/>
                <a:gd name="T10" fmla="*/ 59 w 67"/>
                <a:gd name="T11" fmla="*/ 32 h 90"/>
                <a:gd name="T12" fmla="*/ 59 w 67"/>
                <a:gd name="T13" fmla="*/ 30 h 90"/>
                <a:gd name="T14" fmla="*/ 35 w 67"/>
                <a:gd name="T15" fmla="*/ 7 h 90"/>
                <a:gd name="T16" fmla="*/ 16 w 67"/>
                <a:gd name="T17" fmla="*/ 14 h 90"/>
                <a:gd name="T18" fmla="*/ 8 w 67"/>
                <a:gd name="T19" fmla="*/ 33 h 90"/>
                <a:gd name="T20" fmla="*/ 4 w 67"/>
                <a:gd name="T21" fmla="*/ 37 h 90"/>
                <a:gd name="T22" fmla="*/ 1 w 67"/>
                <a:gd name="T23" fmla="*/ 33 h 90"/>
                <a:gd name="T24" fmla="*/ 11 w 67"/>
                <a:gd name="T25" fmla="*/ 9 h 90"/>
                <a:gd name="T26" fmla="*/ 35 w 67"/>
                <a:gd name="T27" fmla="*/ 0 h 90"/>
                <a:gd name="T28" fmla="*/ 66 w 67"/>
                <a:gd name="T29" fmla="*/ 30 h 90"/>
                <a:gd name="T30" fmla="*/ 66 w 67"/>
                <a:gd name="T31" fmla="*/ 32 h 90"/>
                <a:gd name="T32" fmla="*/ 52 w 67"/>
                <a:gd name="T33" fmla="*/ 60 h 90"/>
                <a:gd name="T34" fmla="*/ 16 w 67"/>
                <a:gd name="T35" fmla="*/ 83 h 90"/>
                <a:gd name="T36" fmla="*/ 63 w 67"/>
                <a:gd name="T37" fmla="*/ 83 h 90"/>
                <a:gd name="T38" fmla="*/ 66 w 67"/>
                <a:gd name="T39" fmla="*/ 87 h 90"/>
                <a:gd name="T40" fmla="*/ 63 w 67"/>
                <a:gd name="T4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90">
                  <a:moveTo>
                    <a:pt x="63" y="90"/>
                  </a:moveTo>
                  <a:cubicBezTo>
                    <a:pt x="4" y="90"/>
                    <a:pt x="4" y="90"/>
                    <a:pt x="4" y="90"/>
                  </a:cubicBezTo>
                  <a:cubicBezTo>
                    <a:pt x="3" y="90"/>
                    <a:pt x="1" y="89"/>
                    <a:pt x="1" y="88"/>
                  </a:cubicBezTo>
                  <a:cubicBezTo>
                    <a:pt x="0" y="86"/>
                    <a:pt x="1" y="85"/>
                    <a:pt x="2" y="84"/>
                  </a:cubicBezTo>
                  <a:cubicBezTo>
                    <a:pt x="48" y="54"/>
                    <a:pt x="48" y="54"/>
                    <a:pt x="48" y="54"/>
                  </a:cubicBezTo>
                  <a:cubicBezTo>
                    <a:pt x="55" y="49"/>
                    <a:pt x="60" y="40"/>
                    <a:pt x="59" y="32"/>
                  </a:cubicBezTo>
                  <a:cubicBezTo>
                    <a:pt x="59" y="31"/>
                    <a:pt x="59" y="31"/>
                    <a:pt x="59" y="30"/>
                  </a:cubicBezTo>
                  <a:cubicBezTo>
                    <a:pt x="58" y="18"/>
                    <a:pt x="48" y="8"/>
                    <a:pt x="35" y="7"/>
                  </a:cubicBezTo>
                  <a:cubicBezTo>
                    <a:pt x="28" y="7"/>
                    <a:pt x="21" y="10"/>
                    <a:pt x="16" y="14"/>
                  </a:cubicBezTo>
                  <a:cubicBezTo>
                    <a:pt x="11" y="19"/>
                    <a:pt x="8" y="26"/>
                    <a:pt x="8" y="33"/>
                  </a:cubicBezTo>
                  <a:cubicBezTo>
                    <a:pt x="8" y="35"/>
                    <a:pt x="6" y="37"/>
                    <a:pt x="4" y="37"/>
                  </a:cubicBezTo>
                  <a:cubicBezTo>
                    <a:pt x="2" y="37"/>
                    <a:pt x="1" y="35"/>
                    <a:pt x="1" y="33"/>
                  </a:cubicBezTo>
                  <a:cubicBezTo>
                    <a:pt x="1" y="24"/>
                    <a:pt x="4" y="15"/>
                    <a:pt x="11" y="9"/>
                  </a:cubicBezTo>
                  <a:cubicBezTo>
                    <a:pt x="18" y="3"/>
                    <a:pt x="26" y="0"/>
                    <a:pt x="35" y="0"/>
                  </a:cubicBezTo>
                  <a:cubicBezTo>
                    <a:pt x="51" y="1"/>
                    <a:pt x="65" y="14"/>
                    <a:pt x="66" y="30"/>
                  </a:cubicBezTo>
                  <a:cubicBezTo>
                    <a:pt x="66" y="30"/>
                    <a:pt x="66" y="31"/>
                    <a:pt x="66" y="32"/>
                  </a:cubicBezTo>
                  <a:cubicBezTo>
                    <a:pt x="67" y="43"/>
                    <a:pt x="61" y="53"/>
                    <a:pt x="52" y="60"/>
                  </a:cubicBezTo>
                  <a:cubicBezTo>
                    <a:pt x="16" y="83"/>
                    <a:pt x="16" y="83"/>
                    <a:pt x="16" y="83"/>
                  </a:cubicBezTo>
                  <a:cubicBezTo>
                    <a:pt x="63" y="83"/>
                    <a:pt x="63" y="83"/>
                    <a:pt x="63" y="83"/>
                  </a:cubicBezTo>
                  <a:cubicBezTo>
                    <a:pt x="65" y="83"/>
                    <a:pt x="66" y="85"/>
                    <a:pt x="66" y="87"/>
                  </a:cubicBezTo>
                  <a:cubicBezTo>
                    <a:pt x="66" y="89"/>
                    <a:pt x="65" y="90"/>
                    <a:pt x="63" y="9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6" name="Freeform 557">
              <a:extLst>
                <a:ext uri="{FF2B5EF4-FFF2-40B4-BE49-F238E27FC236}">
                  <a16:creationId xmlns:a16="http://schemas.microsoft.com/office/drawing/2014/main" id="{A81A3444-E2B0-2B4A-0D4F-96C0F4C0E57D}"/>
                </a:ext>
              </a:extLst>
            </p:cNvPr>
            <p:cNvSpPr>
              <a:spLocks noEditPoints="1"/>
            </p:cNvSpPr>
            <p:nvPr/>
          </p:nvSpPr>
          <p:spPr bwMode="auto">
            <a:xfrm>
              <a:off x="-4122707" y="2499608"/>
              <a:ext cx="153524" cy="233776"/>
            </a:xfrm>
            <a:custGeom>
              <a:avLst/>
              <a:gdLst>
                <a:gd name="T0" fmla="*/ 45 w 59"/>
                <a:gd name="T1" fmla="*/ 90 h 90"/>
                <a:gd name="T2" fmla="*/ 42 w 59"/>
                <a:gd name="T3" fmla="*/ 87 h 90"/>
                <a:gd name="T4" fmla="*/ 42 w 59"/>
                <a:gd name="T5" fmla="*/ 61 h 90"/>
                <a:gd name="T6" fmla="*/ 3 w 59"/>
                <a:gd name="T7" fmla="*/ 61 h 90"/>
                <a:gd name="T8" fmla="*/ 0 w 59"/>
                <a:gd name="T9" fmla="*/ 59 h 90"/>
                <a:gd name="T10" fmla="*/ 1 w 59"/>
                <a:gd name="T11" fmla="*/ 55 h 90"/>
                <a:gd name="T12" fmla="*/ 43 w 59"/>
                <a:gd name="T13" fmla="*/ 2 h 90"/>
                <a:gd name="T14" fmla="*/ 47 w 59"/>
                <a:gd name="T15" fmla="*/ 0 h 90"/>
                <a:gd name="T16" fmla="*/ 49 w 59"/>
                <a:gd name="T17" fmla="*/ 4 h 90"/>
                <a:gd name="T18" fmla="*/ 49 w 59"/>
                <a:gd name="T19" fmla="*/ 54 h 90"/>
                <a:gd name="T20" fmla="*/ 56 w 59"/>
                <a:gd name="T21" fmla="*/ 54 h 90"/>
                <a:gd name="T22" fmla="*/ 59 w 59"/>
                <a:gd name="T23" fmla="*/ 58 h 90"/>
                <a:gd name="T24" fmla="*/ 56 w 59"/>
                <a:gd name="T25" fmla="*/ 61 h 90"/>
                <a:gd name="T26" fmla="*/ 49 w 59"/>
                <a:gd name="T27" fmla="*/ 61 h 90"/>
                <a:gd name="T28" fmla="*/ 49 w 59"/>
                <a:gd name="T29" fmla="*/ 87 h 90"/>
                <a:gd name="T30" fmla="*/ 45 w 59"/>
                <a:gd name="T31" fmla="*/ 90 h 90"/>
                <a:gd name="T32" fmla="*/ 11 w 59"/>
                <a:gd name="T33" fmla="*/ 54 h 90"/>
                <a:gd name="T34" fmla="*/ 42 w 59"/>
                <a:gd name="T35" fmla="*/ 54 h 90"/>
                <a:gd name="T36" fmla="*/ 42 w 59"/>
                <a:gd name="T37" fmla="*/ 14 h 90"/>
                <a:gd name="T38" fmla="*/ 11 w 59"/>
                <a:gd name="T39" fmla="*/ 5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90">
                  <a:moveTo>
                    <a:pt x="45" y="90"/>
                  </a:moveTo>
                  <a:cubicBezTo>
                    <a:pt x="43" y="90"/>
                    <a:pt x="42" y="89"/>
                    <a:pt x="42" y="87"/>
                  </a:cubicBezTo>
                  <a:cubicBezTo>
                    <a:pt x="42" y="61"/>
                    <a:pt x="42" y="61"/>
                    <a:pt x="42" y="61"/>
                  </a:cubicBezTo>
                  <a:cubicBezTo>
                    <a:pt x="3" y="61"/>
                    <a:pt x="3" y="61"/>
                    <a:pt x="3" y="61"/>
                  </a:cubicBezTo>
                  <a:cubicBezTo>
                    <a:pt x="2" y="61"/>
                    <a:pt x="1" y="60"/>
                    <a:pt x="0" y="59"/>
                  </a:cubicBezTo>
                  <a:cubicBezTo>
                    <a:pt x="0" y="58"/>
                    <a:pt x="0" y="56"/>
                    <a:pt x="1" y="55"/>
                  </a:cubicBezTo>
                  <a:cubicBezTo>
                    <a:pt x="43" y="2"/>
                    <a:pt x="43" y="2"/>
                    <a:pt x="43" y="2"/>
                  </a:cubicBezTo>
                  <a:cubicBezTo>
                    <a:pt x="44" y="0"/>
                    <a:pt x="45" y="0"/>
                    <a:pt x="47" y="0"/>
                  </a:cubicBezTo>
                  <a:cubicBezTo>
                    <a:pt x="48" y="1"/>
                    <a:pt x="49" y="2"/>
                    <a:pt x="49" y="4"/>
                  </a:cubicBezTo>
                  <a:cubicBezTo>
                    <a:pt x="49" y="54"/>
                    <a:pt x="49" y="54"/>
                    <a:pt x="49" y="54"/>
                  </a:cubicBezTo>
                  <a:cubicBezTo>
                    <a:pt x="56" y="54"/>
                    <a:pt x="56" y="54"/>
                    <a:pt x="56" y="54"/>
                  </a:cubicBezTo>
                  <a:cubicBezTo>
                    <a:pt x="58" y="54"/>
                    <a:pt x="59" y="56"/>
                    <a:pt x="59" y="58"/>
                  </a:cubicBezTo>
                  <a:cubicBezTo>
                    <a:pt x="59" y="60"/>
                    <a:pt x="58" y="61"/>
                    <a:pt x="56" y="61"/>
                  </a:cubicBezTo>
                  <a:cubicBezTo>
                    <a:pt x="49" y="61"/>
                    <a:pt x="49" y="61"/>
                    <a:pt x="49" y="61"/>
                  </a:cubicBezTo>
                  <a:cubicBezTo>
                    <a:pt x="49" y="87"/>
                    <a:pt x="49" y="87"/>
                    <a:pt x="49" y="87"/>
                  </a:cubicBezTo>
                  <a:cubicBezTo>
                    <a:pt x="49" y="89"/>
                    <a:pt x="47" y="90"/>
                    <a:pt x="45" y="90"/>
                  </a:cubicBezTo>
                  <a:close/>
                  <a:moveTo>
                    <a:pt x="11" y="54"/>
                  </a:moveTo>
                  <a:cubicBezTo>
                    <a:pt x="42" y="54"/>
                    <a:pt x="42" y="54"/>
                    <a:pt x="42" y="54"/>
                  </a:cubicBezTo>
                  <a:cubicBezTo>
                    <a:pt x="42" y="14"/>
                    <a:pt x="42" y="14"/>
                    <a:pt x="42" y="14"/>
                  </a:cubicBezTo>
                  <a:lnTo>
                    <a:pt x="11" y="5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9" name="Shape10_20200717_154439">
            <a:extLst>
              <a:ext uri="{FF2B5EF4-FFF2-40B4-BE49-F238E27FC236}">
                <a16:creationId xmlns:a16="http://schemas.microsoft.com/office/drawing/2014/main" id="{E36CB19C-D490-D275-3EDC-B38D1BFDB2EE}"/>
              </a:ext>
            </a:extLst>
          </p:cNvPr>
          <p:cNvGrpSpPr>
            <a:grpSpLocks noChangeAspect="1"/>
          </p:cNvGrpSpPr>
          <p:nvPr/>
        </p:nvGrpSpPr>
        <p:grpSpPr>
          <a:xfrm>
            <a:off x="9639328" y="1224590"/>
            <a:ext cx="746682" cy="607116"/>
            <a:chOff x="-3295772" y="2314683"/>
            <a:chExt cx="746682" cy="607116"/>
          </a:xfrm>
          <a:solidFill>
            <a:schemeClr val="accent1"/>
          </a:solidFill>
        </p:grpSpPr>
        <p:sp>
          <p:nvSpPr>
            <p:cNvPr id="167" name="Freeform 558">
              <a:extLst>
                <a:ext uri="{FF2B5EF4-FFF2-40B4-BE49-F238E27FC236}">
                  <a16:creationId xmlns:a16="http://schemas.microsoft.com/office/drawing/2014/main" id="{5FDD841E-2946-23B9-CD75-A8CD9CBE848B}"/>
                </a:ext>
              </a:extLst>
            </p:cNvPr>
            <p:cNvSpPr>
              <a:spLocks/>
            </p:cNvSpPr>
            <p:nvPr/>
          </p:nvSpPr>
          <p:spPr bwMode="auto">
            <a:xfrm>
              <a:off x="-3295772" y="2454250"/>
              <a:ext cx="589671" cy="369852"/>
            </a:xfrm>
            <a:custGeom>
              <a:avLst/>
              <a:gdLst>
                <a:gd name="T0" fmla="*/ 165 w 225"/>
                <a:gd name="T1" fmla="*/ 140 h 140"/>
                <a:gd name="T2" fmla="*/ 9 w 225"/>
                <a:gd name="T3" fmla="*/ 140 h 140"/>
                <a:gd name="T4" fmla="*/ 0 w 225"/>
                <a:gd name="T5" fmla="*/ 130 h 140"/>
                <a:gd name="T6" fmla="*/ 0 w 225"/>
                <a:gd name="T7" fmla="*/ 4 h 140"/>
                <a:gd name="T8" fmla="*/ 3 w 225"/>
                <a:gd name="T9" fmla="*/ 0 h 140"/>
                <a:gd name="T10" fmla="*/ 222 w 225"/>
                <a:gd name="T11" fmla="*/ 0 h 140"/>
                <a:gd name="T12" fmla="*/ 225 w 225"/>
                <a:gd name="T13" fmla="*/ 4 h 140"/>
                <a:gd name="T14" fmla="*/ 225 w 225"/>
                <a:gd name="T15" fmla="*/ 53 h 140"/>
                <a:gd name="T16" fmla="*/ 222 w 225"/>
                <a:gd name="T17" fmla="*/ 56 h 140"/>
                <a:gd name="T18" fmla="*/ 218 w 225"/>
                <a:gd name="T19" fmla="*/ 53 h 140"/>
                <a:gd name="T20" fmla="*/ 218 w 225"/>
                <a:gd name="T21" fmla="*/ 7 h 140"/>
                <a:gd name="T22" fmla="*/ 7 w 225"/>
                <a:gd name="T23" fmla="*/ 7 h 140"/>
                <a:gd name="T24" fmla="*/ 7 w 225"/>
                <a:gd name="T25" fmla="*/ 130 h 140"/>
                <a:gd name="T26" fmla="*/ 9 w 225"/>
                <a:gd name="T27" fmla="*/ 132 h 140"/>
                <a:gd name="T28" fmla="*/ 165 w 225"/>
                <a:gd name="T29" fmla="*/ 132 h 140"/>
                <a:gd name="T30" fmla="*/ 168 w 225"/>
                <a:gd name="T31" fmla="*/ 136 h 140"/>
                <a:gd name="T32" fmla="*/ 165 w 225"/>
                <a:gd name="T3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140">
                  <a:moveTo>
                    <a:pt x="165" y="140"/>
                  </a:moveTo>
                  <a:cubicBezTo>
                    <a:pt x="9" y="140"/>
                    <a:pt x="9" y="140"/>
                    <a:pt x="9" y="140"/>
                  </a:cubicBezTo>
                  <a:cubicBezTo>
                    <a:pt x="4" y="140"/>
                    <a:pt x="0" y="135"/>
                    <a:pt x="0" y="130"/>
                  </a:cubicBezTo>
                  <a:cubicBezTo>
                    <a:pt x="0" y="4"/>
                    <a:pt x="0" y="4"/>
                    <a:pt x="0" y="4"/>
                  </a:cubicBezTo>
                  <a:cubicBezTo>
                    <a:pt x="0" y="2"/>
                    <a:pt x="1" y="0"/>
                    <a:pt x="3" y="0"/>
                  </a:cubicBezTo>
                  <a:cubicBezTo>
                    <a:pt x="222" y="0"/>
                    <a:pt x="222" y="0"/>
                    <a:pt x="222" y="0"/>
                  </a:cubicBezTo>
                  <a:cubicBezTo>
                    <a:pt x="224" y="0"/>
                    <a:pt x="225" y="2"/>
                    <a:pt x="225" y="4"/>
                  </a:cubicBezTo>
                  <a:cubicBezTo>
                    <a:pt x="225" y="53"/>
                    <a:pt x="225" y="53"/>
                    <a:pt x="225" y="53"/>
                  </a:cubicBezTo>
                  <a:cubicBezTo>
                    <a:pt x="225" y="55"/>
                    <a:pt x="224" y="56"/>
                    <a:pt x="222" y="56"/>
                  </a:cubicBezTo>
                  <a:cubicBezTo>
                    <a:pt x="220" y="56"/>
                    <a:pt x="218" y="55"/>
                    <a:pt x="218" y="53"/>
                  </a:cubicBezTo>
                  <a:cubicBezTo>
                    <a:pt x="218" y="7"/>
                    <a:pt x="218" y="7"/>
                    <a:pt x="218" y="7"/>
                  </a:cubicBezTo>
                  <a:cubicBezTo>
                    <a:pt x="7" y="7"/>
                    <a:pt x="7" y="7"/>
                    <a:pt x="7" y="7"/>
                  </a:cubicBezTo>
                  <a:cubicBezTo>
                    <a:pt x="7" y="130"/>
                    <a:pt x="7" y="130"/>
                    <a:pt x="7" y="130"/>
                  </a:cubicBezTo>
                  <a:cubicBezTo>
                    <a:pt x="7" y="131"/>
                    <a:pt x="8" y="132"/>
                    <a:pt x="9" y="132"/>
                  </a:cubicBezTo>
                  <a:cubicBezTo>
                    <a:pt x="165" y="132"/>
                    <a:pt x="165" y="132"/>
                    <a:pt x="165" y="132"/>
                  </a:cubicBezTo>
                  <a:cubicBezTo>
                    <a:pt x="167" y="132"/>
                    <a:pt x="168" y="134"/>
                    <a:pt x="168" y="136"/>
                  </a:cubicBezTo>
                  <a:cubicBezTo>
                    <a:pt x="168" y="138"/>
                    <a:pt x="167" y="140"/>
                    <a:pt x="165" y="1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8" name="Freeform 559">
              <a:extLst>
                <a:ext uri="{FF2B5EF4-FFF2-40B4-BE49-F238E27FC236}">
                  <a16:creationId xmlns:a16="http://schemas.microsoft.com/office/drawing/2014/main" id="{8A4EFD37-7B6D-0B96-A8B6-A398A363A1A7}"/>
                </a:ext>
              </a:extLst>
            </p:cNvPr>
            <p:cNvSpPr>
              <a:spLocks noEditPoints="1"/>
            </p:cNvSpPr>
            <p:nvPr/>
          </p:nvSpPr>
          <p:spPr bwMode="auto">
            <a:xfrm>
              <a:off x="-3295772" y="2370509"/>
              <a:ext cx="589671" cy="104675"/>
            </a:xfrm>
            <a:custGeom>
              <a:avLst/>
              <a:gdLst>
                <a:gd name="T0" fmla="*/ 222 w 225"/>
                <a:gd name="T1" fmla="*/ 40 h 40"/>
                <a:gd name="T2" fmla="*/ 3 w 225"/>
                <a:gd name="T3" fmla="*/ 40 h 40"/>
                <a:gd name="T4" fmla="*/ 0 w 225"/>
                <a:gd name="T5" fmla="*/ 37 h 40"/>
                <a:gd name="T6" fmla="*/ 0 w 225"/>
                <a:gd name="T7" fmla="*/ 9 h 40"/>
                <a:gd name="T8" fmla="*/ 9 w 225"/>
                <a:gd name="T9" fmla="*/ 0 h 40"/>
                <a:gd name="T10" fmla="*/ 35 w 225"/>
                <a:gd name="T11" fmla="*/ 0 h 40"/>
                <a:gd name="T12" fmla="*/ 39 w 225"/>
                <a:gd name="T13" fmla="*/ 3 h 40"/>
                <a:gd name="T14" fmla="*/ 39 w 225"/>
                <a:gd name="T15" fmla="*/ 9 h 40"/>
                <a:gd name="T16" fmla="*/ 47 w 225"/>
                <a:gd name="T17" fmla="*/ 17 h 40"/>
                <a:gd name="T18" fmla="*/ 55 w 225"/>
                <a:gd name="T19" fmla="*/ 9 h 40"/>
                <a:gd name="T20" fmla="*/ 55 w 225"/>
                <a:gd name="T21" fmla="*/ 3 h 40"/>
                <a:gd name="T22" fmla="*/ 59 w 225"/>
                <a:gd name="T23" fmla="*/ 0 h 40"/>
                <a:gd name="T24" fmla="*/ 166 w 225"/>
                <a:gd name="T25" fmla="*/ 0 h 40"/>
                <a:gd name="T26" fmla="*/ 169 w 225"/>
                <a:gd name="T27" fmla="*/ 3 h 40"/>
                <a:gd name="T28" fmla="*/ 169 w 225"/>
                <a:gd name="T29" fmla="*/ 9 h 40"/>
                <a:gd name="T30" fmla="*/ 178 w 225"/>
                <a:gd name="T31" fmla="*/ 17 h 40"/>
                <a:gd name="T32" fmla="*/ 186 w 225"/>
                <a:gd name="T33" fmla="*/ 9 h 40"/>
                <a:gd name="T34" fmla="*/ 186 w 225"/>
                <a:gd name="T35" fmla="*/ 3 h 40"/>
                <a:gd name="T36" fmla="*/ 190 w 225"/>
                <a:gd name="T37" fmla="*/ 0 h 40"/>
                <a:gd name="T38" fmla="*/ 216 w 225"/>
                <a:gd name="T39" fmla="*/ 0 h 40"/>
                <a:gd name="T40" fmla="*/ 225 w 225"/>
                <a:gd name="T41" fmla="*/ 9 h 40"/>
                <a:gd name="T42" fmla="*/ 225 w 225"/>
                <a:gd name="T43" fmla="*/ 37 h 40"/>
                <a:gd name="T44" fmla="*/ 222 w 225"/>
                <a:gd name="T45" fmla="*/ 40 h 40"/>
                <a:gd name="T46" fmla="*/ 7 w 225"/>
                <a:gd name="T47" fmla="*/ 33 h 40"/>
                <a:gd name="T48" fmla="*/ 218 w 225"/>
                <a:gd name="T49" fmla="*/ 33 h 40"/>
                <a:gd name="T50" fmla="*/ 218 w 225"/>
                <a:gd name="T51" fmla="*/ 9 h 40"/>
                <a:gd name="T52" fmla="*/ 216 w 225"/>
                <a:gd name="T53" fmla="*/ 7 h 40"/>
                <a:gd name="T54" fmla="*/ 193 w 225"/>
                <a:gd name="T55" fmla="*/ 7 h 40"/>
                <a:gd name="T56" fmla="*/ 193 w 225"/>
                <a:gd name="T57" fmla="*/ 9 h 40"/>
                <a:gd name="T58" fmla="*/ 178 w 225"/>
                <a:gd name="T59" fmla="*/ 24 h 40"/>
                <a:gd name="T60" fmla="*/ 162 w 225"/>
                <a:gd name="T61" fmla="*/ 9 h 40"/>
                <a:gd name="T62" fmla="*/ 162 w 225"/>
                <a:gd name="T63" fmla="*/ 7 h 40"/>
                <a:gd name="T64" fmla="*/ 63 w 225"/>
                <a:gd name="T65" fmla="*/ 7 h 40"/>
                <a:gd name="T66" fmla="*/ 63 w 225"/>
                <a:gd name="T67" fmla="*/ 9 h 40"/>
                <a:gd name="T68" fmla="*/ 47 w 225"/>
                <a:gd name="T69" fmla="*/ 24 h 40"/>
                <a:gd name="T70" fmla="*/ 32 w 225"/>
                <a:gd name="T71" fmla="*/ 9 h 40"/>
                <a:gd name="T72" fmla="*/ 32 w 225"/>
                <a:gd name="T73" fmla="*/ 7 h 40"/>
                <a:gd name="T74" fmla="*/ 9 w 225"/>
                <a:gd name="T75" fmla="*/ 7 h 40"/>
                <a:gd name="T76" fmla="*/ 7 w 225"/>
                <a:gd name="T77" fmla="*/ 9 h 40"/>
                <a:gd name="T78" fmla="*/ 7 w 225"/>
                <a:gd name="T79"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5" h="40">
                  <a:moveTo>
                    <a:pt x="222" y="40"/>
                  </a:moveTo>
                  <a:cubicBezTo>
                    <a:pt x="3" y="40"/>
                    <a:pt x="3" y="40"/>
                    <a:pt x="3" y="40"/>
                  </a:cubicBezTo>
                  <a:cubicBezTo>
                    <a:pt x="1" y="40"/>
                    <a:pt x="0" y="39"/>
                    <a:pt x="0" y="37"/>
                  </a:cubicBezTo>
                  <a:cubicBezTo>
                    <a:pt x="0" y="9"/>
                    <a:pt x="0" y="9"/>
                    <a:pt x="0" y="9"/>
                  </a:cubicBezTo>
                  <a:cubicBezTo>
                    <a:pt x="0" y="4"/>
                    <a:pt x="4" y="0"/>
                    <a:pt x="9" y="0"/>
                  </a:cubicBezTo>
                  <a:cubicBezTo>
                    <a:pt x="35" y="0"/>
                    <a:pt x="35" y="0"/>
                    <a:pt x="35" y="0"/>
                  </a:cubicBezTo>
                  <a:cubicBezTo>
                    <a:pt x="37" y="0"/>
                    <a:pt x="39" y="1"/>
                    <a:pt x="39" y="3"/>
                  </a:cubicBezTo>
                  <a:cubicBezTo>
                    <a:pt x="39" y="9"/>
                    <a:pt x="39" y="9"/>
                    <a:pt x="39" y="9"/>
                  </a:cubicBezTo>
                  <a:cubicBezTo>
                    <a:pt x="39" y="13"/>
                    <a:pt x="43" y="17"/>
                    <a:pt x="47" y="17"/>
                  </a:cubicBezTo>
                  <a:cubicBezTo>
                    <a:pt x="52" y="17"/>
                    <a:pt x="55" y="13"/>
                    <a:pt x="55" y="9"/>
                  </a:cubicBezTo>
                  <a:cubicBezTo>
                    <a:pt x="55" y="3"/>
                    <a:pt x="55" y="3"/>
                    <a:pt x="55" y="3"/>
                  </a:cubicBezTo>
                  <a:cubicBezTo>
                    <a:pt x="55" y="1"/>
                    <a:pt x="57" y="0"/>
                    <a:pt x="59" y="0"/>
                  </a:cubicBezTo>
                  <a:cubicBezTo>
                    <a:pt x="166" y="0"/>
                    <a:pt x="166" y="0"/>
                    <a:pt x="166" y="0"/>
                  </a:cubicBezTo>
                  <a:cubicBezTo>
                    <a:pt x="168" y="0"/>
                    <a:pt x="169" y="1"/>
                    <a:pt x="169" y="3"/>
                  </a:cubicBezTo>
                  <a:cubicBezTo>
                    <a:pt x="169" y="9"/>
                    <a:pt x="169" y="9"/>
                    <a:pt x="169" y="9"/>
                  </a:cubicBezTo>
                  <a:cubicBezTo>
                    <a:pt x="169" y="13"/>
                    <a:pt x="173" y="17"/>
                    <a:pt x="178" y="17"/>
                  </a:cubicBezTo>
                  <a:cubicBezTo>
                    <a:pt x="182" y="17"/>
                    <a:pt x="186" y="13"/>
                    <a:pt x="186" y="9"/>
                  </a:cubicBezTo>
                  <a:cubicBezTo>
                    <a:pt x="186" y="3"/>
                    <a:pt x="186" y="3"/>
                    <a:pt x="186" y="3"/>
                  </a:cubicBezTo>
                  <a:cubicBezTo>
                    <a:pt x="186" y="1"/>
                    <a:pt x="188" y="0"/>
                    <a:pt x="190" y="0"/>
                  </a:cubicBezTo>
                  <a:cubicBezTo>
                    <a:pt x="216" y="0"/>
                    <a:pt x="216" y="0"/>
                    <a:pt x="216" y="0"/>
                  </a:cubicBezTo>
                  <a:cubicBezTo>
                    <a:pt x="221" y="0"/>
                    <a:pt x="225" y="4"/>
                    <a:pt x="225" y="9"/>
                  </a:cubicBezTo>
                  <a:cubicBezTo>
                    <a:pt x="225" y="37"/>
                    <a:pt x="225" y="37"/>
                    <a:pt x="225" y="37"/>
                  </a:cubicBezTo>
                  <a:cubicBezTo>
                    <a:pt x="225" y="39"/>
                    <a:pt x="224" y="40"/>
                    <a:pt x="222" y="40"/>
                  </a:cubicBezTo>
                  <a:close/>
                  <a:moveTo>
                    <a:pt x="7" y="33"/>
                  </a:moveTo>
                  <a:cubicBezTo>
                    <a:pt x="218" y="33"/>
                    <a:pt x="218" y="33"/>
                    <a:pt x="218" y="33"/>
                  </a:cubicBezTo>
                  <a:cubicBezTo>
                    <a:pt x="218" y="9"/>
                    <a:pt x="218" y="9"/>
                    <a:pt x="218" y="9"/>
                  </a:cubicBezTo>
                  <a:cubicBezTo>
                    <a:pt x="218" y="8"/>
                    <a:pt x="217" y="7"/>
                    <a:pt x="216" y="7"/>
                  </a:cubicBezTo>
                  <a:cubicBezTo>
                    <a:pt x="193" y="7"/>
                    <a:pt x="193" y="7"/>
                    <a:pt x="193" y="7"/>
                  </a:cubicBezTo>
                  <a:cubicBezTo>
                    <a:pt x="193" y="9"/>
                    <a:pt x="193" y="9"/>
                    <a:pt x="193" y="9"/>
                  </a:cubicBezTo>
                  <a:cubicBezTo>
                    <a:pt x="193" y="17"/>
                    <a:pt x="186" y="24"/>
                    <a:pt x="178" y="24"/>
                  </a:cubicBezTo>
                  <a:cubicBezTo>
                    <a:pt x="169" y="24"/>
                    <a:pt x="162" y="17"/>
                    <a:pt x="162" y="9"/>
                  </a:cubicBezTo>
                  <a:cubicBezTo>
                    <a:pt x="162" y="7"/>
                    <a:pt x="162" y="7"/>
                    <a:pt x="162" y="7"/>
                  </a:cubicBezTo>
                  <a:cubicBezTo>
                    <a:pt x="63" y="7"/>
                    <a:pt x="63" y="7"/>
                    <a:pt x="63" y="7"/>
                  </a:cubicBezTo>
                  <a:cubicBezTo>
                    <a:pt x="63" y="9"/>
                    <a:pt x="63" y="9"/>
                    <a:pt x="63" y="9"/>
                  </a:cubicBezTo>
                  <a:cubicBezTo>
                    <a:pt x="63" y="17"/>
                    <a:pt x="56" y="24"/>
                    <a:pt x="47" y="24"/>
                  </a:cubicBezTo>
                  <a:cubicBezTo>
                    <a:pt x="39" y="24"/>
                    <a:pt x="32" y="17"/>
                    <a:pt x="32" y="9"/>
                  </a:cubicBezTo>
                  <a:cubicBezTo>
                    <a:pt x="32" y="7"/>
                    <a:pt x="32" y="7"/>
                    <a:pt x="32" y="7"/>
                  </a:cubicBezTo>
                  <a:cubicBezTo>
                    <a:pt x="9" y="7"/>
                    <a:pt x="9" y="7"/>
                    <a:pt x="9" y="7"/>
                  </a:cubicBezTo>
                  <a:cubicBezTo>
                    <a:pt x="8" y="7"/>
                    <a:pt x="7" y="8"/>
                    <a:pt x="7" y="9"/>
                  </a:cubicBezTo>
                  <a:lnTo>
                    <a:pt x="7" y="33"/>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9" name="Freeform 560">
              <a:extLst>
                <a:ext uri="{FF2B5EF4-FFF2-40B4-BE49-F238E27FC236}">
                  <a16:creationId xmlns:a16="http://schemas.microsoft.com/office/drawing/2014/main" id="{A283F706-8BF8-5DD0-2AE0-2BA428C49F87}"/>
                </a:ext>
              </a:extLst>
            </p:cNvPr>
            <p:cNvSpPr>
              <a:spLocks noEditPoints="1"/>
            </p:cNvSpPr>
            <p:nvPr/>
          </p:nvSpPr>
          <p:spPr bwMode="auto">
            <a:xfrm>
              <a:off x="-3212032" y="2314683"/>
              <a:ext cx="80252" cy="118632"/>
            </a:xfrm>
            <a:custGeom>
              <a:avLst/>
              <a:gdLst>
                <a:gd name="T0" fmla="*/ 15 w 31"/>
                <a:gd name="T1" fmla="*/ 45 h 45"/>
                <a:gd name="T2" fmla="*/ 0 w 31"/>
                <a:gd name="T3" fmla="*/ 30 h 45"/>
                <a:gd name="T4" fmla="*/ 0 w 31"/>
                <a:gd name="T5" fmla="*/ 15 h 45"/>
                <a:gd name="T6" fmla="*/ 15 w 31"/>
                <a:gd name="T7" fmla="*/ 0 h 45"/>
                <a:gd name="T8" fmla="*/ 31 w 31"/>
                <a:gd name="T9" fmla="*/ 15 h 45"/>
                <a:gd name="T10" fmla="*/ 31 w 31"/>
                <a:gd name="T11" fmla="*/ 30 h 45"/>
                <a:gd name="T12" fmla="*/ 15 w 31"/>
                <a:gd name="T13" fmla="*/ 45 h 45"/>
                <a:gd name="T14" fmla="*/ 15 w 31"/>
                <a:gd name="T15" fmla="*/ 7 h 45"/>
                <a:gd name="T16" fmla="*/ 7 w 31"/>
                <a:gd name="T17" fmla="*/ 15 h 45"/>
                <a:gd name="T18" fmla="*/ 7 w 31"/>
                <a:gd name="T19" fmla="*/ 30 h 45"/>
                <a:gd name="T20" fmla="*/ 15 w 31"/>
                <a:gd name="T21" fmla="*/ 38 h 45"/>
                <a:gd name="T22" fmla="*/ 23 w 31"/>
                <a:gd name="T23" fmla="*/ 30 h 45"/>
                <a:gd name="T24" fmla="*/ 23 w 31"/>
                <a:gd name="T25" fmla="*/ 15 h 45"/>
                <a:gd name="T26" fmla="*/ 15 w 31"/>
                <a:gd name="T27"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5">
                  <a:moveTo>
                    <a:pt x="15" y="45"/>
                  </a:moveTo>
                  <a:cubicBezTo>
                    <a:pt x="7" y="45"/>
                    <a:pt x="0" y="38"/>
                    <a:pt x="0" y="30"/>
                  </a:cubicBezTo>
                  <a:cubicBezTo>
                    <a:pt x="0" y="15"/>
                    <a:pt x="0" y="15"/>
                    <a:pt x="0" y="15"/>
                  </a:cubicBezTo>
                  <a:cubicBezTo>
                    <a:pt x="0" y="7"/>
                    <a:pt x="7" y="0"/>
                    <a:pt x="15" y="0"/>
                  </a:cubicBezTo>
                  <a:cubicBezTo>
                    <a:pt x="24" y="0"/>
                    <a:pt x="31" y="7"/>
                    <a:pt x="31" y="15"/>
                  </a:cubicBezTo>
                  <a:cubicBezTo>
                    <a:pt x="31" y="30"/>
                    <a:pt x="31" y="30"/>
                    <a:pt x="31" y="30"/>
                  </a:cubicBezTo>
                  <a:cubicBezTo>
                    <a:pt x="31" y="38"/>
                    <a:pt x="24" y="45"/>
                    <a:pt x="15" y="45"/>
                  </a:cubicBezTo>
                  <a:close/>
                  <a:moveTo>
                    <a:pt x="15" y="7"/>
                  </a:moveTo>
                  <a:cubicBezTo>
                    <a:pt x="11" y="7"/>
                    <a:pt x="7" y="11"/>
                    <a:pt x="7" y="15"/>
                  </a:cubicBezTo>
                  <a:cubicBezTo>
                    <a:pt x="7" y="30"/>
                    <a:pt x="7" y="30"/>
                    <a:pt x="7" y="30"/>
                  </a:cubicBezTo>
                  <a:cubicBezTo>
                    <a:pt x="7" y="34"/>
                    <a:pt x="11" y="38"/>
                    <a:pt x="15" y="38"/>
                  </a:cubicBezTo>
                  <a:cubicBezTo>
                    <a:pt x="20" y="38"/>
                    <a:pt x="23" y="34"/>
                    <a:pt x="23" y="30"/>
                  </a:cubicBezTo>
                  <a:cubicBezTo>
                    <a:pt x="23" y="15"/>
                    <a:pt x="23" y="15"/>
                    <a:pt x="23" y="15"/>
                  </a:cubicBezTo>
                  <a:cubicBezTo>
                    <a:pt x="23" y="11"/>
                    <a:pt x="20" y="7"/>
                    <a:pt x="1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0" name="Freeform 561">
              <a:extLst>
                <a:ext uri="{FF2B5EF4-FFF2-40B4-BE49-F238E27FC236}">
                  <a16:creationId xmlns:a16="http://schemas.microsoft.com/office/drawing/2014/main" id="{DADA574E-375A-99F7-3386-AEA7C2FFD8A9}"/>
                </a:ext>
              </a:extLst>
            </p:cNvPr>
            <p:cNvSpPr>
              <a:spLocks noEditPoints="1"/>
            </p:cNvSpPr>
            <p:nvPr/>
          </p:nvSpPr>
          <p:spPr bwMode="auto">
            <a:xfrm>
              <a:off x="-2870093" y="2314683"/>
              <a:ext cx="80252" cy="118632"/>
            </a:xfrm>
            <a:custGeom>
              <a:avLst/>
              <a:gdLst>
                <a:gd name="T0" fmla="*/ 16 w 31"/>
                <a:gd name="T1" fmla="*/ 45 h 45"/>
                <a:gd name="T2" fmla="*/ 0 w 31"/>
                <a:gd name="T3" fmla="*/ 30 h 45"/>
                <a:gd name="T4" fmla="*/ 0 w 31"/>
                <a:gd name="T5" fmla="*/ 15 h 45"/>
                <a:gd name="T6" fmla="*/ 16 w 31"/>
                <a:gd name="T7" fmla="*/ 0 h 45"/>
                <a:gd name="T8" fmla="*/ 31 w 31"/>
                <a:gd name="T9" fmla="*/ 15 h 45"/>
                <a:gd name="T10" fmla="*/ 31 w 31"/>
                <a:gd name="T11" fmla="*/ 30 h 45"/>
                <a:gd name="T12" fmla="*/ 16 w 31"/>
                <a:gd name="T13" fmla="*/ 45 h 45"/>
                <a:gd name="T14" fmla="*/ 16 w 31"/>
                <a:gd name="T15" fmla="*/ 7 h 45"/>
                <a:gd name="T16" fmla="*/ 7 w 31"/>
                <a:gd name="T17" fmla="*/ 15 h 45"/>
                <a:gd name="T18" fmla="*/ 7 w 31"/>
                <a:gd name="T19" fmla="*/ 30 h 45"/>
                <a:gd name="T20" fmla="*/ 16 w 31"/>
                <a:gd name="T21" fmla="*/ 38 h 45"/>
                <a:gd name="T22" fmla="*/ 24 w 31"/>
                <a:gd name="T23" fmla="*/ 30 h 45"/>
                <a:gd name="T24" fmla="*/ 24 w 31"/>
                <a:gd name="T25" fmla="*/ 15 h 45"/>
                <a:gd name="T26" fmla="*/ 16 w 31"/>
                <a:gd name="T27"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5">
                  <a:moveTo>
                    <a:pt x="16" y="45"/>
                  </a:moveTo>
                  <a:cubicBezTo>
                    <a:pt x="7" y="45"/>
                    <a:pt x="0" y="38"/>
                    <a:pt x="0" y="30"/>
                  </a:cubicBezTo>
                  <a:cubicBezTo>
                    <a:pt x="0" y="15"/>
                    <a:pt x="0" y="15"/>
                    <a:pt x="0" y="15"/>
                  </a:cubicBezTo>
                  <a:cubicBezTo>
                    <a:pt x="0" y="7"/>
                    <a:pt x="7" y="0"/>
                    <a:pt x="16" y="0"/>
                  </a:cubicBezTo>
                  <a:cubicBezTo>
                    <a:pt x="24" y="0"/>
                    <a:pt x="31" y="7"/>
                    <a:pt x="31" y="15"/>
                  </a:cubicBezTo>
                  <a:cubicBezTo>
                    <a:pt x="31" y="30"/>
                    <a:pt x="31" y="30"/>
                    <a:pt x="31" y="30"/>
                  </a:cubicBezTo>
                  <a:cubicBezTo>
                    <a:pt x="31" y="38"/>
                    <a:pt x="24" y="45"/>
                    <a:pt x="16" y="45"/>
                  </a:cubicBezTo>
                  <a:close/>
                  <a:moveTo>
                    <a:pt x="16" y="7"/>
                  </a:moveTo>
                  <a:cubicBezTo>
                    <a:pt x="11" y="7"/>
                    <a:pt x="7" y="11"/>
                    <a:pt x="7" y="15"/>
                  </a:cubicBezTo>
                  <a:cubicBezTo>
                    <a:pt x="7" y="30"/>
                    <a:pt x="7" y="30"/>
                    <a:pt x="7" y="30"/>
                  </a:cubicBezTo>
                  <a:cubicBezTo>
                    <a:pt x="7" y="34"/>
                    <a:pt x="11" y="38"/>
                    <a:pt x="16" y="38"/>
                  </a:cubicBezTo>
                  <a:cubicBezTo>
                    <a:pt x="20" y="38"/>
                    <a:pt x="24" y="34"/>
                    <a:pt x="24" y="30"/>
                  </a:cubicBezTo>
                  <a:cubicBezTo>
                    <a:pt x="24" y="15"/>
                    <a:pt x="24" y="15"/>
                    <a:pt x="24" y="15"/>
                  </a:cubicBezTo>
                  <a:cubicBezTo>
                    <a:pt x="24" y="11"/>
                    <a:pt x="20" y="7"/>
                    <a:pt x="1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1" name="Freeform 562">
              <a:extLst>
                <a:ext uri="{FF2B5EF4-FFF2-40B4-BE49-F238E27FC236}">
                  <a16:creationId xmlns:a16="http://schemas.microsoft.com/office/drawing/2014/main" id="{8D3D3A78-2ED2-46D1-BAED-DA72B25C8F4D}"/>
                </a:ext>
              </a:extLst>
            </p:cNvPr>
            <p:cNvSpPr>
              <a:spLocks noEditPoints="1"/>
            </p:cNvSpPr>
            <p:nvPr/>
          </p:nvSpPr>
          <p:spPr bwMode="auto">
            <a:xfrm>
              <a:off x="-2877072" y="2590326"/>
              <a:ext cx="327982" cy="331473"/>
            </a:xfrm>
            <a:custGeom>
              <a:avLst/>
              <a:gdLst>
                <a:gd name="T0" fmla="*/ 63 w 125"/>
                <a:gd name="T1" fmla="*/ 126 h 126"/>
                <a:gd name="T2" fmla="*/ 0 w 125"/>
                <a:gd name="T3" fmla="*/ 63 h 126"/>
                <a:gd name="T4" fmla="*/ 63 w 125"/>
                <a:gd name="T5" fmla="*/ 0 h 126"/>
                <a:gd name="T6" fmla="*/ 125 w 125"/>
                <a:gd name="T7" fmla="*/ 63 h 126"/>
                <a:gd name="T8" fmla="*/ 63 w 125"/>
                <a:gd name="T9" fmla="*/ 126 h 126"/>
                <a:gd name="T10" fmla="*/ 63 w 125"/>
                <a:gd name="T11" fmla="*/ 7 h 126"/>
                <a:gd name="T12" fmla="*/ 7 w 125"/>
                <a:gd name="T13" fmla="*/ 63 h 126"/>
                <a:gd name="T14" fmla="*/ 63 w 125"/>
                <a:gd name="T15" fmla="*/ 118 h 126"/>
                <a:gd name="T16" fmla="*/ 118 w 125"/>
                <a:gd name="T17" fmla="*/ 63 h 126"/>
                <a:gd name="T18" fmla="*/ 63 w 125"/>
                <a:gd name="T19" fmla="*/ 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6">
                  <a:moveTo>
                    <a:pt x="63" y="126"/>
                  </a:moveTo>
                  <a:cubicBezTo>
                    <a:pt x="28" y="126"/>
                    <a:pt x="0" y="97"/>
                    <a:pt x="0" y="63"/>
                  </a:cubicBezTo>
                  <a:cubicBezTo>
                    <a:pt x="0" y="28"/>
                    <a:pt x="28" y="0"/>
                    <a:pt x="63" y="0"/>
                  </a:cubicBezTo>
                  <a:cubicBezTo>
                    <a:pt x="97" y="0"/>
                    <a:pt x="125" y="28"/>
                    <a:pt x="125" y="63"/>
                  </a:cubicBezTo>
                  <a:cubicBezTo>
                    <a:pt x="125" y="97"/>
                    <a:pt x="97" y="126"/>
                    <a:pt x="63" y="126"/>
                  </a:cubicBezTo>
                  <a:close/>
                  <a:moveTo>
                    <a:pt x="63" y="7"/>
                  </a:moveTo>
                  <a:cubicBezTo>
                    <a:pt x="32" y="7"/>
                    <a:pt x="7" y="32"/>
                    <a:pt x="7" y="63"/>
                  </a:cubicBezTo>
                  <a:cubicBezTo>
                    <a:pt x="7" y="93"/>
                    <a:pt x="32" y="118"/>
                    <a:pt x="63" y="118"/>
                  </a:cubicBezTo>
                  <a:cubicBezTo>
                    <a:pt x="93" y="118"/>
                    <a:pt x="118" y="93"/>
                    <a:pt x="118" y="63"/>
                  </a:cubicBezTo>
                  <a:cubicBezTo>
                    <a:pt x="118" y="32"/>
                    <a:pt x="93" y="7"/>
                    <a:pt x="6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2" name="Freeform 563">
              <a:extLst>
                <a:ext uri="{FF2B5EF4-FFF2-40B4-BE49-F238E27FC236}">
                  <a16:creationId xmlns:a16="http://schemas.microsoft.com/office/drawing/2014/main" id="{3338A5E8-35D5-9ACF-953F-7280496F02AF}"/>
                </a:ext>
              </a:extLst>
            </p:cNvPr>
            <p:cNvSpPr>
              <a:spLocks/>
            </p:cNvSpPr>
            <p:nvPr/>
          </p:nvSpPr>
          <p:spPr bwMode="auto">
            <a:xfrm>
              <a:off x="-2821245" y="2684535"/>
              <a:ext cx="104675" cy="139567"/>
            </a:xfrm>
            <a:custGeom>
              <a:avLst/>
              <a:gdLst>
                <a:gd name="T0" fmla="*/ 36 w 39"/>
                <a:gd name="T1" fmla="*/ 53 h 53"/>
                <a:gd name="T2" fmla="*/ 4 w 39"/>
                <a:gd name="T3" fmla="*/ 53 h 53"/>
                <a:gd name="T4" fmla="*/ 0 w 39"/>
                <a:gd name="T5" fmla="*/ 50 h 53"/>
                <a:gd name="T6" fmla="*/ 2 w 39"/>
                <a:gd name="T7" fmla="*/ 46 h 53"/>
                <a:gd name="T8" fmla="*/ 26 w 39"/>
                <a:gd name="T9" fmla="*/ 30 h 53"/>
                <a:gd name="T10" fmla="*/ 32 w 39"/>
                <a:gd name="T11" fmla="*/ 19 h 53"/>
                <a:gd name="T12" fmla="*/ 32 w 39"/>
                <a:gd name="T13" fmla="*/ 19 h 53"/>
                <a:gd name="T14" fmla="*/ 20 w 39"/>
                <a:gd name="T15" fmla="*/ 8 h 53"/>
                <a:gd name="T16" fmla="*/ 11 w 39"/>
                <a:gd name="T17" fmla="*/ 11 h 53"/>
                <a:gd name="T18" fmla="*/ 7 w 39"/>
                <a:gd name="T19" fmla="*/ 20 h 53"/>
                <a:gd name="T20" fmla="*/ 4 w 39"/>
                <a:gd name="T21" fmla="*/ 24 h 53"/>
                <a:gd name="T22" fmla="*/ 0 w 39"/>
                <a:gd name="T23" fmla="*/ 20 h 53"/>
                <a:gd name="T24" fmla="*/ 6 w 39"/>
                <a:gd name="T25" fmla="*/ 6 h 53"/>
                <a:gd name="T26" fmla="*/ 21 w 39"/>
                <a:gd name="T27" fmla="*/ 1 h 53"/>
                <a:gd name="T28" fmla="*/ 39 w 39"/>
                <a:gd name="T29" fmla="*/ 18 h 53"/>
                <a:gd name="T30" fmla="*/ 39 w 39"/>
                <a:gd name="T31" fmla="*/ 19 h 53"/>
                <a:gd name="T32" fmla="*/ 30 w 39"/>
                <a:gd name="T33" fmla="*/ 36 h 53"/>
                <a:gd name="T34" fmla="*/ 16 w 39"/>
                <a:gd name="T35" fmla="*/ 46 h 53"/>
                <a:gd name="T36" fmla="*/ 36 w 39"/>
                <a:gd name="T37" fmla="*/ 46 h 53"/>
                <a:gd name="T38" fmla="*/ 39 w 39"/>
                <a:gd name="T39" fmla="*/ 49 h 53"/>
                <a:gd name="T40" fmla="*/ 36 w 39"/>
                <a:gd name="T4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3">
                  <a:moveTo>
                    <a:pt x="36" y="53"/>
                  </a:moveTo>
                  <a:cubicBezTo>
                    <a:pt x="4" y="53"/>
                    <a:pt x="4" y="53"/>
                    <a:pt x="4" y="53"/>
                  </a:cubicBezTo>
                  <a:cubicBezTo>
                    <a:pt x="2" y="53"/>
                    <a:pt x="1" y="52"/>
                    <a:pt x="0" y="50"/>
                  </a:cubicBezTo>
                  <a:cubicBezTo>
                    <a:pt x="0" y="49"/>
                    <a:pt x="0" y="47"/>
                    <a:pt x="2" y="46"/>
                  </a:cubicBezTo>
                  <a:cubicBezTo>
                    <a:pt x="26" y="30"/>
                    <a:pt x="26" y="30"/>
                    <a:pt x="26" y="30"/>
                  </a:cubicBezTo>
                  <a:cubicBezTo>
                    <a:pt x="30" y="28"/>
                    <a:pt x="32" y="23"/>
                    <a:pt x="32" y="19"/>
                  </a:cubicBezTo>
                  <a:cubicBezTo>
                    <a:pt x="32" y="19"/>
                    <a:pt x="32" y="19"/>
                    <a:pt x="32" y="19"/>
                  </a:cubicBezTo>
                  <a:cubicBezTo>
                    <a:pt x="31" y="13"/>
                    <a:pt x="26" y="8"/>
                    <a:pt x="20" y="8"/>
                  </a:cubicBezTo>
                  <a:cubicBezTo>
                    <a:pt x="17" y="8"/>
                    <a:pt x="14" y="9"/>
                    <a:pt x="11" y="11"/>
                  </a:cubicBezTo>
                  <a:cubicBezTo>
                    <a:pt x="9" y="13"/>
                    <a:pt x="7" y="17"/>
                    <a:pt x="7" y="20"/>
                  </a:cubicBezTo>
                  <a:cubicBezTo>
                    <a:pt x="7" y="22"/>
                    <a:pt x="6" y="24"/>
                    <a:pt x="4" y="24"/>
                  </a:cubicBezTo>
                  <a:cubicBezTo>
                    <a:pt x="2" y="24"/>
                    <a:pt x="0" y="22"/>
                    <a:pt x="0" y="20"/>
                  </a:cubicBezTo>
                  <a:cubicBezTo>
                    <a:pt x="0" y="15"/>
                    <a:pt x="2" y="9"/>
                    <a:pt x="6" y="6"/>
                  </a:cubicBezTo>
                  <a:cubicBezTo>
                    <a:pt x="10" y="2"/>
                    <a:pt x="15" y="0"/>
                    <a:pt x="21" y="1"/>
                  </a:cubicBezTo>
                  <a:cubicBezTo>
                    <a:pt x="30" y="1"/>
                    <a:pt x="38" y="9"/>
                    <a:pt x="39" y="18"/>
                  </a:cubicBezTo>
                  <a:cubicBezTo>
                    <a:pt x="39" y="18"/>
                    <a:pt x="39" y="19"/>
                    <a:pt x="39" y="19"/>
                  </a:cubicBezTo>
                  <a:cubicBezTo>
                    <a:pt x="39" y="26"/>
                    <a:pt x="36" y="32"/>
                    <a:pt x="30" y="36"/>
                  </a:cubicBezTo>
                  <a:cubicBezTo>
                    <a:pt x="16" y="46"/>
                    <a:pt x="16" y="46"/>
                    <a:pt x="16" y="46"/>
                  </a:cubicBezTo>
                  <a:cubicBezTo>
                    <a:pt x="36" y="46"/>
                    <a:pt x="36" y="46"/>
                    <a:pt x="36" y="46"/>
                  </a:cubicBezTo>
                  <a:cubicBezTo>
                    <a:pt x="38" y="46"/>
                    <a:pt x="39" y="47"/>
                    <a:pt x="39" y="49"/>
                  </a:cubicBezTo>
                  <a:cubicBezTo>
                    <a:pt x="39" y="51"/>
                    <a:pt x="38" y="53"/>
                    <a:pt x="36"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3" name="Freeform 564">
              <a:extLst>
                <a:ext uri="{FF2B5EF4-FFF2-40B4-BE49-F238E27FC236}">
                  <a16:creationId xmlns:a16="http://schemas.microsoft.com/office/drawing/2014/main" id="{80ED1A34-0612-6381-7599-DEC90CBED796}"/>
                </a:ext>
              </a:extLst>
            </p:cNvPr>
            <p:cNvSpPr>
              <a:spLocks noEditPoints="1"/>
            </p:cNvSpPr>
            <p:nvPr/>
          </p:nvSpPr>
          <p:spPr bwMode="auto">
            <a:xfrm>
              <a:off x="-2702613" y="2684535"/>
              <a:ext cx="101187" cy="139567"/>
            </a:xfrm>
            <a:custGeom>
              <a:avLst/>
              <a:gdLst>
                <a:gd name="T0" fmla="*/ 27 w 38"/>
                <a:gd name="T1" fmla="*/ 53 h 53"/>
                <a:gd name="T2" fmla="*/ 23 w 38"/>
                <a:gd name="T3" fmla="*/ 49 h 53"/>
                <a:gd name="T4" fmla="*/ 23 w 38"/>
                <a:gd name="T5" fmla="*/ 37 h 53"/>
                <a:gd name="T6" fmla="*/ 4 w 38"/>
                <a:gd name="T7" fmla="*/ 37 h 53"/>
                <a:gd name="T8" fmla="*/ 1 w 38"/>
                <a:gd name="T9" fmla="*/ 35 h 53"/>
                <a:gd name="T10" fmla="*/ 1 w 38"/>
                <a:gd name="T11" fmla="*/ 31 h 53"/>
                <a:gd name="T12" fmla="*/ 24 w 38"/>
                <a:gd name="T13" fmla="*/ 2 h 53"/>
                <a:gd name="T14" fmla="*/ 28 w 38"/>
                <a:gd name="T15" fmla="*/ 1 h 53"/>
                <a:gd name="T16" fmla="*/ 30 w 38"/>
                <a:gd name="T17" fmla="*/ 4 h 53"/>
                <a:gd name="T18" fmla="*/ 30 w 38"/>
                <a:gd name="T19" fmla="*/ 30 h 53"/>
                <a:gd name="T20" fmla="*/ 35 w 38"/>
                <a:gd name="T21" fmla="*/ 30 h 53"/>
                <a:gd name="T22" fmla="*/ 38 w 38"/>
                <a:gd name="T23" fmla="*/ 33 h 53"/>
                <a:gd name="T24" fmla="*/ 35 w 38"/>
                <a:gd name="T25" fmla="*/ 37 h 53"/>
                <a:gd name="T26" fmla="*/ 30 w 38"/>
                <a:gd name="T27" fmla="*/ 37 h 53"/>
                <a:gd name="T28" fmla="*/ 30 w 38"/>
                <a:gd name="T29" fmla="*/ 49 h 53"/>
                <a:gd name="T30" fmla="*/ 27 w 38"/>
                <a:gd name="T31" fmla="*/ 53 h 53"/>
                <a:gd name="T32" fmla="*/ 11 w 38"/>
                <a:gd name="T33" fmla="*/ 30 h 53"/>
                <a:gd name="T34" fmla="*/ 23 w 38"/>
                <a:gd name="T35" fmla="*/ 30 h 53"/>
                <a:gd name="T36" fmla="*/ 23 w 38"/>
                <a:gd name="T37" fmla="*/ 15 h 53"/>
                <a:gd name="T38" fmla="*/ 11 w 38"/>
                <a:gd name="T39"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53">
                  <a:moveTo>
                    <a:pt x="27" y="53"/>
                  </a:moveTo>
                  <a:cubicBezTo>
                    <a:pt x="25" y="53"/>
                    <a:pt x="23" y="51"/>
                    <a:pt x="23" y="49"/>
                  </a:cubicBezTo>
                  <a:cubicBezTo>
                    <a:pt x="23" y="37"/>
                    <a:pt x="23" y="37"/>
                    <a:pt x="23" y="37"/>
                  </a:cubicBezTo>
                  <a:cubicBezTo>
                    <a:pt x="4" y="37"/>
                    <a:pt x="4" y="37"/>
                    <a:pt x="4" y="37"/>
                  </a:cubicBezTo>
                  <a:cubicBezTo>
                    <a:pt x="3" y="37"/>
                    <a:pt x="1" y="36"/>
                    <a:pt x="1" y="35"/>
                  </a:cubicBezTo>
                  <a:cubicBezTo>
                    <a:pt x="0" y="34"/>
                    <a:pt x="0" y="32"/>
                    <a:pt x="1" y="31"/>
                  </a:cubicBezTo>
                  <a:cubicBezTo>
                    <a:pt x="24" y="2"/>
                    <a:pt x="24" y="2"/>
                    <a:pt x="24" y="2"/>
                  </a:cubicBezTo>
                  <a:cubicBezTo>
                    <a:pt x="25" y="1"/>
                    <a:pt x="27" y="0"/>
                    <a:pt x="28" y="1"/>
                  </a:cubicBezTo>
                  <a:cubicBezTo>
                    <a:pt x="29" y="1"/>
                    <a:pt x="30" y="3"/>
                    <a:pt x="30" y="4"/>
                  </a:cubicBezTo>
                  <a:cubicBezTo>
                    <a:pt x="30" y="30"/>
                    <a:pt x="30" y="30"/>
                    <a:pt x="30" y="30"/>
                  </a:cubicBezTo>
                  <a:cubicBezTo>
                    <a:pt x="35" y="30"/>
                    <a:pt x="35" y="30"/>
                    <a:pt x="35" y="30"/>
                  </a:cubicBezTo>
                  <a:cubicBezTo>
                    <a:pt x="37" y="30"/>
                    <a:pt x="38" y="31"/>
                    <a:pt x="38" y="33"/>
                  </a:cubicBezTo>
                  <a:cubicBezTo>
                    <a:pt x="38" y="35"/>
                    <a:pt x="37" y="37"/>
                    <a:pt x="35" y="37"/>
                  </a:cubicBezTo>
                  <a:cubicBezTo>
                    <a:pt x="30" y="37"/>
                    <a:pt x="30" y="37"/>
                    <a:pt x="30" y="37"/>
                  </a:cubicBezTo>
                  <a:cubicBezTo>
                    <a:pt x="30" y="49"/>
                    <a:pt x="30" y="49"/>
                    <a:pt x="30" y="49"/>
                  </a:cubicBezTo>
                  <a:cubicBezTo>
                    <a:pt x="30" y="51"/>
                    <a:pt x="29" y="53"/>
                    <a:pt x="27" y="53"/>
                  </a:cubicBezTo>
                  <a:close/>
                  <a:moveTo>
                    <a:pt x="11" y="30"/>
                  </a:moveTo>
                  <a:cubicBezTo>
                    <a:pt x="23" y="30"/>
                    <a:pt x="23" y="30"/>
                    <a:pt x="23" y="30"/>
                  </a:cubicBezTo>
                  <a:cubicBezTo>
                    <a:pt x="23" y="15"/>
                    <a:pt x="23" y="15"/>
                    <a:pt x="23" y="15"/>
                  </a:cubicBezTo>
                  <a:lnTo>
                    <a:pt x="11" y="3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0" name="Shape11_20200717_154439">
            <a:extLst>
              <a:ext uri="{FF2B5EF4-FFF2-40B4-BE49-F238E27FC236}">
                <a16:creationId xmlns:a16="http://schemas.microsoft.com/office/drawing/2014/main" id="{A72894A9-A586-51FF-CD17-4A749DCFC71D}"/>
              </a:ext>
            </a:extLst>
          </p:cNvPr>
          <p:cNvGrpSpPr>
            <a:grpSpLocks noChangeAspect="1"/>
          </p:cNvGrpSpPr>
          <p:nvPr/>
        </p:nvGrpSpPr>
        <p:grpSpPr>
          <a:xfrm>
            <a:off x="617319" y="2552622"/>
            <a:ext cx="512910" cy="603627"/>
            <a:chOff x="-717275" y="2314683"/>
            <a:chExt cx="512910" cy="603627"/>
          </a:xfrm>
          <a:solidFill>
            <a:schemeClr val="accent1"/>
          </a:solidFill>
        </p:grpSpPr>
        <p:sp>
          <p:nvSpPr>
            <p:cNvPr id="149" name="Freeform 565">
              <a:extLst>
                <a:ext uri="{FF2B5EF4-FFF2-40B4-BE49-F238E27FC236}">
                  <a16:creationId xmlns:a16="http://schemas.microsoft.com/office/drawing/2014/main" id="{805E108C-A848-AC05-033E-DEB4DD67A65D}"/>
                </a:ext>
              </a:extLst>
            </p:cNvPr>
            <p:cNvSpPr>
              <a:spLocks/>
            </p:cNvSpPr>
            <p:nvPr/>
          </p:nvSpPr>
          <p:spPr bwMode="auto">
            <a:xfrm>
              <a:off x="-469542" y="2443781"/>
              <a:ext cx="17447" cy="24425"/>
            </a:xfrm>
            <a:custGeom>
              <a:avLst/>
              <a:gdLst>
                <a:gd name="T0" fmla="*/ 4 w 7"/>
                <a:gd name="T1" fmla="*/ 10 h 10"/>
                <a:gd name="T2" fmla="*/ 0 w 7"/>
                <a:gd name="T3" fmla="*/ 7 h 10"/>
                <a:gd name="T4" fmla="*/ 0 w 7"/>
                <a:gd name="T5" fmla="*/ 3 h 10"/>
                <a:gd name="T6" fmla="*/ 4 w 7"/>
                <a:gd name="T7" fmla="*/ 0 h 10"/>
                <a:gd name="T8" fmla="*/ 7 w 7"/>
                <a:gd name="T9" fmla="*/ 3 h 10"/>
                <a:gd name="T10" fmla="*/ 7 w 7"/>
                <a:gd name="T11" fmla="*/ 7 h 10"/>
                <a:gd name="T12" fmla="*/ 4 w 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4" y="10"/>
                  </a:moveTo>
                  <a:cubicBezTo>
                    <a:pt x="2" y="10"/>
                    <a:pt x="0" y="9"/>
                    <a:pt x="0" y="7"/>
                  </a:cubicBezTo>
                  <a:cubicBezTo>
                    <a:pt x="0" y="3"/>
                    <a:pt x="0" y="3"/>
                    <a:pt x="0" y="3"/>
                  </a:cubicBezTo>
                  <a:cubicBezTo>
                    <a:pt x="0" y="1"/>
                    <a:pt x="2" y="0"/>
                    <a:pt x="4" y="0"/>
                  </a:cubicBezTo>
                  <a:cubicBezTo>
                    <a:pt x="6" y="0"/>
                    <a:pt x="7" y="1"/>
                    <a:pt x="7" y="3"/>
                  </a:cubicBezTo>
                  <a:cubicBezTo>
                    <a:pt x="7" y="7"/>
                    <a:pt x="7" y="7"/>
                    <a:pt x="7" y="7"/>
                  </a:cubicBezTo>
                  <a:cubicBezTo>
                    <a:pt x="7" y="9"/>
                    <a:pt x="6" y="10"/>
                    <a:pt x="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0" name="Freeform 566">
              <a:extLst>
                <a:ext uri="{FF2B5EF4-FFF2-40B4-BE49-F238E27FC236}">
                  <a16:creationId xmlns:a16="http://schemas.microsoft.com/office/drawing/2014/main" id="{A1F9E7D3-20EA-3B9E-F1E0-F2F98F480A11}"/>
                </a:ext>
              </a:extLst>
            </p:cNvPr>
            <p:cNvSpPr>
              <a:spLocks/>
            </p:cNvSpPr>
            <p:nvPr/>
          </p:nvSpPr>
          <p:spPr bwMode="auto">
            <a:xfrm>
              <a:off x="-577708" y="2468206"/>
              <a:ext cx="27913" cy="27913"/>
            </a:xfrm>
            <a:custGeom>
              <a:avLst/>
              <a:gdLst>
                <a:gd name="T0" fmla="*/ 6 w 10"/>
                <a:gd name="T1" fmla="*/ 10 h 10"/>
                <a:gd name="T2" fmla="*/ 3 w 10"/>
                <a:gd name="T3" fmla="*/ 9 h 10"/>
                <a:gd name="T4" fmla="*/ 1 w 10"/>
                <a:gd name="T5" fmla="*/ 6 h 10"/>
                <a:gd name="T6" fmla="*/ 3 w 10"/>
                <a:gd name="T7" fmla="*/ 1 h 10"/>
                <a:gd name="T8" fmla="*/ 8 w 10"/>
                <a:gd name="T9" fmla="*/ 2 h 10"/>
                <a:gd name="T10" fmla="*/ 9 w 10"/>
                <a:gd name="T11" fmla="*/ 5 h 10"/>
                <a:gd name="T12" fmla="*/ 8 w 10"/>
                <a:gd name="T13" fmla="*/ 10 h 10"/>
                <a:gd name="T14" fmla="*/ 6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6" y="10"/>
                  </a:moveTo>
                  <a:cubicBezTo>
                    <a:pt x="5" y="10"/>
                    <a:pt x="4" y="10"/>
                    <a:pt x="3" y="9"/>
                  </a:cubicBezTo>
                  <a:cubicBezTo>
                    <a:pt x="1" y="6"/>
                    <a:pt x="1" y="6"/>
                    <a:pt x="1" y="6"/>
                  </a:cubicBezTo>
                  <a:cubicBezTo>
                    <a:pt x="0" y="4"/>
                    <a:pt x="1" y="2"/>
                    <a:pt x="3" y="1"/>
                  </a:cubicBezTo>
                  <a:cubicBezTo>
                    <a:pt x="4" y="0"/>
                    <a:pt x="7" y="0"/>
                    <a:pt x="8" y="2"/>
                  </a:cubicBezTo>
                  <a:cubicBezTo>
                    <a:pt x="9" y="5"/>
                    <a:pt x="9" y="5"/>
                    <a:pt x="9" y="5"/>
                  </a:cubicBezTo>
                  <a:cubicBezTo>
                    <a:pt x="10" y="7"/>
                    <a:pt x="10" y="9"/>
                    <a:pt x="8" y="10"/>
                  </a:cubicBezTo>
                  <a:cubicBezTo>
                    <a:pt x="7" y="10"/>
                    <a:pt x="7" y="10"/>
                    <a:pt x="6"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1" name="Freeform 567">
              <a:extLst>
                <a:ext uri="{FF2B5EF4-FFF2-40B4-BE49-F238E27FC236}">
                  <a16:creationId xmlns:a16="http://schemas.microsoft.com/office/drawing/2014/main" id="{F77C885E-1F3F-397D-0E15-137A0B12D836}"/>
                </a:ext>
              </a:extLst>
            </p:cNvPr>
            <p:cNvSpPr>
              <a:spLocks/>
            </p:cNvSpPr>
            <p:nvPr/>
          </p:nvSpPr>
          <p:spPr bwMode="auto">
            <a:xfrm>
              <a:off x="-654470" y="2544968"/>
              <a:ext cx="27913" cy="24425"/>
            </a:xfrm>
            <a:custGeom>
              <a:avLst/>
              <a:gdLst>
                <a:gd name="T0" fmla="*/ 7 w 11"/>
                <a:gd name="T1" fmla="*/ 9 h 9"/>
                <a:gd name="T2" fmla="*/ 5 w 11"/>
                <a:gd name="T3" fmla="*/ 9 h 9"/>
                <a:gd name="T4" fmla="*/ 2 w 11"/>
                <a:gd name="T5" fmla="*/ 7 h 9"/>
                <a:gd name="T6" fmla="*/ 1 w 11"/>
                <a:gd name="T7" fmla="*/ 2 h 9"/>
                <a:gd name="T8" fmla="*/ 6 w 11"/>
                <a:gd name="T9" fmla="*/ 1 h 9"/>
                <a:gd name="T10" fmla="*/ 9 w 11"/>
                <a:gd name="T11" fmla="*/ 3 h 9"/>
                <a:gd name="T12" fmla="*/ 10 w 11"/>
                <a:gd name="T13" fmla="*/ 8 h 9"/>
                <a:gd name="T14" fmla="*/ 7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7" y="9"/>
                  </a:moveTo>
                  <a:cubicBezTo>
                    <a:pt x="6" y="9"/>
                    <a:pt x="6" y="9"/>
                    <a:pt x="5" y="9"/>
                  </a:cubicBezTo>
                  <a:cubicBezTo>
                    <a:pt x="2" y="7"/>
                    <a:pt x="2" y="7"/>
                    <a:pt x="2" y="7"/>
                  </a:cubicBezTo>
                  <a:cubicBezTo>
                    <a:pt x="1" y="6"/>
                    <a:pt x="0" y="4"/>
                    <a:pt x="1" y="2"/>
                  </a:cubicBezTo>
                  <a:cubicBezTo>
                    <a:pt x="2" y="1"/>
                    <a:pt x="4" y="0"/>
                    <a:pt x="6" y="1"/>
                  </a:cubicBezTo>
                  <a:cubicBezTo>
                    <a:pt x="9" y="3"/>
                    <a:pt x="9" y="3"/>
                    <a:pt x="9" y="3"/>
                  </a:cubicBezTo>
                  <a:cubicBezTo>
                    <a:pt x="11" y="4"/>
                    <a:pt x="11" y="6"/>
                    <a:pt x="10" y="8"/>
                  </a:cubicBezTo>
                  <a:cubicBezTo>
                    <a:pt x="10" y="9"/>
                    <a:pt x="8" y="9"/>
                    <a:pt x="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2" name="Freeform 568">
              <a:extLst>
                <a:ext uri="{FF2B5EF4-FFF2-40B4-BE49-F238E27FC236}">
                  <a16:creationId xmlns:a16="http://schemas.microsoft.com/office/drawing/2014/main" id="{7FF64EC6-E987-5695-3F67-749A0C9B9095}"/>
                </a:ext>
              </a:extLst>
            </p:cNvPr>
            <p:cNvSpPr>
              <a:spLocks/>
            </p:cNvSpPr>
            <p:nvPr/>
          </p:nvSpPr>
          <p:spPr bwMode="auto">
            <a:xfrm>
              <a:off x="-678893" y="2653131"/>
              <a:ext cx="24425" cy="17447"/>
            </a:xfrm>
            <a:custGeom>
              <a:avLst/>
              <a:gdLst>
                <a:gd name="T0" fmla="*/ 7 w 10"/>
                <a:gd name="T1" fmla="*/ 7 h 7"/>
                <a:gd name="T2" fmla="*/ 4 w 10"/>
                <a:gd name="T3" fmla="*/ 7 h 7"/>
                <a:gd name="T4" fmla="*/ 0 w 10"/>
                <a:gd name="T5" fmla="*/ 3 h 7"/>
                <a:gd name="T6" fmla="*/ 4 w 10"/>
                <a:gd name="T7" fmla="*/ 0 h 7"/>
                <a:gd name="T8" fmla="*/ 7 w 10"/>
                <a:gd name="T9" fmla="*/ 0 h 7"/>
                <a:gd name="T10" fmla="*/ 10 w 10"/>
                <a:gd name="T11" fmla="*/ 3 h 7"/>
                <a:gd name="T12" fmla="*/ 7 w 1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7" y="7"/>
                  </a:moveTo>
                  <a:cubicBezTo>
                    <a:pt x="4" y="7"/>
                    <a:pt x="4" y="7"/>
                    <a:pt x="4" y="7"/>
                  </a:cubicBezTo>
                  <a:cubicBezTo>
                    <a:pt x="2" y="7"/>
                    <a:pt x="0" y="5"/>
                    <a:pt x="0" y="3"/>
                  </a:cubicBezTo>
                  <a:cubicBezTo>
                    <a:pt x="0" y="1"/>
                    <a:pt x="2" y="0"/>
                    <a:pt x="4" y="0"/>
                  </a:cubicBezTo>
                  <a:cubicBezTo>
                    <a:pt x="7" y="0"/>
                    <a:pt x="7" y="0"/>
                    <a:pt x="7" y="0"/>
                  </a:cubicBezTo>
                  <a:cubicBezTo>
                    <a:pt x="9" y="0"/>
                    <a:pt x="10" y="1"/>
                    <a:pt x="10" y="3"/>
                  </a:cubicBezTo>
                  <a:cubicBezTo>
                    <a:pt x="10" y="5"/>
                    <a:pt x="9" y="7"/>
                    <a:pt x="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3" name="Freeform 569">
              <a:extLst>
                <a:ext uri="{FF2B5EF4-FFF2-40B4-BE49-F238E27FC236}">
                  <a16:creationId xmlns:a16="http://schemas.microsoft.com/office/drawing/2014/main" id="{998EC8B6-A6BA-CDEA-1682-2E7A75DEE8EE}"/>
                </a:ext>
              </a:extLst>
            </p:cNvPr>
            <p:cNvSpPr>
              <a:spLocks/>
            </p:cNvSpPr>
            <p:nvPr/>
          </p:nvSpPr>
          <p:spPr bwMode="auto">
            <a:xfrm>
              <a:off x="-654470" y="2754318"/>
              <a:ext cx="27913" cy="24425"/>
            </a:xfrm>
            <a:custGeom>
              <a:avLst/>
              <a:gdLst>
                <a:gd name="T0" fmla="*/ 4 w 11"/>
                <a:gd name="T1" fmla="*/ 9 h 9"/>
                <a:gd name="T2" fmla="*/ 1 w 11"/>
                <a:gd name="T3" fmla="*/ 7 h 9"/>
                <a:gd name="T4" fmla="*/ 2 w 11"/>
                <a:gd name="T5" fmla="*/ 2 h 9"/>
                <a:gd name="T6" fmla="*/ 5 w 11"/>
                <a:gd name="T7" fmla="*/ 1 h 9"/>
                <a:gd name="T8" fmla="*/ 10 w 11"/>
                <a:gd name="T9" fmla="*/ 2 h 9"/>
                <a:gd name="T10" fmla="*/ 9 w 11"/>
                <a:gd name="T11" fmla="*/ 7 h 9"/>
                <a:gd name="T12" fmla="*/ 6 w 11"/>
                <a:gd name="T13" fmla="*/ 8 h 9"/>
                <a:gd name="T14" fmla="*/ 4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4" y="9"/>
                  </a:moveTo>
                  <a:cubicBezTo>
                    <a:pt x="3" y="9"/>
                    <a:pt x="2" y="8"/>
                    <a:pt x="1" y="7"/>
                  </a:cubicBezTo>
                  <a:cubicBezTo>
                    <a:pt x="0" y="5"/>
                    <a:pt x="1" y="3"/>
                    <a:pt x="2" y="2"/>
                  </a:cubicBezTo>
                  <a:cubicBezTo>
                    <a:pt x="5" y="1"/>
                    <a:pt x="5" y="1"/>
                    <a:pt x="5" y="1"/>
                  </a:cubicBezTo>
                  <a:cubicBezTo>
                    <a:pt x="7" y="0"/>
                    <a:pt x="9" y="0"/>
                    <a:pt x="10" y="2"/>
                  </a:cubicBezTo>
                  <a:cubicBezTo>
                    <a:pt x="11" y="4"/>
                    <a:pt x="11" y="6"/>
                    <a:pt x="9" y="7"/>
                  </a:cubicBezTo>
                  <a:cubicBezTo>
                    <a:pt x="6" y="8"/>
                    <a:pt x="6" y="8"/>
                    <a:pt x="6" y="8"/>
                  </a:cubicBezTo>
                  <a:cubicBezTo>
                    <a:pt x="6" y="9"/>
                    <a:pt x="5" y="9"/>
                    <a:pt x="4"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4" name="Freeform 570">
              <a:extLst>
                <a:ext uri="{FF2B5EF4-FFF2-40B4-BE49-F238E27FC236}">
                  <a16:creationId xmlns:a16="http://schemas.microsoft.com/office/drawing/2014/main" id="{4A08098F-626B-B7DA-CEC6-E09992B86A79}"/>
                </a:ext>
              </a:extLst>
            </p:cNvPr>
            <p:cNvSpPr>
              <a:spLocks/>
            </p:cNvSpPr>
            <p:nvPr/>
          </p:nvSpPr>
          <p:spPr bwMode="auto">
            <a:xfrm>
              <a:off x="-577708" y="2827590"/>
              <a:ext cx="27913" cy="24425"/>
            </a:xfrm>
            <a:custGeom>
              <a:avLst/>
              <a:gdLst>
                <a:gd name="T0" fmla="*/ 5 w 10"/>
                <a:gd name="T1" fmla="*/ 10 h 10"/>
                <a:gd name="T2" fmla="*/ 3 w 10"/>
                <a:gd name="T3" fmla="*/ 10 h 10"/>
                <a:gd name="T4" fmla="*/ 1 w 10"/>
                <a:gd name="T5" fmla="*/ 5 h 10"/>
                <a:gd name="T6" fmla="*/ 3 w 10"/>
                <a:gd name="T7" fmla="*/ 2 h 10"/>
                <a:gd name="T8" fmla="*/ 8 w 10"/>
                <a:gd name="T9" fmla="*/ 1 h 10"/>
                <a:gd name="T10" fmla="*/ 9 w 10"/>
                <a:gd name="T11" fmla="*/ 6 h 10"/>
                <a:gd name="T12" fmla="*/ 8 w 10"/>
                <a:gd name="T13" fmla="*/ 8 h 10"/>
                <a:gd name="T14" fmla="*/ 5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5" y="10"/>
                  </a:moveTo>
                  <a:cubicBezTo>
                    <a:pt x="4" y="10"/>
                    <a:pt x="3" y="10"/>
                    <a:pt x="3" y="10"/>
                  </a:cubicBezTo>
                  <a:cubicBezTo>
                    <a:pt x="1" y="9"/>
                    <a:pt x="0" y="6"/>
                    <a:pt x="1" y="5"/>
                  </a:cubicBezTo>
                  <a:cubicBezTo>
                    <a:pt x="3" y="2"/>
                    <a:pt x="3" y="2"/>
                    <a:pt x="3" y="2"/>
                  </a:cubicBezTo>
                  <a:cubicBezTo>
                    <a:pt x="4" y="0"/>
                    <a:pt x="6" y="0"/>
                    <a:pt x="8" y="1"/>
                  </a:cubicBezTo>
                  <a:cubicBezTo>
                    <a:pt x="10" y="2"/>
                    <a:pt x="10" y="4"/>
                    <a:pt x="9" y="6"/>
                  </a:cubicBezTo>
                  <a:cubicBezTo>
                    <a:pt x="8" y="8"/>
                    <a:pt x="8" y="8"/>
                    <a:pt x="8" y="8"/>
                  </a:cubicBezTo>
                  <a:cubicBezTo>
                    <a:pt x="7" y="10"/>
                    <a:pt x="6" y="10"/>
                    <a:pt x="5"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5" name="Freeform 571">
              <a:extLst>
                <a:ext uri="{FF2B5EF4-FFF2-40B4-BE49-F238E27FC236}">
                  <a16:creationId xmlns:a16="http://schemas.microsoft.com/office/drawing/2014/main" id="{0F969738-89B4-DBEF-B686-2F45E21B90FF}"/>
                </a:ext>
              </a:extLst>
            </p:cNvPr>
            <p:cNvSpPr>
              <a:spLocks/>
            </p:cNvSpPr>
            <p:nvPr/>
          </p:nvSpPr>
          <p:spPr bwMode="auto">
            <a:xfrm>
              <a:off x="-469542" y="2852015"/>
              <a:ext cx="17447" cy="31404"/>
            </a:xfrm>
            <a:custGeom>
              <a:avLst/>
              <a:gdLst>
                <a:gd name="T0" fmla="*/ 4 w 7"/>
                <a:gd name="T1" fmla="*/ 11 h 11"/>
                <a:gd name="T2" fmla="*/ 0 w 7"/>
                <a:gd name="T3" fmla="*/ 7 h 11"/>
                <a:gd name="T4" fmla="*/ 0 w 7"/>
                <a:gd name="T5" fmla="*/ 4 h 11"/>
                <a:gd name="T6" fmla="*/ 4 w 7"/>
                <a:gd name="T7" fmla="*/ 0 h 11"/>
                <a:gd name="T8" fmla="*/ 7 w 7"/>
                <a:gd name="T9" fmla="*/ 4 h 11"/>
                <a:gd name="T10" fmla="*/ 7 w 7"/>
                <a:gd name="T11" fmla="*/ 7 h 11"/>
                <a:gd name="T12" fmla="*/ 4 w 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4" y="11"/>
                  </a:moveTo>
                  <a:cubicBezTo>
                    <a:pt x="2" y="11"/>
                    <a:pt x="0" y="9"/>
                    <a:pt x="0" y="7"/>
                  </a:cubicBezTo>
                  <a:cubicBezTo>
                    <a:pt x="0" y="4"/>
                    <a:pt x="0" y="4"/>
                    <a:pt x="0" y="4"/>
                  </a:cubicBezTo>
                  <a:cubicBezTo>
                    <a:pt x="0" y="2"/>
                    <a:pt x="2" y="0"/>
                    <a:pt x="4" y="0"/>
                  </a:cubicBezTo>
                  <a:cubicBezTo>
                    <a:pt x="6" y="0"/>
                    <a:pt x="7" y="2"/>
                    <a:pt x="7" y="4"/>
                  </a:cubicBezTo>
                  <a:cubicBezTo>
                    <a:pt x="7" y="7"/>
                    <a:pt x="7" y="7"/>
                    <a:pt x="7" y="7"/>
                  </a:cubicBezTo>
                  <a:cubicBezTo>
                    <a:pt x="7" y="9"/>
                    <a:pt x="6" y="11"/>
                    <a:pt x="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6" name="Freeform 572">
              <a:extLst>
                <a:ext uri="{FF2B5EF4-FFF2-40B4-BE49-F238E27FC236}">
                  <a16:creationId xmlns:a16="http://schemas.microsoft.com/office/drawing/2014/main" id="{2FA8CF00-F881-7DBE-5AE9-585EDE9E7CA6}"/>
                </a:ext>
              </a:extLst>
            </p:cNvPr>
            <p:cNvSpPr>
              <a:spLocks/>
            </p:cNvSpPr>
            <p:nvPr/>
          </p:nvSpPr>
          <p:spPr bwMode="auto">
            <a:xfrm>
              <a:off x="-368357" y="2827590"/>
              <a:ext cx="24425" cy="24425"/>
            </a:xfrm>
            <a:custGeom>
              <a:avLst/>
              <a:gdLst>
                <a:gd name="T0" fmla="*/ 6 w 10"/>
                <a:gd name="T1" fmla="*/ 10 h 10"/>
                <a:gd name="T2" fmla="*/ 2 w 10"/>
                <a:gd name="T3" fmla="*/ 8 h 10"/>
                <a:gd name="T4" fmla="*/ 1 w 10"/>
                <a:gd name="T5" fmla="*/ 6 h 10"/>
                <a:gd name="T6" fmla="*/ 2 w 10"/>
                <a:gd name="T7" fmla="*/ 1 h 10"/>
                <a:gd name="T8" fmla="*/ 7 w 10"/>
                <a:gd name="T9" fmla="*/ 2 h 10"/>
                <a:gd name="T10" fmla="*/ 9 w 10"/>
                <a:gd name="T11" fmla="*/ 5 h 10"/>
                <a:gd name="T12" fmla="*/ 7 w 10"/>
                <a:gd name="T13" fmla="*/ 10 h 10"/>
                <a:gd name="T14" fmla="*/ 6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6" y="10"/>
                  </a:moveTo>
                  <a:cubicBezTo>
                    <a:pt x="4" y="10"/>
                    <a:pt x="3" y="10"/>
                    <a:pt x="2" y="8"/>
                  </a:cubicBezTo>
                  <a:cubicBezTo>
                    <a:pt x="1" y="6"/>
                    <a:pt x="1" y="6"/>
                    <a:pt x="1" y="6"/>
                  </a:cubicBezTo>
                  <a:cubicBezTo>
                    <a:pt x="0" y="4"/>
                    <a:pt x="0" y="2"/>
                    <a:pt x="2" y="1"/>
                  </a:cubicBezTo>
                  <a:cubicBezTo>
                    <a:pt x="4" y="0"/>
                    <a:pt x="6" y="0"/>
                    <a:pt x="7" y="2"/>
                  </a:cubicBezTo>
                  <a:cubicBezTo>
                    <a:pt x="9" y="5"/>
                    <a:pt x="9" y="5"/>
                    <a:pt x="9" y="5"/>
                  </a:cubicBezTo>
                  <a:cubicBezTo>
                    <a:pt x="10" y="6"/>
                    <a:pt x="9" y="9"/>
                    <a:pt x="7" y="10"/>
                  </a:cubicBezTo>
                  <a:cubicBezTo>
                    <a:pt x="7" y="10"/>
                    <a:pt x="6" y="10"/>
                    <a:pt x="6"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7" name="Freeform 573">
              <a:extLst>
                <a:ext uri="{FF2B5EF4-FFF2-40B4-BE49-F238E27FC236}">
                  <a16:creationId xmlns:a16="http://schemas.microsoft.com/office/drawing/2014/main" id="{9F346B11-2876-FAFC-9F2C-3D9D15739EF4}"/>
                </a:ext>
              </a:extLst>
            </p:cNvPr>
            <p:cNvSpPr>
              <a:spLocks/>
            </p:cNvSpPr>
            <p:nvPr/>
          </p:nvSpPr>
          <p:spPr bwMode="auto">
            <a:xfrm>
              <a:off x="-295084" y="2754318"/>
              <a:ext cx="27913" cy="24425"/>
            </a:xfrm>
            <a:custGeom>
              <a:avLst/>
              <a:gdLst>
                <a:gd name="T0" fmla="*/ 7 w 11"/>
                <a:gd name="T1" fmla="*/ 9 h 9"/>
                <a:gd name="T2" fmla="*/ 5 w 11"/>
                <a:gd name="T3" fmla="*/ 8 h 9"/>
                <a:gd name="T4" fmla="*/ 2 w 11"/>
                <a:gd name="T5" fmla="*/ 7 h 9"/>
                <a:gd name="T6" fmla="*/ 1 w 11"/>
                <a:gd name="T7" fmla="*/ 2 h 9"/>
                <a:gd name="T8" fmla="*/ 6 w 11"/>
                <a:gd name="T9" fmla="*/ 1 h 9"/>
                <a:gd name="T10" fmla="*/ 9 w 11"/>
                <a:gd name="T11" fmla="*/ 2 h 9"/>
                <a:gd name="T12" fmla="*/ 10 w 11"/>
                <a:gd name="T13" fmla="*/ 7 h 9"/>
                <a:gd name="T14" fmla="*/ 7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7" y="9"/>
                  </a:moveTo>
                  <a:cubicBezTo>
                    <a:pt x="6" y="9"/>
                    <a:pt x="6" y="9"/>
                    <a:pt x="5" y="8"/>
                  </a:cubicBezTo>
                  <a:cubicBezTo>
                    <a:pt x="2" y="7"/>
                    <a:pt x="2" y="7"/>
                    <a:pt x="2" y="7"/>
                  </a:cubicBezTo>
                  <a:cubicBezTo>
                    <a:pt x="1" y="6"/>
                    <a:pt x="0" y="4"/>
                    <a:pt x="1" y="2"/>
                  </a:cubicBezTo>
                  <a:cubicBezTo>
                    <a:pt x="2" y="0"/>
                    <a:pt x="4" y="0"/>
                    <a:pt x="6" y="1"/>
                  </a:cubicBezTo>
                  <a:cubicBezTo>
                    <a:pt x="9" y="2"/>
                    <a:pt x="9" y="2"/>
                    <a:pt x="9" y="2"/>
                  </a:cubicBezTo>
                  <a:cubicBezTo>
                    <a:pt x="10" y="3"/>
                    <a:pt x="11" y="5"/>
                    <a:pt x="10" y="7"/>
                  </a:cubicBezTo>
                  <a:cubicBezTo>
                    <a:pt x="9" y="8"/>
                    <a:pt x="8" y="9"/>
                    <a:pt x="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8" name="Freeform 574">
              <a:extLst>
                <a:ext uri="{FF2B5EF4-FFF2-40B4-BE49-F238E27FC236}">
                  <a16:creationId xmlns:a16="http://schemas.microsoft.com/office/drawing/2014/main" id="{2AE75911-D255-3CCE-76BB-25DC6978A194}"/>
                </a:ext>
              </a:extLst>
            </p:cNvPr>
            <p:cNvSpPr>
              <a:spLocks/>
            </p:cNvSpPr>
            <p:nvPr/>
          </p:nvSpPr>
          <p:spPr bwMode="auto">
            <a:xfrm>
              <a:off x="-267170" y="2653131"/>
              <a:ext cx="27913" cy="17447"/>
            </a:xfrm>
            <a:custGeom>
              <a:avLst/>
              <a:gdLst>
                <a:gd name="T0" fmla="*/ 7 w 10"/>
                <a:gd name="T1" fmla="*/ 7 h 7"/>
                <a:gd name="T2" fmla="*/ 3 w 10"/>
                <a:gd name="T3" fmla="*/ 7 h 7"/>
                <a:gd name="T4" fmla="*/ 0 w 10"/>
                <a:gd name="T5" fmla="*/ 3 h 7"/>
                <a:gd name="T6" fmla="*/ 3 w 10"/>
                <a:gd name="T7" fmla="*/ 0 h 7"/>
                <a:gd name="T8" fmla="*/ 7 w 10"/>
                <a:gd name="T9" fmla="*/ 0 h 7"/>
                <a:gd name="T10" fmla="*/ 10 w 10"/>
                <a:gd name="T11" fmla="*/ 3 h 7"/>
                <a:gd name="T12" fmla="*/ 7 w 1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7" y="7"/>
                  </a:moveTo>
                  <a:cubicBezTo>
                    <a:pt x="3" y="7"/>
                    <a:pt x="3" y="7"/>
                    <a:pt x="3" y="7"/>
                  </a:cubicBezTo>
                  <a:cubicBezTo>
                    <a:pt x="1" y="7"/>
                    <a:pt x="0" y="5"/>
                    <a:pt x="0" y="3"/>
                  </a:cubicBezTo>
                  <a:cubicBezTo>
                    <a:pt x="0" y="1"/>
                    <a:pt x="1" y="0"/>
                    <a:pt x="3" y="0"/>
                  </a:cubicBezTo>
                  <a:cubicBezTo>
                    <a:pt x="7" y="0"/>
                    <a:pt x="7" y="0"/>
                    <a:pt x="7" y="0"/>
                  </a:cubicBezTo>
                  <a:cubicBezTo>
                    <a:pt x="9" y="0"/>
                    <a:pt x="10" y="1"/>
                    <a:pt x="10" y="3"/>
                  </a:cubicBezTo>
                  <a:cubicBezTo>
                    <a:pt x="10" y="5"/>
                    <a:pt x="9" y="7"/>
                    <a:pt x="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9" name="Freeform 575">
              <a:extLst>
                <a:ext uri="{FF2B5EF4-FFF2-40B4-BE49-F238E27FC236}">
                  <a16:creationId xmlns:a16="http://schemas.microsoft.com/office/drawing/2014/main" id="{23C27971-C8EC-2401-02D4-E36A57F3749C}"/>
                </a:ext>
              </a:extLst>
            </p:cNvPr>
            <p:cNvSpPr>
              <a:spLocks/>
            </p:cNvSpPr>
            <p:nvPr/>
          </p:nvSpPr>
          <p:spPr bwMode="auto">
            <a:xfrm>
              <a:off x="-295084" y="2544968"/>
              <a:ext cx="27913" cy="24425"/>
            </a:xfrm>
            <a:custGeom>
              <a:avLst/>
              <a:gdLst>
                <a:gd name="T0" fmla="*/ 4 w 11"/>
                <a:gd name="T1" fmla="*/ 9 h 9"/>
                <a:gd name="T2" fmla="*/ 1 w 11"/>
                <a:gd name="T3" fmla="*/ 8 h 9"/>
                <a:gd name="T4" fmla="*/ 2 w 11"/>
                <a:gd name="T5" fmla="*/ 3 h 9"/>
                <a:gd name="T6" fmla="*/ 5 w 11"/>
                <a:gd name="T7" fmla="*/ 1 h 9"/>
                <a:gd name="T8" fmla="*/ 10 w 11"/>
                <a:gd name="T9" fmla="*/ 2 h 9"/>
                <a:gd name="T10" fmla="*/ 9 w 11"/>
                <a:gd name="T11" fmla="*/ 7 h 9"/>
                <a:gd name="T12" fmla="*/ 6 w 11"/>
                <a:gd name="T13" fmla="*/ 9 h 9"/>
                <a:gd name="T14" fmla="*/ 4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4" y="9"/>
                  </a:moveTo>
                  <a:cubicBezTo>
                    <a:pt x="3" y="9"/>
                    <a:pt x="2" y="9"/>
                    <a:pt x="1" y="8"/>
                  </a:cubicBezTo>
                  <a:cubicBezTo>
                    <a:pt x="0" y="6"/>
                    <a:pt x="1" y="4"/>
                    <a:pt x="2" y="3"/>
                  </a:cubicBezTo>
                  <a:cubicBezTo>
                    <a:pt x="5" y="1"/>
                    <a:pt x="5" y="1"/>
                    <a:pt x="5" y="1"/>
                  </a:cubicBezTo>
                  <a:cubicBezTo>
                    <a:pt x="7" y="0"/>
                    <a:pt x="9" y="1"/>
                    <a:pt x="10" y="2"/>
                  </a:cubicBezTo>
                  <a:cubicBezTo>
                    <a:pt x="11" y="4"/>
                    <a:pt x="10" y="6"/>
                    <a:pt x="9" y="7"/>
                  </a:cubicBezTo>
                  <a:cubicBezTo>
                    <a:pt x="6" y="9"/>
                    <a:pt x="6" y="9"/>
                    <a:pt x="6" y="9"/>
                  </a:cubicBezTo>
                  <a:cubicBezTo>
                    <a:pt x="5" y="9"/>
                    <a:pt x="5" y="9"/>
                    <a:pt x="4"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0" name="Freeform 576">
              <a:extLst>
                <a:ext uri="{FF2B5EF4-FFF2-40B4-BE49-F238E27FC236}">
                  <a16:creationId xmlns:a16="http://schemas.microsoft.com/office/drawing/2014/main" id="{FB4689B8-B7E8-C6A8-D805-F57721203161}"/>
                </a:ext>
              </a:extLst>
            </p:cNvPr>
            <p:cNvSpPr>
              <a:spLocks/>
            </p:cNvSpPr>
            <p:nvPr/>
          </p:nvSpPr>
          <p:spPr bwMode="auto">
            <a:xfrm>
              <a:off x="-368357" y="2468206"/>
              <a:ext cx="24425" cy="27913"/>
            </a:xfrm>
            <a:custGeom>
              <a:avLst/>
              <a:gdLst>
                <a:gd name="T0" fmla="*/ 4 w 10"/>
                <a:gd name="T1" fmla="*/ 10 h 10"/>
                <a:gd name="T2" fmla="*/ 2 w 10"/>
                <a:gd name="T3" fmla="*/ 10 h 10"/>
                <a:gd name="T4" fmla="*/ 1 w 10"/>
                <a:gd name="T5" fmla="*/ 5 h 10"/>
                <a:gd name="T6" fmla="*/ 2 w 10"/>
                <a:gd name="T7" fmla="*/ 2 h 10"/>
                <a:gd name="T8" fmla="*/ 7 w 10"/>
                <a:gd name="T9" fmla="*/ 1 h 10"/>
                <a:gd name="T10" fmla="*/ 9 w 10"/>
                <a:gd name="T11" fmla="*/ 6 h 10"/>
                <a:gd name="T12" fmla="*/ 7 w 10"/>
                <a:gd name="T13" fmla="*/ 9 h 10"/>
                <a:gd name="T14" fmla="*/ 4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4" y="10"/>
                  </a:moveTo>
                  <a:cubicBezTo>
                    <a:pt x="3" y="10"/>
                    <a:pt x="3" y="10"/>
                    <a:pt x="2" y="10"/>
                  </a:cubicBezTo>
                  <a:cubicBezTo>
                    <a:pt x="0" y="9"/>
                    <a:pt x="0" y="7"/>
                    <a:pt x="1" y="5"/>
                  </a:cubicBezTo>
                  <a:cubicBezTo>
                    <a:pt x="2" y="2"/>
                    <a:pt x="2" y="2"/>
                    <a:pt x="2" y="2"/>
                  </a:cubicBezTo>
                  <a:cubicBezTo>
                    <a:pt x="3" y="0"/>
                    <a:pt x="6" y="0"/>
                    <a:pt x="7" y="1"/>
                  </a:cubicBezTo>
                  <a:cubicBezTo>
                    <a:pt x="9" y="2"/>
                    <a:pt x="10" y="4"/>
                    <a:pt x="9" y="6"/>
                  </a:cubicBezTo>
                  <a:cubicBezTo>
                    <a:pt x="7" y="9"/>
                    <a:pt x="7" y="9"/>
                    <a:pt x="7" y="9"/>
                  </a:cubicBezTo>
                  <a:cubicBezTo>
                    <a:pt x="6" y="10"/>
                    <a:pt x="5" y="10"/>
                    <a:pt x="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1" name="Freeform 577">
              <a:extLst>
                <a:ext uri="{FF2B5EF4-FFF2-40B4-BE49-F238E27FC236}">
                  <a16:creationId xmlns:a16="http://schemas.microsoft.com/office/drawing/2014/main" id="{2265A16E-84FF-0F25-01FA-2B8D9626CEE7}"/>
                </a:ext>
              </a:extLst>
            </p:cNvPr>
            <p:cNvSpPr>
              <a:spLocks/>
            </p:cNvSpPr>
            <p:nvPr/>
          </p:nvSpPr>
          <p:spPr bwMode="auto">
            <a:xfrm>
              <a:off x="-469542" y="2520543"/>
              <a:ext cx="76762" cy="181437"/>
            </a:xfrm>
            <a:custGeom>
              <a:avLst/>
              <a:gdLst>
                <a:gd name="T0" fmla="*/ 25 w 29"/>
                <a:gd name="T1" fmla="*/ 70 h 70"/>
                <a:gd name="T2" fmla="*/ 23 w 29"/>
                <a:gd name="T3" fmla="*/ 69 h 70"/>
                <a:gd name="T4" fmla="*/ 1 w 29"/>
                <a:gd name="T5" fmla="*/ 57 h 70"/>
                <a:gd name="T6" fmla="*/ 0 w 29"/>
                <a:gd name="T7" fmla="*/ 54 h 70"/>
                <a:gd name="T8" fmla="*/ 0 w 29"/>
                <a:gd name="T9" fmla="*/ 4 h 70"/>
                <a:gd name="T10" fmla="*/ 3 w 29"/>
                <a:gd name="T11" fmla="*/ 0 h 70"/>
                <a:gd name="T12" fmla="*/ 7 w 29"/>
                <a:gd name="T13" fmla="*/ 4 h 70"/>
                <a:gd name="T14" fmla="*/ 7 w 29"/>
                <a:gd name="T15" fmla="*/ 52 h 70"/>
                <a:gd name="T16" fmla="*/ 26 w 29"/>
                <a:gd name="T17" fmla="*/ 63 h 70"/>
                <a:gd name="T18" fmla="*/ 28 w 29"/>
                <a:gd name="T19" fmla="*/ 68 h 70"/>
                <a:gd name="T20" fmla="*/ 25 w 29"/>
                <a:gd name="T2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70">
                  <a:moveTo>
                    <a:pt x="25" y="70"/>
                  </a:moveTo>
                  <a:cubicBezTo>
                    <a:pt x="24" y="70"/>
                    <a:pt x="23" y="69"/>
                    <a:pt x="23" y="69"/>
                  </a:cubicBezTo>
                  <a:cubicBezTo>
                    <a:pt x="1" y="57"/>
                    <a:pt x="1" y="57"/>
                    <a:pt x="1" y="57"/>
                  </a:cubicBezTo>
                  <a:cubicBezTo>
                    <a:pt x="0" y="57"/>
                    <a:pt x="0" y="56"/>
                    <a:pt x="0" y="54"/>
                  </a:cubicBezTo>
                  <a:cubicBezTo>
                    <a:pt x="0" y="4"/>
                    <a:pt x="0" y="4"/>
                    <a:pt x="0" y="4"/>
                  </a:cubicBezTo>
                  <a:cubicBezTo>
                    <a:pt x="0" y="2"/>
                    <a:pt x="1" y="0"/>
                    <a:pt x="3" y="0"/>
                  </a:cubicBezTo>
                  <a:cubicBezTo>
                    <a:pt x="5" y="0"/>
                    <a:pt x="7" y="2"/>
                    <a:pt x="7" y="4"/>
                  </a:cubicBezTo>
                  <a:cubicBezTo>
                    <a:pt x="7" y="52"/>
                    <a:pt x="7" y="52"/>
                    <a:pt x="7" y="52"/>
                  </a:cubicBezTo>
                  <a:cubicBezTo>
                    <a:pt x="26" y="63"/>
                    <a:pt x="26" y="63"/>
                    <a:pt x="26" y="63"/>
                  </a:cubicBezTo>
                  <a:cubicBezTo>
                    <a:pt x="28" y="64"/>
                    <a:pt x="29" y="66"/>
                    <a:pt x="28" y="68"/>
                  </a:cubicBezTo>
                  <a:cubicBezTo>
                    <a:pt x="27" y="69"/>
                    <a:pt x="26" y="70"/>
                    <a:pt x="25"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2" name="Freeform 578">
              <a:extLst>
                <a:ext uri="{FF2B5EF4-FFF2-40B4-BE49-F238E27FC236}">
                  <a16:creationId xmlns:a16="http://schemas.microsoft.com/office/drawing/2014/main" id="{4E431E9A-936A-9648-0726-DD17572CF817}"/>
                </a:ext>
              </a:extLst>
            </p:cNvPr>
            <p:cNvSpPr>
              <a:spLocks noEditPoints="1"/>
            </p:cNvSpPr>
            <p:nvPr/>
          </p:nvSpPr>
          <p:spPr bwMode="auto">
            <a:xfrm>
              <a:off x="-717275" y="2405401"/>
              <a:ext cx="512910" cy="512909"/>
            </a:xfrm>
            <a:custGeom>
              <a:avLst/>
              <a:gdLst>
                <a:gd name="T0" fmla="*/ 98 w 195"/>
                <a:gd name="T1" fmla="*/ 195 h 195"/>
                <a:gd name="T2" fmla="*/ 0 w 195"/>
                <a:gd name="T3" fmla="*/ 97 h 195"/>
                <a:gd name="T4" fmla="*/ 98 w 195"/>
                <a:gd name="T5" fmla="*/ 0 h 195"/>
                <a:gd name="T6" fmla="*/ 195 w 195"/>
                <a:gd name="T7" fmla="*/ 97 h 195"/>
                <a:gd name="T8" fmla="*/ 98 w 195"/>
                <a:gd name="T9" fmla="*/ 195 h 195"/>
                <a:gd name="T10" fmla="*/ 98 w 195"/>
                <a:gd name="T11" fmla="*/ 7 h 195"/>
                <a:gd name="T12" fmla="*/ 7 w 195"/>
                <a:gd name="T13" fmla="*/ 97 h 195"/>
                <a:gd name="T14" fmla="*/ 98 w 195"/>
                <a:gd name="T15" fmla="*/ 188 h 195"/>
                <a:gd name="T16" fmla="*/ 188 w 195"/>
                <a:gd name="T17" fmla="*/ 97 h 195"/>
                <a:gd name="T18" fmla="*/ 98 w 195"/>
                <a:gd name="T19"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8" y="195"/>
                  </a:moveTo>
                  <a:cubicBezTo>
                    <a:pt x="44" y="195"/>
                    <a:pt x="0" y="151"/>
                    <a:pt x="0" y="97"/>
                  </a:cubicBezTo>
                  <a:cubicBezTo>
                    <a:pt x="0" y="43"/>
                    <a:pt x="44" y="0"/>
                    <a:pt x="98" y="0"/>
                  </a:cubicBezTo>
                  <a:cubicBezTo>
                    <a:pt x="151" y="0"/>
                    <a:pt x="195" y="43"/>
                    <a:pt x="195" y="97"/>
                  </a:cubicBezTo>
                  <a:cubicBezTo>
                    <a:pt x="195" y="151"/>
                    <a:pt x="151" y="195"/>
                    <a:pt x="98" y="195"/>
                  </a:cubicBezTo>
                  <a:close/>
                  <a:moveTo>
                    <a:pt x="98" y="7"/>
                  </a:moveTo>
                  <a:cubicBezTo>
                    <a:pt x="48" y="7"/>
                    <a:pt x="7" y="47"/>
                    <a:pt x="7" y="97"/>
                  </a:cubicBezTo>
                  <a:cubicBezTo>
                    <a:pt x="7" y="147"/>
                    <a:pt x="48" y="188"/>
                    <a:pt x="98" y="188"/>
                  </a:cubicBezTo>
                  <a:cubicBezTo>
                    <a:pt x="148" y="188"/>
                    <a:pt x="188" y="147"/>
                    <a:pt x="188" y="97"/>
                  </a:cubicBezTo>
                  <a:cubicBezTo>
                    <a:pt x="188" y="47"/>
                    <a:pt x="148" y="7"/>
                    <a:pt x="9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3" name="Freeform 579">
              <a:extLst>
                <a:ext uri="{FF2B5EF4-FFF2-40B4-BE49-F238E27FC236}">
                  <a16:creationId xmlns:a16="http://schemas.microsoft.com/office/drawing/2014/main" id="{DB32EA1C-5357-8998-C307-584CAA3E5F28}"/>
                </a:ext>
              </a:extLst>
            </p:cNvPr>
            <p:cNvSpPr>
              <a:spLocks noEditPoints="1"/>
            </p:cNvSpPr>
            <p:nvPr/>
          </p:nvSpPr>
          <p:spPr bwMode="auto">
            <a:xfrm>
              <a:off x="-528859" y="2314683"/>
              <a:ext cx="132589" cy="66295"/>
            </a:xfrm>
            <a:custGeom>
              <a:avLst/>
              <a:gdLst>
                <a:gd name="T0" fmla="*/ 47 w 50"/>
                <a:gd name="T1" fmla="*/ 25 h 25"/>
                <a:gd name="T2" fmla="*/ 4 w 50"/>
                <a:gd name="T3" fmla="*/ 25 h 25"/>
                <a:gd name="T4" fmla="*/ 0 w 50"/>
                <a:gd name="T5" fmla="*/ 21 h 25"/>
                <a:gd name="T6" fmla="*/ 0 w 50"/>
                <a:gd name="T7" fmla="*/ 3 h 25"/>
                <a:gd name="T8" fmla="*/ 4 w 50"/>
                <a:gd name="T9" fmla="*/ 0 h 25"/>
                <a:gd name="T10" fmla="*/ 47 w 50"/>
                <a:gd name="T11" fmla="*/ 0 h 25"/>
                <a:gd name="T12" fmla="*/ 50 w 50"/>
                <a:gd name="T13" fmla="*/ 3 h 25"/>
                <a:gd name="T14" fmla="*/ 50 w 50"/>
                <a:gd name="T15" fmla="*/ 21 h 25"/>
                <a:gd name="T16" fmla="*/ 47 w 50"/>
                <a:gd name="T17" fmla="*/ 25 h 25"/>
                <a:gd name="T18" fmla="*/ 7 w 50"/>
                <a:gd name="T19" fmla="*/ 18 h 25"/>
                <a:gd name="T20" fmla="*/ 43 w 50"/>
                <a:gd name="T21" fmla="*/ 18 h 25"/>
                <a:gd name="T22" fmla="*/ 43 w 50"/>
                <a:gd name="T23" fmla="*/ 7 h 25"/>
                <a:gd name="T24" fmla="*/ 7 w 50"/>
                <a:gd name="T25" fmla="*/ 7 h 25"/>
                <a:gd name="T26" fmla="*/ 7 w 50"/>
                <a:gd name="T2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25">
                  <a:moveTo>
                    <a:pt x="47" y="25"/>
                  </a:moveTo>
                  <a:cubicBezTo>
                    <a:pt x="4" y="25"/>
                    <a:pt x="4" y="25"/>
                    <a:pt x="4" y="25"/>
                  </a:cubicBezTo>
                  <a:cubicBezTo>
                    <a:pt x="2" y="25"/>
                    <a:pt x="0" y="23"/>
                    <a:pt x="0" y="21"/>
                  </a:cubicBezTo>
                  <a:cubicBezTo>
                    <a:pt x="0" y="3"/>
                    <a:pt x="0" y="3"/>
                    <a:pt x="0" y="3"/>
                  </a:cubicBezTo>
                  <a:cubicBezTo>
                    <a:pt x="0" y="1"/>
                    <a:pt x="2" y="0"/>
                    <a:pt x="4" y="0"/>
                  </a:cubicBezTo>
                  <a:cubicBezTo>
                    <a:pt x="47" y="0"/>
                    <a:pt x="47" y="0"/>
                    <a:pt x="47" y="0"/>
                  </a:cubicBezTo>
                  <a:cubicBezTo>
                    <a:pt x="49" y="0"/>
                    <a:pt x="50" y="1"/>
                    <a:pt x="50" y="3"/>
                  </a:cubicBezTo>
                  <a:cubicBezTo>
                    <a:pt x="50" y="21"/>
                    <a:pt x="50" y="21"/>
                    <a:pt x="50" y="21"/>
                  </a:cubicBezTo>
                  <a:cubicBezTo>
                    <a:pt x="50" y="23"/>
                    <a:pt x="49" y="25"/>
                    <a:pt x="47" y="25"/>
                  </a:cubicBezTo>
                  <a:close/>
                  <a:moveTo>
                    <a:pt x="7" y="18"/>
                  </a:moveTo>
                  <a:cubicBezTo>
                    <a:pt x="43" y="18"/>
                    <a:pt x="43" y="18"/>
                    <a:pt x="43" y="18"/>
                  </a:cubicBezTo>
                  <a:cubicBezTo>
                    <a:pt x="43" y="7"/>
                    <a:pt x="43" y="7"/>
                    <a:pt x="43" y="7"/>
                  </a:cubicBezTo>
                  <a:cubicBezTo>
                    <a:pt x="7" y="7"/>
                    <a:pt x="7" y="7"/>
                    <a:pt x="7" y="7"/>
                  </a:cubicBezTo>
                  <a:lnTo>
                    <a:pt x="7" y="1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4" name="Freeform 580">
              <a:extLst>
                <a:ext uri="{FF2B5EF4-FFF2-40B4-BE49-F238E27FC236}">
                  <a16:creationId xmlns:a16="http://schemas.microsoft.com/office/drawing/2014/main" id="{24D27EB1-7808-6FDF-9587-3C6797205EEE}"/>
                </a:ext>
              </a:extLst>
            </p:cNvPr>
            <p:cNvSpPr>
              <a:spLocks noEditPoints="1"/>
            </p:cNvSpPr>
            <p:nvPr/>
          </p:nvSpPr>
          <p:spPr bwMode="auto">
            <a:xfrm>
              <a:off x="-493968" y="2363531"/>
              <a:ext cx="66295" cy="59317"/>
            </a:xfrm>
            <a:custGeom>
              <a:avLst/>
              <a:gdLst>
                <a:gd name="T0" fmla="*/ 21 w 25"/>
                <a:gd name="T1" fmla="*/ 23 h 23"/>
                <a:gd name="T2" fmla="*/ 3 w 25"/>
                <a:gd name="T3" fmla="*/ 23 h 23"/>
                <a:gd name="T4" fmla="*/ 0 w 25"/>
                <a:gd name="T5" fmla="*/ 19 h 23"/>
                <a:gd name="T6" fmla="*/ 0 w 25"/>
                <a:gd name="T7" fmla="*/ 3 h 23"/>
                <a:gd name="T8" fmla="*/ 3 w 25"/>
                <a:gd name="T9" fmla="*/ 0 h 23"/>
                <a:gd name="T10" fmla="*/ 21 w 25"/>
                <a:gd name="T11" fmla="*/ 0 h 23"/>
                <a:gd name="T12" fmla="*/ 25 w 25"/>
                <a:gd name="T13" fmla="*/ 3 h 23"/>
                <a:gd name="T14" fmla="*/ 25 w 25"/>
                <a:gd name="T15" fmla="*/ 19 h 23"/>
                <a:gd name="T16" fmla="*/ 21 w 25"/>
                <a:gd name="T17" fmla="*/ 23 h 23"/>
                <a:gd name="T18" fmla="*/ 7 w 25"/>
                <a:gd name="T19" fmla="*/ 16 h 23"/>
                <a:gd name="T20" fmla="*/ 18 w 25"/>
                <a:gd name="T21" fmla="*/ 16 h 23"/>
                <a:gd name="T22" fmla="*/ 18 w 25"/>
                <a:gd name="T23" fmla="*/ 7 h 23"/>
                <a:gd name="T24" fmla="*/ 7 w 25"/>
                <a:gd name="T25" fmla="*/ 7 h 23"/>
                <a:gd name="T26" fmla="*/ 7 w 25"/>
                <a:gd name="T2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3">
                  <a:moveTo>
                    <a:pt x="21" y="23"/>
                  </a:moveTo>
                  <a:cubicBezTo>
                    <a:pt x="3" y="23"/>
                    <a:pt x="3" y="23"/>
                    <a:pt x="3" y="23"/>
                  </a:cubicBezTo>
                  <a:cubicBezTo>
                    <a:pt x="1" y="23"/>
                    <a:pt x="0" y="21"/>
                    <a:pt x="0" y="19"/>
                  </a:cubicBezTo>
                  <a:cubicBezTo>
                    <a:pt x="0" y="3"/>
                    <a:pt x="0" y="3"/>
                    <a:pt x="0" y="3"/>
                  </a:cubicBezTo>
                  <a:cubicBezTo>
                    <a:pt x="0" y="1"/>
                    <a:pt x="1" y="0"/>
                    <a:pt x="3" y="0"/>
                  </a:cubicBezTo>
                  <a:cubicBezTo>
                    <a:pt x="21" y="0"/>
                    <a:pt x="21" y="0"/>
                    <a:pt x="21" y="0"/>
                  </a:cubicBezTo>
                  <a:cubicBezTo>
                    <a:pt x="23" y="0"/>
                    <a:pt x="25" y="1"/>
                    <a:pt x="25" y="3"/>
                  </a:cubicBezTo>
                  <a:cubicBezTo>
                    <a:pt x="25" y="19"/>
                    <a:pt x="25" y="19"/>
                    <a:pt x="25" y="19"/>
                  </a:cubicBezTo>
                  <a:cubicBezTo>
                    <a:pt x="25" y="21"/>
                    <a:pt x="23" y="23"/>
                    <a:pt x="21" y="23"/>
                  </a:cubicBezTo>
                  <a:close/>
                  <a:moveTo>
                    <a:pt x="7" y="16"/>
                  </a:moveTo>
                  <a:cubicBezTo>
                    <a:pt x="18" y="16"/>
                    <a:pt x="18" y="16"/>
                    <a:pt x="18" y="16"/>
                  </a:cubicBezTo>
                  <a:cubicBezTo>
                    <a:pt x="18" y="7"/>
                    <a:pt x="18" y="7"/>
                    <a:pt x="18" y="7"/>
                  </a:cubicBezTo>
                  <a:cubicBezTo>
                    <a:pt x="7" y="7"/>
                    <a:pt x="7" y="7"/>
                    <a:pt x="7" y="7"/>
                  </a:cubicBezTo>
                  <a:lnTo>
                    <a:pt x="7" y="1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5" name="Freeform 581">
              <a:extLst>
                <a:ext uri="{FF2B5EF4-FFF2-40B4-BE49-F238E27FC236}">
                  <a16:creationId xmlns:a16="http://schemas.microsoft.com/office/drawing/2014/main" id="{3F508793-9EDD-4C55-0393-451264F2AA6B}"/>
                </a:ext>
              </a:extLst>
            </p:cNvPr>
            <p:cNvSpPr>
              <a:spLocks/>
            </p:cNvSpPr>
            <p:nvPr/>
          </p:nvSpPr>
          <p:spPr bwMode="auto">
            <a:xfrm>
              <a:off x="-305552" y="2433314"/>
              <a:ext cx="55827" cy="55827"/>
            </a:xfrm>
            <a:custGeom>
              <a:avLst/>
              <a:gdLst>
                <a:gd name="T0" fmla="*/ 4 w 21"/>
                <a:gd name="T1" fmla="*/ 21 h 21"/>
                <a:gd name="T2" fmla="*/ 2 w 21"/>
                <a:gd name="T3" fmla="*/ 20 h 21"/>
                <a:gd name="T4" fmla="*/ 2 w 21"/>
                <a:gd name="T5" fmla="*/ 14 h 21"/>
                <a:gd name="T6" fmla="*/ 14 w 21"/>
                <a:gd name="T7" fmla="*/ 2 h 21"/>
                <a:gd name="T8" fmla="*/ 20 w 21"/>
                <a:gd name="T9" fmla="*/ 2 h 21"/>
                <a:gd name="T10" fmla="*/ 20 w 21"/>
                <a:gd name="T11" fmla="*/ 7 h 21"/>
                <a:gd name="T12" fmla="*/ 7 w 21"/>
                <a:gd name="T13" fmla="*/ 20 h 21"/>
                <a:gd name="T14" fmla="*/ 4 w 21"/>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1">
                  <a:moveTo>
                    <a:pt x="4" y="21"/>
                  </a:moveTo>
                  <a:cubicBezTo>
                    <a:pt x="3" y="21"/>
                    <a:pt x="2" y="20"/>
                    <a:pt x="2" y="20"/>
                  </a:cubicBezTo>
                  <a:cubicBezTo>
                    <a:pt x="0" y="18"/>
                    <a:pt x="0" y="16"/>
                    <a:pt x="2" y="14"/>
                  </a:cubicBezTo>
                  <a:cubicBezTo>
                    <a:pt x="14" y="2"/>
                    <a:pt x="14" y="2"/>
                    <a:pt x="14" y="2"/>
                  </a:cubicBezTo>
                  <a:cubicBezTo>
                    <a:pt x="16" y="0"/>
                    <a:pt x="18" y="0"/>
                    <a:pt x="20" y="2"/>
                  </a:cubicBezTo>
                  <a:cubicBezTo>
                    <a:pt x="21" y="3"/>
                    <a:pt x="21" y="5"/>
                    <a:pt x="20" y="7"/>
                  </a:cubicBezTo>
                  <a:cubicBezTo>
                    <a:pt x="7" y="20"/>
                    <a:pt x="7" y="20"/>
                    <a:pt x="7" y="20"/>
                  </a:cubicBezTo>
                  <a:cubicBezTo>
                    <a:pt x="6" y="20"/>
                    <a:pt x="5" y="21"/>
                    <a:pt x="4"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6" name="Freeform 582">
              <a:extLst>
                <a:ext uri="{FF2B5EF4-FFF2-40B4-BE49-F238E27FC236}">
                  <a16:creationId xmlns:a16="http://schemas.microsoft.com/office/drawing/2014/main" id="{3BFC2DBA-2B5D-BE17-B38B-65F35C430815}"/>
                </a:ext>
              </a:extLst>
            </p:cNvPr>
            <p:cNvSpPr>
              <a:spLocks/>
            </p:cNvSpPr>
            <p:nvPr/>
          </p:nvSpPr>
          <p:spPr bwMode="auto">
            <a:xfrm>
              <a:off x="-284617" y="2415868"/>
              <a:ext cx="55827" cy="52339"/>
            </a:xfrm>
            <a:custGeom>
              <a:avLst/>
              <a:gdLst>
                <a:gd name="T0" fmla="*/ 16 w 20"/>
                <a:gd name="T1" fmla="*/ 20 h 20"/>
                <a:gd name="T2" fmla="*/ 14 w 20"/>
                <a:gd name="T3" fmla="*/ 19 h 20"/>
                <a:gd name="T4" fmla="*/ 2 w 20"/>
                <a:gd name="T5" fmla="*/ 6 h 20"/>
                <a:gd name="T6" fmla="*/ 2 w 20"/>
                <a:gd name="T7" fmla="*/ 1 h 20"/>
                <a:gd name="T8" fmla="*/ 7 w 20"/>
                <a:gd name="T9" fmla="*/ 1 h 20"/>
                <a:gd name="T10" fmla="*/ 19 w 20"/>
                <a:gd name="T11" fmla="*/ 13 h 20"/>
                <a:gd name="T12" fmla="*/ 19 w 20"/>
                <a:gd name="T13" fmla="*/ 19 h 20"/>
                <a:gd name="T14" fmla="*/ 16 w 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6" y="20"/>
                  </a:moveTo>
                  <a:cubicBezTo>
                    <a:pt x="15" y="20"/>
                    <a:pt x="14" y="19"/>
                    <a:pt x="14" y="19"/>
                  </a:cubicBezTo>
                  <a:cubicBezTo>
                    <a:pt x="2" y="6"/>
                    <a:pt x="2" y="6"/>
                    <a:pt x="2" y="6"/>
                  </a:cubicBezTo>
                  <a:cubicBezTo>
                    <a:pt x="0" y="5"/>
                    <a:pt x="0" y="3"/>
                    <a:pt x="2" y="1"/>
                  </a:cubicBezTo>
                  <a:cubicBezTo>
                    <a:pt x="3" y="0"/>
                    <a:pt x="5" y="0"/>
                    <a:pt x="7" y="1"/>
                  </a:cubicBezTo>
                  <a:cubicBezTo>
                    <a:pt x="19" y="13"/>
                    <a:pt x="19" y="13"/>
                    <a:pt x="19" y="13"/>
                  </a:cubicBezTo>
                  <a:cubicBezTo>
                    <a:pt x="20" y="15"/>
                    <a:pt x="20" y="17"/>
                    <a:pt x="19" y="19"/>
                  </a:cubicBezTo>
                  <a:cubicBezTo>
                    <a:pt x="18" y="19"/>
                    <a:pt x="17" y="20"/>
                    <a:pt x="1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1" name="Shape12_20200717_154439">
            <a:extLst>
              <a:ext uri="{FF2B5EF4-FFF2-40B4-BE49-F238E27FC236}">
                <a16:creationId xmlns:a16="http://schemas.microsoft.com/office/drawing/2014/main" id="{6F98978E-8D37-77FB-9A3F-BB469B536D5F}"/>
              </a:ext>
            </a:extLst>
          </p:cNvPr>
          <p:cNvGrpSpPr>
            <a:grpSpLocks noChangeAspect="1"/>
          </p:cNvGrpSpPr>
          <p:nvPr/>
        </p:nvGrpSpPr>
        <p:grpSpPr>
          <a:xfrm>
            <a:off x="5925029" y="3873665"/>
            <a:ext cx="341939" cy="596647"/>
            <a:chOff x="-6788435" y="3640568"/>
            <a:chExt cx="341939" cy="596647"/>
          </a:xfrm>
          <a:solidFill>
            <a:schemeClr val="accent1"/>
          </a:solidFill>
        </p:grpSpPr>
        <p:sp>
          <p:nvSpPr>
            <p:cNvPr id="145" name="Freeform 583">
              <a:extLst>
                <a:ext uri="{FF2B5EF4-FFF2-40B4-BE49-F238E27FC236}">
                  <a16:creationId xmlns:a16="http://schemas.microsoft.com/office/drawing/2014/main" id="{88565EB7-C57B-D309-46A3-984B8B10A4C3}"/>
                </a:ext>
              </a:extLst>
            </p:cNvPr>
            <p:cNvSpPr>
              <a:spLocks noEditPoints="1"/>
            </p:cNvSpPr>
            <p:nvPr/>
          </p:nvSpPr>
          <p:spPr bwMode="auto">
            <a:xfrm>
              <a:off x="-6788435" y="3766178"/>
              <a:ext cx="341939" cy="345429"/>
            </a:xfrm>
            <a:custGeom>
              <a:avLst/>
              <a:gdLst>
                <a:gd name="T0" fmla="*/ 105 w 131"/>
                <a:gd name="T1" fmla="*/ 131 h 131"/>
                <a:gd name="T2" fmla="*/ 26 w 131"/>
                <a:gd name="T3" fmla="*/ 131 h 131"/>
                <a:gd name="T4" fmla="*/ 0 w 131"/>
                <a:gd name="T5" fmla="*/ 105 h 131"/>
                <a:gd name="T6" fmla="*/ 0 w 131"/>
                <a:gd name="T7" fmla="*/ 26 h 131"/>
                <a:gd name="T8" fmla="*/ 26 w 131"/>
                <a:gd name="T9" fmla="*/ 0 h 131"/>
                <a:gd name="T10" fmla="*/ 105 w 131"/>
                <a:gd name="T11" fmla="*/ 0 h 131"/>
                <a:gd name="T12" fmla="*/ 131 w 131"/>
                <a:gd name="T13" fmla="*/ 26 h 131"/>
                <a:gd name="T14" fmla="*/ 131 w 131"/>
                <a:gd name="T15" fmla="*/ 105 h 131"/>
                <a:gd name="T16" fmla="*/ 105 w 131"/>
                <a:gd name="T17" fmla="*/ 131 h 131"/>
                <a:gd name="T18" fmla="*/ 26 w 131"/>
                <a:gd name="T19" fmla="*/ 7 h 131"/>
                <a:gd name="T20" fmla="*/ 7 w 131"/>
                <a:gd name="T21" fmla="*/ 26 h 131"/>
                <a:gd name="T22" fmla="*/ 7 w 131"/>
                <a:gd name="T23" fmla="*/ 105 h 131"/>
                <a:gd name="T24" fmla="*/ 26 w 131"/>
                <a:gd name="T25" fmla="*/ 123 h 131"/>
                <a:gd name="T26" fmla="*/ 105 w 131"/>
                <a:gd name="T27" fmla="*/ 123 h 131"/>
                <a:gd name="T28" fmla="*/ 123 w 131"/>
                <a:gd name="T29" fmla="*/ 105 h 131"/>
                <a:gd name="T30" fmla="*/ 123 w 131"/>
                <a:gd name="T31" fmla="*/ 26 h 131"/>
                <a:gd name="T32" fmla="*/ 105 w 131"/>
                <a:gd name="T33" fmla="*/ 7 h 131"/>
                <a:gd name="T34" fmla="*/ 26 w 131"/>
                <a:gd name="T35" fmla="*/ 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31">
                  <a:moveTo>
                    <a:pt x="105" y="131"/>
                  </a:moveTo>
                  <a:cubicBezTo>
                    <a:pt x="26" y="131"/>
                    <a:pt x="26" y="131"/>
                    <a:pt x="26" y="131"/>
                  </a:cubicBezTo>
                  <a:cubicBezTo>
                    <a:pt x="12" y="131"/>
                    <a:pt x="0" y="119"/>
                    <a:pt x="0" y="105"/>
                  </a:cubicBezTo>
                  <a:cubicBezTo>
                    <a:pt x="0" y="26"/>
                    <a:pt x="0" y="26"/>
                    <a:pt x="0" y="26"/>
                  </a:cubicBezTo>
                  <a:cubicBezTo>
                    <a:pt x="0" y="12"/>
                    <a:pt x="12" y="0"/>
                    <a:pt x="26" y="0"/>
                  </a:cubicBezTo>
                  <a:cubicBezTo>
                    <a:pt x="105" y="0"/>
                    <a:pt x="105" y="0"/>
                    <a:pt x="105" y="0"/>
                  </a:cubicBezTo>
                  <a:cubicBezTo>
                    <a:pt x="119" y="0"/>
                    <a:pt x="131" y="12"/>
                    <a:pt x="131" y="26"/>
                  </a:cubicBezTo>
                  <a:cubicBezTo>
                    <a:pt x="131" y="105"/>
                    <a:pt x="131" y="105"/>
                    <a:pt x="131" y="105"/>
                  </a:cubicBezTo>
                  <a:cubicBezTo>
                    <a:pt x="131" y="119"/>
                    <a:pt x="119" y="131"/>
                    <a:pt x="105" y="131"/>
                  </a:cubicBezTo>
                  <a:close/>
                  <a:moveTo>
                    <a:pt x="26" y="7"/>
                  </a:moveTo>
                  <a:cubicBezTo>
                    <a:pt x="16" y="7"/>
                    <a:pt x="7" y="16"/>
                    <a:pt x="7" y="26"/>
                  </a:cubicBezTo>
                  <a:cubicBezTo>
                    <a:pt x="7" y="105"/>
                    <a:pt x="7" y="105"/>
                    <a:pt x="7" y="105"/>
                  </a:cubicBezTo>
                  <a:cubicBezTo>
                    <a:pt x="7" y="115"/>
                    <a:pt x="16" y="123"/>
                    <a:pt x="26" y="123"/>
                  </a:cubicBezTo>
                  <a:cubicBezTo>
                    <a:pt x="105" y="123"/>
                    <a:pt x="105" y="123"/>
                    <a:pt x="105" y="123"/>
                  </a:cubicBezTo>
                  <a:cubicBezTo>
                    <a:pt x="115" y="123"/>
                    <a:pt x="123" y="115"/>
                    <a:pt x="123" y="105"/>
                  </a:cubicBezTo>
                  <a:cubicBezTo>
                    <a:pt x="123" y="26"/>
                    <a:pt x="123" y="26"/>
                    <a:pt x="123" y="26"/>
                  </a:cubicBezTo>
                  <a:cubicBezTo>
                    <a:pt x="123" y="16"/>
                    <a:pt x="115" y="7"/>
                    <a:pt x="105" y="7"/>
                  </a:cubicBezTo>
                  <a:lnTo>
                    <a:pt x="26"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6" name="Freeform 584">
              <a:extLst>
                <a:ext uri="{FF2B5EF4-FFF2-40B4-BE49-F238E27FC236}">
                  <a16:creationId xmlns:a16="http://schemas.microsoft.com/office/drawing/2014/main" id="{097DEEF4-8D49-21BC-24A4-82281E1C4BC8}"/>
                </a:ext>
              </a:extLst>
            </p:cNvPr>
            <p:cNvSpPr>
              <a:spLocks/>
            </p:cNvSpPr>
            <p:nvPr/>
          </p:nvSpPr>
          <p:spPr bwMode="auto">
            <a:xfrm>
              <a:off x="-6687248" y="3842940"/>
              <a:ext cx="80252" cy="104675"/>
            </a:xfrm>
            <a:custGeom>
              <a:avLst/>
              <a:gdLst>
                <a:gd name="T0" fmla="*/ 26 w 30"/>
                <a:gd name="T1" fmla="*/ 40 h 40"/>
                <a:gd name="T2" fmla="*/ 4 w 30"/>
                <a:gd name="T3" fmla="*/ 40 h 40"/>
                <a:gd name="T4" fmla="*/ 0 w 30"/>
                <a:gd name="T5" fmla="*/ 36 h 40"/>
                <a:gd name="T6" fmla="*/ 4 w 30"/>
                <a:gd name="T7" fmla="*/ 33 h 40"/>
                <a:gd name="T8" fmla="*/ 23 w 30"/>
                <a:gd name="T9" fmla="*/ 33 h 40"/>
                <a:gd name="T10" fmla="*/ 23 w 30"/>
                <a:gd name="T11" fmla="*/ 4 h 40"/>
                <a:gd name="T12" fmla="*/ 26 w 30"/>
                <a:gd name="T13" fmla="*/ 0 h 40"/>
                <a:gd name="T14" fmla="*/ 30 w 30"/>
                <a:gd name="T15" fmla="*/ 4 h 40"/>
                <a:gd name="T16" fmla="*/ 30 w 30"/>
                <a:gd name="T17" fmla="*/ 36 h 40"/>
                <a:gd name="T18" fmla="*/ 26 w 30"/>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0">
                  <a:moveTo>
                    <a:pt x="26" y="40"/>
                  </a:moveTo>
                  <a:cubicBezTo>
                    <a:pt x="4" y="40"/>
                    <a:pt x="4" y="40"/>
                    <a:pt x="4" y="40"/>
                  </a:cubicBezTo>
                  <a:cubicBezTo>
                    <a:pt x="2" y="40"/>
                    <a:pt x="0" y="38"/>
                    <a:pt x="0" y="36"/>
                  </a:cubicBezTo>
                  <a:cubicBezTo>
                    <a:pt x="0" y="34"/>
                    <a:pt x="2" y="33"/>
                    <a:pt x="4" y="33"/>
                  </a:cubicBezTo>
                  <a:cubicBezTo>
                    <a:pt x="23" y="33"/>
                    <a:pt x="23" y="33"/>
                    <a:pt x="23" y="33"/>
                  </a:cubicBezTo>
                  <a:cubicBezTo>
                    <a:pt x="23" y="4"/>
                    <a:pt x="23" y="4"/>
                    <a:pt x="23" y="4"/>
                  </a:cubicBezTo>
                  <a:cubicBezTo>
                    <a:pt x="23" y="2"/>
                    <a:pt x="24" y="0"/>
                    <a:pt x="26" y="0"/>
                  </a:cubicBezTo>
                  <a:cubicBezTo>
                    <a:pt x="28" y="0"/>
                    <a:pt x="30" y="2"/>
                    <a:pt x="30" y="4"/>
                  </a:cubicBezTo>
                  <a:cubicBezTo>
                    <a:pt x="30" y="36"/>
                    <a:pt x="30" y="36"/>
                    <a:pt x="30" y="36"/>
                  </a:cubicBezTo>
                  <a:cubicBezTo>
                    <a:pt x="30" y="38"/>
                    <a:pt x="28" y="40"/>
                    <a:pt x="26"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7" name="Freeform 585">
              <a:extLst>
                <a:ext uri="{FF2B5EF4-FFF2-40B4-BE49-F238E27FC236}">
                  <a16:creationId xmlns:a16="http://schemas.microsoft.com/office/drawing/2014/main" id="{7DC8ABCA-E262-90AA-8B16-B9C8E0FF5942}"/>
                </a:ext>
              </a:extLst>
            </p:cNvPr>
            <p:cNvSpPr>
              <a:spLocks noEditPoints="1"/>
            </p:cNvSpPr>
            <p:nvPr/>
          </p:nvSpPr>
          <p:spPr bwMode="auto">
            <a:xfrm>
              <a:off x="-6725630" y="3640568"/>
              <a:ext cx="216329" cy="143057"/>
            </a:xfrm>
            <a:custGeom>
              <a:avLst/>
              <a:gdLst>
                <a:gd name="T0" fmla="*/ 79 w 82"/>
                <a:gd name="T1" fmla="*/ 55 h 55"/>
                <a:gd name="T2" fmla="*/ 4 w 82"/>
                <a:gd name="T3" fmla="*/ 55 h 55"/>
                <a:gd name="T4" fmla="*/ 0 w 82"/>
                <a:gd name="T5" fmla="*/ 52 h 55"/>
                <a:gd name="T6" fmla="*/ 0 w 82"/>
                <a:gd name="T7" fmla="*/ 17 h 55"/>
                <a:gd name="T8" fmla="*/ 18 w 82"/>
                <a:gd name="T9" fmla="*/ 0 h 55"/>
                <a:gd name="T10" fmla="*/ 65 w 82"/>
                <a:gd name="T11" fmla="*/ 0 h 55"/>
                <a:gd name="T12" fmla="*/ 82 w 82"/>
                <a:gd name="T13" fmla="*/ 17 h 55"/>
                <a:gd name="T14" fmla="*/ 82 w 82"/>
                <a:gd name="T15" fmla="*/ 52 h 55"/>
                <a:gd name="T16" fmla="*/ 79 w 82"/>
                <a:gd name="T17" fmla="*/ 55 h 55"/>
                <a:gd name="T18" fmla="*/ 8 w 82"/>
                <a:gd name="T19" fmla="*/ 48 h 55"/>
                <a:gd name="T20" fmla="*/ 75 w 82"/>
                <a:gd name="T21" fmla="*/ 48 h 55"/>
                <a:gd name="T22" fmla="*/ 75 w 82"/>
                <a:gd name="T23" fmla="*/ 17 h 55"/>
                <a:gd name="T24" fmla="*/ 65 w 82"/>
                <a:gd name="T25" fmla="*/ 7 h 55"/>
                <a:gd name="T26" fmla="*/ 18 w 82"/>
                <a:gd name="T27" fmla="*/ 7 h 55"/>
                <a:gd name="T28" fmla="*/ 8 w 82"/>
                <a:gd name="T29" fmla="*/ 17 h 55"/>
                <a:gd name="T30" fmla="*/ 8 w 82"/>
                <a:gd name="T31"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55">
                  <a:moveTo>
                    <a:pt x="79" y="55"/>
                  </a:moveTo>
                  <a:cubicBezTo>
                    <a:pt x="4" y="55"/>
                    <a:pt x="4" y="55"/>
                    <a:pt x="4" y="55"/>
                  </a:cubicBezTo>
                  <a:cubicBezTo>
                    <a:pt x="2" y="55"/>
                    <a:pt x="0" y="54"/>
                    <a:pt x="0" y="52"/>
                  </a:cubicBezTo>
                  <a:cubicBezTo>
                    <a:pt x="0" y="17"/>
                    <a:pt x="0" y="17"/>
                    <a:pt x="0" y="17"/>
                  </a:cubicBezTo>
                  <a:cubicBezTo>
                    <a:pt x="0" y="8"/>
                    <a:pt x="8" y="0"/>
                    <a:pt x="18" y="0"/>
                  </a:cubicBezTo>
                  <a:cubicBezTo>
                    <a:pt x="65" y="0"/>
                    <a:pt x="65" y="0"/>
                    <a:pt x="65" y="0"/>
                  </a:cubicBezTo>
                  <a:cubicBezTo>
                    <a:pt x="75" y="0"/>
                    <a:pt x="82" y="8"/>
                    <a:pt x="82" y="17"/>
                  </a:cubicBezTo>
                  <a:cubicBezTo>
                    <a:pt x="82" y="52"/>
                    <a:pt x="82" y="52"/>
                    <a:pt x="82" y="52"/>
                  </a:cubicBezTo>
                  <a:cubicBezTo>
                    <a:pt x="82" y="54"/>
                    <a:pt x="81" y="55"/>
                    <a:pt x="79" y="55"/>
                  </a:cubicBezTo>
                  <a:close/>
                  <a:moveTo>
                    <a:pt x="8" y="48"/>
                  </a:moveTo>
                  <a:cubicBezTo>
                    <a:pt x="75" y="48"/>
                    <a:pt x="75" y="48"/>
                    <a:pt x="75" y="48"/>
                  </a:cubicBezTo>
                  <a:cubicBezTo>
                    <a:pt x="75" y="17"/>
                    <a:pt x="75" y="17"/>
                    <a:pt x="75" y="17"/>
                  </a:cubicBezTo>
                  <a:cubicBezTo>
                    <a:pt x="75" y="12"/>
                    <a:pt x="71" y="7"/>
                    <a:pt x="65" y="7"/>
                  </a:cubicBezTo>
                  <a:cubicBezTo>
                    <a:pt x="18" y="7"/>
                    <a:pt x="18" y="7"/>
                    <a:pt x="18" y="7"/>
                  </a:cubicBezTo>
                  <a:cubicBezTo>
                    <a:pt x="12" y="7"/>
                    <a:pt x="8" y="12"/>
                    <a:pt x="8" y="17"/>
                  </a:cubicBezTo>
                  <a:lnTo>
                    <a:pt x="8" y="4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8" name="Freeform 586">
              <a:extLst>
                <a:ext uri="{FF2B5EF4-FFF2-40B4-BE49-F238E27FC236}">
                  <a16:creationId xmlns:a16="http://schemas.microsoft.com/office/drawing/2014/main" id="{423D89C6-E385-04C5-3C6A-44F8048CC8A4}"/>
                </a:ext>
              </a:extLst>
            </p:cNvPr>
            <p:cNvSpPr>
              <a:spLocks noEditPoints="1"/>
            </p:cNvSpPr>
            <p:nvPr/>
          </p:nvSpPr>
          <p:spPr bwMode="auto">
            <a:xfrm>
              <a:off x="-6725630" y="4090670"/>
              <a:ext cx="216329" cy="146545"/>
            </a:xfrm>
            <a:custGeom>
              <a:avLst/>
              <a:gdLst>
                <a:gd name="T0" fmla="*/ 65 w 82"/>
                <a:gd name="T1" fmla="*/ 56 h 56"/>
                <a:gd name="T2" fmla="*/ 18 w 82"/>
                <a:gd name="T3" fmla="*/ 56 h 56"/>
                <a:gd name="T4" fmla="*/ 0 w 82"/>
                <a:gd name="T5" fmla="*/ 39 h 56"/>
                <a:gd name="T6" fmla="*/ 0 w 82"/>
                <a:gd name="T7" fmla="*/ 4 h 56"/>
                <a:gd name="T8" fmla="*/ 4 w 82"/>
                <a:gd name="T9" fmla="*/ 0 h 56"/>
                <a:gd name="T10" fmla="*/ 79 w 82"/>
                <a:gd name="T11" fmla="*/ 0 h 56"/>
                <a:gd name="T12" fmla="*/ 82 w 82"/>
                <a:gd name="T13" fmla="*/ 4 h 56"/>
                <a:gd name="T14" fmla="*/ 82 w 82"/>
                <a:gd name="T15" fmla="*/ 39 h 56"/>
                <a:gd name="T16" fmla="*/ 65 w 82"/>
                <a:gd name="T17" fmla="*/ 56 h 56"/>
                <a:gd name="T18" fmla="*/ 8 w 82"/>
                <a:gd name="T19" fmla="*/ 8 h 56"/>
                <a:gd name="T20" fmla="*/ 8 w 82"/>
                <a:gd name="T21" fmla="*/ 39 h 56"/>
                <a:gd name="T22" fmla="*/ 18 w 82"/>
                <a:gd name="T23" fmla="*/ 49 h 56"/>
                <a:gd name="T24" fmla="*/ 65 w 82"/>
                <a:gd name="T25" fmla="*/ 49 h 56"/>
                <a:gd name="T26" fmla="*/ 75 w 82"/>
                <a:gd name="T27" fmla="*/ 39 h 56"/>
                <a:gd name="T28" fmla="*/ 75 w 82"/>
                <a:gd name="T29" fmla="*/ 8 h 56"/>
                <a:gd name="T30" fmla="*/ 8 w 82"/>
                <a:gd name="T31"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56">
                  <a:moveTo>
                    <a:pt x="65" y="56"/>
                  </a:moveTo>
                  <a:cubicBezTo>
                    <a:pt x="18" y="56"/>
                    <a:pt x="18" y="56"/>
                    <a:pt x="18" y="56"/>
                  </a:cubicBezTo>
                  <a:cubicBezTo>
                    <a:pt x="8" y="56"/>
                    <a:pt x="0" y="48"/>
                    <a:pt x="0" y="39"/>
                  </a:cubicBezTo>
                  <a:cubicBezTo>
                    <a:pt x="0" y="4"/>
                    <a:pt x="0" y="4"/>
                    <a:pt x="0" y="4"/>
                  </a:cubicBezTo>
                  <a:cubicBezTo>
                    <a:pt x="0" y="2"/>
                    <a:pt x="2" y="0"/>
                    <a:pt x="4" y="0"/>
                  </a:cubicBezTo>
                  <a:cubicBezTo>
                    <a:pt x="79" y="0"/>
                    <a:pt x="79" y="0"/>
                    <a:pt x="79" y="0"/>
                  </a:cubicBezTo>
                  <a:cubicBezTo>
                    <a:pt x="81" y="0"/>
                    <a:pt x="82" y="2"/>
                    <a:pt x="82" y="4"/>
                  </a:cubicBezTo>
                  <a:cubicBezTo>
                    <a:pt x="82" y="39"/>
                    <a:pt x="82" y="39"/>
                    <a:pt x="82" y="39"/>
                  </a:cubicBezTo>
                  <a:cubicBezTo>
                    <a:pt x="82" y="48"/>
                    <a:pt x="75" y="56"/>
                    <a:pt x="65" y="56"/>
                  </a:cubicBezTo>
                  <a:close/>
                  <a:moveTo>
                    <a:pt x="8" y="8"/>
                  </a:moveTo>
                  <a:cubicBezTo>
                    <a:pt x="8" y="39"/>
                    <a:pt x="8" y="39"/>
                    <a:pt x="8" y="39"/>
                  </a:cubicBezTo>
                  <a:cubicBezTo>
                    <a:pt x="8" y="44"/>
                    <a:pt x="12" y="49"/>
                    <a:pt x="18" y="49"/>
                  </a:cubicBezTo>
                  <a:cubicBezTo>
                    <a:pt x="65" y="49"/>
                    <a:pt x="65" y="49"/>
                    <a:pt x="65" y="49"/>
                  </a:cubicBezTo>
                  <a:cubicBezTo>
                    <a:pt x="71" y="49"/>
                    <a:pt x="75" y="44"/>
                    <a:pt x="75" y="39"/>
                  </a:cubicBezTo>
                  <a:cubicBezTo>
                    <a:pt x="75" y="8"/>
                    <a:pt x="75" y="8"/>
                    <a:pt x="75" y="8"/>
                  </a:cubicBezTo>
                  <a:lnTo>
                    <a:pt x="8"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sp>
        <p:nvSpPr>
          <p:cNvPr id="42" name="Shape13_20200717_154439">
            <a:extLst>
              <a:ext uri="{FF2B5EF4-FFF2-40B4-BE49-F238E27FC236}">
                <a16:creationId xmlns:a16="http://schemas.microsoft.com/office/drawing/2014/main" id="{7315F77A-3AE6-2550-68D0-44FFB0EA8E21}"/>
              </a:ext>
            </a:extLst>
          </p:cNvPr>
          <p:cNvSpPr>
            <a:spLocks noChangeAspect="1"/>
          </p:cNvSpPr>
          <p:nvPr/>
        </p:nvSpPr>
        <p:spPr bwMode="auto">
          <a:xfrm>
            <a:off x="2057209" y="2566747"/>
            <a:ext cx="244242" cy="240754"/>
          </a:xfrm>
          <a:custGeom>
            <a:avLst/>
            <a:gdLst>
              <a:gd name="T0" fmla="*/ 19 w 92"/>
              <a:gd name="T1" fmla="*/ 92 h 92"/>
              <a:gd name="T2" fmla="*/ 16 w 92"/>
              <a:gd name="T3" fmla="*/ 90 h 92"/>
              <a:gd name="T4" fmla="*/ 21 w 92"/>
              <a:gd name="T5" fmla="*/ 21 h 92"/>
              <a:gd name="T6" fmla="*/ 90 w 92"/>
              <a:gd name="T7" fmla="*/ 17 h 92"/>
              <a:gd name="T8" fmla="*/ 91 w 92"/>
              <a:gd name="T9" fmla="*/ 22 h 92"/>
              <a:gd name="T10" fmla="*/ 86 w 92"/>
              <a:gd name="T11" fmla="*/ 22 h 92"/>
              <a:gd name="T12" fmla="*/ 26 w 92"/>
              <a:gd name="T13" fmla="*/ 26 h 92"/>
              <a:gd name="T14" fmla="*/ 22 w 92"/>
              <a:gd name="T15" fmla="*/ 86 h 92"/>
              <a:gd name="T16" fmla="*/ 22 w 92"/>
              <a:gd name="T17" fmla="*/ 91 h 92"/>
              <a:gd name="T18" fmla="*/ 19 w 92"/>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19" y="92"/>
                </a:moveTo>
                <a:cubicBezTo>
                  <a:pt x="18" y="92"/>
                  <a:pt x="17" y="91"/>
                  <a:pt x="16" y="90"/>
                </a:cubicBezTo>
                <a:cubicBezTo>
                  <a:pt x="0" y="70"/>
                  <a:pt x="2" y="40"/>
                  <a:pt x="21" y="21"/>
                </a:cubicBezTo>
                <a:cubicBezTo>
                  <a:pt x="40" y="2"/>
                  <a:pt x="69" y="0"/>
                  <a:pt x="90" y="17"/>
                </a:cubicBezTo>
                <a:cubicBezTo>
                  <a:pt x="92" y="18"/>
                  <a:pt x="92" y="20"/>
                  <a:pt x="91" y="22"/>
                </a:cubicBezTo>
                <a:cubicBezTo>
                  <a:pt x="90" y="23"/>
                  <a:pt x="88" y="23"/>
                  <a:pt x="86" y="22"/>
                </a:cubicBezTo>
                <a:cubicBezTo>
                  <a:pt x="68" y="8"/>
                  <a:pt x="42" y="10"/>
                  <a:pt x="26" y="26"/>
                </a:cubicBezTo>
                <a:cubicBezTo>
                  <a:pt x="10" y="42"/>
                  <a:pt x="8" y="68"/>
                  <a:pt x="22" y="86"/>
                </a:cubicBezTo>
                <a:cubicBezTo>
                  <a:pt x="23" y="88"/>
                  <a:pt x="23" y="90"/>
                  <a:pt x="22" y="91"/>
                </a:cubicBezTo>
                <a:cubicBezTo>
                  <a:pt x="21" y="92"/>
                  <a:pt x="20" y="92"/>
                  <a:pt x="19" y="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43" name="Shape14_20200717_154439">
            <a:extLst>
              <a:ext uri="{FF2B5EF4-FFF2-40B4-BE49-F238E27FC236}">
                <a16:creationId xmlns:a16="http://schemas.microsoft.com/office/drawing/2014/main" id="{F945D6FD-502A-4AE0-3378-893BDA0FDC75}"/>
              </a:ext>
            </a:extLst>
          </p:cNvPr>
          <p:cNvSpPr>
            <a:spLocks noChangeAspect="1"/>
          </p:cNvSpPr>
          <p:nvPr/>
        </p:nvSpPr>
        <p:spPr bwMode="auto">
          <a:xfrm>
            <a:off x="2058953" y="2566747"/>
            <a:ext cx="240754" cy="240754"/>
          </a:xfrm>
          <a:custGeom>
            <a:avLst/>
            <a:gdLst>
              <a:gd name="T0" fmla="*/ 73 w 92"/>
              <a:gd name="T1" fmla="*/ 92 h 92"/>
              <a:gd name="T2" fmla="*/ 71 w 92"/>
              <a:gd name="T3" fmla="*/ 91 h 92"/>
              <a:gd name="T4" fmla="*/ 70 w 92"/>
              <a:gd name="T5" fmla="*/ 86 h 92"/>
              <a:gd name="T6" fmla="*/ 66 w 92"/>
              <a:gd name="T7" fmla="*/ 26 h 92"/>
              <a:gd name="T8" fmla="*/ 6 w 92"/>
              <a:gd name="T9" fmla="*/ 22 h 92"/>
              <a:gd name="T10" fmla="*/ 1 w 92"/>
              <a:gd name="T11" fmla="*/ 22 h 92"/>
              <a:gd name="T12" fmla="*/ 2 w 92"/>
              <a:gd name="T13" fmla="*/ 17 h 92"/>
              <a:gd name="T14" fmla="*/ 71 w 92"/>
              <a:gd name="T15" fmla="*/ 21 h 92"/>
              <a:gd name="T16" fmla="*/ 76 w 92"/>
              <a:gd name="T17" fmla="*/ 90 h 92"/>
              <a:gd name="T18" fmla="*/ 73 w 92"/>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73" y="92"/>
                </a:moveTo>
                <a:cubicBezTo>
                  <a:pt x="72" y="92"/>
                  <a:pt x="71" y="92"/>
                  <a:pt x="71" y="91"/>
                </a:cubicBezTo>
                <a:cubicBezTo>
                  <a:pt x="69" y="90"/>
                  <a:pt x="69" y="88"/>
                  <a:pt x="70" y="86"/>
                </a:cubicBezTo>
                <a:cubicBezTo>
                  <a:pt x="84" y="68"/>
                  <a:pt x="82" y="42"/>
                  <a:pt x="66" y="26"/>
                </a:cubicBezTo>
                <a:cubicBezTo>
                  <a:pt x="50" y="10"/>
                  <a:pt x="24" y="8"/>
                  <a:pt x="6" y="22"/>
                </a:cubicBezTo>
                <a:cubicBezTo>
                  <a:pt x="5" y="23"/>
                  <a:pt x="2" y="23"/>
                  <a:pt x="1" y="22"/>
                </a:cubicBezTo>
                <a:cubicBezTo>
                  <a:pt x="0" y="20"/>
                  <a:pt x="0" y="18"/>
                  <a:pt x="2" y="17"/>
                </a:cubicBezTo>
                <a:cubicBezTo>
                  <a:pt x="23" y="0"/>
                  <a:pt x="53" y="2"/>
                  <a:pt x="71" y="21"/>
                </a:cubicBezTo>
                <a:cubicBezTo>
                  <a:pt x="90" y="40"/>
                  <a:pt x="92" y="69"/>
                  <a:pt x="76" y="90"/>
                </a:cubicBezTo>
                <a:cubicBezTo>
                  <a:pt x="75" y="91"/>
                  <a:pt x="74" y="92"/>
                  <a:pt x="73" y="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44" name="Shape15_20200717_154439">
            <a:extLst>
              <a:ext uri="{FF2B5EF4-FFF2-40B4-BE49-F238E27FC236}">
                <a16:creationId xmlns:a16="http://schemas.microsoft.com/office/drawing/2014/main" id="{5931883E-A516-DE60-06F5-A8A87C3BDF60}"/>
              </a:ext>
            </a:extLst>
          </p:cNvPr>
          <p:cNvGrpSpPr>
            <a:grpSpLocks noChangeAspect="1"/>
          </p:cNvGrpSpPr>
          <p:nvPr/>
        </p:nvGrpSpPr>
        <p:grpSpPr>
          <a:xfrm>
            <a:off x="1889729" y="2594661"/>
            <a:ext cx="579203" cy="589671"/>
            <a:chOff x="-5675388" y="3651035"/>
            <a:chExt cx="579203" cy="589671"/>
          </a:xfrm>
          <a:solidFill>
            <a:schemeClr val="accent1"/>
          </a:solidFill>
        </p:grpSpPr>
        <p:sp>
          <p:nvSpPr>
            <p:cNvPr id="140" name="Freeform 587">
              <a:extLst>
                <a:ext uri="{FF2B5EF4-FFF2-40B4-BE49-F238E27FC236}">
                  <a16:creationId xmlns:a16="http://schemas.microsoft.com/office/drawing/2014/main" id="{4C977FF5-9C14-48EC-5C6A-9C4324DED584}"/>
                </a:ext>
              </a:extLst>
            </p:cNvPr>
            <p:cNvSpPr>
              <a:spLocks noEditPoints="1"/>
            </p:cNvSpPr>
            <p:nvPr/>
          </p:nvSpPr>
          <p:spPr bwMode="auto">
            <a:xfrm>
              <a:off x="-5630030" y="3699883"/>
              <a:ext cx="484996" cy="481506"/>
            </a:xfrm>
            <a:custGeom>
              <a:avLst/>
              <a:gdLst>
                <a:gd name="T0" fmla="*/ 92 w 184"/>
                <a:gd name="T1" fmla="*/ 184 h 184"/>
                <a:gd name="T2" fmla="*/ 0 w 184"/>
                <a:gd name="T3" fmla="*/ 92 h 184"/>
                <a:gd name="T4" fmla="*/ 92 w 184"/>
                <a:gd name="T5" fmla="*/ 0 h 184"/>
                <a:gd name="T6" fmla="*/ 184 w 184"/>
                <a:gd name="T7" fmla="*/ 92 h 184"/>
                <a:gd name="T8" fmla="*/ 92 w 184"/>
                <a:gd name="T9" fmla="*/ 184 h 184"/>
                <a:gd name="T10" fmla="*/ 92 w 184"/>
                <a:gd name="T11" fmla="*/ 7 h 184"/>
                <a:gd name="T12" fmla="*/ 7 w 184"/>
                <a:gd name="T13" fmla="*/ 92 h 184"/>
                <a:gd name="T14" fmla="*/ 92 w 184"/>
                <a:gd name="T15" fmla="*/ 177 h 184"/>
                <a:gd name="T16" fmla="*/ 177 w 184"/>
                <a:gd name="T17" fmla="*/ 92 h 184"/>
                <a:gd name="T18" fmla="*/ 92 w 184"/>
                <a:gd name="T19"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184"/>
                  </a:moveTo>
                  <a:cubicBezTo>
                    <a:pt x="42" y="184"/>
                    <a:pt x="0" y="143"/>
                    <a:pt x="0" y="92"/>
                  </a:cubicBezTo>
                  <a:cubicBezTo>
                    <a:pt x="0" y="41"/>
                    <a:pt x="42" y="0"/>
                    <a:pt x="92" y="0"/>
                  </a:cubicBezTo>
                  <a:cubicBezTo>
                    <a:pt x="143" y="0"/>
                    <a:pt x="184" y="41"/>
                    <a:pt x="184" y="92"/>
                  </a:cubicBezTo>
                  <a:cubicBezTo>
                    <a:pt x="184" y="143"/>
                    <a:pt x="143" y="184"/>
                    <a:pt x="92" y="184"/>
                  </a:cubicBezTo>
                  <a:close/>
                  <a:moveTo>
                    <a:pt x="92" y="7"/>
                  </a:moveTo>
                  <a:cubicBezTo>
                    <a:pt x="45" y="7"/>
                    <a:pt x="7" y="45"/>
                    <a:pt x="7" y="92"/>
                  </a:cubicBezTo>
                  <a:cubicBezTo>
                    <a:pt x="7" y="139"/>
                    <a:pt x="45" y="177"/>
                    <a:pt x="92" y="177"/>
                  </a:cubicBezTo>
                  <a:cubicBezTo>
                    <a:pt x="139" y="177"/>
                    <a:pt x="177" y="139"/>
                    <a:pt x="177" y="92"/>
                  </a:cubicBezTo>
                  <a:cubicBezTo>
                    <a:pt x="177" y="45"/>
                    <a:pt x="139" y="7"/>
                    <a:pt x="9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1" name="Freeform 588">
              <a:extLst>
                <a:ext uri="{FF2B5EF4-FFF2-40B4-BE49-F238E27FC236}">
                  <a16:creationId xmlns:a16="http://schemas.microsoft.com/office/drawing/2014/main" id="{DD7E8F6F-C03A-94AC-3BD5-5D7AF6A727CC}"/>
                </a:ext>
              </a:extLst>
            </p:cNvPr>
            <p:cNvSpPr>
              <a:spLocks noEditPoints="1"/>
            </p:cNvSpPr>
            <p:nvPr/>
          </p:nvSpPr>
          <p:spPr bwMode="auto">
            <a:xfrm>
              <a:off x="-5675388" y="3651035"/>
              <a:ext cx="579203" cy="579203"/>
            </a:xfrm>
            <a:custGeom>
              <a:avLst/>
              <a:gdLst>
                <a:gd name="T0" fmla="*/ 110 w 221"/>
                <a:gd name="T1" fmla="*/ 220 h 220"/>
                <a:gd name="T2" fmla="*/ 0 w 221"/>
                <a:gd name="T3" fmla="*/ 110 h 220"/>
                <a:gd name="T4" fmla="*/ 110 w 221"/>
                <a:gd name="T5" fmla="*/ 0 h 220"/>
                <a:gd name="T6" fmla="*/ 221 w 221"/>
                <a:gd name="T7" fmla="*/ 110 h 220"/>
                <a:gd name="T8" fmla="*/ 110 w 221"/>
                <a:gd name="T9" fmla="*/ 220 h 220"/>
                <a:gd name="T10" fmla="*/ 110 w 221"/>
                <a:gd name="T11" fmla="*/ 7 h 220"/>
                <a:gd name="T12" fmla="*/ 7 w 221"/>
                <a:gd name="T13" fmla="*/ 110 h 220"/>
                <a:gd name="T14" fmla="*/ 110 w 221"/>
                <a:gd name="T15" fmla="*/ 213 h 220"/>
                <a:gd name="T16" fmla="*/ 213 w 221"/>
                <a:gd name="T17" fmla="*/ 110 h 220"/>
                <a:gd name="T18" fmla="*/ 110 w 221"/>
                <a:gd name="T19"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220">
                  <a:moveTo>
                    <a:pt x="110" y="220"/>
                  </a:moveTo>
                  <a:cubicBezTo>
                    <a:pt x="49" y="220"/>
                    <a:pt x="0" y="171"/>
                    <a:pt x="0" y="110"/>
                  </a:cubicBezTo>
                  <a:cubicBezTo>
                    <a:pt x="0" y="49"/>
                    <a:pt x="49" y="0"/>
                    <a:pt x="110" y="0"/>
                  </a:cubicBezTo>
                  <a:cubicBezTo>
                    <a:pt x="171" y="0"/>
                    <a:pt x="221" y="49"/>
                    <a:pt x="221" y="110"/>
                  </a:cubicBezTo>
                  <a:cubicBezTo>
                    <a:pt x="221" y="171"/>
                    <a:pt x="171" y="220"/>
                    <a:pt x="110" y="220"/>
                  </a:cubicBezTo>
                  <a:close/>
                  <a:moveTo>
                    <a:pt x="110" y="7"/>
                  </a:moveTo>
                  <a:cubicBezTo>
                    <a:pt x="53" y="7"/>
                    <a:pt x="7" y="53"/>
                    <a:pt x="7" y="110"/>
                  </a:cubicBezTo>
                  <a:cubicBezTo>
                    <a:pt x="7" y="167"/>
                    <a:pt x="53" y="213"/>
                    <a:pt x="110" y="213"/>
                  </a:cubicBezTo>
                  <a:cubicBezTo>
                    <a:pt x="167" y="213"/>
                    <a:pt x="213" y="167"/>
                    <a:pt x="213" y="110"/>
                  </a:cubicBezTo>
                  <a:cubicBezTo>
                    <a:pt x="213" y="53"/>
                    <a:pt x="167" y="7"/>
                    <a:pt x="11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2" name="Freeform 589">
              <a:extLst>
                <a:ext uri="{FF2B5EF4-FFF2-40B4-BE49-F238E27FC236}">
                  <a16:creationId xmlns:a16="http://schemas.microsoft.com/office/drawing/2014/main" id="{D02FE2BE-1424-F193-235A-C6102D1B8972}"/>
                </a:ext>
              </a:extLst>
            </p:cNvPr>
            <p:cNvSpPr>
              <a:spLocks/>
            </p:cNvSpPr>
            <p:nvPr/>
          </p:nvSpPr>
          <p:spPr bwMode="auto">
            <a:xfrm>
              <a:off x="-5473016" y="3808049"/>
              <a:ext cx="216329" cy="143057"/>
            </a:xfrm>
            <a:custGeom>
              <a:avLst/>
              <a:gdLst>
                <a:gd name="T0" fmla="*/ 32 w 82"/>
                <a:gd name="T1" fmla="*/ 54 h 54"/>
                <a:gd name="T2" fmla="*/ 29 w 82"/>
                <a:gd name="T3" fmla="*/ 52 h 54"/>
                <a:gd name="T4" fmla="*/ 1 w 82"/>
                <a:gd name="T5" fmla="*/ 7 h 54"/>
                <a:gd name="T6" fmla="*/ 2 w 82"/>
                <a:gd name="T7" fmla="*/ 2 h 54"/>
                <a:gd name="T8" fmla="*/ 7 w 82"/>
                <a:gd name="T9" fmla="*/ 3 h 54"/>
                <a:gd name="T10" fmla="*/ 34 w 82"/>
                <a:gd name="T11" fmla="*/ 46 h 54"/>
                <a:gd name="T12" fmla="*/ 76 w 82"/>
                <a:gd name="T13" fmla="*/ 26 h 54"/>
                <a:gd name="T14" fmla="*/ 81 w 82"/>
                <a:gd name="T15" fmla="*/ 28 h 54"/>
                <a:gd name="T16" fmla="*/ 79 w 82"/>
                <a:gd name="T17" fmla="*/ 33 h 54"/>
                <a:gd name="T18" fmla="*/ 34 w 82"/>
                <a:gd name="T19" fmla="*/ 53 h 54"/>
                <a:gd name="T20" fmla="*/ 32 w 82"/>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54">
                  <a:moveTo>
                    <a:pt x="32" y="54"/>
                  </a:moveTo>
                  <a:cubicBezTo>
                    <a:pt x="31" y="54"/>
                    <a:pt x="30" y="53"/>
                    <a:pt x="29" y="52"/>
                  </a:cubicBezTo>
                  <a:cubicBezTo>
                    <a:pt x="1" y="7"/>
                    <a:pt x="1" y="7"/>
                    <a:pt x="1" y="7"/>
                  </a:cubicBezTo>
                  <a:cubicBezTo>
                    <a:pt x="0" y="5"/>
                    <a:pt x="0" y="3"/>
                    <a:pt x="2" y="2"/>
                  </a:cubicBezTo>
                  <a:cubicBezTo>
                    <a:pt x="3" y="0"/>
                    <a:pt x="6" y="1"/>
                    <a:pt x="7" y="3"/>
                  </a:cubicBezTo>
                  <a:cubicBezTo>
                    <a:pt x="34" y="46"/>
                    <a:pt x="34" y="46"/>
                    <a:pt x="34" y="46"/>
                  </a:cubicBezTo>
                  <a:cubicBezTo>
                    <a:pt x="76" y="26"/>
                    <a:pt x="76" y="26"/>
                    <a:pt x="76" y="26"/>
                  </a:cubicBezTo>
                  <a:cubicBezTo>
                    <a:pt x="78" y="25"/>
                    <a:pt x="80" y="26"/>
                    <a:pt x="81" y="28"/>
                  </a:cubicBezTo>
                  <a:cubicBezTo>
                    <a:pt x="82" y="30"/>
                    <a:pt x="81" y="32"/>
                    <a:pt x="79" y="33"/>
                  </a:cubicBezTo>
                  <a:cubicBezTo>
                    <a:pt x="34" y="53"/>
                    <a:pt x="34" y="53"/>
                    <a:pt x="34" y="53"/>
                  </a:cubicBezTo>
                  <a:cubicBezTo>
                    <a:pt x="33" y="54"/>
                    <a:pt x="33" y="54"/>
                    <a:pt x="32"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3" name="Freeform 592">
              <a:extLst>
                <a:ext uri="{FF2B5EF4-FFF2-40B4-BE49-F238E27FC236}">
                  <a16:creationId xmlns:a16="http://schemas.microsoft.com/office/drawing/2014/main" id="{D67418F4-E503-B727-E30B-9B1A4DC9690A}"/>
                </a:ext>
              </a:extLst>
            </p:cNvPr>
            <p:cNvSpPr>
              <a:spLocks/>
            </p:cNvSpPr>
            <p:nvPr/>
          </p:nvSpPr>
          <p:spPr bwMode="auto">
            <a:xfrm>
              <a:off x="-5654453" y="4115096"/>
              <a:ext cx="101187" cy="125610"/>
            </a:xfrm>
            <a:custGeom>
              <a:avLst/>
              <a:gdLst>
                <a:gd name="T0" fmla="*/ 4 w 38"/>
                <a:gd name="T1" fmla="*/ 48 h 48"/>
                <a:gd name="T2" fmla="*/ 2 w 38"/>
                <a:gd name="T3" fmla="*/ 48 h 48"/>
                <a:gd name="T4" fmla="*/ 0 w 38"/>
                <a:gd name="T5" fmla="*/ 45 h 48"/>
                <a:gd name="T6" fmla="*/ 0 w 38"/>
                <a:gd name="T7" fmla="*/ 4 h 48"/>
                <a:gd name="T8" fmla="*/ 4 w 38"/>
                <a:gd name="T9" fmla="*/ 0 h 48"/>
                <a:gd name="T10" fmla="*/ 7 w 38"/>
                <a:gd name="T11" fmla="*/ 4 h 48"/>
                <a:gd name="T12" fmla="*/ 7 w 38"/>
                <a:gd name="T13" fmla="*/ 40 h 48"/>
                <a:gd name="T14" fmla="*/ 33 w 38"/>
                <a:gd name="T15" fmla="*/ 31 h 48"/>
                <a:gd name="T16" fmla="*/ 37 w 38"/>
                <a:gd name="T17" fmla="*/ 33 h 48"/>
                <a:gd name="T18" fmla="*/ 35 w 38"/>
                <a:gd name="T19" fmla="*/ 38 h 48"/>
                <a:gd name="T20" fmla="*/ 5 w 38"/>
                <a:gd name="T21" fmla="*/ 48 h 48"/>
                <a:gd name="T22" fmla="*/ 4 w 38"/>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48">
                  <a:moveTo>
                    <a:pt x="4" y="48"/>
                  </a:moveTo>
                  <a:cubicBezTo>
                    <a:pt x="3" y="48"/>
                    <a:pt x="2" y="48"/>
                    <a:pt x="2" y="48"/>
                  </a:cubicBezTo>
                  <a:cubicBezTo>
                    <a:pt x="1" y="47"/>
                    <a:pt x="0" y="46"/>
                    <a:pt x="0" y="45"/>
                  </a:cubicBezTo>
                  <a:cubicBezTo>
                    <a:pt x="0" y="4"/>
                    <a:pt x="0" y="4"/>
                    <a:pt x="0" y="4"/>
                  </a:cubicBezTo>
                  <a:cubicBezTo>
                    <a:pt x="0" y="2"/>
                    <a:pt x="2" y="0"/>
                    <a:pt x="4" y="0"/>
                  </a:cubicBezTo>
                  <a:cubicBezTo>
                    <a:pt x="6" y="0"/>
                    <a:pt x="7" y="2"/>
                    <a:pt x="7" y="4"/>
                  </a:cubicBezTo>
                  <a:cubicBezTo>
                    <a:pt x="7" y="40"/>
                    <a:pt x="7" y="40"/>
                    <a:pt x="7" y="40"/>
                  </a:cubicBezTo>
                  <a:cubicBezTo>
                    <a:pt x="33" y="31"/>
                    <a:pt x="33" y="31"/>
                    <a:pt x="33" y="31"/>
                  </a:cubicBezTo>
                  <a:cubicBezTo>
                    <a:pt x="35" y="30"/>
                    <a:pt x="37" y="31"/>
                    <a:pt x="37" y="33"/>
                  </a:cubicBezTo>
                  <a:cubicBezTo>
                    <a:pt x="38" y="35"/>
                    <a:pt x="37" y="37"/>
                    <a:pt x="35" y="38"/>
                  </a:cubicBezTo>
                  <a:cubicBezTo>
                    <a:pt x="5" y="48"/>
                    <a:pt x="5" y="48"/>
                    <a:pt x="5" y="48"/>
                  </a:cubicBezTo>
                  <a:cubicBezTo>
                    <a:pt x="4" y="48"/>
                    <a:pt x="4" y="48"/>
                    <a:pt x="4"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4" name="Freeform 593">
              <a:extLst>
                <a:ext uri="{FF2B5EF4-FFF2-40B4-BE49-F238E27FC236}">
                  <a16:creationId xmlns:a16="http://schemas.microsoft.com/office/drawing/2014/main" id="{88EEDC3F-244F-AE1F-1E2B-493F8359DADB}"/>
                </a:ext>
              </a:extLst>
            </p:cNvPr>
            <p:cNvSpPr>
              <a:spLocks/>
            </p:cNvSpPr>
            <p:nvPr/>
          </p:nvSpPr>
          <p:spPr bwMode="auto">
            <a:xfrm>
              <a:off x="-5218308" y="4115096"/>
              <a:ext cx="97697" cy="125610"/>
            </a:xfrm>
            <a:custGeom>
              <a:avLst/>
              <a:gdLst>
                <a:gd name="T0" fmla="*/ 34 w 38"/>
                <a:gd name="T1" fmla="*/ 48 h 48"/>
                <a:gd name="T2" fmla="*/ 33 w 38"/>
                <a:gd name="T3" fmla="*/ 48 h 48"/>
                <a:gd name="T4" fmla="*/ 3 w 38"/>
                <a:gd name="T5" fmla="*/ 38 h 48"/>
                <a:gd name="T6" fmla="*/ 1 w 38"/>
                <a:gd name="T7" fmla="*/ 33 h 48"/>
                <a:gd name="T8" fmla="*/ 5 w 38"/>
                <a:gd name="T9" fmla="*/ 31 h 48"/>
                <a:gd name="T10" fmla="*/ 31 w 38"/>
                <a:gd name="T11" fmla="*/ 40 h 48"/>
                <a:gd name="T12" fmla="*/ 31 w 38"/>
                <a:gd name="T13" fmla="*/ 4 h 48"/>
                <a:gd name="T14" fmla="*/ 34 w 38"/>
                <a:gd name="T15" fmla="*/ 0 h 48"/>
                <a:gd name="T16" fmla="*/ 38 w 38"/>
                <a:gd name="T17" fmla="*/ 4 h 48"/>
                <a:gd name="T18" fmla="*/ 38 w 38"/>
                <a:gd name="T19" fmla="*/ 45 h 48"/>
                <a:gd name="T20" fmla="*/ 36 w 38"/>
                <a:gd name="T21" fmla="*/ 48 h 48"/>
                <a:gd name="T22" fmla="*/ 34 w 38"/>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48">
                  <a:moveTo>
                    <a:pt x="34" y="48"/>
                  </a:moveTo>
                  <a:cubicBezTo>
                    <a:pt x="34" y="48"/>
                    <a:pt x="33" y="48"/>
                    <a:pt x="33" y="48"/>
                  </a:cubicBezTo>
                  <a:cubicBezTo>
                    <a:pt x="3" y="38"/>
                    <a:pt x="3" y="38"/>
                    <a:pt x="3" y="38"/>
                  </a:cubicBezTo>
                  <a:cubicBezTo>
                    <a:pt x="1" y="37"/>
                    <a:pt x="0" y="35"/>
                    <a:pt x="1" y="33"/>
                  </a:cubicBezTo>
                  <a:cubicBezTo>
                    <a:pt x="1" y="31"/>
                    <a:pt x="3" y="30"/>
                    <a:pt x="5" y="31"/>
                  </a:cubicBezTo>
                  <a:cubicBezTo>
                    <a:pt x="31" y="40"/>
                    <a:pt x="31" y="40"/>
                    <a:pt x="31" y="40"/>
                  </a:cubicBezTo>
                  <a:cubicBezTo>
                    <a:pt x="31" y="4"/>
                    <a:pt x="31" y="4"/>
                    <a:pt x="31" y="4"/>
                  </a:cubicBezTo>
                  <a:cubicBezTo>
                    <a:pt x="31" y="2"/>
                    <a:pt x="32" y="0"/>
                    <a:pt x="34" y="0"/>
                  </a:cubicBezTo>
                  <a:cubicBezTo>
                    <a:pt x="36" y="0"/>
                    <a:pt x="38" y="2"/>
                    <a:pt x="38" y="4"/>
                  </a:cubicBezTo>
                  <a:cubicBezTo>
                    <a:pt x="38" y="45"/>
                    <a:pt x="38" y="45"/>
                    <a:pt x="38" y="45"/>
                  </a:cubicBezTo>
                  <a:cubicBezTo>
                    <a:pt x="38" y="46"/>
                    <a:pt x="37" y="47"/>
                    <a:pt x="36" y="48"/>
                  </a:cubicBezTo>
                  <a:cubicBezTo>
                    <a:pt x="36" y="48"/>
                    <a:pt x="35" y="48"/>
                    <a:pt x="34"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5" name="Shape16_20200717_154439">
            <a:extLst>
              <a:ext uri="{FF2B5EF4-FFF2-40B4-BE49-F238E27FC236}">
                <a16:creationId xmlns:a16="http://schemas.microsoft.com/office/drawing/2014/main" id="{0A406856-F108-565A-58B2-BDEFFD2BA29A}"/>
              </a:ext>
            </a:extLst>
          </p:cNvPr>
          <p:cNvGrpSpPr>
            <a:grpSpLocks noChangeAspect="1"/>
          </p:cNvGrpSpPr>
          <p:nvPr/>
        </p:nvGrpSpPr>
        <p:grpSpPr>
          <a:xfrm>
            <a:off x="7228841" y="1224592"/>
            <a:ext cx="345429" cy="624563"/>
            <a:chOff x="-5560247" y="2304214"/>
            <a:chExt cx="345429" cy="624563"/>
          </a:xfrm>
          <a:solidFill>
            <a:schemeClr val="accent1"/>
          </a:solidFill>
        </p:grpSpPr>
        <p:sp>
          <p:nvSpPr>
            <p:cNvPr id="136" name="Freeform 594">
              <a:extLst>
                <a:ext uri="{FF2B5EF4-FFF2-40B4-BE49-F238E27FC236}">
                  <a16:creationId xmlns:a16="http://schemas.microsoft.com/office/drawing/2014/main" id="{4CE41144-0D6A-8B91-B412-85B4B711A9FC}"/>
                </a:ext>
              </a:extLst>
            </p:cNvPr>
            <p:cNvSpPr>
              <a:spLocks/>
            </p:cNvSpPr>
            <p:nvPr/>
          </p:nvSpPr>
          <p:spPr bwMode="auto">
            <a:xfrm>
              <a:off x="-5535821" y="2346084"/>
              <a:ext cx="300069" cy="544311"/>
            </a:xfrm>
            <a:custGeom>
              <a:avLst/>
              <a:gdLst>
                <a:gd name="T0" fmla="*/ 111 w 115"/>
                <a:gd name="T1" fmla="*/ 207 h 207"/>
                <a:gd name="T2" fmla="*/ 108 w 115"/>
                <a:gd name="T3" fmla="*/ 203 h 207"/>
                <a:gd name="T4" fmla="*/ 55 w 115"/>
                <a:gd name="T5" fmla="*/ 106 h 207"/>
                <a:gd name="T6" fmla="*/ 0 w 115"/>
                <a:gd name="T7" fmla="*/ 3 h 207"/>
                <a:gd name="T8" fmla="*/ 4 w 115"/>
                <a:gd name="T9" fmla="*/ 0 h 207"/>
                <a:gd name="T10" fmla="*/ 7 w 115"/>
                <a:gd name="T11" fmla="*/ 3 h 207"/>
                <a:gd name="T12" fmla="*/ 60 w 115"/>
                <a:gd name="T13" fmla="*/ 101 h 207"/>
                <a:gd name="T14" fmla="*/ 115 w 115"/>
                <a:gd name="T15" fmla="*/ 203 h 207"/>
                <a:gd name="T16" fmla="*/ 111 w 115"/>
                <a:gd name="T17"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07">
                  <a:moveTo>
                    <a:pt x="111" y="207"/>
                  </a:moveTo>
                  <a:cubicBezTo>
                    <a:pt x="109" y="207"/>
                    <a:pt x="108" y="205"/>
                    <a:pt x="108" y="203"/>
                  </a:cubicBezTo>
                  <a:cubicBezTo>
                    <a:pt x="108" y="155"/>
                    <a:pt x="82" y="131"/>
                    <a:pt x="55" y="106"/>
                  </a:cubicBezTo>
                  <a:cubicBezTo>
                    <a:pt x="28" y="81"/>
                    <a:pt x="0" y="55"/>
                    <a:pt x="0" y="3"/>
                  </a:cubicBezTo>
                  <a:cubicBezTo>
                    <a:pt x="0" y="1"/>
                    <a:pt x="2" y="0"/>
                    <a:pt x="4" y="0"/>
                  </a:cubicBezTo>
                  <a:cubicBezTo>
                    <a:pt x="6" y="0"/>
                    <a:pt x="7" y="1"/>
                    <a:pt x="7" y="3"/>
                  </a:cubicBezTo>
                  <a:cubicBezTo>
                    <a:pt x="7" y="52"/>
                    <a:pt x="33" y="75"/>
                    <a:pt x="60" y="101"/>
                  </a:cubicBezTo>
                  <a:cubicBezTo>
                    <a:pt x="87" y="126"/>
                    <a:pt x="115" y="152"/>
                    <a:pt x="115" y="203"/>
                  </a:cubicBezTo>
                  <a:cubicBezTo>
                    <a:pt x="115" y="205"/>
                    <a:pt x="113" y="207"/>
                    <a:pt x="111" y="20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7" name="Freeform 595">
              <a:extLst>
                <a:ext uri="{FF2B5EF4-FFF2-40B4-BE49-F238E27FC236}">
                  <a16:creationId xmlns:a16="http://schemas.microsoft.com/office/drawing/2014/main" id="{EB9822BB-B4AD-FA27-1613-2E6ABF70A107}"/>
                </a:ext>
              </a:extLst>
            </p:cNvPr>
            <p:cNvSpPr>
              <a:spLocks/>
            </p:cNvSpPr>
            <p:nvPr/>
          </p:nvSpPr>
          <p:spPr bwMode="auto">
            <a:xfrm>
              <a:off x="-5535821" y="2346084"/>
              <a:ext cx="300069" cy="544311"/>
            </a:xfrm>
            <a:custGeom>
              <a:avLst/>
              <a:gdLst>
                <a:gd name="T0" fmla="*/ 4 w 115"/>
                <a:gd name="T1" fmla="*/ 207 h 207"/>
                <a:gd name="T2" fmla="*/ 0 w 115"/>
                <a:gd name="T3" fmla="*/ 203 h 207"/>
                <a:gd name="T4" fmla="*/ 55 w 115"/>
                <a:gd name="T5" fmla="*/ 101 h 207"/>
                <a:gd name="T6" fmla="*/ 108 w 115"/>
                <a:gd name="T7" fmla="*/ 3 h 207"/>
                <a:gd name="T8" fmla="*/ 111 w 115"/>
                <a:gd name="T9" fmla="*/ 0 h 207"/>
                <a:gd name="T10" fmla="*/ 115 w 115"/>
                <a:gd name="T11" fmla="*/ 3 h 207"/>
                <a:gd name="T12" fmla="*/ 60 w 115"/>
                <a:gd name="T13" fmla="*/ 106 h 207"/>
                <a:gd name="T14" fmla="*/ 7 w 115"/>
                <a:gd name="T15" fmla="*/ 203 h 207"/>
                <a:gd name="T16" fmla="*/ 4 w 115"/>
                <a:gd name="T17"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07">
                  <a:moveTo>
                    <a:pt x="4" y="207"/>
                  </a:moveTo>
                  <a:cubicBezTo>
                    <a:pt x="2" y="207"/>
                    <a:pt x="0" y="205"/>
                    <a:pt x="0" y="203"/>
                  </a:cubicBezTo>
                  <a:cubicBezTo>
                    <a:pt x="0" y="152"/>
                    <a:pt x="28" y="126"/>
                    <a:pt x="55" y="101"/>
                  </a:cubicBezTo>
                  <a:cubicBezTo>
                    <a:pt x="82" y="75"/>
                    <a:pt x="108" y="52"/>
                    <a:pt x="108" y="3"/>
                  </a:cubicBezTo>
                  <a:cubicBezTo>
                    <a:pt x="108" y="1"/>
                    <a:pt x="109" y="0"/>
                    <a:pt x="111" y="0"/>
                  </a:cubicBezTo>
                  <a:cubicBezTo>
                    <a:pt x="113" y="0"/>
                    <a:pt x="115" y="1"/>
                    <a:pt x="115" y="3"/>
                  </a:cubicBezTo>
                  <a:cubicBezTo>
                    <a:pt x="115" y="55"/>
                    <a:pt x="87" y="81"/>
                    <a:pt x="60" y="106"/>
                  </a:cubicBezTo>
                  <a:cubicBezTo>
                    <a:pt x="33" y="131"/>
                    <a:pt x="7" y="155"/>
                    <a:pt x="7" y="203"/>
                  </a:cubicBezTo>
                  <a:cubicBezTo>
                    <a:pt x="7" y="205"/>
                    <a:pt x="6" y="207"/>
                    <a:pt x="4" y="20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8" name="Freeform 596">
              <a:extLst>
                <a:ext uri="{FF2B5EF4-FFF2-40B4-BE49-F238E27FC236}">
                  <a16:creationId xmlns:a16="http://schemas.microsoft.com/office/drawing/2014/main" id="{7A836EA7-EAC1-FDD3-E1A6-DA5400CE36C2}"/>
                </a:ext>
              </a:extLst>
            </p:cNvPr>
            <p:cNvSpPr>
              <a:spLocks noEditPoints="1"/>
            </p:cNvSpPr>
            <p:nvPr/>
          </p:nvSpPr>
          <p:spPr bwMode="auto">
            <a:xfrm>
              <a:off x="-5560247" y="2304214"/>
              <a:ext cx="345429" cy="59317"/>
            </a:xfrm>
            <a:custGeom>
              <a:avLst/>
              <a:gdLst>
                <a:gd name="T0" fmla="*/ 121 w 131"/>
                <a:gd name="T1" fmla="*/ 22 h 22"/>
                <a:gd name="T2" fmla="*/ 11 w 131"/>
                <a:gd name="T3" fmla="*/ 22 h 22"/>
                <a:gd name="T4" fmla="*/ 0 w 131"/>
                <a:gd name="T5" fmla="*/ 11 h 22"/>
                <a:gd name="T6" fmla="*/ 11 w 131"/>
                <a:gd name="T7" fmla="*/ 0 h 22"/>
                <a:gd name="T8" fmla="*/ 121 w 131"/>
                <a:gd name="T9" fmla="*/ 0 h 22"/>
                <a:gd name="T10" fmla="*/ 131 w 131"/>
                <a:gd name="T11" fmla="*/ 11 h 22"/>
                <a:gd name="T12" fmla="*/ 121 w 131"/>
                <a:gd name="T13" fmla="*/ 22 h 22"/>
                <a:gd name="T14" fmla="*/ 11 w 131"/>
                <a:gd name="T15" fmla="*/ 7 h 22"/>
                <a:gd name="T16" fmla="*/ 7 w 131"/>
                <a:gd name="T17" fmla="*/ 11 h 22"/>
                <a:gd name="T18" fmla="*/ 11 w 131"/>
                <a:gd name="T19" fmla="*/ 15 h 22"/>
                <a:gd name="T20" fmla="*/ 121 w 131"/>
                <a:gd name="T21" fmla="*/ 15 h 22"/>
                <a:gd name="T22" fmla="*/ 124 w 131"/>
                <a:gd name="T23" fmla="*/ 11 h 22"/>
                <a:gd name="T24" fmla="*/ 121 w 131"/>
                <a:gd name="T25" fmla="*/ 7 h 22"/>
                <a:gd name="T26" fmla="*/ 11 w 131"/>
                <a:gd name="T2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22">
                  <a:moveTo>
                    <a:pt x="121" y="22"/>
                  </a:moveTo>
                  <a:cubicBezTo>
                    <a:pt x="11" y="22"/>
                    <a:pt x="11" y="22"/>
                    <a:pt x="11" y="22"/>
                  </a:cubicBezTo>
                  <a:cubicBezTo>
                    <a:pt x="5" y="22"/>
                    <a:pt x="0" y="17"/>
                    <a:pt x="0" y="11"/>
                  </a:cubicBezTo>
                  <a:cubicBezTo>
                    <a:pt x="0" y="5"/>
                    <a:pt x="5" y="0"/>
                    <a:pt x="11" y="0"/>
                  </a:cubicBezTo>
                  <a:cubicBezTo>
                    <a:pt x="121" y="0"/>
                    <a:pt x="121" y="0"/>
                    <a:pt x="121" y="0"/>
                  </a:cubicBezTo>
                  <a:cubicBezTo>
                    <a:pt x="127" y="0"/>
                    <a:pt x="131" y="5"/>
                    <a:pt x="131" y="11"/>
                  </a:cubicBezTo>
                  <a:cubicBezTo>
                    <a:pt x="131" y="17"/>
                    <a:pt x="127" y="22"/>
                    <a:pt x="121" y="22"/>
                  </a:cubicBezTo>
                  <a:close/>
                  <a:moveTo>
                    <a:pt x="11" y="7"/>
                  </a:moveTo>
                  <a:cubicBezTo>
                    <a:pt x="9" y="7"/>
                    <a:pt x="7" y="9"/>
                    <a:pt x="7" y="11"/>
                  </a:cubicBezTo>
                  <a:cubicBezTo>
                    <a:pt x="7" y="13"/>
                    <a:pt x="9" y="15"/>
                    <a:pt x="11" y="15"/>
                  </a:cubicBezTo>
                  <a:cubicBezTo>
                    <a:pt x="121" y="15"/>
                    <a:pt x="121" y="15"/>
                    <a:pt x="121" y="15"/>
                  </a:cubicBezTo>
                  <a:cubicBezTo>
                    <a:pt x="123" y="15"/>
                    <a:pt x="124" y="13"/>
                    <a:pt x="124" y="11"/>
                  </a:cubicBezTo>
                  <a:cubicBezTo>
                    <a:pt x="124" y="9"/>
                    <a:pt x="123" y="7"/>
                    <a:pt x="121" y="7"/>
                  </a:cubicBezTo>
                  <a:lnTo>
                    <a:pt x="11"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9" name="Freeform 597">
              <a:extLst>
                <a:ext uri="{FF2B5EF4-FFF2-40B4-BE49-F238E27FC236}">
                  <a16:creationId xmlns:a16="http://schemas.microsoft.com/office/drawing/2014/main" id="{E30F6853-09B1-0BD1-81E1-98135AA4DF46}"/>
                </a:ext>
              </a:extLst>
            </p:cNvPr>
            <p:cNvSpPr>
              <a:spLocks noEditPoints="1"/>
            </p:cNvSpPr>
            <p:nvPr/>
          </p:nvSpPr>
          <p:spPr bwMode="auto">
            <a:xfrm>
              <a:off x="-5560247" y="2872950"/>
              <a:ext cx="345429" cy="55827"/>
            </a:xfrm>
            <a:custGeom>
              <a:avLst/>
              <a:gdLst>
                <a:gd name="T0" fmla="*/ 121 w 131"/>
                <a:gd name="T1" fmla="*/ 21 h 21"/>
                <a:gd name="T2" fmla="*/ 11 w 131"/>
                <a:gd name="T3" fmla="*/ 21 h 21"/>
                <a:gd name="T4" fmla="*/ 0 w 131"/>
                <a:gd name="T5" fmla="*/ 11 h 21"/>
                <a:gd name="T6" fmla="*/ 11 w 131"/>
                <a:gd name="T7" fmla="*/ 0 h 21"/>
                <a:gd name="T8" fmla="*/ 121 w 131"/>
                <a:gd name="T9" fmla="*/ 0 h 21"/>
                <a:gd name="T10" fmla="*/ 131 w 131"/>
                <a:gd name="T11" fmla="*/ 11 h 21"/>
                <a:gd name="T12" fmla="*/ 121 w 131"/>
                <a:gd name="T13" fmla="*/ 21 h 21"/>
                <a:gd name="T14" fmla="*/ 11 w 131"/>
                <a:gd name="T15" fmla="*/ 7 h 21"/>
                <a:gd name="T16" fmla="*/ 7 w 131"/>
                <a:gd name="T17" fmla="*/ 11 h 21"/>
                <a:gd name="T18" fmla="*/ 11 w 131"/>
                <a:gd name="T19" fmla="*/ 14 h 21"/>
                <a:gd name="T20" fmla="*/ 121 w 131"/>
                <a:gd name="T21" fmla="*/ 14 h 21"/>
                <a:gd name="T22" fmla="*/ 124 w 131"/>
                <a:gd name="T23" fmla="*/ 11 h 21"/>
                <a:gd name="T24" fmla="*/ 121 w 131"/>
                <a:gd name="T25" fmla="*/ 7 h 21"/>
                <a:gd name="T26" fmla="*/ 11 w 131"/>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21">
                  <a:moveTo>
                    <a:pt x="121" y="21"/>
                  </a:moveTo>
                  <a:cubicBezTo>
                    <a:pt x="11" y="21"/>
                    <a:pt x="11" y="21"/>
                    <a:pt x="11" y="21"/>
                  </a:cubicBezTo>
                  <a:cubicBezTo>
                    <a:pt x="5" y="21"/>
                    <a:pt x="0" y="17"/>
                    <a:pt x="0" y="11"/>
                  </a:cubicBezTo>
                  <a:cubicBezTo>
                    <a:pt x="0" y="5"/>
                    <a:pt x="5" y="0"/>
                    <a:pt x="11" y="0"/>
                  </a:cubicBezTo>
                  <a:cubicBezTo>
                    <a:pt x="121" y="0"/>
                    <a:pt x="121" y="0"/>
                    <a:pt x="121" y="0"/>
                  </a:cubicBezTo>
                  <a:cubicBezTo>
                    <a:pt x="127" y="0"/>
                    <a:pt x="131" y="5"/>
                    <a:pt x="131" y="11"/>
                  </a:cubicBezTo>
                  <a:cubicBezTo>
                    <a:pt x="131" y="17"/>
                    <a:pt x="127" y="21"/>
                    <a:pt x="121" y="21"/>
                  </a:cubicBezTo>
                  <a:close/>
                  <a:moveTo>
                    <a:pt x="11" y="7"/>
                  </a:moveTo>
                  <a:cubicBezTo>
                    <a:pt x="9" y="7"/>
                    <a:pt x="7" y="9"/>
                    <a:pt x="7" y="11"/>
                  </a:cubicBezTo>
                  <a:cubicBezTo>
                    <a:pt x="7" y="13"/>
                    <a:pt x="9" y="14"/>
                    <a:pt x="11" y="14"/>
                  </a:cubicBezTo>
                  <a:cubicBezTo>
                    <a:pt x="121" y="14"/>
                    <a:pt x="121" y="14"/>
                    <a:pt x="121" y="14"/>
                  </a:cubicBezTo>
                  <a:cubicBezTo>
                    <a:pt x="123" y="14"/>
                    <a:pt x="124" y="13"/>
                    <a:pt x="124" y="11"/>
                  </a:cubicBezTo>
                  <a:cubicBezTo>
                    <a:pt x="124" y="9"/>
                    <a:pt x="123" y="7"/>
                    <a:pt x="121" y="7"/>
                  </a:cubicBezTo>
                  <a:lnTo>
                    <a:pt x="11"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6" name="Shape17_20200717_154439">
            <a:extLst>
              <a:ext uri="{FF2B5EF4-FFF2-40B4-BE49-F238E27FC236}">
                <a16:creationId xmlns:a16="http://schemas.microsoft.com/office/drawing/2014/main" id="{B17FFD86-2891-6346-A041-C73E003049C6}"/>
              </a:ext>
            </a:extLst>
          </p:cNvPr>
          <p:cNvGrpSpPr>
            <a:grpSpLocks noChangeAspect="1"/>
          </p:cNvGrpSpPr>
          <p:nvPr/>
        </p:nvGrpSpPr>
        <p:grpSpPr>
          <a:xfrm>
            <a:off x="3122012" y="2448277"/>
            <a:ext cx="725748" cy="701325"/>
            <a:chOff x="-4516983" y="3577763"/>
            <a:chExt cx="725748" cy="701325"/>
          </a:xfrm>
          <a:solidFill>
            <a:schemeClr val="accent1"/>
          </a:solidFill>
        </p:grpSpPr>
        <p:sp>
          <p:nvSpPr>
            <p:cNvPr id="130" name="Freeform 598">
              <a:extLst>
                <a:ext uri="{FF2B5EF4-FFF2-40B4-BE49-F238E27FC236}">
                  <a16:creationId xmlns:a16="http://schemas.microsoft.com/office/drawing/2014/main" id="{3454E604-F297-F5C7-A5E4-106B0C63CE83}"/>
                </a:ext>
              </a:extLst>
            </p:cNvPr>
            <p:cNvSpPr>
              <a:spLocks/>
            </p:cNvSpPr>
            <p:nvPr/>
          </p:nvSpPr>
          <p:spPr bwMode="auto">
            <a:xfrm>
              <a:off x="-4311123" y="3839450"/>
              <a:ext cx="146545" cy="198884"/>
            </a:xfrm>
            <a:custGeom>
              <a:avLst/>
              <a:gdLst>
                <a:gd name="T0" fmla="*/ 52 w 56"/>
                <a:gd name="T1" fmla="*/ 76 h 76"/>
                <a:gd name="T2" fmla="*/ 4 w 56"/>
                <a:gd name="T3" fmla="*/ 76 h 76"/>
                <a:gd name="T4" fmla="*/ 1 w 56"/>
                <a:gd name="T5" fmla="*/ 74 h 76"/>
                <a:gd name="T6" fmla="*/ 2 w 56"/>
                <a:gd name="T7" fmla="*/ 70 h 76"/>
                <a:gd name="T8" fmla="*/ 39 w 56"/>
                <a:gd name="T9" fmla="*/ 45 h 76"/>
                <a:gd name="T10" fmla="*/ 49 w 56"/>
                <a:gd name="T11" fmla="*/ 27 h 76"/>
                <a:gd name="T12" fmla="*/ 49 w 56"/>
                <a:gd name="T13" fmla="*/ 26 h 76"/>
                <a:gd name="T14" fmla="*/ 29 w 56"/>
                <a:gd name="T15" fmla="*/ 8 h 76"/>
                <a:gd name="T16" fmla="*/ 14 w 56"/>
                <a:gd name="T17" fmla="*/ 13 h 76"/>
                <a:gd name="T18" fmla="*/ 8 w 56"/>
                <a:gd name="T19" fmla="*/ 28 h 76"/>
                <a:gd name="T20" fmla="*/ 4 w 56"/>
                <a:gd name="T21" fmla="*/ 32 h 76"/>
                <a:gd name="T22" fmla="*/ 1 w 56"/>
                <a:gd name="T23" fmla="*/ 28 h 76"/>
                <a:gd name="T24" fmla="*/ 9 w 56"/>
                <a:gd name="T25" fmla="*/ 8 h 76"/>
                <a:gd name="T26" fmla="*/ 30 w 56"/>
                <a:gd name="T27" fmla="*/ 1 h 76"/>
                <a:gd name="T28" fmla="*/ 56 w 56"/>
                <a:gd name="T29" fmla="*/ 26 h 76"/>
                <a:gd name="T30" fmla="*/ 56 w 56"/>
                <a:gd name="T31" fmla="*/ 27 h 76"/>
                <a:gd name="T32" fmla="*/ 43 w 56"/>
                <a:gd name="T33" fmla="*/ 51 h 76"/>
                <a:gd name="T34" fmla="*/ 16 w 56"/>
                <a:gd name="T35" fmla="*/ 69 h 76"/>
                <a:gd name="T36" fmla="*/ 52 w 56"/>
                <a:gd name="T37" fmla="*/ 69 h 76"/>
                <a:gd name="T38" fmla="*/ 56 w 56"/>
                <a:gd name="T39" fmla="*/ 73 h 76"/>
                <a:gd name="T40" fmla="*/ 52 w 56"/>
                <a:gd name="T4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76">
                  <a:moveTo>
                    <a:pt x="52" y="76"/>
                  </a:moveTo>
                  <a:cubicBezTo>
                    <a:pt x="4" y="76"/>
                    <a:pt x="4" y="76"/>
                    <a:pt x="4" y="76"/>
                  </a:cubicBezTo>
                  <a:cubicBezTo>
                    <a:pt x="2" y="76"/>
                    <a:pt x="1" y="75"/>
                    <a:pt x="1" y="74"/>
                  </a:cubicBezTo>
                  <a:cubicBezTo>
                    <a:pt x="0" y="72"/>
                    <a:pt x="1" y="71"/>
                    <a:pt x="2" y="70"/>
                  </a:cubicBezTo>
                  <a:cubicBezTo>
                    <a:pt x="39" y="45"/>
                    <a:pt x="39" y="45"/>
                    <a:pt x="39" y="45"/>
                  </a:cubicBezTo>
                  <a:cubicBezTo>
                    <a:pt x="45" y="41"/>
                    <a:pt x="49" y="34"/>
                    <a:pt x="49" y="27"/>
                  </a:cubicBezTo>
                  <a:cubicBezTo>
                    <a:pt x="49" y="27"/>
                    <a:pt x="49" y="27"/>
                    <a:pt x="49" y="26"/>
                  </a:cubicBezTo>
                  <a:cubicBezTo>
                    <a:pt x="48" y="16"/>
                    <a:pt x="39" y="8"/>
                    <a:pt x="29" y="8"/>
                  </a:cubicBezTo>
                  <a:cubicBezTo>
                    <a:pt x="24" y="8"/>
                    <a:pt x="18" y="9"/>
                    <a:pt x="14" y="13"/>
                  </a:cubicBezTo>
                  <a:cubicBezTo>
                    <a:pt x="10" y="17"/>
                    <a:pt x="8" y="23"/>
                    <a:pt x="8" y="28"/>
                  </a:cubicBezTo>
                  <a:cubicBezTo>
                    <a:pt x="8" y="30"/>
                    <a:pt x="6" y="32"/>
                    <a:pt x="4" y="32"/>
                  </a:cubicBezTo>
                  <a:cubicBezTo>
                    <a:pt x="2" y="32"/>
                    <a:pt x="1" y="30"/>
                    <a:pt x="1" y="28"/>
                  </a:cubicBezTo>
                  <a:cubicBezTo>
                    <a:pt x="1" y="21"/>
                    <a:pt x="4" y="13"/>
                    <a:pt x="9" y="8"/>
                  </a:cubicBezTo>
                  <a:cubicBezTo>
                    <a:pt x="15" y="3"/>
                    <a:pt x="22" y="0"/>
                    <a:pt x="30" y="1"/>
                  </a:cubicBezTo>
                  <a:cubicBezTo>
                    <a:pt x="43" y="1"/>
                    <a:pt x="55" y="12"/>
                    <a:pt x="56" y="26"/>
                  </a:cubicBezTo>
                  <a:cubicBezTo>
                    <a:pt x="56" y="26"/>
                    <a:pt x="56" y="27"/>
                    <a:pt x="56" y="27"/>
                  </a:cubicBezTo>
                  <a:cubicBezTo>
                    <a:pt x="56" y="36"/>
                    <a:pt x="52" y="46"/>
                    <a:pt x="43" y="51"/>
                  </a:cubicBezTo>
                  <a:cubicBezTo>
                    <a:pt x="16" y="69"/>
                    <a:pt x="16" y="69"/>
                    <a:pt x="16" y="69"/>
                  </a:cubicBezTo>
                  <a:cubicBezTo>
                    <a:pt x="52" y="69"/>
                    <a:pt x="52" y="69"/>
                    <a:pt x="52" y="69"/>
                  </a:cubicBezTo>
                  <a:cubicBezTo>
                    <a:pt x="54" y="69"/>
                    <a:pt x="56" y="71"/>
                    <a:pt x="56" y="73"/>
                  </a:cubicBezTo>
                  <a:cubicBezTo>
                    <a:pt x="56" y="75"/>
                    <a:pt x="54" y="76"/>
                    <a:pt x="52"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1" name="Freeform 599">
              <a:extLst>
                <a:ext uri="{FF2B5EF4-FFF2-40B4-BE49-F238E27FC236}">
                  <a16:creationId xmlns:a16="http://schemas.microsoft.com/office/drawing/2014/main" id="{5951C1EF-3841-33BC-2778-3BB18A908A86}"/>
                </a:ext>
              </a:extLst>
            </p:cNvPr>
            <p:cNvSpPr>
              <a:spLocks noEditPoints="1"/>
            </p:cNvSpPr>
            <p:nvPr/>
          </p:nvSpPr>
          <p:spPr bwMode="auto">
            <a:xfrm>
              <a:off x="-4129686" y="3839450"/>
              <a:ext cx="129100" cy="198884"/>
            </a:xfrm>
            <a:custGeom>
              <a:avLst/>
              <a:gdLst>
                <a:gd name="T0" fmla="*/ 38 w 50"/>
                <a:gd name="T1" fmla="*/ 76 h 76"/>
                <a:gd name="T2" fmla="*/ 35 w 50"/>
                <a:gd name="T3" fmla="*/ 73 h 76"/>
                <a:gd name="T4" fmla="*/ 35 w 50"/>
                <a:gd name="T5" fmla="*/ 52 h 76"/>
                <a:gd name="T6" fmla="*/ 4 w 50"/>
                <a:gd name="T7" fmla="*/ 52 h 76"/>
                <a:gd name="T8" fmla="*/ 0 w 50"/>
                <a:gd name="T9" fmla="*/ 50 h 76"/>
                <a:gd name="T10" fmla="*/ 1 w 50"/>
                <a:gd name="T11" fmla="*/ 46 h 76"/>
                <a:gd name="T12" fmla="*/ 36 w 50"/>
                <a:gd name="T13" fmla="*/ 2 h 76"/>
                <a:gd name="T14" fmla="*/ 40 w 50"/>
                <a:gd name="T15" fmla="*/ 1 h 76"/>
                <a:gd name="T16" fmla="*/ 42 w 50"/>
                <a:gd name="T17" fmla="*/ 4 h 76"/>
                <a:gd name="T18" fmla="*/ 42 w 50"/>
                <a:gd name="T19" fmla="*/ 45 h 76"/>
                <a:gd name="T20" fmla="*/ 47 w 50"/>
                <a:gd name="T21" fmla="*/ 45 h 76"/>
                <a:gd name="T22" fmla="*/ 50 w 50"/>
                <a:gd name="T23" fmla="*/ 49 h 76"/>
                <a:gd name="T24" fmla="*/ 47 w 50"/>
                <a:gd name="T25" fmla="*/ 52 h 76"/>
                <a:gd name="T26" fmla="*/ 42 w 50"/>
                <a:gd name="T27" fmla="*/ 52 h 76"/>
                <a:gd name="T28" fmla="*/ 42 w 50"/>
                <a:gd name="T29" fmla="*/ 73 h 76"/>
                <a:gd name="T30" fmla="*/ 38 w 50"/>
                <a:gd name="T31" fmla="*/ 76 h 76"/>
                <a:gd name="T32" fmla="*/ 11 w 50"/>
                <a:gd name="T33" fmla="*/ 45 h 76"/>
                <a:gd name="T34" fmla="*/ 35 w 50"/>
                <a:gd name="T35" fmla="*/ 45 h 76"/>
                <a:gd name="T36" fmla="*/ 35 w 50"/>
                <a:gd name="T37" fmla="*/ 15 h 76"/>
                <a:gd name="T38" fmla="*/ 11 w 50"/>
                <a:gd name="T39" fmla="*/ 4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76">
                  <a:moveTo>
                    <a:pt x="38" y="76"/>
                  </a:moveTo>
                  <a:cubicBezTo>
                    <a:pt x="36" y="76"/>
                    <a:pt x="35" y="75"/>
                    <a:pt x="35" y="73"/>
                  </a:cubicBezTo>
                  <a:cubicBezTo>
                    <a:pt x="35" y="52"/>
                    <a:pt x="35" y="52"/>
                    <a:pt x="35" y="52"/>
                  </a:cubicBezTo>
                  <a:cubicBezTo>
                    <a:pt x="4" y="52"/>
                    <a:pt x="4" y="52"/>
                    <a:pt x="4" y="52"/>
                  </a:cubicBezTo>
                  <a:cubicBezTo>
                    <a:pt x="2" y="52"/>
                    <a:pt x="1" y="51"/>
                    <a:pt x="0" y="50"/>
                  </a:cubicBezTo>
                  <a:cubicBezTo>
                    <a:pt x="0" y="49"/>
                    <a:pt x="0" y="47"/>
                    <a:pt x="1" y="46"/>
                  </a:cubicBezTo>
                  <a:cubicBezTo>
                    <a:pt x="36" y="2"/>
                    <a:pt x="36" y="2"/>
                    <a:pt x="36" y="2"/>
                  </a:cubicBezTo>
                  <a:cubicBezTo>
                    <a:pt x="36" y="1"/>
                    <a:pt x="38" y="0"/>
                    <a:pt x="40" y="1"/>
                  </a:cubicBezTo>
                  <a:cubicBezTo>
                    <a:pt x="41" y="1"/>
                    <a:pt x="42" y="3"/>
                    <a:pt x="42" y="4"/>
                  </a:cubicBezTo>
                  <a:cubicBezTo>
                    <a:pt x="42" y="45"/>
                    <a:pt x="42" y="45"/>
                    <a:pt x="42" y="45"/>
                  </a:cubicBezTo>
                  <a:cubicBezTo>
                    <a:pt x="47" y="45"/>
                    <a:pt x="47" y="45"/>
                    <a:pt x="47" y="45"/>
                  </a:cubicBezTo>
                  <a:cubicBezTo>
                    <a:pt x="49" y="45"/>
                    <a:pt x="50" y="47"/>
                    <a:pt x="50" y="49"/>
                  </a:cubicBezTo>
                  <a:cubicBezTo>
                    <a:pt x="50" y="51"/>
                    <a:pt x="49" y="52"/>
                    <a:pt x="47" y="52"/>
                  </a:cubicBezTo>
                  <a:cubicBezTo>
                    <a:pt x="42" y="52"/>
                    <a:pt x="42" y="52"/>
                    <a:pt x="42" y="52"/>
                  </a:cubicBezTo>
                  <a:cubicBezTo>
                    <a:pt x="42" y="73"/>
                    <a:pt x="42" y="73"/>
                    <a:pt x="42" y="73"/>
                  </a:cubicBezTo>
                  <a:cubicBezTo>
                    <a:pt x="42" y="75"/>
                    <a:pt x="40" y="76"/>
                    <a:pt x="38" y="76"/>
                  </a:cubicBezTo>
                  <a:close/>
                  <a:moveTo>
                    <a:pt x="11" y="45"/>
                  </a:moveTo>
                  <a:cubicBezTo>
                    <a:pt x="35" y="45"/>
                    <a:pt x="35" y="45"/>
                    <a:pt x="35" y="45"/>
                  </a:cubicBezTo>
                  <a:cubicBezTo>
                    <a:pt x="35" y="15"/>
                    <a:pt x="35" y="15"/>
                    <a:pt x="35" y="15"/>
                  </a:cubicBezTo>
                  <a:lnTo>
                    <a:pt x="11" y="4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2" name="Freeform 600">
              <a:extLst>
                <a:ext uri="{FF2B5EF4-FFF2-40B4-BE49-F238E27FC236}">
                  <a16:creationId xmlns:a16="http://schemas.microsoft.com/office/drawing/2014/main" id="{F002AF39-D7A7-CCD9-B5BB-37B83F8C24E4}"/>
                </a:ext>
              </a:extLst>
            </p:cNvPr>
            <p:cNvSpPr>
              <a:spLocks/>
            </p:cNvSpPr>
            <p:nvPr/>
          </p:nvSpPr>
          <p:spPr bwMode="auto">
            <a:xfrm>
              <a:off x="-4468134" y="3933659"/>
              <a:ext cx="593159" cy="345429"/>
            </a:xfrm>
            <a:custGeom>
              <a:avLst/>
              <a:gdLst>
                <a:gd name="T0" fmla="*/ 120 w 226"/>
                <a:gd name="T1" fmla="*/ 122 h 131"/>
                <a:gd name="T2" fmla="*/ 62 w 226"/>
                <a:gd name="T3" fmla="*/ 107 h 131"/>
                <a:gd name="T4" fmla="*/ 0 w 226"/>
                <a:gd name="T5" fmla="*/ 4 h 131"/>
                <a:gd name="T6" fmla="*/ 3 w 226"/>
                <a:gd name="T7" fmla="*/ 0 h 131"/>
                <a:gd name="T8" fmla="*/ 7 w 226"/>
                <a:gd name="T9" fmla="*/ 4 h 131"/>
                <a:gd name="T10" fmla="*/ 65 w 226"/>
                <a:gd name="T11" fmla="*/ 100 h 131"/>
                <a:gd name="T12" fmla="*/ 219 w 226"/>
                <a:gd name="T13" fmla="*/ 56 h 131"/>
                <a:gd name="T14" fmla="*/ 224 w 226"/>
                <a:gd name="T15" fmla="*/ 55 h 131"/>
                <a:gd name="T16" fmla="*/ 225 w 226"/>
                <a:gd name="T17" fmla="*/ 60 h 131"/>
                <a:gd name="T18" fmla="*/ 120 w 226"/>
                <a:gd name="T19" fmla="*/ 12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31">
                  <a:moveTo>
                    <a:pt x="120" y="122"/>
                  </a:moveTo>
                  <a:cubicBezTo>
                    <a:pt x="100" y="122"/>
                    <a:pt x="80" y="117"/>
                    <a:pt x="62" y="107"/>
                  </a:cubicBezTo>
                  <a:cubicBezTo>
                    <a:pt x="24" y="86"/>
                    <a:pt x="0" y="47"/>
                    <a:pt x="0" y="4"/>
                  </a:cubicBezTo>
                  <a:cubicBezTo>
                    <a:pt x="0" y="2"/>
                    <a:pt x="1" y="0"/>
                    <a:pt x="3" y="0"/>
                  </a:cubicBezTo>
                  <a:cubicBezTo>
                    <a:pt x="5" y="0"/>
                    <a:pt x="7" y="2"/>
                    <a:pt x="7" y="4"/>
                  </a:cubicBezTo>
                  <a:cubicBezTo>
                    <a:pt x="8" y="44"/>
                    <a:pt x="30" y="81"/>
                    <a:pt x="65" y="100"/>
                  </a:cubicBezTo>
                  <a:cubicBezTo>
                    <a:pt x="120" y="131"/>
                    <a:pt x="189" y="111"/>
                    <a:pt x="219" y="56"/>
                  </a:cubicBezTo>
                  <a:cubicBezTo>
                    <a:pt x="220" y="54"/>
                    <a:pt x="222" y="54"/>
                    <a:pt x="224" y="55"/>
                  </a:cubicBezTo>
                  <a:cubicBezTo>
                    <a:pt x="226" y="56"/>
                    <a:pt x="226" y="58"/>
                    <a:pt x="225" y="60"/>
                  </a:cubicBezTo>
                  <a:cubicBezTo>
                    <a:pt x="203" y="99"/>
                    <a:pt x="162" y="122"/>
                    <a:pt x="120"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3" name="Freeform 601">
              <a:extLst>
                <a:ext uri="{FF2B5EF4-FFF2-40B4-BE49-F238E27FC236}">
                  <a16:creationId xmlns:a16="http://schemas.microsoft.com/office/drawing/2014/main" id="{F5CD928C-F7FA-2F98-6989-F1E17F165665}"/>
                </a:ext>
              </a:extLst>
            </p:cNvPr>
            <p:cNvSpPr>
              <a:spLocks/>
            </p:cNvSpPr>
            <p:nvPr/>
          </p:nvSpPr>
          <p:spPr bwMode="auto">
            <a:xfrm>
              <a:off x="-4516983" y="3933659"/>
              <a:ext cx="122122" cy="76762"/>
            </a:xfrm>
            <a:custGeom>
              <a:avLst/>
              <a:gdLst>
                <a:gd name="T0" fmla="*/ 4 w 46"/>
                <a:gd name="T1" fmla="*/ 28 h 28"/>
                <a:gd name="T2" fmla="*/ 1 w 46"/>
                <a:gd name="T3" fmla="*/ 27 h 28"/>
                <a:gd name="T4" fmla="*/ 1 w 46"/>
                <a:gd name="T5" fmla="*/ 22 h 28"/>
                <a:gd name="T6" fmla="*/ 18 w 46"/>
                <a:gd name="T7" fmla="*/ 1 h 28"/>
                <a:gd name="T8" fmla="*/ 24 w 46"/>
                <a:gd name="T9" fmla="*/ 1 h 28"/>
                <a:gd name="T10" fmla="*/ 45 w 46"/>
                <a:gd name="T11" fmla="*/ 19 h 28"/>
                <a:gd name="T12" fmla="*/ 45 w 46"/>
                <a:gd name="T13" fmla="*/ 24 h 28"/>
                <a:gd name="T14" fmla="*/ 40 w 46"/>
                <a:gd name="T15" fmla="*/ 24 h 28"/>
                <a:gd name="T16" fmla="*/ 22 w 46"/>
                <a:gd name="T17" fmla="*/ 9 h 28"/>
                <a:gd name="T18" fmla="*/ 6 w 46"/>
                <a:gd name="T19" fmla="*/ 27 h 28"/>
                <a:gd name="T20" fmla="*/ 4 w 46"/>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8">
                  <a:moveTo>
                    <a:pt x="4" y="28"/>
                  </a:moveTo>
                  <a:cubicBezTo>
                    <a:pt x="3" y="28"/>
                    <a:pt x="2" y="28"/>
                    <a:pt x="1" y="27"/>
                  </a:cubicBezTo>
                  <a:cubicBezTo>
                    <a:pt x="0" y="26"/>
                    <a:pt x="0" y="24"/>
                    <a:pt x="1" y="22"/>
                  </a:cubicBezTo>
                  <a:cubicBezTo>
                    <a:pt x="18" y="1"/>
                    <a:pt x="18" y="1"/>
                    <a:pt x="18" y="1"/>
                  </a:cubicBezTo>
                  <a:cubicBezTo>
                    <a:pt x="20" y="0"/>
                    <a:pt x="22" y="0"/>
                    <a:pt x="24" y="1"/>
                  </a:cubicBezTo>
                  <a:cubicBezTo>
                    <a:pt x="45" y="19"/>
                    <a:pt x="45" y="19"/>
                    <a:pt x="45" y="19"/>
                  </a:cubicBezTo>
                  <a:cubicBezTo>
                    <a:pt x="46" y="20"/>
                    <a:pt x="46" y="22"/>
                    <a:pt x="45" y="24"/>
                  </a:cubicBezTo>
                  <a:cubicBezTo>
                    <a:pt x="44" y="25"/>
                    <a:pt x="41" y="25"/>
                    <a:pt x="40" y="24"/>
                  </a:cubicBezTo>
                  <a:cubicBezTo>
                    <a:pt x="22" y="9"/>
                    <a:pt x="22" y="9"/>
                    <a:pt x="22" y="9"/>
                  </a:cubicBezTo>
                  <a:cubicBezTo>
                    <a:pt x="6" y="27"/>
                    <a:pt x="6" y="27"/>
                    <a:pt x="6" y="27"/>
                  </a:cubicBezTo>
                  <a:cubicBezTo>
                    <a:pt x="6" y="28"/>
                    <a:pt x="5" y="28"/>
                    <a:pt x="4"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4" name="Freeform 602">
              <a:extLst>
                <a:ext uri="{FF2B5EF4-FFF2-40B4-BE49-F238E27FC236}">
                  <a16:creationId xmlns:a16="http://schemas.microsoft.com/office/drawing/2014/main" id="{8BD72D56-71BF-AED2-E633-57BFA92A94AB}"/>
                </a:ext>
              </a:extLst>
            </p:cNvPr>
            <p:cNvSpPr>
              <a:spLocks/>
            </p:cNvSpPr>
            <p:nvPr/>
          </p:nvSpPr>
          <p:spPr bwMode="auto">
            <a:xfrm>
              <a:off x="-4433243" y="3577763"/>
              <a:ext cx="593159" cy="366364"/>
            </a:xfrm>
            <a:custGeom>
              <a:avLst/>
              <a:gdLst>
                <a:gd name="T0" fmla="*/ 223 w 226"/>
                <a:gd name="T1" fmla="*/ 139 h 139"/>
                <a:gd name="T2" fmla="*/ 219 w 226"/>
                <a:gd name="T3" fmla="*/ 135 h 139"/>
                <a:gd name="T4" fmla="*/ 161 w 226"/>
                <a:gd name="T5" fmla="*/ 38 h 139"/>
                <a:gd name="T6" fmla="*/ 7 w 226"/>
                <a:gd name="T7" fmla="*/ 83 h 139"/>
                <a:gd name="T8" fmla="*/ 2 w 226"/>
                <a:gd name="T9" fmla="*/ 84 h 139"/>
                <a:gd name="T10" fmla="*/ 1 w 226"/>
                <a:gd name="T11" fmla="*/ 79 h 139"/>
                <a:gd name="T12" fmla="*/ 164 w 226"/>
                <a:gd name="T13" fmla="*/ 32 h 139"/>
                <a:gd name="T14" fmla="*/ 226 w 226"/>
                <a:gd name="T15" fmla="*/ 135 h 139"/>
                <a:gd name="T16" fmla="*/ 223 w 226"/>
                <a:gd name="T17" fmla="*/ 139 h 139"/>
                <a:gd name="T18" fmla="*/ 223 w 226"/>
                <a:gd name="T1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39">
                  <a:moveTo>
                    <a:pt x="223" y="139"/>
                  </a:moveTo>
                  <a:cubicBezTo>
                    <a:pt x="221" y="139"/>
                    <a:pt x="219" y="137"/>
                    <a:pt x="219" y="135"/>
                  </a:cubicBezTo>
                  <a:cubicBezTo>
                    <a:pt x="218" y="95"/>
                    <a:pt x="196" y="58"/>
                    <a:pt x="161" y="38"/>
                  </a:cubicBezTo>
                  <a:cubicBezTo>
                    <a:pt x="106" y="8"/>
                    <a:pt x="37" y="28"/>
                    <a:pt x="7" y="83"/>
                  </a:cubicBezTo>
                  <a:cubicBezTo>
                    <a:pt x="6" y="85"/>
                    <a:pt x="4" y="85"/>
                    <a:pt x="2" y="84"/>
                  </a:cubicBezTo>
                  <a:cubicBezTo>
                    <a:pt x="0" y="83"/>
                    <a:pt x="0" y="81"/>
                    <a:pt x="1" y="79"/>
                  </a:cubicBezTo>
                  <a:cubicBezTo>
                    <a:pt x="33" y="21"/>
                    <a:pt x="106" y="0"/>
                    <a:pt x="164" y="32"/>
                  </a:cubicBezTo>
                  <a:cubicBezTo>
                    <a:pt x="201" y="53"/>
                    <a:pt x="225" y="92"/>
                    <a:pt x="226" y="135"/>
                  </a:cubicBezTo>
                  <a:cubicBezTo>
                    <a:pt x="226" y="137"/>
                    <a:pt x="225" y="139"/>
                    <a:pt x="223" y="139"/>
                  </a:cubicBezTo>
                  <a:cubicBezTo>
                    <a:pt x="223" y="139"/>
                    <a:pt x="223" y="139"/>
                    <a:pt x="223" y="1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5" name="Freeform 603">
              <a:extLst>
                <a:ext uri="{FF2B5EF4-FFF2-40B4-BE49-F238E27FC236}">
                  <a16:creationId xmlns:a16="http://schemas.microsoft.com/office/drawing/2014/main" id="{ED1E2A26-E446-FFE1-E5D5-D32D934CE04B}"/>
                </a:ext>
              </a:extLst>
            </p:cNvPr>
            <p:cNvSpPr>
              <a:spLocks/>
            </p:cNvSpPr>
            <p:nvPr/>
          </p:nvSpPr>
          <p:spPr bwMode="auto">
            <a:xfrm>
              <a:off x="-3913357" y="3867363"/>
              <a:ext cx="122122" cy="76762"/>
            </a:xfrm>
            <a:custGeom>
              <a:avLst/>
              <a:gdLst>
                <a:gd name="T0" fmla="*/ 25 w 46"/>
                <a:gd name="T1" fmla="*/ 29 h 29"/>
                <a:gd name="T2" fmla="*/ 22 w 46"/>
                <a:gd name="T3" fmla="*/ 28 h 29"/>
                <a:gd name="T4" fmla="*/ 1 w 46"/>
                <a:gd name="T5" fmla="*/ 10 h 29"/>
                <a:gd name="T6" fmla="*/ 1 w 46"/>
                <a:gd name="T7" fmla="*/ 5 h 29"/>
                <a:gd name="T8" fmla="*/ 6 w 46"/>
                <a:gd name="T9" fmla="*/ 5 h 29"/>
                <a:gd name="T10" fmla="*/ 24 w 46"/>
                <a:gd name="T11" fmla="*/ 20 h 29"/>
                <a:gd name="T12" fmla="*/ 39 w 46"/>
                <a:gd name="T13" fmla="*/ 2 h 29"/>
                <a:gd name="T14" fmla="*/ 44 w 46"/>
                <a:gd name="T15" fmla="*/ 1 h 29"/>
                <a:gd name="T16" fmla="*/ 45 w 46"/>
                <a:gd name="T17" fmla="*/ 7 h 29"/>
                <a:gd name="T18" fmla="*/ 27 w 46"/>
                <a:gd name="T19" fmla="*/ 28 h 29"/>
                <a:gd name="T20" fmla="*/ 25 w 46"/>
                <a:gd name="T21" fmla="*/ 29 h 29"/>
                <a:gd name="T22" fmla="*/ 25 w 46"/>
                <a:gd name="T2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9">
                  <a:moveTo>
                    <a:pt x="25" y="29"/>
                  </a:moveTo>
                  <a:cubicBezTo>
                    <a:pt x="24" y="29"/>
                    <a:pt x="23" y="29"/>
                    <a:pt x="22" y="28"/>
                  </a:cubicBezTo>
                  <a:cubicBezTo>
                    <a:pt x="1" y="10"/>
                    <a:pt x="1" y="10"/>
                    <a:pt x="1" y="10"/>
                  </a:cubicBezTo>
                  <a:cubicBezTo>
                    <a:pt x="0" y="9"/>
                    <a:pt x="0" y="7"/>
                    <a:pt x="1" y="5"/>
                  </a:cubicBezTo>
                  <a:cubicBezTo>
                    <a:pt x="2" y="4"/>
                    <a:pt x="4" y="4"/>
                    <a:pt x="6" y="5"/>
                  </a:cubicBezTo>
                  <a:cubicBezTo>
                    <a:pt x="24" y="20"/>
                    <a:pt x="24" y="20"/>
                    <a:pt x="24" y="20"/>
                  </a:cubicBezTo>
                  <a:cubicBezTo>
                    <a:pt x="39" y="2"/>
                    <a:pt x="39" y="2"/>
                    <a:pt x="39" y="2"/>
                  </a:cubicBezTo>
                  <a:cubicBezTo>
                    <a:pt x="41" y="0"/>
                    <a:pt x="43" y="0"/>
                    <a:pt x="44" y="1"/>
                  </a:cubicBezTo>
                  <a:cubicBezTo>
                    <a:pt x="46" y="3"/>
                    <a:pt x="46" y="5"/>
                    <a:pt x="45" y="7"/>
                  </a:cubicBezTo>
                  <a:cubicBezTo>
                    <a:pt x="27" y="28"/>
                    <a:pt x="27" y="28"/>
                    <a:pt x="27" y="28"/>
                  </a:cubicBezTo>
                  <a:cubicBezTo>
                    <a:pt x="27" y="28"/>
                    <a:pt x="26" y="29"/>
                    <a:pt x="25" y="29"/>
                  </a:cubicBezTo>
                  <a:cubicBezTo>
                    <a:pt x="25" y="29"/>
                    <a:pt x="25" y="29"/>
                    <a:pt x="25"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7" name="Shape18_20200717_154439">
            <a:extLst>
              <a:ext uri="{FF2B5EF4-FFF2-40B4-BE49-F238E27FC236}">
                <a16:creationId xmlns:a16="http://schemas.microsoft.com/office/drawing/2014/main" id="{F43D22EB-D1F3-6D93-93F9-08E71C634D9A}"/>
              </a:ext>
            </a:extLst>
          </p:cNvPr>
          <p:cNvGrpSpPr>
            <a:grpSpLocks noChangeAspect="1"/>
          </p:cNvGrpSpPr>
          <p:nvPr/>
        </p:nvGrpSpPr>
        <p:grpSpPr>
          <a:xfrm>
            <a:off x="1814711" y="3852115"/>
            <a:ext cx="729238" cy="645496"/>
            <a:chOff x="-825440" y="4931562"/>
            <a:chExt cx="729238" cy="645496"/>
          </a:xfrm>
          <a:solidFill>
            <a:schemeClr val="accent1"/>
          </a:solidFill>
        </p:grpSpPr>
        <p:sp>
          <p:nvSpPr>
            <p:cNvPr id="112" name="Freeform 604">
              <a:extLst>
                <a:ext uri="{FF2B5EF4-FFF2-40B4-BE49-F238E27FC236}">
                  <a16:creationId xmlns:a16="http://schemas.microsoft.com/office/drawing/2014/main" id="{D3122750-395C-CE4F-56E0-1A09F66F4FAA}"/>
                </a:ext>
              </a:extLst>
            </p:cNvPr>
            <p:cNvSpPr>
              <a:spLocks noEditPoints="1"/>
            </p:cNvSpPr>
            <p:nvPr/>
          </p:nvSpPr>
          <p:spPr bwMode="auto">
            <a:xfrm>
              <a:off x="-664936" y="5057172"/>
              <a:ext cx="411722" cy="411722"/>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7 h 156"/>
                <a:gd name="T12" fmla="*/ 7 w 156"/>
                <a:gd name="T13" fmla="*/ 78 h 156"/>
                <a:gd name="T14" fmla="*/ 78 w 156"/>
                <a:gd name="T15" fmla="*/ 148 h 156"/>
                <a:gd name="T16" fmla="*/ 148 w 156"/>
                <a:gd name="T17" fmla="*/ 78 h 156"/>
                <a:gd name="T18" fmla="*/ 78 w 156"/>
                <a:gd name="T19" fmla="*/ 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7"/>
                  </a:moveTo>
                  <a:cubicBezTo>
                    <a:pt x="39" y="7"/>
                    <a:pt x="7" y="39"/>
                    <a:pt x="7" y="78"/>
                  </a:cubicBezTo>
                  <a:cubicBezTo>
                    <a:pt x="7" y="117"/>
                    <a:pt x="39" y="148"/>
                    <a:pt x="78" y="148"/>
                  </a:cubicBezTo>
                  <a:cubicBezTo>
                    <a:pt x="117" y="148"/>
                    <a:pt x="148" y="117"/>
                    <a:pt x="148" y="78"/>
                  </a:cubicBezTo>
                  <a:cubicBezTo>
                    <a:pt x="148" y="39"/>
                    <a:pt x="117" y="7"/>
                    <a:pt x="7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3" name="Freeform 605">
              <a:extLst>
                <a:ext uri="{FF2B5EF4-FFF2-40B4-BE49-F238E27FC236}">
                  <a16:creationId xmlns:a16="http://schemas.microsoft.com/office/drawing/2014/main" id="{49088F49-412E-5000-A9B5-7EEF38B9A42C}"/>
                </a:ext>
              </a:extLst>
            </p:cNvPr>
            <p:cNvSpPr>
              <a:spLocks/>
            </p:cNvSpPr>
            <p:nvPr/>
          </p:nvSpPr>
          <p:spPr bwMode="auto">
            <a:xfrm>
              <a:off x="-469542" y="5057172"/>
              <a:ext cx="17447" cy="38382"/>
            </a:xfrm>
            <a:custGeom>
              <a:avLst/>
              <a:gdLst>
                <a:gd name="T0" fmla="*/ 4 w 7"/>
                <a:gd name="T1" fmla="*/ 15 h 15"/>
                <a:gd name="T2" fmla="*/ 0 w 7"/>
                <a:gd name="T3" fmla="*/ 12 h 15"/>
                <a:gd name="T4" fmla="*/ 0 w 7"/>
                <a:gd name="T5" fmla="*/ 3 h 15"/>
                <a:gd name="T6" fmla="*/ 4 w 7"/>
                <a:gd name="T7" fmla="*/ 0 h 15"/>
                <a:gd name="T8" fmla="*/ 7 w 7"/>
                <a:gd name="T9" fmla="*/ 3 h 15"/>
                <a:gd name="T10" fmla="*/ 7 w 7"/>
                <a:gd name="T11" fmla="*/ 12 h 15"/>
                <a:gd name="T12" fmla="*/ 4 w 7"/>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4" y="15"/>
                  </a:moveTo>
                  <a:cubicBezTo>
                    <a:pt x="2" y="15"/>
                    <a:pt x="0" y="14"/>
                    <a:pt x="0" y="12"/>
                  </a:cubicBezTo>
                  <a:cubicBezTo>
                    <a:pt x="0" y="3"/>
                    <a:pt x="0" y="3"/>
                    <a:pt x="0" y="3"/>
                  </a:cubicBezTo>
                  <a:cubicBezTo>
                    <a:pt x="0" y="1"/>
                    <a:pt x="2" y="0"/>
                    <a:pt x="4" y="0"/>
                  </a:cubicBezTo>
                  <a:cubicBezTo>
                    <a:pt x="6" y="0"/>
                    <a:pt x="7" y="1"/>
                    <a:pt x="7" y="3"/>
                  </a:cubicBezTo>
                  <a:cubicBezTo>
                    <a:pt x="7" y="12"/>
                    <a:pt x="7" y="12"/>
                    <a:pt x="7" y="12"/>
                  </a:cubicBezTo>
                  <a:cubicBezTo>
                    <a:pt x="7" y="14"/>
                    <a:pt x="6" y="15"/>
                    <a:pt x="4"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4" name="Freeform 606">
              <a:extLst>
                <a:ext uri="{FF2B5EF4-FFF2-40B4-BE49-F238E27FC236}">
                  <a16:creationId xmlns:a16="http://schemas.microsoft.com/office/drawing/2014/main" id="{5D964C5A-8623-2154-97BF-B7EA821C93F8}"/>
                </a:ext>
              </a:extLst>
            </p:cNvPr>
            <p:cNvSpPr>
              <a:spLocks/>
            </p:cNvSpPr>
            <p:nvPr/>
          </p:nvSpPr>
          <p:spPr bwMode="auto">
            <a:xfrm>
              <a:off x="-570730" y="5081595"/>
              <a:ext cx="34892" cy="38382"/>
            </a:xfrm>
            <a:custGeom>
              <a:avLst/>
              <a:gdLst>
                <a:gd name="T0" fmla="*/ 9 w 13"/>
                <a:gd name="T1" fmla="*/ 15 h 15"/>
                <a:gd name="T2" fmla="*/ 6 w 13"/>
                <a:gd name="T3" fmla="*/ 13 h 15"/>
                <a:gd name="T4" fmla="*/ 1 w 13"/>
                <a:gd name="T5" fmla="*/ 6 h 15"/>
                <a:gd name="T6" fmla="*/ 3 w 13"/>
                <a:gd name="T7" fmla="*/ 1 h 15"/>
                <a:gd name="T8" fmla="*/ 8 w 13"/>
                <a:gd name="T9" fmla="*/ 2 h 15"/>
                <a:gd name="T10" fmla="*/ 12 w 13"/>
                <a:gd name="T11" fmla="*/ 10 h 15"/>
                <a:gd name="T12" fmla="*/ 10 w 13"/>
                <a:gd name="T13" fmla="*/ 15 h 15"/>
                <a:gd name="T14" fmla="*/ 9 w 1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9" y="15"/>
                  </a:moveTo>
                  <a:cubicBezTo>
                    <a:pt x="7" y="15"/>
                    <a:pt x="6" y="15"/>
                    <a:pt x="6" y="13"/>
                  </a:cubicBezTo>
                  <a:cubicBezTo>
                    <a:pt x="1" y="6"/>
                    <a:pt x="1" y="6"/>
                    <a:pt x="1" y="6"/>
                  </a:cubicBezTo>
                  <a:cubicBezTo>
                    <a:pt x="0" y="4"/>
                    <a:pt x="1" y="2"/>
                    <a:pt x="3" y="1"/>
                  </a:cubicBezTo>
                  <a:cubicBezTo>
                    <a:pt x="4" y="0"/>
                    <a:pt x="7" y="1"/>
                    <a:pt x="8" y="2"/>
                  </a:cubicBezTo>
                  <a:cubicBezTo>
                    <a:pt x="12" y="10"/>
                    <a:pt x="12" y="10"/>
                    <a:pt x="12" y="10"/>
                  </a:cubicBezTo>
                  <a:cubicBezTo>
                    <a:pt x="13" y="11"/>
                    <a:pt x="12" y="14"/>
                    <a:pt x="10" y="15"/>
                  </a:cubicBezTo>
                  <a:cubicBezTo>
                    <a:pt x="10" y="15"/>
                    <a:pt x="9" y="15"/>
                    <a:pt x="9"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5" name="Freeform 608">
              <a:extLst>
                <a:ext uri="{FF2B5EF4-FFF2-40B4-BE49-F238E27FC236}">
                  <a16:creationId xmlns:a16="http://schemas.microsoft.com/office/drawing/2014/main" id="{4CB65932-9AD8-142A-C7C1-873268779AB1}"/>
                </a:ext>
              </a:extLst>
            </p:cNvPr>
            <p:cNvSpPr>
              <a:spLocks/>
            </p:cNvSpPr>
            <p:nvPr/>
          </p:nvSpPr>
          <p:spPr bwMode="auto">
            <a:xfrm>
              <a:off x="-640513" y="5151379"/>
              <a:ext cx="41870" cy="31404"/>
            </a:xfrm>
            <a:custGeom>
              <a:avLst/>
              <a:gdLst>
                <a:gd name="T0" fmla="*/ 12 w 16"/>
                <a:gd name="T1" fmla="*/ 12 h 12"/>
                <a:gd name="T2" fmla="*/ 10 w 16"/>
                <a:gd name="T3" fmla="*/ 12 h 12"/>
                <a:gd name="T4" fmla="*/ 2 w 16"/>
                <a:gd name="T5" fmla="*/ 8 h 12"/>
                <a:gd name="T6" fmla="*/ 1 w 16"/>
                <a:gd name="T7" fmla="*/ 3 h 12"/>
                <a:gd name="T8" fmla="*/ 6 w 16"/>
                <a:gd name="T9" fmla="*/ 1 h 12"/>
                <a:gd name="T10" fmla="*/ 13 w 16"/>
                <a:gd name="T11" fmla="*/ 6 h 12"/>
                <a:gd name="T12" fmla="*/ 15 w 16"/>
                <a:gd name="T13" fmla="*/ 10 h 12"/>
                <a:gd name="T14" fmla="*/ 12 w 1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12" y="12"/>
                  </a:moveTo>
                  <a:cubicBezTo>
                    <a:pt x="11" y="12"/>
                    <a:pt x="10" y="12"/>
                    <a:pt x="10" y="12"/>
                  </a:cubicBezTo>
                  <a:cubicBezTo>
                    <a:pt x="2" y="8"/>
                    <a:pt x="2" y="8"/>
                    <a:pt x="2" y="8"/>
                  </a:cubicBezTo>
                  <a:cubicBezTo>
                    <a:pt x="1" y="7"/>
                    <a:pt x="0" y="4"/>
                    <a:pt x="1" y="3"/>
                  </a:cubicBezTo>
                  <a:cubicBezTo>
                    <a:pt x="2" y="1"/>
                    <a:pt x="4" y="0"/>
                    <a:pt x="6" y="1"/>
                  </a:cubicBezTo>
                  <a:cubicBezTo>
                    <a:pt x="13" y="6"/>
                    <a:pt x="13" y="6"/>
                    <a:pt x="13" y="6"/>
                  </a:cubicBezTo>
                  <a:cubicBezTo>
                    <a:pt x="15" y="7"/>
                    <a:pt x="16" y="9"/>
                    <a:pt x="15" y="10"/>
                  </a:cubicBezTo>
                  <a:cubicBezTo>
                    <a:pt x="14" y="12"/>
                    <a:pt x="13" y="12"/>
                    <a:pt x="12"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6" name="Freeform 609">
              <a:extLst>
                <a:ext uri="{FF2B5EF4-FFF2-40B4-BE49-F238E27FC236}">
                  <a16:creationId xmlns:a16="http://schemas.microsoft.com/office/drawing/2014/main" id="{10ABA6C8-E1F0-BB46-3643-7D5A1F122CEE}"/>
                </a:ext>
              </a:extLst>
            </p:cNvPr>
            <p:cNvSpPr>
              <a:spLocks/>
            </p:cNvSpPr>
            <p:nvPr/>
          </p:nvSpPr>
          <p:spPr bwMode="auto">
            <a:xfrm>
              <a:off x="-664938" y="5252566"/>
              <a:ext cx="38382" cy="17447"/>
            </a:xfrm>
            <a:custGeom>
              <a:avLst/>
              <a:gdLst>
                <a:gd name="T0" fmla="*/ 12 w 15"/>
                <a:gd name="T1" fmla="*/ 7 h 7"/>
                <a:gd name="T2" fmla="*/ 3 w 15"/>
                <a:gd name="T3" fmla="*/ 7 h 7"/>
                <a:gd name="T4" fmla="*/ 0 w 15"/>
                <a:gd name="T5" fmla="*/ 4 h 7"/>
                <a:gd name="T6" fmla="*/ 3 w 15"/>
                <a:gd name="T7" fmla="*/ 0 h 7"/>
                <a:gd name="T8" fmla="*/ 12 w 15"/>
                <a:gd name="T9" fmla="*/ 0 h 7"/>
                <a:gd name="T10" fmla="*/ 15 w 15"/>
                <a:gd name="T11" fmla="*/ 4 h 7"/>
                <a:gd name="T12" fmla="*/ 12 w 1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12" y="7"/>
                  </a:moveTo>
                  <a:cubicBezTo>
                    <a:pt x="3" y="7"/>
                    <a:pt x="3" y="7"/>
                    <a:pt x="3" y="7"/>
                  </a:cubicBezTo>
                  <a:cubicBezTo>
                    <a:pt x="1" y="7"/>
                    <a:pt x="0" y="6"/>
                    <a:pt x="0" y="4"/>
                  </a:cubicBezTo>
                  <a:cubicBezTo>
                    <a:pt x="0" y="2"/>
                    <a:pt x="1" y="0"/>
                    <a:pt x="3" y="0"/>
                  </a:cubicBezTo>
                  <a:cubicBezTo>
                    <a:pt x="12" y="0"/>
                    <a:pt x="12" y="0"/>
                    <a:pt x="12" y="0"/>
                  </a:cubicBezTo>
                  <a:cubicBezTo>
                    <a:pt x="14" y="0"/>
                    <a:pt x="15" y="2"/>
                    <a:pt x="15" y="4"/>
                  </a:cubicBezTo>
                  <a:cubicBezTo>
                    <a:pt x="15" y="6"/>
                    <a:pt x="14" y="7"/>
                    <a:pt x="1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7" name="Freeform 610">
              <a:extLst>
                <a:ext uri="{FF2B5EF4-FFF2-40B4-BE49-F238E27FC236}">
                  <a16:creationId xmlns:a16="http://schemas.microsoft.com/office/drawing/2014/main" id="{DA659F4E-1AE4-E442-9153-166DA8F3E3CE}"/>
                </a:ext>
              </a:extLst>
            </p:cNvPr>
            <p:cNvSpPr>
              <a:spLocks/>
            </p:cNvSpPr>
            <p:nvPr/>
          </p:nvSpPr>
          <p:spPr bwMode="auto">
            <a:xfrm>
              <a:off x="-640513" y="5336306"/>
              <a:ext cx="41870" cy="31404"/>
            </a:xfrm>
            <a:custGeom>
              <a:avLst/>
              <a:gdLst>
                <a:gd name="T0" fmla="*/ 4 w 16"/>
                <a:gd name="T1" fmla="*/ 12 h 12"/>
                <a:gd name="T2" fmla="*/ 1 w 16"/>
                <a:gd name="T3" fmla="*/ 11 h 12"/>
                <a:gd name="T4" fmla="*/ 2 w 16"/>
                <a:gd name="T5" fmla="*/ 6 h 12"/>
                <a:gd name="T6" fmla="*/ 10 w 16"/>
                <a:gd name="T7" fmla="*/ 1 h 12"/>
                <a:gd name="T8" fmla="*/ 15 w 16"/>
                <a:gd name="T9" fmla="*/ 3 h 12"/>
                <a:gd name="T10" fmla="*/ 13 w 16"/>
                <a:gd name="T11" fmla="*/ 8 h 12"/>
                <a:gd name="T12" fmla="*/ 6 w 16"/>
                <a:gd name="T13" fmla="*/ 12 h 12"/>
                <a:gd name="T14" fmla="*/ 4 w 1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4" y="12"/>
                  </a:moveTo>
                  <a:cubicBezTo>
                    <a:pt x="3" y="12"/>
                    <a:pt x="2" y="12"/>
                    <a:pt x="1" y="11"/>
                  </a:cubicBezTo>
                  <a:cubicBezTo>
                    <a:pt x="0" y="9"/>
                    <a:pt x="1" y="7"/>
                    <a:pt x="2" y="6"/>
                  </a:cubicBezTo>
                  <a:cubicBezTo>
                    <a:pt x="10" y="1"/>
                    <a:pt x="10" y="1"/>
                    <a:pt x="10" y="1"/>
                  </a:cubicBezTo>
                  <a:cubicBezTo>
                    <a:pt x="11" y="0"/>
                    <a:pt x="14" y="1"/>
                    <a:pt x="15" y="3"/>
                  </a:cubicBezTo>
                  <a:cubicBezTo>
                    <a:pt x="16" y="4"/>
                    <a:pt x="15" y="7"/>
                    <a:pt x="13" y="8"/>
                  </a:cubicBezTo>
                  <a:cubicBezTo>
                    <a:pt x="6" y="12"/>
                    <a:pt x="6" y="12"/>
                    <a:pt x="6" y="12"/>
                  </a:cubicBezTo>
                  <a:cubicBezTo>
                    <a:pt x="5" y="12"/>
                    <a:pt x="5" y="12"/>
                    <a:pt x="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8" name="Freeform 611">
              <a:extLst>
                <a:ext uri="{FF2B5EF4-FFF2-40B4-BE49-F238E27FC236}">
                  <a16:creationId xmlns:a16="http://schemas.microsoft.com/office/drawing/2014/main" id="{4840C178-BCD3-3F47-61D8-B45D475E3C24}"/>
                </a:ext>
              </a:extLst>
            </p:cNvPr>
            <p:cNvSpPr>
              <a:spLocks/>
            </p:cNvSpPr>
            <p:nvPr/>
          </p:nvSpPr>
          <p:spPr bwMode="auto">
            <a:xfrm>
              <a:off x="-570730" y="5399111"/>
              <a:ext cx="34892" cy="41870"/>
            </a:xfrm>
            <a:custGeom>
              <a:avLst/>
              <a:gdLst>
                <a:gd name="T0" fmla="*/ 4 w 13"/>
                <a:gd name="T1" fmla="*/ 16 h 16"/>
                <a:gd name="T2" fmla="*/ 3 w 13"/>
                <a:gd name="T3" fmla="*/ 15 h 16"/>
                <a:gd name="T4" fmla="*/ 1 w 13"/>
                <a:gd name="T5" fmla="*/ 10 h 16"/>
                <a:gd name="T6" fmla="*/ 6 w 13"/>
                <a:gd name="T7" fmla="*/ 3 h 16"/>
                <a:gd name="T8" fmla="*/ 10 w 13"/>
                <a:gd name="T9" fmla="*/ 1 h 16"/>
                <a:gd name="T10" fmla="*/ 12 w 13"/>
                <a:gd name="T11" fmla="*/ 6 h 16"/>
                <a:gd name="T12" fmla="*/ 8 w 13"/>
                <a:gd name="T13" fmla="*/ 14 h 16"/>
                <a:gd name="T14" fmla="*/ 4 w 1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4" y="16"/>
                  </a:moveTo>
                  <a:cubicBezTo>
                    <a:pt x="4" y="16"/>
                    <a:pt x="3" y="15"/>
                    <a:pt x="3" y="15"/>
                  </a:cubicBezTo>
                  <a:cubicBezTo>
                    <a:pt x="1" y="14"/>
                    <a:pt x="0" y="12"/>
                    <a:pt x="1" y="10"/>
                  </a:cubicBezTo>
                  <a:cubicBezTo>
                    <a:pt x="6" y="3"/>
                    <a:pt x="6" y="3"/>
                    <a:pt x="6" y="3"/>
                  </a:cubicBezTo>
                  <a:cubicBezTo>
                    <a:pt x="7" y="1"/>
                    <a:pt x="9" y="0"/>
                    <a:pt x="10" y="1"/>
                  </a:cubicBezTo>
                  <a:cubicBezTo>
                    <a:pt x="12" y="2"/>
                    <a:pt x="13" y="5"/>
                    <a:pt x="12" y="6"/>
                  </a:cubicBezTo>
                  <a:cubicBezTo>
                    <a:pt x="8" y="14"/>
                    <a:pt x="8" y="14"/>
                    <a:pt x="8" y="14"/>
                  </a:cubicBezTo>
                  <a:cubicBezTo>
                    <a:pt x="7" y="15"/>
                    <a:pt x="6" y="16"/>
                    <a:pt x="4"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9" name="Freeform 612">
              <a:extLst>
                <a:ext uri="{FF2B5EF4-FFF2-40B4-BE49-F238E27FC236}">
                  <a16:creationId xmlns:a16="http://schemas.microsoft.com/office/drawing/2014/main" id="{23B8787B-B6A5-30F2-F4A3-422DC9D0F619}"/>
                </a:ext>
              </a:extLst>
            </p:cNvPr>
            <p:cNvSpPr>
              <a:spLocks/>
            </p:cNvSpPr>
            <p:nvPr/>
          </p:nvSpPr>
          <p:spPr bwMode="auto">
            <a:xfrm>
              <a:off x="-469545" y="5423534"/>
              <a:ext cx="17447" cy="45360"/>
            </a:xfrm>
            <a:custGeom>
              <a:avLst/>
              <a:gdLst>
                <a:gd name="T0" fmla="*/ 4 w 7"/>
                <a:gd name="T1" fmla="*/ 16 h 16"/>
                <a:gd name="T2" fmla="*/ 0 w 7"/>
                <a:gd name="T3" fmla="*/ 12 h 16"/>
                <a:gd name="T4" fmla="*/ 0 w 7"/>
                <a:gd name="T5" fmla="*/ 3 h 16"/>
                <a:gd name="T6" fmla="*/ 4 w 7"/>
                <a:gd name="T7" fmla="*/ 0 h 16"/>
                <a:gd name="T8" fmla="*/ 7 w 7"/>
                <a:gd name="T9" fmla="*/ 3 h 16"/>
                <a:gd name="T10" fmla="*/ 7 w 7"/>
                <a:gd name="T11" fmla="*/ 12 h 16"/>
                <a:gd name="T12" fmla="*/ 4 w 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4" y="16"/>
                  </a:moveTo>
                  <a:cubicBezTo>
                    <a:pt x="2" y="16"/>
                    <a:pt x="0" y="14"/>
                    <a:pt x="0" y="12"/>
                  </a:cubicBezTo>
                  <a:cubicBezTo>
                    <a:pt x="0" y="3"/>
                    <a:pt x="0" y="3"/>
                    <a:pt x="0" y="3"/>
                  </a:cubicBezTo>
                  <a:cubicBezTo>
                    <a:pt x="0" y="1"/>
                    <a:pt x="2" y="0"/>
                    <a:pt x="4" y="0"/>
                  </a:cubicBezTo>
                  <a:cubicBezTo>
                    <a:pt x="6" y="0"/>
                    <a:pt x="7" y="1"/>
                    <a:pt x="7" y="3"/>
                  </a:cubicBezTo>
                  <a:cubicBezTo>
                    <a:pt x="7" y="12"/>
                    <a:pt x="7" y="12"/>
                    <a:pt x="7" y="12"/>
                  </a:cubicBezTo>
                  <a:cubicBezTo>
                    <a:pt x="7" y="14"/>
                    <a:pt x="6" y="16"/>
                    <a:pt x="4"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0" name="Freeform 613">
              <a:extLst>
                <a:ext uri="{FF2B5EF4-FFF2-40B4-BE49-F238E27FC236}">
                  <a16:creationId xmlns:a16="http://schemas.microsoft.com/office/drawing/2014/main" id="{8245446A-3504-7D6D-118D-B07C907BE776}"/>
                </a:ext>
              </a:extLst>
            </p:cNvPr>
            <p:cNvSpPr>
              <a:spLocks/>
            </p:cNvSpPr>
            <p:nvPr/>
          </p:nvSpPr>
          <p:spPr bwMode="auto">
            <a:xfrm>
              <a:off x="-385804" y="5399111"/>
              <a:ext cx="34892" cy="41870"/>
            </a:xfrm>
            <a:custGeom>
              <a:avLst/>
              <a:gdLst>
                <a:gd name="T0" fmla="*/ 9 w 13"/>
                <a:gd name="T1" fmla="*/ 16 h 16"/>
                <a:gd name="T2" fmla="*/ 6 w 13"/>
                <a:gd name="T3" fmla="*/ 14 h 16"/>
                <a:gd name="T4" fmla="*/ 1 w 13"/>
                <a:gd name="T5" fmla="*/ 6 h 16"/>
                <a:gd name="T6" fmla="*/ 3 w 13"/>
                <a:gd name="T7" fmla="*/ 1 h 16"/>
                <a:gd name="T8" fmla="*/ 8 w 13"/>
                <a:gd name="T9" fmla="*/ 3 h 16"/>
                <a:gd name="T10" fmla="*/ 12 w 13"/>
                <a:gd name="T11" fmla="*/ 10 h 16"/>
                <a:gd name="T12" fmla="*/ 11 w 13"/>
                <a:gd name="T13" fmla="*/ 15 h 16"/>
                <a:gd name="T14" fmla="*/ 9 w 1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9" y="16"/>
                  </a:moveTo>
                  <a:cubicBezTo>
                    <a:pt x="7" y="16"/>
                    <a:pt x="6" y="15"/>
                    <a:pt x="6" y="14"/>
                  </a:cubicBezTo>
                  <a:cubicBezTo>
                    <a:pt x="1" y="6"/>
                    <a:pt x="1" y="6"/>
                    <a:pt x="1" y="6"/>
                  </a:cubicBezTo>
                  <a:cubicBezTo>
                    <a:pt x="0" y="5"/>
                    <a:pt x="1" y="2"/>
                    <a:pt x="3" y="1"/>
                  </a:cubicBezTo>
                  <a:cubicBezTo>
                    <a:pt x="4" y="0"/>
                    <a:pt x="7" y="1"/>
                    <a:pt x="8" y="3"/>
                  </a:cubicBezTo>
                  <a:cubicBezTo>
                    <a:pt x="12" y="10"/>
                    <a:pt x="12" y="10"/>
                    <a:pt x="12" y="10"/>
                  </a:cubicBezTo>
                  <a:cubicBezTo>
                    <a:pt x="13" y="12"/>
                    <a:pt x="12" y="14"/>
                    <a:pt x="11" y="15"/>
                  </a:cubicBezTo>
                  <a:cubicBezTo>
                    <a:pt x="10" y="15"/>
                    <a:pt x="9" y="16"/>
                    <a:pt x="9"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1" name="Freeform 614">
              <a:extLst>
                <a:ext uri="{FF2B5EF4-FFF2-40B4-BE49-F238E27FC236}">
                  <a16:creationId xmlns:a16="http://schemas.microsoft.com/office/drawing/2014/main" id="{921FFCDF-87CB-0DF1-2CB8-78C0CE005380}"/>
                </a:ext>
              </a:extLst>
            </p:cNvPr>
            <p:cNvSpPr>
              <a:spLocks/>
            </p:cNvSpPr>
            <p:nvPr/>
          </p:nvSpPr>
          <p:spPr bwMode="auto">
            <a:xfrm>
              <a:off x="-322999" y="5336306"/>
              <a:ext cx="41870" cy="31404"/>
            </a:xfrm>
            <a:custGeom>
              <a:avLst/>
              <a:gdLst>
                <a:gd name="T0" fmla="*/ 12 w 16"/>
                <a:gd name="T1" fmla="*/ 12 h 12"/>
                <a:gd name="T2" fmla="*/ 10 w 16"/>
                <a:gd name="T3" fmla="*/ 12 h 12"/>
                <a:gd name="T4" fmla="*/ 3 w 16"/>
                <a:gd name="T5" fmla="*/ 8 h 12"/>
                <a:gd name="T6" fmla="*/ 1 w 16"/>
                <a:gd name="T7" fmla="*/ 3 h 12"/>
                <a:gd name="T8" fmla="*/ 6 w 16"/>
                <a:gd name="T9" fmla="*/ 1 h 12"/>
                <a:gd name="T10" fmla="*/ 14 w 16"/>
                <a:gd name="T11" fmla="*/ 6 h 12"/>
                <a:gd name="T12" fmla="*/ 15 w 16"/>
                <a:gd name="T13" fmla="*/ 11 h 12"/>
                <a:gd name="T14" fmla="*/ 12 w 1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12" y="12"/>
                  </a:moveTo>
                  <a:cubicBezTo>
                    <a:pt x="11" y="12"/>
                    <a:pt x="11" y="12"/>
                    <a:pt x="10" y="12"/>
                  </a:cubicBezTo>
                  <a:cubicBezTo>
                    <a:pt x="3" y="8"/>
                    <a:pt x="3" y="8"/>
                    <a:pt x="3" y="8"/>
                  </a:cubicBezTo>
                  <a:cubicBezTo>
                    <a:pt x="1" y="7"/>
                    <a:pt x="0" y="4"/>
                    <a:pt x="1" y="3"/>
                  </a:cubicBezTo>
                  <a:cubicBezTo>
                    <a:pt x="2" y="1"/>
                    <a:pt x="5" y="0"/>
                    <a:pt x="6" y="1"/>
                  </a:cubicBezTo>
                  <a:cubicBezTo>
                    <a:pt x="14" y="6"/>
                    <a:pt x="14" y="6"/>
                    <a:pt x="14" y="6"/>
                  </a:cubicBezTo>
                  <a:cubicBezTo>
                    <a:pt x="15" y="7"/>
                    <a:pt x="16" y="9"/>
                    <a:pt x="15" y="11"/>
                  </a:cubicBezTo>
                  <a:cubicBezTo>
                    <a:pt x="14" y="12"/>
                    <a:pt x="13" y="12"/>
                    <a:pt x="12"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2" name="Freeform 615">
              <a:extLst>
                <a:ext uri="{FF2B5EF4-FFF2-40B4-BE49-F238E27FC236}">
                  <a16:creationId xmlns:a16="http://schemas.microsoft.com/office/drawing/2014/main" id="{5464D2C0-EC2B-CBD8-D19D-13397B5E2B95}"/>
                </a:ext>
              </a:extLst>
            </p:cNvPr>
            <p:cNvSpPr>
              <a:spLocks/>
            </p:cNvSpPr>
            <p:nvPr/>
          </p:nvSpPr>
          <p:spPr bwMode="auto">
            <a:xfrm>
              <a:off x="-295086" y="5252566"/>
              <a:ext cx="41870" cy="17447"/>
            </a:xfrm>
            <a:custGeom>
              <a:avLst/>
              <a:gdLst>
                <a:gd name="T0" fmla="*/ 12 w 16"/>
                <a:gd name="T1" fmla="*/ 7 h 7"/>
                <a:gd name="T2" fmla="*/ 3 w 16"/>
                <a:gd name="T3" fmla="*/ 7 h 7"/>
                <a:gd name="T4" fmla="*/ 0 w 16"/>
                <a:gd name="T5" fmla="*/ 4 h 7"/>
                <a:gd name="T6" fmla="*/ 3 w 16"/>
                <a:gd name="T7" fmla="*/ 0 h 7"/>
                <a:gd name="T8" fmla="*/ 12 w 16"/>
                <a:gd name="T9" fmla="*/ 0 h 7"/>
                <a:gd name="T10" fmla="*/ 16 w 16"/>
                <a:gd name="T11" fmla="*/ 4 h 7"/>
                <a:gd name="T12" fmla="*/ 12 w 1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6" h="7">
                  <a:moveTo>
                    <a:pt x="12" y="7"/>
                  </a:moveTo>
                  <a:cubicBezTo>
                    <a:pt x="3" y="7"/>
                    <a:pt x="3" y="7"/>
                    <a:pt x="3" y="7"/>
                  </a:cubicBezTo>
                  <a:cubicBezTo>
                    <a:pt x="1" y="7"/>
                    <a:pt x="0" y="6"/>
                    <a:pt x="0" y="4"/>
                  </a:cubicBezTo>
                  <a:cubicBezTo>
                    <a:pt x="0" y="2"/>
                    <a:pt x="1" y="0"/>
                    <a:pt x="3" y="0"/>
                  </a:cubicBezTo>
                  <a:cubicBezTo>
                    <a:pt x="12" y="0"/>
                    <a:pt x="12" y="0"/>
                    <a:pt x="12" y="0"/>
                  </a:cubicBezTo>
                  <a:cubicBezTo>
                    <a:pt x="14" y="0"/>
                    <a:pt x="16" y="2"/>
                    <a:pt x="16" y="4"/>
                  </a:cubicBezTo>
                  <a:cubicBezTo>
                    <a:pt x="16" y="6"/>
                    <a:pt x="14" y="7"/>
                    <a:pt x="1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3" name="Freeform 616">
              <a:extLst>
                <a:ext uri="{FF2B5EF4-FFF2-40B4-BE49-F238E27FC236}">
                  <a16:creationId xmlns:a16="http://schemas.microsoft.com/office/drawing/2014/main" id="{EBAE047E-449C-A447-FB2F-BF2ECD44F26C}"/>
                </a:ext>
              </a:extLst>
            </p:cNvPr>
            <p:cNvSpPr>
              <a:spLocks/>
            </p:cNvSpPr>
            <p:nvPr/>
          </p:nvSpPr>
          <p:spPr bwMode="auto">
            <a:xfrm>
              <a:off x="-322999" y="5151379"/>
              <a:ext cx="41870" cy="31404"/>
            </a:xfrm>
            <a:custGeom>
              <a:avLst/>
              <a:gdLst>
                <a:gd name="T0" fmla="*/ 5 w 16"/>
                <a:gd name="T1" fmla="*/ 12 h 12"/>
                <a:gd name="T2" fmla="*/ 1 w 16"/>
                <a:gd name="T3" fmla="*/ 10 h 12"/>
                <a:gd name="T4" fmla="*/ 3 w 16"/>
                <a:gd name="T5" fmla="*/ 6 h 12"/>
                <a:gd name="T6" fmla="*/ 10 w 16"/>
                <a:gd name="T7" fmla="*/ 1 h 12"/>
                <a:gd name="T8" fmla="*/ 15 w 16"/>
                <a:gd name="T9" fmla="*/ 3 h 12"/>
                <a:gd name="T10" fmla="*/ 14 w 16"/>
                <a:gd name="T11" fmla="*/ 8 h 12"/>
                <a:gd name="T12" fmla="*/ 6 w 16"/>
                <a:gd name="T13" fmla="*/ 12 h 12"/>
                <a:gd name="T14" fmla="*/ 5 w 1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5" y="12"/>
                  </a:moveTo>
                  <a:cubicBezTo>
                    <a:pt x="3" y="12"/>
                    <a:pt x="2" y="12"/>
                    <a:pt x="1" y="10"/>
                  </a:cubicBezTo>
                  <a:cubicBezTo>
                    <a:pt x="0" y="9"/>
                    <a:pt x="1" y="7"/>
                    <a:pt x="3" y="6"/>
                  </a:cubicBezTo>
                  <a:cubicBezTo>
                    <a:pt x="10" y="1"/>
                    <a:pt x="10" y="1"/>
                    <a:pt x="10" y="1"/>
                  </a:cubicBezTo>
                  <a:cubicBezTo>
                    <a:pt x="12" y="0"/>
                    <a:pt x="14" y="1"/>
                    <a:pt x="15" y="3"/>
                  </a:cubicBezTo>
                  <a:cubicBezTo>
                    <a:pt x="16" y="4"/>
                    <a:pt x="15" y="7"/>
                    <a:pt x="14" y="8"/>
                  </a:cubicBezTo>
                  <a:cubicBezTo>
                    <a:pt x="6" y="12"/>
                    <a:pt x="6" y="12"/>
                    <a:pt x="6" y="12"/>
                  </a:cubicBezTo>
                  <a:cubicBezTo>
                    <a:pt x="6" y="12"/>
                    <a:pt x="5" y="12"/>
                    <a:pt x="5"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4" name="Freeform 617">
              <a:extLst>
                <a:ext uri="{FF2B5EF4-FFF2-40B4-BE49-F238E27FC236}">
                  <a16:creationId xmlns:a16="http://schemas.microsoft.com/office/drawing/2014/main" id="{7492F3FA-687F-3E20-0303-53A3FD0824AA}"/>
                </a:ext>
              </a:extLst>
            </p:cNvPr>
            <p:cNvSpPr>
              <a:spLocks/>
            </p:cNvSpPr>
            <p:nvPr/>
          </p:nvSpPr>
          <p:spPr bwMode="auto">
            <a:xfrm>
              <a:off x="-385804" y="5081595"/>
              <a:ext cx="34892" cy="38382"/>
            </a:xfrm>
            <a:custGeom>
              <a:avLst/>
              <a:gdLst>
                <a:gd name="T0" fmla="*/ 4 w 13"/>
                <a:gd name="T1" fmla="*/ 15 h 15"/>
                <a:gd name="T2" fmla="*/ 3 w 13"/>
                <a:gd name="T3" fmla="*/ 15 h 15"/>
                <a:gd name="T4" fmla="*/ 1 w 13"/>
                <a:gd name="T5" fmla="*/ 10 h 15"/>
                <a:gd name="T6" fmla="*/ 6 w 13"/>
                <a:gd name="T7" fmla="*/ 2 h 15"/>
                <a:gd name="T8" fmla="*/ 11 w 13"/>
                <a:gd name="T9" fmla="*/ 1 h 15"/>
                <a:gd name="T10" fmla="*/ 12 w 13"/>
                <a:gd name="T11" fmla="*/ 6 h 15"/>
                <a:gd name="T12" fmla="*/ 8 w 13"/>
                <a:gd name="T13" fmla="*/ 13 h 15"/>
                <a:gd name="T14" fmla="*/ 4 w 13"/>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4" y="15"/>
                  </a:moveTo>
                  <a:cubicBezTo>
                    <a:pt x="4" y="15"/>
                    <a:pt x="3" y="15"/>
                    <a:pt x="3" y="15"/>
                  </a:cubicBezTo>
                  <a:cubicBezTo>
                    <a:pt x="1" y="14"/>
                    <a:pt x="0" y="11"/>
                    <a:pt x="1" y="10"/>
                  </a:cubicBezTo>
                  <a:cubicBezTo>
                    <a:pt x="6" y="2"/>
                    <a:pt x="6" y="2"/>
                    <a:pt x="6" y="2"/>
                  </a:cubicBezTo>
                  <a:cubicBezTo>
                    <a:pt x="7" y="1"/>
                    <a:pt x="9" y="0"/>
                    <a:pt x="11" y="1"/>
                  </a:cubicBezTo>
                  <a:cubicBezTo>
                    <a:pt x="12" y="2"/>
                    <a:pt x="13" y="4"/>
                    <a:pt x="12" y="6"/>
                  </a:cubicBezTo>
                  <a:cubicBezTo>
                    <a:pt x="8" y="13"/>
                    <a:pt x="8" y="13"/>
                    <a:pt x="8" y="13"/>
                  </a:cubicBezTo>
                  <a:cubicBezTo>
                    <a:pt x="7" y="15"/>
                    <a:pt x="6" y="15"/>
                    <a:pt x="4"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5" name="Freeform 618">
              <a:extLst>
                <a:ext uri="{FF2B5EF4-FFF2-40B4-BE49-F238E27FC236}">
                  <a16:creationId xmlns:a16="http://schemas.microsoft.com/office/drawing/2014/main" id="{FFB6593E-3A43-7DAD-156F-D9923E529311}"/>
                </a:ext>
              </a:extLst>
            </p:cNvPr>
            <p:cNvSpPr>
              <a:spLocks/>
            </p:cNvSpPr>
            <p:nvPr/>
          </p:nvSpPr>
          <p:spPr bwMode="auto">
            <a:xfrm>
              <a:off x="-469545" y="5123466"/>
              <a:ext cx="66295" cy="177949"/>
            </a:xfrm>
            <a:custGeom>
              <a:avLst/>
              <a:gdLst>
                <a:gd name="T0" fmla="*/ 21 w 25"/>
                <a:gd name="T1" fmla="*/ 67 h 67"/>
                <a:gd name="T2" fmla="*/ 19 w 25"/>
                <a:gd name="T3" fmla="*/ 66 h 67"/>
                <a:gd name="T4" fmla="*/ 2 w 25"/>
                <a:gd name="T5" fmla="*/ 55 h 67"/>
                <a:gd name="T6" fmla="*/ 0 w 25"/>
                <a:gd name="T7" fmla="*/ 52 h 67"/>
                <a:gd name="T8" fmla="*/ 0 w 25"/>
                <a:gd name="T9" fmla="*/ 4 h 67"/>
                <a:gd name="T10" fmla="*/ 4 w 25"/>
                <a:gd name="T11" fmla="*/ 0 h 67"/>
                <a:gd name="T12" fmla="*/ 7 w 25"/>
                <a:gd name="T13" fmla="*/ 4 h 67"/>
                <a:gd name="T14" fmla="*/ 7 w 25"/>
                <a:gd name="T15" fmla="*/ 50 h 67"/>
                <a:gd name="T16" fmla="*/ 23 w 25"/>
                <a:gd name="T17" fmla="*/ 60 h 67"/>
                <a:gd name="T18" fmla="*/ 24 w 25"/>
                <a:gd name="T19" fmla="*/ 65 h 67"/>
                <a:gd name="T20" fmla="*/ 21 w 25"/>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67">
                  <a:moveTo>
                    <a:pt x="21" y="67"/>
                  </a:moveTo>
                  <a:cubicBezTo>
                    <a:pt x="21" y="67"/>
                    <a:pt x="20" y="67"/>
                    <a:pt x="19" y="66"/>
                  </a:cubicBezTo>
                  <a:cubicBezTo>
                    <a:pt x="2" y="55"/>
                    <a:pt x="2" y="55"/>
                    <a:pt x="2" y="55"/>
                  </a:cubicBezTo>
                  <a:cubicBezTo>
                    <a:pt x="1" y="54"/>
                    <a:pt x="0" y="53"/>
                    <a:pt x="0" y="52"/>
                  </a:cubicBezTo>
                  <a:cubicBezTo>
                    <a:pt x="0" y="4"/>
                    <a:pt x="0" y="4"/>
                    <a:pt x="0" y="4"/>
                  </a:cubicBezTo>
                  <a:cubicBezTo>
                    <a:pt x="0" y="2"/>
                    <a:pt x="2" y="0"/>
                    <a:pt x="4" y="0"/>
                  </a:cubicBezTo>
                  <a:cubicBezTo>
                    <a:pt x="6" y="0"/>
                    <a:pt x="7" y="2"/>
                    <a:pt x="7" y="4"/>
                  </a:cubicBezTo>
                  <a:cubicBezTo>
                    <a:pt x="7" y="50"/>
                    <a:pt x="7" y="50"/>
                    <a:pt x="7" y="50"/>
                  </a:cubicBezTo>
                  <a:cubicBezTo>
                    <a:pt x="23" y="60"/>
                    <a:pt x="23" y="60"/>
                    <a:pt x="23" y="60"/>
                  </a:cubicBezTo>
                  <a:cubicBezTo>
                    <a:pt x="25" y="61"/>
                    <a:pt x="25" y="64"/>
                    <a:pt x="24" y="65"/>
                  </a:cubicBezTo>
                  <a:cubicBezTo>
                    <a:pt x="24" y="66"/>
                    <a:pt x="22" y="67"/>
                    <a:pt x="21"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6" name="Freeform 619">
              <a:extLst>
                <a:ext uri="{FF2B5EF4-FFF2-40B4-BE49-F238E27FC236}">
                  <a16:creationId xmlns:a16="http://schemas.microsoft.com/office/drawing/2014/main" id="{C20BC979-0943-54AA-E5D0-0295DFB405A3}"/>
                </a:ext>
              </a:extLst>
            </p:cNvPr>
            <p:cNvSpPr>
              <a:spLocks/>
            </p:cNvSpPr>
            <p:nvPr/>
          </p:nvSpPr>
          <p:spPr bwMode="auto">
            <a:xfrm>
              <a:off x="-776592" y="5256054"/>
              <a:ext cx="596650" cy="321004"/>
            </a:xfrm>
            <a:custGeom>
              <a:avLst/>
              <a:gdLst>
                <a:gd name="T0" fmla="*/ 120 w 227"/>
                <a:gd name="T1" fmla="*/ 122 h 122"/>
                <a:gd name="T2" fmla="*/ 62 w 227"/>
                <a:gd name="T3" fmla="*/ 107 h 122"/>
                <a:gd name="T4" fmla="*/ 0 w 227"/>
                <a:gd name="T5" fmla="*/ 4 h 122"/>
                <a:gd name="T6" fmla="*/ 4 w 227"/>
                <a:gd name="T7" fmla="*/ 0 h 122"/>
                <a:gd name="T8" fmla="*/ 7 w 227"/>
                <a:gd name="T9" fmla="*/ 4 h 122"/>
                <a:gd name="T10" fmla="*/ 66 w 227"/>
                <a:gd name="T11" fmla="*/ 101 h 122"/>
                <a:gd name="T12" fmla="*/ 152 w 227"/>
                <a:gd name="T13" fmla="*/ 110 h 122"/>
                <a:gd name="T14" fmla="*/ 220 w 227"/>
                <a:gd name="T15" fmla="*/ 56 h 122"/>
                <a:gd name="T16" fmla="*/ 224 w 227"/>
                <a:gd name="T17" fmla="*/ 55 h 122"/>
                <a:gd name="T18" fmla="*/ 226 w 227"/>
                <a:gd name="T19" fmla="*/ 60 h 122"/>
                <a:gd name="T20" fmla="*/ 154 w 227"/>
                <a:gd name="T21" fmla="*/ 117 h 122"/>
                <a:gd name="T22" fmla="*/ 120 w 227"/>
                <a:gd name="T2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22">
                  <a:moveTo>
                    <a:pt x="120" y="122"/>
                  </a:moveTo>
                  <a:cubicBezTo>
                    <a:pt x="100" y="122"/>
                    <a:pt x="80" y="117"/>
                    <a:pt x="62" y="107"/>
                  </a:cubicBezTo>
                  <a:cubicBezTo>
                    <a:pt x="25" y="86"/>
                    <a:pt x="1" y="47"/>
                    <a:pt x="0" y="4"/>
                  </a:cubicBezTo>
                  <a:cubicBezTo>
                    <a:pt x="0" y="2"/>
                    <a:pt x="2" y="0"/>
                    <a:pt x="4" y="0"/>
                  </a:cubicBezTo>
                  <a:cubicBezTo>
                    <a:pt x="6" y="0"/>
                    <a:pt x="7" y="2"/>
                    <a:pt x="7" y="4"/>
                  </a:cubicBezTo>
                  <a:cubicBezTo>
                    <a:pt x="8" y="44"/>
                    <a:pt x="31" y="81"/>
                    <a:pt x="66" y="101"/>
                  </a:cubicBezTo>
                  <a:cubicBezTo>
                    <a:pt x="92" y="115"/>
                    <a:pt x="123" y="119"/>
                    <a:pt x="152" y="110"/>
                  </a:cubicBezTo>
                  <a:cubicBezTo>
                    <a:pt x="181" y="102"/>
                    <a:pt x="205" y="83"/>
                    <a:pt x="220" y="56"/>
                  </a:cubicBezTo>
                  <a:cubicBezTo>
                    <a:pt x="221" y="54"/>
                    <a:pt x="223" y="54"/>
                    <a:pt x="224" y="55"/>
                  </a:cubicBezTo>
                  <a:cubicBezTo>
                    <a:pt x="226" y="56"/>
                    <a:pt x="227" y="58"/>
                    <a:pt x="226" y="60"/>
                  </a:cubicBezTo>
                  <a:cubicBezTo>
                    <a:pt x="210" y="88"/>
                    <a:pt x="185" y="108"/>
                    <a:pt x="154" y="117"/>
                  </a:cubicBezTo>
                  <a:cubicBezTo>
                    <a:pt x="143" y="120"/>
                    <a:pt x="132" y="122"/>
                    <a:pt x="120"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7" name="Freeform 620">
              <a:extLst>
                <a:ext uri="{FF2B5EF4-FFF2-40B4-BE49-F238E27FC236}">
                  <a16:creationId xmlns:a16="http://schemas.microsoft.com/office/drawing/2014/main" id="{220AE70D-BC11-B059-AD37-6844DF1F3E24}"/>
                </a:ext>
              </a:extLst>
            </p:cNvPr>
            <p:cNvSpPr>
              <a:spLocks/>
            </p:cNvSpPr>
            <p:nvPr/>
          </p:nvSpPr>
          <p:spPr bwMode="auto">
            <a:xfrm>
              <a:off x="-825440" y="5256054"/>
              <a:ext cx="125610" cy="73274"/>
            </a:xfrm>
            <a:custGeom>
              <a:avLst/>
              <a:gdLst>
                <a:gd name="T0" fmla="*/ 4 w 47"/>
                <a:gd name="T1" fmla="*/ 28 h 28"/>
                <a:gd name="T2" fmla="*/ 2 w 47"/>
                <a:gd name="T3" fmla="*/ 28 h 28"/>
                <a:gd name="T4" fmla="*/ 2 w 47"/>
                <a:gd name="T5" fmla="*/ 22 h 28"/>
                <a:gd name="T6" fmla="*/ 19 w 47"/>
                <a:gd name="T7" fmla="*/ 1 h 28"/>
                <a:gd name="T8" fmla="*/ 22 w 47"/>
                <a:gd name="T9" fmla="*/ 0 h 28"/>
                <a:gd name="T10" fmla="*/ 24 w 47"/>
                <a:gd name="T11" fmla="*/ 1 h 28"/>
                <a:gd name="T12" fmla="*/ 45 w 47"/>
                <a:gd name="T13" fmla="*/ 19 h 28"/>
                <a:gd name="T14" fmla="*/ 46 w 47"/>
                <a:gd name="T15" fmla="*/ 24 h 28"/>
                <a:gd name="T16" fmla="*/ 41 w 47"/>
                <a:gd name="T17" fmla="*/ 24 h 28"/>
                <a:gd name="T18" fmla="*/ 22 w 47"/>
                <a:gd name="T19" fmla="*/ 9 h 28"/>
                <a:gd name="T20" fmla="*/ 7 w 47"/>
                <a:gd name="T21" fmla="*/ 27 h 28"/>
                <a:gd name="T22" fmla="*/ 4 w 47"/>
                <a:gd name="T2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8">
                  <a:moveTo>
                    <a:pt x="4" y="28"/>
                  </a:moveTo>
                  <a:cubicBezTo>
                    <a:pt x="3" y="28"/>
                    <a:pt x="3" y="28"/>
                    <a:pt x="2" y="28"/>
                  </a:cubicBezTo>
                  <a:cubicBezTo>
                    <a:pt x="0" y="26"/>
                    <a:pt x="0" y="24"/>
                    <a:pt x="2" y="22"/>
                  </a:cubicBezTo>
                  <a:cubicBezTo>
                    <a:pt x="19" y="1"/>
                    <a:pt x="19" y="1"/>
                    <a:pt x="19" y="1"/>
                  </a:cubicBezTo>
                  <a:cubicBezTo>
                    <a:pt x="20" y="1"/>
                    <a:pt x="21" y="0"/>
                    <a:pt x="22" y="0"/>
                  </a:cubicBezTo>
                  <a:cubicBezTo>
                    <a:pt x="23" y="0"/>
                    <a:pt x="23" y="0"/>
                    <a:pt x="24" y="1"/>
                  </a:cubicBezTo>
                  <a:cubicBezTo>
                    <a:pt x="45" y="19"/>
                    <a:pt x="45" y="19"/>
                    <a:pt x="45" y="19"/>
                  </a:cubicBezTo>
                  <a:cubicBezTo>
                    <a:pt x="47" y="20"/>
                    <a:pt x="47" y="22"/>
                    <a:pt x="46" y="24"/>
                  </a:cubicBezTo>
                  <a:cubicBezTo>
                    <a:pt x="44" y="25"/>
                    <a:pt x="42" y="25"/>
                    <a:pt x="41" y="24"/>
                  </a:cubicBezTo>
                  <a:cubicBezTo>
                    <a:pt x="22" y="9"/>
                    <a:pt x="22" y="9"/>
                    <a:pt x="22" y="9"/>
                  </a:cubicBezTo>
                  <a:cubicBezTo>
                    <a:pt x="7" y="27"/>
                    <a:pt x="7" y="27"/>
                    <a:pt x="7" y="27"/>
                  </a:cubicBezTo>
                  <a:cubicBezTo>
                    <a:pt x="6" y="28"/>
                    <a:pt x="5" y="28"/>
                    <a:pt x="4"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8" name="Freeform 621">
              <a:extLst>
                <a:ext uri="{FF2B5EF4-FFF2-40B4-BE49-F238E27FC236}">
                  <a16:creationId xmlns:a16="http://schemas.microsoft.com/office/drawing/2014/main" id="{83997DC9-D7E9-39E9-1C32-8012F61671C5}"/>
                </a:ext>
              </a:extLst>
            </p:cNvPr>
            <p:cNvSpPr>
              <a:spLocks/>
            </p:cNvSpPr>
            <p:nvPr/>
          </p:nvSpPr>
          <p:spPr bwMode="auto">
            <a:xfrm>
              <a:off x="-741700" y="4931562"/>
              <a:ext cx="596650" cy="331473"/>
            </a:xfrm>
            <a:custGeom>
              <a:avLst/>
              <a:gdLst>
                <a:gd name="T0" fmla="*/ 223 w 227"/>
                <a:gd name="T1" fmla="*/ 126 h 126"/>
                <a:gd name="T2" fmla="*/ 220 w 227"/>
                <a:gd name="T3" fmla="*/ 122 h 126"/>
                <a:gd name="T4" fmla="*/ 161 w 227"/>
                <a:gd name="T5" fmla="*/ 26 h 126"/>
                <a:gd name="T6" fmla="*/ 75 w 227"/>
                <a:gd name="T7" fmla="*/ 16 h 126"/>
                <a:gd name="T8" fmla="*/ 8 w 227"/>
                <a:gd name="T9" fmla="*/ 70 h 126"/>
                <a:gd name="T10" fmla="*/ 3 w 227"/>
                <a:gd name="T11" fmla="*/ 71 h 126"/>
                <a:gd name="T12" fmla="*/ 1 w 227"/>
                <a:gd name="T13" fmla="*/ 66 h 126"/>
                <a:gd name="T14" fmla="*/ 73 w 227"/>
                <a:gd name="T15" fmla="*/ 9 h 126"/>
                <a:gd name="T16" fmla="*/ 165 w 227"/>
                <a:gd name="T17" fmla="*/ 19 h 126"/>
                <a:gd name="T18" fmla="*/ 227 w 227"/>
                <a:gd name="T19" fmla="*/ 122 h 126"/>
                <a:gd name="T20" fmla="*/ 223 w 227"/>
                <a:gd name="T21" fmla="*/ 126 h 126"/>
                <a:gd name="T22" fmla="*/ 223 w 227"/>
                <a:gd name="T23"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26">
                  <a:moveTo>
                    <a:pt x="223" y="126"/>
                  </a:moveTo>
                  <a:cubicBezTo>
                    <a:pt x="221" y="126"/>
                    <a:pt x="220" y="124"/>
                    <a:pt x="220" y="122"/>
                  </a:cubicBezTo>
                  <a:cubicBezTo>
                    <a:pt x="219" y="82"/>
                    <a:pt x="196" y="45"/>
                    <a:pt x="161" y="26"/>
                  </a:cubicBezTo>
                  <a:cubicBezTo>
                    <a:pt x="135" y="11"/>
                    <a:pt x="104" y="8"/>
                    <a:pt x="75" y="16"/>
                  </a:cubicBezTo>
                  <a:cubicBezTo>
                    <a:pt x="46" y="24"/>
                    <a:pt x="22" y="43"/>
                    <a:pt x="8" y="70"/>
                  </a:cubicBezTo>
                  <a:cubicBezTo>
                    <a:pt x="7" y="72"/>
                    <a:pt x="4" y="72"/>
                    <a:pt x="3" y="71"/>
                  </a:cubicBezTo>
                  <a:cubicBezTo>
                    <a:pt x="1" y="70"/>
                    <a:pt x="0" y="68"/>
                    <a:pt x="1" y="66"/>
                  </a:cubicBezTo>
                  <a:cubicBezTo>
                    <a:pt x="17" y="38"/>
                    <a:pt x="42" y="18"/>
                    <a:pt x="73" y="9"/>
                  </a:cubicBezTo>
                  <a:cubicBezTo>
                    <a:pt x="104" y="0"/>
                    <a:pt x="137" y="4"/>
                    <a:pt x="165" y="19"/>
                  </a:cubicBezTo>
                  <a:cubicBezTo>
                    <a:pt x="202" y="40"/>
                    <a:pt x="226" y="79"/>
                    <a:pt x="227" y="122"/>
                  </a:cubicBezTo>
                  <a:cubicBezTo>
                    <a:pt x="227" y="124"/>
                    <a:pt x="225" y="126"/>
                    <a:pt x="223" y="126"/>
                  </a:cubicBezTo>
                  <a:cubicBezTo>
                    <a:pt x="223" y="126"/>
                    <a:pt x="223" y="126"/>
                    <a:pt x="223" y="1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9" name="Freeform 622">
              <a:extLst>
                <a:ext uri="{FF2B5EF4-FFF2-40B4-BE49-F238E27FC236}">
                  <a16:creationId xmlns:a16="http://schemas.microsoft.com/office/drawing/2014/main" id="{951FB852-B9C3-F2ED-145D-D346C1D0F879}"/>
                </a:ext>
              </a:extLst>
            </p:cNvPr>
            <p:cNvSpPr>
              <a:spLocks/>
            </p:cNvSpPr>
            <p:nvPr/>
          </p:nvSpPr>
          <p:spPr bwMode="auto">
            <a:xfrm>
              <a:off x="-218324" y="5189761"/>
              <a:ext cx="122122" cy="73274"/>
            </a:xfrm>
            <a:custGeom>
              <a:avLst/>
              <a:gdLst>
                <a:gd name="T0" fmla="*/ 25 w 47"/>
                <a:gd name="T1" fmla="*/ 29 h 29"/>
                <a:gd name="T2" fmla="*/ 23 w 47"/>
                <a:gd name="T3" fmla="*/ 28 h 29"/>
                <a:gd name="T4" fmla="*/ 2 w 47"/>
                <a:gd name="T5" fmla="*/ 10 h 29"/>
                <a:gd name="T6" fmla="*/ 2 w 47"/>
                <a:gd name="T7" fmla="*/ 5 h 29"/>
                <a:gd name="T8" fmla="*/ 7 w 47"/>
                <a:gd name="T9" fmla="*/ 5 h 29"/>
                <a:gd name="T10" fmla="*/ 25 w 47"/>
                <a:gd name="T11" fmla="*/ 20 h 29"/>
                <a:gd name="T12" fmla="*/ 40 w 47"/>
                <a:gd name="T13" fmla="*/ 2 h 29"/>
                <a:gd name="T14" fmla="*/ 45 w 47"/>
                <a:gd name="T15" fmla="*/ 2 h 29"/>
                <a:gd name="T16" fmla="*/ 46 w 47"/>
                <a:gd name="T17" fmla="*/ 7 h 29"/>
                <a:gd name="T18" fmla="*/ 28 w 47"/>
                <a:gd name="T19" fmla="*/ 28 h 29"/>
                <a:gd name="T20" fmla="*/ 26 w 47"/>
                <a:gd name="T21" fmla="*/ 29 h 29"/>
                <a:gd name="T22" fmla="*/ 25 w 47"/>
                <a:gd name="T2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9">
                  <a:moveTo>
                    <a:pt x="25" y="29"/>
                  </a:moveTo>
                  <a:cubicBezTo>
                    <a:pt x="24" y="29"/>
                    <a:pt x="24" y="29"/>
                    <a:pt x="23" y="28"/>
                  </a:cubicBezTo>
                  <a:cubicBezTo>
                    <a:pt x="2" y="10"/>
                    <a:pt x="2" y="10"/>
                    <a:pt x="2" y="10"/>
                  </a:cubicBezTo>
                  <a:cubicBezTo>
                    <a:pt x="0" y="9"/>
                    <a:pt x="0" y="7"/>
                    <a:pt x="2" y="5"/>
                  </a:cubicBezTo>
                  <a:cubicBezTo>
                    <a:pt x="3" y="4"/>
                    <a:pt x="5" y="4"/>
                    <a:pt x="7" y="5"/>
                  </a:cubicBezTo>
                  <a:cubicBezTo>
                    <a:pt x="25" y="20"/>
                    <a:pt x="25" y="20"/>
                    <a:pt x="25" y="20"/>
                  </a:cubicBezTo>
                  <a:cubicBezTo>
                    <a:pt x="40" y="2"/>
                    <a:pt x="40" y="2"/>
                    <a:pt x="40" y="2"/>
                  </a:cubicBezTo>
                  <a:cubicBezTo>
                    <a:pt x="41" y="1"/>
                    <a:pt x="44" y="0"/>
                    <a:pt x="45" y="2"/>
                  </a:cubicBezTo>
                  <a:cubicBezTo>
                    <a:pt x="47" y="3"/>
                    <a:pt x="47" y="5"/>
                    <a:pt x="46" y="7"/>
                  </a:cubicBezTo>
                  <a:cubicBezTo>
                    <a:pt x="28" y="28"/>
                    <a:pt x="28" y="28"/>
                    <a:pt x="28" y="28"/>
                  </a:cubicBezTo>
                  <a:cubicBezTo>
                    <a:pt x="27" y="28"/>
                    <a:pt x="27" y="29"/>
                    <a:pt x="26" y="29"/>
                  </a:cubicBezTo>
                  <a:cubicBezTo>
                    <a:pt x="25" y="29"/>
                    <a:pt x="25" y="29"/>
                    <a:pt x="25"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8" name="Shape19_20200717_154439">
            <a:extLst>
              <a:ext uri="{FF2B5EF4-FFF2-40B4-BE49-F238E27FC236}">
                <a16:creationId xmlns:a16="http://schemas.microsoft.com/office/drawing/2014/main" id="{83A2C06F-E0C1-70C5-3E41-CD0B066D90CB}"/>
              </a:ext>
            </a:extLst>
          </p:cNvPr>
          <p:cNvGrpSpPr>
            <a:grpSpLocks noChangeAspect="1"/>
          </p:cNvGrpSpPr>
          <p:nvPr/>
        </p:nvGrpSpPr>
        <p:grpSpPr>
          <a:xfrm>
            <a:off x="7145100" y="2507592"/>
            <a:ext cx="512910" cy="603627"/>
            <a:chOff x="-717275" y="3637078"/>
            <a:chExt cx="512910" cy="603627"/>
          </a:xfrm>
          <a:solidFill>
            <a:schemeClr val="accent1"/>
          </a:solidFill>
        </p:grpSpPr>
        <p:sp>
          <p:nvSpPr>
            <p:cNvPr id="102" name="Freeform 623">
              <a:extLst>
                <a:ext uri="{FF2B5EF4-FFF2-40B4-BE49-F238E27FC236}">
                  <a16:creationId xmlns:a16="http://schemas.microsoft.com/office/drawing/2014/main" id="{6471A871-1920-4393-7DBD-AB0DE3C40921}"/>
                </a:ext>
              </a:extLst>
            </p:cNvPr>
            <p:cNvSpPr>
              <a:spLocks/>
            </p:cNvSpPr>
            <p:nvPr/>
          </p:nvSpPr>
          <p:spPr bwMode="auto">
            <a:xfrm>
              <a:off x="-584686" y="3902255"/>
              <a:ext cx="115144" cy="160502"/>
            </a:xfrm>
            <a:custGeom>
              <a:avLst/>
              <a:gdLst>
                <a:gd name="T0" fmla="*/ 41 w 44"/>
                <a:gd name="T1" fmla="*/ 60 h 60"/>
                <a:gd name="T2" fmla="*/ 4 w 44"/>
                <a:gd name="T3" fmla="*/ 60 h 60"/>
                <a:gd name="T4" fmla="*/ 0 w 44"/>
                <a:gd name="T5" fmla="*/ 58 h 60"/>
                <a:gd name="T6" fmla="*/ 2 w 44"/>
                <a:gd name="T7" fmla="*/ 54 h 60"/>
                <a:gd name="T8" fmla="*/ 30 w 44"/>
                <a:gd name="T9" fmla="*/ 35 h 60"/>
                <a:gd name="T10" fmla="*/ 37 w 44"/>
                <a:gd name="T11" fmla="*/ 22 h 60"/>
                <a:gd name="T12" fmla="*/ 37 w 44"/>
                <a:gd name="T13" fmla="*/ 21 h 60"/>
                <a:gd name="T14" fmla="*/ 23 w 44"/>
                <a:gd name="T15" fmla="*/ 8 h 60"/>
                <a:gd name="T16" fmla="*/ 12 w 44"/>
                <a:gd name="T17" fmla="*/ 12 h 60"/>
                <a:gd name="T18" fmla="*/ 7 w 44"/>
                <a:gd name="T19" fmla="*/ 23 h 60"/>
                <a:gd name="T20" fmla="*/ 4 w 44"/>
                <a:gd name="T21" fmla="*/ 26 h 60"/>
                <a:gd name="T22" fmla="*/ 0 w 44"/>
                <a:gd name="T23" fmla="*/ 23 h 60"/>
                <a:gd name="T24" fmla="*/ 7 w 44"/>
                <a:gd name="T25" fmla="*/ 7 h 60"/>
                <a:gd name="T26" fmla="*/ 23 w 44"/>
                <a:gd name="T27" fmla="*/ 1 h 60"/>
                <a:gd name="T28" fmla="*/ 44 w 44"/>
                <a:gd name="T29" fmla="*/ 21 h 60"/>
                <a:gd name="T30" fmla="*/ 44 w 44"/>
                <a:gd name="T31" fmla="*/ 22 h 60"/>
                <a:gd name="T32" fmla="*/ 34 w 44"/>
                <a:gd name="T33" fmla="*/ 41 h 60"/>
                <a:gd name="T34" fmla="*/ 15 w 44"/>
                <a:gd name="T35" fmla="*/ 53 h 60"/>
                <a:gd name="T36" fmla="*/ 41 w 44"/>
                <a:gd name="T37" fmla="*/ 53 h 60"/>
                <a:gd name="T38" fmla="*/ 44 w 44"/>
                <a:gd name="T39" fmla="*/ 57 h 60"/>
                <a:gd name="T40" fmla="*/ 41 w 44"/>
                <a:gd name="T4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60">
                  <a:moveTo>
                    <a:pt x="41" y="60"/>
                  </a:moveTo>
                  <a:cubicBezTo>
                    <a:pt x="4" y="60"/>
                    <a:pt x="4" y="60"/>
                    <a:pt x="4" y="60"/>
                  </a:cubicBezTo>
                  <a:cubicBezTo>
                    <a:pt x="2" y="60"/>
                    <a:pt x="1" y="59"/>
                    <a:pt x="0" y="58"/>
                  </a:cubicBezTo>
                  <a:cubicBezTo>
                    <a:pt x="0" y="56"/>
                    <a:pt x="0" y="55"/>
                    <a:pt x="2" y="54"/>
                  </a:cubicBezTo>
                  <a:cubicBezTo>
                    <a:pt x="30" y="35"/>
                    <a:pt x="30" y="35"/>
                    <a:pt x="30" y="35"/>
                  </a:cubicBezTo>
                  <a:cubicBezTo>
                    <a:pt x="35" y="32"/>
                    <a:pt x="37" y="27"/>
                    <a:pt x="37" y="22"/>
                  </a:cubicBezTo>
                  <a:cubicBezTo>
                    <a:pt x="37" y="22"/>
                    <a:pt x="37" y="22"/>
                    <a:pt x="37" y="21"/>
                  </a:cubicBezTo>
                  <a:cubicBezTo>
                    <a:pt x="36" y="14"/>
                    <a:pt x="30" y="8"/>
                    <a:pt x="23" y="8"/>
                  </a:cubicBezTo>
                  <a:cubicBezTo>
                    <a:pt x="19" y="8"/>
                    <a:pt x="15" y="9"/>
                    <a:pt x="12" y="12"/>
                  </a:cubicBezTo>
                  <a:cubicBezTo>
                    <a:pt x="9" y="15"/>
                    <a:pt x="7" y="19"/>
                    <a:pt x="7" y="23"/>
                  </a:cubicBezTo>
                  <a:cubicBezTo>
                    <a:pt x="7" y="25"/>
                    <a:pt x="6" y="26"/>
                    <a:pt x="4" y="26"/>
                  </a:cubicBezTo>
                  <a:cubicBezTo>
                    <a:pt x="2" y="26"/>
                    <a:pt x="0" y="25"/>
                    <a:pt x="0" y="23"/>
                  </a:cubicBezTo>
                  <a:cubicBezTo>
                    <a:pt x="0" y="17"/>
                    <a:pt x="3" y="11"/>
                    <a:pt x="7" y="7"/>
                  </a:cubicBezTo>
                  <a:cubicBezTo>
                    <a:pt x="11" y="3"/>
                    <a:pt x="17" y="0"/>
                    <a:pt x="23" y="1"/>
                  </a:cubicBezTo>
                  <a:cubicBezTo>
                    <a:pt x="34" y="1"/>
                    <a:pt x="43" y="10"/>
                    <a:pt x="44" y="21"/>
                  </a:cubicBezTo>
                  <a:cubicBezTo>
                    <a:pt x="44" y="21"/>
                    <a:pt x="44" y="21"/>
                    <a:pt x="44" y="22"/>
                  </a:cubicBezTo>
                  <a:cubicBezTo>
                    <a:pt x="44" y="29"/>
                    <a:pt x="41" y="37"/>
                    <a:pt x="34" y="41"/>
                  </a:cubicBezTo>
                  <a:cubicBezTo>
                    <a:pt x="15" y="53"/>
                    <a:pt x="15" y="53"/>
                    <a:pt x="15" y="53"/>
                  </a:cubicBezTo>
                  <a:cubicBezTo>
                    <a:pt x="41" y="53"/>
                    <a:pt x="41" y="53"/>
                    <a:pt x="41" y="53"/>
                  </a:cubicBezTo>
                  <a:cubicBezTo>
                    <a:pt x="43" y="53"/>
                    <a:pt x="44" y="55"/>
                    <a:pt x="44" y="57"/>
                  </a:cubicBezTo>
                  <a:cubicBezTo>
                    <a:pt x="44" y="59"/>
                    <a:pt x="43" y="60"/>
                    <a:pt x="41"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3" name="Freeform 624">
              <a:extLst>
                <a:ext uri="{FF2B5EF4-FFF2-40B4-BE49-F238E27FC236}">
                  <a16:creationId xmlns:a16="http://schemas.microsoft.com/office/drawing/2014/main" id="{0DB01495-F212-5626-87EC-5FFC12040BCA}"/>
                </a:ext>
              </a:extLst>
            </p:cNvPr>
            <p:cNvSpPr>
              <a:spLocks noEditPoints="1"/>
            </p:cNvSpPr>
            <p:nvPr/>
          </p:nvSpPr>
          <p:spPr bwMode="auto">
            <a:xfrm>
              <a:off x="-448610" y="3902255"/>
              <a:ext cx="111654" cy="160502"/>
            </a:xfrm>
            <a:custGeom>
              <a:avLst/>
              <a:gdLst>
                <a:gd name="T0" fmla="*/ 31 w 43"/>
                <a:gd name="T1" fmla="*/ 60 h 60"/>
                <a:gd name="T2" fmla="*/ 27 w 43"/>
                <a:gd name="T3" fmla="*/ 57 h 60"/>
                <a:gd name="T4" fmla="*/ 27 w 43"/>
                <a:gd name="T5" fmla="*/ 42 h 60"/>
                <a:gd name="T6" fmla="*/ 4 w 43"/>
                <a:gd name="T7" fmla="*/ 42 h 60"/>
                <a:gd name="T8" fmla="*/ 1 w 43"/>
                <a:gd name="T9" fmla="*/ 40 h 60"/>
                <a:gd name="T10" fmla="*/ 1 w 43"/>
                <a:gd name="T11" fmla="*/ 36 h 60"/>
                <a:gd name="T12" fmla="*/ 28 w 43"/>
                <a:gd name="T13" fmla="*/ 2 h 60"/>
                <a:gd name="T14" fmla="*/ 32 w 43"/>
                <a:gd name="T15" fmla="*/ 1 h 60"/>
                <a:gd name="T16" fmla="*/ 34 w 43"/>
                <a:gd name="T17" fmla="*/ 4 h 60"/>
                <a:gd name="T18" fmla="*/ 34 w 43"/>
                <a:gd name="T19" fmla="*/ 35 h 60"/>
                <a:gd name="T20" fmla="*/ 40 w 43"/>
                <a:gd name="T21" fmla="*/ 35 h 60"/>
                <a:gd name="T22" fmla="*/ 43 w 43"/>
                <a:gd name="T23" fmla="*/ 38 h 60"/>
                <a:gd name="T24" fmla="*/ 40 w 43"/>
                <a:gd name="T25" fmla="*/ 42 h 60"/>
                <a:gd name="T26" fmla="*/ 34 w 43"/>
                <a:gd name="T27" fmla="*/ 42 h 60"/>
                <a:gd name="T28" fmla="*/ 34 w 43"/>
                <a:gd name="T29" fmla="*/ 57 h 60"/>
                <a:gd name="T30" fmla="*/ 31 w 43"/>
                <a:gd name="T31" fmla="*/ 60 h 60"/>
                <a:gd name="T32" fmla="*/ 11 w 43"/>
                <a:gd name="T33" fmla="*/ 35 h 60"/>
                <a:gd name="T34" fmla="*/ 27 w 43"/>
                <a:gd name="T35" fmla="*/ 35 h 60"/>
                <a:gd name="T36" fmla="*/ 27 w 43"/>
                <a:gd name="T37" fmla="*/ 15 h 60"/>
                <a:gd name="T38" fmla="*/ 11 w 43"/>
                <a:gd name="T39"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0">
                  <a:moveTo>
                    <a:pt x="31" y="60"/>
                  </a:moveTo>
                  <a:cubicBezTo>
                    <a:pt x="29" y="60"/>
                    <a:pt x="27" y="59"/>
                    <a:pt x="27" y="57"/>
                  </a:cubicBezTo>
                  <a:cubicBezTo>
                    <a:pt x="27" y="42"/>
                    <a:pt x="27" y="42"/>
                    <a:pt x="27" y="42"/>
                  </a:cubicBezTo>
                  <a:cubicBezTo>
                    <a:pt x="4" y="42"/>
                    <a:pt x="4" y="42"/>
                    <a:pt x="4" y="42"/>
                  </a:cubicBezTo>
                  <a:cubicBezTo>
                    <a:pt x="3" y="42"/>
                    <a:pt x="1" y="41"/>
                    <a:pt x="1" y="40"/>
                  </a:cubicBezTo>
                  <a:cubicBezTo>
                    <a:pt x="0" y="39"/>
                    <a:pt x="0" y="37"/>
                    <a:pt x="1" y="36"/>
                  </a:cubicBezTo>
                  <a:cubicBezTo>
                    <a:pt x="28" y="2"/>
                    <a:pt x="28" y="2"/>
                    <a:pt x="28" y="2"/>
                  </a:cubicBezTo>
                  <a:cubicBezTo>
                    <a:pt x="29" y="1"/>
                    <a:pt x="30" y="0"/>
                    <a:pt x="32" y="1"/>
                  </a:cubicBezTo>
                  <a:cubicBezTo>
                    <a:pt x="33" y="1"/>
                    <a:pt x="34" y="3"/>
                    <a:pt x="34" y="4"/>
                  </a:cubicBezTo>
                  <a:cubicBezTo>
                    <a:pt x="34" y="35"/>
                    <a:pt x="34" y="35"/>
                    <a:pt x="34" y="35"/>
                  </a:cubicBezTo>
                  <a:cubicBezTo>
                    <a:pt x="40" y="35"/>
                    <a:pt x="40" y="35"/>
                    <a:pt x="40" y="35"/>
                  </a:cubicBezTo>
                  <a:cubicBezTo>
                    <a:pt x="42" y="35"/>
                    <a:pt x="43" y="36"/>
                    <a:pt x="43" y="38"/>
                  </a:cubicBezTo>
                  <a:cubicBezTo>
                    <a:pt x="43" y="40"/>
                    <a:pt x="42" y="42"/>
                    <a:pt x="40" y="42"/>
                  </a:cubicBezTo>
                  <a:cubicBezTo>
                    <a:pt x="34" y="42"/>
                    <a:pt x="34" y="42"/>
                    <a:pt x="34" y="42"/>
                  </a:cubicBezTo>
                  <a:cubicBezTo>
                    <a:pt x="34" y="57"/>
                    <a:pt x="34" y="57"/>
                    <a:pt x="34" y="57"/>
                  </a:cubicBezTo>
                  <a:cubicBezTo>
                    <a:pt x="34" y="59"/>
                    <a:pt x="33" y="60"/>
                    <a:pt x="31" y="60"/>
                  </a:cubicBezTo>
                  <a:close/>
                  <a:moveTo>
                    <a:pt x="11" y="35"/>
                  </a:moveTo>
                  <a:cubicBezTo>
                    <a:pt x="27" y="35"/>
                    <a:pt x="27" y="35"/>
                    <a:pt x="27" y="35"/>
                  </a:cubicBezTo>
                  <a:cubicBezTo>
                    <a:pt x="27" y="15"/>
                    <a:pt x="27" y="15"/>
                    <a:pt x="27" y="15"/>
                  </a:cubicBezTo>
                  <a:lnTo>
                    <a:pt x="11" y="3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4" name="Freeform 625">
              <a:extLst>
                <a:ext uri="{FF2B5EF4-FFF2-40B4-BE49-F238E27FC236}">
                  <a16:creationId xmlns:a16="http://schemas.microsoft.com/office/drawing/2014/main" id="{CF2EE0AF-C42A-B12A-13CF-33DB8936EC80}"/>
                </a:ext>
              </a:extLst>
            </p:cNvPr>
            <p:cNvSpPr>
              <a:spLocks noEditPoints="1"/>
            </p:cNvSpPr>
            <p:nvPr/>
          </p:nvSpPr>
          <p:spPr bwMode="auto">
            <a:xfrm>
              <a:off x="-671917" y="3773157"/>
              <a:ext cx="422191" cy="422191"/>
            </a:xfrm>
            <a:custGeom>
              <a:avLst/>
              <a:gdLst>
                <a:gd name="T0" fmla="*/ 81 w 161"/>
                <a:gd name="T1" fmla="*/ 161 h 161"/>
                <a:gd name="T2" fmla="*/ 0 w 161"/>
                <a:gd name="T3" fmla="*/ 80 h 161"/>
                <a:gd name="T4" fmla="*/ 81 w 161"/>
                <a:gd name="T5" fmla="*/ 0 h 161"/>
                <a:gd name="T6" fmla="*/ 161 w 161"/>
                <a:gd name="T7" fmla="*/ 80 h 161"/>
                <a:gd name="T8" fmla="*/ 81 w 161"/>
                <a:gd name="T9" fmla="*/ 161 h 161"/>
                <a:gd name="T10" fmla="*/ 81 w 161"/>
                <a:gd name="T11" fmla="*/ 7 h 161"/>
                <a:gd name="T12" fmla="*/ 7 w 161"/>
                <a:gd name="T13" fmla="*/ 80 h 161"/>
                <a:gd name="T14" fmla="*/ 81 w 161"/>
                <a:gd name="T15" fmla="*/ 154 h 161"/>
                <a:gd name="T16" fmla="*/ 154 w 161"/>
                <a:gd name="T17" fmla="*/ 80 h 161"/>
                <a:gd name="T18" fmla="*/ 81 w 161"/>
                <a:gd name="T19" fmla="*/ 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81" y="161"/>
                  </a:moveTo>
                  <a:cubicBezTo>
                    <a:pt x="36" y="161"/>
                    <a:pt x="0" y="125"/>
                    <a:pt x="0" y="80"/>
                  </a:cubicBezTo>
                  <a:cubicBezTo>
                    <a:pt x="0" y="36"/>
                    <a:pt x="36" y="0"/>
                    <a:pt x="81" y="0"/>
                  </a:cubicBezTo>
                  <a:cubicBezTo>
                    <a:pt x="125" y="0"/>
                    <a:pt x="161" y="36"/>
                    <a:pt x="161" y="80"/>
                  </a:cubicBezTo>
                  <a:cubicBezTo>
                    <a:pt x="161" y="125"/>
                    <a:pt x="125" y="161"/>
                    <a:pt x="81" y="161"/>
                  </a:cubicBezTo>
                  <a:close/>
                  <a:moveTo>
                    <a:pt x="81" y="7"/>
                  </a:moveTo>
                  <a:cubicBezTo>
                    <a:pt x="40" y="7"/>
                    <a:pt x="7" y="40"/>
                    <a:pt x="7" y="80"/>
                  </a:cubicBezTo>
                  <a:cubicBezTo>
                    <a:pt x="7" y="121"/>
                    <a:pt x="40" y="154"/>
                    <a:pt x="81" y="154"/>
                  </a:cubicBezTo>
                  <a:cubicBezTo>
                    <a:pt x="121" y="154"/>
                    <a:pt x="154" y="121"/>
                    <a:pt x="154" y="80"/>
                  </a:cubicBezTo>
                  <a:cubicBezTo>
                    <a:pt x="154" y="40"/>
                    <a:pt x="121" y="7"/>
                    <a:pt x="8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5" name="Freeform 626">
              <a:extLst>
                <a:ext uri="{FF2B5EF4-FFF2-40B4-BE49-F238E27FC236}">
                  <a16:creationId xmlns:a16="http://schemas.microsoft.com/office/drawing/2014/main" id="{238477BE-8B24-E746-B0A0-BD24A532686B}"/>
                </a:ext>
              </a:extLst>
            </p:cNvPr>
            <p:cNvSpPr>
              <a:spLocks noEditPoints="1"/>
            </p:cNvSpPr>
            <p:nvPr/>
          </p:nvSpPr>
          <p:spPr bwMode="auto">
            <a:xfrm>
              <a:off x="-717275" y="3727796"/>
              <a:ext cx="512910" cy="512909"/>
            </a:xfrm>
            <a:custGeom>
              <a:avLst/>
              <a:gdLst>
                <a:gd name="T0" fmla="*/ 98 w 195"/>
                <a:gd name="T1" fmla="*/ 195 h 195"/>
                <a:gd name="T2" fmla="*/ 0 w 195"/>
                <a:gd name="T3" fmla="*/ 97 h 195"/>
                <a:gd name="T4" fmla="*/ 98 w 195"/>
                <a:gd name="T5" fmla="*/ 0 h 195"/>
                <a:gd name="T6" fmla="*/ 195 w 195"/>
                <a:gd name="T7" fmla="*/ 97 h 195"/>
                <a:gd name="T8" fmla="*/ 98 w 195"/>
                <a:gd name="T9" fmla="*/ 195 h 195"/>
                <a:gd name="T10" fmla="*/ 98 w 195"/>
                <a:gd name="T11" fmla="*/ 7 h 195"/>
                <a:gd name="T12" fmla="*/ 7 w 195"/>
                <a:gd name="T13" fmla="*/ 97 h 195"/>
                <a:gd name="T14" fmla="*/ 98 w 195"/>
                <a:gd name="T15" fmla="*/ 188 h 195"/>
                <a:gd name="T16" fmla="*/ 188 w 195"/>
                <a:gd name="T17" fmla="*/ 97 h 195"/>
                <a:gd name="T18" fmla="*/ 98 w 195"/>
                <a:gd name="T19"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8" y="195"/>
                  </a:moveTo>
                  <a:cubicBezTo>
                    <a:pt x="44" y="195"/>
                    <a:pt x="0" y="151"/>
                    <a:pt x="0" y="97"/>
                  </a:cubicBezTo>
                  <a:cubicBezTo>
                    <a:pt x="0" y="44"/>
                    <a:pt x="44" y="0"/>
                    <a:pt x="98" y="0"/>
                  </a:cubicBezTo>
                  <a:cubicBezTo>
                    <a:pt x="151" y="0"/>
                    <a:pt x="195" y="44"/>
                    <a:pt x="195" y="97"/>
                  </a:cubicBezTo>
                  <a:cubicBezTo>
                    <a:pt x="195" y="151"/>
                    <a:pt x="151" y="195"/>
                    <a:pt x="98" y="195"/>
                  </a:cubicBezTo>
                  <a:close/>
                  <a:moveTo>
                    <a:pt x="98" y="7"/>
                  </a:moveTo>
                  <a:cubicBezTo>
                    <a:pt x="48" y="7"/>
                    <a:pt x="7" y="47"/>
                    <a:pt x="7" y="97"/>
                  </a:cubicBezTo>
                  <a:cubicBezTo>
                    <a:pt x="7" y="147"/>
                    <a:pt x="48" y="188"/>
                    <a:pt x="98" y="188"/>
                  </a:cubicBezTo>
                  <a:cubicBezTo>
                    <a:pt x="148" y="188"/>
                    <a:pt x="188" y="147"/>
                    <a:pt x="188" y="97"/>
                  </a:cubicBezTo>
                  <a:cubicBezTo>
                    <a:pt x="188" y="47"/>
                    <a:pt x="148" y="7"/>
                    <a:pt x="9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6" name="Freeform 627">
              <a:extLst>
                <a:ext uri="{FF2B5EF4-FFF2-40B4-BE49-F238E27FC236}">
                  <a16:creationId xmlns:a16="http://schemas.microsoft.com/office/drawing/2014/main" id="{55A1C921-1BA3-0DCE-2A37-52D99C388E6B}"/>
                </a:ext>
              </a:extLst>
            </p:cNvPr>
            <p:cNvSpPr>
              <a:spLocks noEditPoints="1"/>
            </p:cNvSpPr>
            <p:nvPr/>
          </p:nvSpPr>
          <p:spPr bwMode="auto">
            <a:xfrm>
              <a:off x="-528859" y="3637078"/>
              <a:ext cx="136079" cy="66295"/>
            </a:xfrm>
            <a:custGeom>
              <a:avLst/>
              <a:gdLst>
                <a:gd name="T0" fmla="*/ 47 w 51"/>
                <a:gd name="T1" fmla="*/ 25 h 25"/>
                <a:gd name="T2" fmla="*/ 4 w 51"/>
                <a:gd name="T3" fmla="*/ 25 h 25"/>
                <a:gd name="T4" fmla="*/ 0 w 51"/>
                <a:gd name="T5" fmla="*/ 21 h 25"/>
                <a:gd name="T6" fmla="*/ 0 w 51"/>
                <a:gd name="T7" fmla="*/ 3 h 25"/>
                <a:gd name="T8" fmla="*/ 4 w 51"/>
                <a:gd name="T9" fmla="*/ 0 h 25"/>
                <a:gd name="T10" fmla="*/ 47 w 51"/>
                <a:gd name="T11" fmla="*/ 0 h 25"/>
                <a:gd name="T12" fmla="*/ 51 w 51"/>
                <a:gd name="T13" fmla="*/ 3 h 25"/>
                <a:gd name="T14" fmla="*/ 51 w 51"/>
                <a:gd name="T15" fmla="*/ 21 h 25"/>
                <a:gd name="T16" fmla="*/ 47 w 51"/>
                <a:gd name="T17" fmla="*/ 25 h 25"/>
                <a:gd name="T18" fmla="*/ 8 w 51"/>
                <a:gd name="T19" fmla="*/ 18 h 25"/>
                <a:gd name="T20" fmla="*/ 43 w 51"/>
                <a:gd name="T21" fmla="*/ 18 h 25"/>
                <a:gd name="T22" fmla="*/ 43 w 51"/>
                <a:gd name="T23" fmla="*/ 7 h 25"/>
                <a:gd name="T24" fmla="*/ 8 w 51"/>
                <a:gd name="T25" fmla="*/ 7 h 25"/>
                <a:gd name="T26" fmla="*/ 8 w 51"/>
                <a:gd name="T2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25">
                  <a:moveTo>
                    <a:pt x="47" y="25"/>
                  </a:moveTo>
                  <a:cubicBezTo>
                    <a:pt x="4" y="25"/>
                    <a:pt x="4" y="25"/>
                    <a:pt x="4" y="25"/>
                  </a:cubicBezTo>
                  <a:cubicBezTo>
                    <a:pt x="2" y="25"/>
                    <a:pt x="0" y="23"/>
                    <a:pt x="0" y="21"/>
                  </a:cubicBezTo>
                  <a:cubicBezTo>
                    <a:pt x="0" y="3"/>
                    <a:pt x="0" y="3"/>
                    <a:pt x="0" y="3"/>
                  </a:cubicBezTo>
                  <a:cubicBezTo>
                    <a:pt x="0" y="1"/>
                    <a:pt x="2" y="0"/>
                    <a:pt x="4" y="0"/>
                  </a:cubicBezTo>
                  <a:cubicBezTo>
                    <a:pt x="47" y="0"/>
                    <a:pt x="47" y="0"/>
                    <a:pt x="47" y="0"/>
                  </a:cubicBezTo>
                  <a:cubicBezTo>
                    <a:pt x="49" y="0"/>
                    <a:pt x="51" y="1"/>
                    <a:pt x="51" y="3"/>
                  </a:cubicBezTo>
                  <a:cubicBezTo>
                    <a:pt x="51" y="21"/>
                    <a:pt x="51" y="21"/>
                    <a:pt x="51" y="21"/>
                  </a:cubicBezTo>
                  <a:cubicBezTo>
                    <a:pt x="51" y="23"/>
                    <a:pt x="49" y="25"/>
                    <a:pt x="47" y="25"/>
                  </a:cubicBezTo>
                  <a:close/>
                  <a:moveTo>
                    <a:pt x="8" y="18"/>
                  </a:moveTo>
                  <a:cubicBezTo>
                    <a:pt x="43" y="18"/>
                    <a:pt x="43" y="18"/>
                    <a:pt x="43" y="18"/>
                  </a:cubicBezTo>
                  <a:cubicBezTo>
                    <a:pt x="43" y="7"/>
                    <a:pt x="43" y="7"/>
                    <a:pt x="43" y="7"/>
                  </a:cubicBezTo>
                  <a:cubicBezTo>
                    <a:pt x="8" y="7"/>
                    <a:pt x="8" y="7"/>
                    <a:pt x="8" y="7"/>
                  </a:cubicBezTo>
                  <a:lnTo>
                    <a:pt x="8" y="1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7" name="Freeform 628">
              <a:extLst>
                <a:ext uri="{FF2B5EF4-FFF2-40B4-BE49-F238E27FC236}">
                  <a16:creationId xmlns:a16="http://schemas.microsoft.com/office/drawing/2014/main" id="{FEEBBCCE-2F1D-A780-7248-7D27299D02C2}"/>
                </a:ext>
              </a:extLst>
            </p:cNvPr>
            <p:cNvSpPr>
              <a:spLocks noEditPoints="1"/>
            </p:cNvSpPr>
            <p:nvPr/>
          </p:nvSpPr>
          <p:spPr bwMode="auto">
            <a:xfrm>
              <a:off x="-493968" y="3685926"/>
              <a:ext cx="66295" cy="59317"/>
            </a:xfrm>
            <a:custGeom>
              <a:avLst/>
              <a:gdLst>
                <a:gd name="T0" fmla="*/ 22 w 25"/>
                <a:gd name="T1" fmla="*/ 23 h 23"/>
                <a:gd name="T2" fmla="*/ 3 w 25"/>
                <a:gd name="T3" fmla="*/ 23 h 23"/>
                <a:gd name="T4" fmla="*/ 0 w 25"/>
                <a:gd name="T5" fmla="*/ 19 h 23"/>
                <a:gd name="T6" fmla="*/ 0 w 25"/>
                <a:gd name="T7" fmla="*/ 3 h 23"/>
                <a:gd name="T8" fmla="*/ 3 w 25"/>
                <a:gd name="T9" fmla="*/ 0 h 23"/>
                <a:gd name="T10" fmla="*/ 22 w 25"/>
                <a:gd name="T11" fmla="*/ 0 h 23"/>
                <a:gd name="T12" fmla="*/ 25 w 25"/>
                <a:gd name="T13" fmla="*/ 3 h 23"/>
                <a:gd name="T14" fmla="*/ 25 w 25"/>
                <a:gd name="T15" fmla="*/ 19 h 23"/>
                <a:gd name="T16" fmla="*/ 22 w 25"/>
                <a:gd name="T17" fmla="*/ 23 h 23"/>
                <a:gd name="T18" fmla="*/ 7 w 25"/>
                <a:gd name="T19" fmla="*/ 16 h 23"/>
                <a:gd name="T20" fmla="*/ 18 w 25"/>
                <a:gd name="T21" fmla="*/ 16 h 23"/>
                <a:gd name="T22" fmla="*/ 18 w 25"/>
                <a:gd name="T23" fmla="*/ 7 h 23"/>
                <a:gd name="T24" fmla="*/ 7 w 25"/>
                <a:gd name="T25" fmla="*/ 7 h 23"/>
                <a:gd name="T26" fmla="*/ 7 w 25"/>
                <a:gd name="T2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3">
                  <a:moveTo>
                    <a:pt x="22" y="23"/>
                  </a:moveTo>
                  <a:cubicBezTo>
                    <a:pt x="3" y="23"/>
                    <a:pt x="3" y="23"/>
                    <a:pt x="3" y="23"/>
                  </a:cubicBezTo>
                  <a:cubicBezTo>
                    <a:pt x="2" y="23"/>
                    <a:pt x="0" y="21"/>
                    <a:pt x="0" y="19"/>
                  </a:cubicBezTo>
                  <a:cubicBezTo>
                    <a:pt x="0" y="3"/>
                    <a:pt x="0" y="3"/>
                    <a:pt x="0" y="3"/>
                  </a:cubicBezTo>
                  <a:cubicBezTo>
                    <a:pt x="0" y="1"/>
                    <a:pt x="2" y="0"/>
                    <a:pt x="3" y="0"/>
                  </a:cubicBezTo>
                  <a:cubicBezTo>
                    <a:pt x="22" y="0"/>
                    <a:pt x="22" y="0"/>
                    <a:pt x="22" y="0"/>
                  </a:cubicBezTo>
                  <a:cubicBezTo>
                    <a:pt x="24" y="0"/>
                    <a:pt x="25" y="1"/>
                    <a:pt x="25" y="3"/>
                  </a:cubicBezTo>
                  <a:cubicBezTo>
                    <a:pt x="25" y="19"/>
                    <a:pt x="25" y="19"/>
                    <a:pt x="25" y="19"/>
                  </a:cubicBezTo>
                  <a:cubicBezTo>
                    <a:pt x="25" y="21"/>
                    <a:pt x="24" y="23"/>
                    <a:pt x="22" y="23"/>
                  </a:cubicBezTo>
                  <a:close/>
                  <a:moveTo>
                    <a:pt x="7" y="16"/>
                  </a:moveTo>
                  <a:cubicBezTo>
                    <a:pt x="18" y="16"/>
                    <a:pt x="18" y="16"/>
                    <a:pt x="18" y="16"/>
                  </a:cubicBezTo>
                  <a:cubicBezTo>
                    <a:pt x="18" y="7"/>
                    <a:pt x="18" y="7"/>
                    <a:pt x="18" y="7"/>
                  </a:cubicBezTo>
                  <a:cubicBezTo>
                    <a:pt x="7" y="7"/>
                    <a:pt x="7" y="7"/>
                    <a:pt x="7" y="7"/>
                  </a:cubicBezTo>
                  <a:lnTo>
                    <a:pt x="7" y="1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8" name="Freeform 629">
              <a:extLst>
                <a:ext uri="{FF2B5EF4-FFF2-40B4-BE49-F238E27FC236}">
                  <a16:creationId xmlns:a16="http://schemas.microsoft.com/office/drawing/2014/main" id="{CB21331C-B359-CD57-CEC8-A52546A9BDCA}"/>
                </a:ext>
              </a:extLst>
            </p:cNvPr>
            <p:cNvSpPr>
              <a:spLocks/>
            </p:cNvSpPr>
            <p:nvPr/>
          </p:nvSpPr>
          <p:spPr bwMode="auto">
            <a:xfrm>
              <a:off x="-689361" y="3762688"/>
              <a:ext cx="62805" cy="59317"/>
            </a:xfrm>
            <a:custGeom>
              <a:avLst/>
              <a:gdLst>
                <a:gd name="T0" fmla="*/ 19 w 23"/>
                <a:gd name="T1" fmla="*/ 22 h 22"/>
                <a:gd name="T2" fmla="*/ 16 w 23"/>
                <a:gd name="T3" fmla="*/ 21 h 22"/>
                <a:gd name="T4" fmla="*/ 2 w 23"/>
                <a:gd name="T5" fmla="*/ 6 h 22"/>
                <a:gd name="T6" fmla="*/ 2 w 23"/>
                <a:gd name="T7" fmla="*/ 1 h 22"/>
                <a:gd name="T8" fmla="*/ 7 w 23"/>
                <a:gd name="T9" fmla="*/ 1 h 22"/>
                <a:gd name="T10" fmla="*/ 21 w 23"/>
                <a:gd name="T11" fmla="*/ 16 h 22"/>
                <a:gd name="T12" fmla="*/ 21 w 23"/>
                <a:gd name="T13" fmla="*/ 21 h 22"/>
                <a:gd name="T14" fmla="*/ 19 w 2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19" y="22"/>
                  </a:moveTo>
                  <a:cubicBezTo>
                    <a:pt x="18" y="22"/>
                    <a:pt x="17" y="21"/>
                    <a:pt x="16" y="21"/>
                  </a:cubicBezTo>
                  <a:cubicBezTo>
                    <a:pt x="2" y="6"/>
                    <a:pt x="2" y="6"/>
                    <a:pt x="2" y="6"/>
                  </a:cubicBezTo>
                  <a:cubicBezTo>
                    <a:pt x="0" y="5"/>
                    <a:pt x="0" y="3"/>
                    <a:pt x="2" y="1"/>
                  </a:cubicBezTo>
                  <a:cubicBezTo>
                    <a:pt x="3" y="0"/>
                    <a:pt x="5" y="0"/>
                    <a:pt x="7" y="1"/>
                  </a:cubicBezTo>
                  <a:cubicBezTo>
                    <a:pt x="21" y="16"/>
                    <a:pt x="21" y="16"/>
                    <a:pt x="21" y="16"/>
                  </a:cubicBezTo>
                  <a:cubicBezTo>
                    <a:pt x="23" y="17"/>
                    <a:pt x="23" y="19"/>
                    <a:pt x="21" y="21"/>
                  </a:cubicBezTo>
                  <a:cubicBezTo>
                    <a:pt x="21" y="21"/>
                    <a:pt x="20" y="22"/>
                    <a:pt x="19"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9" name="Freeform 630">
              <a:extLst>
                <a:ext uri="{FF2B5EF4-FFF2-40B4-BE49-F238E27FC236}">
                  <a16:creationId xmlns:a16="http://schemas.microsoft.com/office/drawing/2014/main" id="{DF2F85AE-2C03-3F58-C16A-A1C3D753EC22}"/>
                </a:ext>
              </a:extLst>
            </p:cNvPr>
            <p:cNvSpPr>
              <a:spLocks/>
            </p:cNvSpPr>
            <p:nvPr/>
          </p:nvSpPr>
          <p:spPr bwMode="auto">
            <a:xfrm>
              <a:off x="-706808" y="3745243"/>
              <a:ext cx="59317" cy="59317"/>
            </a:xfrm>
            <a:custGeom>
              <a:avLst/>
              <a:gdLst>
                <a:gd name="T0" fmla="*/ 4 w 22"/>
                <a:gd name="T1" fmla="*/ 22 h 22"/>
                <a:gd name="T2" fmla="*/ 2 w 22"/>
                <a:gd name="T3" fmla="*/ 20 h 22"/>
                <a:gd name="T4" fmla="*/ 2 w 22"/>
                <a:gd name="T5" fmla="*/ 15 h 22"/>
                <a:gd name="T6" fmla="*/ 16 w 22"/>
                <a:gd name="T7" fmla="*/ 1 h 22"/>
                <a:gd name="T8" fmla="*/ 21 w 22"/>
                <a:gd name="T9" fmla="*/ 1 h 22"/>
                <a:gd name="T10" fmla="*/ 21 w 22"/>
                <a:gd name="T11" fmla="*/ 6 h 22"/>
                <a:gd name="T12" fmla="*/ 7 w 22"/>
                <a:gd name="T13" fmla="*/ 20 h 22"/>
                <a:gd name="T14" fmla="*/ 4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4" y="22"/>
                  </a:moveTo>
                  <a:cubicBezTo>
                    <a:pt x="3" y="22"/>
                    <a:pt x="2" y="21"/>
                    <a:pt x="2" y="20"/>
                  </a:cubicBezTo>
                  <a:cubicBezTo>
                    <a:pt x="0" y="19"/>
                    <a:pt x="0" y="17"/>
                    <a:pt x="2" y="15"/>
                  </a:cubicBezTo>
                  <a:cubicBezTo>
                    <a:pt x="16" y="1"/>
                    <a:pt x="16" y="1"/>
                    <a:pt x="16" y="1"/>
                  </a:cubicBezTo>
                  <a:cubicBezTo>
                    <a:pt x="17" y="0"/>
                    <a:pt x="20" y="0"/>
                    <a:pt x="21" y="1"/>
                  </a:cubicBezTo>
                  <a:cubicBezTo>
                    <a:pt x="22" y="2"/>
                    <a:pt x="22" y="5"/>
                    <a:pt x="21" y="6"/>
                  </a:cubicBezTo>
                  <a:cubicBezTo>
                    <a:pt x="7" y="20"/>
                    <a:pt x="7" y="20"/>
                    <a:pt x="7" y="20"/>
                  </a:cubicBezTo>
                  <a:cubicBezTo>
                    <a:pt x="6" y="21"/>
                    <a:pt x="5" y="22"/>
                    <a:pt x="4"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0" name="Freeform 631">
              <a:extLst>
                <a:ext uri="{FF2B5EF4-FFF2-40B4-BE49-F238E27FC236}">
                  <a16:creationId xmlns:a16="http://schemas.microsoft.com/office/drawing/2014/main" id="{A39A4131-49A9-C762-586D-856D7281B0EB}"/>
                </a:ext>
              </a:extLst>
            </p:cNvPr>
            <p:cNvSpPr>
              <a:spLocks/>
            </p:cNvSpPr>
            <p:nvPr/>
          </p:nvSpPr>
          <p:spPr bwMode="auto">
            <a:xfrm>
              <a:off x="-291596" y="3762688"/>
              <a:ext cx="59317" cy="59317"/>
            </a:xfrm>
            <a:custGeom>
              <a:avLst/>
              <a:gdLst>
                <a:gd name="T0" fmla="*/ 4 w 22"/>
                <a:gd name="T1" fmla="*/ 22 h 22"/>
                <a:gd name="T2" fmla="*/ 1 w 22"/>
                <a:gd name="T3" fmla="*/ 21 h 22"/>
                <a:gd name="T4" fmla="*/ 1 w 22"/>
                <a:gd name="T5" fmla="*/ 16 h 22"/>
                <a:gd name="T6" fmla="*/ 15 w 22"/>
                <a:gd name="T7" fmla="*/ 1 h 22"/>
                <a:gd name="T8" fmla="*/ 20 w 22"/>
                <a:gd name="T9" fmla="*/ 1 h 22"/>
                <a:gd name="T10" fmla="*/ 20 w 22"/>
                <a:gd name="T11" fmla="*/ 6 h 22"/>
                <a:gd name="T12" fmla="*/ 6 w 22"/>
                <a:gd name="T13" fmla="*/ 21 h 22"/>
                <a:gd name="T14" fmla="*/ 4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4" y="22"/>
                  </a:moveTo>
                  <a:cubicBezTo>
                    <a:pt x="3" y="22"/>
                    <a:pt x="2" y="21"/>
                    <a:pt x="1" y="21"/>
                  </a:cubicBezTo>
                  <a:cubicBezTo>
                    <a:pt x="0" y="19"/>
                    <a:pt x="0" y="17"/>
                    <a:pt x="1" y="16"/>
                  </a:cubicBezTo>
                  <a:cubicBezTo>
                    <a:pt x="15" y="1"/>
                    <a:pt x="15" y="1"/>
                    <a:pt x="15" y="1"/>
                  </a:cubicBezTo>
                  <a:cubicBezTo>
                    <a:pt x="17" y="0"/>
                    <a:pt x="19" y="0"/>
                    <a:pt x="20" y="1"/>
                  </a:cubicBezTo>
                  <a:cubicBezTo>
                    <a:pt x="22" y="3"/>
                    <a:pt x="22" y="5"/>
                    <a:pt x="20" y="6"/>
                  </a:cubicBezTo>
                  <a:cubicBezTo>
                    <a:pt x="6" y="21"/>
                    <a:pt x="6" y="21"/>
                    <a:pt x="6" y="21"/>
                  </a:cubicBezTo>
                  <a:cubicBezTo>
                    <a:pt x="5" y="21"/>
                    <a:pt x="4" y="22"/>
                    <a:pt x="4"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1" name="Freeform 632">
              <a:extLst>
                <a:ext uri="{FF2B5EF4-FFF2-40B4-BE49-F238E27FC236}">
                  <a16:creationId xmlns:a16="http://schemas.microsoft.com/office/drawing/2014/main" id="{068A890A-C737-11C6-06A3-DA1DB6FCB4E1}"/>
                </a:ext>
              </a:extLst>
            </p:cNvPr>
            <p:cNvSpPr>
              <a:spLocks/>
            </p:cNvSpPr>
            <p:nvPr/>
          </p:nvSpPr>
          <p:spPr bwMode="auto">
            <a:xfrm>
              <a:off x="-274151" y="3745243"/>
              <a:ext cx="59317" cy="59317"/>
            </a:xfrm>
            <a:custGeom>
              <a:avLst/>
              <a:gdLst>
                <a:gd name="T0" fmla="*/ 18 w 22"/>
                <a:gd name="T1" fmla="*/ 22 h 22"/>
                <a:gd name="T2" fmla="*/ 16 w 22"/>
                <a:gd name="T3" fmla="*/ 20 h 22"/>
                <a:gd name="T4" fmla="*/ 1 w 22"/>
                <a:gd name="T5" fmla="*/ 6 h 22"/>
                <a:gd name="T6" fmla="*/ 1 w 22"/>
                <a:gd name="T7" fmla="*/ 1 h 22"/>
                <a:gd name="T8" fmla="*/ 6 w 22"/>
                <a:gd name="T9" fmla="*/ 1 h 22"/>
                <a:gd name="T10" fmla="*/ 21 w 22"/>
                <a:gd name="T11" fmla="*/ 15 h 22"/>
                <a:gd name="T12" fmla="*/ 21 w 22"/>
                <a:gd name="T13" fmla="*/ 20 h 22"/>
                <a:gd name="T14" fmla="*/ 18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18" y="22"/>
                  </a:moveTo>
                  <a:cubicBezTo>
                    <a:pt x="17" y="22"/>
                    <a:pt x="16" y="21"/>
                    <a:pt x="16" y="20"/>
                  </a:cubicBezTo>
                  <a:cubicBezTo>
                    <a:pt x="1" y="6"/>
                    <a:pt x="1" y="6"/>
                    <a:pt x="1" y="6"/>
                  </a:cubicBezTo>
                  <a:cubicBezTo>
                    <a:pt x="0" y="5"/>
                    <a:pt x="0" y="2"/>
                    <a:pt x="1" y="1"/>
                  </a:cubicBezTo>
                  <a:cubicBezTo>
                    <a:pt x="3" y="0"/>
                    <a:pt x="5" y="0"/>
                    <a:pt x="6" y="1"/>
                  </a:cubicBezTo>
                  <a:cubicBezTo>
                    <a:pt x="21" y="15"/>
                    <a:pt x="21" y="15"/>
                    <a:pt x="21" y="15"/>
                  </a:cubicBezTo>
                  <a:cubicBezTo>
                    <a:pt x="22" y="17"/>
                    <a:pt x="22" y="19"/>
                    <a:pt x="21" y="20"/>
                  </a:cubicBezTo>
                  <a:cubicBezTo>
                    <a:pt x="20" y="21"/>
                    <a:pt x="19" y="22"/>
                    <a:pt x="18"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9" name="Shape20_20200717_154439">
            <a:extLst>
              <a:ext uri="{FF2B5EF4-FFF2-40B4-BE49-F238E27FC236}">
                <a16:creationId xmlns:a16="http://schemas.microsoft.com/office/drawing/2014/main" id="{BBB26720-B32E-E498-B687-F40071C6E917}"/>
              </a:ext>
            </a:extLst>
          </p:cNvPr>
          <p:cNvGrpSpPr>
            <a:grpSpLocks noChangeAspect="1"/>
          </p:cNvGrpSpPr>
          <p:nvPr/>
        </p:nvGrpSpPr>
        <p:grpSpPr>
          <a:xfrm>
            <a:off x="4532243" y="2507592"/>
            <a:ext cx="516398" cy="603627"/>
            <a:chOff x="-3180631" y="3637078"/>
            <a:chExt cx="516398" cy="603627"/>
          </a:xfrm>
          <a:solidFill>
            <a:schemeClr val="accent1"/>
          </a:solidFill>
        </p:grpSpPr>
        <p:sp>
          <p:nvSpPr>
            <p:cNvPr id="94" name="Freeform 633">
              <a:extLst>
                <a:ext uri="{FF2B5EF4-FFF2-40B4-BE49-F238E27FC236}">
                  <a16:creationId xmlns:a16="http://schemas.microsoft.com/office/drawing/2014/main" id="{5B518CAF-1126-0CE3-9084-CA28D01EA7A5}"/>
                </a:ext>
              </a:extLst>
            </p:cNvPr>
            <p:cNvSpPr>
              <a:spLocks noEditPoints="1"/>
            </p:cNvSpPr>
            <p:nvPr/>
          </p:nvSpPr>
          <p:spPr bwMode="auto">
            <a:xfrm>
              <a:off x="-3135273" y="3773157"/>
              <a:ext cx="425679" cy="422191"/>
            </a:xfrm>
            <a:custGeom>
              <a:avLst/>
              <a:gdLst>
                <a:gd name="T0" fmla="*/ 81 w 162"/>
                <a:gd name="T1" fmla="*/ 161 h 161"/>
                <a:gd name="T2" fmla="*/ 0 w 162"/>
                <a:gd name="T3" fmla="*/ 80 h 161"/>
                <a:gd name="T4" fmla="*/ 81 w 162"/>
                <a:gd name="T5" fmla="*/ 0 h 161"/>
                <a:gd name="T6" fmla="*/ 162 w 162"/>
                <a:gd name="T7" fmla="*/ 80 h 161"/>
                <a:gd name="T8" fmla="*/ 81 w 162"/>
                <a:gd name="T9" fmla="*/ 161 h 161"/>
                <a:gd name="T10" fmla="*/ 81 w 162"/>
                <a:gd name="T11" fmla="*/ 7 h 161"/>
                <a:gd name="T12" fmla="*/ 7 w 162"/>
                <a:gd name="T13" fmla="*/ 80 h 161"/>
                <a:gd name="T14" fmla="*/ 81 w 162"/>
                <a:gd name="T15" fmla="*/ 154 h 161"/>
                <a:gd name="T16" fmla="*/ 155 w 162"/>
                <a:gd name="T17" fmla="*/ 80 h 161"/>
                <a:gd name="T18" fmla="*/ 81 w 162"/>
                <a:gd name="T19" fmla="*/ 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1">
                  <a:moveTo>
                    <a:pt x="81" y="161"/>
                  </a:moveTo>
                  <a:cubicBezTo>
                    <a:pt x="37" y="161"/>
                    <a:pt x="0" y="125"/>
                    <a:pt x="0" y="80"/>
                  </a:cubicBezTo>
                  <a:cubicBezTo>
                    <a:pt x="0" y="36"/>
                    <a:pt x="37" y="0"/>
                    <a:pt x="81" y="0"/>
                  </a:cubicBezTo>
                  <a:cubicBezTo>
                    <a:pt x="126" y="0"/>
                    <a:pt x="162" y="36"/>
                    <a:pt x="162" y="80"/>
                  </a:cubicBezTo>
                  <a:cubicBezTo>
                    <a:pt x="162" y="125"/>
                    <a:pt x="126" y="161"/>
                    <a:pt x="81" y="161"/>
                  </a:cubicBezTo>
                  <a:close/>
                  <a:moveTo>
                    <a:pt x="81" y="7"/>
                  </a:moveTo>
                  <a:cubicBezTo>
                    <a:pt x="40" y="7"/>
                    <a:pt x="7" y="40"/>
                    <a:pt x="7" y="80"/>
                  </a:cubicBezTo>
                  <a:cubicBezTo>
                    <a:pt x="7" y="121"/>
                    <a:pt x="40" y="154"/>
                    <a:pt x="81" y="154"/>
                  </a:cubicBezTo>
                  <a:cubicBezTo>
                    <a:pt x="122" y="154"/>
                    <a:pt x="155" y="121"/>
                    <a:pt x="155" y="80"/>
                  </a:cubicBezTo>
                  <a:cubicBezTo>
                    <a:pt x="155" y="40"/>
                    <a:pt x="122" y="7"/>
                    <a:pt x="8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5" name="Freeform 634">
              <a:extLst>
                <a:ext uri="{FF2B5EF4-FFF2-40B4-BE49-F238E27FC236}">
                  <a16:creationId xmlns:a16="http://schemas.microsoft.com/office/drawing/2014/main" id="{D288EC41-D551-5735-9A65-E08936AEF080}"/>
                </a:ext>
              </a:extLst>
            </p:cNvPr>
            <p:cNvSpPr>
              <a:spLocks noEditPoints="1"/>
            </p:cNvSpPr>
            <p:nvPr/>
          </p:nvSpPr>
          <p:spPr bwMode="auto">
            <a:xfrm>
              <a:off x="-3180631" y="3727796"/>
              <a:ext cx="516398" cy="512909"/>
            </a:xfrm>
            <a:custGeom>
              <a:avLst/>
              <a:gdLst>
                <a:gd name="T0" fmla="*/ 98 w 196"/>
                <a:gd name="T1" fmla="*/ 195 h 195"/>
                <a:gd name="T2" fmla="*/ 0 w 196"/>
                <a:gd name="T3" fmla="*/ 97 h 195"/>
                <a:gd name="T4" fmla="*/ 98 w 196"/>
                <a:gd name="T5" fmla="*/ 0 h 195"/>
                <a:gd name="T6" fmla="*/ 196 w 196"/>
                <a:gd name="T7" fmla="*/ 97 h 195"/>
                <a:gd name="T8" fmla="*/ 98 w 196"/>
                <a:gd name="T9" fmla="*/ 195 h 195"/>
                <a:gd name="T10" fmla="*/ 98 w 196"/>
                <a:gd name="T11" fmla="*/ 7 h 195"/>
                <a:gd name="T12" fmla="*/ 8 w 196"/>
                <a:gd name="T13" fmla="*/ 97 h 195"/>
                <a:gd name="T14" fmla="*/ 98 w 196"/>
                <a:gd name="T15" fmla="*/ 188 h 195"/>
                <a:gd name="T16" fmla="*/ 189 w 196"/>
                <a:gd name="T17" fmla="*/ 97 h 195"/>
                <a:gd name="T18" fmla="*/ 98 w 196"/>
                <a:gd name="T19"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95">
                  <a:moveTo>
                    <a:pt x="98" y="195"/>
                  </a:moveTo>
                  <a:cubicBezTo>
                    <a:pt x="44" y="195"/>
                    <a:pt x="0" y="151"/>
                    <a:pt x="0" y="97"/>
                  </a:cubicBezTo>
                  <a:cubicBezTo>
                    <a:pt x="0" y="44"/>
                    <a:pt x="44" y="0"/>
                    <a:pt x="98" y="0"/>
                  </a:cubicBezTo>
                  <a:cubicBezTo>
                    <a:pt x="152" y="0"/>
                    <a:pt x="196" y="44"/>
                    <a:pt x="196" y="97"/>
                  </a:cubicBezTo>
                  <a:cubicBezTo>
                    <a:pt x="196" y="151"/>
                    <a:pt x="152" y="195"/>
                    <a:pt x="98" y="195"/>
                  </a:cubicBezTo>
                  <a:close/>
                  <a:moveTo>
                    <a:pt x="98" y="7"/>
                  </a:moveTo>
                  <a:cubicBezTo>
                    <a:pt x="48" y="7"/>
                    <a:pt x="8" y="47"/>
                    <a:pt x="8" y="97"/>
                  </a:cubicBezTo>
                  <a:cubicBezTo>
                    <a:pt x="8" y="147"/>
                    <a:pt x="48" y="188"/>
                    <a:pt x="98" y="188"/>
                  </a:cubicBezTo>
                  <a:cubicBezTo>
                    <a:pt x="148" y="188"/>
                    <a:pt x="189" y="147"/>
                    <a:pt x="189" y="97"/>
                  </a:cubicBezTo>
                  <a:cubicBezTo>
                    <a:pt x="189" y="47"/>
                    <a:pt x="148" y="7"/>
                    <a:pt x="9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6" name="Freeform 635">
              <a:extLst>
                <a:ext uri="{FF2B5EF4-FFF2-40B4-BE49-F238E27FC236}">
                  <a16:creationId xmlns:a16="http://schemas.microsoft.com/office/drawing/2014/main" id="{99280578-12F3-2F54-EB25-0491E8336DD3}"/>
                </a:ext>
              </a:extLst>
            </p:cNvPr>
            <p:cNvSpPr>
              <a:spLocks noEditPoints="1"/>
            </p:cNvSpPr>
            <p:nvPr/>
          </p:nvSpPr>
          <p:spPr bwMode="auto">
            <a:xfrm>
              <a:off x="-2988727" y="3637078"/>
              <a:ext cx="132589" cy="66295"/>
            </a:xfrm>
            <a:custGeom>
              <a:avLst/>
              <a:gdLst>
                <a:gd name="T0" fmla="*/ 47 w 50"/>
                <a:gd name="T1" fmla="*/ 25 h 25"/>
                <a:gd name="T2" fmla="*/ 4 w 50"/>
                <a:gd name="T3" fmla="*/ 25 h 25"/>
                <a:gd name="T4" fmla="*/ 0 w 50"/>
                <a:gd name="T5" fmla="*/ 21 h 25"/>
                <a:gd name="T6" fmla="*/ 0 w 50"/>
                <a:gd name="T7" fmla="*/ 3 h 25"/>
                <a:gd name="T8" fmla="*/ 4 w 50"/>
                <a:gd name="T9" fmla="*/ 0 h 25"/>
                <a:gd name="T10" fmla="*/ 47 w 50"/>
                <a:gd name="T11" fmla="*/ 0 h 25"/>
                <a:gd name="T12" fmla="*/ 50 w 50"/>
                <a:gd name="T13" fmla="*/ 3 h 25"/>
                <a:gd name="T14" fmla="*/ 50 w 50"/>
                <a:gd name="T15" fmla="*/ 21 h 25"/>
                <a:gd name="T16" fmla="*/ 47 w 50"/>
                <a:gd name="T17" fmla="*/ 25 h 25"/>
                <a:gd name="T18" fmla="*/ 7 w 50"/>
                <a:gd name="T19" fmla="*/ 18 h 25"/>
                <a:gd name="T20" fmla="*/ 43 w 50"/>
                <a:gd name="T21" fmla="*/ 18 h 25"/>
                <a:gd name="T22" fmla="*/ 43 w 50"/>
                <a:gd name="T23" fmla="*/ 7 h 25"/>
                <a:gd name="T24" fmla="*/ 7 w 50"/>
                <a:gd name="T25" fmla="*/ 7 h 25"/>
                <a:gd name="T26" fmla="*/ 7 w 50"/>
                <a:gd name="T2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25">
                  <a:moveTo>
                    <a:pt x="47" y="25"/>
                  </a:moveTo>
                  <a:cubicBezTo>
                    <a:pt x="4" y="25"/>
                    <a:pt x="4" y="25"/>
                    <a:pt x="4" y="25"/>
                  </a:cubicBezTo>
                  <a:cubicBezTo>
                    <a:pt x="2" y="25"/>
                    <a:pt x="0" y="23"/>
                    <a:pt x="0" y="21"/>
                  </a:cubicBezTo>
                  <a:cubicBezTo>
                    <a:pt x="0" y="3"/>
                    <a:pt x="0" y="3"/>
                    <a:pt x="0" y="3"/>
                  </a:cubicBezTo>
                  <a:cubicBezTo>
                    <a:pt x="0" y="1"/>
                    <a:pt x="2" y="0"/>
                    <a:pt x="4" y="0"/>
                  </a:cubicBezTo>
                  <a:cubicBezTo>
                    <a:pt x="47" y="0"/>
                    <a:pt x="47" y="0"/>
                    <a:pt x="47" y="0"/>
                  </a:cubicBezTo>
                  <a:cubicBezTo>
                    <a:pt x="49" y="0"/>
                    <a:pt x="50" y="1"/>
                    <a:pt x="50" y="3"/>
                  </a:cubicBezTo>
                  <a:cubicBezTo>
                    <a:pt x="50" y="21"/>
                    <a:pt x="50" y="21"/>
                    <a:pt x="50" y="21"/>
                  </a:cubicBezTo>
                  <a:cubicBezTo>
                    <a:pt x="50" y="23"/>
                    <a:pt x="49" y="25"/>
                    <a:pt x="47" y="25"/>
                  </a:cubicBezTo>
                  <a:close/>
                  <a:moveTo>
                    <a:pt x="7" y="18"/>
                  </a:moveTo>
                  <a:cubicBezTo>
                    <a:pt x="43" y="18"/>
                    <a:pt x="43" y="18"/>
                    <a:pt x="43" y="18"/>
                  </a:cubicBezTo>
                  <a:cubicBezTo>
                    <a:pt x="43" y="7"/>
                    <a:pt x="43" y="7"/>
                    <a:pt x="43" y="7"/>
                  </a:cubicBezTo>
                  <a:cubicBezTo>
                    <a:pt x="7" y="7"/>
                    <a:pt x="7" y="7"/>
                    <a:pt x="7" y="7"/>
                  </a:cubicBezTo>
                  <a:lnTo>
                    <a:pt x="7" y="1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7" name="Freeform 636">
              <a:extLst>
                <a:ext uri="{FF2B5EF4-FFF2-40B4-BE49-F238E27FC236}">
                  <a16:creationId xmlns:a16="http://schemas.microsoft.com/office/drawing/2014/main" id="{50BA4AA8-E54D-80BC-3AAC-62F92700539C}"/>
                </a:ext>
              </a:extLst>
            </p:cNvPr>
            <p:cNvSpPr>
              <a:spLocks noEditPoints="1"/>
            </p:cNvSpPr>
            <p:nvPr/>
          </p:nvSpPr>
          <p:spPr bwMode="auto">
            <a:xfrm>
              <a:off x="-2957324" y="3685926"/>
              <a:ext cx="69783" cy="59317"/>
            </a:xfrm>
            <a:custGeom>
              <a:avLst/>
              <a:gdLst>
                <a:gd name="T0" fmla="*/ 22 w 26"/>
                <a:gd name="T1" fmla="*/ 23 h 23"/>
                <a:gd name="T2" fmla="*/ 4 w 26"/>
                <a:gd name="T3" fmla="*/ 23 h 23"/>
                <a:gd name="T4" fmla="*/ 0 w 26"/>
                <a:gd name="T5" fmla="*/ 19 h 23"/>
                <a:gd name="T6" fmla="*/ 0 w 26"/>
                <a:gd name="T7" fmla="*/ 3 h 23"/>
                <a:gd name="T8" fmla="*/ 4 w 26"/>
                <a:gd name="T9" fmla="*/ 0 h 23"/>
                <a:gd name="T10" fmla="*/ 22 w 26"/>
                <a:gd name="T11" fmla="*/ 0 h 23"/>
                <a:gd name="T12" fmla="*/ 26 w 26"/>
                <a:gd name="T13" fmla="*/ 3 h 23"/>
                <a:gd name="T14" fmla="*/ 26 w 26"/>
                <a:gd name="T15" fmla="*/ 19 h 23"/>
                <a:gd name="T16" fmla="*/ 22 w 26"/>
                <a:gd name="T17" fmla="*/ 23 h 23"/>
                <a:gd name="T18" fmla="*/ 8 w 26"/>
                <a:gd name="T19" fmla="*/ 16 h 23"/>
                <a:gd name="T20" fmla="*/ 19 w 26"/>
                <a:gd name="T21" fmla="*/ 16 h 23"/>
                <a:gd name="T22" fmla="*/ 19 w 26"/>
                <a:gd name="T23" fmla="*/ 7 h 23"/>
                <a:gd name="T24" fmla="*/ 8 w 26"/>
                <a:gd name="T25" fmla="*/ 7 h 23"/>
                <a:gd name="T26" fmla="*/ 8 w 26"/>
                <a:gd name="T2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3">
                  <a:moveTo>
                    <a:pt x="22" y="23"/>
                  </a:moveTo>
                  <a:cubicBezTo>
                    <a:pt x="4" y="23"/>
                    <a:pt x="4" y="23"/>
                    <a:pt x="4" y="23"/>
                  </a:cubicBezTo>
                  <a:cubicBezTo>
                    <a:pt x="2" y="23"/>
                    <a:pt x="0" y="21"/>
                    <a:pt x="0" y="19"/>
                  </a:cubicBezTo>
                  <a:cubicBezTo>
                    <a:pt x="0" y="3"/>
                    <a:pt x="0" y="3"/>
                    <a:pt x="0" y="3"/>
                  </a:cubicBezTo>
                  <a:cubicBezTo>
                    <a:pt x="0" y="1"/>
                    <a:pt x="2" y="0"/>
                    <a:pt x="4" y="0"/>
                  </a:cubicBezTo>
                  <a:cubicBezTo>
                    <a:pt x="22" y="0"/>
                    <a:pt x="22" y="0"/>
                    <a:pt x="22" y="0"/>
                  </a:cubicBezTo>
                  <a:cubicBezTo>
                    <a:pt x="24" y="0"/>
                    <a:pt x="26" y="1"/>
                    <a:pt x="26" y="3"/>
                  </a:cubicBezTo>
                  <a:cubicBezTo>
                    <a:pt x="26" y="19"/>
                    <a:pt x="26" y="19"/>
                    <a:pt x="26" y="19"/>
                  </a:cubicBezTo>
                  <a:cubicBezTo>
                    <a:pt x="26" y="21"/>
                    <a:pt x="24" y="23"/>
                    <a:pt x="22" y="23"/>
                  </a:cubicBezTo>
                  <a:close/>
                  <a:moveTo>
                    <a:pt x="8" y="16"/>
                  </a:moveTo>
                  <a:cubicBezTo>
                    <a:pt x="19" y="16"/>
                    <a:pt x="19" y="16"/>
                    <a:pt x="19" y="16"/>
                  </a:cubicBezTo>
                  <a:cubicBezTo>
                    <a:pt x="19" y="7"/>
                    <a:pt x="19" y="7"/>
                    <a:pt x="19" y="7"/>
                  </a:cubicBezTo>
                  <a:cubicBezTo>
                    <a:pt x="8" y="7"/>
                    <a:pt x="8" y="7"/>
                    <a:pt x="8" y="7"/>
                  </a:cubicBezTo>
                  <a:lnTo>
                    <a:pt x="8" y="1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8" name="Freeform 637">
              <a:extLst>
                <a:ext uri="{FF2B5EF4-FFF2-40B4-BE49-F238E27FC236}">
                  <a16:creationId xmlns:a16="http://schemas.microsoft.com/office/drawing/2014/main" id="{0F718F28-92F0-2D90-042D-66C7CA99B19A}"/>
                </a:ext>
              </a:extLst>
            </p:cNvPr>
            <p:cNvSpPr>
              <a:spLocks/>
            </p:cNvSpPr>
            <p:nvPr/>
          </p:nvSpPr>
          <p:spPr bwMode="auto">
            <a:xfrm>
              <a:off x="-3149229" y="3762688"/>
              <a:ext cx="55827" cy="59317"/>
            </a:xfrm>
            <a:custGeom>
              <a:avLst/>
              <a:gdLst>
                <a:gd name="T0" fmla="*/ 18 w 22"/>
                <a:gd name="T1" fmla="*/ 22 h 22"/>
                <a:gd name="T2" fmla="*/ 16 w 22"/>
                <a:gd name="T3" fmla="*/ 21 h 22"/>
                <a:gd name="T4" fmla="*/ 1 w 22"/>
                <a:gd name="T5" fmla="*/ 6 h 22"/>
                <a:gd name="T6" fmla="*/ 1 w 22"/>
                <a:gd name="T7" fmla="*/ 1 h 22"/>
                <a:gd name="T8" fmla="*/ 6 w 22"/>
                <a:gd name="T9" fmla="*/ 1 h 22"/>
                <a:gd name="T10" fmla="*/ 21 w 22"/>
                <a:gd name="T11" fmla="*/ 16 h 22"/>
                <a:gd name="T12" fmla="*/ 21 w 22"/>
                <a:gd name="T13" fmla="*/ 21 h 22"/>
                <a:gd name="T14" fmla="*/ 18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18" y="22"/>
                  </a:moveTo>
                  <a:cubicBezTo>
                    <a:pt x="17" y="22"/>
                    <a:pt x="16" y="21"/>
                    <a:pt x="16" y="21"/>
                  </a:cubicBezTo>
                  <a:cubicBezTo>
                    <a:pt x="1" y="6"/>
                    <a:pt x="1" y="6"/>
                    <a:pt x="1" y="6"/>
                  </a:cubicBezTo>
                  <a:cubicBezTo>
                    <a:pt x="0" y="5"/>
                    <a:pt x="0" y="3"/>
                    <a:pt x="1" y="1"/>
                  </a:cubicBezTo>
                  <a:cubicBezTo>
                    <a:pt x="3" y="0"/>
                    <a:pt x="5" y="0"/>
                    <a:pt x="6" y="1"/>
                  </a:cubicBezTo>
                  <a:cubicBezTo>
                    <a:pt x="21" y="16"/>
                    <a:pt x="21" y="16"/>
                    <a:pt x="21" y="16"/>
                  </a:cubicBezTo>
                  <a:cubicBezTo>
                    <a:pt x="22" y="17"/>
                    <a:pt x="22" y="19"/>
                    <a:pt x="21" y="21"/>
                  </a:cubicBezTo>
                  <a:cubicBezTo>
                    <a:pt x="20" y="21"/>
                    <a:pt x="19" y="22"/>
                    <a:pt x="18"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9" name="Freeform 638">
              <a:extLst>
                <a:ext uri="{FF2B5EF4-FFF2-40B4-BE49-F238E27FC236}">
                  <a16:creationId xmlns:a16="http://schemas.microsoft.com/office/drawing/2014/main" id="{03CB173A-0848-C977-00FF-DEA2F2A4A7F1}"/>
                </a:ext>
              </a:extLst>
            </p:cNvPr>
            <p:cNvSpPr>
              <a:spLocks/>
            </p:cNvSpPr>
            <p:nvPr/>
          </p:nvSpPr>
          <p:spPr bwMode="auto">
            <a:xfrm>
              <a:off x="-3166674" y="3745243"/>
              <a:ext cx="55827" cy="59317"/>
            </a:xfrm>
            <a:custGeom>
              <a:avLst/>
              <a:gdLst>
                <a:gd name="T0" fmla="*/ 4 w 22"/>
                <a:gd name="T1" fmla="*/ 22 h 22"/>
                <a:gd name="T2" fmla="*/ 1 w 22"/>
                <a:gd name="T3" fmla="*/ 20 h 22"/>
                <a:gd name="T4" fmla="*/ 1 w 22"/>
                <a:gd name="T5" fmla="*/ 15 h 22"/>
                <a:gd name="T6" fmla="*/ 16 w 22"/>
                <a:gd name="T7" fmla="*/ 1 h 22"/>
                <a:gd name="T8" fmla="*/ 21 w 22"/>
                <a:gd name="T9" fmla="*/ 1 h 22"/>
                <a:gd name="T10" fmla="*/ 21 w 22"/>
                <a:gd name="T11" fmla="*/ 6 h 22"/>
                <a:gd name="T12" fmla="*/ 6 w 22"/>
                <a:gd name="T13" fmla="*/ 20 h 22"/>
                <a:gd name="T14" fmla="*/ 4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4" y="22"/>
                  </a:moveTo>
                  <a:cubicBezTo>
                    <a:pt x="3" y="22"/>
                    <a:pt x="2" y="21"/>
                    <a:pt x="1" y="20"/>
                  </a:cubicBezTo>
                  <a:cubicBezTo>
                    <a:pt x="0" y="19"/>
                    <a:pt x="0" y="17"/>
                    <a:pt x="1" y="15"/>
                  </a:cubicBezTo>
                  <a:cubicBezTo>
                    <a:pt x="16" y="1"/>
                    <a:pt x="16" y="1"/>
                    <a:pt x="16" y="1"/>
                  </a:cubicBezTo>
                  <a:cubicBezTo>
                    <a:pt x="17" y="0"/>
                    <a:pt x="19" y="0"/>
                    <a:pt x="21" y="1"/>
                  </a:cubicBezTo>
                  <a:cubicBezTo>
                    <a:pt x="22" y="2"/>
                    <a:pt x="22" y="5"/>
                    <a:pt x="21" y="6"/>
                  </a:cubicBezTo>
                  <a:cubicBezTo>
                    <a:pt x="6" y="20"/>
                    <a:pt x="6" y="20"/>
                    <a:pt x="6" y="20"/>
                  </a:cubicBezTo>
                  <a:cubicBezTo>
                    <a:pt x="6" y="21"/>
                    <a:pt x="5" y="22"/>
                    <a:pt x="4"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0" name="Freeform 639">
              <a:extLst>
                <a:ext uri="{FF2B5EF4-FFF2-40B4-BE49-F238E27FC236}">
                  <a16:creationId xmlns:a16="http://schemas.microsoft.com/office/drawing/2014/main" id="{48BBE862-75FD-C1A5-5031-EFB37A9EC9D0}"/>
                </a:ext>
              </a:extLst>
            </p:cNvPr>
            <p:cNvSpPr>
              <a:spLocks/>
            </p:cNvSpPr>
            <p:nvPr/>
          </p:nvSpPr>
          <p:spPr bwMode="auto">
            <a:xfrm>
              <a:off x="-2754952" y="3762688"/>
              <a:ext cx="59317" cy="59317"/>
            </a:xfrm>
            <a:custGeom>
              <a:avLst/>
              <a:gdLst>
                <a:gd name="T0" fmla="*/ 4 w 22"/>
                <a:gd name="T1" fmla="*/ 22 h 22"/>
                <a:gd name="T2" fmla="*/ 2 w 22"/>
                <a:gd name="T3" fmla="*/ 21 h 22"/>
                <a:gd name="T4" fmla="*/ 2 w 22"/>
                <a:gd name="T5" fmla="*/ 16 h 22"/>
                <a:gd name="T6" fmla="*/ 16 w 22"/>
                <a:gd name="T7" fmla="*/ 1 h 22"/>
                <a:gd name="T8" fmla="*/ 21 w 22"/>
                <a:gd name="T9" fmla="*/ 1 h 22"/>
                <a:gd name="T10" fmla="*/ 21 w 22"/>
                <a:gd name="T11" fmla="*/ 6 h 22"/>
                <a:gd name="T12" fmla="*/ 7 w 22"/>
                <a:gd name="T13" fmla="*/ 21 h 22"/>
                <a:gd name="T14" fmla="*/ 4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4" y="22"/>
                  </a:moveTo>
                  <a:cubicBezTo>
                    <a:pt x="3" y="22"/>
                    <a:pt x="2" y="21"/>
                    <a:pt x="2" y="21"/>
                  </a:cubicBezTo>
                  <a:cubicBezTo>
                    <a:pt x="0" y="19"/>
                    <a:pt x="0" y="17"/>
                    <a:pt x="2" y="16"/>
                  </a:cubicBezTo>
                  <a:cubicBezTo>
                    <a:pt x="16" y="1"/>
                    <a:pt x="16" y="1"/>
                    <a:pt x="16" y="1"/>
                  </a:cubicBezTo>
                  <a:cubicBezTo>
                    <a:pt x="17" y="0"/>
                    <a:pt x="20" y="0"/>
                    <a:pt x="21" y="1"/>
                  </a:cubicBezTo>
                  <a:cubicBezTo>
                    <a:pt x="22" y="3"/>
                    <a:pt x="22" y="5"/>
                    <a:pt x="21" y="6"/>
                  </a:cubicBezTo>
                  <a:cubicBezTo>
                    <a:pt x="7" y="21"/>
                    <a:pt x="7" y="21"/>
                    <a:pt x="7" y="21"/>
                  </a:cubicBezTo>
                  <a:cubicBezTo>
                    <a:pt x="6" y="21"/>
                    <a:pt x="5" y="22"/>
                    <a:pt x="4"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1" name="Freeform 640">
              <a:extLst>
                <a:ext uri="{FF2B5EF4-FFF2-40B4-BE49-F238E27FC236}">
                  <a16:creationId xmlns:a16="http://schemas.microsoft.com/office/drawing/2014/main" id="{1B4AF69C-6CE2-6C64-BA60-04E126740270}"/>
                </a:ext>
              </a:extLst>
            </p:cNvPr>
            <p:cNvSpPr>
              <a:spLocks/>
            </p:cNvSpPr>
            <p:nvPr/>
          </p:nvSpPr>
          <p:spPr bwMode="auto">
            <a:xfrm>
              <a:off x="-2737507" y="3745243"/>
              <a:ext cx="62805" cy="59317"/>
            </a:xfrm>
            <a:custGeom>
              <a:avLst/>
              <a:gdLst>
                <a:gd name="T0" fmla="*/ 19 w 23"/>
                <a:gd name="T1" fmla="*/ 22 h 22"/>
                <a:gd name="T2" fmla="*/ 16 w 23"/>
                <a:gd name="T3" fmla="*/ 20 h 22"/>
                <a:gd name="T4" fmla="*/ 2 w 23"/>
                <a:gd name="T5" fmla="*/ 6 h 22"/>
                <a:gd name="T6" fmla="*/ 2 w 23"/>
                <a:gd name="T7" fmla="*/ 1 h 22"/>
                <a:gd name="T8" fmla="*/ 7 w 23"/>
                <a:gd name="T9" fmla="*/ 1 h 22"/>
                <a:gd name="T10" fmla="*/ 21 w 23"/>
                <a:gd name="T11" fmla="*/ 15 h 22"/>
                <a:gd name="T12" fmla="*/ 21 w 23"/>
                <a:gd name="T13" fmla="*/ 20 h 22"/>
                <a:gd name="T14" fmla="*/ 19 w 2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19" y="22"/>
                  </a:moveTo>
                  <a:cubicBezTo>
                    <a:pt x="18" y="22"/>
                    <a:pt x="17" y="21"/>
                    <a:pt x="16" y="20"/>
                  </a:cubicBezTo>
                  <a:cubicBezTo>
                    <a:pt x="2" y="6"/>
                    <a:pt x="2" y="6"/>
                    <a:pt x="2" y="6"/>
                  </a:cubicBezTo>
                  <a:cubicBezTo>
                    <a:pt x="0" y="5"/>
                    <a:pt x="0" y="2"/>
                    <a:pt x="2" y="1"/>
                  </a:cubicBezTo>
                  <a:cubicBezTo>
                    <a:pt x="3" y="0"/>
                    <a:pt x="5" y="0"/>
                    <a:pt x="7" y="1"/>
                  </a:cubicBezTo>
                  <a:cubicBezTo>
                    <a:pt x="21" y="15"/>
                    <a:pt x="21" y="15"/>
                    <a:pt x="21" y="15"/>
                  </a:cubicBezTo>
                  <a:cubicBezTo>
                    <a:pt x="23" y="17"/>
                    <a:pt x="23" y="19"/>
                    <a:pt x="21" y="20"/>
                  </a:cubicBezTo>
                  <a:cubicBezTo>
                    <a:pt x="21" y="21"/>
                    <a:pt x="20" y="22"/>
                    <a:pt x="19"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0" name="Shape21_20200717_154439">
            <a:extLst>
              <a:ext uri="{FF2B5EF4-FFF2-40B4-BE49-F238E27FC236}">
                <a16:creationId xmlns:a16="http://schemas.microsoft.com/office/drawing/2014/main" id="{3223F762-05EF-4657-4B49-2D5DBD7EF979}"/>
              </a:ext>
            </a:extLst>
          </p:cNvPr>
          <p:cNvGrpSpPr>
            <a:grpSpLocks noChangeAspect="1"/>
          </p:cNvGrpSpPr>
          <p:nvPr/>
        </p:nvGrpSpPr>
        <p:grpSpPr>
          <a:xfrm>
            <a:off x="5781971" y="2493635"/>
            <a:ext cx="628054" cy="631542"/>
            <a:chOff x="-2004781" y="3623121"/>
            <a:chExt cx="628054" cy="631542"/>
          </a:xfrm>
          <a:solidFill>
            <a:schemeClr val="accent1"/>
          </a:solidFill>
        </p:grpSpPr>
        <p:sp>
          <p:nvSpPr>
            <p:cNvPr id="76" name="Freeform 641">
              <a:extLst>
                <a:ext uri="{FF2B5EF4-FFF2-40B4-BE49-F238E27FC236}">
                  <a16:creationId xmlns:a16="http://schemas.microsoft.com/office/drawing/2014/main" id="{6A06751B-D69D-D337-689D-78A11C1FE118}"/>
                </a:ext>
              </a:extLst>
            </p:cNvPr>
            <p:cNvSpPr>
              <a:spLocks/>
            </p:cNvSpPr>
            <p:nvPr/>
          </p:nvSpPr>
          <p:spPr bwMode="auto">
            <a:xfrm>
              <a:off x="-1701221" y="3623121"/>
              <a:ext cx="17447" cy="76762"/>
            </a:xfrm>
            <a:custGeom>
              <a:avLst/>
              <a:gdLst>
                <a:gd name="T0" fmla="*/ 3 w 7"/>
                <a:gd name="T1" fmla="*/ 28 h 28"/>
                <a:gd name="T2" fmla="*/ 0 w 7"/>
                <a:gd name="T3" fmla="*/ 24 h 28"/>
                <a:gd name="T4" fmla="*/ 0 w 7"/>
                <a:gd name="T5" fmla="*/ 3 h 28"/>
                <a:gd name="T6" fmla="*/ 3 w 7"/>
                <a:gd name="T7" fmla="*/ 0 h 28"/>
                <a:gd name="T8" fmla="*/ 7 w 7"/>
                <a:gd name="T9" fmla="*/ 3 h 28"/>
                <a:gd name="T10" fmla="*/ 7 w 7"/>
                <a:gd name="T11" fmla="*/ 24 h 28"/>
                <a:gd name="T12" fmla="*/ 3 w 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7" h="28">
                  <a:moveTo>
                    <a:pt x="3" y="28"/>
                  </a:moveTo>
                  <a:cubicBezTo>
                    <a:pt x="1" y="28"/>
                    <a:pt x="0" y="26"/>
                    <a:pt x="0" y="24"/>
                  </a:cubicBezTo>
                  <a:cubicBezTo>
                    <a:pt x="0" y="3"/>
                    <a:pt x="0" y="3"/>
                    <a:pt x="0" y="3"/>
                  </a:cubicBezTo>
                  <a:cubicBezTo>
                    <a:pt x="0" y="1"/>
                    <a:pt x="1" y="0"/>
                    <a:pt x="3" y="0"/>
                  </a:cubicBezTo>
                  <a:cubicBezTo>
                    <a:pt x="5" y="0"/>
                    <a:pt x="7" y="1"/>
                    <a:pt x="7" y="3"/>
                  </a:cubicBezTo>
                  <a:cubicBezTo>
                    <a:pt x="7" y="24"/>
                    <a:pt x="7" y="24"/>
                    <a:pt x="7" y="24"/>
                  </a:cubicBezTo>
                  <a:cubicBezTo>
                    <a:pt x="7" y="26"/>
                    <a:pt x="5" y="28"/>
                    <a:pt x="3"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 name="Freeform 642">
              <a:extLst>
                <a:ext uri="{FF2B5EF4-FFF2-40B4-BE49-F238E27FC236}">
                  <a16:creationId xmlns:a16="http://schemas.microsoft.com/office/drawing/2014/main" id="{6B0C1E83-6B9A-748C-7C57-F28ABD25A319}"/>
                </a:ext>
              </a:extLst>
            </p:cNvPr>
            <p:cNvSpPr>
              <a:spLocks/>
            </p:cNvSpPr>
            <p:nvPr/>
          </p:nvSpPr>
          <p:spPr bwMode="auto">
            <a:xfrm>
              <a:off x="-1701221" y="3633590"/>
              <a:ext cx="17447" cy="34892"/>
            </a:xfrm>
            <a:custGeom>
              <a:avLst/>
              <a:gdLst>
                <a:gd name="T0" fmla="*/ 3 w 7"/>
                <a:gd name="T1" fmla="*/ 14 h 14"/>
                <a:gd name="T2" fmla="*/ 0 w 7"/>
                <a:gd name="T3" fmla="*/ 10 h 14"/>
                <a:gd name="T4" fmla="*/ 0 w 7"/>
                <a:gd name="T5" fmla="*/ 4 h 14"/>
                <a:gd name="T6" fmla="*/ 3 w 7"/>
                <a:gd name="T7" fmla="*/ 0 h 14"/>
                <a:gd name="T8" fmla="*/ 7 w 7"/>
                <a:gd name="T9" fmla="*/ 4 h 14"/>
                <a:gd name="T10" fmla="*/ 7 w 7"/>
                <a:gd name="T11" fmla="*/ 10 h 14"/>
                <a:gd name="T12" fmla="*/ 3 w 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3" y="14"/>
                  </a:moveTo>
                  <a:cubicBezTo>
                    <a:pt x="1" y="14"/>
                    <a:pt x="0" y="12"/>
                    <a:pt x="0" y="10"/>
                  </a:cubicBezTo>
                  <a:cubicBezTo>
                    <a:pt x="0" y="4"/>
                    <a:pt x="0" y="4"/>
                    <a:pt x="0" y="4"/>
                  </a:cubicBezTo>
                  <a:cubicBezTo>
                    <a:pt x="0" y="2"/>
                    <a:pt x="1" y="0"/>
                    <a:pt x="3" y="0"/>
                  </a:cubicBezTo>
                  <a:cubicBezTo>
                    <a:pt x="5" y="0"/>
                    <a:pt x="7" y="2"/>
                    <a:pt x="7" y="4"/>
                  </a:cubicBezTo>
                  <a:cubicBezTo>
                    <a:pt x="7" y="10"/>
                    <a:pt x="7" y="10"/>
                    <a:pt x="7" y="10"/>
                  </a:cubicBezTo>
                  <a:cubicBezTo>
                    <a:pt x="7" y="12"/>
                    <a:pt x="5" y="14"/>
                    <a:pt x="3"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8" name="Freeform 643">
              <a:extLst>
                <a:ext uri="{FF2B5EF4-FFF2-40B4-BE49-F238E27FC236}">
                  <a16:creationId xmlns:a16="http://schemas.microsoft.com/office/drawing/2014/main" id="{3EFF90C5-6F6E-242F-FEE3-DBA92F0E216E}"/>
                </a:ext>
              </a:extLst>
            </p:cNvPr>
            <p:cNvSpPr>
              <a:spLocks/>
            </p:cNvSpPr>
            <p:nvPr/>
          </p:nvSpPr>
          <p:spPr bwMode="auto">
            <a:xfrm>
              <a:off x="-1851257" y="3671970"/>
              <a:ext cx="31404" cy="34892"/>
            </a:xfrm>
            <a:custGeom>
              <a:avLst/>
              <a:gdLst>
                <a:gd name="T0" fmla="*/ 7 w 11"/>
                <a:gd name="T1" fmla="*/ 13 h 13"/>
                <a:gd name="T2" fmla="*/ 4 w 11"/>
                <a:gd name="T3" fmla="*/ 11 h 13"/>
                <a:gd name="T4" fmla="*/ 1 w 11"/>
                <a:gd name="T5" fmla="*/ 6 h 13"/>
                <a:gd name="T6" fmla="*/ 2 w 11"/>
                <a:gd name="T7" fmla="*/ 1 h 13"/>
                <a:gd name="T8" fmla="*/ 7 w 11"/>
                <a:gd name="T9" fmla="*/ 2 h 13"/>
                <a:gd name="T10" fmla="*/ 10 w 11"/>
                <a:gd name="T11" fmla="*/ 8 h 13"/>
                <a:gd name="T12" fmla="*/ 9 w 11"/>
                <a:gd name="T13" fmla="*/ 13 h 13"/>
                <a:gd name="T14" fmla="*/ 7 w 11"/>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7" y="13"/>
                  </a:moveTo>
                  <a:cubicBezTo>
                    <a:pt x="6" y="13"/>
                    <a:pt x="5" y="13"/>
                    <a:pt x="4" y="11"/>
                  </a:cubicBezTo>
                  <a:cubicBezTo>
                    <a:pt x="1" y="6"/>
                    <a:pt x="1" y="6"/>
                    <a:pt x="1" y="6"/>
                  </a:cubicBezTo>
                  <a:cubicBezTo>
                    <a:pt x="0" y="4"/>
                    <a:pt x="1" y="2"/>
                    <a:pt x="2" y="1"/>
                  </a:cubicBezTo>
                  <a:cubicBezTo>
                    <a:pt x="4" y="0"/>
                    <a:pt x="6" y="0"/>
                    <a:pt x="7" y="2"/>
                  </a:cubicBezTo>
                  <a:cubicBezTo>
                    <a:pt x="10" y="8"/>
                    <a:pt x="10" y="8"/>
                    <a:pt x="10" y="8"/>
                  </a:cubicBezTo>
                  <a:cubicBezTo>
                    <a:pt x="11" y="10"/>
                    <a:pt x="11" y="12"/>
                    <a:pt x="9" y="13"/>
                  </a:cubicBezTo>
                  <a:cubicBezTo>
                    <a:pt x="9" y="13"/>
                    <a:pt x="8" y="13"/>
                    <a:pt x="7"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9" name="Freeform 644">
              <a:extLst>
                <a:ext uri="{FF2B5EF4-FFF2-40B4-BE49-F238E27FC236}">
                  <a16:creationId xmlns:a16="http://schemas.microsoft.com/office/drawing/2014/main" id="{7375BBB9-0532-5C98-A0FC-547463439968}"/>
                </a:ext>
              </a:extLst>
            </p:cNvPr>
            <p:cNvSpPr>
              <a:spLocks/>
            </p:cNvSpPr>
            <p:nvPr/>
          </p:nvSpPr>
          <p:spPr bwMode="auto">
            <a:xfrm>
              <a:off x="-1959420" y="3780135"/>
              <a:ext cx="38382" cy="27913"/>
            </a:xfrm>
            <a:custGeom>
              <a:avLst/>
              <a:gdLst>
                <a:gd name="T0" fmla="*/ 10 w 14"/>
                <a:gd name="T1" fmla="*/ 11 h 11"/>
                <a:gd name="T2" fmla="*/ 8 w 14"/>
                <a:gd name="T3" fmla="*/ 11 h 11"/>
                <a:gd name="T4" fmla="*/ 2 w 14"/>
                <a:gd name="T5" fmla="*/ 7 h 11"/>
                <a:gd name="T6" fmla="*/ 1 w 14"/>
                <a:gd name="T7" fmla="*/ 2 h 11"/>
                <a:gd name="T8" fmla="*/ 6 w 14"/>
                <a:gd name="T9" fmla="*/ 1 h 11"/>
                <a:gd name="T10" fmla="*/ 11 w 14"/>
                <a:gd name="T11" fmla="*/ 4 h 11"/>
                <a:gd name="T12" fmla="*/ 13 w 14"/>
                <a:gd name="T13" fmla="*/ 9 h 11"/>
                <a:gd name="T14" fmla="*/ 10 w 1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0" y="11"/>
                  </a:moveTo>
                  <a:cubicBezTo>
                    <a:pt x="9" y="11"/>
                    <a:pt x="8" y="11"/>
                    <a:pt x="8" y="11"/>
                  </a:cubicBezTo>
                  <a:cubicBezTo>
                    <a:pt x="2" y="7"/>
                    <a:pt x="2" y="7"/>
                    <a:pt x="2" y="7"/>
                  </a:cubicBezTo>
                  <a:cubicBezTo>
                    <a:pt x="0" y="6"/>
                    <a:pt x="0" y="4"/>
                    <a:pt x="1" y="2"/>
                  </a:cubicBezTo>
                  <a:cubicBezTo>
                    <a:pt x="2" y="1"/>
                    <a:pt x="4" y="0"/>
                    <a:pt x="6" y="1"/>
                  </a:cubicBezTo>
                  <a:cubicBezTo>
                    <a:pt x="11" y="4"/>
                    <a:pt x="11" y="4"/>
                    <a:pt x="11" y="4"/>
                  </a:cubicBezTo>
                  <a:cubicBezTo>
                    <a:pt x="13" y="5"/>
                    <a:pt x="14" y="7"/>
                    <a:pt x="13" y="9"/>
                  </a:cubicBezTo>
                  <a:cubicBezTo>
                    <a:pt x="12" y="10"/>
                    <a:pt x="11" y="11"/>
                    <a:pt x="1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0" name="Freeform 645">
              <a:extLst>
                <a:ext uri="{FF2B5EF4-FFF2-40B4-BE49-F238E27FC236}">
                  <a16:creationId xmlns:a16="http://schemas.microsoft.com/office/drawing/2014/main" id="{99A4AEB0-2254-D336-0B32-443A804B609E}"/>
                </a:ext>
              </a:extLst>
            </p:cNvPr>
            <p:cNvSpPr>
              <a:spLocks/>
            </p:cNvSpPr>
            <p:nvPr/>
          </p:nvSpPr>
          <p:spPr bwMode="auto">
            <a:xfrm>
              <a:off x="-1997802" y="3930168"/>
              <a:ext cx="38382" cy="17447"/>
            </a:xfrm>
            <a:custGeom>
              <a:avLst/>
              <a:gdLst>
                <a:gd name="T0" fmla="*/ 10 w 14"/>
                <a:gd name="T1" fmla="*/ 7 h 7"/>
                <a:gd name="T2" fmla="*/ 4 w 14"/>
                <a:gd name="T3" fmla="*/ 7 h 7"/>
                <a:gd name="T4" fmla="*/ 0 w 14"/>
                <a:gd name="T5" fmla="*/ 3 h 7"/>
                <a:gd name="T6" fmla="*/ 4 w 14"/>
                <a:gd name="T7" fmla="*/ 0 h 7"/>
                <a:gd name="T8" fmla="*/ 10 w 14"/>
                <a:gd name="T9" fmla="*/ 0 h 7"/>
                <a:gd name="T10" fmla="*/ 14 w 14"/>
                <a:gd name="T11" fmla="*/ 3 h 7"/>
                <a:gd name="T12" fmla="*/ 10 w 1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10" y="7"/>
                  </a:moveTo>
                  <a:cubicBezTo>
                    <a:pt x="4" y="7"/>
                    <a:pt x="4" y="7"/>
                    <a:pt x="4" y="7"/>
                  </a:cubicBezTo>
                  <a:cubicBezTo>
                    <a:pt x="2" y="7"/>
                    <a:pt x="0" y="5"/>
                    <a:pt x="0" y="3"/>
                  </a:cubicBezTo>
                  <a:cubicBezTo>
                    <a:pt x="0" y="1"/>
                    <a:pt x="2" y="0"/>
                    <a:pt x="4" y="0"/>
                  </a:cubicBezTo>
                  <a:cubicBezTo>
                    <a:pt x="10" y="0"/>
                    <a:pt x="10" y="0"/>
                    <a:pt x="10" y="0"/>
                  </a:cubicBezTo>
                  <a:cubicBezTo>
                    <a:pt x="12" y="0"/>
                    <a:pt x="14" y="1"/>
                    <a:pt x="14" y="3"/>
                  </a:cubicBezTo>
                  <a:cubicBezTo>
                    <a:pt x="14" y="5"/>
                    <a:pt x="12" y="7"/>
                    <a:pt x="1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1" name="Freeform 646">
              <a:extLst>
                <a:ext uri="{FF2B5EF4-FFF2-40B4-BE49-F238E27FC236}">
                  <a16:creationId xmlns:a16="http://schemas.microsoft.com/office/drawing/2014/main" id="{BF33B9F8-EF0B-6A53-0DDC-B8DE4CBD58AA}"/>
                </a:ext>
              </a:extLst>
            </p:cNvPr>
            <p:cNvSpPr>
              <a:spLocks/>
            </p:cNvSpPr>
            <p:nvPr/>
          </p:nvSpPr>
          <p:spPr bwMode="auto">
            <a:xfrm>
              <a:off x="-1959420" y="4066247"/>
              <a:ext cx="38382" cy="27913"/>
            </a:xfrm>
            <a:custGeom>
              <a:avLst/>
              <a:gdLst>
                <a:gd name="T0" fmla="*/ 4 w 14"/>
                <a:gd name="T1" fmla="*/ 11 h 11"/>
                <a:gd name="T2" fmla="*/ 1 w 14"/>
                <a:gd name="T3" fmla="*/ 10 h 11"/>
                <a:gd name="T4" fmla="*/ 2 w 14"/>
                <a:gd name="T5" fmla="*/ 5 h 11"/>
                <a:gd name="T6" fmla="*/ 8 w 14"/>
                <a:gd name="T7" fmla="*/ 1 h 11"/>
                <a:gd name="T8" fmla="*/ 13 w 14"/>
                <a:gd name="T9" fmla="*/ 3 h 11"/>
                <a:gd name="T10" fmla="*/ 11 w 14"/>
                <a:gd name="T11" fmla="*/ 8 h 11"/>
                <a:gd name="T12" fmla="*/ 6 w 14"/>
                <a:gd name="T13" fmla="*/ 11 h 11"/>
                <a:gd name="T14" fmla="*/ 4 w 1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4" y="11"/>
                  </a:moveTo>
                  <a:cubicBezTo>
                    <a:pt x="3" y="11"/>
                    <a:pt x="1" y="11"/>
                    <a:pt x="1" y="10"/>
                  </a:cubicBezTo>
                  <a:cubicBezTo>
                    <a:pt x="0" y="8"/>
                    <a:pt x="0" y="6"/>
                    <a:pt x="2" y="5"/>
                  </a:cubicBezTo>
                  <a:cubicBezTo>
                    <a:pt x="8" y="1"/>
                    <a:pt x="8" y="1"/>
                    <a:pt x="8" y="1"/>
                  </a:cubicBezTo>
                  <a:cubicBezTo>
                    <a:pt x="9" y="0"/>
                    <a:pt x="12" y="1"/>
                    <a:pt x="13" y="3"/>
                  </a:cubicBezTo>
                  <a:cubicBezTo>
                    <a:pt x="14" y="4"/>
                    <a:pt x="13" y="7"/>
                    <a:pt x="11" y="8"/>
                  </a:cubicBezTo>
                  <a:cubicBezTo>
                    <a:pt x="6" y="11"/>
                    <a:pt x="6" y="11"/>
                    <a:pt x="6" y="11"/>
                  </a:cubicBezTo>
                  <a:cubicBezTo>
                    <a:pt x="5" y="11"/>
                    <a:pt x="4" y="11"/>
                    <a:pt x="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2" name="Freeform 647">
              <a:extLst>
                <a:ext uri="{FF2B5EF4-FFF2-40B4-BE49-F238E27FC236}">
                  <a16:creationId xmlns:a16="http://schemas.microsoft.com/office/drawing/2014/main" id="{C14BEF89-604E-AF4D-7411-9488B0028F7F}"/>
                </a:ext>
              </a:extLst>
            </p:cNvPr>
            <p:cNvSpPr>
              <a:spLocks/>
            </p:cNvSpPr>
            <p:nvPr/>
          </p:nvSpPr>
          <p:spPr bwMode="auto">
            <a:xfrm>
              <a:off x="-1851257" y="4170922"/>
              <a:ext cx="31404" cy="34892"/>
            </a:xfrm>
            <a:custGeom>
              <a:avLst/>
              <a:gdLst>
                <a:gd name="T0" fmla="*/ 4 w 11"/>
                <a:gd name="T1" fmla="*/ 14 h 14"/>
                <a:gd name="T2" fmla="*/ 2 w 11"/>
                <a:gd name="T3" fmla="*/ 13 h 14"/>
                <a:gd name="T4" fmla="*/ 1 w 11"/>
                <a:gd name="T5" fmla="*/ 8 h 14"/>
                <a:gd name="T6" fmla="*/ 4 w 11"/>
                <a:gd name="T7" fmla="*/ 2 h 14"/>
                <a:gd name="T8" fmla="*/ 9 w 11"/>
                <a:gd name="T9" fmla="*/ 1 h 14"/>
                <a:gd name="T10" fmla="*/ 10 w 11"/>
                <a:gd name="T11" fmla="*/ 6 h 14"/>
                <a:gd name="T12" fmla="*/ 7 w 11"/>
                <a:gd name="T13" fmla="*/ 12 h 14"/>
                <a:gd name="T14" fmla="*/ 4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4" y="14"/>
                  </a:moveTo>
                  <a:cubicBezTo>
                    <a:pt x="3" y="14"/>
                    <a:pt x="3" y="13"/>
                    <a:pt x="2" y="13"/>
                  </a:cubicBezTo>
                  <a:cubicBezTo>
                    <a:pt x="1" y="12"/>
                    <a:pt x="0" y="10"/>
                    <a:pt x="1" y="8"/>
                  </a:cubicBezTo>
                  <a:cubicBezTo>
                    <a:pt x="4" y="2"/>
                    <a:pt x="4" y="2"/>
                    <a:pt x="4" y="2"/>
                  </a:cubicBezTo>
                  <a:cubicBezTo>
                    <a:pt x="5" y="1"/>
                    <a:pt x="7" y="0"/>
                    <a:pt x="9" y="1"/>
                  </a:cubicBezTo>
                  <a:cubicBezTo>
                    <a:pt x="11" y="2"/>
                    <a:pt x="11" y="4"/>
                    <a:pt x="10" y="6"/>
                  </a:cubicBezTo>
                  <a:cubicBezTo>
                    <a:pt x="7" y="12"/>
                    <a:pt x="7" y="12"/>
                    <a:pt x="7" y="12"/>
                  </a:cubicBezTo>
                  <a:cubicBezTo>
                    <a:pt x="6" y="13"/>
                    <a:pt x="5" y="14"/>
                    <a:pt x="4"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3" name="Freeform 648">
              <a:extLst>
                <a:ext uri="{FF2B5EF4-FFF2-40B4-BE49-F238E27FC236}">
                  <a16:creationId xmlns:a16="http://schemas.microsoft.com/office/drawing/2014/main" id="{4FE4C920-32D1-6E46-FD5A-96D9A88621F4}"/>
                </a:ext>
              </a:extLst>
            </p:cNvPr>
            <p:cNvSpPr>
              <a:spLocks/>
            </p:cNvSpPr>
            <p:nvPr/>
          </p:nvSpPr>
          <p:spPr bwMode="auto">
            <a:xfrm>
              <a:off x="-1701221" y="4209302"/>
              <a:ext cx="17447" cy="34892"/>
            </a:xfrm>
            <a:custGeom>
              <a:avLst/>
              <a:gdLst>
                <a:gd name="T0" fmla="*/ 3 w 7"/>
                <a:gd name="T1" fmla="*/ 14 h 14"/>
                <a:gd name="T2" fmla="*/ 0 w 7"/>
                <a:gd name="T3" fmla="*/ 10 h 14"/>
                <a:gd name="T4" fmla="*/ 0 w 7"/>
                <a:gd name="T5" fmla="*/ 3 h 14"/>
                <a:gd name="T6" fmla="*/ 3 w 7"/>
                <a:gd name="T7" fmla="*/ 0 h 14"/>
                <a:gd name="T8" fmla="*/ 7 w 7"/>
                <a:gd name="T9" fmla="*/ 3 h 14"/>
                <a:gd name="T10" fmla="*/ 7 w 7"/>
                <a:gd name="T11" fmla="*/ 10 h 14"/>
                <a:gd name="T12" fmla="*/ 3 w 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3" y="14"/>
                  </a:moveTo>
                  <a:cubicBezTo>
                    <a:pt x="1" y="14"/>
                    <a:pt x="0" y="12"/>
                    <a:pt x="0" y="10"/>
                  </a:cubicBezTo>
                  <a:cubicBezTo>
                    <a:pt x="0" y="3"/>
                    <a:pt x="0" y="3"/>
                    <a:pt x="0" y="3"/>
                  </a:cubicBezTo>
                  <a:cubicBezTo>
                    <a:pt x="0" y="1"/>
                    <a:pt x="1" y="0"/>
                    <a:pt x="3" y="0"/>
                  </a:cubicBezTo>
                  <a:cubicBezTo>
                    <a:pt x="5" y="0"/>
                    <a:pt x="7" y="1"/>
                    <a:pt x="7" y="3"/>
                  </a:cubicBezTo>
                  <a:cubicBezTo>
                    <a:pt x="7" y="10"/>
                    <a:pt x="7" y="10"/>
                    <a:pt x="7" y="10"/>
                  </a:cubicBezTo>
                  <a:cubicBezTo>
                    <a:pt x="7" y="12"/>
                    <a:pt x="5" y="14"/>
                    <a:pt x="3"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4" name="Freeform 649">
              <a:extLst>
                <a:ext uri="{FF2B5EF4-FFF2-40B4-BE49-F238E27FC236}">
                  <a16:creationId xmlns:a16="http://schemas.microsoft.com/office/drawing/2014/main" id="{981A4AF0-763B-1DF8-3B6D-C2A589BCB899}"/>
                </a:ext>
              </a:extLst>
            </p:cNvPr>
            <p:cNvSpPr>
              <a:spLocks/>
            </p:cNvSpPr>
            <p:nvPr/>
          </p:nvSpPr>
          <p:spPr bwMode="auto">
            <a:xfrm>
              <a:off x="-1565145" y="4170922"/>
              <a:ext cx="31404" cy="34892"/>
            </a:xfrm>
            <a:custGeom>
              <a:avLst/>
              <a:gdLst>
                <a:gd name="T0" fmla="*/ 8 w 12"/>
                <a:gd name="T1" fmla="*/ 14 h 14"/>
                <a:gd name="T2" fmla="*/ 5 w 12"/>
                <a:gd name="T3" fmla="*/ 12 h 14"/>
                <a:gd name="T4" fmla="*/ 1 w 12"/>
                <a:gd name="T5" fmla="*/ 6 h 14"/>
                <a:gd name="T6" fmla="*/ 3 w 12"/>
                <a:gd name="T7" fmla="*/ 1 h 14"/>
                <a:gd name="T8" fmla="*/ 7 w 12"/>
                <a:gd name="T9" fmla="*/ 2 h 14"/>
                <a:gd name="T10" fmla="*/ 11 w 12"/>
                <a:gd name="T11" fmla="*/ 8 h 14"/>
                <a:gd name="T12" fmla="*/ 9 w 12"/>
                <a:gd name="T13" fmla="*/ 13 h 14"/>
                <a:gd name="T14" fmla="*/ 8 w 1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8" y="14"/>
                  </a:moveTo>
                  <a:cubicBezTo>
                    <a:pt x="6" y="14"/>
                    <a:pt x="5" y="13"/>
                    <a:pt x="5" y="12"/>
                  </a:cubicBezTo>
                  <a:cubicBezTo>
                    <a:pt x="1" y="6"/>
                    <a:pt x="1" y="6"/>
                    <a:pt x="1" y="6"/>
                  </a:cubicBezTo>
                  <a:cubicBezTo>
                    <a:pt x="0" y="4"/>
                    <a:pt x="1" y="2"/>
                    <a:pt x="3" y="1"/>
                  </a:cubicBezTo>
                  <a:cubicBezTo>
                    <a:pt x="4" y="0"/>
                    <a:pt x="6" y="1"/>
                    <a:pt x="7" y="2"/>
                  </a:cubicBezTo>
                  <a:cubicBezTo>
                    <a:pt x="11" y="8"/>
                    <a:pt x="11" y="8"/>
                    <a:pt x="11" y="8"/>
                  </a:cubicBezTo>
                  <a:cubicBezTo>
                    <a:pt x="12" y="10"/>
                    <a:pt x="11" y="12"/>
                    <a:pt x="9" y="13"/>
                  </a:cubicBezTo>
                  <a:cubicBezTo>
                    <a:pt x="9" y="13"/>
                    <a:pt x="8" y="14"/>
                    <a:pt x="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5" name="Freeform 650">
              <a:extLst>
                <a:ext uri="{FF2B5EF4-FFF2-40B4-BE49-F238E27FC236}">
                  <a16:creationId xmlns:a16="http://schemas.microsoft.com/office/drawing/2014/main" id="{D9C6794F-AE70-E3EE-E027-C6495C1224D1}"/>
                </a:ext>
              </a:extLst>
            </p:cNvPr>
            <p:cNvSpPr>
              <a:spLocks/>
            </p:cNvSpPr>
            <p:nvPr/>
          </p:nvSpPr>
          <p:spPr bwMode="auto">
            <a:xfrm>
              <a:off x="-1460470" y="4066247"/>
              <a:ext cx="34892" cy="27913"/>
            </a:xfrm>
            <a:custGeom>
              <a:avLst/>
              <a:gdLst>
                <a:gd name="T0" fmla="*/ 10 w 14"/>
                <a:gd name="T1" fmla="*/ 11 h 11"/>
                <a:gd name="T2" fmla="*/ 8 w 14"/>
                <a:gd name="T3" fmla="*/ 11 h 11"/>
                <a:gd name="T4" fmla="*/ 2 w 14"/>
                <a:gd name="T5" fmla="*/ 8 h 11"/>
                <a:gd name="T6" fmla="*/ 1 w 14"/>
                <a:gd name="T7" fmla="*/ 3 h 11"/>
                <a:gd name="T8" fmla="*/ 6 w 14"/>
                <a:gd name="T9" fmla="*/ 1 h 11"/>
                <a:gd name="T10" fmla="*/ 12 w 14"/>
                <a:gd name="T11" fmla="*/ 5 h 11"/>
                <a:gd name="T12" fmla="*/ 13 w 14"/>
                <a:gd name="T13" fmla="*/ 10 h 11"/>
                <a:gd name="T14" fmla="*/ 10 w 1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10" y="11"/>
                  </a:moveTo>
                  <a:cubicBezTo>
                    <a:pt x="9" y="11"/>
                    <a:pt x="9" y="11"/>
                    <a:pt x="8" y="11"/>
                  </a:cubicBezTo>
                  <a:cubicBezTo>
                    <a:pt x="2" y="8"/>
                    <a:pt x="2" y="8"/>
                    <a:pt x="2" y="8"/>
                  </a:cubicBezTo>
                  <a:cubicBezTo>
                    <a:pt x="1" y="7"/>
                    <a:pt x="0" y="4"/>
                    <a:pt x="1" y="3"/>
                  </a:cubicBezTo>
                  <a:cubicBezTo>
                    <a:pt x="2" y="1"/>
                    <a:pt x="4" y="0"/>
                    <a:pt x="6" y="1"/>
                  </a:cubicBezTo>
                  <a:cubicBezTo>
                    <a:pt x="12" y="5"/>
                    <a:pt x="12" y="5"/>
                    <a:pt x="12" y="5"/>
                  </a:cubicBezTo>
                  <a:cubicBezTo>
                    <a:pt x="13" y="6"/>
                    <a:pt x="14" y="8"/>
                    <a:pt x="13" y="10"/>
                  </a:cubicBezTo>
                  <a:cubicBezTo>
                    <a:pt x="12" y="11"/>
                    <a:pt x="11" y="11"/>
                    <a:pt x="1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6" name="Freeform 651">
              <a:extLst>
                <a:ext uri="{FF2B5EF4-FFF2-40B4-BE49-F238E27FC236}">
                  <a16:creationId xmlns:a16="http://schemas.microsoft.com/office/drawing/2014/main" id="{97EE3FE0-721C-2403-DBA6-2CB9B5658D55}"/>
                </a:ext>
              </a:extLst>
            </p:cNvPr>
            <p:cNvSpPr>
              <a:spLocks/>
            </p:cNvSpPr>
            <p:nvPr/>
          </p:nvSpPr>
          <p:spPr bwMode="auto">
            <a:xfrm>
              <a:off x="-1422088" y="3930168"/>
              <a:ext cx="38382" cy="17447"/>
            </a:xfrm>
            <a:custGeom>
              <a:avLst/>
              <a:gdLst>
                <a:gd name="T0" fmla="*/ 10 w 14"/>
                <a:gd name="T1" fmla="*/ 7 h 7"/>
                <a:gd name="T2" fmla="*/ 3 w 14"/>
                <a:gd name="T3" fmla="*/ 7 h 7"/>
                <a:gd name="T4" fmla="*/ 0 w 14"/>
                <a:gd name="T5" fmla="*/ 3 h 7"/>
                <a:gd name="T6" fmla="*/ 3 w 14"/>
                <a:gd name="T7" fmla="*/ 0 h 7"/>
                <a:gd name="T8" fmla="*/ 10 w 14"/>
                <a:gd name="T9" fmla="*/ 0 h 7"/>
                <a:gd name="T10" fmla="*/ 14 w 14"/>
                <a:gd name="T11" fmla="*/ 3 h 7"/>
                <a:gd name="T12" fmla="*/ 10 w 1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10" y="7"/>
                  </a:moveTo>
                  <a:cubicBezTo>
                    <a:pt x="3" y="7"/>
                    <a:pt x="3" y="7"/>
                    <a:pt x="3" y="7"/>
                  </a:cubicBezTo>
                  <a:cubicBezTo>
                    <a:pt x="1" y="7"/>
                    <a:pt x="0" y="5"/>
                    <a:pt x="0" y="3"/>
                  </a:cubicBezTo>
                  <a:cubicBezTo>
                    <a:pt x="0" y="1"/>
                    <a:pt x="1" y="0"/>
                    <a:pt x="3" y="0"/>
                  </a:cubicBezTo>
                  <a:cubicBezTo>
                    <a:pt x="10" y="0"/>
                    <a:pt x="10" y="0"/>
                    <a:pt x="10" y="0"/>
                  </a:cubicBezTo>
                  <a:cubicBezTo>
                    <a:pt x="12" y="0"/>
                    <a:pt x="14" y="1"/>
                    <a:pt x="14" y="3"/>
                  </a:cubicBezTo>
                  <a:cubicBezTo>
                    <a:pt x="14" y="5"/>
                    <a:pt x="12" y="7"/>
                    <a:pt x="1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7" name="Freeform 652">
              <a:extLst>
                <a:ext uri="{FF2B5EF4-FFF2-40B4-BE49-F238E27FC236}">
                  <a16:creationId xmlns:a16="http://schemas.microsoft.com/office/drawing/2014/main" id="{E2BA3F37-58A4-E7BA-711A-33E5EC9DE72F}"/>
                </a:ext>
              </a:extLst>
            </p:cNvPr>
            <p:cNvSpPr>
              <a:spLocks/>
            </p:cNvSpPr>
            <p:nvPr/>
          </p:nvSpPr>
          <p:spPr bwMode="auto">
            <a:xfrm>
              <a:off x="-1460470" y="3780135"/>
              <a:ext cx="34892" cy="27913"/>
            </a:xfrm>
            <a:custGeom>
              <a:avLst/>
              <a:gdLst>
                <a:gd name="T0" fmla="*/ 4 w 14"/>
                <a:gd name="T1" fmla="*/ 11 h 11"/>
                <a:gd name="T2" fmla="*/ 1 w 14"/>
                <a:gd name="T3" fmla="*/ 9 h 11"/>
                <a:gd name="T4" fmla="*/ 2 w 14"/>
                <a:gd name="T5" fmla="*/ 4 h 11"/>
                <a:gd name="T6" fmla="*/ 8 w 14"/>
                <a:gd name="T7" fmla="*/ 1 h 11"/>
                <a:gd name="T8" fmla="*/ 13 w 14"/>
                <a:gd name="T9" fmla="*/ 2 h 11"/>
                <a:gd name="T10" fmla="*/ 12 w 14"/>
                <a:gd name="T11" fmla="*/ 7 h 11"/>
                <a:gd name="T12" fmla="*/ 6 w 14"/>
                <a:gd name="T13" fmla="*/ 11 h 11"/>
                <a:gd name="T14" fmla="*/ 4 w 14"/>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4" y="11"/>
                  </a:moveTo>
                  <a:cubicBezTo>
                    <a:pt x="3" y="11"/>
                    <a:pt x="2" y="10"/>
                    <a:pt x="1" y="9"/>
                  </a:cubicBezTo>
                  <a:cubicBezTo>
                    <a:pt x="0" y="7"/>
                    <a:pt x="1" y="5"/>
                    <a:pt x="2" y="4"/>
                  </a:cubicBezTo>
                  <a:cubicBezTo>
                    <a:pt x="8" y="1"/>
                    <a:pt x="8" y="1"/>
                    <a:pt x="8" y="1"/>
                  </a:cubicBezTo>
                  <a:cubicBezTo>
                    <a:pt x="10" y="0"/>
                    <a:pt x="12" y="1"/>
                    <a:pt x="13" y="2"/>
                  </a:cubicBezTo>
                  <a:cubicBezTo>
                    <a:pt x="14" y="4"/>
                    <a:pt x="13" y="6"/>
                    <a:pt x="12" y="7"/>
                  </a:cubicBezTo>
                  <a:cubicBezTo>
                    <a:pt x="6" y="11"/>
                    <a:pt x="6" y="11"/>
                    <a:pt x="6" y="11"/>
                  </a:cubicBezTo>
                  <a:cubicBezTo>
                    <a:pt x="5" y="11"/>
                    <a:pt x="5" y="11"/>
                    <a:pt x="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8" name="Freeform 653">
              <a:extLst>
                <a:ext uri="{FF2B5EF4-FFF2-40B4-BE49-F238E27FC236}">
                  <a16:creationId xmlns:a16="http://schemas.microsoft.com/office/drawing/2014/main" id="{8F2696C1-CF79-C9E4-88B8-1ED55D1E4391}"/>
                </a:ext>
              </a:extLst>
            </p:cNvPr>
            <p:cNvSpPr>
              <a:spLocks/>
            </p:cNvSpPr>
            <p:nvPr/>
          </p:nvSpPr>
          <p:spPr bwMode="auto">
            <a:xfrm>
              <a:off x="-1565145" y="3671970"/>
              <a:ext cx="31404" cy="34892"/>
            </a:xfrm>
            <a:custGeom>
              <a:avLst/>
              <a:gdLst>
                <a:gd name="T0" fmla="*/ 4 w 12"/>
                <a:gd name="T1" fmla="*/ 13 h 13"/>
                <a:gd name="T2" fmla="*/ 3 w 12"/>
                <a:gd name="T3" fmla="*/ 13 h 13"/>
                <a:gd name="T4" fmla="*/ 1 w 12"/>
                <a:gd name="T5" fmla="*/ 8 h 13"/>
                <a:gd name="T6" fmla="*/ 5 w 12"/>
                <a:gd name="T7" fmla="*/ 2 h 13"/>
                <a:gd name="T8" fmla="*/ 9 w 12"/>
                <a:gd name="T9" fmla="*/ 1 h 13"/>
                <a:gd name="T10" fmla="*/ 11 w 12"/>
                <a:gd name="T11" fmla="*/ 6 h 13"/>
                <a:gd name="T12" fmla="*/ 7 w 12"/>
                <a:gd name="T13" fmla="*/ 11 h 13"/>
                <a:gd name="T14" fmla="*/ 4 w 12"/>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4" y="13"/>
                  </a:moveTo>
                  <a:cubicBezTo>
                    <a:pt x="4" y="13"/>
                    <a:pt x="3" y="13"/>
                    <a:pt x="3" y="13"/>
                  </a:cubicBezTo>
                  <a:cubicBezTo>
                    <a:pt x="1" y="12"/>
                    <a:pt x="0" y="10"/>
                    <a:pt x="1" y="8"/>
                  </a:cubicBezTo>
                  <a:cubicBezTo>
                    <a:pt x="5" y="2"/>
                    <a:pt x="5" y="2"/>
                    <a:pt x="5" y="2"/>
                  </a:cubicBezTo>
                  <a:cubicBezTo>
                    <a:pt x="6" y="0"/>
                    <a:pt x="8" y="0"/>
                    <a:pt x="9" y="1"/>
                  </a:cubicBezTo>
                  <a:cubicBezTo>
                    <a:pt x="11" y="2"/>
                    <a:pt x="12" y="4"/>
                    <a:pt x="11" y="6"/>
                  </a:cubicBezTo>
                  <a:cubicBezTo>
                    <a:pt x="7" y="11"/>
                    <a:pt x="7" y="11"/>
                    <a:pt x="7" y="11"/>
                  </a:cubicBezTo>
                  <a:cubicBezTo>
                    <a:pt x="7" y="13"/>
                    <a:pt x="6" y="13"/>
                    <a:pt x="4"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9" name="Freeform 654">
              <a:extLst>
                <a:ext uri="{FF2B5EF4-FFF2-40B4-BE49-F238E27FC236}">
                  <a16:creationId xmlns:a16="http://schemas.microsoft.com/office/drawing/2014/main" id="{9DA4F307-F440-56C9-68F1-1BA2268960C9}"/>
                </a:ext>
              </a:extLst>
            </p:cNvPr>
            <p:cNvSpPr>
              <a:spLocks/>
            </p:cNvSpPr>
            <p:nvPr/>
          </p:nvSpPr>
          <p:spPr bwMode="auto">
            <a:xfrm>
              <a:off x="-1701221" y="3633590"/>
              <a:ext cx="17447" cy="34892"/>
            </a:xfrm>
            <a:custGeom>
              <a:avLst/>
              <a:gdLst>
                <a:gd name="T0" fmla="*/ 3 w 7"/>
                <a:gd name="T1" fmla="*/ 14 h 14"/>
                <a:gd name="T2" fmla="*/ 0 w 7"/>
                <a:gd name="T3" fmla="*/ 10 h 14"/>
                <a:gd name="T4" fmla="*/ 0 w 7"/>
                <a:gd name="T5" fmla="*/ 4 h 14"/>
                <a:gd name="T6" fmla="*/ 3 w 7"/>
                <a:gd name="T7" fmla="*/ 0 h 14"/>
                <a:gd name="T8" fmla="*/ 7 w 7"/>
                <a:gd name="T9" fmla="*/ 4 h 14"/>
                <a:gd name="T10" fmla="*/ 7 w 7"/>
                <a:gd name="T11" fmla="*/ 10 h 14"/>
                <a:gd name="T12" fmla="*/ 3 w 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3" y="14"/>
                  </a:moveTo>
                  <a:cubicBezTo>
                    <a:pt x="1" y="14"/>
                    <a:pt x="0" y="12"/>
                    <a:pt x="0" y="10"/>
                  </a:cubicBezTo>
                  <a:cubicBezTo>
                    <a:pt x="0" y="4"/>
                    <a:pt x="0" y="4"/>
                    <a:pt x="0" y="4"/>
                  </a:cubicBezTo>
                  <a:cubicBezTo>
                    <a:pt x="0" y="2"/>
                    <a:pt x="1" y="0"/>
                    <a:pt x="3" y="0"/>
                  </a:cubicBezTo>
                  <a:cubicBezTo>
                    <a:pt x="5" y="0"/>
                    <a:pt x="7" y="2"/>
                    <a:pt x="7" y="4"/>
                  </a:cubicBezTo>
                  <a:cubicBezTo>
                    <a:pt x="7" y="10"/>
                    <a:pt x="7" y="10"/>
                    <a:pt x="7" y="10"/>
                  </a:cubicBezTo>
                  <a:cubicBezTo>
                    <a:pt x="7" y="12"/>
                    <a:pt x="5" y="14"/>
                    <a:pt x="3"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0" name="Freeform 655">
              <a:extLst>
                <a:ext uri="{FF2B5EF4-FFF2-40B4-BE49-F238E27FC236}">
                  <a16:creationId xmlns:a16="http://schemas.microsoft.com/office/drawing/2014/main" id="{50427DEB-FFF4-6768-C054-29174FCD82BC}"/>
                </a:ext>
              </a:extLst>
            </p:cNvPr>
            <p:cNvSpPr>
              <a:spLocks/>
            </p:cNvSpPr>
            <p:nvPr/>
          </p:nvSpPr>
          <p:spPr bwMode="auto">
            <a:xfrm>
              <a:off x="-2004781" y="3930168"/>
              <a:ext cx="73274" cy="17447"/>
            </a:xfrm>
            <a:custGeom>
              <a:avLst/>
              <a:gdLst>
                <a:gd name="T0" fmla="*/ 24 w 28"/>
                <a:gd name="T1" fmla="*/ 7 h 7"/>
                <a:gd name="T2" fmla="*/ 3 w 28"/>
                <a:gd name="T3" fmla="*/ 7 h 7"/>
                <a:gd name="T4" fmla="*/ 0 w 28"/>
                <a:gd name="T5" fmla="*/ 3 h 7"/>
                <a:gd name="T6" fmla="*/ 3 w 28"/>
                <a:gd name="T7" fmla="*/ 0 h 7"/>
                <a:gd name="T8" fmla="*/ 24 w 28"/>
                <a:gd name="T9" fmla="*/ 0 h 7"/>
                <a:gd name="T10" fmla="*/ 28 w 28"/>
                <a:gd name="T11" fmla="*/ 3 h 7"/>
                <a:gd name="T12" fmla="*/ 24 w 2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24" y="7"/>
                  </a:moveTo>
                  <a:cubicBezTo>
                    <a:pt x="3" y="7"/>
                    <a:pt x="3" y="7"/>
                    <a:pt x="3" y="7"/>
                  </a:cubicBezTo>
                  <a:cubicBezTo>
                    <a:pt x="1" y="7"/>
                    <a:pt x="0" y="5"/>
                    <a:pt x="0" y="3"/>
                  </a:cubicBezTo>
                  <a:cubicBezTo>
                    <a:pt x="0" y="1"/>
                    <a:pt x="1" y="0"/>
                    <a:pt x="3" y="0"/>
                  </a:cubicBezTo>
                  <a:cubicBezTo>
                    <a:pt x="24" y="0"/>
                    <a:pt x="24" y="0"/>
                    <a:pt x="24" y="0"/>
                  </a:cubicBezTo>
                  <a:cubicBezTo>
                    <a:pt x="26" y="0"/>
                    <a:pt x="28" y="1"/>
                    <a:pt x="28" y="3"/>
                  </a:cubicBezTo>
                  <a:cubicBezTo>
                    <a:pt x="28" y="5"/>
                    <a:pt x="26" y="7"/>
                    <a:pt x="24"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1" name="Freeform 656">
              <a:extLst>
                <a:ext uri="{FF2B5EF4-FFF2-40B4-BE49-F238E27FC236}">
                  <a16:creationId xmlns:a16="http://schemas.microsoft.com/office/drawing/2014/main" id="{6FD52EEB-CE17-10AA-2CFF-876B64492A56}"/>
                </a:ext>
              </a:extLst>
            </p:cNvPr>
            <p:cNvSpPr>
              <a:spLocks/>
            </p:cNvSpPr>
            <p:nvPr/>
          </p:nvSpPr>
          <p:spPr bwMode="auto">
            <a:xfrm>
              <a:off x="-1701221" y="4181389"/>
              <a:ext cx="17447" cy="73274"/>
            </a:xfrm>
            <a:custGeom>
              <a:avLst/>
              <a:gdLst>
                <a:gd name="T0" fmla="*/ 3 w 7"/>
                <a:gd name="T1" fmla="*/ 28 h 28"/>
                <a:gd name="T2" fmla="*/ 0 w 7"/>
                <a:gd name="T3" fmla="*/ 24 h 28"/>
                <a:gd name="T4" fmla="*/ 0 w 7"/>
                <a:gd name="T5" fmla="*/ 4 h 28"/>
                <a:gd name="T6" fmla="*/ 3 w 7"/>
                <a:gd name="T7" fmla="*/ 0 h 28"/>
                <a:gd name="T8" fmla="*/ 7 w 7"/>
                <a:gd name="T9" fmla="*/ 4 h 28"/>
                <a:gd name="T10" fmla="*/ 7 w 7"/>
                <a:gd name="T11" fmla="*/ 24 h 28"/>
                <a:gd name="T12" fmla="*/ 3 w 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7" h="28">
                  <a:moveTo>
                    <a:pt x="3" y="28"/>
                  </a:moveTo>
                  <a:cubicBezTo>
                    <a:pt x="1" y="28"/>
                    <a:pt x="0" y="26"/>
                    <a:pt x="0" y="24"/>
                  </a:cubicBezTo>
                  <a:cubicBezTo>
                    <a:pt x="0" y="4"/>
                    <a:pt x="0" y="4"/>
                    <a:pt x="0" y="4"/>
                  </a:cubicBezTo>
                  <a:cubicBezTo>
                    <a:pt x="0" y="2"/>
                    <a:pt x="1" y="0"/>
                    <a:pt x="3" y="0"/>
                  </a:cubicBezTo>
                  <a:cubicBezTo>
                    <a:pt x="5" y="0"/>
                    <a:pt x="7" y="2"/>
                    <a:pt x="7" y="4"/>
                  </a:cubicBezTo>
                  <a:cubicBezTo>
                    <a:pt x="7" y="24"/>
                    <a:pt x="7" y="24"/>
                    <a:pt x="7" y="24"/>
                  </a:cubicBezTo>
                  <a:cubicBezTo>
                    <a:pt x="7" y="26"/>
                    <a:pt x="5" y="28"/>
                    <a:pt x="3"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2" name="Freeform 657">
              <a:extLst>
                <a:ext uri="{FF2B5EF4-FFF2-40B4-BE49-F238E27FC236}">
                  <a16:creationId xmlns:a16="http://schemas.microsoft.com/office/drawing/2014/main" id="{0EBAF376-5182-9919-90E5-340E8CBBD1A7}"/>
                </a:ext>
              </a:extLst>
            </p:cNvPr>
            <p:cNvSpPr>
              <a:spLocks/>
            </p:cNvSpPr>
            <p:nvPr/>
          </p:nvSpPr>
          <p:spPr bwMode="auto">
            <a:xfrm>
              <a:off x="-1450001" y="3930168"/>
              <a:ext cx="73274" cy="17447"/>
            </a:xfrm>
            <a:custGeom>
              <a:avLst/>
              <a:gdLst>
                <a:gd name="T0" fmla="*/ 24 w 28"/>
                <a:gd name="T1" fmla="*/ 7 h 7"/>
                <a:gd name="T2" fmla="*/ 3 w 28"/>
                <a:gd name="T3" fmla="*/ 7 h 7"/>
                <a:gd name="T4" fmla="*/ 0 w 28"/>
                <a:gd name="T5" fmla="*/ 3 h 7"/>
                <a:gd name="T6" fmla="*/ 3 w 28"/>
                <a:gd name="T7" fmla="*/ 0 h 7"/>
                <a:gd name="T8" fmla="*/ 24 w 28"/>
                <a:gd name="T9" fmla="*/ 0 h 7"/>
                <a:gd name="T10" fmla="*/ 28 w 28"/>
                <a:gd name="T11" fmla="*/ 3 h 7"/>
                <a:gd name="T12" fmla="*/ 24 w 2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24" y="7"/>
                  </a:moveTo>
                  <a:cubicBezTo>
                    <a:pt x="3" y="7"/>
                    <a:pt x="3" y="7"/>
                    <a:pt x="3" y="7"/>
                  </a:cubicBezTo>
                  <a:cubicBezTo>
                    <a:pt x="1" y="7"/>
                    <a:pt x="0" y="5"/>
                    <a:pt x="0" y="3"/>
                  </a:cubicBezTo>
                  <a:cubicBezTo>
                    <a:pt x="0" y="1"/>
                    <a:pt x="1" y="0"/>
                    <a:pt x="3" y="0"/>
                  </a:cubicBezTo>
                  <a:cubicBezTo>
                    <a:pt x="24" y="0"/>
                    <a:pt x="24" y="0"/>
                    <a:pt x="24" y="0"/>
                  </a:cubicBezTo>
                  <a:cubicBezTo>
                    <a:pt x="26" y="0"/>
                    <a:pt x="28" y="1"/>
                    <a:pt x="28" y="3"/>
                  </a:cubicBezTo>
                  <a:cubicBezTo>
                    <a:pt x="28" y="5"/>
                    <a:pt x="26" y="7"/>
                    <a:pt x="24"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3" name="Freeform 658">
              <a:extLst>
                <a:ext uri="{FF2B5EF4-FFF2-40B4-BE49-F238E27FC236}">
                  <a16:creationId xmlns:a16="http://schemas.microsoft.com/office/drawing/2014/main" id="{B0F3CAA9-0E28-00B9-B071-D74926E156C1}"/>
                </a:ext>
              </a:extLst>
            </p:cNvPr>
            <p:cNvSpPr>
              <a:spLocks/>
            </p:cNvSpPr>
            <p:nvPr/>
          </p:nvSpPr>
          <p:spPr bwMode="auto">
            <a:xfrm>
              <a:off x="-1784962" y="3783623"/>
              <a:ext cx="101187" cy="163992"/>
            </a:xfrm>
            <a:custGeom>
              <a:avLst/>
              <a:gdLst>
                <a:gd name="T0" fmla="*/ 35 w 39"/>
                <a:gd name="T1" fmla="*/ 63 h 63"/>
                <a:gd name="T2" fmla="*/ 34 w 39"/>
                <a:gd name="T3" fmla="*/ 63 h 63"/>
                <a:gd name="T4" fmla="*/ 2 w 39"/>
                <a:gd name="T5" fmla="*/ 45 h 63"/>
                <a:gd name="T6" fmla="*/ 1 w 39"/>
                <a:gd name="T7" fmla="*/ 40 h 63"/>
                <a:gd name="T8" fmla="*/ 6 w 39"/>
                <a:gd name="T9" fmla="*/ 38 h 63"/>
                <a:gd name="T10" fmla="*/ 32 w 39"/>
                <a:gd name="T11" fmla="*/ 53 h 63"/>
                <a:gd name="T12" fmla="*/ 32 w 39"/>
                <a:gd name="T13" fmla="*/ 3 h 63"/>
                <a:gd name="T14" fmla="*/ 35 w 39"/>
                <a:gd name="T15" fmla="*/ 0 h 63"/>
                <a:gd name="T16" fmla="*/ 39 w 39"/>
                <a:gd name="T17" fmla="*/ 3 h 63"/>
                <a:gd name="T18" fmla="*/ 39 w 39"/>
                <a:gd name="T19" fmla="*/ 59 h 63"/>
                <a:gd name="T20" fmla="*/ 37 w 39"/>
                <a:gd name="T21" fmla="*/ 63 h 63"/>
                <a:gd name="T22" fmla="*/ 35 w 39"/>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63">
                  <a:moveTo>
                    <a:pt x="35" y="63"/>
                  </a:moveTo>
                  <a:cubicBezTo>
                    <a:pt x="35" y="63"/>
                    <a:pt x="34" y="63"/>
                    <a:pt x="34" y="63"/>
                  </a:cubicBezTo>
                  <a:cubicBezTo>
                    <a:pt x="2" y="45"/>
                    <a:pt x="2" y="45"/>
                    <a:pt x="2" y="45"/>
                  </a:cubicBezTo>
                  <a:cubicBezTo>
                    <a:pt x="0" y="44"/>
                    <a:pt x="0" y="41"/>
                    <a:pt x="1" y="40"/>
                  </a:cubicBezTo>
                  <a:cubicBezTo>
                    <a:pt x="2" y="38"/>
                    <a:pt x="4" y="37"/>
                    <a:pt x="6" y="38"/>
                  </a:cubicBezTo>
                  <a:cubicBezTo>
                    <a:pt x="32" y="53"/>
                    <a:pt x="32" y="53"/>
                    <a:pt x="32" y="53"/>
                  </a:cubicBezTo>
                  <a:cubicBezTo>
                    <a:pt x="32" y="3"/>
                    <a:pt x="32" y="3"/>
                    <a:pt x="32" y="3"/>
                  </a:cubicBezTo>
                  <a:cubicBezTo>
                    <a:pt x="32" y="1"/>
                    <a:pt x="33" y="0"/>
                    <a:pt x="35" y="0"/>
                  </a:cubicBezTo>
                  <a:cubicBezTo>
                    <a:pt x="37" y="0"/>
                    <a:pt x="39" y="1"/>
                    <a:pt x="39" y="3"/>
                  </a:cubicBezTo>
                  <a:cubicBezTo>
                    <a:pt x="39" y="59"/>
                    <a:pt x="39" y="59"/>
                    <a:pt x="39" y="59"/>
                  </a:cubicBezTo>
                  <a:cubicBezTo>
                    <a:pt x="39" y="61"/>
                    <a:pt x="38" y="62"/>
                    <a:pt x="37" y="63"/>
                  </a:cubicBezTo>
                  <a:cubicBezTo>
                    <a:pt x="37" y="63"/>
                    <a:pt x="36" y="63"/>
                    <a:pt x="35"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1" name="Shape22_20200717_154439">
            <a:extLst>
              <a:ext uri="{FF2B5EF4-FFF2-40B4-BE49-F238E27FC236}">
                <a16:creationId xmlns:a16="http://schemas.microsoft.com/office/drawing/2014/main" id="{A82F70A2-5998-85B5-E84C-5047B6D22A42}"/>
              </a:ext>
            </a:extLst>
          </p:cNvPr>
          <p:cNvGrpSpPr>
            <a:grpSpLocks noChangeAspect="1"/>
          </p:cNvGrpSpPr>
          <p:nvPr/>
        </p:nvGrpSpPr>
        <p:grpSpPr>
          <a:xfrm>
            <a:off x="8393086" y="2570397"/>
            <a:ext cx="628051" cy="628051"/>
            <a:chOff x="-5699814" y="4945519"/>
            <a:chExt cx="628051" cy="628051"/>
          </a:xfrm>
          <a:solidFill>
            <a:schemeClr val="accent1"/>
          </a:solidFill>
        </p:grpSpPr>
        <p:sp>
          <p:nvSpPr>
            <p:cNvPr id="70" name="Freeform 659">
              <a:extLst>
                <a:ext uri="{FF2B5EF4-FFF2-40B4-BE49-F238E27FC236}">
                  <a16:creationId xmlns:a16="http://schemas.microsoft.com/office/drawing/2014/main" id="{E19C8CF6-FA7C-BCB4-7BD8-931327D7E6FD}"/>
                </a:ext>
              </a:extLst>
            </p:cNvPr>
            <p:cNvSpPr>
              <a:spLocks noEditPoints="1"/>
            </p:cNvSpPr>
            <p:nvPr/>
          </p:nvSpPr>
          <p:spPr bwMode="auto">
            <a:xfrm>
              <a:off x="-5699814" y="4945519"/>
              <a:ext cx="628051" cy="628051"/>
            </a:xfrm>
            <a:custGeom>
              <a:avLst/>
              <a:gdLst>
                <a:gd name="T0" fmla="*/ 120 w 239"/>
                <a:gd name="T1" fmla="*/ 239 h 239"/>
                <a:gd name="T2" fmla="*/ 0 w 239"/>
                <a:gd name="T3" fmla="*/ 120 h 239"/>
                <a:gd name="T4" fmla="*/ 120 w 239"/>
                <a:gd name="T5" fmla="*/ 0 h 239"/>
                <a:gd name="T6" fmla="*/ 239 w 239"/>
                <a:gd name="T7" fmla="*/ 120 h 239"/>
                <a:gd name="T8" fmla="*/ 120 w 239"/>
                <a:gd name="T9" fmla="*/ 239 h 239"/>
                <a:gd name="T10" fmla="*/ 120 w 239"/>
                <a:gd name="T11" fmla="*/ 7 h 239"/>
                <a:gd name="T12" fmla="*/ 7 w 239"/>
                <a:gd name="T13" fmla="*/ 120 h 239"/>
                <a:gd name="T14" fmla="*/ 120 w 239"/>
                <a:gd name="T15" fmla="*/ 232 h 239"/>
                <a:gd name="T16" fmla="*/ 232 w 239"/>
                <a:gd name="T17" fmla="*/ 120 h 239"/>
                <a:gd name="T18" fmla="*/ 120 w 239"/>
                <a:gd name="T19" fmla="*/ 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39">
                  <a:moveTo>
                    <a:pt x="120" y="239"/>
                  </a:moveTo>
                  <a:cubicBezTo>
                    <a:pt x="54" y="239"/>
                    <a:pt x="0" y="186"/>
                    <a:pt x="0" y="120"/>
                  </a:cubicBezTo>
                  <a:cubicBezTo>
                    <a:pt x="0" y="54"/>
                    <a:pt x="54" y="0"/>
                    <a:pt x="120" y="0"/>
                  </a:cubicBezTo>
                  <a:cubicBezTo>
                    <a:pt x="186" y="0"/>
                    <a:pt x="239" y="54"/>
                    <a:pt x="239" y="120"/>
                  </a:cubicBezTo>
                  <a:cubicBezTo>
                    <a:pt x="239" y="186"/>
                    <a:pt x="186" y="239"/>
                    <a:pt x="120" y="239"/>
                  </a:cubicBezTo>
                  <a:close/>
                  <a:moveTo>
                    <a:pt x="120" y="7"/>
                  </a:moveTo>
                  <a:cubicBezTo>
                    <a:pt x="58" y="7"/>
                    <a:pt x="7" y="58"/>
                    <a:pt x="7" y="120"/>
                  </a:cubicBezTo>
                  <a:cubicBezTo>
                    <a:pt x="7" y="182"/>
                    <a:pt x="58" y="232"/>
                    <a:pt x="120" y="232"/>
                  </a:cubicBezTo>
                  <a:cubicBezTo>
                    <a:pt x="182" y="232"/>
                    <a:pt x="232" y="182"/>
                    <a:pt x="232" y="120"/>
                  </a:cubicBezTo>
                  <a:cubicBezTo>
                    <a:pt x="232" y="58"/>
                    <a:pt x="182" y="7"/>
                    <a:pt x="12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1" name="Freeform 660">
              <a:extLst>
                <a:ext uri="{FF2B5EF4-FFF2-40B4-BE49-F238E27FC236}">
                  <a16:creationId xmlns:a16="http://schemas.microsoft.com/office/drawing/2014/main" id="{8C790C02-5F50-189F-2E0A-5803EB3C6704}"/>
                </a:ext>
              </a:extLst>
            </p:cNvPr>
            <p:cNvSpPr>
              <a:spLocks/>
            </p:cNvSpPr>
            <p:nvPr/>
          </p:nvSpPr>
          <p:spPr bwMode="auto">
            <a:xfrm>
              <a:off x="-5396257" y="4987389"/>
              <a:ext cx="17447" cy="62805"/>
            </a:xfrm>
            <a:custGeom>
              <a:avLst/>
              <a:gdLst>
                <a:gd name="T0" fmla="*/ 4 w 7"/>
                <a:gd name="T1" fmla="*/ 23 h 23"/>
                <a:gd name="T2" fmla="*/ 0 w 7"/>
                <a:gd name="T3" fmla="*/ 19 h 23"/>
                <a:gd name="T4" fmla="*/ 0 w 7"/>
                <a:gd name="T5" fmla="*/ 4 h 23"/>
                <a:gd name="T6" fmla="*/ 4 w 7"/>
                <a:gd name="T7" fmla="*/ 0 h 23"/>
                <a:gd name="T8" fmla="*/ 7 w 7"/>
                <a:gd name="T9" fmla="*/ 4 h 23"/>
                <a:gd name="T10" fmla="*/ 7 w 7"/>
                <a:gd name="T11" fmla="*/ 19 h 23"/>
                <a:gd name="T12" fmla="*/ 4 w 7"/>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7" h="23">
                  <a:moveTo>
                    <a:pt x="4" y="23"/>
                  </a:moveTo>
                  <a:cubicBezTo>
                    <a:pt x="2" y="23"/>
                    <a:pt x="0" y="21"/>
                    <a:pt x="0" y="19"/>
                  </a:cubicBezTo>
                  <a:cubicBezTo>
                    <a:pt x="0" y="4"/>
                    <a:pt x="0" y="4"/>
                    <a:pt x="0" y="4"/>
                  </a:cubicBezTo>
                  <a:cubicBezTo>
                    <a:pt x="0" y="2"/>
                    <a:pt x="2" y="0"/>
                    <a:pt x="4" y="0"/>
                  </a:cubicBezTo>
                  <a:cubicBezTo>
                    <a:pt x="6" y="0"/>
                    <a:pt x="7" y="2"/>
                    <a:pt x="7" y="4"/>
                  </a:cubicBezTo>
                  <a:cubicBezTo>
                    <a:pt x="7" y="19"/>
                    <a:pt x="7" y="19"/>
                    <a:pt x="7" y="19"/>
                  </a:cubicBezTo>
                  <a:cubicBezTo>
                    <a:pt x="7" y="21"/>
                    <a:pt x="6" y="23"/>
                    <a:pt x="4"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2" name="Freeform 661">
              <a:extLst>
                <a:ext uri="{FF2B5EF4-FFF2-40B4-BE49-F238E27FC236}">
                  <a16:creationId xmlns:a16="http://schemas.microsoft.com/office/drawing/2014/main" id="{C4F20AB5-F9E0-9976-2EC8-B8024E3C93B6}"/>
                </a:ext>
              </a:extLst>
            </p:cNvPr>
            <p:cNvSpPr>
              <a:spLocks/>
            </p:cNvSpPr>
            <p:nvPr/>
          </p:nvSpPr>
          <p:spPr bwMode="auto">
            <a:xfrm>
              <a:off x="-5396257" y="5472383"/>
              <a:ext cx="17447" cy="59317"/>
            </a:xfrm>
            <a:custGeom>
              <a:avLst/>
              <a:gdLst>
                <a:gd name="T0" fmla="*/ 4 w 7"/>
                <a:gd name="T1" fmla="*/ 23 h 23"/>
                <a:gd name="T2" fmla="*/ 0 w 7"/>
                <a:gd name="T3" fmla="*/ 19 h 23"/>
                <a:gd name="T4" fmla="*/ 0 w 7"/>
                <a:gd name="T5" fmla="*/ 4 h 23"/>
                <a:gd name="T6" fmla="*/ 4 w 7"/>
                <a:gd name="T7" fmla="*/ 0 h 23"/>
                <a:gd name="T8" fmla="*/ 7 w 7"/>
                <a:gd name="T9" fmla="*/ 4 h 23"/>
                <a:gd name="T10" fmla="*/ 7 w 7"/>
                <a:gd name="T11" fmla="*/ 19 h 23"/>
                <a:gd name="T12" fmla="*/ 4 w 7"/>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7" h="23">
                  <a:moveTo>
                    <a:pt x="4" y="23"/>
                  </a:moveTo>
                  <a:cubicBezTo>
                    <a:pt x="2" y="23"/>
                    <a:pt x="0" y="21"/>
                    <a:pt x="0" y="19"/>
                  </a:cubicBezTo>
                  <a:cubicBezTo>
                    <a:pt x="0" y="4"/>
                    <a:pt x="0" y="4"/>
                    <a:pt x="0" y="4"/>
                  </a:cubicBezTo>
                  <a:cubicBezTo>
                    <a:pt x="0" y="2"/>
                    <a:pt x="2" y="0"/>
                    <a:pt x="4" y="0"/>
                  </a:cubicBezTo>
                  <a:cubicBezTo>
                    <a:pt x="6" y="0"/>
                    <a:pt x="7" y="2"/>
                    <a:pt x="7" y="4"/>
                  </a:cubicBezTo>
                  <a:cubicBezTo>
                    <a:pt x="7" y="19"/>
                    <a:pt x="7" y="19"/>
                    <a:pt x="7" y="19"/>
                  </a:cubicBezTo>
                  <a:cubicBezTo>
                    <a:pt x="7" y="21"/>
                    <a:pt x="6" y="23"/>
                    <a:pt x="4"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3" name="Freeform 662">
              <a:extLst>
                <a:ext uri="{FF2B5EF4-FFF2-40B4-BE49-F238E27FC236}">
                  <a16:creationId xmlns:a16="http://schemas.microsoft.com/office/drawing/2014/main" id="{22F11556-5843-BD85-F530-7C804211F09A}"/>
                </a:ext>
              </a:extLst>
            </p:cNvPr>
            <p:cNvSpPr>
              <a:spLocks/>
            </p:cNvSpPr>
            <p:nvPr/>
          </p:nvSpPr>
          <p:spPr bwMode="auto">
            <a:xfrm>
              <a:off x="-5172950" y="5252566"/>
              <a:ext cx="59317" cy="17447"/>
            </a:xfrm>
            <a:custGeom>
              <a:avLst/>
              <a:gdLst>
                <a:gd name="T0" fmla="*/ 19 w 23"/>
                <a:gd name="T1" fmla="*/ 7 h 7"/>
                <a:gd name="T2" fmla="*/ 4 w 23"/>
                <a:gd name="T3" fmla="*/ 7 h 7"/>
                <a:gd name="T4" fmla="*/ 0 w 23"/>
                <a:gd name="T5" fmla="*/ 4 h 7"/>
                <a:gd name="T6" fmla="*/ 4 w 23"/>
                <a:gd name="T7" fmla="*/ 0 h 7"/>
                <a:gd name="T8" fmla="*/ 19 w 23"/>
                <a:gd name="T9" fmla="*/ 0 h 7"/>
                <a:gd name="T10" fmla="*/ 23 w 23"/>
                <a:gd name="T11" fmla="*/ 4 h 7"/>
                <a:gd name="T12" fmla="*/ 19 w 2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3" h="7">
                  <a:moveTo>
                    <a:pt x="19" y="7"/>
                  </a:moveTo>
                  <a:cubicBezTo>
                    <a:pt x="4" y="7"/>
                    <a:pt x="4" y="7"/>
                    <a:pt x="4" y="7"/>
                  </a:cubicBezTo>
                  <a:cubicBezTo>
                    <a:pt x="2" y="7"/>
                    <a:pt x="0" y="6"/>
                    <a:pt x="0" y="4"/>
                  </a:cubicBezTo>
                  <a:cubicBezTo>
                    <a:pt x="0" y="2"/>
                    <a:pt x="2" y="0"/>
                    <a:pt x="4" y="0"/>
                  </a:cubicBezTo>
                  <a:cubicBezTo>
                    <a:pt x="19" y="0"/>
                    <a:pt x="19" y="0"/>
                    <a:pt x="19" y="0"/>
                  </a:cubicBezTo>
                  <a:cubicBezTo>
                    <a:pt x="21" y="0"/>
                    <a:pt x="23" y="2"/>
                    <a:pt x="23" y="4"/>
                  </a:cubicBezTo>
                  <a:cubicBezTo>
                    <a:pt x="23" y="6"/>
                    <a:pt x="21" y="7"/>
                    <a:pt x="19"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4" name="Freeform 663">
              <a:extLst>
                <a:ext uri="{FF2B5EF4-FFF2-40B4-BE49-F238E27FC236}">
                  <a16:creationId xmlns:a16="http://schemas.microsoft.com/office/drawing/2014/main" id="{E1697F26-9A4A-CF30-F6F0-B5C87811B018}"/>
                </a:ext>
              </a:extLst>
            </p:cNvPr>
            <p:cNvSpPr>
              <a:spLocks/>
            </p:cNvSpPr>
            <p:nvPr/>
          </p:nvSpPr>
          <p:spPr bwMode="auto">
            <a:xfrm>
              <a:off x="-5657943" y="5252566"/>
              <a:ext cx="59317" cy="17447"/>
            </a:xfrm>
            <a:custGeom>
              <a:avLst/>
              <a:gdLst>
                <a:gd name="T0" fmla="*/ 19 w 23"/>
                <a:gd name="T1" fmla="*/ 7 h 7"/>
                <a:gd name="T2" fmla="*/ 4 w 23"/>
                <a:gd name="T3" fmla="*/ 7 h 7"/>
                <a:gd name="T4" fmla="*/ 0 w 23"/>
                <a:gd name="T5" fmla="*/ 4 h 7"/>
                <a:gd name="T6" fmla="*/ 4 w 23"/>
                <a:gd name="T7" fmla="*/ 0 h 7"/>
                <a:gd name="T8" fmla="*/ 19 w 23"/>
                <a:gd name="T9" fmla="*/ 0 h 7"/>
                <a:gd name="T10" fmla="*/ 23 w 23"/>
                <a:gd name="T11" fmla="*/ 4 h 7"/>
                <a:gd name="T12" fmla="*/ 19 w 2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3" h="7">
                  <a:moveTo>
                    <a:pt x="19" y="7"/>
                  </a:moveTo>
                  <a:cubicBezTo>
                    <a:pt x="4" y="7"/>
                    <a:pt x="4" y="7"/>
                    <a:pt x="4" y="7"/>
                  </a:cubicBezTo>
                  <a:cubicBezTo>
                    <a:pt x="2" y="7"/>
                    <a:pt x="0" y="6"/>
                    <a:pt x="0" y="4"/>
                  </a:cubicBezTo>
                  <a:cubicBezTo>
                    <a:pt x="0" y="2"/>
                    <a:pt x="2" y="0"/>
                    <a:pt x="4" y="0"/>
                  </a:cubicBezTo>
                  <a:cubicBezTo>
                    <a:pt x="19" y="0"/>
                    <a:pt x="19" y="0"/>
                    <a:pt x="19" y="0"/>
                  </a:cubicBezTo>
                  <a:cubicBezTo>
                    <a:pt x="21" y="0"/>
                    <a:pt x="23" y="2"/>
                    <a:pt x="23" y="4"/>
                  </a:cubicBezTo>
                  <a:cubicBezTo>
                    <a:pt x="23" y="6"/>
                    <a:pt x="21" y="7"/>
                    <a:pt x="19"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5" name="Freeform 664">
              <a:extLst>
                <a:ext uri="{FF2B5EF4-FFF2-40B4-BE49-F238E27FC236}">
                  <a16:creationId xmlns:a16="http://schemas.microsoft.com/office/drawing/2014/main" id="{4D08CB25-CF6D-BD9F-313A-E3605676B36E}"/>
                </a:ext>
              </a:extLst>
            </p:cNvPr>
            <p:cNvSpPr>
              <a:spLocks/>
            </p:cNvSpPr>
            <p:nvPr/>
          </p:nvSpPr>
          <p:spPr bwMode="auto">
            <a:xfrm>
              <a:off x="-5473018" y="5126956"/>
              <a:ext cx="184927" cy="143057"/>
            </a:xfrm>
            <a:custGeom>
              <a:avLst/>
              <a:gdLst>
                <a:gd name="T0" fmla="*/ 34 w 71"/>
                <a:gd name="T1" fmla="*/ 54 h 54"/>
                <a:gd name="T2" fmla="*/ 31 w 71"/>
                <a:gd name="T3" fmla="*/ 52 h 54"/>
                <a:gd name="T4" fmla="*/ 2 w 71"/>
                <a:gd name="T5" fmla="*/ 6 h 54"/>
                <a:gd name="T6" fmla="*/ 3 w 71"/>
                <a:gd name="T7" fmla="*/ 1 h 54"/>
                <a:gd name="T8" fmla="*/ 8 w 71"/>
                <a:gd name="T9" fmla="*/ 2 h 54"/>
                <a:gd name="T10" fmla="*/ 35 w 71"/>
                <a:gd name="T11" fmla="*/ 46 h 54"/>
                <a:gd name="T12" fmla="*/ 65 w 71"/>
                <a:gd name="T13" fmla="*/ 31 h 54"/>
                <a:gd name="T14" fmla="*/ 70 w 71"/>
                <a:gd name="T15" fmla="*/ 33 h 54"/>
                <a:gd name="T16" fmla="*/ 68 w 71"/>
                <a:gd name="T17" fmla="*/ 38 h 54"/>
                <a:gd name="T18" fmla="*/ 35 w 71"/>
                <a:gd name="T19" fmla="*/ 54 h 54"/>
                <a:gd name="T20" fmla="*/ 34 w 71"/>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4">
                  <a:moveTo>
                    <a:pt x="34" y="54"/>
                  </a:moveTo>
                  <a:cubicBezTo>
                    <a:pt x="32" y="54"/>
                    <a:pt x="31" y="54"/>
                    <a:pt x="31" y="52"/>
                  </a:cubicBezTo>
                  <a:cubicBezTo>
                    <a:pt x="2" y="6"/>
                    <a:pt x="2" y="6"/>
                    <a:pt x="2" y="6"/>
                  </a:cubicBezTo>
                  <a:cubicBezTo>
                    <a:pt x="0" y="5"/>
                    <a:pt x="1" y="2"/>
                    <a:pt x="3" y="1"/>
                  </a:cubicBezTo>
                  <a:cubicBezTo>
                    <a:pt x="4" y="0"/>
                    <a:pt x="7" y="1"/>
                    <a:pt x="8" y="2"/>
                  </a:cubicBezTo>
                  <a:cubicBezTo>
                    <a:pt x="35" y="46"/>
                    <a:pt x="35" y="46"/>
                    <a:pt x="35" y="46"/>
                  </a:cubicBezTo>
                  <a:cubicBezTo>
                    <a:pt x="65" y="31"/>
                    <a:pt x="65" y="31"/>
                    <a:pt x="65" y="31"/>
                  </a:cubicBezTo>
                  <a:cubicBezTo>
                    <a:pt x="67" y="30"/>
                    <a:pt x="69" y="31"/>
                    <a:pt x="70" y="33"/>
                  </a:cubicBezTo>
                  <a:cubicBezTo>
                    <a:pt x="71" y="35"/>
                    <a:pt x="70" y="37"/>
                    <a:pt x="68" y="38"/>
                  </a:cubicBezTo>
                  <a:cubicBezTo>
                    <a:pt x="35" y="54"/>
                    <a:pt x="35" y="54"/>
                    <a:pt x="35" y="54"/>
                  </a:cubicBezTo>
                  <a:cubicBezTo>
                    <a:pt x="35" y="54"/>
                    <a:pt x="34" y="54"/>
                    <a:pt x="34"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2" name="Shape23_20200717_154439">
            <a:extLst>
              <a:ext uri="{FF2B5EF4-FFF2-40B4-BE49-F238E27FC236}">
                <a16:creationId xmlns:a16="http://schemas.microsoft.com/office/drawing/2014/main" id="{5E788273-99AF-3DB8-5F96-A958E1F2B110}"/>
              </a:ext>
            </a:extLst>
          </p:cNvPr>
          <p:cNvGrpSpPr>
            <a:grpSpLocks noChangeAspect="1"/>
          </p:cNvGrpSpPr>
          <p:nvPr/>
        </p:nvGrpSpPr>
        <p:grpSpPr>
          <a:xfrm>
            <a:off x="11005944" y="2573885"/>
            <a:ext cx="624563" cy="624563"/>
            <a:chOff x="-3236458" y="4949007"/>
            <a:chExt cx="624563" cy="624563"/>
          </a:xfrm>
          <a:solidFill>
            <a:schemeClr val="accent1"/>
          </a:solidFill>
        </p:grpSpPr>
        <p:sp>
          <p:nvSpPr>
            <p:cNvPr id="67" name="Freeform 665">
              <a:extLst>
                <a:ext uri="{FF2B5EF4-FFF2-40B4-BE49-F238E27FC236}">
                  <a16:creationId xmlns:a16="http://schemas.microsoft.com/office/drawing/2014/main" id="{F377F5FB-C8BD-56B4-277F-802427CDDFB3}"/>
                </a:ext>
              </a:extLst>
            </p:cNvPr>
            <p:cNvSpPr>
              <a:spLocks noEditPoints="1"/>
            </p:cNvSpPr>
            <p:nvPr/>
          </p:nvSpPr>
          <p:spPr bwMode="auto">
            <a:xfrm>
              <a:off x="-3191099" y="4994367"/>
              <a:ext cx="537333" cy="533845"/>
            </a:xfrm>
            <a:custGeom>
              <a:avLst/>
              <a:gdLst>
                <a:gd name="T0" fmla="*/ 102 w 204"/>
                <a:gd name="T1" fmla="*/ 203 h 203"/>
                <a:gd name="T2" fmla="*/ 0 w 204"/>
                <a:gd name="T3" fmla="*/ 102 h 203"/>
                <a:gd name="T4" fmla="*/ 102 w 204"/>
                <a:gd name="T5" fmla="*/ 0 h 203"/>
                <a:gd name="T6" fmla="*/ 204 w 204"/>
                <a:gd name="T7" fmla="*/ 102 h 203"/>
                <a:gd name="T8" fmla="*/ 102 w 204"/>
                <a:gd name="T9" fmla="*/ 203 h 203"/>
                <a:gd name="T10" fmla="*/ 102 w 204"/>
                <a:gd name="T11" fmla="*/ 7 h 203"/>
                <a:gd name="T12" fmla="*/ 8 w 204"/>
                <a:gd name="T13" fmla="*/ 102 h 203"/>
                <a:gd name="T14" fmla="*/ 102 w 204"/>
                <a:gd name="T15" fmla="*/ 196 h 203"/>
                <a:gd name="T16" fmla="*/ 197 w 204"/>
                <a:gd name="T17" fmla="*/ 102 h 203"/>
                <a:gd name="T18" fmla="*/ 102 w 204"/>
                <a:gd name="T19" fmla="*/ 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3">
                  <a:moveTo>
                    <a:pt x="102" y="203"/>
                  </a:moveTo>
                  <a:cubicBezTo>
                    <a:pt x="46" y="203"/>
                    <a:pt x="0" y="158"/>
                    <a:pt x="0" y="102"/>
                  </a:cubicBezTo>
                  <a:cubicBezTo>
                    <a:pt x="0" y="45"/>
                    <a:pt x="46" y="0"/>
                    <a:pt x="102" y="0"/>
                  </a:cubicBezTo>
                  <a:cubicBezTo>
                    <a:pt x="158" y="0"/>
                    <a:pt x="204" y="45"/>
                    <a:pt x="204" y="102"/>
                  </a:cubicBezTo>
                  <a:cubicBezTo>
                    <a:pt x="204" y="158"/>
                    <a:pt x="158" y="203"/>
                    <a:pt x="102" y="203"/>
                  </a:cubicBezTo>
                  <a:close/>
                  <a:moveTo>
                    <a:pt x="102" y="7"/>
                  </a:moveTo>
                  <a:cubicBezTo>
                    <a:pt x="50" y="7"/>
                    <a:pt x="8" y="49"/>
                    <a:pt x="8" y="102"/>
                  </a:cubicBezTo>
                  <a:cubicBezTo>
                    <a:pt x="8" y="154"/>
                    <a:pt x="50" y="196"/>
                    <a:pt x="102" y="196"/>
                  </a:cubicBezTo>
                  <a:cubicBezTo>
                    <a:pt x="154" y="196"/>
                    <a:pt x="197" y="154"/>
                    <a:pt x="197" y="102"/>
                  </a:cubicBezTo>
                  <a:cubicBezTo>
                    <a:pt x="197" y="49"/>
                    <a:pt x="154" y="7"/>
                    <a:pt x="10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8" name="Freeform 666">
              <a:extLst>
                <a:ext uri="{FF2B5EF4-FFF2-40B4-BE49-F238E27FC236}">
                  <a16:creationId xmlns:a16="http://schemas.microsoft.com/office/drawing/2014/main" id="{7D881BD7-32A2-C55B-B09F-731A966A8CE3}"/>
                </a:ext>
              </a:extLst>
            </p:cNvPr>
            <p:cNvSpPr>
              <a:spLocks noEditPoints="1"/>
            </p:cNvSpPr>
            <p:nvPr/>
          </p:nvSpPr>
          <p:spPr bwMode="auto">
            <a:xfrm>
              <a:off x="-3236458" y="4949007"/>
              <a:ext cx="624563" cy="624563"/>
            </a:xfrm>
            <a:custGeom>
              <a:avLst/>
              <a:gdLst>
                <a:gd name="T0" fmla="*/ 119 w 238"/>
                <a:gd name="T1" fmla="*/ 237 h 237"/>
                <a:gd name="T2" fmla="*/ 0 w 238"/>
                <a:gd name="T3" fmla="*/ 119 h 237"/>
                <a:gd name="T4" fmla="*/ 119 w 238"/>
                <a:gd name="T5" fmla="*/ 0 h 237"/>
                <a:gd name="T6" fmla="*/ 238 w 238"/>
                <a:gd name="T7" fmla="*/ 119 h 237"/>
                <a:gd name="T8" fmla="*/ 119 w 238"/>
                <a:gd name="T9" fmla="*/ 237 h 237"/>
                <a:gd name="T10" fmla="*/ 119 w 238"/>
                <a:gd name="T11" fmla="*/ 7 h 237"/>
                <a:gd name="T12" fmla="*/ 7 w 238"/>
                <a:gd name="T13" fmla="*/ 119 h 237"/>
                <a:gd name="T14" fmla="*/ 119 w 238"/>
                <a:gd name="T15" fmla="*/ 230 h 237"/>
                <a:gd name="T16" fmla="*/ 231 w 238"/>
                <a:gd name="T17" fmla="*/ 119 h 237"/>
                <a:gd name="T18" fmla="*/ 119 w 238"/>
                <a:gd name="T19" fmla="*/ 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7">
                  <a:moveTo>
                    <a:pt x="119" y="237"/>
                  </a:moveTo>
                  <a:cubicBezTo>
                    <a:pt x="54" y="237"/>
                    <a:pt x="0" y="184"/>
                    <a:pt x="0" y="119"/>
                  </a:cubicBezTo>
                  <a:cubicBezTo>
                    <a:pt x="0" y="53"/>
                    <a:pt x="54" y="0"/>
                    <a:pt x="119" y="0"/>
                  </a:cubicBezTo>
                  <a:cubicBezTo>
                    <a:pt x="185" y="0"/>
                    <a:pt x="238" y="53"/>
                    <a:pt x="238" y="119"/>
                  </a:cubicBezTo>
                  <a:cubicBezTo>
                    <a:pt x="238" y="184"/>
                    <a:pt x="185" y="237"/>
                    <a:pt x="119" y="237"/>
                  </a:cubicBezTo>
                  <a:close/>
                  <a:moveTo>
                    <a:pt x="119" y="7"/>
                  </a:moveTo>
                  <a:cubicBezTo>
                    <a:pt x="58" y="7"/>
                    <a:pt x="7" y="57"/>
                    <a:pt x="7" y="119"/>
                  </a:cubicBezTo>
                  <a:cubicBezTo>
                    <a:pt x="7" y="180"/>
                    <a:pt x="58" y="230"/>
                    <a:pt x="119" y="230"/>
                  </a:cubicBezTo>
                  <a:cubicBezTo>
                    <a:pt x="181" y="230"/>
                    <a:pt x="231" y="180"/>
                    <a:pt x="231" y="119"/>
                  </a:cubicBezTo>
                  <a:cubicBezTo>
                    <a:pt x="231" y="57"/>
                    <a:pt x="181" y="7"/>
                    <a:pt x="119"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9" name="Freeform 667">
              <a:extLst>
                <a:ext uri="{FF2B5EF4-FFF2-40B4-BE49-F238E27FC236}">
                  <a16:creationId xmlns:a16="http://schemas.microsoft.com/office/drawing/2014/main" id="{8A14D0CD-75D6-92F7-C285-3D3CF38536C7}"/>
                </a:ext>
              </a:extLst>
            </p:cNvPr>
            <p:cNvSpPr>
              <a:spLocks/>
            </p:cNvSpPr>
            <p:nvPr/>
          </p:nvSpPr>
          <p:spPr bwMode="auto">
            <a:xfrm>
              <a:off x="-3027107" y="5099042"/>
              <a:ext cx="212841" cy="170971"/>
            </a:xfrm>
            <a:custGeom>
              <a:avLst/>
              <a:gdLst>
                <a:gd name="T0" fmla="*/ 40 w 81"/>
                <a:gd name="T1" fmla="*/ 65 h 65"/>
                <a:gd name="T2" fmla="*/ 37 w 81"/>
                <a:gd name="T3" fmla="*/ 63 h 65"/>
                <a:gd name="T4" fmla="*/ 1 w 81"/>
                <a:gd name="T5" fmla="*/ 6 h 65"/>
                <a:gd name="T6" fmla="*/ 2 w 81"/>
                <a:gd name="T7" fmla="*/ 1 h 65"/>
                <a:gd name="T8" fmla="*/ 7 w 81"/>
                <a:gd name="T9" fmla="*/ 2 h 65"/>
                <a:gd name="T10" fmla="*/ 41 w 81"/>
                <a:gd name="T11" fmla="*/ 57 h 65"/>
                <a:gd name="T12" fmla="*/ 75 w 81"/>
                <a:gd name="T13" fmla="*/ 41 h 65"/>
                <a:gd name="T14" fmla="*/ 80 w 81"/>
                <a:gd name="T15" fmla="*/ 42 h 65"/>
                <a:gd name="T16" fmla="*/ 78 w 81"/>
                <a:gd name="T17" fmla="*/ 47 h 65"/>
                <a:gd name="T18" fmla="*/ 42 w 81"/>
                <a:gd name="T19" fmla="*/ 65 h 65"/>
                <a:gd name="T20" fmla="*/ 40 w 81"/>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5">
                  <a:moveTo>
                    <a:pt x="40" y="65"/>
                  </a:moveTo>
                  <a:cubicBezTo>
                    <a:pt x="39" y="65"/>
                    <a:pt x="38" y="65"/>
                    <a:pt x="37" y="63"/>
                  </a:cubicBezTo>
                  <a:cubicBezTo>
                    <a:pt x="1" y="6"/>
                    <a:pt x="1" y="6"/>
                    <a:pt x="1" y="6"/>
                  </a:cubicBezTo>
                  <a:cubicBezTo>
                    <a:pt x="0" y="4"/>
                    <a:pt x="0" y="2"/>
                    <a:pt x="2" y="1"/>
                  </a:cubicBezTo>
                  <a:cubicBezTo>
                    <a:pt x="3" y="0"/>
                    <a:pt x="6" y="0"/>
                    <a:pt x="7" y="2"/>
                  </a:cubicBezTo>
                  <a:cubicBezTo>
                    <a:pt x="41" y="57"/>
                    <a:pt x="41" y="57"/>
                    <a:pt x="41" y="57"/>
                  </a:cubicBezTo>
                  <a:cubicBezTo>
                    <a:pt x="75" y="41"/>
                    <a:pt x="75" y="41"/>
                    <a:pt x="75" y="41"/>
                  </a:cubicBezTo>
                  <a:cubicBezTo>
                    <a:pt x="77" y="40"/>
                    <a:pt x="79" y="41"/>
                    <a:pt x="80" y="42"/>
                  </a:cubicBezTo>
                  <a:cubicBezTo>
                    <a:pt x="81" y="44"/>
                    <a:pt x="80" y="46"/>
                    <a:pt x="78" y="47"/>
                  </a:cubicBezTo>
                  <a:cubicBezTo>
                    <a:pt x="42" y="65"/>
                    <a:pt x="42" y="65"/>
                    <a:pt x="42" y="65"/>
                  </a:cubicBezTo>
                  <a:cubicBezTo>
                    <a:pt x="41" y="65"/>
                    <a:pt x="41" y="65"/>
                    <a:pt x="40"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3" name="Shape24_20200717_154439">
            <a:extLst>
              <a:ext uri="{FF2B5EF4-FFF2-40B4-BE49-F238E27FC236}">
                <a16:creationId xmlns:a16="http://schemas.microsoft.com/office/drawing/2014/main" id="{9E37139E-2794-CDFF-55ED-0CBDC4821EBA}"/>
              </a:ext>
            </a:extLst>
          </p:cNvPr>
          <p:cNvGrpSpPr>
            <a:grpSpLocks noChangeAspect="1"/>
          </p:cNvGrpSpPr>
          <p:nvPr/>
        </p:nvGrpSpPr>
        <p:grpSpPr>
          <a:xfrm>
            <a:off x="9754470" y="2584354"/>
            <a:ext cx="516398" cy="603627"/>
            <a:chOff x="-4412310" y="4959476"/>
            <a:chExt cx="516398" cy="603627"/>
          </a:xfrm>
          <a:solidFill>
            <a:schemeClr val="accent1"/>
          </a:solidFill>
        </p:grpSpPr>
        <p:sp>
          <p:nvSpPr>
            <p:cNvPr id="58" name="Freeform 668">
              <a:extLst>
                <a:ext uri="{FF2B5EF4-FFF2-40B4-BE49-F238E27FC236}">
                  <a16:creationId xmlns:a16="http://schemas.microsoft.com/office/drawing/2014/main" id="{15CECC2D-C355-9213-580C-A5FCD5797B9A}"/>
                </a:ext>
              </a:extLst>
            </p:cNvPr>
            <p:cNvSpPr>
              <a:spLocks noEditPoints="1"/>
            </p:cNvSpPr>
            <p:nvPr/>
          </p:nvSpPr>
          <p:spPr bwMode="auto">
            <a:xfrm>
              <a:off x="-4366950" y="5092064"/>
              <a:ext cx="425679" cy="425679"/>
            </a:xfrm>
            <a:custGeom>
              <a:avLst/>
              <a:gdLst>
                <a:gd name="T0" fmla="*/ 81 w 162"/>
                <a:gd name="T1" fmla="*/ 161 h 161"/>
                <a:gd name="T2" fmla="*/ 0 w 162"/>
                <a:gd name="T3" fmla="*/ 81 h 161"/>
                <a:gd name="T4" fmla="*/ 81 w 162"/>
                <a:gd name="T5" fmla="*/ 0 h 161"/>
                <a:gd name="T6" fmla="*/ 162 w 162"/>
                <a:gd name="T7" fmla="*/ 81 h 161"/>
                <a:gd name="T8" fmla="*/ 81 w 162"/>
                <a:gd name="T9" fmla="*/ 161 h 161"/>
                <a:gd name="T10" fmla="*/ 81 w 162"/>
                <a:gd name="T11" fmla="*/ 7 h 161"/>
                <a:gd name="T12" fmla="*/ 7 w 162"/>
                <a:gd name="T13" fmla="*/ 81 h 161"/>
                <a:gd name="T14" fmla="*/ 81 w 162"/>
                <a:gd name="T15" fmla="*/ 154 h 161"/>
                <a:gd name="T16" fmla="*/ 155 w 162"/>
                <a:gd name="T17" fmla="*/ 81 h 161"/>
                <a:gd name="T18" fmla="*/ 81 w 162"/>
                <a:gd name="T19" fmla="*/ 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1">
                  <a:moveTo>
                    <a:pt x="81" y="161"/>
                  </a:moveTo>
                  <a:cubicBezTo>
                    <a:pt x="36" y="161"/>
                    <a:pt x="0" y="125"/>
                    <a:pt x="0" y="81"/>
                  </a:cubicBezTo>
                  <a:cubicBezTo>
                    <a:pt x="0" y="36"/>
                    <a:pt x="36" y="0"/>
                    <a:pt x="81" y="0"/>
                  </a:cubicBezTo>
                  <a:cubicBezTo>
                    <a:pt x="125" y="0"/>
                    <a:pt x="162" y="36"/>
                    <a:pt x="162" y="81"/>
                  </a:cubicBezTo>
                  <a:cubicBezTo>
                    <a:pt x="162" y="125"/>
                    <a:pt x="125" y="161"/>
                    <a:pt x="81" y="161"/>
                  </a:cubicBezTo>
                  <a:close/>
                  <a:moveTo>
                    <a:pt x="81" y="7"/>
                  </a:moveTo>
                  <a:cubicBezTo>
                    <a:pt x="40" y="7"/>
                    <a:pt x="7" y="40"/>
                    <a:pt x="7" y="81"/>
                  </a:cubicBezTo>
                  <a:cubicBezTo>
                    <a:pt x="7" y="121"/>
                    <a:pt x="40" y="154"/>
                    <a:pt x="81" y="154"/>
                  </a:cubicBezTo>
                  <a:cubicBezTo>
                    <a:pt x="122" y="154"/>
                    <a:pt x="155" y="121"/>
                    <a:pt x="155" y="81"/>
                  </a:cubicBezTo>
                  <a:cubicBezTo>
                    <a:pt x="155" y="40"/>
                    <a:pt x="122" y="7"/>
                    <a:pt x="8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9" name="Freeform 669">
              <a:extLst>
                <a:ext uri="{FF2B5EF4-FFF2-40B4-BE49-F238E27FC236}">
                  <a16:creationId xmlns:a16="http://schemas.microsoft.com/office/drawing/2014/main" id="{E6C5C137-092B-BF96-56A8-5E00D7A86A4D}"/>
                </a:ext>
              </a:extLst>
            </p:cNvPr>
            <p:cNvSpPr>
              <a:spLocks noEditPoints="1"/>
            </p:cNvSpPr>
            <p:nvPr/>
          </p:nvSpPr>
          <p:spPr bwMode="auto">
            <a:xfrm>
              <a:off x="-4412310" y="5050194"/>
              <a:ext cx="516398" cy="512909"/>
            </a:xfrm>
            <a:custGeom>
              <a:avLst/>
              <a:gdLst>
                <a:gd name="T0" fmla="*/ 98 w 196"/>
                <a:gd name="T1" fmla="*/ 195 h 195"/>
                <a:gd name="T2" fmla="*/ 0 w 196"/>
                <a:gd name="T3" fmla="*/ 98 h 195"/>
                <a:gd name="T4" fmla="*/ 98 w 196"/>
                <a:gd name="T5" fmla="*/ 0 h 195"/>
                <a:gd name="T6" fmla="*/ 196 w 196"/>
                <a:gd name="T7" fmla="*/ 98 h 195"/>
                <a:gd name="T8" fmla="*/ 98 w 196"/>
                <a:gd name="T9" fmla="*/ 195 h 195"/>
                <a:gd name="T10" fmla="*/ 98 w 196"/>
                <a:gd name="T11" fmla="*/ 7 h 195"/>
                <a:gd name="T12" fmla="*/ 7 w 196"/>
                <a:gd name="T13" fmla="*/ 98 h 195"/>
                <a:gd name="T14" fmla="*/ 98 w 196"/>
                <a:gd name="T15" fmla="*/ 188 h 195"/>
                <a:gd name="T16" fmla="*/ 188 w 196"/>
                <a:gd name="T17" fmla="*/ 98 h 195"/>
                <a:gd name="T18" fmla="*/ 98 w 196"/>
                <a:gd name="T19"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95">
                  <a:moveTo>
                    <a:pt x="98" y="195"/>
                  </a:moveTo>
                  <a:cubicBezTo>
                    <a:pt x="44" y="195"/>
                    <a:pt x="0" y="151"/>
                    <a:pt x="0" y="98"/>
                  </a:cubicBezTo>
                  <a:cubicBezTo>
                    <a:pt x="0" y="44"/>
                    <a:pt x="44" y="0"/>
                    <a:pt x="98" y="0"/>
                  </a:cubicBezTo>
                  <a:cubicBezTo>
                    <a:pt x="152" y="0"/>
                    <a:pt x="196" y="44"/>
                    <a:pt x="196" y="98"/>
                  </a:cubicBezTo>
                  <a:cubicBezTo>
                    <a:pt x="196" y="151"/>
                    <a:pt x="152" y="195"/>
                    <a:pt x="98" y="195"/>
                  </a:cubicBezTo>
                  <a:close/>
                  <a:moveTo>
                    <a:pt x="98" y="7"/>
                  </a:moveTo>
                  <a:cubicBezTo>
                    <a:pt x="48" y="7"/>
                    <a:pt x="7" y="48"/>
                    <a:pt x="7" y="98"/>
                  </a:cubicBezTo>
                  <a:cubicBezTo>
                    <a:pt x="7" y="147"/>
                    <a:pt x="48" y="188"/>
                    <a:pt x="98" y="188"/>
                  </a:cubicBezTo>
                  <a:cubicBezTo>
                    <a:pt x="148" y="188"/>
                    <a:pt x="188" y="147"/>
                    <a:pt x="188" y="98"/>
                  </a:cubicBezTo>
                  <a:cubicBezTo>
                    <a:pt x="188" y="48"/>
                    <a:pt x="148" y="7"/>
                    <a:pt x="9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0" name="Freeform 670">
              <a:extLst>
                <a:ext uri="{FF2B5EF4-FFF2-40B4-BE49-F238E27FC236}">
                  <a16:creationId xmlns:a16="http://schemas.microsoft.com/office/drawing/2014/main" id="{25778875-B07D-EF77-FB87-0C5CC95BF6FA}"/>
                </a:ext>
              </a:extLst>
            </p:cNvPr>
            <p:cNvSpPr>
              <a:spLocks noEditPoints="1"/>
            </p:cNvSpPr>
            <p:nvPr/>
          </p:nvSpPr>
          <p:spPr bwMode="auto">
            <a:xfrm>
              <a:off x="-4220404" y="4959476"/>
              <a:ext cx="132589" cy="66295"/>
            </a:xfrm>
            <a:custGeom>
              <a:avLst/>
              <a:gdLst>
                <a:gd name="T0" fmla="*/ 46 w 50"/>
                <a:gd name="T1" fmla="*/ 25 h 25"/>
                <a:gd name="T2" fmla="*/ 3 w 50"/>
                <a:gd name="T3" fmla="*/ 25 h 25"/>
                <a:gd name="T4" fmla="*/ 0 w 50"/>
                <a:gd name="T5" fmla="*/ 21 h 25"/>
                <a:gd name="T6" fmla="*/ 0 w 50"/>
                <a:gd name="T7" fmla="*/ 3 h 25"/>
                <a:gd name="T8" fmla="*/ 3 w 50"/>
                <a:gd name="T9" fmla="*/ 0 h 25"/>
                <a:gd name="T10" fmla="*/ 46 w 50"/>
                <a:gd name="T11" fmla="*/ 0 h 25"/>
                <a:gd name="T12" fmla="*/ 50 w 50"/>
                <a:gd name="T13" fmla="*/ 3 h 25"/>
                <a:gd name="T14" fmla="*/ 50 w 50"/>
                <a:gd name="T15" fmla="*/ 21 h 25"/>
                <a:gd name="T16" fmla="*/ 46 w 50"/>
                <a:gd name="T17" fmla="*/ 25 h 25"/>
                <a:gd name="T18" fmla="*/ 7 w 50"/>
                <a:gd name="T19" fmla="*/ 18 h 25"/>
                <a:gd name="T20" fmla="*/ 43 w 50"/>
                <a:gd name="T21" fmla="*/ 18 h 25"/>
                <a:gd name="T22" fmla="*/ 43 w 50"/>
                <a:gd name="T23" fmla="*/ 7 h 25"/>
                <a:gd name="T24" fmla="*/ 7 w 50"/>
                <a:gd name="T25" fmla="*/ 7 h 25"/>
                <a:gd name="T26" fmla="*/ 7 w 50"/>
                <a:gd name="T2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25">
                  <a:moveTo>
                    <a:pt x="46" y="25"/>
                  </a:moveTo>
                  <a:cubicBezTo>
                    <a:pt x="3" y="25"/>
                    <a:pt x="3" y="25"/>
                    <a:pt x="3" y="25"/>
                  </a:cubicBezTo>
                  <a:cubicBezTo>
                    <a:pt x="1" y="25"/>
                    <a:pt x="0" y="23"/>
                    <a:pt x="0" y="21"/>
                  </a:cubicBezTo>
                  <a:cubicBezTo>
                    <a:pt x="0" y="3"/>
                    <a:pt x="0" y="3"/>
                    <a:pt x="0" y="3"/>
                  </a:cubicBezTo>
                  <a:cubicBezTo>
                    <a:pt x="0" y="1"/>
                    <a:pt x="1" y="0"/>
                    <a:pt x="3" y="0"/>
                  </a:cubicBezTo>
                  <a:cubicBezTo>
                    <a:pt x="46" y="0"/>
                    <a:pt x="46" y="0"/>
                    <a:pt x="46" y="0"/>
                  </a:cubicBezTo>
                  <a:cubicBezTo>
                    <a:pt x="48" y="0"/>
                    <a:pt x="50" y="1"/>
                    <a:pt x="50" y="3"/>
                  </a:cubicBezTo>
                  <a:cubicBezTo>
                    <a:pt x="50" y="21"/>
                    <a:pt x="50" y="21"/>
                    <a:pt x="50" y="21"/>
                  </a:cubicBezTo>
                  <a:cubicBezTo>
                    <a:pt x="50" y="23"/>
                    <a:pt x="48" y="25"/>
                    <a:pt x="46" y="25"/>
                  </a:cubicBezTo>
                  <a:close/>
                  <a:moveTo>
                    <a:pt x="7" y="18"/>
                  </a:moveTo>
                  <a:cubicBezTo>
                    <a:pt x="43" y="18"/>
                    <a:pt x="43" y="18"/>
                    <a:pt x="43" y="18"/>
                  </a:cubicBezTo>
                  <a:cubicBezTo>
                    <a:pt x="43" y="7"/>
                    <a:pt x="43" y="7"/>
                    <a:pt x="43" y="7"/>
                  </a:cubicBezTo>
                  <a:cubicBezTo>
                    <a:pt x="7" y="7"/>
                    <a:pt x="7" y="7"/>
                    <a:pt x="7" y="7"/>
                  </a:cubicBezTo>
                  <a:lnTo>
                    <a:pt x="7" y="1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1" name="Freeform 671">
              <a:extLst>
                <a:ext uri="{FF2B5EF4-FFF2-40B4-BE49-F238E27FC236}">
                  <a16:creationId xmlns:a16="http://schemas.microsoft.com/office/drawing/2014/main" id="{1AC9BF72-4E2C-84BF-F3AE-6925B92EC6E6}"/>
                </a:ext>
              </a:extLst>
            </p:cNvPr>
            <p:cNvSpPr>
              <a:spLocks noEditPoints="1"/>
            </p:cNvSpPr>
            <p:nvPr/>
          </p:nvSpPr>
          <p:spPr bwMode="auto">
            <a:xfrm>
              <a:off x="-4189003" y="5008324"/>
              <a:ext cx="69783" cy="59317"/>
            </a:xfrm>
            <a:custGeom>
              <a:avLst/>
              <a:gdLst>
                <a:gd name="T0" fmla="*/ 22 w 26"/>
                <a:gd name="T1" fmla="*/ 23 h 23"/>
                <a:gd name="T2" fmla="*/ 4 w 26"/>
                <a:gd name="T3" fmla="*/ 23 h 23"/>
                <a:gd name="T4" fmla="*/ 0 w 26"/>
                <a:gd name="T5" fmla="*/ 19 h 23"/>
                <a:gd name="T6" fmla="*/ 0 w 26"/>
                <a:gd name="T7" fmla="*/ 3 h 23"/>
                <a:gd name="T8" fmla="*/ 4 w 26"/>
                <a:gd name="T9" fmla="*/ 0 h 23"/>
                <a:gd name="T10" fmla="*/ 22 w 26"/>
                <a:gd name="T11" fmla="*/ 0 h 23"/>
                <a:gd name="T12" fmla="*/ 26 w 26"/>
                <a:gd name="T13" fmla="*/ 3 h 23"/>
                <a:gd name="T14" fmla="*/ 26 w 26"/>
                <a:gd name="T15" fmla="*/ 19 h 23"/>
                <a:gd name="T16" fmla="*/ 22 w 26"/>
                <a:gd name="T17" fmla="*/ 23 h 23"/>
                <a:gd name="T18" fmla="*/ 7 w 26"/>
                <a:gd name="T19" fmla="*/ 16 h 23"/>
                <a:gd name="T20" fmla="*/ 18 w 26"/>
                <a:gd name="T21" fmla="*/ 16 h 23"/>
                <a:gd name="T22" fmla="*/ 18 w 26"/>
                <a:gd name="T23" fmla="*/ 7 h 23"/>
                <a:gd name="T24" fmla="*/ 7 w 26"/>
                <a:gd name="T25" fmla="*/ 7 h 23"/>
                <a:gd name="T26" fmla="*/ 7 w 26"/>
                <a:gd name="T2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3">
                  <a:moveTo>
                    <a:pt x="22" y="23"/>
                  </a:moveTo>
                  <a:cubicBezTo>
                    <a:pt x="4" y="23"/>
                    <a:pt x="4" y="23"/>
                    <a:pt x="4" y="23"/>
                  </a:cubicBezTo>
                  <a:cubicBezTo>
                    <a:pt x="2" y="23"/>
                    <a:pt x="0" y="21"/>
                    <a:pt x="0" y="19"/>
                  </a:cubicBezTo>
                  <a:cubicBezTo>
                    <a:pt x="0" y="3"/>
                    <a:pt x="0" y="3"/>
                    <a:pt x="0" y="3"/>
                  </a:cubicBezTo>
                  <a:cubicBezTo>
                    <a:pt x="0" y="1"/>
                    <a:pt x="2" y="0"/>
                    <a:pt x="4" y="0"/>
                  </a:cubicBezTo>
                  <a:cubicBezTo>
                    <a:pt x="22" y="0"/>
                    <a:pt x="22" y="0"/>
                    <a:pt x="22" y="0"/>
                  </a:cubicBezTo>
                  <a:cubicBezTo>
                    <a:pt x="24" y="0"/>
                    <a:pt x="26" y="1"/>
                    <a:pt x="26" y="3"/>
                  </a:cubicBezTo>
                  <a:cubicBezTo>
                    <a:pt x="26" y="19"/>
                    <a:pt x="26" y="19"/>
                    <a:pt x="26" y="19"/>
                  </a:cubicBezTo>
                  <a:cubicBezTo>
                    <a:pt x="26" y="21"/>
                    <a:pt x="24" y="23"/>
                    <a:pt x="22" y="23"/>
                  </a:cubicBezTo>
                  <a:close/>
                  <a:moveTo>
                    <a:pt x="7" y="16"/>
                  </a:moveTo>
                  <a:cubicBezTo>
                    <a:pt x="18" y="16"/>
                    <a:pt x="18" y="16"/>
                    <a:pt x="18" y="16"/>
                  </a:cubicBezTo>
                  <a:cubicBezTo>
                    <a:pt x="18" y="7"/>
                    <a:pt x="18" y="7"/>
                    <a:pt x="18" y="7"/>
                  </a:cubicBezTo>
                  <a:cubicBezTo>
                    <a:pt x="7" y="7"/>
                    <a:pt x="7" y="7"/>
                    <a:pt x="7" y="7"/>
                  </a:cubicBezTo>
                  <a:lnTo>
                    <a:pt x="7" y="1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2" name="Freeform 672">
              <a:extLst>
                <a:ext uri="{FF2B5EF4-FFF2-40B4-BE49-F238E27FC236}">
                  <a16:creationId xmlns:a16="http://schemas.microsoft.com/office/drawing/2014/main" id="{BBF7FDC6-2653-2298-6929-1185F6FFBB4A}"/>
                </a:ext>
              </a:extLst>
            </p:cNvPr>
            <p:cNvSpPr>
              <a:spLocks/>
            </p:cNvSpPr>
            <p:nvPr/>
          </p:nvSpPr>
          <p:spPr bwMode="auto">
            <a:xfrm>
              <a:off x="-4380906" y="5085086"/>
              <a:ext cx="59317" cy="59317"/>
            </a:xfrm>
            <a:custGeom>
              <a:avLst/>
              <a:gdLst>
                <a:gd name="T0" fmla="*/ 18 w 22"/>
                <a:gd name="T1" fmla="*/ 22 h 22"/>
                <a:gd name="T2" fmla="*/ 16 w 22"/>
                <a:gd name="T3" fmla="*/ 21 h 22"/>
                <a:gd name="T4" fmla="*/ 1 w 22"/>
                <a:gd name="T5" fmla="*/ 6 h 22"/>
                <a:gd name="T6" fmla="*/ 1 w 22"/>
                <a:gd name="T7" fmla="*/ 1 h 22"/>
                <a:gd name="T8" fmla="*/ 6 w 22"/>
                <a:gd name="T9" fmla="*/ 1 h 22"/>
                <a:gd name="T10" fmla="*/ 21 w 22"/>
                <a:gd name="T11" fmla="*/ 16 h 22"/>
                <a:gd name="T12" fmla="*/ 21 w 22"/>
                <a:gd name="T13" fmla="*/ 21 h 22"/>
                <a:gd name="T14" fmla="*/ 18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18" y="22"/>
                  </a:moveTo>
                  <a:cubicBezTo>
                    <a:pt x="17" y="22"/>
                    <a:pt x="16" y="21"/>
                    <a:pt x="16" y="21"/>
                  </a:cubicBezTo>
                  <a:cubicBezTo>
                    <a:pt x="1" y="6"/>
                    <a:pt x="1" y="6"/>
                    <a:pt x="1" y="6"/>
                  </a:cubicBezTo>
                  <a:cubicBezTo>
                    <a:pt x="0" y="5"/>
                    <a:pt x="0" y="3"/>
                    <a:pt x="1" y="1"/>
                  </a:cubicBezTo>
                  <a:cubicBezTo>
                    <a:pt x="2" y="0"/>
                    <a:pt x="5" y="0"/>
                    <a:pt x="6" y="1"/>
                  </a:cubicBezTo>
                  <a:cubicBezTo>
                    <a:pt x="21" y="16"/>
                    <a:pt x="21" y="16"/>
                    <a:pt x="21" y="16"/>
                  </a:cubicBezTo>
                  <a:cubicBezTo>
                    <a:pt x="22" y="17"/>
                    <a:pt x="22" y="19"/>
                    <a:pt x="21" y="21"/>
                  </a:cubicBezTo>
                  <a:cubicBezTo>
                    <a:pt x="20" y="21"/>
                    <a:pt x="19" y="22"/>
                    <a:pt x="18"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3" name="Freeform 673">
              <a:extLst>
                <a:ext uri="{FF2B5EF4-FFF2-40B4-BE49-F238E27FC236}">
                  <a16:creationId xmlns:a16="http://schemas.microsoft.com/office/drawing/2014/main" id="{A33CA09C-18E7-2A87-D564-9A30D93D250B}"/>
                </a:ext>
              </a:extLst>
            </p:cNvPr>
            <p:cNvSpPr>
              <a:spLocks/>
            </p:cNvSpPr>
            <p:nvPr/>
          </p:nvSpPr>
          <p:spPr bwMode="auto">
            <a:xfrm>
              <a:off x="-4401841" y="5067639"/>
              <a:ext cx="59317" cy="55827"/>
            </a:xfrm>
            <a:custGeom>
              <a:avLst/>
              <a:gdLst>
                <a:gd name="T0" fmla="*/ 4 w 23"/>
                <a:gd name="T1" fmla="*/ 22 h 22"/>
                <a:gd name="T2" fmla="*/ 2 w 23"/>
                <a:gd name="T3" fmla="*/ 21 h 22"/>
                <a:gd name="T4" fmla="*/ 2 w 23"/>
                <a:gd name="T5" fmla="*/ 16 h 22"/>
                <a:gd name="T6" fmla="*/ 16 w 23"/>
                <a:gd name="T7" fmla="*/ 1 h 22"/>
                <a:gd name="T8" fmla="*/ 21 w 23"/>
                <a:gd name="T9" fmla="*/ 1 h 22"/>
                <a:gd name="T10" fmla="*/ 21 w 23"/>
                <a:gd name="T11" fmla="*/ 6 h 22"/>
                <a:gd name="T12" fmla="*/ 7 w 23"/>
                <a:gd name="T13" fmla="*/ 21 h 22"/>
                <a:gd name="T14" fmla="*/ 4 w 2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4" y="22"/>
                  </a:moveTo>
                  <a:cubicBezTo>
                    <a:pt x="4" y="22"/>
                    <a:pt x="3" y="21"/>
                    <a:pt x="2" y="21"/>
                  </a:cubicBezTo>
                  <a:cubicBezTo>
                    <a:pt x="0" y="19"/>
                    <a:pt x="0" y="17"/>
                    <a:pt x="2" y="16"/>
                  </a:cubicBezTo>
                  <a:cubicBezTo>
                    <a:pt x="16" y="1"/>
                    <a:pt x="16" y="1"/>
                    <a:pt x="16" y="1"/>
                  </a:cubicBezTo>
                  <a:cubicBezTo>
                    <a:pt x="18" y="0"/>
                    <a:pt x="20" y="0"/>
                    <a:pt x="21" y="1"/>
                  </a:cubicBezTo>
                  <a:cubicBezTo>
                    <a:pt x="23" y="2"/>
                    <a:pt x="23" y="5"/>
                    <a:pt x="21" y="6"/>
                  </a:cubicBezTo>
                  <a:cubicBezTo>
                    <a:pt x="7" y="21"/>
                    <a:pt x="7" y="21"/>
                    <a:pt x="7" y="21"/>
                  </a:cubicBezTo>
                  <a:cubicBezTo>
                    <a:pt x="6" y="21"/>
                    <a:pt x="5" y="22"/>
                    <a:pt x="4"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4" name="Freeform 674">
              <a:extLst>
                <a:ext uri="{FF2B5EF4-FFF2-40B4-BE49-F238E27FC236}">
                  <a16:creationId xmlns:a16="http://schemas.microsoft.com/office/drawing/2014/main" id="{9E469EA5-87A3-D152-893A-DDB839413A1D}"/>
                </a:ext>
              </a:extLst>
            </p:cNvPr>
            <p:cNvSpPr>
              <a:spLocks/>
            </p:cNvSpPr>
            <p:nvPr/>
          </p:nvSpPr>
          <p:spPr bwMode="auto">
            <a:xfrm>
              <a:off x="-3986631" y="5085086"/>
              <a:ext cx="59317" cy="59317"/>
            </a:xfrm>
            <a:custGeom>
              <a:avLst/>
              <a:gdLst>
                <a:gd name="T0" fmla="*/ 4 w 22"/>
                <a:gd name="T1" fmla="*/ 22 h 22"/>
                <a:gd name="T2" fmla="*/ 1 w 22"/>
                <a:gd name="T3" fmla="*/ 21 h 22"/>
                <a:gd name="T4" fmla="*/ 1 w 22"/>
                <a:gd name="T5" fmla="*/ 16 h 22"/>
                <a:gd name="T6" fmla="*/ 16 w 22"/>
                <a:gd name="T7" fmla="*/ 1 h 22"/>
                <a:gd name="T8" fmla="*/ 21 w 22"/>
                <a:gd name="T9" fmla="*/ 1 h 22"/>
                <a:gd name="T10" fmla="*/ 21 w 22"/>
                <a:gd name="T11" fmla="*/ 6 h 22"/>
                <a:gd name="T12" fmla="*/ 6 w 22"/>
                <a:gd name="T13" fmla="*/ 21 h 22"/>
                <a:gd name="T14" fmla="*/ 4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4" y="22"/>
                  </a:moveTo>
                  <a:cubicBezTo>
                    <a:pt x="3" y="22"/>
                    <a:pt x="2" y="21"/>
                    <a:pt x="1" y="21"/>
                  </a:cubicBezTo>
                  <a:cubicBezTo>
                    <a:pt x="0" y="19"/>
                    <a:pt x="0" y="17"/>
                    <a:pt x="1" y="16"/>
                  </a:cubicBezTo>
                  <a:cubicBezTo>
                    <a:pt x="16" y="1"/>
                    <a:pt x="16" y="1"/>
                    <a:pt x="16" y="1"/>
                  </a:cubicBezTo>
                  <a:cubicBezTo>
                    <a:pt x="17" y="0"/>
                    <a:pt x="19" y="0"/>
                    <a:pt x="21" y="1"/>
                  </a:cubicBezTo>
                  <a:cubicBezTo>
                    <a:pt x="22" y="3"/>
                    <a:pt x="22" y="5"/>
                    <a:pt x="21" y="6"/>
                  </a:cubicBezTo>
                  <a:cubicBezTo>
                    <a:pt x="6" y="21"/>
                    <a:pt x="6" y="21"/>
                    <a:pt x="6" y="21"/>
                  </a:cubicBezTo>
                  <a:cubicBezTo>
                    <a:pt x="6" y="21"/>
                    <a:pt x="5" y="22"/>
                    <a:pt x="4"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5" name="Freeform 675">
              <a:extLst>
                <a:ext uri="{FF2B5EF4-FFF2-40B4-BE49-F238E27FC236}">
                  <a16:creationId xmlns:a16="http://schemas.microsoft.com/office/drawing/2014/main" id="{2010BEC4-3FE4-66A0-E61E-A043568B1A1E}"/>
                </a:ext>
              </a:extLst>
            </p:cNvPr>
            <p:cNvSpPr>
              <a:spLocks/>
            </p:cNvSpPr>
            <p:nvPr/>
          </p:nvSpPr>
          <p:spPr bwMode="auto">
            <a:xfrm>
              <a:off x="-3969184" y="5067639"/>
              <a:ext cx="59317" cy="55827"/>
            </a:xfrm>
            <a:custGeom>
              <a:avLst/>
              <a:gdLst>
                <a:gd name="T0" fmla="*/ 18 w 22"/>
                <a:gd name="T1" fmla="*/ 22 h 22"/>
                <a:gd name="T2" fmla="*/ 16 w 22"/>
                <a:gd name="T3" fmla="*/ 21 h 22"/>
                <a:gd name="T4" fmla="*/ 1 w 22"/>
                <a:gd name="T5" fmla="*/ 6 h 22"/>
                <a:gd name="T6" fmla="*/ 1 w 22"/>
                <a:gd name="T7" fmla="*/ 1 h 22"/>
                <a:gd name="T8" fmla="*/ 7 w 22"/>
                <a:gd name="T9" fmla="*/ 1 h 22"/>
                <a:gd name="T10" fmla="*/ 21 w 22"/>
                <a:gd name="T11" fmla="*/ 16 h 22"/>
                <a:gd name="T12" fmla="*/ 21 w 22"/>
                <a:gd name="T13" fmla="*/ 21 h 22"/>
                <a:gd name="T14" fmla="*/ 18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18" y="22"/>
                  </a:moveTo>
                  <a:cubicBezTo>
                    <a:pt x="18" y="22"/>
                    <a:pt x="17" y="21"/>
                    <a:pt x="16" y="21"/>
                  </a:cubicBezTo>
                  <a:cubicBezTo>
                    <a:pt x="1" y="6"/>
                    <a:pt x="1" y="6"/>
                    <a:pt x="1" y="6"/>
                  </a:cubicBezTo>
                  <a:cubicBezTo>
                    <a:pt x="0" y="5"/>
                    <a:pt x="0" y="2"/>
                    <a:pt x="1" y="1"/>
                  </a:cubicBezTo>
                  <a:cubicBezTo>
                    <a:pt x="3" y="0"/>
                    <a:pt x="5" y="0"/>
                    <a:pt x="7" y="1"/>
                  </a:cubicBezTo>
                  <a:cubicBezTo>
                    <a:pt x="21" y="16"/>
                    <a:pt x="21" y="16"/>
                    <a:pt x="21" y="16"/>
                  </a:cubicBezTo>
                  <a:cubicBezTo>
                    <a:pt x="22" y="17"/>
                    <a:pt x="22" y="19"/>
                    <a:pt x="21" y="21"/>
                  </a:cubicBezTo>
                  <a:cubicBezTo>
                    <a:pt x="20" y="21"/>
                    <a:pt x="19" y="22"/>
                    <a:pt x="18"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6" name="Freeform 676">
              <a:extLst>
                <a:ext uri="{FF2B5EF4-FFF2-40B4-BE49-F238E27FC236}">
                  <a16:creationId xmlns:a16="http://schemas.microsoft.com/office/drawing/2014/main" id="{20F059F9-A9FE-8E05-280D-97CBC0E3224A}"/>
                </a:ext>
              </a:extLst>
            </p:cNvPr>
            <p:cNvSpPr>
              <a:spLocks/>
            </p:cNvSpPr>
            <p:nvPr/>
          </p:nvSpPr>
          <p:spPr bwMode="auto">
            <a:xfrm>
              <a:off x="-4223895" y="5179292"/>
              <a:ext cx="136079" cy="136079"/>
            </a:xfrm>
            <a:custGeom>
              <a:avLst/>
              <a:gdLst>
                <a:gd name="T0" fmla="*/ 26 w 51"/>
                <a:gd name="T1" fmla="*/ 51 h 51"/>
                <a:gd name="T2" fmla="*/ 25 w 51"/>
                <a:gd name="T3" fmla="*/ 51 h 51"/>
                <a:gd name="T4" fmla="*/ 23 w 51"/>
                <a:gd name="T5" fmla="*/ 49 h 51"/>
                <a:gd name="T6" fmla="*/ 1 w 51"/>
                <a:gd name="T7" fmla="*/ 6 h 51"/>
                <a:gd name="T8" fmla="*/ 3 w 51"/>
                <a:gd name="T9" fmla="*/ 1 h 51"/>
                <a:gd name="T10" fmla="*/ 8 w 51"/>
                <a:gd name="T11" fmla="*/ 3 h 51"/>
                <a:gd name="T12" fmla="*/ 27 w 51"/>
                <a:gd name="T13" fmla="*/ 42 h 51"/>
                <a:gd name="T14" fmla="*/ 45 w 51"/>
                <a:gd name="T15" fmla="*/ 26 h 51"/>
                <a:gd name="T16" fmla="*/ 50 w 51"/>
                <a:gd name="T17" fmla="*/ 27 h 51"/>
                <a:gd name="T18" fmla="*/ 50 w 51"/>
                <a:gd name="T19" fmla="*/ 32 h 51"/>
                <a:gd name="T20" fmla="*/ 28 w 51"/>
                <a:gd name="T21" fmla="*/ 50 h 51"/>
                <a:gd name="T22" fmla="*/ 26 w 51"/>
                <a:gd name="T2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51">
                  <a:moveTo>
                    <a:pt x="26" y="51"/>
                  </a:moveTo>
                  <a:cubicBezTo>
                    <a:pt x="26" y="51"/>
                    <a:pt x="25" y="51"/>
                    <a:pt x="25" y="51"/>
                  </a:cubicBezTo>
                  <a:cubicBezTo>
                    <a:pt x="24" y="51"/>
                    <a:pt x="23" y="50"/>
                    <a:pt x="23" y="49"/>
                  </a:cubicBezTo>
                  <a:cubicBezTo>
                    <a:pt x="1" y="6"/>
                    <a:pt x="1" y="6"/>
                    <a:pt x="1" y="6"/>
                  </a:cubicBezTo>
                  <a:cubicBezTo>
                    <a:pt x="0" y="4"/>
                    <a:pt x="1" y="2"/>
                    <a:pt x="3" y="1"/>
                  </a:cubicBezTo>
                  <a:cubicBezTo>
                    <a:pt x="5" y="0"/>
                    <a:pt x="7" y="1"/>
                    <a:pt x="8" y="3"/>
                  </a:cubicBezTo>
                  <a:cubicBezTo>
                    <a:pt x="27" y="42"/>
                    <a:pt x="27" y="42"/>
                    <a:pt x="27" y="42"/>
                  </a:cubicBezTo>
                  <a:cubicBezTo>
                    <a:pt x="45" y="26"/>
                    <a:pt x="45" y="26"/>
                    <a:pt x="45" y="26"/>
                  </a:cubicBezTo>
                  <a:cubicBezTo>
                    <a:pt x="47" y="25"/>
                    <a:pt x="49" y="25"/>
                    <a:pt x="50" y="27"/>
                  </a:cubicBezTo>
                  <a:cubicBezTo>
                    <a:pt x="51" y="28"/>
                    <a:pt x="51" y="30"/>
                    <a:pt x="50" y="32"/>
                  </a:cubicBezTo>
                  <a:cubicBezTo>
                    <a:pt x="28" y="50"/>
                    <a:pt x="28" y="50"/>
                    <a:pt x="28" y="50"/>
                  </a:cubicBezTo>
                  <a:cubicBezTo>
                    <a:pt x="28" y="51"/>
                    <a:pt x="27" y="51"/>
                    <a:pt x="26"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4" name="Shape25_20200717_154439">
            <a:extLst>
              <a:ext uri="{FF2B5EF4-FFF2-40B4-BE49-F238E27FC236}">
                <a16:creationId xmlns:a16="http://schemas.microsoft.com/office/drawing/2014/main" id="{24F4787F-3808-F91B-40F9-1E8A6882B904}"/>
              </a:ext>
            </a:extLst>
          </p:cNvPr>
          <p:cNvGrpSpPr>
            <a:grpSpLocks noChangeAspect="1"/>
          </p:cNvGrpSpPr>
          <p:nvPr/>
        </p:nvGrpSpPr>
        <p:grpSpPr>
          <a:xfrm>
            <a:off x="598130" y="3904452"/>
            <a:ext cx="551289" cy="551289"/>
            <a:chOff x="-1966399" y="4983899"/>
            <a:chExt cx="551289" cy="551289"/>
          </a:xfrm>
          <a:solidFill>
            <a:schemeClr val="accent1"/>
          </a:solidFill>
        </p:grpSpPr>
        <p:sp>
          <p:nvSpPr>
            <p:cNvPr id="55" name="Freeform 677">
              <a:extLst>
                <a:ext uri="{FF2B5EF4-FFF2-40B4-BE49-F238E27FC236}">
                  <a16:creationId xmlns:a16="http://schemas.microsoft.com/office/drawing/2014/main" id="{68F97611-C100-A9E5-6C8F-447F357C3B8C}"/>
                </a:ext>
              </a:extLst>
            </p:cNvPr>
            <p:cNvSpPr>
              <a:spLocks/>
            </p:cNvSpPr>
            <p:nvPr/>
          </p:nvSpPr>
          <p:spPr bwMode="auto">
            <a:xfrm>
              <a:off x="-1966399" y="4983899"/>
              <a:ext cx="551289" cy="551289"/>
            </a:xfrm>
            <a:custGeom>
              <a:avLst/>
              <a:gdLst>
                <a:gd name="T0" fmla="*/ 104 w 209"/>
                <a:gd name="T1" fmla="*/ 209 h 209"/>
                <a:gd name="T2" fmla="*/ 0 w 209"/>
                <a:gd name="T3" fmla="*/ 105 h 209"/>
                <a:gd name="T4" fmla="*/ 104 w 209"/>
                <a:gd name="T5" fmla="*/ 0 h 209"/>
                <a:gd name="T6" fmla="*/ 108 w 209"/>
                <a:gd name="T7" fmla="*/ 4 h 209"/>
                <a:gd name="T8" fmla="*/ 104 w 209"/>
                <a:gd name="T9" fmla="*/ 7 h 209"/>
                <a:gd name="T10" fmla="*/ 7 w 209"/>
                <a:gd name="T11" fmla="*/ 105 h 209"/>
                <a:gd name="T12" fmla="*/ 104 w 209"/>
                <a:gd name="T13" fmla="*/ 202 h 209"/>
                <a:gd name="T14" fmla="*/ 201 w 209"/>
                <a:gd name="T15" fmla="*/ 105 h 209"/>
                <a:gd name="T16" fmla="*/ 205 w 209"/>
                <a:gd name="T17" fmla="*/ 101 h 209"/>
                <a:gd name="T18" fmla="*/ 209 w 209"/>
                <a:gd name="T19" fmla="*/ 105 h 209"/>
                <a:gd name="T20" fmla="*/ 104 w 209"/>
                <a:gd name="T21"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209">
                  <a:moveTo>
                    <a:pt x="104" y="209"/>
                  </a:moveTo>
                  <a:cubicBezTo>
                    <a:pt x="47" y="209"/>
                    <a:pt x="0" y="162"/>
                    <a:pt x="0" y="105"/>
                  </a:cubicBezTo>
                  <a:cubicBezTo>
                    <a:pt x="0" y="47"/>
                    <a:pt x="47" y="0"/>
                    <a:pt x="104" y="0"/>
                  </a:cubicBezTo>
                  <a:cubicBezTo>
                    <a:pt x="106" y="0"/>
                    <a:pt x="108" y="2"/>
                    <a:pt x="108" y="4"/>
                  </a:cubicBezTo>
                  <a:cubicBezTo>
                    <a:pt x="108" y="6"/>
                    <a:pt x="106" y="7"/>
                    <a:pt x="104" y="7"/>
                  </a:cubicBezTo>
                  <a:cubicBezTo>
                    <a:pt x="51" y="7"/>
                    <a:pt x="7" y="51"/>
                    <a:pt x="7" y="105"/>
                  </a:cubicBezTo>
                  <a:cubicBezTo>
                    <a:pt x="7" y="158"/>
                    <a:pt x="51" y="202"/>
                    <a:pt x="104" y="202"/>
                  </a:cubicBezTo>
                  <a:cubicBezTo>
                    <a:pt x="158" y="202"/>
                    <a:pt x="201" y="158"/>
                    <a:pt x="201" y="105"/>
                  </a:cubicBezTo>
                  <a:cubicBezTo>
                    <a:pt x="201" y="103"/>
                    <a:pt x="203" y="101"/>
                    <a:pt x="205" y="101"/>
                  </a:cubicBezTo>
                  <a:cubicBezTo>
                    <a:pt x="207" y="101"/>
                    <a:pt x="209" y="103"/>
                    <a:pt x="209" y="105"/>
                  </a:cubicBezTo>
                  <a:cubicBezTo>
                    <a:pt x="209" y="162"/>
                    <a:pt x="162" y="209"/>
                    <a:pt x="104" y="20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6" name="Freeform 678">
              <a:extLst>
                <a:ext uri="{FF2B5EF4-FFF2-40B4-BE49-F238E27FC236}">
                  <a16:creationId xmlns:a16="http://schemas.microsoft.com/office/drawing/2014/main" id="{34457F32-A845-D7B0-4773-62FB7818FA4A}"/>
                </a:ext>
              </a:extLst>
            </p:cNvPr>
            <p:cNvSpPr>
              <a:spLocks/>
            </p:cNvSpPr>
            <p:nvPr/>
          </p:nvSpPr>
          <p:spPr bwMode="auto">
            <a:xfrm>
              <a:off x="-1917550" y="5036237"/>
              <a:ext cx="450104" cy="450104"/>
            </a:xfrm>
            <a:custGeom>
              <a:avLst/>
              <a:gdLst>
                <a:gd name="T0" fmla="*/ 85 w 171"/>
                <a:gd name="T1" fmla="*/ 171 h 171"/>
                <a:gd name="T2" fmla="*/ 82 w 171"/>
                <a:gd name="T3" fmla="*/ 168 h 171"/>
                <a:gd name="T4" fmla="*/ 85 w 171"/>
                <a:gd name="T5" fmla="*/ 164 h 171"/>
                <a:gd name="T6" fmla="*/ 164 w 171"/>
                <a:gd name="T7" fmla="*/ 86 h 171"/>
                <a:gd name="T8" fmla="*/ 85 w 171"/>
                <a:gd name="T9" fmla="*/ 7 h 171"/>
                <a:gd name="T10" fmla="*/ 7 w 171"/>
                <a:gd name="T11" fmla="*/ 86 h 171"/>
                <a:gd name="T12" fmla="*/ 3 w 171"/>
                <a:gd name="T13" fmla="*/ 89 h 171"/>
                <a:gd name="T14" fmla="*/ 0 w 171"/>
                <a:gd name="T15" fmla="*/ 86 h 171"/>
                <a:gd name="T16" fmla="*/ 85 w 171"/>
                <a:gd name="T17" fmla="*/ 0 h 171"/>
                <a:gd name="T18" fmla="*/ 171 w 171"/>
                <a:gd name="T19" fmla="*/ 86 h 171"/>
                <a:gd name="T20" fmla="*/ 85 w 171"/>
                <a:gd name="T21"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171">
                  <a:moveTo>
                    <a:pt x="85" y="171"/>
                  </a:moveTo>
                  <a:cubicBezTo>
                    <a:pt x="83" y="171"/>
                    <a:pt x="82" y="170"/>
                    <a:pt x="82" y="168"/>
                  </a:cubicBezTo>
                  <a:cubicBezTo>
                    <a:pt x="82" y="166"/>
                    <a:pt x="83" y="164"/>
                    <a:pt x="85" y="164"/>
                  </a:cubicBezTo>
                  <a:cubicBezTo>
                    <a:pt x="129" y="164"/>
                    <a:pt x="164" y="129"/>
                    <a:pt x="164" y="86"/>
                  </a:cubicBezTo>
                  <a:cubicBezTo>
                    <a:pt x="164" y="42"/>
                    <a:pt x="129" y="7"/>
                    <a:pt x="85" y="7"/>
                  </a:cubicBezTo>
                  <a:cubicBezTo>
                    <a:pt x="42" y="7"/>
                    <a:pt x="7" y="42"/>
                    <a:pt x="7" y="86"/>
                  </a:cubicBezTo>
                  <a:cubicBezTo>
                    <a:pt x="7" y="88"/>
                    <a:pt x="5" y="89"/>
                    <a:pt x="3" y="89"/>
                  </a:cubicBezTo>
                  <a:cubicBezTo>
                    <a:pt x="1" y="89"/>
                    <a:pt x="0" y="88"/>
                    <a:pt x="0" y="86"/>
                  </a:cubicBezTo>
                  <a:cubicBezTo>
                    <a:pt x="0" y="38"/>
                    <a:pt x="38" y="0"/>
                    <a:pt x="85" y="0"/>
                  </a:cubicBezTo>
                  <a:cubicBezTo>
                    <a:pt x="133" y="0"/>
                    <a:pt x="171" y="38"/>
                    <a:pt x="171" y="86"/>
                  </a:cubicBezTo>
                  <a:cubicBezTo>
                    <a:pt x="171" y="133"/>
                    <a:pt x="133" y="171"/>
                    <a:pt x="85" y="1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7" name="Freeform 679">
              <a:extLst>
                <a:ext uri="{FF2B5EF4-FFF2-40B4-BE49-F238E27FC236}">
                  <a16:creationId xmlns:a16="http://schemas.microsoft.com/office/drawing/2014/main" id="{C70C7C0F-487D-2310-7CEB-7BFAC1688608}"/>
                </a:ext>
              </a:extLst>
            </p:cNvPr>
            <p:cNvSpPr>
              <a:spLocks/>
            </p:cNvSpPr>
            <p:nvPr/>
          </p:nvSpPr>
          <p:spPr bwMode="auto">
            <a:xfrm>
              <a:off x="-1802409" y="5078107"/>
              <a:ext cx="118632" cy="191906"/>
            </a:xfrm>
            <a:custGeom>
              <a:avLst/>
              <a:gdLst>
                <a:gd name="T0" fmla="*/ 42 w 46"/>
                <a:gd name="T1" fmla="*/ 73 h 73"/>
                <a:gd name="T2" fmla="*/ 41 w 46"/>
                <a:gd name="T3" fmla="*/ 73 h 73"/>
                <a:gd name="T4" fmla="*/ 2 w 46"/>
                <a:gd name="T5" fmla="*/ 53 h 73"/>
                <a:gd name="T6" fmla="*/ 1 w 46"/>
                <a:gd name="T7" fmla="*/ 49 h 73"/>
                <a:gd name="T8" fmla="*/ 6 w 46"/>
                <a:gd name="T9" fmla="*/ 47 h 73"/>
                <a:gd name="T10" fmla="*/ 39 w 46"/>
                <a:gd name="T11" fmla="*/ 64 h 73"/>
                <a:gd name="T12" fmla="*/ 39 w 46"/>
                <a:gd name="T13" fmla="*/ 4 h 73"/>
                <a:gd name="T14" fmla="*/ 42 w 46"/>
                <a:gd name="T15" fmla="*/ 0 h 73"/>
                <a:gd name="T16" fmla="*/ 46 w 46"/>
                <a:gd name="T17" fmla="*/ 4 h 73"/>
                <a:gd name="T18" fmla="*/ 46 w 46"/>
                <a:gd name="T19" fmla="*/ 70 h 73"/>
                <a:gd name="T20" fmla="*/ 44 w 46"/>
                <a:gd name="T21" fmla="*/ 73 h 73"/>
                <a:gd name="T22" fmla="*/ 42 w 46"/>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73">
                  <a:moveTo>
                    <a:pt x="42" y="73"/>
                  </a:moveTo>
                  <a:cubicBezTo>
                    <a:pt x="42" y="73"/>
                    <a:pt x="41" y="73"/>
                    <a:pt x="41" y="73"/>
                  </a:cubicBezTo>
                  <a:cubicBezTo>
                    <a:pt x="2" y="53"/>
                    <a:pt x="2" y="53"/>
                    <a:pt x="2" y="53"/>
                  </a:cubicBezTo>
                  <a:cubicBezTo>
                    <a:pt x="1" y="52"/>
                    <a:pt x="0" y="50"/>
                    <a:pt x="1" y="49"/>
                  </a:cubicBezTo>
                  <a:cubicBezTo>
                    <a:pt x="2" y="47"/>
                    <a:pt x="4" y="46"/>
                    <a:pt x="6" y="47"/>
                  </a:cubicBezTo>
                  <a:cubicBezTo>
                    <a:pt x="39" y="64"/>
                    <a:pt x="39" y="64"/>
                    <a:pt x="39" y="64"/>
                  </a:cubicBezTo>
                  <a:cubicBezTo>
                    <a:pt x="39" y="4"/>
                    <a:pt x="39" y="4"/>
                    <a:pt x="39" y="4"/>
                  </a:cubicBezTo>
                  <a:cubicBezTo>
                    <a:pt x="39" y="2"/>
                    <a:pt x="40" y="0"/>
                    <a:pt x="42" y="0"/>
                  </a:cubicBezTo>
                  <a:cubicBezTo>
                    <a:pt x="44" y="0"/>
                    <a:pt x="46" y="2"/>
                    <a:pt x="46" y="4"/>
                  </a:cubicBezTo>
                  <a:cubicBezTo>
                    <a:pt x="46" y="70"/>
                    <a:pt x="46" y="70"/>
                    <a:pt x="46" y="70"/>
                  </a:cubicBezTo>
                  <a:cubicBezTo>
                    <a:pt x="46" y="71"/>
                    <a:pt x="45" y="72"/>
                    <a:pt x="44" y="73"/>
                  </a:cubicBezTo>
                  <a:cubicBezTo>
                    <a:pt x="44" y="73"/>
                    <a:pt x="43" y="73"/>
                    <a:pt x="42" y="7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4284897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98164-49E7-3D4C-78A7-A616B448B06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5E3481A-906C-FEFC-EE89-CB2075EDB7B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A5E3481A-906C-FEFC-EE89-CB2075EDB7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A1FFBA2-0FFA-4FCA-693D-0CA2A40390D7}"/>
              </a:ext>
            </a:extLst>
          </p:cNvPr>
          <p:cNvSpPr>
            <a:spLocks noGrp="1"/>
          </p:cNvSpPr>
          <p:nvPr>
            <p:ph type="sldNum" sz="quarter" idx="12"/>
          </p:nvPr>
        </p:nvSpPr>
        <p:spPr/>
        <p:txBody>
          <a:bodyPr/>
          <a:lstStyle/>
          <a:p>
            <a:fld id="{4145DBE5-F440-4DC1-86E2-EA4CF186D269}" type="slidenum">
              <a:rPr lang="en-US" smtClean="0"/>
              <a:pPr/>
              <a:t>105</a:t>
            </a:fld>
            <a:endParaRPr lang="en-US" dirty="0"/>
          </a:p>
        </p:txBody>
      </p:sp>
      <p:sp>
        <p:nvSpPr>
          <p:cNvPr id="4" name="Title 3">
            <a:extLst>
              <a:ext uri="{FF2B5EF4-FFF2-40B4-BE49-F238E27FC236}">
                <a16:creationId xmlns:a16="http://schemas.microsoft.com/office/drawing/2014/main" id="{70AB6092-B12D-0E13-5423-BB0B54DE6C7B}"/>
              </a:ext>
            </a:extLst>
          </p:cNvPr>
          <p:cNvSpPr>
            <a:spLocks noGrp="1"/>
          </p:cNvSpPr>
          <p:nvPr>
            <p:ph type="title"/>
          </p:nvPr>
        </p:nvSpPr>
        <p:spPr/>
        <p:txBody>
          <a:bodyPr vert="horz"/>
          <a:lstStyle/>
          <a:p>
            <a:r>
              <a:rPr lang="en-US" dirty="0"/>
              <a:t>Icons </a:t>
            </a:r>
          </a:p>
        </p:txBody>
      </p:sp>
      <p:grpSp>
        <p:nvGrpSpPr>
          <p:cNvPr id="28" name="Shape1_20200717_142329">
            <a:extLst>
              <a:ext uri="{FF2B5EF4-FFF2-40B4-BE49-F238E27FC236}">
                <a16:creationId xmlns:a16="http://schemas.microsoft.com/office/drawing/2014/main" id="{6EAA207C-6859-6D05-C8CF-07CD0F46B475}"/>
              </a:ext>
            </a:extLst>
          </p:cNvPr>
          <p:cNvGrpSpPr>
            <a:grpSpLocks noChangeAspect="1"/>
          </p:cNvGrpSpPr>
          <p:nvPr/>
        </p:nvGrpSpPr>
        <p:grpSpPr>
          <a:xfrm>
            <a:off x="8378467" y="2592677"/>
            <a:ext cx="657290" cy="472848"/>
            <a:chOff x="-5822950" y="3629026"/>
            <a:chExt cx="311150" cy="223838"/>
          </a:xfrm>
          <a:solidFill>
            <a:schemeClr val="accent1"/>
          </a:solidFill>
        </p:grpSpPr>
        <p:sp>
          <p:nvSpPr>
            <p:cNvPr id="189" name="Freeform 680">
              <a:extLst>
                <a:ext uri="{FF2B5EF4-FFF2-40B4-BE49-F238E27FC236}">
                  <a16:creationId xmlns:a16="http://schemas.microsoft.com/office/drawing/2014/main" id="{096D5670-D583-5B46-AAC3-8EA3887F7D9D}"/>
                </a:ext>
              </a:extLst>
            </p:cNvPr>
            <p:cNvSpPr>
              <a:spLocks/>
            </p:cNvSpPr>
            <p:nvPr/>
          </p:nvSpPr>
          <p:spPr bwMode="auto">
            <a:xfrm>
              <a:off x="-5627688" y="3667126"/>
              <a:ext cx="68263" cy="73025"/>
            </a:xfrm>
            <a:custGeom>
              <a:avLst/>
              <a:gdLst>
                <a:gd name="T0" fmla="*/ 4 w 58"/>
                <a:gd name="T1" fmla="*/ 61 h 61"/>
                <a:gd name="T2" fmla="*/ 2 w 58"/>
                <a:gd name="T3" fmla="*/ 60 h 61"/>
                <a:gd name="T4" fmla="*/ 2 w 58"/>
                <a:gd name="T5" fmla="*/ 55 h 61"/>
                <a:gd name="T6" fmla="*/ 51 w 58"/>
                <a:gd name="T7" fmla="*/ 1 h 61"/>
                <a:gd name="T8" fmla="*/ 56 w 58"/>
                <a:gd name="T9" fmla="*/ 1 h 61"/>
                <a:gd name="T10" fmla="*/ 56 w 58"/>
                <a:gd name="T11" fmla="*/ 6 h 61"/>
                <a:gd name="T12" fmla="*/ 7 w 58"/>
                <a:gd name="T13" fmla="*/ 60 h 61"/>
                <a:gd name="T14" fmla="*/ 4 w 58"/>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1">
                  <a:moveTo>
                    <a:pt x="4" y="61"/>
                  </a:moveTo>
                  <a:cubicBezTo>
                    <a:pt x="3" y="61"/>
                    <a:pt x="2" y="61"/>
                    <a:pt x="2" y="60"/>
                  </a:cubicBezTo>
                  <a:cubicBezTo>
                    <a:pt x="0" y="59"/>
                    <a:pt x="0" y="57"/>
                    <a:pt x="2" y="55"/>
                  </a:cubicBezTo>
                  <a:cubicBezTo>
                    <a:pt x="51" y="1"/>
                    <a:pt x="51" y="1"/>
                    <a:pt x="51" y="1"/>
                  </a:cubicBezTo>
                  <a:cubicBezTo>
                    <a:pt x="53" y="0"/>
                    <a:pt x="55" y="0"/>
                    <a:pt x="56" y="1"/>
                  </a:cubicBezTo>
                  <a:cubicBezTo>
                    <a:pt x="58" y="2"/>
                    <a:pt x="58" y="5"/>
                    <a:pt x="56" y="6"/>
                  </a:cubicBezTo>
                  <a:cubicBezTo>
                    <a:pt x="7" y="60"/>
                    <a:pt x="7" y="60"/>
                    <a:pt x="7" y="60"/>
                  </a:cubicBezTo>
                  <a:cubicBezTo>
                    <a:pt x="6" y="61"/>
                    <a:pt x="5" y="61"/>
                    <a:pt x="4"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0" name="Freeform 681">
              <a:extLst>
                <a:ext uri="{FF2B5EF4-FFF2-40B4-BE49-F238E27FC236}">
                  <a16:creationId xmlns:a16="http://schemas.microsoft.com/office/drawing/2014/main" id="{FC1EA19C-041C-6793-0B0C-66A5C88BE101}"/>
                </a:ext>
              </a:extLst>
            </p:cNvPr>
            <p:cNvSpPr>
              <a:spLocks/>
            </p:cNvSpPr>
            <p:nvPr/>
          </p:nvSpPr>
          <p:spPr bwMode="auto">
            <a:xfrm>
              <a:off x="-5699125" y="3713163"/>
              <a:ext cx="52388" cy="33338"/>
            </a:xfrm>
            <a:custGeom>
              <a:avLst/>
              <a:gdLst>
                <a:gd name="T0" fmla="*/ 38 w 43"/>
                <a:gd name="T1" fmla="*/ 27 h 27"/>
                <a:gd name="T2" fmla="*/ 37 w 43"/>
                <a:gd name="T3" fmla="*/ 27 h 27"/>
                <a:gd name="T4" fmla="*/ 2 w 43"/>
                <a:gd name="T5" fmla="*/ 7 h 27"/>
                <a:gd name="T6" fmla="*/ 1 w 43"/>
                <a:gd name="T7" fmla="*/ 2 h 27"/>
                <a:gd name="T8" fmla="*/ 5 w 43"/>
                <a:gd name="T9" fmla="*/ 1 h 27"/>
                <a:gd name="T10" fmla="*/ 40 w 43"/>
                <a:gd name="T11" fmla="*/ 21 h 27"/>
                <a:gd name="T12" fmla="*/ 42 w 43"/>
                <a:gd name="T13" fmla="*/ 26 h 27"/>
                <a:gd name="T14" fmla="*/ 38 w 43"/>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7">
                  <a:moveTo>
                    <a:pt x="38" y="27"/>
                  </a:moveTo>
                  <a:cubicBezTo>
                    <a:pt x="38" y="27"/>
                    <a:pt x="37" y="27"/>
                    <a:pt x="37" y="27"/>
                  </a:cubicBezTo>
                  <a:cubicBezTo>
                    <a:pt x="2" y="7"/>
                    <a:pt x="2" y="7"/>
                    <a:pt x="2" y="7"/>
                  </a:cubicBezTo>
                  <a:cubicBezTo>
                    <a:pt x="0" y="6"/>
                    <a:pt x="0" y="4"/>
                    <a:pt x="1" y="2"/>
                  </a:cubicBezTo>
                  <a:cubicBezTo>
                    <a:pt x="1" y="0"/>
                    <a:pt x="4" y="0"/>
                    <a:pt x="5" y="1"/>
                  </a:cubicBezTo>
                  <a:cubicBezTo>
                    <a:pt x="40" y="21"/>
                    <a:pt x="40" y="21"/>
                    <a:pt x="40" y="21"/>
                  </a:cubicBezTo>
                  <a:cubicBezTo>
                    <a:pt x="42" y="22"/>
                    <a:pt x="43" y="24"/>
                    <a:pt x="42" y="26"/>
                  </a:cubicBezTo>
                  <a:cubicBezTo>
                    <a:pt x="41" y="27"/>
                    <a:pt x="40" y="27"/>
                    <a:pt x="38"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1" name="Freeform 682">
              <a:extLst>
                <a:ext uri="{FF2B5EF4-FFF2-40B4-BE49-F238E27FC236}">
                  <a16:creationId xmlns:a16="http://schemas.microsoft.com/office/drawing/2014/main" id="{24B15D80-9255-2415-FDFF-5E11E75C9095}"/>
                </a:ext>
              </a:extLst>
            </p:cNvPr>
            <p:cNvSpPr>
              <a:spLocks/>
            </p:cNvSpPr>
            <p:nvPr/>
          </p:nvSpPr>
          <p:spPr bwMode="auto">
            <a:xfrm>
              <a:off x="-5800725" y="3716338"/>
              <a:ext cx="80963" cy="76200"/>
            </a:xfrm>
            <a:custGeom>
              <a:avLst/>
              <a:gdLst>
                <a:gd name="T0" fmla="*/ 4 w 67"/>
                <a:gd name="T1" fmla="*/ 63 h 63"/>
                <a:gd name="T2" fmla="*/ 1 w 67"/>
                <a:gd name="T3" fmla="*/ 62 h 63"/>
                <a:gd name="T4" fmla="*/ 1 w 67"/>
                <a:gd name="T5" fmla="*/ 57 h 63"/>
                <a:gd name="T6" fmla="*/ 60 w 67"/>
                <a:gd name="T7" fmla="*/ 1 h 63"/>
                <a:gd name="T8" fmla="*/ 65 w 67"/>
                <a:gd name="T9" fmla="*/ 1 h 63"/>
                <a:gd name="T10" fmla="*/ 65 w 67"/>
                <a:gd name="T11" fmla="*/ 6 h 63"/>
                <a:gd name="T12" fmla="*/ 6 w 67"/>
                <a:gd name="T13" fmla="*/ 62 h 63"/>
                <a:gd name="T14" fmla="*/ 4 w 67"/>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3">
                  <a:moveTo>
                    <a:pt x="4" y="63"/>
                  </a:moveTo>
                  <a:cubicBezTo>
                    <a:pt x="3" y="63"/>
                    <a:pt x="2" y="63"/>
                    <a:pt x="1" y="62"/>
                  </a:cubicBezTo>
                  <a:cubicBezTo>
                    <a:pt x="0" y="61"/>
                    <a:pt x="0" y="59"/>
                    <a:pt x="1" y="57"/>
                  </a:cubicBezTo>
                  <a:cubicBezTo>
                    <a:pt x="60" y="1"/>
                    <a:pt x="60" y="1"/>
                    <a:pt x="60" y="1"/>
                  </a:cubicBezTo>
                  <a:cubicBezTo>
                    <a:pt x="62" y="0"/>
                    <a:pt x="64" y="0"/>
                    <a:pt x="65" y="1"/>
                  </a:cubicBezTo>
                  <a:cubicBezTo>
                    <a:pt x="67" y="3"/>
                    <a:pt x="67" y="5"/>
                    <a:pt x="65" y="6"/>
                  </a:cubicBezTo>
                  <a:cubicBezTo>
                    <a:pt x="6" y="62"/>
                    <a:pt x="6" y="62"/>
                    <a:pt x="6" y="62"/>
                  </a:cubicBezTo>
                  <a:cubicBezTo>
                    <a:pt x="6" y="63"/>
                    <a:pt x="5" y="63"/>
                    <a:pt x="4"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2" name="Freeform 683">
              <a:extLst>
                <a:ext uri="{FF2B5EF4-FFF2-40B4-BE49-F238E27FC236}">
                  <a16:creationId xmlns:a16="http://schemas.microsoft.com/office/drawing/2014/main" id="{9A83FB63-6453-89D6-160A-967D78241D6D}"/>
                </a:ext>
              </a:extLst>
            </p:cNvPr>
            <p:cNvSpPr>
              <a:spLocks noEditPoints="1"/>
            </p:cNvSpPr>
            <p:nvPr/>
          </p:nvSpPr>
          <p:spPr bwMode="auto">
            <a:xfrm>
              <a:off x="-5734050" y="3686176"/>
              <a:ext cx="44450" cy="44450"/>
            </a:xfrm>
            <a:custGeom>
              <a:avLst/>
              <a:gdLst>
                <a:gd name="T0" fmla="*/ 19 w 37"/>
                <a:gd name="T1" fmla="*/ 37 h 37"/>
                <a:gd name="T2" fmla="*/ 0 w 37"/>
                <a:gd name="T3" fmla="*/ 19 h 37"/>
                <a:gd name="T4" fmla="*/ 19 w 37"/>
                <a:gd name="T5" fmla="*/ 0 h 37"/>
                <a:gd name="T6" fmla="*/ 37 w 37"/>
                <a:gd name="T7" fmla="*/ 19 h 37"/>
                <a:gd name="T8" fmla="*/ 19 w 37"/>
                <a:gd name="T9" fmla="*/ 37 h 37"/>
                <a:gd name="T10" fmla="*/ 19 w 37"/>
                <a:gd name="T11" fmla="*/ 7 h 37"/>
                <a:gd name="T12" fmla="*/ 7 w 37"/>
                <a:gd name="T13" fmla="*/ 19 h 37"/>
                <a:gd name="T14" fmla="*/ 19 w 37"/>
                <a:gd name="T15" fmla="*/ 30 h 37"/>
                <a:gd name="T16" fmla="*/ 30 w 37"/>
                <a:gd name="T17" fmla="*/ 19 h 37"/>
                <a:gd name="T18" fmla="*/ 19 w 37"/>
                <a:gd name="T1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9" y="37"/>
                  </a:moveTo>
                  <a:cubicBezTo>
                    <a:pt x="8" y="37"/>
                    <a:pt x="0" y="29"/>
                    <a:pt x="0" y="19"/>
                  </a:cubicBezTo>
                  <a:cubicBezTo>
                    <a:pt x="0" y="8"/>
                    <a:pt x="8" y="0"/>
                    <a:pt x="19" y="0"/>
                  </a:cubicBezTo>
                  <a:cubicBezTo>
                    <a:pt x="29" y="0"/>
                    <a:pt x="37" y="8"/>
                    <a:pt x="37" y="19"/>
                  </a:cubicBezTo>
                  <a:cubicBezTo>
                    <a:pt x="37" y="29"/>
                    <a:pt x="29" y="37"/>
                    <a:pt x="19" y="37"/>
                  </a:cubicBezTo>
                  <a:close/>
                  <a:moveTo>
                    <a:pt x="19" y="7"/>
                  </a:moveTo>
                  <a:cubicBezTo>
                    <a:pt x="12" y="7"/>
                    <a:pt x="7" y="12"/>
                    <a:pt x="7" y="19"/>
                  </a:cubicBezTo>
                  <a:cubicBezTo>
                    <a:pt x="7" y="25"/>
                    <a:pt x="12" y="30"/>
                    <a:pt x="19" y="30"/>
                  </a:cubicBezTo>
                  <a:cubicBezTo>
                    <a:pt x="25" y="30"/>
                    <a:pt x="30" y="25"/>
                    <a:pt x="30" y="19"/>
                  </a:cubicBezTo>
                  <a:cubicBezTo>
                    <a:pt x="30" y="12"/>
                    <a:pt x="25" y="7"/>
                    <a:pt x="19"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3" name="Freeform 684">
              <a:extLst>
                <a:ext uri="{FF2B5EF4-FFF2-40B4-BE49-F238E27FC236}">
                  <a16:creationId xmlns:a16="http://schemas.microsoft.com/office/drawing/2014/main" id="{C1B9AF59-4E7A-4014-02C0-09F2DA254D74}"/>
                </a:ext>
              </a:extLst>
            </p:cNvPr>
            <p:cNvSpPr>
              <a:spLocks noEditPoints="1"/>
            </p:cNvSpPr>
            <p:nvPr/>
          </p:nvSpPr>
          <p:spPr bwMode="auto">
            <a:xfrm>
              <a:off x="-5659438" y="3729038"/>
              <a:ext cx="46038" cy="44450"/>
            </a:xfrm>
            <a:custGeom>
              <a:avLst/>
              <a:gdLst>
                <a:gd name="T0" fmla="*/ 19 w 38"/>
                <a:gd name="T1" fmla="*/ 37 h 37"/>
                <a:gd name="T2" fmla="*/ 0 w 38"/>
                <a:gd name="T3" fmla="*/ 19 h 37"/>
                <a:gd name="T4" fmla="*/ 19 w 38"/>
                <a:gd name="T5" fmla="*/ 0 h 37"/>
                <a:gd name="T6" fmla="*/ 38 w 38"/>
                <a:gd name="T7" fmla="*/ 19 h 37"/>
                <a:gd name="T8" fmla="*/ 19 w 38"/>
                <a:gd name="T9" fmla="*/ 37 h 37"/>
                <a:gd name="T10" fmla="*/ 19 w 38"/>
                <a:gd name="T11" fmla="*/ 7 h 37"/>
                <a:gd name="T12" fmla="*/ 8 w 38"/>
                <a:gd name="T13" fmla="*/ 19 h 37"/>
                <a:gd name="T14" fmla="*/ 19 w 38"/>
                <a:gd name="T15" fmla="*/ 30 h 37"/>
                <a:gd name="T16" fmla="*/ 31 w 38"/>
                <a:gd name="T17" fmla="*/ 19 h 37"/>
                <a:gd name="T18" fmla="*/ 19 w 38"/>
                <a:gd name="T1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19" y="37"/>
                  </a:moveTo>
                  <a:cubicBezTo>
                    <a:pt x="9" y="37"/>
                    <a:pt x="0" y="29"/>
                    <a:pt x="0" y="19"/>
                  </a:cubicBezTo>
                  <a:cubicBezTo>
                    <a:pt x="0" y="8"/>
                    <a:pt x="9" y="0"/>
                    <a:pt x="19" y="0"/>
                  </a:cubicBezTo>
                  <a:cubicBezTo>
                    <a:pt x="29" y="0"/>
                    <a:pt x="38" y="8"/>
                    <a:pt x="38" y="19"/>
                  </a:cubicBezTo>
                  <a:cubicBezTo>
                    <a:pt x="38" y="29"/>
                    <a:pt x="29" y="37"/>
                    <a:pt x="19" y="37"/>
                  </a:cubicBezTo>
                  <a:close/>
                  <a:moveTo>
                    <a:pt x="19" y="7"/>
                  </a:moveTo>
                  <a:cubicBezTo>
                    <a:pt x="13" y="7"/>
                    <a:pt x="8" y="12"/>
                    <a:pt x="8" y="19"/>
                  </a:cubicBezTo>
                  <a:cubicBezTo>
                    <a:pt x="8" y="25"/>
                    <a:pt x="13" y="30"/>
                    <a:pt x="19" y="30"/>
                  </a:cubicBezTo>
                  <a:cubicBezTo>
                    <a:pt x="25" y="30"/>
                    <a:pt x="31" y="25"/>
                    <a:pt x="31" y="19"/>
                  </a:cubicBezTo>
                  <a:cubicBezTo>
                    <a:pt x="31" y="12"/>
                    <a:pt x="25" y="7"/>
                    <a:pt x="19"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4" name="Freeform 685">
              <a:extLst>
                <a:ext uri="{FF2B5EF4-FFF2-40B4-BE49-F238E27FC236}">
                  <a16:creationId xmlns:a16="http://schemas.microsoft.com/office/drawing/2014/main" id="{1655E643-CA2D-8830-D8CB-064710B916F8}"/>
                </a:ext>
              </a:extLst>
            </p:cNvPr>
            <p:cNvSpPr>
              <a:spLocks noEditPoints="1"/>
            </p:cNvSpPr>
            <p:nvPr/>
          </p:nvSpPr>
          <p:spPr bwMode="auto">
            <a:xfrm>
              <a:off x="-5573713" y="3635376"/>
              <a:ext cx="46038" cy="44450"/>
            </a:xfrm>
            <a:custGeom>
              <a:avLst/>
              <a:gdLst>
                <a:gd name="T0" fmla="*/ 19 w 38"/>
                <a:gd name="T1" fmla="*/ 37 h 37"/>
                <a:gd name="T2" fmla="*/ 0 w 38"/>
                <a:gd name="T3" fmla="*/ 19 h 37"/>
                <a:gd name="T4" fmla="*/ 19 w 38"/>
                <a:gd name="T5" fmla="*/ 0 h 37"/>
                <a:gd name="T6" fmla="*/ 38 w 38"/>
                <a:gd name="T7" fmla="*/ 19 h 37"/>
                <a:gd name="T8" fmla="*/ 19 w 38"/>
                <a:gd name="T9" fmla="*/ 37 h 37"/>
                <a:gd name="T10" fmla="*/ 19 w 38"/>
                <a:gd name="T11" fmla="*/ 7 h 37"/>
                <a:gd name="T12" fmla="*/ 7 w 38"/>
                <a:gd name="T13" fmla="*/ 19 h 37"/>
                <a:gd name="T14" fmla="*/ 19 w 38"/>
                <a:gd name="T15" fmla="*/ 30 h 37"/>
                <a:gd name="T16" fmla="*/ 30 w 38"/>
                <a:gd name="T17" fmla="*/ 19 h 37"/>
                <a:gd name="T18" fmla="*/ 19 w 38"/>
                <a:gd name="T19"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19" y="37"/>
                  </a:moveTo>
                  <a:cubicBezTo>
                    <a:pt x="9" y="37"/>
                    <a:pt x="0" y="29"/>
                    <a:pt x="0" y="19"/>
                  </a:cubicBezTo>
                  <a:cubicBezTo>
                    <a:pt x="0" y="8"/>
                    <a:pt x="9" y="0"/>
                    <a:pt x="19" y="0"/>
                  </a:cubicBezTo>
                  <a:cubicBezTo>
                    <a:pt x="29" y="0"/>
                    <a:pt x="38" y="8"/>
                    <a:pt x="38" y="19"/>
                  </a:cubicBezTo>
                  <a:cubicBezTo>
                    <a:pt x="38" y="29"/>
                    <a:pt x="29" y="37"/>
                    <a:pt x="19" y="37"/>
                  </a:cubicBezTo>
                  <a:close/>
                  <a:moveTo>
                    <a:pt x="19" y="7"/>
                  </a:moveTo>
                  <a:cubicBezTo>
                    <a:pt x="13" y="7"/>
                    <a:pt x="7" y="12"/>
                    <a:pt x="7" y="19"/>
                  </a:cubicBezTo>
                  <a:cubicBezTo>
                    <a:pt x="7" y="25"/>
                    <a:pt x="13" y="30"/>
                    <a:pt x="19" y="30"/>
                  </a:cubicBezTo>
                  <a:cubicBezTo>
                    <a:pt x="25" y="30"/>
                    <a:pt x="30" y="25"/>
                    <a:pt x="30" y="19"/>
                  </a:cubicBezTo>
                  <a:cubicBezTo>
                    <a:pt x="30" y="12"/>
                    <a:pt x="25" y="7"/>
                    <a:pt x="19"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5" name="Freeform 686">
              <a:extLst>
                <a:ext uri="{FF2B5EF4-FFF2-40B4-BE49-F238E27FC236}">
                  <a16:creationId xmlns:a16="http://schemas.microsoft.com/office/drawing/2014/main" id="{D8E70700-B13A-661B-AAA8-B3E1D438FF53}"/>
                </a:ext>
              </a:extLst>
            </p:cNvPr>
            <p:cNvSpPr>
              <a:spLocks/>
            </p:cNvSpPr>
            <p:nvPr/>
          </p:nvSpPr>
          <p:spPr bwMode="auto">
            <a:xfrm>
              <a:off x="-5802313" y="3629026"/>
              <a:ext cx="290513" cy="204788"/>
            </a:xfrm>
            <a:custGeom>
              <a:avLst/>
              <a:gdLst>
                <a:gd name="T0" fmla="*/ 240 w 243"/>
                <a:gd name="T1" fmla="*/ 171 h 171"/>
                <a:gd name="T2" fmla="*/ 3 w 243"/>
                <a:gd name="T3" fmla="*/ 171 h 171"/>
                <a:gd name="T4" fmla="*/ 0 w 243"/>
                <a:gd name="T5" fmla="*/ 167 h 171"/>
                <a:gd name="T6" fmla="*/ 0 w 243"/>
                <a:gd name="T7" fmla="*/ 4 h 171"/>
                <a:gd name="T8" fmla="*/ 3 w 243"/>
                <a:gd name="T9" fmla="*/ 0 h 171"/>
                <a:gd name="T10" fmla="*/ 7 w 243"/>
                <a:gd name="T11" fmla="*/ 4 h 171"/>
                <a:gd name="T12" fmla="*/ 7 w 243"/>
                <a:gd name="T13" fmla="*/ 164 h 171"/>
                <a:gd name="T14" fmla="*/ 240 w 243"/>
                <a:gd name="T15" fmla="*/ 164 h 171"/>
                <a:gd name="T16" fmla="*/ 243 w 243"/>
                <a:gd name="T17" fmla="*/ 167 h 171"/>
                <a:gd name="T18" fmla="*/ 240 w 243"/>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171">
                  <a:moveTo>
                    <a:pt x="240" y="171"/>
                  </a:moveTo>
                  <a:cubicBezTo>
                    <a:pt x="3" y="171"/>
                    <a:pt x="3" y="171"/>
                    <a:pt x="3" y="171"/>
                  </a:cubicBezTo>
                  <a:cubicBezTo>
                    <a:pt x="1" y="171"/>
                    <a:pt x="0" y="169"/>
                    <a:pt x="0" y="167"/>
                  </a:cubicBezTo>
                  <a:cubicBezTo>
                    <a:pt x="0" y="4"/>
                    <a:pt x="0" y="4"/>
                    <a:pt x="0" y="4"/>
                  </a:cubicBezTo>
                  <a:cubicBezTo>
                    <a:pt x="0" y="2"/>
                    <a:pt x="1" y="0"/>
                    <a:pt x="3" y="0"/>
                  </a:cubicBezTo>
                  <a:cubicBezTo>
                    <a:pt x="5" y="0"/>
                    <a:pt x="7" y="2"/>
                    <a:pt x="7" y="4"/>
                  </a:cubicBezTo>
                  <a:cubicBezTo>
                    <a:pt x="7" y="164"/>
                    <a:pt x="7" y="164"/>
                    <a:pt x="7" y="164"/>
                  </a:cubicBezTo>
                  <a:cubicBezTo>
                    <a:pt x="240" y="164"/>
                    <a:pt x="240" y="164"/>
                    <a:pt x="240" y="164"/>
                  </a:cubicBezTo>
                  <a:cubicBezTo>
                    <a:pt x="242" y="164"/>
                    <a:pt x="243" y="165"/>
                    <a:pt x="243" y="167"/>
                  </a:cubicBezTo>
                  <a:cubicBezTo>
                    <a:pt x="243" y="169"/>
                    <a:pt x="242" y="171"/>
                    <a:pt x="240" y="1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6" name="Freeform 687">
              <a:extLst>
                <a:ext uri="{FF2B5EF4-FFF2-40B4-BE49-F238E27FC236}">
                  <a16:creationId xmlns:a16="http://schemas.microsoft.com/office/drawing/2014/main" id="{66A26401-84F3-19C6-3C87-182662744A55}"/>
                </a:ext>
              </a:extLst>
            </p:cNvPr>
            <p:cNvSpPr>
              <a:spLocks/>
            </p:cNvSpPr>
            <p:nvPr/>
          </p:nvSpPr>
          <p:spPr bwMode="auto">
            <a:xfrm>
              <a:off x="-5822950" y="3629026"/>
              <a:ext cx="47625" cy="28575"/>
            </a:xfrm>
            <a:custGeom>
              <a:avLst/>
              <a:gdLst>
                <a:gd name="T0" fmla="*/ 36 w 40"/>
                <a:gd name="T1" fmla="*/ 23 h 24"/>
                <a:gd name="T2" fmla="*/ 34 w 40"/>
                <a:gd name="T3" fmla="*/ 22 h 24"/>
                <a:gd name="T4" fmla="*/ 20 w 40"/>
                <a:gd name="T5" fmla="*/ 9 h 24"/>
                <a:gd name="T6" fmla="*/ 7 w 40"/>
                <a:gd name="T7" fmla="*/ 22 h 24"/>
                <a:gd name="T8" fmla="*/ 2 w 40"/>
                <a:gd name="T9" fmla="*/ 22 h 24"/>
                <a:gd name="T10" fmla="*/ 2 w 40"/>
                <a:gd name="T11" fmla="*/ 17 h 24"/>
                <a:gd name="T12" fmla="*/ 18 w 40"/>
                <a:gd name="T13" fmla="*/ 1 h 24"/>
                <a:gd name="T14" fmla="*/ 23 w 40"/>
                <a:gd name="T15" fmla="*/ 1 h 24"/>
                <a:gd name="T16" fmla="*/ 39 w 40"/>
                <a:gd name="T17" fmla="*/ 17 h 24"/>
                <a:gd name="T18" fmla="*/ 39 w 40"/>
                <a:gd name="T19" fmla="*/ 22 h 24"/>
                <a:gd name="T20" fmla="*/ 36 w 40"/>
                <a:gd name="T2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4">
                  <a:moveTo>
                    <a:pt x="36" y="23"/>
                  </a:moveTo>
                  <a:cubicBezTo>
                    <a:pt x="35" y="23"/>
                    <a:pt x="34" y="23"/>
                    <a:pt x="34" y="22"/>
                  </a:cubicBezTo>
                  <a:cubicBezTo>
                    <a:pt x="20" y="9"/>
                    <a:pt x="20" y="9"/>
                    <a:pt x="20" y="9"/>
                  </a:cubicBezTo>
                  <a:cubicBezTo>
                    <a:pt x="7" y="22"/>
                    <a:pt x="7" y="22"/>
                    <a:pt x="7" y="22"/>
                  </a:cubicBezTo>
                  <a:cubicBezTo>
                    <a:pt x="6" y="24"/>
                    <a:pt x="3" y="24"/>
                    <a:pt x="2" y="22"/>
                  </a:cubicBezTo>
                  <a:cubicBezTo>
                    <a:pt x="0" y="21"/>
                    <a:pt x="0" y="18"/>
                    <a:pt x="2" y="17"/>
                  </a:cubicBezTo>
                  <a:cubicBezTo>
                    <a:pt x="18" y="1"/>
                    <a:pt x="18" y="1"/>
                    <a:pt x="18" y="1"/>
                  </a:cubicBezTo>
                  <a:cubicBezTo>
                    <a:pt x="19" y="0"/>
                    <a:pt x="22" y="0"/>
                    <a:pt x="23" y="1"/>
                  </a:cubicBezTo>
                  <a:cubicBezTo>
                    <a:pt x="39" y="17"/>
                    <a:pt x="39" y="17"/>
                    <a:pt x="39" y="17"/>
                  </a:cubicBezTo>
                  <a:cubicBezTo>
                    <a:pt x="40" y="18"/>
                    <a:pt x="40" y="21"/>
                    <a:pt x="39" y="22"/>
                  </a:cubicBezTo>
                  <a:cubicBezTo>
                    <a:pt x="38" y="23"/>
                    <a:pt x="37" y="23"/>
                    <a:pt x="36"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7" name="Freeform 688">
              <a:extLst>
                <a:ext uri="{FF2B5EF4-FFF2-40B4-BE49-F238E27FC236}">
                  <a16:creationId xmlns:a16="http://schemas.microsoft.com/office/drawing/2014/main" id="{BB630C14-D154-4A65-C360-FECE09A7E79A}"/>
                </a:ext>
              </a:extLst>
            </p:cNvPr>
            <p:cNvSpPr>
              <a:spLocks/>
            </p:cNvSpPr>
            <p:nvPr/>
          </p:nvSpPr>
          <p:spPr bwMode="auto">
            <a:xfrm>
              <a:off x="-5540375" y="3803651"/>
              <a:ext cx="28575" cy="49213"/>
            </a:xfrm>
            <a:custGeom>
              <a:avLst/>
              <a:gdLst>
                <a:gd name="T0" fmla="*/ 4 w 23"/>
                <a:gd name="T1" fmla="*/ 40 h 40"/>
                <a:gd name="T2" fmla="*/ 1 w 23"/>
                <a:gd name="T3" fmla="*/ 39 h 40"/>
                <a:gd name="T4" fmla="*/ 1 w 23"/>
                <a:gd name="T5" fmla="*/ 34 h 40"/>
                <a:gd name="T6" fmla="*/ 15 w 23"/>
                <a:gd name="T7" fmla="*/ 20 h 40"/>
                <a:gd name="T8" fmla="*/ 1 w 23"/>
                <a:gd name="T9" fmla="*/ 7 h 40"/>
                <a:gd name="T10" fmla="*/ 1 w 23"/>
                <a:gd name="T11" fmla="*/ 2 h 40"/>
                <a:gd name="T12" fmla="*/ 6 w 23"/>
                <a:gd name="T13" fmla="*/ 2 h 40"/>
                <a:gd name="T14" fmla="*/ 22 w 23"/>
                <a:gd name="T15" fmla="*/ 18 h 40"/>
                <a:gd name="T16" fmla="*/ 23 w 23"/>
                <a:gd name="T17" fmla="*/ 20 h 40"/>
                <a:gd name="T18" fmla="*/ 22 w 23"/>
                <a:gd name="T19" fmla="*/ 23 h 40"/>
                <a:gd name="T20" fmla="*/ 6 w 23"/>
                <a:gd name="T21" fmla="*/ 39 h 40"/>
                <a:gd name="T22" fmla="*/ 4 w 23"/>
                <a:gd name="T2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0">
                  <a:moveTo>
                    <a:pt x="4" y="40"/>
                  </a:moveTo>
                  <a:cubicBezTo>
                    <a:pt x="3" y="40"/>
                    <a:pt x="2" y="39"/>
                    <a:pt x="1" y="39"/>
                  </a:cubicBezTo>
                  <a:cubicBezTo>
                    <a:pt x="0" y="37"/>
                    <a:pt x="0" y="35"/>
                    <a:pt x="1" y="34"/>
                  </a:cubicBezTo>
                  <a:cubicBezTo>
                    <a:pt x="15" y="20"/>
                    <a:pt x="15" y="20"/>
                    <a:pt x="15" y="20"/>
                  </a:cubicBezTo>
                  <a:cubicBezTo>
                    <a:pt x="1" y="7"/>
                    <a:pt x="1" y="7"/>
                    <a:pt x="1" y="7"/>
                  </a:cubicBezTo>
                  <a:cubicBezTo>
                    <a:pt x="0" y="5"/>
                    <a:pt x="0" y="3"/>
                    <a:pt x="1" y="2"/>
                  </a:cubicBezTo>
                  <a:cubicBezTo>
                    <a:pt x="3" y="0"/>
                    <a:pt x="5" y="0"/>
                    <a:pt x="6" y="2"/>
                  </a:cubicBezTo>
                  <a:cubicBezTo>
                    <a:pt x="22" y="18"/>
                    <a:pt x="22" y="18"/>
                    <a:pt x="22" y="18"/>
                  </a:cubicBezTo>
                  <a:cubicBezTo>
                    <a:pt x="23" y="18"/>
                    <a:pt x="23" y="19"/>
                    <a:pt x="23" y="20"/>
                  </a:cubicBezTo>
                  <a:cubicBezTo>
                    <a:pt x="23" y="21"/>
                    <a:pt x="23" y="22"/>
                    <a:pt x="22" y="23"/>
                  </a:cubicBezTo>
                  <a:cubicBezTo>
                    <a:pt x="6" y="39"/>
                    <a:pt x="6" y="39"/>
                    <a:pt x="6" y="39"/>
                  </a:cubicBezTo>
                  <a:cubicBezTo>
                    <a:pt x="6" y="39"/>
                    <a:pt x="5" y="40"/>
                    <a:pt x="4"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29" name="Shape2_20200717_142329">
            <a:extLst>
              <a:ext uri="{FF2B5EF4-FFF2-40B4-BE49-F238E27FC236}">
                <a16:creationId xmlns:a16="http://schemas.microsoft.com/office/drawing/2014/main" id="{23D748DA-90DF-EA6B-E093-12E5A5BD09E9}"/>
              </a:ext>
            </a:extLst>
          </p:cNvPr>
          <p:cNvGrpSpPr>
            <a:grpSpLocks noChangeAspect="1"/>
          </p:cNvGrpSpPr>
          <p:nvPr/>
        </p:nvGrpSpPr>
        <p:grpSpPr>
          <a:xfrm>
            <a:off x="8430446" y="1245203"/>
            <a:ext cx="553332" cy="556686"/>
            <a:chOff x="-7478713" y="2998788"/>
            <a:chExt cx="261938" cy="263525"/>
          </a:xfrm>
          <a:solidFill>
            <a:schemeClr val="accent1"/>
          </a:solidFill>
        </p:grpSpPr>
        <p:sp>
          <p:nvSpPr>
            <p:cNvPr id="187" name="Freeform 689">
              <a:extLst>
                <a:ext uri="{FF2B5EF4-FFF2-40B4-BE49-F238E27FC236}">
                  <a16:creationId xmlns:a16="http://schemas.microsoft.com/office/drawing/2014/main" id="{1780545C-0F87-33ED-3273-10B3E192B2DD}"/>
                </a:ext>
              </a:extLst>
            </p:cNvPr>
            <p:cNvSpPr>
              <a:spLocks noEditPoints="1"/>
            </p:cNvSpPr>
            <p:nvPr/>
          </p:nvSpPr>
          <p:spPr bwMode="auto">
            <a:xfrm>
              <a:off x="-7416800" y="3062288"/>
              <a:ext cx="138113" cy="138113"/>
            </a:xfrm>
            <a:custGeom>
              <a:avLst/>
              <a:gdLst>
                <a:gd name="T0" fmla="*/ 58 w 116"/>
                <a:gd name="T1" fmla="*/ 116 h 116"/>
                <a:gd name="T2" fmla="*/ 0 w 116"/>
                <a:gd name="T3" fmla="*/ 58 h 116"/>
                <a:gd name="T4" fmla="*/ 58 w 116"/>
                <a:gd name="T5" fmla="*/ 0 h 116"/>
                <a:gd name="T6" fmla="*/ 116 w 116"/>
                <a:gd name="T7" fmla="*/ 58 h 116"/>
                <a:gd name="T8" fmla="*/ 58 w 116"/>
                <a:gd name="T9" fmla="*/ 116 h 116"/>
                <a:gd name="T10" fmla="*/ 58 w 116"/>
                <a:gd name="T11" fmla="*/ 7 h 116"/>
                <a:gd name="T12" fmla="*/ 7 w 116"/>
                <a:gd name="T13" fmla="*/ 58 h 116"/>
                <a:gd name="T14" fmla="*/ 58 w 116"/>
                <a:gd name="T15" fmla="*/ 109 h 116"/>
                <a:gd name="T16" fmla="*/ 109 w 116"/>
                <a:gd name="T17" fmla="*/ 58 h 116"/>
                <a:gd name="T18" fmla="*/ 58 w 116"/>
                <a:gd name="T19"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116"/>
                  </a:moveTo>
                  <a:cubicBezTo>
                    <a:pt x="26" y="116"/>
                    <a:pt x="0" y="90"/>
                    <a:pt x="0" y="58"/>
                  </a:cubicBezTo>
                  <a:cubicBezTo>
                    <a:pt x="0" y="26"/>
                    <a:pt x="26" y="0"/>
                    <a:pt x="58" y="0"/>
                  </a:cubicBezTo>
                  <a:cubicBezTo>
                    <a:pt x="90" y="0"/>
                    <a:pt x="116" y="26"/>
                    <a:pt x="116" y="58"/>
                  </a:cubicBezTo>
                  <a:cubicBezTo>
                    <a:pt x="116" y="90"/>
                    <a:pt x="90" y="116"/>
                    <a:pt x="58" y="116"/>
                  </a:cubicBezTo>
                  <a:close/>
                  <a:moveTo>
                    <a:pt x="58" y="7"/>
                  </a:moveTo>
                  <a:cubicBezTo>
                    <a:pt x="30" y="7"/>
                    <a:pt x="7" y="30"/>
                    <a:pt x="7" y="58"/>
                  </a:cubicBezTo>
                  <a:cubicBezTo>
                    <a:pt x="7" y="86"/>
                    <a:pt x="30" y="109"/>
                    <a:pt x="58" y="109"/>
                  </a:cubicBezTo>
                  <a:cubicBezTo>
                    <a:pt x="86" y="109"/>
                    <a:pt x="109" y="86"/>
                    <a:pt x="109" y="58"/>
                  </a:cubicBezTo>
                  <a:cubicBezTo>
                    <a:pt x="109" y="30"/>
                    <a:pt x="86" y="7"/>
                    <a:pt x="5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8" name="Freeform 690">
              <a:extLst>
                <a:ext uri="{FF2B5EF4-FFF2-40B4-BE49-F238E27FC236}">
                  <a16:creationId xmlns:a16="http://schemas.microsoft.com/office/drawing/2014/main" id="{41F444ED-087D-9A14-52CC-C523C5132D60}"/>
                </a:ext>
              </a:extLst>
            </p:cNvPr>
            <p:cNvSpPr>
              <a:spLocks noEditPoints="1"/>
            </p:cNvSpPr>
            <p:nvPr/>
          </p:nvSpPr>
          <p:spPr bwMode="auto">
            <a:xfrm>
              <a:off x="-7478713" y="2998788"/>
              <a:ext cx="261938" cy="263525"/>
            </a:xfrm>
            <a:custGeom>
              <a:avLst/>
              <a:gdLst>
                <a:gd name="T0" fmla="*/ 103 w 220"/>
                <a:gd name="T1" fmla="*/ 220 h 220"/>
                <a:gd name="T2" fmla="*/ 87 w 220"/>
                <a:gd name="T3" fmla="*/ 193 h 220"/>
                <a:gd name="T4" fmla="*/ 60 w 220"/>
                <a:gd name="T5" fmla="*/ 192 h 220"/>
                <a:gd name="T6" fmla="*/ 36 w 220"/>
                <a:gd name="T7" fmla="*/ 192 h 220"/>
                <a:gd name="T8" fmla="*/ 28 w 220"/>
                <a:gd name="T9" fmla="*/ 160 h 220"/>
                <a:gd name="T10" fmla="*/ 27 w 220"/>
                <a:gd name="T11" fmla="*/ 133 h 220"/>
                <a:gd name="T12" fmla="*/ 0 w 220"/>
                <a:gd name="T13" fmla="*/ 116 h 220"/>
                <a:gd name="T14" fmla="*/ 16 w 220"/>
                <a:gd name="T15" fmla="*/ 87 h 220"/>
                <a:gd name="T16" fmla="*/ 35 w 220"/>
                <a:gd name="T17" fmla="*/ 67 h 220"/>
                <a:gd name="T18" fmla="*/ 28 w 220"/>
                <a:gd name="T19" fmla="*/ 37 h 220"/>
                <a:gd name="T20" fmla="*/ 60 w 220"/>
                <a:gd name="T21" fmla="*/ 28 h 220"/>
                <a:gd name="T22" fmla="*/ 87 w 220"/>
                <a:gd name="T23" fmla="*/ 27 h 220"/>
                <a:gd name="T24" fmla="*/ 103 w 220"/>
                <a:gd name="T25" fmla="*/ 0 h 220"/>
                <a:gd name="T26" fmla="*/ 132 w 220"/>
                <a:gd name="T27" fmla="*/ 16 h 220"/>
                <a:gd name="T28" fmla="*/ 152 w 220"/>
                <a:gd name="T29" fmla="*/ 35 h 220"/>
                <a:gd name="T30" fmla="*/ 183 w 220"/>
                <a:gd name="T31" fmla="*/ 28 h 220"/>
                <a:gd name="T32" fmla="*/ 197 w 220"/>
                <a:gd name="T33" fmla="*/ 48 h 220"/>
                <a:gd name="T34" fmla="*/ 184 w 220"/>
                <a:gd name="T35" fmla="*/ 67 h 220"/>
                <a:gd name="T36" fmla="*/ 203 w 220"/>
                <a:gd name="T37" fmla="*/ 87 h 220"/>
                <a:gd name="T38" fmla="*/ 220 w 220"/>
                <a:gd name="T39" fmla="*/ 116 h 220"/>
                <a:gd name="T40" fmla="*/ 192 w 220"/>
                <a:gd name="T41" fmla="*/ 133 h 220"/>
                <a:gd name="T42" fmla="*/ 192 w 220"/>
                <a:gd name="T43" fmla="*/ 160 h 220"/>
                <a:gd name="T44" fmla="*/ 192 w 220"/>
                <a:gd name="T45" fmla="*/ 183 h 220"/>
                <a:gd name="T46" fmla="*/ 171 w 220"/>
                <a:gd name="T47" fmla="*/ 197 h 220"/>
                <a:gd name="T48" fmla="*/ 152 w 220"/>
                <a:gd name="T49" fmla="*/ 184 h 220"/>
                <a:gd name="T50" fmla="*/ 132 w 220"/>
                <a:gd name="T51" fmla="*/ 203 h 220"/>
                <a:gd name="T52" fmla="*/ 69 w 220"/>
                <a:gd name="T53" fmla="*/ 177 h 220"/>
                <a:gd name="T54" fmla="*/ 94 w 220"/>
                <a:gd name="T55" fmla="*/ 190 h 220"/>
                <a:gd name="T56" fmla="*/ 103 w 220"/>
                <a:gd name="T57" fmla="*/ 213 h 220"/>
                <a:gd name="T58" fmla="*/ 125 w 220"/>
                <a:gd name="T59" fmla="*/ 203 h 220"/>
                <a:gd name="T60" fmla="*/ 128 w 220"/>
                <a:gd name="T61" fmla="*/ 186 h 220"/>
                <a:gd name="T62" fmla="*/ 156 w 220"/>
                <a:gd name="T63" fmla="*/ 178 h 220"/>
                <a:gd name="T64" fmla="*/ 178 w 220"/>
                <a:gd name="T65" fmla="*/ 187 h 220"/>
                <a:gd name="T66" fmla="*/ 189 w 220"/>
                <a:gd name="T67" fmla="*/ 172 h 220"/>
                <a:gd name="T68" fmla="*/ 177 w 220"/>
                <a:gd name="T69" fmla="*/ 156 h 220"/>
                <a:gd name="T70" fmla="*/ 177 w 220"/>
                <a:gd name="T71" fmla="*/ 151 h 220"/>
                <a:gd name="T72" fmla="*/ 190 w 220"/>
                <a:gd name="T73" fmla="*/ 125 h 220"/>
                <a:gd name="T74" fmla="*/ 212 w 220"/>
                <a:gd name="T75" fmla="*/ 116 h 220"/>
                <a:gd name="T76" fmla="*/ 203 w 220"/>
                <a:gd name="T77" fmla="*/ 94 h 220"/>
                <a:gd name="T78" fmla="*/ 186 w 220"/>
                <a:gd name="T79" fmla="*/ 92 h 220"/>
                <a:gd name="T80" fmla="*/ 177 w 220"/>
                <a:gd name="T81" fmla="*/ 64 h 220"/>
                <a:gd name="T82" fmla="*/ 189 w 220"/>
                <a:gd name="T83" fmla="*/ 48 h 220"/>
                <a:gd name="T84" fmla="*/ 178 w 220"/>
                <a:gd name="T85" fmla="*/ 33 h 220"/>
                <a:gd name="T86" fmla="*/ 155 w 220"/>
                <a:gd name="T87" fmla="*/ 42 h 220"/>
                <a:gd name="T88" fmla="*/ 128 w 220"/>
                <a:gd name="T89" fmla="*/ 33 h 220"/>
                <a:gd name="T90" fmla="*/ 125 w 220"/>
                <a:gd name="T91" fmla="*/ 16 h 220"/>
                <a:gd name="T92" fmla="*/ 103 w 220"/>
                <a:gd name="T93" fmla="*/ 7 h 220"/>
                <a:gd name="T94" fmla="*/ 94 w 220"/>
                <a:gd name="T95" fmla="*/ 30 h 220"/>
                <a:gd name="T96" fmla="*/ 69 w 220"/>
                <a:gd name="T97" fmla="*/ 43 h 220"/>
                <a:gd name="T98" fmla="*/ 55 w 220"/>
                <a:gd name="T99" fmla="*/ 33 h 220"/>
                <a:gd name="T100" fmla="*/ 33 w 220"/>
                <a:gd name="T101" fmla="*/ 42 h 220"/>
                <a:gd name="T102" fmla="*/ 42 w 220"/>
                <a:gd name="T103" fmla="*/ 64 h 220"/>
                <a:gd name="T104" fmla="*/ 33 w 220"/>
                <a:gd name="T105" fmla="*/ 92 h 220"/>
                <a:gd name="T106" fmla="*/ 16 w 220"/>
                <a:gd name="T107" fmla="*/ 94 h 220"/>
                <a:gd name="T108" fmla="*/ 7 w 220"/>
                <a:gd name="T109" fmla="*/ 116 h 220"/>
                <a:gd name="T110" fmla="*/ 30 w 220"/>
                <a:gd name="T111" fmla="*/ 125 h 220"/>
                <a:gd name="T112" fmla="*/ 43 w 220"/>
                <a:gd name="T113" fmla="*/ 151 h 220"/>
                <a:gd name="T114" fmla="*/ 33 w 220"/>
                <a:gd name="T115" fmla="*/ 165 h 220"/>
                <a:gd name="T116" fmla="*/ 42 w 220"/>
                <a:gd name="T117" fmla="*/ 187 h 220"/>
                <a:gd name="T118" fmla="*/ 64 w 220"/>
                <a:gd name="T119" fmla="*/ 178 h 220"/>
                <a:gd name="T120" fmla="*/ 69 w 220"/>
                <a:gd name="T121" fmla="*/ 17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0" h="220">
                  <a:moveTo>
                    <a:pt x="116" y="220"/>
                  </a:moveTo>
                  <a:cubicBezTo>
                    <a:pt x="103" y="220"/>
                    <a:pt x="103" y="220"/>
                    <a:pt x="103" y="220"/>
                  </a:cubicBezTo>
                  <a:cubicBezTo>
                    <a:pt x="94" y="220"/>
                    <a:pt x="87" y="212"/>
                    <a:pt x="87" y="203"/>
                  </a:cubicBezTo>
                  <a:cubicBezTo>
                    <a:pt x="87" y="193"/>
                    <a:pt x="87" y="193"/>
                    <a:pt x="87" y="193"/>
                  </a:cubicBezTo>
                  <a:cubicBezTo>
                    <a:pt x="80" y="191"/>
                    <a:pt x="73" y="188"/>
                    <a:pt x="67" y="184"/>
                  </a:cubicBezTo>
                  <a:cubicBezTo>
                    <a:pt x="60" y="192"/>
                    <a:pt x="60" y="192"/>
                    <a:pt x="60" y="192"/>
                  </a:cubicBezTo>
                  <a:cubicBezTo>
                    <a:pt x="57" y="195"/>
                    <a:pt x="52" y="197"/>
                    <a:pt x="48" y="197"/>
                  </a:cubicBezTo>
                  <a:cubicBezTo>
                    <a:pt x="44" y="197"/>
                    <a:pt x="40" y="195"/>
                    <a:pt x="36" y="192"/>
                  </a:cubicBezTo>
                  <a:cubicBezTo>
                    <a:pt x="28" y="183"/>
                    <a:pt x="28" y="183"/>
                    <a:pt x="28" y="183"/>
                  </a:cubicBezTo>
                  <a:cubicBezTo>
                    <a:pt x="21" y="177"/>
                    <a:pt x="21" y="166"/>
                    <a:pt x="28" y="160"/>
                  </a:cubicBezTo>
                  <a:cubicBezTo>
                    <a:pt x="35" y="152"/>
                    <a:pt x="35" y="152"/>
                    <a:pt x="35" y="152"/>
                  </a:cubicBezTo>
                  <a:cubicBezTo>
                    <a:pt x="32" y="146"/>
                    <a:pt x="29" y="140"/>
                    <a:pt x="27" y="133"/>
                  </a:cubicBezTo>
                  <a:cubicBezTo>
                    <a:pt x="16" y="133"/>
                    <a:pt x="16" y="133"/>
                    <a:pt x="16" y="133"/>
                  </a:cubicBezTo>
                  <a:cubicBezTo>
                    <a:pt x="7" y="133"/>
                    <a:pt x="0" y="125"/>
                    <a:pt x="0" y="116"/>
                  </a:cubicBezTo>
                  <a:cubicBezTo>
                    <a:pt x="0" y="104"/>
                    <a:pt x="0" y="104"/>
                    <a:pt x="0" y="104"/>
                  </a:cubicBezTo>
                  <a:cubicBezTo>
                    <a:pt x="0" y="95"/>
                    <a:pt x="7" y="87"/>
                    <a:pt x="16" y="87"/>
                  </a:cubicBezTo>
                  <a:cubicBezTo>
                    <a:pt x="27" y="87"/>
                    <a:pt x="27" y="87"/>
                    <a:pt x="27" y="87"/>
                  </a:cubicBezTo>
                  <a:cubicBezTo>
                    <a:pt x="29" y="80"/>
                    <a:pt x="32" y="74"/>
                    <a:pt x="35" y="67"/>
                  </a:cubicBezTo>
                  <a:cubicBezTo>
                    <a:pt x="28" y="60"/>
                    <a:pt x="28" y="60"/>
                    <a:pt x="28" y="60"/>
                  </a:cubicBezTo>
                  <a:cubicBezTo>
                    <a:pt x="21" y="53"/>
                    <a:pt x="21" y="43"/>
                    <a:pt x="28" y="37"/>
                  </a:cubicBezTo>
                  <a:cubicBezTo>
                    <a:pt x="36" y="28"/>
                    <a:pt x="36" y="28"/>
                    <a:pt x="36" y="28"/>
                  </a:cubicBezTo>
                  <a:cubicBezTo>
                    <a:pt x="43" y="21"/>
                    <a:pt x="53" y="21"/>
                    <a:pt x="60" y="28"/>
                  </a:cubicBezTo>
                  <a:cubicBezTo>
                    <a:pt x="67" y="35"/>
                    <a:pt x="67" y="35"/>
                    <a:pt x="67" y="35"/>
                  </a:cubicBezTo>
                  <a:cubicBezTo>
                    <a:pt x="73" y="32"/>
                    <a:pt x="80" y="29"/>
                    <a:pt x="87" y="27"/>
                  </a:cubicBezTo>
                  <a:cubicBezTo>
                    <a:pt x="87" y="16"/>
                    <a:pt x="87" y="16"/>
                    <a:pt x="87" y="16"/>
                  </a:cubicBezTo>
                  <a:cubicBezTo>
                    <a:pt x="87" y="7"/>
                    <a:pt x="94" y="0"/>
                    <a:pt x="103" y="0"/>
                  </a:cubicBezTo>
                  <a:cubicBezTo>
                    <a:pt x="116" y="0"/>
                    <a:pt x="116" y="0"/>
                    <a:pt x="116" y="0"/>
                  </a:cubicBezTo>
                  <a:cubicBezTo>
                    <a:pt x="125" y="0"/>
                    <a:pt x="132" y="7"/>
                    <a:pt x="132" y="16"/>
                  </a:cubicBezTo>
                  <a:cubicBezTo>
                    <a:pt x="132" y="27"/>
                    <a:pt x="132" y="27"/>
                    <a:pt x="132" y="27"/>
                  </a:cubicBezTo>
                  <a:cubicBezTo>
                    <a:pt x="139" y="29"/>
                    <a:pt x="146" y="32"/>
                    <a:pt x="152" y="35"/>
                  </a:cubicBezTo>
                  <a:cubicBezTo>
                    <a:pt x="160" y="28"/>
                    <a:pt x="160" y="28"/>
                    <a:pt x="160" y="28"/>
                  </a:cubicBezTo>
                  <a:cubicBezTo>
                    <a:pt x="166" y="21"/>
                    <a:pt x="177" y="21"/>
                    <a:pt x="183" y="28"/>
                  </a:cubicBezTo>
                  <a:cubicBezTo>
                    <a:pt x="192" y="37"/>
                    <a:pt x="192" y="37"/>
                    <a:pt x="192" y="37"/>
                  </a:cubicBezTo>
                  <a:cubicBezTo>
                    <a:pt x="195" y="40"/>
                    <a:pt x="197" y="44"/>
                    <a:pt x="197" y="48"/>
                  </a:cubicBezTo>
                  <a:cubicBezTo>
                    <a:pt x="197" y="53"/>
                    <a:pt x="195" y="57"/>
                    <a:pt x="192" y="60"/>
                  </a:cubicBezTo>
                  <a:cubicBezTo>
                    <a:pt x="184" y="67"/>
                    <a:pt x="184" y="67"/>
                    <a:pt x="184" y="67"/>
                  </a:cubicBezTo>
                  <a:cubicBezTo>
                    <a:pt x="188" y="74"/>
                    <a:pt x="191" y="80"/>
                    <a:pt x="192" y="87"/>
                  </a:cubicBezTo>
                  <a:cubicBezTo>
                    <a:pt x="203" y="87"/>
                    <a:pt x="203" y="87"/>
                    <a:pt x="203" y="87"/>
                  </a:cubicBezTo>
                  <a:cubicBezTo>
                    <a:pt x="212" y="87"/>
                    <a:pt x="220" y="95"/>
                    <a:pt x="220" y="104"/>
                  </a:cubicBezTo>
                  <a:cubicBezTo>
                    <a:pt x="220" y="116"/>
                    <a:pt x="220" y="116"/>
                    <a:pt x="220" y="116"/>
                  </a:cubicBezTo>
                  <a:cubicBezTo>
                    <a:pt x="220" y="125"/>
                    <a:pt x="212" y="133"/>
                    <a:pt x="203" y="133"/>
                  </a:cubicBezTo>
                  <a:cubicBezTo>
                    <a:pt x="192" y="133"/>
                    <a:pt x="192" y="133"/>
                    <a:pt x="192" y="133"/>
                  </a:cubicBezTo>
                  <a:cubicBezTo>
                    <a:pt x="191" y="140"/>
                    <a:pt x="188" y="146"/>
                    <a:pt x="184" y="152"/>
                  </a:cubicBezTo>
                  <a:cubicBezTo>
                    <a:pt x="192" y="160"/>
                    <a:pt x="192" y="160"/>
                    <a:pt x="192" y="160"/>
                  </a:cubicBezTo>
                  <a:cubicBezTo>
                    <a:pt x="195" y="163"/>
                    <a:pt x="197" y="167"/>
                    <a:pt x="197" y="172"/>
                  </a:cubicBezTo>
                  <a:cubicBezTo>
                    <a:pt x="197" y="176"/>
                    <a:pt x="195" y="180"/>
                    <a:pt x="192" y="183"/>
                  </a:cubicBezTo>
                  <a:cubicBezTo>
                    <a:pt x="183" y="192"/>
                    <a:pt x="183" y="192"/>
                    <a:pt x="183" y="192"/>
                  </a:cubicBezTo>
                  <a:cubicBezTo>
                    <a:pt x="180" y="195"/>
                    <a:pt x="176" y="197"/>
                    <a:pt x="171" y="197"/>
                  </a:cubicBezTo>
                  <a:cubicBezTo>
                    <a:pt x="167" y="197"/>
                    <a:pt x="163" y="195"/>
                    <a:pt x="160" y="192"/>
                  </a:cubicBezTo>
                  <a:cubicBezTo>
                    <a:pt x="152" y="184"/>
                    <a:pt x="152" y="184"/>
                    <a:pt x="152" y="184"/>
                  </a:cubicBezTo>
                  <a:cubicBezTo>
                    <a:pt x="146" y="188"/>
                    <a:pt x="139" y="191"/>
                    <a:pt x="132" y="193"/>
                  </a:cubicBezTo>
                  <a:cubicBezTo>
                    <a:pt x="132" y="203"/>
                    <a:pt x="132" y="203"/>
                    <a:pt x="132" y="203"/>
                  </a:cubicBezTo>
                  <a:cubicBezTo>
                    <a:pt x="132" y="212"/>
                    <a:pt x="125" y="220"/>
                    <a:pt x="116" y="220"/>
                  </a:cubicBezTo>
                  <a:close/>
                  <a:moveTo>
                    <a:pt x="69" y="177"/>
                  </a:moveTo>
                  <a:cubicBezTo>
                    <a:pt x="76" y="181"/>
                    <a:pt x="83" y="184"/>
                    <a:pt x="92" y="186"/>
                  </a:cubicBezTo>
                  <a:cubicBezTo>
                    <a:pt x="93" y="187"/>
                    <a:pt x="94" y="188"/>
                    <a:pt x="94" y="190"/>
                  </a:cubicBezTo>
                  <a:cubicBezTo>
                    <a:pt x="94" y="203"/>
                    <a:pt x="94" y="203"/>
                    <a:pt x="94" y="203"/>
                  </a:cubicBezTo>
                  <a:cubicBezTo>
                    <a:pt x="94" y="208"/>
                    <a:pt x="98" y="213"/>
                    <a:pt x="103" y="213"/>
                  </a:cubicBezTo>
                  <a:cubicBezTo>
                    <a:pt x="116" y="213"/>
                    <a:pt x="116" y="213"/>
                    <a:pt x="116" y="213"/>
                  </a:cubicBezTo>
                  <a:cubicBezTo>
                    <a:pt x="121" y="213"/>
                    <a:pt x="125" y="208"/>
                    <a:pt x="125" y="203"/>
                  </a:cubicBezTo>
                  <a:cubicBezTo>
                    <a:pt x="125" y="190"/>
                    <a:pt x="125" y="190"/>
                    <a:pt x="125" y="190"/>
                  </a:cubicBezTo>
                  <a:cubicBezTo>
                    <a:pt x="125" y="188"/>
                    <a:pt x="126" y="187"/>
                    <a:pt x="128" y="186"/>
                  </a:cubicBezTo>
                  <a:cubicBezTo>
                    <a:pt x="136" y="184"/>
                    <a:pt x="144" y="181"/>
                    <a:pt x="151" y="177"/>
                  </a:cubicBezTo>
                  <a:cubicBezTo>
                    <a:pt x="152" y="176"/>
                    <a:pt x="154" y="176"/>
                    <a:pt x="156" y="178"/>
                  </a:cubicBezTo>
                  <a:cubicBezTo>
                    <a:pt x="165" y="187"/>
                    <a:pt x="165" y="187"/>
                    <a:pt x="165" y="187"/>
                  </a:cubicBezTo>
                  <a:cubicBezTo>
                    <a:pt x="168" y="190"/>
                    <a:pt x="174" y="190"/>
                    <a:pt x="178" y="187"/>
                  </a:cubicBezTo>
                  <a:cubicBezTo>
                    <a:pt x="187" y="178"/>
                    <a:pt x="187" y="178"/>
                    <a:pt x="187" y="178"/>
                  </a:cubicBezTo>
                  <a:cubicBezTo>
                    <a:pt x="189" y="176"/>
                    <a:pt x="189" y="174"/>
                    <a:pt x="189" y="172"/>
                  </a:cubicBezTo>
                  <a:cubicBezTo>
                    <a:pt x="189" y="169"/>
                    <a:pt x="189" y="167"/>
                    <a:pt x="187" y="165"/>
                  </a:cubicBezTo>
                  <a:cubicBezTo>
                    <a:pt x="177" y="156"/>
                    <a:pt x="177" y="156"/>
                    <a:pt x="177" y="156"/>
                  </a:cubicBezTo>
                  <a:cubicBezTo>
                    <a:pt x="176" y="155"/>
                    <a:pt x="176" y="153"/>
                    <a:pt x="177" y="151"/>
                  </a:cubicBezTo>
                  <a:cubicBezTo>
                    <a:pt x="177" y="151"/>
                    <a:pt x="177" y="151"/>
                    <a:pt x="177" y="151"/>
                  </a:cubicBezTo>
                  <a:cubicBezTo>
                    <a:pt x="181" y="144"/>
                    <a:pt x="184" y="136"/>
                    <a:pt x="186" y="128"/>
                  </a:cubicBezTo>
                  <a:cubicBezTo>
                    <a:pt x="187" y="127"/>
                    <a:pt x="188" y="125"/>
                    <a:pt x="190" y="125"/>
                  </a:cubicBezTo>
                  <a:cubicBezTo>
                    <a:pt x="203" y="125"/>
                    <a:pt x="203" y="125"/>
                    <a:pt x="203" y="125"/>
                  </a:cubicBezTo>
                  <a:cubicBezTo>
                    <a:pt x="208" y="125"/>
                    <a:pt x="212" y="121"/>
                    <a:pt x="212" y="116"/>
                  </a:cubicBezTo>
                  <a:cubicBezTo>
                    <a:pt x="212" y="104"/>
                    <a:pt x="212" y="104"/>
                    <a:pt x="212" y="104"/>
                  </a:cubicBezTo>
                  <a:cubicBezTo>
                    <a:pt x="212" y="99"/>
                    <a:pt x="208" y="94"/>
                    <a:pt x="203" y="94"/>
                  </a:cubicBezTo>
                  <a:cubicBezTo>
                    <a:pt x="190" y="94"/>
                    <a:pt x="190" y="94"/>
                    <a:pt x="190" y="94"/>
                  </a:cubicBezTo>
                  <a:cubicBezTo>
                    <a:pt x="188" y="94"/>
                    <a:pt x="187" y="93"/>
                    <a:pt x="186" y="92"/>
                  </a:cubicBezTo>
                  <a:cubicBezTo>
                    <a:pt x="184" y="84"/>
                    <a:pt x="181" y="76"/>
                    <a:pt x="177" y="69"/>
                  </a:cubicBezTo>
                  <a:cubicBezTo>
                    <a:pt x="176" y="67"/>
                    <a:pt x="176" y="65"/>
                    <a:pt x="177" y="64"/>
                  </a:cubicBezTo>
                  <a:cubicBezTo>
                    <a:pt x="187" y="55"/>
                    <a:pt x="187" y="55"/>
                    <a:pt x="187" y="55"/>
                  </a:cubicBezTo>
                  <a:cubicBezTo>
                    <a:pt x="189" y="53"/>
                    <a:pt x="189" y="51"/>
                    <a:pt x="189" y="48"/>
                  </a:cubicBezTo>
                  <a:cubicBezTo>
                    <a:pt x="189" y="46"/>
                    <a:pt x="189" y="43"/>
                    <a:pt x="187" y="42"/>
                  </a:cubicBezTo>
                  <a:cubicBezTo>
                    <a:pt x="178" y="33"/>
                    <a:pt x="178" y="33"/>
                    <a:pt x="178" y="33"/>
                  </a:cubicBezTo>
                  <a:cubicBezTo>
                    <a:pt x="174" y="29"/>
                    <a:pt x="169" y="29"/>
                    <a:pt x="165" y="33"/>
                  </a:cubicBezTo>
                  <a:cubicBezTo>
                    <a:pt x="155" y="42"/>
                    <a:pt x="155" y="42"/>
                    <a:pt x="155" y="42"/>
                  </a:cubicBezTo>
                  <a:cubicBezTo>
                    <a:pt x="154" y="44"/>
                    <a:pt x="152" y="44"/>
                    <a:pt x="151" y="43"/>
                  </a:cubicBezTo>
                  <a:cubicBezTo>
                    <a:pt x="144" y="39"/>
                    <a:pt x="136" y="35"/>
                    <a:pt x="128" y="33"/>
                  </a:cubicBezTo>
                  <a:cubicBezTo>
                    <a:pt x="126" y="33"/>
                    <a:pt x="125" y="32"/>
                    <a:pt x="125" y="30"/>
                  </a:cubicBezTo>
                  <a:cubicBezTo>
                    <a:pt x="125" y="16"/>
                    <a:pt x="125" y="16"/>
                    <a:pt x="125" y="16"/>
                  </a:cubicBezTo>
                  <a:cubicBezTo>
                    <a:pt x="125" y="11"/>
                    <a:pt x="121" y="7"/>
                    <a:pt x="116" y="7"/>
                  </a:cubicBezTo>
                  <a:cubicBezTo>
                    <a:pt x="103" y="7"/>
                    <a:pt x="103" y="7"/>
                    <a:pt x="103" y="7"/>
                  </a:cubicBezTo>
                  <a:cubicBezTo>
                    <a:pt x="98" y="7"/>
                    <a:pt x="94" y="11"/>
                    <a:pt x="94" y="16"/>
                  </a:cubicBezTo>
                  <a:cubicBezTo>
                    <a:pt x="94" y="30"/>
                    <a:pt x="94" y="30"/>
                    <a:pt x="94" y="30"/>
                  </a:cubicBezTo>
                  <a:cubicBezTo>
                    <a:pt x="94" y="32"/>
                    <a:pt x="93" y="33"/>
                    <a:pt x="92" y="33"/>
                  </a:cubicBezTo>
                  <a:cubicBezTo>
                    <a:pt x="83" y="35"/>
                    <a:pt x="76" y="39"/>
                    <a:pt x="69" y="43"/>
                  </a:cubicBezTo>
                  <a:cubicBezTo>
                    <a:pt x="67" y="44"/>
                    <a:pt x="65" y="44"/>
                    <a:pt x="64" y="42"/>
                  </a:cubicBezTo>
                  <a:cubicBezTo>
                    <a:pt x="55" y="33"/>
                    <a:pt x="55" y="33"/>
                    <a:pt x="55" y="33"/>
                  </a:cubicBezTo>
                  <a:cubicBezTo>
                    <a:pt x="51" y="29"/>
                    <a:pt x="45" y="29"/>
                    <a:pt x="42" y="33"/>
                  </a:cubicBezTo>
                  <a:cubicBezTo>
                    <a:pt x="33" y="42"/>
                    <a:pt x="33" y="42"/>
                    <a:pt x="33" y="42"/>
                  </a:cubicBezTo>
                  <a:cubicBezTo>
                    <a:pt x="29" y="45"/>
                    <a:pt x="29" y="51"/>
                    <a:pt x="33" y="55"/>
                  </a:cubicBezTo>
                  <a:cubicBezTo>
                    <a:pt x="42" y="64"/>
                    <a:pt x="42" y="64"/>
                    <a:pt x="42" y="64"/>
                  </a:cubicBezTo>
                  <a:cubicBezTo>
                    <a:pt x="43" y="65"/>
                    <a:pt x="44" y="67"/>
                    <a:pt x="43" y="69"/>
                  </a:cubicBezTo>
                  <a:cubicBezTo>
                    <a:pt x="38" y="76"/>
                    <a:pt x="35" y="84"/>
                    <a:pt x="33" y="92"/>
                  </a:cubicBezTo>
                  <a:cubicBezTo>
                    <a:pt x="33" y="93"/>
                    <a:pt x="31" y="94"/>
                    <a:pt x="30" y="94"/>
                  </a:cubicBezTo>
                  <a:cubicBezTo>
                    <a:pt x="16" y="94"/>
                    <a:pt x="16" y="94"/>
                    <a:pt x="16" y="94"/>
                  </a:cubicBezTo>
                  <a:cubicBezTo>
                    <a:pt x="11" y="94"/>
                    <a:pt x="7" y="99"/>
                    <a:pt x="7" y="104"/>
                  </a:cubicBezTo>
                  <a:cubicBezTo>
                    <a:pt x="7" y="116"/>
                    <a:pt x="7" y="116"/>
                    <a:pt x="7" y="116"/>
                  </a:cubicBezTo>
                  <a:cubicBezTo>
                    <a:pt x="7" y="121"/>
                    <a:pt x="11" y="125"/>
                    <a:pt x="16" y="125"/>
                  </a:cubicBezTo>
                  <a:cubicBezTo>
                    <a:pt x="30" y="125"/>
                    <a:pt x="30" y="125"/>
                    <a:pt x="30" y="125"/>
                  </a:cubicBezTo>
                  <a:cubicBezTo>
                    <a:pt x="31" y="125"/>
                    <a:pt x="33" y="127"/>
                    <a:pt x="33" y="128"/>
                  </a:cubicBezTo>
                  <a:cubicBezTo>
                    <a:pt x="35" y="136"/>
                    <a:pt x="38" y="144"/>
                    <a:pt x="43" y="151"/>
                  </a:cubicBezTo>
                  <a:cubicBezTo>
                    <a:pt x="44" y="153"/>
                    <a:pt x="43" y="155"/>
                    <a:pt x="42" y="156"/>
                  </a:cubicBezTo>
                  <a:cubicBezTo>
                    <a:pt x="33" y="165"/>
                    <a:pt x="33" y="165"/>
                    <a:pt x="33" y="165"/>
                  </a:cubicBezTo>
                  <a:cubicBezTo>
                    <a:pt x="29" y="169"/>
                    <a:pt x="29" y="175"/>
                    <a:pt x="33" y="178"/>
                  </a:cubicBezTo>
                  <a:cubicBezTo>
                    <a:pt x="42" y="187"/>
                    <a:pt x="42" y="187"/>
                    <a:pt x="42" y="187"/>
                  </a:cubicBezTo>
                  <a:cubicBezTo>
                    <a:pt x="45" y="190"/>
                    <a:pt x="51" y="190"/>
                    <a:pt x="55" y="187"/>
                  </a:cubicBezTo>
                  <a:cubicBezTo>
                    <a:pt x="64" y="178"/>
                    <a:pt x="64" y="178"/>
                    <a:pt x="64" y="178"/>
                  </a:cubicBezTo>
                  <a:cubicBezTo>
                    <a:pt x="65" y="176"/>
                    <a:pt x="67" y="176"/>
                    <a:pt x="68" y="177"/>
                  </a:cubicBezTo>
                  <a:cubicBezTo>
                    <a:pt x="68" y="177"/>
                    <a:pt x="68" y="177"/>
                    <a:pt x="69" y="1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0" name="Shape3_20200717_142329">
            <a:extLst>
              <a:ext uri="{FF2B5EF4-FFF2-40B4-BE49-F238E27FC236}">
                <a16:creationId xmlns:a16="http://schemas.microsoft.com/office/drawing/2014/main" id="{1908545B-5D84-07BE-4E1D-C3C0A37B76CE}"/>
              </a:ext>
            </a:extLst>
          </p:cNvPr>
          <p:cNvGrpSpPr>
            <a:grpSpLocks noChangeAspect="1"/>
          </p:cNvGrpSpPr>
          <p:nvPr/>
        </p:nvGrpSpPr>
        <p:grpSpPr>
          <a:xfrm>
            <a:off x="3194806" y="1277061"/>
            <a:ext cx="580160" cy="492970"/>
            <a:chOff x="-6364288" y="2405063"/>
            <a:chExt cx="274638" cy="233363"/>
          </a:xfrm>
          <a:solidFill>
            <a:schemeClr val="accent1"/>
          </a:solidFill>
        </p:grpSpPr>
        <p:sp>
          <p:nvSpPr>
            <p:cNvPr id="175" name="Freeform 691">
              <a:extLst>
                <a:ext uri="{FF2B5EF4-FFF2-40B4-BE49-F238E27FC236}">
                  <a16:creationId xmlns:a16="http://schemas.microsoft.com/office/drawing/2014/main" id="{D5F2BB7C-EE79-CC47-EE1C-28EA2A91F73C}"/>
                </a:ext>
              </a:extLst>
            </p:cNvPr>
            <p:cNvSpPr>
              <a:spLocks noEditPoints="1"/>
            </p:cNvSpPr>
            <p:nvPr/>
          </p:nvSpPr>
          <p:spPr bwMode="auto">
            <a:xfrm>
              <a:off x="-6351588" y="2570163"/>
              <a:ext cx="46038" cy="68263"/>
            </a:xfrm>
            <a:custGeom>
              <a:avLst/>
              <a:gdLst>
                <a:gd name="T0" fmla="*/ 35 w 39"/>
                <a:gd name="T1" fmla="*/ 57 h 57"/>
                <a:gd name="T2" fmla="*/ 4 w 39"/>
                <a:gd name="T3" fmla="*/ 57 h 57"/>
                <a:gd name="T4" fmla="*/ 0 w 39"/>
                <a:gd name="T5" fmla="*/ 53 h 57"/>
                <a:gd name="T6" fmla="*/ 0 w 39"/>
                <a:gd name="T7" fmla="*/ 4 h 57"/>
                <a:gd name="T8" fmla="*/ 4 w 39"/>
                <a:gd name="T9" fmla="*/ 0 h 57"/>
                <a:gd name="T10" fmla="*/ 35 w 39"/>
                <a:gd name="T11" fmla="*/ 0 h 57"/>
                <a:gd name="T12" fmla="*/ 39 w 39"/>
                <a:gd name="T13" fmla="*/ 4 h 57"/>
                <a:gd name="T14" fmla="*/ 39 w 39"/>
                <a:gd name="T15" fmla="*/ 53 h 57"/>
                <a:gd name="T16" fmla="*/ 35 w 39"/>
                <a:gd name="T17" fmla="*/ 57 h 57"/>
                <a:gd name="T18" fmla="*/ 7 w 39"/>
                <a:gd name="T19" fmla="*/ 50 h 57"/>
                <a:gd name="T20" fmla="*/ 32 w 39"/>
                <a:gd name="T21" fmla="*/ 50 h 57"/>
                <a:gd name="T22" fmla="*/ 32 w 39"/>
                <a:gd name="T23" fmla="*/ 7 h 57"/>
                <a:gd name="T24" fmla="*/ 7 w 39"/>
                <a:gd name="T25" fmla="*/ 7 h 57"/>
                <a:gd name="T26" fmla="*/ 7 w 39"/>
                <a:gd name="T27"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7">
                  <a:moveTo>
                    <a:pt x="35" y="57"/>
                  </a:moveTo>
                  <a:cubicBezTo>
                    <a:pt x="4" y="57"/>
                    <a:pt x="4" y="57"/>
                    <a:pt x="4" y="57"/>
                  </a:cubicBezTo>
                  <a:cubicBezTo>
                    <a:pt x="2" y="57"/>
                    <a:pt x="0" y="55"/>
                    <a:pt x="0" y="53"/>
                  </a:cubicBezTo>
                  <a:cubicBezTo>
                    <a:pt x="0" y="4"/>
                    <a:pt x="0" y="4"/>
                    <a:pt x="0" y="4"/>
                  </a:cubicBezTo>
                  <a:cubicBezTo>
                    <a:pt x="0" y="2"/>
                    <a:pt x="2" y="0"/>
                    <a:pt x="4" y="0"/>
                  </a:cubicBezTo>
                  <a:cubicBezTo>
                    <a:pt x="35" y="0"/>
                    <a:pt x="35" y="0"/>
                    <a:pt x="35" y="0"/>
                  </a:cubicBezTo>
                  <a:cubicBezTo>
                    <a:pt x="37" y="0"/>
                    <a:pt x="39" y="2"/>
                    <a:pt x="39" y="4"/>
                  </a:cubicBezTo>
                  <a:cubicBezTo>
                    <a:pt x="39" y="53"/>
                    <a:pt x="39" y="53"/>
                    <a:pt x="39" y="53"/>
                  </a:cubicBezTo>
                  <a:cubicBezTo>
                    <a:pt x="39" y="55"/>
                    <a:pt x="37" y="57"/>
                    <a:pt x="35" y="57"/>
                  </a:cubicBezTo>
                  <a:close/>
                  <a:moveTo>
                    <a:pt x="7" y="50"/>
                  </a:moveTo>
                  <a:cubicBezTo>
                    <a:pt x="32" y="50"/>
                    <a:pt x="32" y="50"/>
                    <a:pt x="32" y="50"/>
                  </a:cubicBezTo>
                  <a:cubicBezTo>
                    <a:pt x="32" y="7"/>
                    <a:pt x="32" y="7"/>
                    <a:pt x="32" y="7"/>
                  </a:cubicBezTo>
                  <a:cubicBezTo>
                    <a:pt x="7" y="7"/>
                    <a:pt x="7" y="7"/>
                    <a:pt x="7" y="7"/>
                  </a:cubicBezTo>
                  <a:lnTo>
                    <a:pt x="7" y="5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6" name="Freeform 692">
              <a:extLst>
                <a:ext uri="{FF2B5EF4-FFF2-40B4-BE49-F238E27FC236}">
                  <a16:creationId xmlns:a16="http://schemas.microsoft.com/office/drawing/2014/main" id="{ADE34DA6-4EB6-9227-A938-1E5CC49811BD}"/>
                </a:ext>
              </a:extLst>
            </p:cNvPr>
            <p:cNvSpPr>
              <a:spLocks noEditPoints="1"/>
            </p:cNvSpPr>
            <p:nvPr/>
          </p:nvSpPr>
          <p:spPr bwMode="auto">
            <a:xfrm>
              <a:off x="-6283325" y="2536826"/>
              <a:ext cx="44450" cy="101600"/>
            </a:xfrm>
            <a:custGeom>
              <a:avLst/>
              <a:gdLst>
                <a:gd name="T0" fmla="*/ 35 w 38"/>
                <a:gd name="T1" fmla="*/ 85 h 85"/>
                <a:gd name="T2" fmla="*/ 3 w 38"/>
                <a:gd name="T3" fmla="*/ 85 h 85"/>
                <a:gd name="T4" fmla="*/ 0 w 38"/>
                <a:gd name="T5" fmla="*/ 81 h 85"/>
                <a:gd name="T6" fmla="*/ 0 w 38"/>
                <a:gd name="T7" fmla="*/ 3 h 85"/>
                <a:gd name="T8" fmla="*/ 3 w 38"/>
                <a:gd name="T9" fmla="*/ 0 h 85"/>
                <a:gd name="T10" fmla="*/ 35 w 38"/>
                <a:gd name="T11" fmla="*/ 0 h 85"/>
                <a:gd name="T12" fmla="*/ 38 w 38"/>
                <a:gd name="T13" fmla="*/ 3 h 85"/>
                <a:gd name="T14" fmla="*/ 38 w 38"/>
                <a:gd name="T15" fmla="*/ 81 h 85"/>
                <a:gd name="T16" fmla="*/ 35 w 38"/>
                <a:gd name="T17" fmla="*/ 85 h 85"/>
                <a:gd name="T18" fmla="*/ 7 w 38"/>
                <a:gd name="T19" fmla="*/ 78 h 85"/>
                <a:gd name="T20" fmla="*/ 31 w 38"/>
                <a:gd name="T21" fmla="*/ 78 h 85"/>
                <a:gd name="T22" fmla="*/ 31 w 38"/>
                <a:gd name="T23" fmla="*/ 7 h 85"/>
                <a:gd name="T24" fmla="*/ 7 w 38"/>
                <a:gd name="T25" fmla="*/ 7 h 85"/>
                <a:gd name="T26" fmla="*/ 7 w 38"/>
                <a:gd name="T27"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85">
                  <a:moveTo>
                    <a:pt x="35" y="85"/>
                  </a:moveTo>
                  <a:cubicBezTo>
                    <a:pt x="3" y="85"/>
                    <a:pt x="3" y="85"/>
                    <a:pt x="3" y="85"/>
                  </a:cubicBezTo>
                  <a:cubicBezTo>
                    <a:pt x="1" y="85"/>
                    <a:pt x="0" y="83"/>
                    <a:pt x="0" y="81"/>
                  </a:cubicBezTo>
                  <a:cubicBezTo>
                    <a:pt x="0" y="3"/>
                    <a:pt x="0" y="3"/>
                    <a:pt x="0" y="3"/>
                  </a:cubicBezTo>
                  <a:cubicBezTo>
                    <a:pt x="0" y="1"/>
                    <a:pt x="1" y="0"/>
                    <a:pt x="3" y="0"/>
                  </a:cubicBezTo>
                  <a:cubicBezTo>
                    <a:pt x="35" y="0"/>
                    <a:pt x="35" y="0"/>
                    <a:pt x="35" y="0"/>
                  </a:cubicBezTo>
                  <a:cubicBezTo>
                    <a:pt x="37" y="0"/>
                    <a:pt x="38" y="1"/>
                    <a:pt x="38" y="3"/>
                  </a:cubicBezTo>
                  <a:cubicBezTo>
                    <a:pt x="38" y="81"/>
                    <a:pt x="38" y="81"/>
                    <a:pt x="38" y="81"/>
                  </a:cubicBezTo>
                  <a:cubicBezTo>
                    <a:pt x="38" y="83"/>
                    <a:pt x="37" y="85"/>
                    <a:pt x="35" y="85"/>
                  </a:cubicBezTo>
                  <a:close/>
                  <a:moveTo>
                    <a:pt x="7" y="78"/>
                  </a:moveTo>
                  <a:cubicBezTo>
                    <a:pt x="31" y="78"/>
                    <a:pt x="31" y="78"/>
                    <a:pt x="31" y="78"/>
                  </a:cubicBezTo>
                  <a:cubicBezTo>
                    <a:pt x="31" y="7"/>
                    <a:pt x="31" y="7"/>
                    <a:pt x="31" y="7"/>
                  </a:cubicBezTo>
                  <a:cubicBezTo>
                    <a:pt x="7" y="7"/>
                    <a:pt x="7" y="7"/>
                    <a:pt x="7" y="7"/>
                  </a:cubicBezTo>
                  <a:lnTo>
                    <a:pt x="7" y="7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7" name="Freeform 693">
              <a:extLst>
                <a:ext uri="{FF2B5EF4-FFF2-40B4-BE49-F238E27FC236}">
                  <a16:creationId xmlns:a16="http://schemas.microsoft.com/office/drawing/2014/main" id="{C76198E5-F272-6D04-C4E7-0225184678A7}"/>
                </a:ext>
              </a:extLst>
            </p:cNvPr>
            <p:cNvSpPr>
              <a:spLocks noEditPoints="1"/>
            </p:cNvSpPr>
            <p:nvPr/>
          </p:nvSpPr>
          <p:spPr bwMode="auto">
            <a:xfrm>
              <a:off x="-6216650" y="2570163"/>
              <a:ext cx="46038" cy="68263"/>
            </a:xfrm>
            <a:custGeom>
              <a:avLst/>
              <a:gdLst>
                <a:gd name="T0" fmla="*/ 35 w 39"/>
                <a:gd name="T1" fmla="*/ 57 h 57"/>
                <a:gd name="T2" fmla="*/ 4 w 39"/>
                <a:gd name="T3" fmla="*/ 57 h 57"/>
                <a:gd name="T4" fmla="*/ 0 w 39"/>
                <a:gd name="T5" fmla="*/ 53 h 57"/>
                <a:gd name="T6" fmla="*/ 0 w 39"/>
                <a:gd name="T7" fmla="*/ 4 h 57"/>
                <a:gd name="T8" fmla="*/ 4 w 39"/>
                <a:gd name="T9" fmla="*/ 0 h 57"/>
                <a:gd name="T10" fmla="*/ 35 w 39"/>
                <a:gd name="T11" fmla="*/ 0 h 57"/>
                <a:gd name="T12" fmla="*/ 39 w 39"/>
                <a:gd name="T13" fmla="*/ 4 h 57"/>
                <a:gd name="T14" fmla="*/ 39 w 39"/>
                <a:gd name="T15" fmla="*/ 53 h 57"/>
                <a:gd name="T16" fmla="*/ 35 w 39"/>
                <a:gd name="T17" fmla="*/ 57 h 57"/>
                <a:gd name="T18" fmla="*/ 7 w 39"/>
                <a:gd name="T19" fmla="*/ 50 h 57"/>
                <a:gd name="T20" fmla="*/ 32 w 39"/>
                <a:gd name="T21" fmla="*/ 50 h 57"/>
                <a:gd name="T22" fmla="*/ 32 w 39"/>
                <a:gd name="T23" fmla="*/ 7 h 57"/>
                <a:gd name="T24" fmla="*/ 7 w 39"/>
                <a:gd name="T25" fmla="*/ 7 h 57"/>
                <a:gd name="T26" fmla="*/ 7 w 39"/>
                <a:gd name="T27"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7">
                  <a:moveTo>
                    <a:pt x="35" y="57"/>
                  </a:moveTo>
                  <a:cubicBezTo>
                    <a:pt x="4" y="57"/>
                    <a:pt x="4" y="57"/>
                    <a:pt x="4" y="57"/>
                  </a:cubicBezTo>
                  <a:cubicBezTo>
                    <a:pt x="2" y="57"/>
                    <a:pt x="0" y="55"/>
                    <a:pt x="0" y="53"/>
                  </a:cubicBezTo>
                  <a:cubicBezTo>
                    <a:pt x="0" y="4"/>
                    <a:pt x="0" y="4"/>
                    <a:pt x="0" y="4"/>
                  </a:cubicBezTo>
                  <a:cubicBezTo>
                    <a:pt x="0" y="2"/>
                    <a:pt x="2" y="0"/>
                    <a:pt x="4" y="0"/>
                  </a:cubicBezTo>
                  <a:cubicBezTo>
                    <a:pt x="35" y="0"/>
                    <a:pt x="35" y="0"/>
                    <a:pt x="35" y="0"/>
                  </a:cubicBezTo>
                  <a:cubicBezTo>
                    <a:pt x="37" y="0"/>
                    <a:pt x="39" y="2"/>
                    <a:pt x="39" y="4"/>
                  </a:cubicBezTo>
                  <a:cubicBezTo>
                    <a:pt x="39" y="53"/>
                    <a:pt x="39" y="53"/>
                    <a:pt x="39" y="53"/>
                  </a:cubicBezTo>
                  <a:cubicBezTo>
                    <a:pt x="39" y="55"/>
                    <a:pt x="37" y="57"/>
                    <a:pt x="35" y="57"/>
                  </a:cubicBezTo>
                  <a:close/>
                  <a:moveTo>
                    <a:pt x="7" y="50"/>
                  </a:moveTo>
                  <a:cubicBezTo>
                    <a:pt x="32" y="50"/>
                    <a:pt x="32" y="50"/>
                    <a:pt x="32" y="50"/>
                  </a:cubicBezTo>
                  <a:cubicBezTo>
                    <a:pt x="32" y="7"/>
                    <a:pt x="32" y="7"/>
                    <a:pt x="32" y="7"/>
                  </a:cubicBezTo>
                  <a:cubicBezTo>
                    <a:pt x="7" y="7"/>
                    <a:pt x="7" y="7"/>
                    <a:pt x="7" y="7"/>
                  </a:cubicBezTo>
                  <a:lnTo>
                    <a:pt x="7" y="5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8" name="Freeform 694">
              <a:extLst>
                <a:ext uri="{FF2B5EF4-FFF2-40B4-BE49-F238E27FC236}">
                  <a16:creationId xmlns:a16="http://schemas.microsoft.com/office/drawing/2014/main" id="{571CECAB-59A2-FD7D-B9C8-85EA6D968955}"/>
                </a:ext>
              </a:extLst>
            </p:cNvPr>
            <p:cNvSpPr>
              <a:spLocks noEditPoints="1"/>
            </p:cNvSpPr>
            <p:nvPr/>
          </p:nvSpPr>
          <p:spPr bwMode="auto">
            <a:xfrm>
              <a:off x="-6148388" y="2501901"/>
              <a:ext cx="46038" cy="136525"/>
            </a:xfrm>
            <a:custGeom>
              <a:avLst/>
              <a:gdLst>
                <a:gd name="T0" fmla="*/ 35 w 39"/>
                <a:gd name="T1" fmla="*/ 114 h 114"/>
                <a:gd name="T2" fmla="*/ 3 w 39"/>
                <a:gd name="T3" fmla="*/ 114 h 114"/>
                <a:gd name="T4" fmla="*/ 0 w 39"/>
                <a:gd name="T5" fmla="*/ 110 h 114"/>
                <a:gd name="T6" fmla="*/ 0 w 39"/>
                <a:gd name="T7" fmla="*/ 4 h 114"/>
                <a:gd name="T8" fmla="*/ 3 w 39"/>
                <a:gd name="T9" fmla="*/ 0 h 114"/>
                <a:gd name="T10" fmla="*/ 35 w 39"/>
                <a:gd name="T11" fmla="*/ 0 h 114"/>
                <a:gd name="T12" fmla="*/ 39 w 39"/>
                <a:gd name="T13" fmla="*/ 4 h 114"/>
                <a:gd name="T14" fmla="*/ 39 w 39"/>
                <a:gd name="T15" fmla="*/ 110 h 114"/>
                <a:gd name="T16" fmla="*/ 35 w 39"/>
                <a:gd name="T17" fmla="*/ 114 h 114"/>
                <a:gd name="T18" fmla="*/ 7 w 39"/>
                <a:gd name="T19" fmla="*/ 107 h 114"/>
                <a:gd name="T20" fmla="*/ 32 w 39"/>
                <a:gd name="T21" fmla="*/ 107 h 114"/>
                <a:gd name="T22" fmla="*/ 32 w 39"/>
                <a:gd name="T23" fmla="*/ 8 h 114"/>
                <a:gd name="T24" fmla="*/ 7 w 39"/>
                <a:gd name="T25" fmla="*/ 8 h 114"/>
                <a:gd name="T26" fmla="*/ 7 w 39"/>
                <a:gd name="T27" fmla="*/ 10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14">
                  <a:moveTo>
                    <a:pt x="35" y="114"/>
                  </a:moveTo>
                  <a:cubicBezTo>
                    <a:pt x="3" y="114"/>
                    <a:pt x="3" y="114"/>
                    <a:pt x="3" y="114"/>
                  </a:cubicBezTo>
                  <a:cubicBezTo>
                    <a:pt x="2" y="114"/>
                    <a:pt x="0" y="112"/>
                    <a:pt x="0" y="110"/>
                  </a:cubicBezTo>
                  <a:cubicBezTo>
                    <a:pt x="0" y="4"/>
                    <a:pt x="0" y="4"/>
                    <a:pt x="0" y="4"/>
                  </a:cubicBezTo>
                  <a:cubicBezTo>
                    <a:pt x="0" y="2"/>
                    <a:pt x="2" y="0"/>
                    <a:pt x="3" y="0"/>
                  </a:cubicBezTo>
                  <a:cubicBezTo>
                    <a:pt x="35" y="0"/>
                    <a:pt x="35" y="0"/>
                    <a:pt x="35" y="0"/>
                  </a:cubicBezTo>
                  <a:cubicBezTo>
                    <a:pt x="37" y="0"/>
                    <a:pt x="39" y="2"/>
                    <a:pt x="39" y="4"/>
                  </a:cubicBezTo>
                  <a:cubicBezTo>
                    <a:pt x="39" y="110"/>
                    <a:pt x="39" y="110"/>
                    <a:pt x="39" y="110"/>
                  </a:cubicBezTo>
                  <a:cubicBezTo>
                    <a:pt x="39" y="112"/>
                    <a:pt x="37" y="114"/>
                    <a:pt x="35" y="114"/>
                  </a:cubicBezTo>
                  <a:close/>
                  <a:moveTo>
                    <a:pt x="7" y="107"/>
                  </a:moveTo>
                  <a:cubicBezTo>
                    <a:pt x="32" y="107"/>
                    <a:pt x="32" y="107"/>
                    <a:pt x="32" y="107"/>
                  </a:cubicBezTo>
                  <a:cubicBezTo>
                    <a:pt x="32" y="8"/>
                    <a:pt x="32" y="8"/>
                    <a:pt x="32" y="8"/>
                  </a:cubicBezTo>
                  <a:cubicBezTo>
                    <a:pt x="7" y="8"/>
                    <a:pt x="7" y="8"/>
                    <a:pt x="7" y="8"/>
                  </a:cubicBezTo>
                  <a:lnTo>
                    <a:pt x="7" y="10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9" name="Freeform 695">
              <a:extLst>
                <a:ext uri="{FF2B5EF4-FFF2-40B4-BE49-F238E27FC236}">
                  <a16:creationId xmlns:a16="http://schemas.microsoft.com/office/drawing/2014/main" id="{C953D10A-2B8F-6C38-1E3A-02923D1FD81D}"/>
                </a:ext>
              </a:extLst>
            </p:cNvPr>
            <p:cNvSpPr>
              <a:spLocks/>
            </p:cNvSpPr>
            <p:nvPr/>
          </p:nvSpPr>
          <p:spPr bwMode="auto">
            <a:xfrm>
              <a:off x="-6191250" y="2405063"/>
              <a:ext cx="79375" cy="122238"/>
            </a:xfrm>
            <a:custGeom>
              <a:avLst/>
              <a:gdLst>
                <a:gd name="T0" fmla="*/ 4 w 66"/>
                <a:gd name="T1" fmla="*/ 103 h 103"/>
                <a:gd name="T2" fmla="*/ 2 w 66"/>
                <a:gd name="T3" fmla="*/ 102 h 103"/>
                <a:gd name="T4" fmla="*/ 1 w 66"/>
                <a:gd name="T5" fmla="*/ 97 h 103"/>
                <a:gd name="T6" fmla="*/ 59 w 66"/>
                <a:gd name="T7" fmla="*/ 2 h 103"/>
                <a:gd name="T8" fmla="*/ 63 w 66"/>
                <a:gd name="T9" fmla="*/ 1 h 103"/>
                <a:gd name="T10" fmla="*/ 65 w 66"/>
                <a:gd name="T11" fmla="*/ 6 h 103"/>
                <a:gd name="T12" fmla="*/ 7 w 66"/>
                <a:gd name="T13" fmla="*/ 101 h 103"/>
                <a:gd name="T14" fmla="*/ 4 w 66"/>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3">
                  <a:moveTo>
                    <a:pt x="4" y="103"/>
                  </a:moveTo>
                  <a:cubicBezTo>
                    <a:pt x="4" y="103"/>
                    <a:pt x="3" y="103"/>
                    <a:pt x="2" y="102"/>
                  </a:cubicBezTo>
                  <a:cubicBezTo>
                    <a:pt x="1" y="101"/>
                    <a:pt x="0" y="99"/>
                    <a:pt x="1" y="97"/>
                  </a:cubicBezTo>
                  <a:cubicBezTo>
                    <a:pt x="59" y="2"/>
                    <a:pt x="59" y="2"/>
                    <a:pt x="59" y="2"/>
                  </a:cubicBezTo>
                  <a:cubicBezTo>
                    <a:pt x="60" y="1"/>
                    <a:pt x="62" y="0"/>
                    <a:pt x="63" y="1"/>
                  </a:cubicBezTo>
                  <a:cubicBezTo>
                    <a:pt x="65" y="2"/>
                    <a:pt x="66" y="4"/>
                    <a:pt x="65" y="6"/>
                  </a:cubicBezTo>
                  <a:cubicBezTo>
                    <a:pt x="7" y="101"/>
                    <a:pt x="7" y="101"/>
                    <a:pt x="7" y="101"/>
                  </a:cubicBezTo>
                  <a:cubicBezTo>
                    <a:pt x="7" y="102"/>
                    <a:pt x="5" y="103"/>
                    <a:pt x="4"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0" name="Freeform 696">
              <a:extLst>
                <a:ext uri="{FF2B5EF4-FFF2-40B4-BE49-F238E27FC236}">
                  <a16:creationId xmlns:a16="http://schemas.microsoft.com/office/drawing/2014/main" id="{865BCC59-1DC9-63F3-4EC0-FAD965BA98F5}"/>
                </a:ext>
              </a:extLst>
            </p:cNvPr>
            <p:cNvSpPr>
              <a:spLocks/>
            </p:cNvSpPr>
            <p:nvPr/>
          </p:nvSpPr>
          <p:spPr bwMode="auto">
            <a:xfrm>
              <a:off x="-6254750" y="2492376"/>
              <a:ext cx="55563" cy="41275"/>
            </a:xfrm>
            <a:custGeom>
              <a:avLst/>
              <a:gdLst>
                <a:gd name="T0" fmla="*/ 42 w 46"/>
                <a:gd name="T1" fmla="*/ 34 h 34"/>
                <a:gd name="T2" fmla="*/ 40 w 46"/>
                <a:gd name="T3" fmla="*/ 33 h 34"/>
                <a:gd name="T4" fmla="*/ 2 w 46"/>
                <a:gd name="T5" fmla="*/ 7 h 34"/>
                <a:gd name="T6" fmla="*/ 1 w 46"/>
                <a:gd name="T7" fmla="*/ 2 h 34"/>
                <a:gd name="T8" fmla="*/ 6 w 46"/>
                <a:gd name="T9" fmla="*/ 1 h 34"/>
                <a:gd name="T10" fmla="*/ 44 w 46"/>
                <a:gd name="T11" fmla="*/ 27 h 34"/>
                <a:gd name="T12" fmla="*/ 45 w 46"/>
                <a:gd name="T13" fmla="*/ 32 h 34"/>
                <a:gd name="T14" fmla="*/ 42 w 46"/>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4">
                  <a:moveTo>
                    <a:pt x="42" y="34"/>
                  </a:moveTo>
                  <a:cubicBezTo>
                    <a:pt x="41" y="34"/>
                    <a:pt x="40" y="33"/>
                    <a:pt x="40" y="33"/>
                  </a:cubicBezTo>
                  <a:cubicBezTo>
                    <a:pt x="2" y="7"/>
                    <a:pt x="2" y="7"/>
                    <a:pt x="2" y="7"/>
                  </a:cubicBezTo>
                  <a:cubicBezTo>
                    <a:pt x="0" y="6"/>
                    <a:pt x="0" y="4"/>
                    <a:pt x="1" y="2"/>
                  </a:cubicBezTo>
                  <a:cubicBezTo>
                    <a:pt x="2" y="1"/>
                    <a:pt x="4" y="0"/>
                    <a:pt x="6" y="1"/>
                  </a:cubicBezTo>
                  <a:cubicBezTo>
                    <a:pt x="44" y="27"/>
                    <a:pt x="44" y="27"/>
                    <a:pt x="44" y="27"/>
                  </a:cubicBezTo>
                  <a:cubicBezTo>
                    <a:pt x="45" y="28"/>
                    <a:pt x="46" y="30"/>
                    <a:pt x="45" y="32"/>
                  </a:cubicBezTo>
                  <a:cubicBezTo>
                    <a:pt x="44" y="33"/>
                    <a:pt x="43" y="34"/>
                    <a:pt x="42"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1" name="Freeform 697">
              <a:extLst>
                <a:ext uri="{FF2B5EF4-FFF2-40B4-BE49-F238E27FC236}">
                  <a16:creationId xmlns:a16="http://schemas.microsoft.com/office/drawing/2014/main" id="{93CEE929-C982-E633-1C6D-7CC28E67F9BB}"/>
                </a:ext>
              </a:extLst>
            </p:cNvPr>
            <p:cNvSpPr>
              <a:spLocks/>
            </p:cNvSpPr>
            <p:nvPr/>
          </p:nvSpPr>
          <p:spPr bwMode="auto">
            <a:xfrm>
              <a:off x="-6321425" y="2492376"/>
              <a:ext cx="53975" cy="44450"/>
            </a:xfrm>
            <a:custGeom>
              <a:avLst/>
              <a:gdLst>
                <a:gd name="T0" fmla="*/ 4 w 45"/>
                <a:gd name="T1" fmla="*/ 38 h 38"/>
                <a:gd name="T2" fmla="*/ 1 w 45"/>
                <a:gd name="T3" fmla="*/ 37 h 38"/>
                <a:gd name="T4" fmla="*/ 1 w 45"/>
                <a:gd name="T5" fmla="*/ 32 h 38"/>
                <a:gd name="T6" fmla="*/ 38 w 45"/>
                <a:gd name="T7" fmla="*/ 2 h 38"/>
                <a:gd name="T8" fmla="*/ 44 w 45"/>
                <a:gd name="T9" fmla="*/ 2 h 38"/>
                <a:gd name="T10" fmla="*/ 43 w 45"/>
                <a:gd name="T11" fmla="*/ 7 h 38"/>
                <a:gd name="T12" fmla="*/ 6 w 45"/>
                <a:gd name="T13" fmla="*/ 38 h 38"/>
                <a:gd name="T14" fmla="*/ 4 w 45"/>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8">
                  <a:moveTo>
                    <a:pt x="4" y="38"/>
                  </a:moveTo>
                  <a:cubicBezTo>
                    <a:pt x="3" y="38"/>
                    <a:pt x="2" y="38"/>
                    <a:pt x="1" y="37"/>
                  </a:cubicBezTo>
                  <a:cubicBezTo>
                    <a:pt x="0" y="36"/>
                    <a:pt x="0" y="33"/>
                    <a:pt x="1" y="32"/>
                  </a:cubicBezTo>
                  <a:cubicBezTo>
                    <a:pt x="38" y="2"/>
                    <a:pt x="38" y="2"/>
                    <a:pt x="38" y="2"/>
                  </a:cubicBezTo>
                  <a:cubicBezTo>
                    <a:pt x="40" y="0"/>
                    <a:pt x="42" y="1"/>
                    <a:pt x="44" y="2"/>
                  </a:cubicBezTo>
                  <a:cubicBezTo>
                    <a:pt x="45" y="4"/>
                    <a:pt x="45" y="6"/>
                    <a:pt x="43" y="7"/>
                  </a:cubicBezTo>
                  <a:cubicBezTo>
                    <a:pt x="6" y="38"/>
                    <a:pt x="6" y="38"/>
                    <a:pt x="6" y="38"/>
                  </a:cubicBezTo>
                  <a:cubicBezTo>
                    <a:pt x="5" y="38"/>
                    <a:pt x="4" y="38"/>
                    <a:pt x="4"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2" name="Freeform 698">
              <a:extLst>
                <a:ext uri="{FF2B5EF4-FFF2-40B4-BE49-F238E27FC236}">
                  <a16:creationId xmlns:a16="http://schemas.microsoft.com/office/drawing/2014/main" id="{77638420-AD95-7DA6-840A-43892BA4500E}"/>
                </a:ext>
              </a:extLst>
            </p:cNvPr>
            <p:cNvSpPr>
              <a:spLocks/>
            </p:cNvSpPr>
            <p:nvPr/>
          </p:nvSpPr>
          <p:spPr bwMode="auto">
            <a:xfrm>
              <a:off x="-6148388" y="2405063"/>
              <a:ext cx="44450" cy="36513"/>
            </a:xfrm>
            <a:custGeom>
              <a:avLst/>
              <a:gdLst>
                <a:gd name="T0" fmla="*/ 33 w 37"/>
                <a:gd name="T1" fmla="*/ 31 h 31"/>
                <a:gd name="T2" fmla="*/ 29 w 37"/>
                <a:gd name="T3" fmla="*/ 28 h 31"/>
                <a:gd name="T4" fmla="*/ 24 w 37"/>
                <a:gd name="T5" fmla="*/ 9 h 31"/>
                <a:gd name="T6" fmla="*/ 5 w 37"/>
                <a:gd name="T7" fmla="*/ 14 h 31"/>
                <a:gd name="T8" fmla="*/ 0 w 37"/>
                <a:gd name="T9" fmla="*/ 11 h 31"/>
                <a:gd name="T10" fmla="*/ 3 w 37"/>
                <a:gd name="T11" fmla="*/ 7 h 31"/>
                <a:gd name="T12" fmla="*/ 26 w 37"/>
                <a:gd name="T13" fmla="*/ 1 h 31"/>
                <a:gd name="T14" fmla="*/ 30 w 37"/>
                <a:gd name="T15" fmla="*/ 3 h 31"/>
                <a:gd name="T16" fmla="*/ 36 w 37"/>
                <a:gd name="T17" fmla="*/ 26 h 31"/>
                <a:gd name="T18" fmla="*/ 34 w 37"/>
                <a:gd name="T19" fmla="*/ 30 h 31"/>
                <a:gd name="T20" fmla="*/ 33 w 37"/>
                <a:gd name="T2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1">
                  <a:moveTo>
                    <a:pt x="33" y="31"/>
                  </a:moveTo>
                  <a:cubicBezTo>
                    <a:pt x="31" y="31"/>
                    <a:pt x="30" y="29"/>
                    <a:pt x="29" y="28"/>
                  </a:cubicBezTo>
                  <a:cubicBezTo>
                    <a:pt x="24" y="9"/>
                    <a:pt x="24" y="9"/>
                    <a:pt x="24" y="9"/>
                  </a:cubicBezTo>
                  <a:cubicBezTo>
                    <a:pt x="5" y="14"/>
                    <a:pt x="5" y="14"/>
                    <a:pt x="5" y="14"/>
                  </a:cubicBezTo>
                  <a:cubicBezTo>
                    <a:pt x="3" y="14"/>
                    <a:pt x="1" y="13"/>
                    <a:pt x="0" y="11"/>
                  </a:cubicBezTo>
                  <a:cubicBezTo>
                    <a:pt x="0" y="9"/>
                    <a:pt x="1" y="7"/>
                    <a:pt x="3" y="7"/>
                  </a:cubicBezTo>
                  <a:cubicBezTo>
                    <a:pt x="26" y="1"/>
                    <a:pt x="26" y="1"/>
                    <a:pt x="26" y="1"/>
                  </a:cubicBezTo>
                  <a:cubicBezTo>
                    <a:pt x="28" y="0"/>
                    <a:pt x="30" y="1"/>
                    <a:pt x="30" y="3"/>
                  </a:cubicBezTo>
                  <a:cubicBezTo>
                    <a:pt x="36" y="26"/>
                    <a:pt x="36" y="26"/>
                    <a:pt x="36" y="26"/>
                  </a:cubicBezTo>
                  <a:cubicBezTo>
                    <a:pt x="37" y="28"/>
                    <a:pt x="36" y="30"/>
                    <a:pt x="34" y="30"/>
                  </a:cubicBezTo>
                  <a:cubicBezTo>
                    <a:pt x="33" y="30"/>
                    <a:pt x="33" y="31"/>
                    <a:pt x="33"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3" name="Freeform 699">
              <a:extLst>
                <a:ext uri="{FF2B5EF4-FFF2-40B4-BE49-F238E27FC236}">
                  <a16:creationId xmlns:a16="http://schemas.microsoft.com/office/drawing/2014/main" id="{1D53A577-E52E-9B57-FADF-BAED0BB68D57}"/>
                </a:ext>
              </a:extLst>
            </p:cNvPr>
            <p:cNvSpPr>
              <a:spLocks/>
            </p:cNvSpPr>
            <p:nvPr/>
          </p:nvSpPr>
          <p:spPr bwMode="auto">
            <a:xfrm>
              <a:off x="-6364288" y="2630488"/>
              <a:ext cx="274638" cy="7938"/>
            </a:xfrm>
            <a:custGeom>
              <a:avLst/>
              <a:gdLst>
                <a:gd name="T0" fmla="*/ 226 w 229"/>
                <a:gd name="T1" fmla="*/ 7 h 7"/>
                <a:gd name="T2" fmla="*/ 3 w 229"/>
                <a:gd name="T3" fmla="*/ 7 h 7"/>
                <a:gd name="T4" fmla="*/ 0 w 229"/>
                <a:gd name="T5" fmla="*/ 4 h 7"/>
                <a:gd name="T6" fmla="*/ 3 w 229"/>
                <a:gd name="T7" fmla="*/ 0 h 7"/>
                <a:gd name="T8" fmla="*/ 226 w 229"/>
                <a:gd name="T9" fmla="*/ 0 h 7"/>
                <a:gd name="T10" fmla="*/ 229 w 229"/>
                <a:gd name="T11" fmla="*/ 4 h 7"/>
                <a:gd name="T12" fmla="*/ 226 w 2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29" h="7">
                  <a:moveTo>
                    <a:pt x="226" y="7"/>
                  </a:moveTo>
                  <a:cubicBezTo>
                    <a:pt x="3" y="7"/>
                    <a:pt x="3" y="7"/>
                    <a:pt x="3" y="7"/>
                  </a:cubicBezTo>
                  <a:cubicBezTo>
                    <a:pt x="1" y="7"/>
                    <a:pt x="0" y="6"/>
                    <a:pt x="0" y="4"/>
                  </a:cubicBezTo>
                  <a:cubicBezTo>
                    <a:pt x="0" y="2"/>
                    <a:pt x="1" y="0"/>
                    <a:pt x="3" y="0"/>
                  </a:cubicBezTo>
                  <a:cubicBezTo>
                    <a:pt x="226" y="0"/>
                    <a:pt x="226" y="0"/>
                    <a:pt x="226" y="0"/>
                  </a:cubicBezTo>
                  <a:cubicBezTo>
                    <a:pt x="228" y="0"/>
                    <a:pt x="229" y="2"/>
                    <a:pt x="229" y="4"/>
                  </a:cubicBezTo>
                  <a:cubicBezTo>
                    <a:pt x="229" y="6"/>
                    <a:pt x="228" y="7"/>
                    <a:pt x="22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4" name="Freeform 700">
              <a:extLst>
                <a:ext uri="{FF2B5EF4-FFF2-40B4-BE49-F238E27FC236}">
                  <a16:creationId xmlns:a16="http://schemas.microsoft.com/office/drawing/2014/main" id="{D5A2CF8C-D77B-7E27-1855-6D724F1C7902}"/>
                </a:ext>
              </a:extLst>
            </p:cNvPr>
            <p:cNvSpPr>
              <a:spLocks noEditPoints="1"/>
            </p:cNvSpPr>
            <p:nvPr/>
          </p:nvSpPr>
          <p:spPr bwMode="auto">
            <a:xfrm>
              <a:off x="-6346825" y="2524126"/>
              <a:ext cx="34925" cy="34925"/>
            </a:xfrm>
            <a:custGeom>
              <a:avLst/>
              <a:gdLst>
                <a:gd name="T0" fmla="*/ 14 w 29"/>
                <a:gd name="T1" fmla="*/ 29 h 29"/>
                <a:gd name="T2" fmla="*/ 0 w 29"/>
                <a:gd name="T3" fmla="*/ 14 h 29"/>
                <a:gd name="T4" fmla="*/ 14 w 29"/>
                <a:gd name="T5" fmla="*/ 0 h 29"/>
                <a:gd name="T6" fmla="*/ 29 w 29"/>
                <a:gd name="T7" fmla="*/ 14 h 29"/>
                <a:gd name="T8" fmla="*/ 14 w 29"/>
                <a:gd name="T9" fmla="*/ 29 h 29"/>
                <a:gd name="T10" fmla="*/ 14 w 29"/>
                <a:gd name="T11" fmla="*/ 7 h 29"/>
                <a:gd name="T12" fmla="*/ 7 w 29"/>
                <a:gd name="T13" fmla="*/ 14 h 29"/>
                <a:gd name="T14" fmla="*/ 14 w 29"/>
                <a:gd name="T15" fmla="*/ 22 h 29"/>
                <a:gd name="T16" fmla="*/ 22 w 29"/>
                <a:gd name="T17" fmla="*/ 14 h 29"/>
                <a:gd name="T18" fmla="*/ 14 w 29"/>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29"/>
                  </a:moveTo>
                  <a:cubicBezTo>
                    <a:pt x="6" y="29"/>
                    <a:pt x="0" y="22"/>
                    <a:pt x="0" y="14"/>
                  </a:cubicBezTo>
                  <a:cubicBezTo>
                    <a:pt x="0" y="6"/>
                    <a:pt x="6" y="0"/>
                    <a:pt x="14" y="0"/>
                  </a:cubicBezTo>
                  <a:cubicBezTo>
                    <a:pt x="22" y="0"/>
                    <a:pt x="29" y="6"/>
                    <a:pt x="29" y="14"/>
                  </a:cubicBezTo>
                  <a:cubicBezTo>
                    <a:pt x="29" y="22"/>
                    <a:pt x="22" y="29"/>
                    <a:pt x="14" y="29"/>
                  </a:cubicBezTo>
                  <a:close/>
                  <a:moveTo>
                    <a:pt x="14" y="7"/>
                  </a:moveTo>
                  <a:cubicBezTo>
                    <a:pt x="10" y="7"/>
                    <a:pt x="7" y="10"/>
                    <a:pt x="7" y="14"/>
                  </a:cubicBezTo>
                  <a:cubicBezTo>
                    <a:pt x="7" y="18"/>
                    <a:pt x="10" y="22"/>
                    <a:pt x="14" y="22"/>
                  </a:cubicBezTo>
                  <a:cubicBezTo>
                    <a:pt x="18" y="22"/>
                    <a:pt x="22" y="18"/>
                    <a:pt x="22" y="14"/>
                  </a:cubicBezTo>
                  <a:cubicBezTo>
                    <a:pt x="22" y="10"/>
                    <a:pt x="18" y="7"/>
                    <a:pt x="14"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5" name="Freeform 701">
              <a:extLst>
                <a:ext uri="{FF2B5EF4-FFF2-40B4-BE49-F238E27FC236}">
                  <a16:creationId xmlns:a16="http://schemas.microsoft.com/office/drawing/2014/main" id="{3C4B2634-6EAD-68CC-62BC-43008E4B3F4F}"/>
                </a:ext>
              </a:extLst>
            </p:cNvPr>
            <p:cNvSpPr>
              <a:spLocks noEditPoints="1"/>
            </p:cNvSpPr>
            <p:nvPr/>
          </p:nvSpPr>
          <p:spPr bwMode="auto">
            <a:xfrm>
              <a:off x="-6278563" y="2473326"/>
              <a:ext cx="34925" cy="33338"/>
            </a:xfrm>
            <a:custGeom>
              <a:avLst/>
              <a:gdLst>
                <a:gd name="T0" fmla="*/ 15 w 30"/>
                <a:gd name="T1" fmla="*/ 29 h 29"/>
                <a:gd name="T2" fmla="*/ 0 w 30"/>
                <a:gd name="T3" fmla="*/ 15 h 29"/>
                <a:gd name="T4" fmla="*/ 15 w 30"/>
                <a:gd name="T5" fmla="*/ 0 h 29"/>
                <a:gd name="T6" fmla="*/ 30 w 30"/>
                <a:gd name="T7" fmla="*/ 15 h 29"/>
                <a:gd name="T8" fmla="*/ 15 w 30"/>
                <a:gd name="T9" fmla="*/ 29 h 29"/>
                <a:gd name="T10" fmla="*/ 15 w 30"/>
                <a:gd name="T11" fmla="*/ 7 h 29"/>
                <a:gd name="T12" fmla="*/ 8 w 30"/>
                <a:gd name="T13" fmla="*/ 15 h 29"/>
                <a:gd name="T14" fmla="*/ 15 w 30"/>
                <a:gd name="T15" fmla="*/ 22 h 29"/>
                <a:gd name="T16" fmla="*/ 22 w 30"/>
                <a:gd name="T17" fmla="*/ 15 h 29"/>
                <a:gd name="T18" fmla="*/ 15 w 30"/>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9">
                  <a:moveTo>
                    <a:pt x="15" y="29"/>
                  </a:moveTo>
                  <a:cubicBezTo>
                    <a:pt x="7" y="29"/>
                    <a:pt x="0" y="23"/>
                    <a:pt x="0" y="15"/>
                  </a:cubicBezTo>
                  <a:cubicBezTo>
                    <a:pt x="0" y="7"/>
                    <a:pt x="7" y="0"/>
                    <a:pt x="15" y="0"/>
                  </a:cubicBezTo>
                  <a:cubicBezTo>
                    <a:pt x="23" y="0"/>
                    <a:pt x="30" y="7"/>
                    <a:pt x="30" y="15"/>
                  </a:cubicBezTo>
                  <a:cubicBezTo>
                    <a:pt x="30" y="23"/>
                    <a:pt x="23" y="29"/>
                    <a:pt x="15" y="29"/>
                  </a:cubicBezTo>
                  <a:close/>
                  <a:moveTo>
                    <a:pt x="15" y="7"/>
                  </a:moveTo>
                  <a:cubicBezTo>
                    <a:pt x="11" y="7"/>
                    <a:pt x="8" y="11"/>
                    <a:pt x="8" y="15"/>
                  </a:cubicBezTo>
                  <a:cubicBezTo>
                    <a:pt x="8" y="19"/>
                    <a:pt x="11" y="22"/>
                    <a:pt x="15" y="22"/>
                  </a:cubicBezTo>
                  <a:cubicBezTo>
                    <a:pt x="19" y="22"/>
                    <a:pt x="22" y="19"/>
                    <a:pt x="22" y="15"/>
                  </a:cubicBezTo>
                  <a:cubicBezTo>
                    <a:pt x="22" y="11"/>
                    <a:pt x="19" y="7"/>
                    <a:pt x="1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6" name="Freeform 702">
              <a:extLst>
                <a:ext uri="{FF2B5EF4-FFF2-40B4-BE49-F238E27FC236}">
                  <a16:creationId xmlns:a16="http://schemas.microsoft.com/office/drawing/2014/main" id="{121A7F93-E4E2-B338-689F-255A7B35706D}"/>
                </a:ext>
              </a:extLst>
            </p:cNvPr>
            <p:cNvSpPr>
              <a:spLocks noEditPoints="1"/>
            </p:cNvSpPr>
            <p:nvPr/>
          </p:nvSpPr>
          <p:spPr bwMode="auto">
            <a:xfrm>
              <a:off x="-6210300" y="2519363"/>
              <a:ext cx="33338" cy="34925"/>
            </a:xfrm>
            <a:custGeom>
              <a:avLst/>
              <a:gdLst>
                <a:gd name="T0" fmla="*/ 15 w 29"/>
                <a:gd name="T1" fmla="*/ 29 h 29"/>
                <a:gd name="T2" fmla="*/ 0 w 29"/>
                <a:gd name="T3" fmla="*/ 14 h 29"/>
                <a:gd name="T4" fmla="*/ 15 w 29"/>
                <a:gd name="T5" fmla="*/ 0 h 29"/>
                <a:gd name="T6" fmla="*/ 29 w 29"/>
                <a:gd name="T7" fmla="*/ 14 h 29"/>
                <a:gd name="T8" fmla="*/ 15 w 29"/>
                <a:gd name="T9" fmla="*/ 29 h 29"/>
                <a:gd name="T10" fmla="*/ 15 w 29"/>
                <a:gd name="T11" fmla="*/ 7 h 29"/>
                <a:gd name="T12" fmla="*/ 7 w 29"/>
                <a:gd name="T13" fmla="*/ 14 h 29"/>
                <a:gd name="T14" fmla="*/ 15 w 29"/>
                <a:gd name="T15" fmla="*/ 22 h 29"/>
                <a:gd name="T16" fmla="*/ 22 w 29"/>
                <a:gd name="T17" fmla="*/ 14 h 29"/>
                <a:gd name="T18" fmla="*/ 15 w 29"/>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5" y="29"/>
                  </a:moveTo>
                  <a:cubicBezTo>
                    <a:pt x="7" y="29"/>
                    <a:pt x="0" y="22"/>
                    <a:pt x="0" y="14"/>
                  </a:cubicBezTo>
                  <a:cubicBezTo>
                    <a:pt x="0" y="6"/>
                    <a:pt x="7" y="0"/>
                    <a:pt x="15" y="0"/>
                  </a:cubicBezTo>
                  <a:cubicBezTo>
                    <a:pt x="23" y="0"/>
                    <a:pt x="29" y="6"/>
                    <a:pt x="29" y="14"/>
                  </a:cubicBezTo>
                  <a:cubicBezTo>
                    <a:pt x="29" y="22"/>
                    <a:pt x="23" y="29"/>
                    <a:pt x="15" y="29"/>
                  </a:cubicBezTo>
                  <a:close/>
                  <a:moveTo>
                    <a:pt x="15" y="7"/>
                  </a:moveTo>
                  <a:cubicBezTo>
                    <a:pt x="11" y="7"/>
                    <a:pt x="7" y="10"/>
                    <a:pt x="7" y="14"/>
                  </a:cubicBezTo>
                  <a:cubicBezTo>
                    <a:pt x="7" y="18"/>
                    <a:pt x="11" y="22"/>
                    <a:pt x="15" y="22"/>
                  </a:cubicBezTo>
                  <a:cubicBezTo>
                    <a:pt x="19" y="22"/>
                    <a:pt x="22" y="18"/>
                    <a:pt x="22" y="14"/>
                  </a:cubicBezTo>
                  <a:cubicBezTo>
                    <a:pt x="22" y="10"/>
                    <a:pt x="19" y="7"/>
                    <a:pt x="1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1" name="Shape5_20200717_142329">
            <a:extLst>
              <a:ext uri="{FF2B5EF4-FFF2-40B4-BE49-F238E27FC236}">
                <a16:creationId xmlns:a16="http://schemas.microsoft.com/office/drawing/2014/main" id="{08416EE4-1126-5E38-AA98-02BE3B3557F8}"/>
              </a:ext>
            </a:extLst>
          </p:cNvPr>
          <p:cNvGrpSpPr>
            <a:grpSpLocks noChangeAspect="1"/>
          </p:cNvGrpSpPr>
          <p:nvPr/>
        </p:nvGrpSpPr>
        <p:grpSpPr>
          <a:xfrm>
            <a:off x="4522159" y="2649688"/>
            <a:ext cx="536566" cy="358828"/>
            <a:chOff x="-7475538" y="3654426"/>
            <a:chExt cx="254001" cy="169863"/>
          </a:xfrm>
          <a:solidFill>
            <a:schemeClr val="accent1"/>
          </a:solidFill>
        </p:grpSpPr>
        <p:sp>
          <p:nvSpPr>
            <p:cNvPr id="172" name="Freeform 714">
              <a:extLst>
                <a:ext uri="{FF2B5EF4-FFF2-40B4-BE49-F238E27FC236}">
                  <a16:creationId xmlns:a16="http://schemas.microsoft.com/office/drawing/2014/main" id="{A241A19B-5F00-5E8A-8E2E-53AF8D6E81DD}"/>
                </a:ext>
              </a:extLst>
            </p:cNvPr>
            <p:cNvSpPr>
              <a:spLocks noEditPoints="1"/>
            </p:cNvSpPr>
            <p:nvPr/>
          </p:nvSpPr>
          <p:spPr bwMode="auto">
            <a:xfrm>
              <a:off x="-7473950" y="3654426"/>
              <a:ext cx="252413" cy="169863"/>
            </a:xfrm>
            <a:custGeom>
              <a:avLst/>
              <a:gdLst>
                <a:gd name="T0" fmla="*/ 208 w 212"/>
                <a:gd name="T1" fmla="*/ 142 h 142"/>
                <a:gd name="T2" fmla="*/ 3 w 212"/>
                <a:gd name="T3" fmla="*/ 142 h 142"/>
                <a:gd name="T4" fmla="*/ 0 w 212"/>
                <a:gd name="T5" fmla="*/ 139 h 142"/>
                <a:gd name="T6" fmla="*/ 0 w 212"/>
                <a:gd name="T7" fmla="*/ 4 h 142"/>
                <a:gd name="T8" fmla="*/ 3 w 212"/>
                <a:gd name="T9" fmla="*/ 0 h 142"/>
                <a:gd name="T10" fmla="*/ 208 w 212"/>
                <a:gd name="T11" fmla="*/ 0 h 142"/>
                <a:gd name="T12" fmla="*/ 212 w 212"/>
                <a:gd name="T13" fmla="*/ 4 h 142"/>
                <a:gd name="T14" fmla="*/ 212 w 212"/>
                <a:gd name="T15" fmla="*/ 139 h 142"/>
                <a:gd name="T16" fmla="*/ 208 w 212"/>
                <a:gd name="T17" fmla="*/ 142 h 142"/>
                <a:gd name="T18" fmla="*/ 7 w 212"/>
                <a:gd name="T19" fmla="*/ 135 h 142"/>
                <a:gd name="T20" fmla="*/ 205 w 212"/>
                <a:gd name="T21" fmla="*/ 135 h 142"/>
                <a:gd name="T22" fmla="*/ 205 w 212"/>
                <a:gd name="T23" fmla="*/ 7 h 142"/>
                <a:gd name="T24" fmla="*/ 7 w 212"/>
                <a:gd name="T25" fmla="*/ 7 h 142"/>
                <a:gd name="T26" fmla="*/ 7 w 212"/>
                <a:gd name="T27" fmla="*/ 1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142">
                  <a:moveTo>
                    <a:pt x="208" y="142"/>
                  </a:moveTo>
                  <a:cubicBezTo>
                    <a:pt x="3" y="142"/>
                    <a:pt x="3" y="142"/>
                    <a:pt x="3" y="142"/>
                  </a:cubicBezTo>
                  <a:cubicBezTo>
                    <a:pt x="1" y="142"/>
                    <a:pt x="0" y="141"/>
                    <a:pt x="0" y="139"/>
                  </a:cubicBezTo>
                  <a:cubicBezTo>
                    <a:pt x="0" y="4"/>
                    <a:pt x="0" y="4"/>
                    <a:pt x="0" y="4"/>
                  </a:cubicBezTo>
                  <a:cubicBezTo>
                    <a:pt x="0" y="2"/>
                    <a:pt x="1" y="0"/>
                    <a:pt x="3" y="0"/>
                  </a:cubicBezTo>
                  <a:cubicBezTo>
                    <a:pt x="208" y="0"/>
                    <a:pt x="208" y="0"/>
                    <a:pt x="208" y="0"/>
                  </a:cubicBezTo>
                  <a:cubicBezTo>
                    <a:pt x="210" y="0"/>
                    <a:pt x="212" y="2"/>
                    <a:pt x="212" y="4"/>
                  </a:cubicBezTo>
                  <a:cubicBezTo>
                    <a:pt x="212" y="139"/>
                    <a:pt x="212" y="139"/>
                    <a:pt x="212" y="139"/>
                  </a:cubicBezTo>
                  <a:cubicBezTo>
                    <a:pt x="212" y="141"/>
                    <a:pt x="210" y="142"/>
                    <a:pt x="208" y="142"/>
                  </a:cubicBezTo>
                  <a:close/>
                  <a:moveTo>
                    <a:pt x="7" y="135"/>
                  </a:moveTo>
                  <a:cubicBezTo>
                    <a:pt x="205" y="135"/>
                    <a:pt x="205" y="135"/>
                    <a:pt x="205" y="135"/>
                  </a:cubicBezTo>
                  <a:cubicBezTo>
                    <a:pt x="205" y="7"/>
                    <a:pt x="205" y="7"/>
                    <a:pt x="205" y="7"/>
                  </a:cubicBezTo>
                  <a:cubicBezTo>
                    <a:pt x="7" y="7"/>
                    <a:pt x="7" y="7"/>
                    <a:pt x="7" y="7"/>
                  </a:cubicBezTo>
                  <a:lnTo>
                    <a:pt x="7" y="13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3" name="Freeform 715">
              <a:extLst>
                <a:ext uri="{FF2B5EF4-FFF2-40B4-BE49-F238E27FC236}">
                  <a16:creationId xmlns:a16="http://schemas.microsoft.com/office/drawing/2014/main" id="{5D9F13C0-E1B8-4F7A-7895-7ADF36CB4337}"/>
                </a:ext>
              </a:extLst>
            </p:cNvPr>
            <p:cNvSpPr>
              <a:spLocks noEditPoints="1"/>
            </p:cNvSpPr>
            <p:nvPr/>
          </p:nvSpPr>
          <p:spPr bwMode="auto">
            <a:xfrm>
              <a:off x="-7475538" y="3654426"/>
              <a:ext cx="254000" cy="120650"/>
            </a:xfrm>
            <a:custGeom>
              <a:avLst/>
              <a:gdLst>
                <a:gd name="T0" fmla="*/ 107 w 213"/>
                <a:gd name="T1" fmla="*/ 101 h 101"/>
                <a:gd name="T2" fmla="*/ 104 w 213"/>
                <a:gd name="T3" fmla="*/ 100 h 101"/>
                <a:gd name="T4" fmla="*/ 2 w 213"/>
                <a:gd name="T5" fmla="*/ 7 h 101"/>
                <a:gd name="T6" fmla="*/ 1 w 213"/>
                <a:gd name="T7" fmla="*/ 3 h 101"/>
                <a:gd name="T8" fmla="*/ 4 w 213"/>
                <a:gd name="T9" fmla="*/ 0 h 101"/>
                <a:gd name="T10" fmla="*/ 209 w 213"/>
                <a:gd name="T11" fmla="*/ 0 h 101"/>
                <a:gd name="T12" fmla="*/ 213 w 213"/>
                <a:gd name="T13" fmla="*/ 3 h 101"/>
                <a:gd name="T14" fmla="*/ 212 w 213"/>
                <a:gd name="T15" fmla="*/ 7 h 101"/>
                <a:gd name="T16" fmla="*/ 109 w 213"/>
                <a:gd name="T17" fmla="*/ 100 h 101"/>
                <a:gd name="T18" fmla="*/ 107 w 213"/>
                <a:gd name="T19" fmla="*/ 101 h 101"/>
                <a:gd name="T20" fmla="*/ 13 w 213"/>
                <a:gd name="T21" fmla="*/ 7 h 101"/>
                <a:gd name="T22" fmla="*/ 107 w 213"/>
                <a:gd name="T23" fmla="*/ 92 h 101"/>
                <a:gd name="T24" fmla="*/ 200 w 213"/>
                <a:gd name="T25" fmla="*/ 7 h 101"/>
                <a:gd name="T26" fmla="*/ 13 w 213"/>
                <a:gd name="T27"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101">
                  <a:moveTo>
                    <a:pt x="107" y="101"/>
                  </a:moveTo>
                  <a:cubicBezTo>
                    <a:pt x="106" y="101"/>
                    <a:pt x="105" y="101"/>
                    <a:pt x="104" y="100"/>
                  </a:cubicBezTo>
                  <a:cubicBezTo>
                    <a:pt x="2" y="7"/>
                    <a:pt x="2" y="7"/>
                    <a:pt x="2" y="7"/>
                  </a:cubicBezTo>
                  <a:cubicBezTo>
                    <a:pt x="1" y="6"/>
                    <a:pt x="0" y="4"/>
                    <a:pt x="1" y="3"/>
                  </a:cubicBezTo>
                  <a:cubicBezTo>
                    <a:pt x="1" y="1"/>
                    <a:pt x="3" y="0"/>
                    <a:pt x="4" y="0"/>
                  </a:cubicBezTo>
                  <a:cubicBezTo>
                    <a:pt x="209" y="0"/>
                    <a:pt x="209" y="0"/>
                    <a:pt x="209" y="0"/>
                  </a:cubicBezTo>
                  <a:cubicBezTo>
                    <a:pt x="211" y="0"/>
                    <a:pt x="212" y="1"/>
                    <a:pt x="213" y="3"/>
                  </a:cubicBezTo>
                  <a:cubicBezTo>
                    <a:pt x="213" y="4"/>
                    <a:pt x="213" y="6"/>
                    <a:pt x="212" y="7"/>
                  </a:cubicBezTo>
                  <a:cubicBezTo>
                    <a:pt x="109" y="100"/>
                    <a:pt x="109" y="100"/>
                    <a:pt x="109" y="100"/>
                  </a:cubicBezTo>
                  <a:cubicBezTo>
                    <a:pt x="108" y="101"/>
                    <a:pt x="108" y="101"/>
                    <a:pt x="107" y="101"/>
                  </a:cubicBezTo>
                  <a:close/>
                  <a:moveTo>
                    <a:pt x="13" y="7"/>
                  </a:moveTo>
                  <a:cubicBezTo>
                    <a:pt x="107" y="92"/>
                    <a:pt x="107" y="92"/>
                    <a:pt x="107" y="92"/>
                  </a:cubicBezTo>
                  <a:cubicBezTo>
                    <a:pt x="200" y="7"/>
                    <a:pt x="200" y="7"/>
                    <a:pt x="200" y="7"/>
                  </a:cubicBezTo>
                  <a:lnTo>
                    <a:pt x="13"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4" name="Freeform 716">
              <a:extLst>
                <a:ext uri="{FF2B5EF4-FFF2-40B4-BE49-F238E27FC236}">
                  <a16:creationId xmlns:a16="http://schemas.microsoft.com/office/drawing/2014/main" id="{82BD0F7C-564F-CB0E-8D2C-181CE901BB5B}"/>
                </a:ext>
              </a:extLst>
            </p:cNvPr>
            <p:cNvSpPr>
              <a:spLocks/>
            </p:cNvSpPr>
            <p:nvPr/>
          </p:nvSpPr>
          <p:spPr bwMode="auto">
            <a:xfrm>
              <a:off x="-7475538" y="3743326"/>
              <a:ext cx="254000" cy="80963"/>
            </a:xfrm>
            <a:custGeom>
              <a:avLst/>
              <a:gdLst>
                <a:gd name="T0" fmla="*/ 209 w 213"/>
                <a:gd name="T1" fmla="*/ 68 h 68"/>
                <a:gd name="T2" fmla="*/ 4 w 213"/>
                <a:gd name="T3" fmla="*/ 68 h 68"/>
                <a:gd name="T4" fmla="*/ 1 w 213"/>
                <a:gd name="T5" fmla="*/ 66 h 68"/>
                <a:gd name="T6" fmla="*/ 2 w 213"/>
                <a:gd name="T7" fmla="*/ 62 h 68"/>
                <a:gd name="T8" fmla="*/ 83 w 213"/>
                <a:gd name="T9" fmla="*/ 1 h 68"/>
                <a:gd name="T10" fmla="*/ 88 w 213"/>
                <a:gd name="T11" fmla="*/ 2 h 68"/>
                <a:gd name="T12" fmla="*/ 88 w 213"/>
                <a:gd name="T13" fmla="*/ 7 h 68"/>
                <a:gd name="T14" fmla="*/ 15 w 213"/>
                <a:gd name="T15" fmla="*/ 61 h 68"/>
                <a:gd name="T16" fmla="*/ 199 w 213"/>
                <a:gd name="T17" fmla="*/ 61 h 68"/>
                <a:gd name="T18" fmla="*/ 127 w 213"/>
                <a:gd name="T19" fmla="*/ 7 h 68"/>
                <a:gd name="T20" fmla="*/ 126 w 213"/>
                <a:gd name="T21" fmla="*/ 2 h 68"/>
                <a:gd name="T22" fmla="*/ 131 w 213"/>
                <a:gd name="T23" fmla="*/ 2 h 68"/>
                <a:gd name="T24" fmla="*/ 211 w 213"/>
                <a:gd name="T25" fmla="*/ 62 h 68"/>
                <a:gd name="T26" fmla="*/ 213 w 213"/>
                <a:gd name="T27" fmla="*/ 66 h 68"/>
                <a:gd name="T28" fmla="*/ 209 w 213"/>
                <a:gd name="T2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68">
                  <a:moveTo>
                    <a:pt x="209" y="68"/>
                  </a:moveTo>
                  <a:cubicBezTo>
                    <a:pt x="4" y="68"/>
                    <a:pt x="4" y="68"/>
                    <a:pt x="4" y="68"/>
                  </a:cubicBezTo>
                  <a:cubicBezTo>
                    <a:pt x="3" y="68"/>
                    <a:pt x="1" y="67"/>
                    <a:pt x="1" y="66"/>
                  </a:cubicBezTo>
                  <a:cubicBezTo>
                    <a:pt x="0" y="65"/>
                    <a:pt x="1" y="63"/>
                    <a:pt x="2" y="62"/>
                  </a:cubicBezTo>
                  <a:cubicBezTo>
                    <a:pt x="83" y="1"/>
                    <a:pt x="83" y="1"/>
                    <a:pt x="83" y="1"/>
                  </a:cubicBezTo>
                  <a:cubicBezTo>
                    <a:pt x="85" y="0"/>
                    <a:pt x="87" y="0"/>
                    <a:pt x="88" y="2"/>
                  </a:cubicBezTo>
                  <a:cubicBezTo>
                    <a:pt x="90" y="3"/>
                    <a:pt x="89" y="6"/>
                    <a:pt x="88" y="7"/>
                  </a:cubicBezTo>
                  <a:cubicBezTo>
                    <a:pt x="15" y="61"/>
                    <a:pt x="15" y="61"/>
                    <a:pt x="15" y="61"/>
                  </a:cubicBezTo>
                  <a:cubicBezTo>
                    <a:pt x="199" y="61"/>
                    <a:pt x="199" y="61"/>
                    <a:pt x="199" y="61"/>
                  </a:cubicBezTo>
                  <a:cubicBezTo>
                    <a:pt x="127" y="7"/>
                    <a:pt x="127" y="7"/>
                    <a:pt x="127" y="7"/>
                  </a:cubicBezTo>
                  <a:cubicBezTo>
                    <a:pt x="125" y="6"/>
                    <a:pt x="125" y="4"/>
                    <a:pt x="126" y="2"/>
                  </a:cubicBezTo>
                  <a:cubicBezTo>
                    <a:pt x="127" y="1"/>
                    <a:pt x="130" y="1"/>
                    <a:pt x="131" y="2"/>
                  </a:cubicBezTo>
                  <a:cubicBezTo>
                    <a:pt x="211" y="62"/>
                    <a:pt x="211" y="62"/>
                    <a:pt x="211" y="62"/>
                  </a:cubicBezTo>
                  <a:cubicBezTo>
                    <a:pt x="213" y="63"/>
                    <a:pt x="213" y="65"/>
                    <a:pt x="213" y="66"/>
                  </a:cubicBezTo>
                  <a:cubicBezTo>
                    <a:pt x="212" y="67"/>
                    <a:pt x="211" y="68"/>
                    <a:pt x="209"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2" name="Shape0_20200717_142329">
            <a:extLst>
              <a:ext uri="{FF2B5EF4-FFF2-40B4-BE49-F238E27FC236}">
                <a16:creationId xmlns:a16="http://schemas.microsoft.com/office/drawing/2014/main" id="{C842F491-2BDA-28A5-1B20-AE5D8380244F}"/>
              </a:ext>
            </a:extLst>
          </p:cNvPr>
          <p:cNvGrpSpPr>
            <a:grpSpLocks noChangeAspect="1"/>
          </p:cNvGrpSpPr>
          <p:nvPr/>
        </p:nvGrpSpPr>
        <p:grpSpPr>
          <a:xfrm>
            <a:off x="11103600" y="2550759"/>
            <a:ext cx="429250" cy="556686"/>
            <a:chOff x="-4648200" y="3608388"/>
            <a:chExt cx="203200" cy="263525"/>
          </a:xfrm>
          <a:solidFill>
            <a:schemeClr val="accent1"/>
          </a:solidFill>
        </p:grpSpPr>
        <p:sp>
          <p:nvSpPr>
            <p:cNvPr id="164" name="Freeform 717">
              <a:extLst>
                <a:ext uri="{FF2B5EF4-FFF2-40B4-BE49-F238E27FC236}">
                  <a16:creationId xmlns:a16="http://schemas.microsoft.com/office/drawing/2014/main" id="{5E3AE733-4E39-A045-49D5-E6C940CB7943}"/>
                </a:ext>
              </a:extLst>
            </p:cNvPr>
            <p:cNvSpPr>
              <a:spLocks noEditPoints="1"/>
            </p:cNvSpPr>
            <p:nvPr/>
          </p:nvSpPr>
          <p:spPr bwMode="auto">
            <a:xfrm>
              <a:off x="-4648200" y="3608388"/>
              <a:ext cx="203200" cy="263525"/>
            </a:xfrm>
            <a:custGeom>
              <a:avLst/>
              <a:gdLst>
                <a:gd name="T0" fmla="*/ 153 w 170"/>
                <a:gd name="T1" fmla="*/ 220 h 220"/>
                <a:gd name="T2" fmla="*/ 18 w 170"/>
                <a:gd name="T3" fmla="*/ 220 h 220"/>
                <a:gd name="T4" fmla="*/ 0 w 170"/>
                <a:gd name="T5" fmla="*/ 203 h 220"/>
                <a:gd name="T6" fmla="*/ 0 w 170"/>
                <a:gd name="T7" fmla="*/ 18 h 220"/>
                <a:gd name="T8" fmla="*/ 18 w 170"/>
                <a:gd name="T9" fmla="*/ 0 h 220"/>
                <a:gd name="T10" fmla="*/ 153 w 170"/>
                <a:gd name="T11" fmla="*/ 0 h 220"/>
                <a:gd name="T12" fmla="*/ 170 w 170"/>
                <a:gd name="T13" fmla="*/ 18 h 220"/>
                <a:gd name="T14" fmla="*/ 170 w 170"/>
                <a:gd name="T15" fmla="*/ 203 h 220"/>
                <a:gd name="T16" fmla="*/ 153 w 170"/>
                <a:gd name="T17" fmla="*/ 220 h 220"/>
                <a:gd name="T18" fmla="*/ 18 w 170"/>
                <a:gd name="T19" fmla="*/ 7 h 220"/>
                <a:gd name="T20" fmla="*/ 7 w 170"/>
                <a:gd name="T21" fmla="*/ 18 h 220"/>
                <a:gd name="T22" fmla="*/ 7 w 170"/>
                <a:gd name="T23" fmla="*/ 203 h 220"/>
                <a:gd name="T24" fmla="*/ 18 w 170"/>
                <a:gd name="T25" fmla="*/ 213 h 220"/>
                <a:gd name="T26" fmla="*/ 153 w 170"/>
                <a:gd name="T27" fmla="*/ 213 h 220"/>
                <a:gd name="T28" fmla="*/ 163 w 170"/>
                <a:gd name="T29" fmla="*/ 203 h 220"/>
                <a:gd name="T30" fmla="*/ 163 w 170"/>
                <a:gd name="T31" fmla="*/ 18 h 220"/>
                <a:gd name="T32" fmla="*/ 153 w 170"/>
                <a:gd name="T33" fmla="*/ 7 h 220"/>
                <a:gd name="T34" fmla="*/ 18 w 170"/>
                <a:gd name="T35"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220">
                  <a:moveTo>
                    <a:pt x="153" y="220"/>
                  </a:moveTo>
                  <a:cubicBezTo>
                    <a:pt x="18" y="220"/>
                    <a:pt x="18" y="220"/>
                    <a:pt x="18" y="220"/>
                  </a:cubicBezTo>
                  <a:cubicBezTo>
                    <a:pt x="8" y="220"/>
                    <a:pt x="0" y="213"/>
                    <a:pt x="0" y="203"/>
                  </a:cubicBezTo>
                  <a:cubicBezTo>
                    <a:pt x="0" y="18"/>
                    <a:pt x="0" y="18"/>
                    <a:pt x="0" y="18"/>
                  </a:cubicBezTo>
                  <a:cubicBezTo>
                    <a:pt x="0" y="8"/>
                    <a:pt x="8" y="0"/>
                    <a:pt x="18" y="0"/>
                  </a:cubicBezTo>
                  <a:cubicBezTo>
                    <a:pt x="153" y="0"/>
                    <a:pt x="153" y="0"/>
                    <a:pt x="153" y="0"/>
                  </a:cubicBezTo>
                  <a:cubicBezTo>
                    <a:pt x="163" y="0"/>
                    <a:pt x="170" y="8"/>
                    <a:pt x="170" y="18"/>
                  </a:cubicBezTo>
                  <a:cubicBezTo>
                    <a:pt x="170" y="203"/>
                    <a:pt x="170" y="203"/>
                    <a:pt x="170" y="203"/>
                  </a:cubicBezTo>
                  <a:cubicBezTo>
                    <a:pt x="170" y="213"/>
                    <a:pt x="163" y="220"/>
                    <a:pt x="153" y="220"/>
                  </a:cubicBezTo>
                  <a:close/>
                  <a:moveTo>
                    <a:pt x="18" y="7"/>
                  </a:moveTo>
                  <a:cubicBezTo>
                    <a:pt x="12" y="7"/>
                    <a:pt x="7" y="12"/>
                    <a:pt x="7" y="18"/>
                  </a:cubicBezTo>
                  <a:cubicBezTo>
                    <a:pt x="7" y="203"/>
                    <a:pt x="7" y="203"/>
                    <a:pt x="7" y="203"/>
                  </a:cubicBezTo>
                  <a:cubicBezTo>
                    <a:pt x="7" y="209"/>
                    <a:pt x="12" y="213"/>
                    <a:pt x="18" y="213"/>
                  </a:cubicBezTo>
                  <a:cubicBezTo>
                    <a:pt x="153" y="213"/>
                    <a:pt x="153" y="213"/>
                    <a:pt x="153" y="213"/>
                  </a:cubicBezTo>
                  <a:cubicBezTo>
                    <a:pt x="159" y="213"/>
                    <a:pt x="163" y="209"/>
                    <a:pt x="163" y="203"/>
                  </a:cubicBezTo>
                  <a:cubicBezTo>
                    <a:pt x="163" y="18"/>
                    <a:pt x="163" y="18"/>
                    <a:pt x="163" y="18"/>
                  </a:cubicBezTo>
                  <a:cubicBezTo>
                    <a:pt x="163" y="12"/>
                    <a:pt x="159" y="7"/>
                    <a:pt x="153" y="7"/>
                  </a:cubicBezTo>
                  <a:lnTo>
                    <a:pt x="18"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5" name="Freeform 718">
              <a:extLst>
                <a:ext uri="{FF2B5EF4-FFF2-40B4-BE49-F238E27FC236}">
                  <a16:creationId xmlns:a16="http://schemas.microsoft.com/office/drawing/2014/main" id="{FCBC91B6-DC17-ACD3-592D-DE359D5BE4C8}"/>
                </a:ext>
              </a:extLst>
            </p:cNvPr>
            <p:cNvSpPr>
              <a:spLocks noEditPoints="1"/>
            </p:cNvSpPr>
            <p:nvPr/>
          </p:nvSpPr>
          <p:spPr bwMode="auto">
            <a:xfrm>
              <a:off x="-4621213" y="3608388"/>
              <a:ext cx="149225" cy="34925"/>
            </a:xfrm>
            <a:custGeom>
              <a:avLst/>
              <a:gdLst>
                <a:gd name="T0" fmla="*/ 121 w 124"/>
                <a:gd name="T1" fmla="*/ 29 h 29"/>
                <a:gd name="T2" fmla="*/ 4 w 124"/>
                <a:gd name="T3" fmla="*/ 29 h 29"/>
                <a:gd name="T4" fmla="*/ 0 w 124"/>
                <a:gd name="T5" fmla="*/ 25 h 29"/>
                <a:gd name="T6" fmla="*/ 0 w 124"/>
                <a:gd name="T7" fmla="*/ 4 h 29"/>
                <a:gd name="T8" fmla="*/ 4 w 124"/>
                <a:gd name="T9" fmla="*/ 0 h 29"/>
                <a:gd name="T10" fmla="*/ 121 w 124"/>
                <a:gd name="T11" fmla="*/ 0 h 29"/>
                <a:gd name="T12" fmla="*/ 124 w 124"/>
                <a:gd name="T13" fmla="*/ 4 h 29"/>
                <a:gd name="T14" fmla="*/ 124 w 124"/>
                <a:gd name="T15" fmla="*/ 25 h 29"/>
                <a:gd name="T16" fmla="*/ 121 w 124"/>
                <a:gd name="T17" fmla="*/ 29 h 29"/>
                <a:gd name="T18" fmla="*/ 7 w 124"/>
                <a:gd name="T19" fmla="*/ 22 h 29"/>
                <a:gd name="T20" fmla="*/ 117 w 124"/>
                <a:gd name="T21" fmla="*/ 22 h 29"/>
                <a:gd name="T22" fmla="*/ 117 w 124"/>
                <a:gd name="T23" fmla="*/ 7 h 29"/>
                <a:gd name="T24" fmla="*/ 7 w 124"/>
                <a:gd name="T25" fmla="*/ 7 h 29"/>
                <a:gd name="T26" fmla="*/ 7 w 124"/>
                <a:gd name="T2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9">
                  <a:moveTo>
                    <a:pt x="121" y="29"/>
                  </a:moveTo>
                  <a:cubicBezTo>
                    <a:pt x="4" y="29"/>
                    <a:pt x="4" y="29"/>
                    <a:pt x="4" y="29"/>
                  </a:cubicBezTo>
                  <a:cubicBezTo>
                    <a:pt x="2" y="29"/>
                    <a:pt x="0" y="27"/>
                    <a:pt x="0" y="25"/>
                  </a:cubicBezTo>
                  <a:cubicBezTo>
                    <a:pt x="0" y="4"/>
                    <a:pt x="0" y="4"/>
                    <a:pt x="0" y="4"/>
                  </a:cubicBezTo>
                  <a:cubicBezTo>
                    <a:pt x="0" y="2"/>
                    <a:pt x="2" y="0"/>
                    <a:pt x="4" y="0"/>
                  </a:cubicBezTo>
                  <a:cubicBezTo>
                    <a:pt x="121" y="0"/>
                    <a:pt x="121" y="0"/>
                    <a:pt x="121" y="0"/>
                  </a:cubicBezTo>
                  <a:cubicBezTo>
                    <a:pt x="123" y="0"/>
                    <a:pt x="124" y="2"/>
                    <a:pt x="124" y="4"/>
                  </a:cubicBezTo>
                  <a:cubicBezTo>
                    <a:pt x="124" y="25"/>
                    <a:pt x="124" y="25"/>
                    <a:pt x="124" y="25"/>
                  </a:cubicBezTo>
                  <a:cubicBezTo>
                    <a:pt x="124" y="27"/>
                    <a:pt x="123" y="29"/>
                    <a:pt x="121" y="29"/>
                  </a:cubicBezTo>
                  <a:close/>
                  <a:moveTo>
                    <a:pt x="7" y="22"/>
                  </a:moveTo>
                  <a:cubicBezTo>
                    <a:pt x="117" y="22"/>
                    <a:pt x="117" y="22"/>
                    <a:pt x="117" y="22"/>
                  </a:cubicBezTo>
                  <a:cubicBezTo>
                    <a:pt x="117" y="7"/>
                    <a:pt x="117" y="7"/>
                    <a:pt x="117" y="7"/>
                  </a:cubicBezTo>
                  <a:cubicBezTo>
                    <a:pt x="7" y="7"/>
                    <a:pt x="7" y="7"/>
                    <a:pt x="7" y="7"/>
                  </a:cubicBezTo>
                  <a:lnTo>
                    <a:pt x="7" y="22"/>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6" name="Freeform 719">
              <a:extLst>
                <a:ext uri="{FF2B5EF4-FFF2-40B4-BE49-F238E27FC236}">
                  <a16:creationId xmlns:a16="http://schemas.microsoft.com/office/drawing/2014/main" id="{99E53C05-0914-999B-C5B6-DB697CA238C1}"/>
                </a:ext>
              </a:extLst>
            </p:cNvPr>
            <p:cNvSpPr>
              <a:spLocks/>
            </p:cNvSpPr>
            <p:nvPr/>
          </p:nvSpPr>
          <p:spPr bwMode="auto">
            <a:xfrm>
              <a:off x="-4610100" y="3681413"/>
              <a:ext cx="41275" cy="30163"/>
            </a:xfrm>
            <a:custGeom>
              <a:avLst/>
              <a:gdLst>
                <a:gd name="T0" fmla="*/ 13 w 35"/>
                <a:gd name="T1" fmla="*/ 26 h 26"/>
                <a:gd name="T2" fmla="*/ 13 w 35"/>
                <a:gd name="T3" fmla="*/ 26 h 26"/>
                <a:gd name="T4" fmla="*/ 11 w 35"/>
                <a:gd name="T5" fmla="*/ 25 h 26"/>
                <a:gd name="T6" fmla="*/ 2 w 35"/>
                <a:gd name="T7" fmla="*/ 16 h 26"/>
                <a:gd name="T8" fmla="*/ 2 w 35"/>
                <a:gd name="T9" fmla="*/ 11 h 26"/>
                <a:gd name="T10" fmla="*/ 7 w 35"/>
                <a:gd name="T11" fmla="*/ 11 h 26"/>
                <a:gd name="T12" fmla="*/ 13 w 35"/>
                <a:gd name="T13" fmla="*/ 17 h 26"/>
                <a:gd name="T14" fmla="*/ 29 w 35"/>
                <a:gd name="T15" fmla="*/ 2 h 26"/>
                <a:gd name="T16" fmla="*/ 34 w 35"/>
                <a:gd name="T17" fmla="*/ 2 h 26"/>
                <a:gd name="T18" fmla="*/ 34 w 35"/>
                <a:gd name="T19" fmla="*/ 7 h 26"/>
                <a:gd name="T20" fmla="*/ 16 w 35"/>
                <a:gd name="T21" fmla="*/ 25 h 26"/>
                <a:gd name="T22" fmla="*/ 13 w 35"/>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6">
                  <a:moveTo>
                    <a:pt x="13" y="26"/>
                  </a:moveTo>
                  <a:cubicBezTo>
                    <a:pt x="13" y="26"/>
                    <a:pt x="13" y="26"/>
                    <a:pt x="13" y="26"/>
                  </a:cubicBezTo>
                  <a:cubicBezTo>
                    <a:pt x="12" y="26"/>
                    <a:pt x="11" y="26"/>
                    <a:pt x="11" y="25"/>
                  </a:cubicBezTo>
                  <a:cubicBezTo>
                    <a:pt x="2" y="16"/>
                    <a:pt x="2" y="16"/>
                    <a:pt x="2" y="16"/>
                  </a:cubicBezTo>
                  <a:cubicBezTo>
                    <a:pt x="0" y="14"/>
                    <a:pt x="0" y="12"/>
                    <a:pt x="2" y="11"/>
                  </a:cubicBezTo>
                  <a:cubicBezTo>
                    <a:pt x="3" y="9"/>
                    <a:pt x="5" y="9"/>
                    <a:pt x="7" y="11"/>
                  </a:cubicBezTo>
                  <a:cubicBezTo>
                    <a:pt x="13" y="17"/>
                    <a:pt x="13" y="17"/>
                    <a:pt x="13" y="17"/>
                  </a:cubicBezTo>
                  <a:cubicBezTo>
                    <a:pt x="29" y="2"/>
                    <a:pt x="29" y="2"/>
                    <a:pt x="29" y="2"/>
                  </a:cubicBezTo>
                  <a:cubicBezTo>
                    <a:pt x="30" y="0"/>
                    <a:pt x="32" y="0"/>
                    <a:pt x="34" y="2"/>
                  </a:cubicBezTo>
                  <a:cubicBezTo>
                    <a:pt x="35" y="3"/>
                    <a:pt x="35" y="6"/>
                    <a:pt x="34" y="7"/>
                  </a:cubicBezTo>
                  <a:cubicBezTo>
                    <a:pt x="16" y="25"/>
                    <a:pt x="16" y="25"/>
                    <a:pt x="16" y="25"/>
                  </a:cubicBezTo>
                  <a:cubicBezTo>
                    <a:pt x="15" y="26"/>
                    <a:pt x="14" y="26"/>
                    <a:pt x="13"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7" name="Freeform 720">
              <a:extLst>
                <a:ext uri="{FF2B5EF4-FFF2-40B4-BE49-F238E27FC236}">
                  <a16:creationId xmlns:a16="http://schemas.microsoft.com/office/drawing/2014/main" id="{7AC0067F-8D52-F0BD-94C7-F2257F47163A}"/>
                </a:ext>
              </a:extLst>
            </p:cNvPr>
            <p:cNvSpPr>
              <a:spLocks/>
            </p:cNvSpPr>
            <p:nvPr/>
          </p:nvSpPr>
          <p:spPr bwMode="auto">
            <a:xfrm>
              <a:off x="-4610100" y="3735388"/>
              <a:ext cx="41275" cy="30163"/>
            </a:xfrm>
            <a:custGeom>
              <a:avLst/>
              <a:gdLst>
                <a:gd name="T0" fmla="*/ 13 w 35"/>
                <a:gd name="T1" fmla="*/ 26 h 26"/>
                <a:gd name="T2" fmla="*/ 13 w 35"/>
                <a:gd name="T3" fmla="*/ 26 h 26"/>
                <a:gd name="T4" fmla="*/ 11 w 35"/>
                <a:gd name="T5" fmla="*/ 25 h 26"/>
                <a:gd name="T6" fmla="*/ 2 w 35"/>
                <a:gd name="T7" fmla="*/ 16 h 26"/>
                <a:gd name="T8" fmla="*/ 2 w 35"/>
                <a:gd name="T9" fmla="*/ 11 h 26"/>
                <a:gd name="T10" fmla="*/ 7 w 35"/>
                <a:gd name="T11" fmla="*/ 11 h 26"/>
                <a:gd name="T12" fmla="*/ 13 w 35"/>
                <a:gd name="T13" fmla="*/ 17 h 26"/>
                <a:gd name="T14" fmla="*/ 29 w 35"/>
                <a:gd name="T15" fmla="*/ 2 h 26"/>
                <a:gd name="T16" fmla="*/ 34 w 35"/>
                <a:gd name="T17" fmla="*/ 2 h 26"/>
                <a:gd name="T18" fmla="*/ 34 w 35"/>
                <a:gd name="T19" fmla="*/ 7 h 26"/>
                <a:gd name="T20" fmla="*/ 16 w 35"/>
                <a:gd name="T21" fmla="*/ 25 h 26"/>
                <a:gd name="T22" fmla="*/ 13 w 35"/>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6">
                  <a:moveTo>
                    <a:pt x="13" y="26"/>
                  </a:moveTo>
                  <a:cubicBezTo>
                    <a:pt x="13" y="26"/>
                    <a:pt x="13" y="26"/>
                    <a:pt x="13" y="26"/>
                  </a:cubicBezTo>
                  <a:cubicBezTo>
                    <a:pt x="12" y="26"/>
                    <a:pt x="11" y="25"/>
                    <a:pt x="11" y="25"/>
                  </a:cubicBezTo>
                  <a:cubicBezTo>
                    <a:pt x="2" y="16"/>
                    <a:pt x="2" y="16"/>
                    <a:pt x="2" y="16"/>
                  </a:cubicBezTo>
                  <a:cubicBezTo>
                    <a:pt x="0" y="14"/>
                    <a:pt x="0" y="12"/>
                    <a:pt x="2" y="11"/>
                  </a:cubicBezTo>
                  <a:cubicBezTo>
                    <a:pt x="3" y="9"/>
                    <a:pt x="5" y="9"/>
                    <a:pt x="7" y="11"/>
                  </a:cubicBezTo>
                  <a:cubicBezTo>
                    <a:pt x="13" y="17"/>
                    <a:pt x="13" y="17"/>
                    <a:pt x="13" y="17"/>
                  </a:cubicBezTo>
                  <a:cubicBezTo>
                    <a:pt x="29" y="2"/>
                    <a:pt x="29" y="2"/>
                    <a:pt x="29" y="2"/>
                  </a:cubicBezTo>
                  <a:cubicBezTo>
                    <a:pt x="30" y="0"/>
                    <a:pt x="32" y="0"/>
                    <a:pt x="34" y="2"/>
                  </a:cubicBezTo>
                  <a:cubicBezTo>
                    <a:pt x="35" y="3"/>
                    <a:pt x="35" y="5"/>
                    <a:pt x="34" y="7"/>
                  </a:cubicBezTo>
                  <a:cubicBezTo>
                    <a:pt x="16" y="25"/>
                    <a:pt x="16" y="25"/>
                    <a:pt x="16" y="25"/>
                  </a:cubicBezTo>
                  <a:cubicBezTo>
                    <a:pt x="15" y="25"/>
                    <a:pt x="14" y="26"/>
                    <a:pt x="13"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8" name="Freeform 721">
              <a:extLst>
                <a:ext uri="{FF2B5EF4-FFF2-40B4-BE49-F238E27FC236}">
                  <a16:creationId xmlns:a16="http://schemas.microsoft.com/office/drawing/2014/main" id="{97DAD21D-1655-6473-E68A-26C3ECF6F2EB}"/>
                </a:ext>
              </a:extLst>
            </p:cNvPr>
            <p:cNvSpPr>
              <a:spLocks/>
            </p:cNvSpPr>
            <p:nvPr/>
          </p:nvSpPr>
          <p:spPr bwMode="auto">
            <a:xfrm>
              <a:off x="-4610100" y="3789363"/>
              <a:ext cx="41275" cy="30163"/>
            </a:xfrm>
            <a:custGeom>
              <a:avLst/>
              <a:gdLst>
                <a:gd name="T0" fmla="*/ 13 w 35"/>
                <a:gd name="T1" fmla="*/ 26 h 26"/>
                <a:gd name="T2" fmla="*/ 13 w 35"/>
                <a:gd name="T3" fmla="*/ 26 h 26"/>
                <a:gd name="T4" fmla="*/ 11 w 35"/>
                <a:gd name="T5" fmla="*/ 25 h 26"/>
                <a:gd name="T6" fmla="*/ 2 w 35"/>
                <a:gd name="T7" fmla="*/ 16 h 26"/>
                <a:gd name="T8" fmla="*/ 2 w 35"/>
                <a:gd name="T9" fmla="*/ 11 h 26"/>
                <a:gd name="T10" fmla="*/ 7 w 35"/>
                <a:gd name="T11" fmla="*/ 11 h 26"/>
                <a:gd name="T12" fmla="*/ 13 w 35"/>
                <a:gd name="T13" fmla="*/ 17 h 26"/>
                <a:gd name="T14" fmla="*/ 29 w 35"/>
                <a:gd name="T15" fmla="*/ 2 h 26"/>
                <a:gd name="T16" fmla="*/ 34 w 35"/>
                <a:gd name="T17" fmla="*/ 2 h 26"/>
                <a:gd name="T18" fmla="*/ 34 w 35"/>
                <a:gd name="T19" fmla="*/ 7 h 26"/>
                <a:gd name="T20" fmla="*/ 16 w 35"/>
                <a:gd name="T21" fmla="*/ 25 h 26"/>
                <a:gd name="T22" fmla="*/ 13 w 35"/>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6">
                  <a:moveTo>
                    <a:pt x="13" y="26"/>
                  </a:moveTo>
                  <a:cubicBezTo>
                    <a:pt x="13" y="26"/>
                    <a:pt x="13" y="26"/>
                    <a:pt x="13" y="26"/>
                  </a:cubicBezTo>
                  <a:cubicBezTo>
                    <a:pt x="12" y="26"/>
                    <a:pt x="11" y="25"/>
                    <a:pt x="11" y="25"/>
                  </a:cubicBezTo>
                  <a:cubicBezTo>
                    <a:pt x="2" y="16"/>
                    <a:pt x="2" y="16"/>
                    <a:pt x="2" y="16"/>
                  </a:cubicBezTo>
                  <a:cubicBezTo>
                    <a:pt x="0" y="14"/>
                    <a:pt x="0" y="12"/>
                    <a:pt x="2" y="11"/>
                  </a:cubicBezTo>
                  <a:cubicBezTo>
                    <a:pt x="3" y="9"/>
                    <a:pt x="5" y="9"/>
                    <a:pt x="7" y="11"/>
                  </a:cubicBezTo>
                  <a:cubicBezTo>
                    <a:pt x="13" y="17"/>
                    <a:pt x="13" y="17"/>
                    <a:pt x="13" y="17"/>
                  </a:cubicBezTo>
                  <a:cubicBezTo>
                    <a:pt x="29" y="2"/>
                    <a:pt x="29" y="2"/>
                    <a:pt x="29" y="2"/>
                  </a:cubicBezTo>
                  <a:cubicBezTo>
                    <a:pt x="30" y="0"/>
                    <a:pt x="32" y="0"/>
                    <a:pt x="34" y="2"/>
                  </a:cubicBezTo>
                  <a:cubicBezTo>
                    <a:pt x="35" y="3"/>
                    <a:pt x="35" y="5"/>
                    <a:pt x="34" y="7"/>
                  </a:cubicBezTo>
                  <a:cubicBezTo>
                    <a:pt x="16" y="25"/>
                    <a:pt x="16" y="25"/>
                    <a:pt x="16" y="25"/>
                  </a:cubicBezTo>
                  <a:cubicBezTo>
                    <a:pt x="15" y="25"/>
                    <a:pt x="14" y="26"/>
                    <a:pt x="13"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9" name="Freeform 722">
              <a:extLst>
                <a:ext uri="{FF2B5EF4-FFF2-40B4-BE49-F238E27FC236}">
                  <a16:creationId xmlns:a16="http://schemas.microsoft.com/office/drawing/2014/main" id="{4D4E39DE-AE78-6FB4-197C-338E818F5E29}"/>
                </a:ext>
              </a:extLst>
            </p:cNvPr>
            <p:cNvSpPr>
              <a:spLocks/>
            </p:cNvSpPr>
            <p:nvPr/>
          </p:nvSpPr>
          <p:spPr bwMode="auto">
            <a:xfrm>
              <a:off x="-4552950" y="3703638"/>
              <a:ext cx="69850" cy="7938"/>
            </a:xfrm>
            <a:custGeom>
              <a:avLst/>
              <a:gdLst>
                <a:gd name="T0" fmla="*/ 54 w 58"/>
                <a:gd name="T1" fmla="*/ 7 h 7"/>
                <a:gd name="T2" fmla="*/ 3 w 58"/>
                <a:gd name="T3" fmla="*/ 7 h 7"/>
                <a:gd name="T4" fmla="*/ 0 w 58"/>
                <a:gd name="T5" fmla="*/ 3 h 7"/>
                <a:gd name="T6" fmla="*/ 3 w 58"/>
                <a:gd name="T7" fmla="*/ 0 h 7"/>
                <a:gd name="T8" fmla="*/ 54 w 58"/>
                <a:gd name="T9" fmla="*/ 0 h 7"/>
                <a:gd name="T10" fmla="*/ 58 w 58"/>
                <a:gd name="T11" fmla="*/ 3 h 7"/>
                <a:gd name="T12" fmla="*/ 54 w 5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8" h="7">
                  <a:moveTo>
                    <a:pt x="54" y="7"/>
                  </a:moveTo>
                  <a:cubicBezTo>
                    <a:pt x="3" y="7"/>
                    <a:pt x="3" y="7"/>
                    <a:pt x="3" y="7"/>
                  </a:cubicBezTo>
                  <a:cubicBezTo>
                    <a:pt x="1" y="7"/>
                    <a:pt x="0" y="5"/>
                    <a:pt x="0" y="3"/>
                  </a:cubicBezTo>
                  <a:cubicBezTo>
                    <a:pt x="0" y="1"/>
                    <a:pt x="1" y="0"/>
                    <a:pt x="3" y="0"/>
                  </a:cubicBezTo>
                  <a:cubicBezTo>
                    <a:pt x="54" y="0"/>
                    <a:pt x="54" y="0"/>
                    <a:pt x="54" y="0"/>
                  </a:cubicBezTo>
                  <a:cubicBezTo>
                    <a:pt x="56" y="0"/>
                    <a:pt x="58" y="1"/>
                    <a:pt x="58" y="3"/>
                  </a:cubicBezTo>
                  <a:cubicBezTo>
                    <a:pt x="58" y="5"/>
                    <a:pt x="56" y="7"/>
                    <a:pt x="54"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0" name="Freeform 723">
              <a:extLst>
                <a:ext uri="{FF2B5EF4-FFF2-40B4-BE49-F238E27FC236}">
                  <a16:creationId xmlns:a16="http://schemas.microsoft.com/office/drawing/2014/main" id="{A2EC2500-FF80-9C72-F730-AA8A936ABC9E}"/>
                </a:ext>
              </a:extLst>
            </p:cNvPr>
            <p:cNvSpPr>
              <a:spLocks/>
            </p:cNvSpPr>
            <p:nvPr/>
          </p:nvSpPr>
          <p:spPr bwMode="auto">
            <a:xfrm>
              <a:off x="-4552950" y="3757613"/>
              <a:ext cx="69850" cy="7938"/>
            </a:xfrm>
            <a:custGeom>
              <a:avLst/>
              <a:gdLst>
                <a:gd name="T0" fmla="*/ 54 w 58"/>
                <a:gd name="T1" fmla="*/ 7 h 7"/>
                <a:gd name="T2" fmla="*/ 3 w 58"/>
                <a:gd name="T3" fmla="*/ 7 h 7"/>
                <a:gd name="T4" fmla="*/ 0 w 58"/>
                <a:gd name="T5" fmla="*/ 3 h 7"/>
                <a:gd name="T6" fmla="*/ 3 w 58"/>
                <a:gd name="T7" fmla="*/ 0 h 7"/>
                <a:gd name="T8" fmla="*/ 54 w 58"/>
                <a:gd name="T9" fmla="*/ 0 h 7"/>
                <a:gd name="T10" fmla="*/ 58 w 58"/>
                <a:gd name="T11" fmla="*/ 3 h 7"/>
                <a:gd name="T12" fmla="*/ 54 w 5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8" h="7">
                  <a:moveTo>
                    <a:pt x="54" y="7"/>
                  </a:moveTo>
                  <a:cubicBezTo>
                    <a:pt x="3" y="7"/>
                    <a:pt x="3" y="7"/>
                    <a:pt x="3" y="7"/>
                  </a:cubicBezTo>
                  <a:cubicBezTo>
                    <a:pt x="1" y="7"/>
                    <a:pt x="0" y="5"/>
                    <a:pt x="0" y="3"/>
                  </a:cubicBezTo>
                  <a:cubicBezTo>
                    <a:pt x="0" y="1"/>
                    <a:pt x="1" y="0"/>
                    <a:pt x="3" y="0"/>
                  </a:cubicBezTo>
                  <a:cubicBezTo>
                    <a:pt x="54" y="0"/>
                    <a:pt x="54" y="0"/>
                    <a:pt x="54" y="0"/>
                  </a:cubicBezTo>
                  <a:cubicBezTo>
                    <a:pt x="56" y="0"/>
                    <a:pt x="58" y="1"/>
                    <a:pt x="58" y="3"/>
                  </a:cubicBezTo>
                  <a:cubicBezTo>
                    <a:pt x="58" y="5"/>
                    <a:pt x="56" y="7"/>
                    <a:pt x="54"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1" name="Freeform 724">
              <a:extLst>
                <a:ext uri="{FF2B5EF4-FFF2-40B4-BE49-F238E27FC236}">
                  <a16:creationId xmlns:a16="http://schemas.microsoft.com/office/drawing/2014/main" id="{EBE36A86-0BFF-2796-DA41-703F40F75C03}"/>
                </a:ext>
              </a:extLst>
            </p:cNvPr>
            <p:cNvSpPr>
              <a:spLocks/>
            </p:cNvSpPr>
            <p:nvPr/>
          </p:nvSpPr>
          <p:spPr bwMode="auto">
            <a:xfrm>
              <a:off x="-4552950" y="3810001"/>
              <a:ext cx="69850" cy="9525"/>
            </a:xfrm>
            <a:custGeom>
              <a:avLst/>
              <a:gdLst>
                <a:gd name="T0" fmla="*/ 54 w 58"/>
                <a:gd name="T1" fmla="*/ 8 h 8"/>
                <a:gd name="T2" fmla="*/ 3 w 58"/>
                <a:gd name="T3" fmla="*/ 8 h 8"/>
                <a:gd name="T4" fmla="*/ 0 w 58"/>
                <a:gd name="T5" fmla="*/ 4 h 8"/>
                <a:gd name="T6" fmla="*/ 3 w 58"/>
                <a:gd name="T7" fmla="*/ 0 h 8"/>
                <a:gd name="T8" fmla="*/ 54 w 58"/>
                <a:gd name="T9" fmla="*/ 0 h 8"/>
                <a:gd name="T10" fmla="*/ 58 w 58"/>
                <a:gd name="T11" fmla="*/ 4 h 8"/>
                <a:gd name="T12" fmla="*/ 54 w 5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8" h="8">
                  <a:moveTo>
                    <a:pt x="54" y="8"/>
                  </a:moveTo>
                  <a:cubicBezTo>
                    <a:pt x="3" y="8"/>
                    <a:pt x="3" y="8"/>
                    <a:pt x="3" y="8"/>
                  </a:cubicBezTo>
                  <a:cubicBezTo>
                    <a:pt x="1" y="8"/>
                    <a:pt x="0" y="6"/>
                    <a:pt x="0" y="4"/>
                  </a:cubicBezTo>
                  <a:cubicBezTo>
                    <a:pt x="0" y="2"/>
                    <a:pt x="1" y="0"/>
                    <a:pt x="3" y="0"/>
                  </a:cubicBezTo>
                  <a:cubicBezTo>
                    <a:pt x="54" y="0"/>
                    <a:pt x="54" y="0"/>
                    <a:pt x="54" y="0"/>
                  </a:cubicBezTo>
                  <a:cubicBezTo>
                    <a:pt x="56" y="0"/>
                    <a:pt x="58" y="2"/>
                    <a:pt x="58" y="4"/>
                  </a:cubicBezTo>
                  <a:cubicBezTo>
                    <a:pt x="58" y="6"/>
                    <a:pt x="56" y="8"/>
                    <a:pt x="5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3" name="Shape6_20200717_142329">
            <a:extLst>
              <a:ext uri="{FF2B5EF4-FFF2-40B4-BE49-F238E27FC236}">
                <a16:creationId xmlns:a16="http://schemas.microsoft.com/office/drawing/2014/main" id="{34160691-338C-E3DA-0734-D871B1D1DCB1}"/>
              </a:ext>
            </a:extLst>
          </p:cNvPr>
          <p:cNvGrpSpPr>
            <a:grpSpLocks noChangeAspect="1"/>
          </p:cNvGrpSpPr>
          <p:nvPr/>
        </p:nvGrpSpPr>
        <p:grpSpPr>
          <a:xfrm>
            <a:off x="9850023" y="1267001"/>
            <a:ext cx="325292" cy="513088"/>
            <a:chOff x="-6864350" y="3009901"/>
            <a:chExt cx="153988" cy="242888"/>
          </a:xfrm>
          <a:solidFill>
            <a:schemeClr val="accent1"/>
          </a:solidFill>
        </p:grpSpPr>
        <p:sp>
          <p:nvSpPr>
            <p:cNvPr id="160" name="Freeform 725">
              <a:extLst>
                <a:ext uri="{FF2B5EF4-FFF2-40B4-BE49-F238E27FC236}">
                  <a16:creationId xmlns:a16="http://schemas.microsoft.com/office/drawing/2014/main" id="{5D5DEBD0-DC93-11D6-2100-83621E81398A}"/>
                </a:ext>
              </a:extLst>
            </p:cNvPr>
            <p:cNvSpPr>
              <a:spLocks noEditPoints="1"/>
            </p:cNvSpPr>
            <p:nvPr/>
          </p:nvSpPr>
          <p:spPr bwMode="auto">
            <a:xfrm>
              <a:off x="-6864350" y="3009901"/>
              <a:ext cx="153988" cy="242888"/>
            </a:xfrm>
            <a:custGeom>
              <a:avLst/>
              <a:gdLst>
                <a:gd name="T0" fmla="*/ 108 w 128"/>
                <a:gd name="T1" fmla="*/ 204 h 204"/>
                <a:gd name="T2" fmla="*/ 20 w 128"/>
                <a:gd name="T3" fmla="*/ 204 h 204"/>
                <a:gd name="T4" fmla="*/ 0 w 128"/>
                <a:gd name="T5" fmla="*/ 185 h 204"/>
                <a:gd name="T6" fmla="*/ 0 w 128"/>
                <a:gd name="T7" fmla="*/ 19 h 204"/>
                <a:gd name="T8" fmla="*/ 20 w 128"/>
                <a:gd name="T9" fmla="*/ 0 h 204"/>
                <a:gd name="T10" fmla="*/ 108 w 128"/>
                <a:gd name="T11" fmla="*/ 0 h 204"/>
                <a:gd name="T12" fmla="*/ 128 w 128"/>
                <a:gd name="T13" fmla="*/ 19 h 204"/>
                <a:gd name="T14" fmla="*/ 128 w 128"/>
                <a:gd name="T15" fmla="*/ 185 h 204"/>
                <a:gd name="T16" fmla="*/ 108 w 128"/>
                <a:gd name="T17" fmla="*/ 204 h 204"/>
                <a:gd name="T18" fmla="*/ 20 w 128"/>
                <a:gd name="T19" fmla="*/ 7 h 204"/>
                <a:gd name="T20" fmla="*/ 8 w 128"/>
                <a:gd name="T21" fmla="*/ 19 h 204"/>
                <a:gd name="T22" fmla="*/ 8 w 128"/>
                <a:gd name="T23" fmla="*/ 185 h 204"/>
                <a:gd name="T24" fmla="*/ 20 w 128"/>
                <a:gd name="T25" fmla="*/ 197 h 204"/>
                <a:gd name="T26" fmla="*/ 108 w 128"/>
                <a:gd name="T27" fmla="*/ 197 h 204"/>
                <a:gd name="T28" fmla="*/ 120 w 128"/>
                <a:gd name="T29" fmla="*/ 185 h 204"/>
                <a:gd name="T30" fmla="*/ 120 w 128"/>
                <a:gd name="T31" fmla="*/ 19 h 204"/>
                <a:gd name="T32" fmla="*/ 108 w 128"/>
                <a:gd name="T33" fmla="*/ 7 h 204"/>
                <a:gd name="T34" fmla="*/ 20 w 128"/>
                <a:gd name="T35"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04">
                  <a:moveTo>
                    <a:pt x="108" y="204"/>
                  </a:moveTo>
                  <a:cubicBezTo>
                    <a:pt x="20" y="204"/>
                    <a:pt x="20" y="204"/>
                    <a:pt x="20" y="204"/>
                  </a:cubicBezTo>
                  <a:cubicBezTo>
                    <a:pt x="9" y="204"/>
                    <a:pt x="0" y="195"/>
                    <a:pt x="0" y="185"/>
                  </a:cubicBezTo>
                  <a:cubicBezTo>
                    <a:pt x="0" y="19"/>
                    <a:pt x="0" y="19"/>
                    <a:pt x="0" y="19"/>
                  </a:cubicBezTo>
                  <a:cubicBezTo>
                    <a:pt x="0" y="9"/>
                    <a:pt x="9" y="0"/>
                    <a:pt x="20" y="0"/>
                  </a:cubicBezTo>
                  <a:cubicBezTo>
                    <a:pt x="108" y="0"/>
                    <a:pt x="108" y="0"/>
                    <a:pt x="108" y="0"/>
                  </a:cubicBezTo>
                  <a:cubicBezTo>
                    <a:pt x="119" y="0"/>
                    <a:pt x="128" y="9"/>
                    <a:pt x="128" y="19"/>
                  </a:cubicBezTo>
                  <a:cubicBezTo>
                    <a:pt x="128" y="185"/>
                    <a:pt x="128" y="185"/>
                    <a:pt x="128" y="185"/>
                  </a:cubicBezTo>
                  <a:cubicBezTo>
                    <a:pt x="128" y="195"/>
                    <a:pt x="119" y="204"/>
                    <a:pt x="108" y="204"/>
                  </a:cubicBezTo>
                  <a:close/>
                  <a:moveTo>
                    <a:pt x="20" y="7"/>
                  </a:moveTo>
                  <a:cubicBezTo>
                    <a:pt x="13" y="7"/>
                    <a:pt x="8" y="13"/>
                    <a:pt x="8" y="19"/>
                  </a:cubicBezTo>
                  <a:cubicBezTo>
                    <a:pt x="8" y="185"/>
                    <a:pt x="8" y="185"/>
                    <a:pt x="8" y="185"/>
                  </a:cubicBezTo>
                  <a:cubicBezTo>
                    <a:pt x="8" y="191"/>
                    <a:pt x="13" y="197"/>
                    <a:pt x="20" y="197"/>
                  </a:cubicBezTo>
                  <a:cubicBezTo>
                    <a:pt x="108" y="197"/>
                    <a:pt x="108" y="197"/>
                    <a:pt x="108" y="197"/>
                  </a:cubicBezTo>
                  <a:cubicBezTo>
                    <a:pt x="115" y="197"/>
                    <a:pt x="120" y="191"/>
                    <a:pt x="120" y="185"/>
                  </a:cubicBezTo>
                  <a:cubicBezTo>
                    <a:pt x="120" y="19"/>
                    <a:pt x="120" y="19"/>
                    <a:pt x="120" y="19"/>
                  </a:cubicBezTo>
                  <a:cubicBezTo>
                    <a:pt x="120" y="13"/>
                    <a:pt x="115" y="7"/>
                    <a:pt x="108" y="7"/>
                  </a:cubicBezTo>
                  <a:lnTo>
                    <a:pt x="20"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1" name="Freeform 726">
              <a:extLst>
                <a:ext uri="{FF2B5EF4-FFF2-40B4-BE49-F238E27FC236}">
                  <a16:creationId xmlns:a16="http://schemas.microsoft.com/office/drawing/2014/main" id="{765AFFA9-3159-CB02-B766-6875CCAC3514}"/>
                </a:ext>
              </a:extLst>
            </p:cNvPr>
            <p:cNvSpPr>
              <a:spLocks noEditPoints="1"/>
            </p:cNvSpPr>
            <p:nvPr/>
          </p:nvSpPr>
          <p:spPr bwMode="auto">
            <a:xfrm>
              <a:off x="-6864350" y="3043238"/>
              <a:ext cx="153988" cy="171450"/>
            </a:xfrm>
            <a:custGeom>
              <a:avLst/>
              <a:gdLst>
                <a:gd name="T0" fmla="*/ 124 w 128"/>
                <a:gd name="T1" fmla="*/ 144 h 144"/>
                <a:gd name="T2" fmla="*/ 4 w 128"/>
                <a:gd name="T3" fmla="*/ 144 h 144"/>
                <a:gd name="T4" fmla="*/ 0 w 128"/>
                <a:gd name="T5" fmla="*/ 140 h 144"/>
                <a:gd name="T6" fmla="*/ 0 w 128"/>
                <a:gd name="T7" fmla="*/ 4 h 144"/>
                <a:gd name="T8" fmla="*/ 4 w 128"/>
                <a:gd name="T9" fmla="*/ 0 h 144"/>
                <a:gd name="T10" fmla="*/ 124 w 128"/>
                <a:gd name="T11" fmla="*/ 0 h 144"/>
                <a:gd name="T12" fmla="*/ 128 w 128"/>
                <a:gd name="T13" fmla="*/ 4 h 144"/>
                <a:gd name="T14" fmla="*/ 128 w 128"/>
                <a:gd name="T15" fmla="*/ 140 h 144"/>
                <a:gd name="T16" fmla="*/ 124 w 128"/>
                <a:gd name="T17" fmla="*/ 144 h 144"/>
                <a:gd name="T18" fmla="*/ 8 w 128"/>
                <a:gd name="T19" fmla="*/ 136 h 144"/>
                <a:gd name="T20" fmla="*/ 120 w 128"/>
                <a:gd name="T21" fmla="*/ 136 h 144"/>
                <a:gd name="T22" fmla="*/ 120 w 128"/>
                <a:gd name="T23" fmla="*/ 7 h 144"/>
                <a:gd name="T24" fmla="*/ 8 w 128"/>
                <a:gd name="T25" fmla="*/ 7 h 144"/>
                <a:gd name="T26" fmla="*/ 8 w 128"/>
                <a:gd name="T27"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44">
                  <a:moveTo>
                    <a:pt x="124" y="144"/>
                  </a:moveTo>
                  <a:cubicBezTo>
                    <a:pt x="4" y="144"/>
                    <a:pt x="4" y="144"/>
                    <a:pt x="4" y="144"/>
                  </a:cubicBezTo>
                  <a:cubicBezTo>
                    <a:pt x="2" y="144"/>
                    <a:pt x="0" y="142"/>
                    <a:pt x="0" y="140"/>
                  </a:cubicBezTo>
                  <a:cubicBezTo>
                    <a:pt x="0" y="4"/>
                    <a:pt x="0" y="4"/>
                    <a:pt x="0" y="4"/>
                  </a:cubicBezTo>
                  <a:cubicBezTo>
                    <a:pt x="0" y="2"/>
                    <a:pt x="2" y="0"/>
                    <a:pt x="4" y="0"/>
                  </a:cubicBezTo>
                  <a:cubicBezTo>
                    <a:pt x="124" y="0"/>
                    <a:pt x="124" y="0"/>
                    <a:pt x="124" y="0"/>
                  </a:cubicBezTo>
                  <a:cubicBezTo>
                    <a:pt x="126" y="0"/>
                    <a:pt x="128" y="2"/>
                    <a:pt x="128" y="4"/>
                  </a:cubicBezTo>
                  <a:cubicBezTo>
                    <a:pt x="128" y="140"/>
                    <a:pt x="128" y="140"/>
                    <a:pt x="128" y="140"/>
                  </a:cubicBezTo>
                  <a:cubicBezTo>
                    <a:pt x="128" y="142"/>
                    <a:pt x="126" y="144"/>
                    <a:pt x="124" y="144"/>
                  </a:cubicBezTo>
                  <a:close/>
                  <a:moveTo>
                    <a:pt x="8" y="136"/>
                  </a:moveTo>
                  <a:cubicBezTo>
                    <a:pt x="120" y="136"/>
                    <a:pt x="120" y="136"/>
                    <a:pt x="120" y="136"/>
                  </a:cubicBezTo>
                  <a:cubicBezTo>
                    <a:pt x="120" y="7"/>
                    <a:pt x="120" y="7"/>
                    <a:pt x="120" y="7"/>
                  </a:cubicBezTo>
                  <a:cubicBezTo>
                    <a:pt x="8" y="7"/>
                    <a:pt x="8" y="7"/>
                    <a:pt x="8" y="7"/>
                  </a:cubicBezTo>
                  <a:lnTo>
                    <a:pt x="8" y="13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2" name="Freeform 727">
              <a:extLst>
                <a:ext uri="{FF2B5EF4-FFF2-40B4-BE49-F238E27FC236}">
                  <a16:creationId xmlns:a16="http://schemas.microsoft.com/office/drawing/2014/main" id="{2749E49D-C7BE-E76E-B5DF-6E2D882E344A}"/>
                </a:ext>
              </a:extLst>
            </p:cNvPr>
            <p:cNvSpPr>
              <a:spLocks/>
            </p:cNvSpPr>
            <p:nvPr/>
          </p:nvSpPr>
          <p:spPr bwMode="auto">
            <a:xfrm>
              <a:off x="-6805613" y="3025776"/>
              <a:ext cx="36513" cy="7938"/>
            </a:xfrm>
            <a:custGeom>
              <a:avLst/>
              <a:gdLst>
                <a:gd name="T0" fmla="*/ 26 w 30"/>
                <a:gd name="T1" fmla="*/ 7 h 7"/>
                <a:gd name="T2" fmla="*/ 4 w 30"/>
                <a:gd name="T3" fmla="*/ 7 h 7"/>
                <a:gd name="T4" fmla="*/ 0 w 30"/>
                <a:gd name="T5" fmla="*/ 4 h 7"/>
                <a:gd name="T6" fmla="*/ 4 w 30"/>
                <a:gd name="T7" fmla="*/ 0 h 7"/>
                <a:gd name="T8" fmla="*/ 26 w 30"/>
                <a:gd name="T9" fmla="*/ 0 h 7"/>
                <a:gd name="T10" fmla="*/ 30 w 30"/>
                <a:gd name="T11" fmla="*/ 4 h 7"/>
                <a:gd name="T12" fmla="*/ 26 w 3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0" h="7">
                  <a:moveTo>
                    <a:pt x="26" y="7"/>
                  </a:moveTo>
                  <a:cubicBezTo>
                    <a:pt x="4" y="7"/>
                    <a:pt x="4" y="7"/>
                    <a:pt x="4" y="7"/>
                  </a:cubicBezTo>
                  <a:cubicBezTo>
                    <a:pt x="2" y="7"/>
                    <a:pt x="0" y="6"/>
                    <a:pt x="0" y="4"/>
                  </a:cubicBezTo>
                  <a:cubicBezTo>
                    <a:pt x="0" y="2"/>
                    <a:pt x="2" y="0"/>
                    <a:pt x="4" y="0"/>
                  </a:cubicBezTo>
                  <a:cubicBezTo>
                    <a:pt x="26" y="0"/>
                    <a:pt x="26" y="0"/>
                    <a:pt x="26" y="0"/>
                  </a:cubicBezTo>
                  <a:cubicBezTo>
                    <a:pt x="28" y="0"/>
                    <a:pt x="30" y="2"/>
                    <a:pt x="30" y="4"/>
                  </a:cubicBezTo>
                  <a:cubicBezTo>
                    <a:pt x="30" y="6"/>
                    <a:pt x="28" y="7"/>
                    <a:pt x="2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3" name="Freeform 728">
              <a:extLst>
                <a:ext uri="{FF2B5EF4-FFF2-40B4-BE49-F238E27FC236}">
                  <a16:creationId xmlns:a16="http://schemas.microsoft.com/office/drawing/2014/main" id="{1A674EF9-6ABC-C3E5-0EC8-B946984B7FB3}"/>
                </a:ext>
              </a:extLst>
            </p:cNvPr>
            <p:cNvSpPr>
              <a:spLocks/>
            </p:cNvSpPr>
            <p:nvPr/>
          </p:nvSpPr>
          <p:spPr bwMode="auto">
            <a:xfrm>
              <a:off x="-6792913" y="3225801"/>
              <a:ext cx="11113" cy="7938"/>
            </a:xfrm>
            <a:custGeom>
              <a:avLst/>
              <a:gdLst>
                <a:gd name="T0" fmla="*/ 7 w 10"/>
                <a:gd name="T1" fmla="*/ 7 h 7"/>
                <a:gd name="T2" fmla="*/ 3 w 10"/>
                <a:gd name="T3" fmla="*/ 7 h 7"/>
                <a:gd name="T4" fmla="*/ 0 w 10"/>
                <a:gd name="T5" fmla="*/ 4 h 7"/>
                <a:gd name="T6" fmla="*/ 3 w 10"/>
                <a:gd name="T7" fmla="*/ 0 h 7"/>
                <a:gd name="T8" fmla="*/ 7 w 10"/>
                <a:gd name="T9" fmla="*/ 0 h 7"/>
                <a:gd name="T10" fmla="*/ 10 w 10"/>
                <a:gd name="T11" fmla="*/ 4 h 7"/>
                <a:gd name="T12" fmla="*/ 7 w 1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7" y="7"/>
                  </a:moveTo>
                  <a:cubicBezTo>
                    <a:pt x="3" y="7"/>
                    <a:pt x="3" y="7"/>
                    <a:pt x="3" y="7"/>
                  </a:cubicBezTo>
                  <a:cubicBezTo>
                    <a:pt x="1" y="7"/>
                    <a:pt x="0" y="6"/>
                    <a:pt x="0" y="4"/>
                  </a:cubicBezTo>
                  <a:cubicBezTo>
                    <a:pt x="0" y="2"/>
                    <a:pt x="1" y="0"/>
                    <a:pt x="3" y="0"/>
                  </a:cubicBezTo>
                  <a:cubicBezTo>
                    <a:pt x="7" y="0"/>
                    <a:pt x="7" y="0"/>
                    <a:pt x="7" y="0"/>
                  </a:cubicBezTo>
                  <a:cubicBezTo>
                    <a:pt x="9" y="0"/>
                    <a:pt x="10" y="2"/>
                    <a:pt x="10" y="4"/>
                  </a:cubicBezTo>
                  <a:cubicBezTo>
                    <a:pt x="10" y="6"/>
                    <a:pt x="9" y="7"/>
                    <a:pt x="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4" name="Shape7_20200717_142329">
            <a:extLst>
              <a:ext uri="{FF2B5EF4-FFF2-40B4-BE49-F238E27FC236}">
                <a16:creationId xmlns:a16="http://schemas.microsoft.com/office/drawing/2014/main" id="{61CF0815-D017-D1B1-56C4-5CFEC66F4AC6}"/>
              </a:ext>
            </a:extLst>
          </p:cNvPr>
          <p:cNvGrpSpPr>
            <a:grpSpLocks noChangeAspect="1"/>
          </p:cNvGrpSpPr>
          <p:nvPr/>
        </p:nvGrpSpPr>
        <p:grpSpPr>
          <a:xfrm>
            <a:off x="5790827" y="3888173"/>
            <a:ext cx="610342" cy="492970"/>
            <a:chOff x="-5251450" y="4229101"/>
            <a:chExt cx="288925" cy="233363"/>
          </a:xfrm>
          <a:solidFill>
            <a:schemeClr val="accent1"/>
          </a:solidFill>
        </p:grpSpPr>
        <p:sp>
          <p:nvSpPr>
            <p:cNvPr id="151" name="Freeform 729">
              <a:extLst>
                <a:ext uri="{FF2B5EF4-FFF2-40B4-BE49-F238E27FC236}">
                  <a16:creationId xmlns:a16="http://schemas.microsoft.com/office/drawing/2014/main" id="{5790C6A9-BEF4-4A29-D82C-5A6E91E219A8}"/>
                </a:ext>
              </a:extLst>
            </p:cNvPr>
            <p:cNvSpPr>
              <a:spLocks noEditPoints="1"/>
            </p:cNvSpPr>
            <p:nvPr/>
          </p:nvSpPr>
          <p:spPr bwMode="auto">
            <a:xfrm>
              <a:off x="-5251450" y="4229101"/>
              <a:ext cx="288925" cy="233363"/>
            </a:xfrm>
            <a:custGeom>
              <a:avLst/>
              <a:gdLst>
                <a:gd name="T0" fmla="*/ 226 w 241"/>
                <a:gd name="T1" fmla="*/ 195 h 195"/>
                <a:gd name="T2" fmla="*/ 16 w 241"/>
                <a:gd name="T3" fmla="*/ 195 h 195"/>
                <a:gd name="T4" fmla="*/ 0 w 241"/>
                <a:gd name="T5" fmla="*/ 180 h 195"/>
                <a:gd name="T6" fmla="*/ 0 w 241"/>
                <a:gd name="T7" fmla="*/ 16 h 195"/>
                <a:gd name="T8" fmla="*/ 16 w 241"/>
                <a:gd name="T9" fmla="*/ 0 h 195"/>
                <a:gd name="T10" fmla="*/ 226 w 241"/>
                <a:gd name="T11" fmla="*/ 0 h 195"/>
                <a:gd name="T12" fmla="*/ 241 w 241"/>
                <a:gd name="T13" fmla="*/ 16 h 195"/>
                <a:gd name="T14" fmla="*/ 241 w 241"/>
                <a:gd name="T15" fmla="*/ 180 h 195"/>
                <a:gd name="T16" fmla="*/ 226 w 241"/>
                <a:gd name="T17" fmla="*/ 195 h 195"/>
                <a:gd name="T18" fmla="*/ 16 w 241"/>
                <a:gd name="T19" fmla="*/ 7 h 195"/>
                <a:gd name="T20" fmla="*/ 8 w 241"/>
                <a:gd name="T21" fmla="*/ 16 h 195"/>
                <a:gd name="T22" fmla="*/ 8 w 241"/>
                <a:gd name="T23" fmla="*/ 180 h 195"/>
                <a:gd name="T24" fmla="*/ 16 w 241"/>
                <a:gd name="T25" fmla="*/ 188 h 195"/>
                <a:gd name="T26" fmla="*/ 226 w 241"/>
                <a:gd name="T27" fmla="*/ 188 h 195"/>
                <a:gd name="T28" fmla="*/ 234 w 241"/>
                <a:gd name="T29" fmla="*/ 180 h 195"/>
                <a:gd name="T30" fmla="*/ 234 w 241"/>
                <a:gd name="T31" fmla="*/ 16 h 195"/>
                <a:gd name="T32" fmla="*/ 226 w 241"/>
                <a:gd name="T33" fmla="*/ 7 h 195"/>
                <a:gd name="T34" fmla="*/ 16 w 241"/>
                <a:gd name="T35"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195">
                  <a:moveTo>
                    <a:pt x="226" y="195"/>
                  </a:moveTo>
                  <a:cubicBezTo>
                    <a:pt x="16" y="195"/>
                    <a:pt x="16" y="195"/>
                    <a:pt x="16" y="195"/>
                  </a:cubicBezTo>
                  <a:cubicBezTo>
                    <a:pt x="7" y="195"/>
                    <a:pt x="0" y="188"/>
                    <a:pt x="0" y="180"/>
                  </a:cubicBezTo>
                  <a:cubicBezTo>
                    <a:pt x="0" y="16"/>
                    <a:pt x="0" y="16"/>
                    <a:pt x="0" y="16"/>
                  </a:cubicBezTo>
                  <a:cubicBezTo>
                    <a:pt x="0" y="7"/>
                    <a:pt x="7" y="0"/>
                    <a:pt x="16" y="0"/>
                  </a:cubicBezTo>
                  <a:cubicBezTo>
                    <a:pt x="226" y="0"/>
                    <a:pt x="226" y="0"/>
                    <a:pt x="226" y="0"/>
                  </a:cubicBezTo>
                  <a:cubicBezTo>
                    <a:pt x="234" y="0"/>
                    <a:pt x="241" y="7"/>
                    <a:pt x="241" y="16"/>
                  </a:cubicBezTo>
                  <a:cubicBezTo>
                    <a:pt x="241" y="180"/>
                    <a:pt x="241" y="180"/>
                    <a:pt x="241" y="180"/>
                  </a:cubicBezTo>
                  <a:cubicBezTo>
                    <a:pt x="241" y="188"/>
                    <a:pt x="234" y="195"/>
                    <a:pt x="226" y="195"/>
                  </a:cubicBezTo>
                  <a:close/>
                  <a:moveTo>
                    <a:pt x="16" y="7"/>
                  </a:moveTo>
                  <a:cubicBezTo>
                    <a:pt x="11" y="7"/>
                    <a:pt x="8" y="11"/>
                    <a:pt x="8" y="16"/>
                  </a:cubicBezTo>
                  <a:cubicBezTo>
                    <a:pt x="8" y="180"/>
                    <a:pt x="8" y="180"/>
                    <a:pt x="8" y="180"/>
                  </a:cubicBezTo>
                  <a:cubicBezTo>
                    <a:pt x="8" y="184"/>
                    <a:pt x="11" y="188"/>
                    <a:pt x="16" y="188"/>
                  </a:cubicBezTo>
                  <a:cubicBezTo>
                    <a:pt x="226" y="188"/>
                    <a:pt x="226" y="188"/>
                    <a:pt x="226" y="188"/>
                  </a:cubicBezTo>
                  <a:cubicBezTo>
                    <a:pt x="230" y="188"/>
                    <a:pt x="234" y="184"/>
                    <a:pt x="234" y="180"/>
                  </a:cubicBezTo>
                  <a:cubicBezTo>
                    <a:pt x="234" y="16"/>
                    <a:pt x="234" y="16"/>
                    <a:pt x="234" y="16"/>
                  </a:cubicBezTo>
                  <a:cubicBezTo>
                    <a:pt x="234" y="11"/>
                    <a:pt x="230" y="7"/>
                    <a:pt x="226" y="7"/>
                  </a:cubicBezTo>
                  <a:lnTo>
                    <a:pt x="16"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2" name="Freeform 730">
              <a:extLst>
                <a:ext uri="{FF2B5EF4-FFF2-40B4-BE49-F238E27FC236}">
                  <a16:creationId xmlns:a16="http://schemas.microsoft.com/office/drawing/2014/main" id="{15866C06-475B-BCFE-4A43-8749EFAB5461}"/>
                </a:ext>
              </a:extLst>
            </p:cNvPr>
            <p:cNvSpPr>
              <a:spLocks noEditPoints="1"/>
            </p:cNvSpPr>
            <p:nvPr/>
          </p:nvSpPr>
          <p:spPr bwMode="auto">
            <a:xfrm>
              <a:off x="-5251450" y="4229101"/>
              <a:ext cx="288925" cy="52388"/>
            </a:xfrm>
            <a:custGeom>
              <a:avLst/>
              <a:gdLst>
                <a:gd name="T0" fmla="*/ 238 w 241"/>
                <a:gd name="T1" fmla="*/ 44 h 44"/>
                <a:gd name="T2" fmla="*/ 4 w 241"/>
                <a:gd name="T3" fmla="*/ 44 h 44"/>
                <a:gd name="T4" fmla="*/ 0 w 241"/>
                <a:gd name="T5" fmla="*/ 40 h 44"/>
                <a:gd name="T6" fmla="*/ 0 w 241"/>
                <a:gd name="T7" fmla="*/ 16 h 44"/>
                <a:gd name="T8" fmla="*/ 16 w 241"/>
                <a:gd name="T9" fmla="*/ 0 h 44"/>
                <a:gd name="T10" fmla="*/ 226 w 241"/>
                <a:gd name="T11" fmla="*/ 0 h 44"/>
                <a:gd name="T12" fmla="*/ 241 w 241"/>
                <a:gd name="T13" fmla="*/ 16 h 44"/>
                <a:gd name="T14" fmla="*/ 241 w 241"/>
                <a:gd name="T15" fmla="*/ 40 h 44"/>
                <a:gd name="T16" fmla="*/ 238 w 241"/>
                <a:gd name="T17" fmla="*/ 44 h 44"/>
                <a:gd name="T18" fmla="*/ 8 w 241"/>
                <a:gd name="T19" fmla="*/ 36 h 44"/>
                <a:gd name="T20" fmla="*/ 234 w 241"/>
                <a:gd name="T21" fmla="*/ 36 h 44"/>
                <a:gd name="T22" fmla="*/ 234 w 241"/>
                <a:gd name="T23" fmla="*/ 16 h 44"/>
                <a:gd name="T24" fmla="*/ 226 w 241"/>
                <a:gd name="T25" fmla="*/ 7 h 44"/>
                <a:gd name="T26" fmla="*/ 16 w 241"/>
                <a:gd name="T27" fmla="*/ 7 h 44"/>
                <a:gd name="T28" fmla="*/ 8 w 241"/>
                <a:gd name="T29" fmla="*/ 16 h 44"/>
                <a:gd name="T30" fmla="*/ 8 w 241"/>
                <a:gd name="T31"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44">
                  <a:moveTo>
                    <a:pt x="238" y="44"/>
                  </a:moveTo>
                  <a:cubicBezTo>
                    <a:pt x="4" y="44"/>
                    <a:pt x="4" y="44"/>
                    <a:pt x="4" y="44"/>
                  </a:cubicBezTo>
                  <a:cubicBezTo>
                    <a:pt x="2" y="44"/>
                    <a:pt x="0" y="42"/>
                    <a:pt x="0" y="40"/>
                  </a:cubicBezTo>
                  <a:cubicBezTo>
                    <a:pt x="0" y="16"/>
                    <a:pt x="0" y="16"/>
                    <a:pt x="0" y="16"/>
                  </a:cubicBezTo>
                  <a:cubicBezTo>
                    <a:pt x="0" y="7"/>
                    <a:pt x="7" y="0"/>
                    <a:pt x="16" y="0"/>
                  </a:cubicBezTo>
                  <a:cubicBezTo>
                    <a:pt x="226" y="0"/>
                    <a:pt x="226" y="0"/>
                    <a:pt x="226" y="0"/>
                  </a:cubicBezTo>
                  <a:cubicBezTo>
                    <a:pt x="234" y="0"/>
                    <a:pt x="241" y="7"/>
                    <a:pt x="241" y="16"/>
                  </a:cubicBezTo>
                  <a:cubicBezTo>
                    <a:pt x="241" y="40"/>
                    <a:pt x="241" y="40"/>
                    <a:pt x="241" y="40"/>
                  </a:cubicBezTo>
                  <a:cubicBezTo>
                    <a:pt x="241" y="42"/>
                    <a:pt x="240" y="44"/>
                    <a:pt x="238" y="44"/>
                  </a:cubicBezTo>
                  <a:close/>
                  <a:moveTo>
                    <a:pt x="8" y="36"/>
                  </a:moveTo>
                  <a:cubicBezTo>
                    <a:pt x="234" y="36"/>
                    <a:pt x="234" y="36"/>
                    <a:pt x="234" y="36"/>
                  </a:cubicBezTo>
                  <a:cubicBezTo>
                    <a:pt x="234" y="16"/>
                    <a:pt x="234" y="16"/>
                    <a:pt x="234" y="16"/>
                  </a:cubicBezTo>
                  <a:cubicBezTo>
                    <a:pt x="234" y="11"/>
                    <a:pt x="230" y="7"/>
                    <a:pt x="226" y="7"/>
                  </a:cubicBezTo>
                  <a:cubicBezTo>
                    <a:pt x="16" y="7"/>
                    <a:pt x="16" y="7"/>
                    <a:pt x="16" y="7"/>
                  </a:cubicBezTo>
                  <a:cubicBezTo>
                    <a:pt x="11" y="7"/>
                    <a:pt x="8" y="11"/>
                    <a:pt x="8" y="16"/>
                  </a:cubicBezTo>
                  <a:lnTo>
                    <a:pt x="8" y="3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3" name="Freeform 731">
              <a:extLst>
                <a:ext uri="{FF2B5EF4-FFF2-40B4-BE49-F238E27FC236}">
                  <a16:creationId xmlns:a16="http://schemas.microsoft.com/office/drawing/2014/main" id="{A62A3F8E-72D4-804E-BE8B-3F1BB928A277}"/>
                </a:ext>
              </a:extLst>
            </p:cNvPr>
            <p:cNvSpPr>
              <a:spLocks/>
            </p:cNvSpPr>
            <p:nvPr/>
          </p:nvSpPr>
          <p:spPr bwMode="auto">
            <a:xfrm>
              <a:off x="-5229225" y="4251326"/>
              <a:ext cx="9525" cy="9525"/>
            </a:xfrm>
            <a:custGeom>
              <a:avLst/>
              <a:gdLst>
                <a:gd name="T0" fmla="*/ 3 w 7"/>
                <a:gd name="T1" fmla="*/ 8 h 8"/>
                <a:gd name="T2" fmla="*/ 2 w 7"/>
                <a:gd name="T3" fmla="*/ 7 h 8"/>
                <a:gd name="T4" fmla="*/ 2 w 7"/>
                <a:gd name="T5" fmla="*/ 7 h 8"/>
                <a:gd name="T6" fmla="*/ 1 w 7"/>
                <a:gd name="T7" fmla="*/ 7 h 8"/>
                <a:gd name="T8" fmla="*/ 1 w 7"/>
                <a:gd name="T9" fmla="*/ 6 h 8"/>
                <a:gd name="T10" fmla="*/ 0 w 7"/>
                <a:gd name="T11" fmla="*/ 6 h 8"/>
                <a:gd name="T12" fmla="*/ 0 w 7"/>
                <a:gd name="T13" fmla="*/ 5 h 8"/>
                <a:gd name="T14" fmla="*/ 0 w 7"/>
                <a:gd name="T15" fmla="*/ 5 h 8"/>
                <a:gd name="T16" fmla="*/ 0 w 7"/>
                <a:gd name="T17" fmla="*/ 4 h 8"/>
                <a:gd name="T18" fmla="*/ 0 w 7"/>
                <a:gd name="T19" fmla="*/ 3 h 8"/>
                <a:gd name="T20" fmla="*/ 0 w 7"/>
                <a:gd name="T21" fmla="*/ 3 h 8"/>
                <a:gd name="T22" fmla="*/ 0 w 7"/>
                <a:gd name="T23" fmla="*/ 2 h 8"/>
                <a:gd name="T24" fmla="*/ 1 w 7"/>
                <a:gd name="T25" fmla="*/ 1 h 8"/>
                <a:gd name="T26" fmla="*/ 1 w 7"/>
                <a:gd name="T27" fmla="*/ 1 h 8"/>
                <a:gd name="T28" fmla="*/ 2 w 7"/>
                <a:gd name="T29" fmla="*/ 1 h 8"/>
                <a:gd name="T30" fmla="*/ 2 w 7"/>
                <a:gd name="T31" fmla="*/ 0 h 8"/>
                <a:gd name="T32" fmla="*/ 4 w 7"/>
                <a:gd name="T33" fmla="*/ 0 h 8"/>
                <a:gd name="T34" fmla="*/ 5 w 7"/>
                <a:gd name="T35" fmla="*/ 1 h 8"/>
                <a:gd name="T36" fmla="*/ 5 w 7"/>
                <a:gd name="T37" fmla="*/ 1 h 8"/>
                <a:gd name="T38" fmla="*/ 6 w 7"/>
                <a:gd name="T39" fmla="*/ 1 h 8"/>
                <a:gd name="T40" fmla="*/ 6 w 7"/>
                <a:gd name="T41" fmla="*/ 2 h 8"/>
                <a:gd name="T42" fmla="*/ 6 w 7"/>
                <a:gd name="T43" fmla="*/ 3 h 8"/>
                <a:gd name="T44" fmla="*/ 7 w 7"/>
                <a:gd name="T45" fmla="*/ 3 h 8"/>
                <a:gd name="T46" fmla="*/ 7 w 7"/>
                <a:gd name="T47" fmla="*/ 4 h 8"/>
                <a:gd name="T48" fmla="*/ 6 w 7"/>
                <a:gd name="T49" fmla="*/ 6 h 8"/>
                <a:gd name="T50" fmla="*/ 5 w 7"/>
                <a:gd name="T51" fmla="*/ 7 h 8"/>
                <a:gd name="T52" fmla="*/ 5 w 7"/>
                <a:gd name="T53" fmla="*/ 7 h 8"/>
                <a:gd name="T54" fmla="*/ 4 w 7"/>
                <a:gd name="T55" fmla="*/ 7 h 8"/>
                <a:gd name="T56" fmla="*/ 3 w 7"/>
                <a:gd name="T5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8">
                  <a:moveTo>
                    <a:pt x="3" y="8"/>
                  </a:moveTo>
                  <a:cubicBezTo>
                    <a:pt x="3" y="8"/>
                    <a:pt x="3" y="7"/>
                    <a:pt x="2" y="7"/>
                  </a:cubicBezTo>
                  <a:cubicBezTo>
                    <a:pt x="2" y="7"/>
                    <a:pt x="2" y="7"/>
                    <a:pt x="2" y="7"/>
                  </a:cubicBezTo>
                  <a:cubicBezTo>
                    <a:pt x="2" y="7"/>
                    <a:pt x="1" y="7"/>
                    <a:pt x="1" y="7"/>
                  </a:cubicBezTo>
                  <a:cubicBezTo>
                    <a:pt x="1" y="7"/>
                    <a:pt x="1" y="7"/>
                    <a:pt x="1" y="6"/>
                  </a:cubicBezTo>
                  <a:cubicBezTo>
                    <a:pt x="0" y="6"/>
                    <a:pt x="0" y="6"/>
                    <a:pt x="0" y="6"/>
                  </a:cubicBezTo>
                  <a:cubicBezTo>
                    <a:pt x="0" y="6"/>
                    <a:pt x="0" y="6"/>
                    <a:pt x="0" y="5"/>
                  </a:cubicBezTo>
                  <a:cubicBezTo>
                    <a:pt x="0" y="5"/>
                    <a:pt x="0" y="5"/>
                    <a:pt x="0" y="5"/>
                  </a:cubicBezTo>
                  <a:cubicBezTo>
                    <a:pt x="0" y="4"/>
                    <a:pt x="0" y="4"/>
                    <a:pt x="0" y="4"/>
                  </a:cubicBezTo>
                  <a:cubicBezTo>
                    <a:pt x="0" y="4"/>
                    <a:pt x="0" y="3"/>
                    <a:pt x="0" y="3"/>
                  </a:cubicBezTo>
                  <a:cubicBezTo>
                    <a:pt x="0" y="3"/>
                    <a:pt x="0" y="3"/>
                    <a:pt x="0" y="3"/>
                  </a:cubicBezTo>
                  <a:cubicBezTo>
                    <a:pt x="0" y="2"/>
                    <a:pt x="0" y="2"/>
                    <a:pt x="0" y="2"/>
                  </a:cubicBezTo>
                  <a:cubicBezTo>
                    <a:pt x="0" y="2"/>
                    <a:pt x="0" y="2"/>
                    <a:pt x="1" y="1"/>
                  </a:cubicBezTo>
                  <a:cubicBezTo>
                    <a:pt x="1" y="1"/>
                    <a:pt x="1" y="1"/>
                    <a:pt x="1" y="1"/>
                  </a:cubicBezTo>
                  <a:cubicBezTo>
                    <a:pt x="1" y="1"/>
                    <a:pt x="2" y="1"/>
                    <a:pt x="2" y="1"/>
                  </a:cubicBezTo>
                  <a:cubicBezTo>
                    <a:pt x="2" y="1"/>
                    <a:pt x="2" y="0"/>
                    <a:pt x="2" y="0"/>
                  </a:cubicBezTo>
                  <a:cubicBezTo>
                    <a:pt x="3" y="0"/>
                    <a:pt x="3" y="0"/>
                    <a:pt x="4" y="0"/>
                  </a:cubicBezTo>
                  <a:cubicBezTo>
                    <a:pt x="4" y="0"/>
                    <a:pt x="4" y="1"/>
                    <a:pt x="5" y="1"/>
                  </a:cubicBezTo>
                  <a:cubicBezTo>
                    <a:pt x="5" y="1"/>
                    <a:pt x="5" y="1"/>
                    <a:pt x="5" y="1"/>
                  </a:cubicBezTo>
                  <a:cubicBezTo>
                    <a:pt x="5" y="1"/>
                    <a:pt x="6" y="1"/>
                    <a:pt x="6" y="1"/>
                  </a:cubicBezTo>
                  <a:cubicBezTo>
                    <a:pt x="6" y="2"/>
                    <a:pt x="6" y="2"/>
                    <a:pt x="6" y="2"/>
                  </a:cubicBezTo>
                  <a:cubicBezTo>
                    <a:pt x="6" y="2"/>
                    <a:pt x="6" y="2"/>
                    <a:pt x="6" y="3"/>
                  </a:cubicBezTo>
                  <a:cubicBezTo>
                    <a:pt x="7" y="3"/>
                    <a:pt x="7" y="3"/>
                    <a:pt x="7" y="3"/>
                  </a:cubicBezTo>
                  <a:cubicBezTo>
                    <a:pt x="7" y="3"/>
                    <a:pt x="7" y="4"/>
                    <a:pt x="7" y="4"/>
                  </a:cubicBezTo>
                  <a:cubicBezTo>
                    <a:pt x="7" y="5"/>
                    <a:pt x="6" y="6"/>
                    <a:pt x="6" y="6"/>
                  </a:cubicBezTo>
                  <a:cubicBezTo>
                    <a:pt x="6" y="7"/>
                    <a:pt x="5" y="7"/>
                    <a:pt x="5" y="7"/>
                  </a:cubicBezTo>
                  <a:cubicBezTo>
                    <a:pt x="5" y="7"/>
                    <a:pt x="5" y="7"/>
                    <a:pt x="5" y="7"/>
                  </a:cubicBezTo>
                  <a:cubicBezTo>
                    <a:pt x="4" y="7"/>
                    <a:pt x="4" y="7"/>
                    <a:pt x="4" y="7"/>
                  </a:cubicBezTo>
                  <a:cubicBezTo>
                    <a:pt x="4" y="7"/>
                    <a:pt x="3" y="8"/>
                    <a:pt x="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4" name="Freeform 732">
              <a:extLst>
                <a:ext uri="{FF2B5EF4-FFF2-40B4-BE49-F238E27FC236}">
                  <a16:creationId xmlns:a16="http://schemas.microsoft.com/office/drawing/2014/main" id="{0B844904-6B3C-33CA-8545-16FD7A95732D}"/>
                </a:ext>
              </a:extLst>
            </p:cNvPr>
            <p:cNvSpPr>
              <a:spLocks/>
            </p:cNvSpPr>
            <p:nvPr/>
          </p:nvSpPr>
          <p:spPr bwMode="auto">
            <a:xfrm>
              <a:off x="-5195888" y="4251326"/>
              <a:ext cx="9525" cy="9525"/>
            </a:xfrm>
            <a:custGeom>
              <a:avLst/>
              <a:gdLst>
                <a:gd name="T0" fmla="*/ 4 w 8"/>
                <a:gd name="T1" fmla="*/ 8 h 8"/>
                <a:gd name="T2" fmla="*/ 3 w 8"/>
                <a:gd name="T3" fmla="*/ 7 h 8"/>
                <a:gd name="T4" fmla="*/ 3 w 8"/>
                <a:gd name="T5" fmla="*/ 7 h 8"/>
                <a:gd name="T6" fmla="*/ 2 w 8"/>
                <a:gd name="T7" fmla="*/ 7 h 8"/>
                <a:gd name="T8" fmla="*/ 1 w 8"/>
                <a:gd name="T9" fmla="*/ 6 h 8"/>
                <a:gd name="T10" fmla="*/ 1 w 8"/>
                <a:gd name="T11" fmla="*/ 6 h 8"/>
                <a:gd name="T12" fmla="*/ 1 w 8"/>
                <a:gd name="T13" fmla="*/ 5 h 8"/>
                <a:gd name="T14" fmla="*/ 0 w 8"/>
                <a:gd name="T15" fmla="*/ 5 h 8"/>
                <a:gd name="T16" fmla="*/ 0 w 8"/>
                <a:gd name="T17" fmla="*/ 4 h 8"/>
                <a:gd name="T18" fmla="*/ 0 w 8"/>
                <a:gd name="T19" fmla="*/ 3 h 8"/>
                <a:gd name="T20" fmla="*/ 1 w 8"/>
                <a:gd name="T21" fmla="*/ 3 h 8"/>
                <a:gd name="T22" fmla="*/ 1 w 8"/>
                <a:gd name="T23" fmla="*/ 2 h 8"/>
                <a:gd name="T24" fmla="*/ 1 w 8"/>
                <a:gd name="T25" fmla="*/ 1 h 8"/>
                <a:gd name="T26" fmla="*/ 2 w 8"/>
                <a:gd name="T27" fmla="*/ 1 h 8"/>
                <a:gd name="T28" fmla="*/ 3 w 8"/>
                <a:gd name="T29" fmla="*/ 1 h 8"/>
                <a:gd name="T30" fmla="*/ 3 w 8"/>
                <a:gd name="T31" fmla="*/ 0 h 8"/>
                <a:gd name="T32" fmla="*/ 7 w 8"/>
                <a:gd name="T33" fmla="*/ 1 h 8"/>
                <a:gd name="T34" fmla="*/ 7 w 8"/>
                <a:gd name="T35" fmla="*/ 2 h 8"/>
                <a:gd name="T36" fmla="*/ 7 w 8"/>
                <a:gd name="T37" fmla="*/ 3 h 8"/>
                <a:gd name="T38" fmla="*/ 8 w 8"/>
                <a:gd name="T39" fmla="*/ 3 h 8"/>
                <a:gd name="T40" fmla="*/ 8 w 8"/>
                <a:gd name="T41" fmla="*/ 4 h 8"/>
                <a:gd name="T42" fmla="*/ 8 w 8"/>
                <a:gd name="T43" fmla="*/ 5 h 8"/>
                <a:gd name="T44" fmla="*/ 7 w 8"/>
                <a:gd name="T45" fmla="*/ 5 h 8"/>
                <a:gd name="T46" fmla="*/ 7 w 8"/>
                <a:gd name="T47" fmla="*/ 6 h 8"/>
                <a:gd name="T48" fmla="*/ 7 w 8"/>
                <a:gd name="T49" fmla="*/ 6 h 8"/>
                <a:gd name="T50" fmla="*/ 4 w 8"/>
                <a:gd name="T5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8">
                  <a:moveTo>
                    <a:pt x="4" y="8"/>
                  </a:moveTo>
                  <a:cubicBezTo>
                    <a:pt x="4" y="8"/>
                    <a:pt x="4" y="7"/>
                    <a:pt x="3" y="7"/>
                  </a:cubicBezTo>
                  <a:cubicBezTo>
                    <a:pt x="3" y="7"/>
                    <a:pt x="3" y="7"/>
                    <a:pt x="3" y="7"/>
                  </a:cubicBezTo>
                  <a:cubicBezTo>
                    <a:pt x="2" y="7"/>
                    <a:pt x="2" y="7"/>
                    <a:pt x="2" y="7"/>
                  </a:cubicBezTo>
                  <a:cubicBezTo>
                    <a:pt x="2" y="7"/>
                    <a:pt x="2" y="7"/>
                    <a:pt x="1" y="6"/>
                  </a:cubicBezTo>
                  <a:cubicBezTo>
                    <a:pt x="1" y="6"/>
                    <a:pt x="1" y="6"/>
                    <a:pt x="1" y="6"/>
                  </a:cubicBezTo>
                  <a:cubicBezTo>
                    <a:pt x="1" y="6"/>
                    <a:pt x="1" y="6"/>
                    <a:pt x="1" y="5"/>
                  </a:cubicBezTo>
                  <a:cubicBezTo>
                    <a:pt x="1" y="5"/>
                    <a:pt x="1" y="5"/>
                    <a:pt x="0" y="5"/>
                  </a:cubicBezTo>
                  <a:cubicBezTo>
                    <a:pt x="0" y="4"/>
                    <a:pt x="0" y="4"/>
                    <a:pt x="0" y="4"/>
                  </a:cubicBezTo>
                  <a:cubicBezTo>
                    <a:pt x="0" y="4"/>
                    <a:pt x="0" y="3"/>
                    <a:pt x="0" y="3"/>
                  </a:cubicBezTo>
                  <a:cubicBezTo>
                    <a:pt x="1" y="3"/>
                    <a:pt x="1" y="3"/>
                    <a:pt x="1" y="3"/>
                  </a:cubicBezTo>
                  <a:cubicBezTo>
                    <a:pt x="1" y="2"/>
                    <a:pt x="1" y="2"/>
                    <a:pt x="1" y="2"/>
                  </a:cubicBezTo>
                  <a:cubicBezTo>
                    <a:pt x="1" y="2"/>
                    <a:pt x="1" y="2"/>
                    <a:pt x="1" y="1"/>
                  </a:cubicBezTo>
                  <a:cubicBezTo>
                    <a:pt x="2" y="1"/>
                    <a:pt x="2" y="1"/>
                    <a:pt x="2" y="1"/>
                  </a:cubicBezTo>
                  <a:cubicBezTo>
                    <a:pt x="2" y="1"/>
                    <a:pt x="2" y="1"/>
                    <a:pt x="3" y="1"/>
                  </a:cubicBezTo>
                  <a:cubicBezTo>
                    <a:pt x="3" y="1"/>
                    <a:pt x="3" y="0"/>
                    <a:pt x="3" y="0"/>
                  </a:cubicBezTo>
                  <a:cubicBezTo>
                    <a:pt x="4" y="0"/>
                    <a:pt x="6" y="1"/>
                    <a:pt x="7" y="1"/>
                  </a:cubicBezTo>
                  <a:cubicBezTo>
                    <a:pt x="7" y="2"/>
                    <a:pt x="7" y="2"/>
                    <a:pt x="7" y="2"/>
                  </a:cubicBezTo>
                  <a:cubicBezTo>
                    <a:pt x="7" y="2"/>
                    <a:pt x="7" y="2"/>
                    <a:pt x="7" y="3"/>
                  </a:cubicBezTo>
                  <a:cubicBezTo>
                    <a:pt x="7" y="3"/>
                    <a:pt x="8" y="3"/>
                    <a:pt x="8" y="3"/>
                  </a:cubicBezTo>
                  <a:cubicBezTo>
                    <a:pt x="8" y="3"/>
                    <a:pt x="8" y="4"/>
                    <a:pt x="8" y="4"/>
                  </a:cubicBezTo>
                  <a:cubicBezTo>
                    <a:pt x="8" y="4"/>
                    <a:pt x="8" y="4"/>
                    <a:pt x="8" y="5"/>
                  </a:cubicBezTo>
                  <a:cubicBezTo>
                    <a:pt x="8" y="5"/>
                    <a:pt x="7" y="5"/>
                    <a:pt x="7" y="5"/>
                  </a:cubicBezTo>
                  <a:cubicBezTo>
                    <a:pt x="7" y="6"/>
                    <a:pt x="7" y="6"/>
                    <a:pt x="7" y="6"/>
                  </a:cubicBezTo>
                  <a:cubicBezTo>
                    <a:pt x="7" y="6"/>
                    <a:pt x="7" y="6"/>
                    <a:pt x="7" y="6"/>
                  </a:cubicBezTo>
                  <a:cubicBezTo>
                    <a:pt x="6" y="7"/>
                    <a:pt x="5" y="8"/>
                    <a:pt x="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5" name="Freeform 733">
              <a:extLst>
                <a:ext uri="{FF2B5EF4-FFF2-40B4-BE49-F238E27FC236}">
                  <a16:creationId xmlns:a16="http://schemas.microsoft.com/office/drawing/2014/main" id="{4E9AFB1F-B6B3-C706-33A5-CD8D8FBBAC2C}"/>
                </a:ext>
              </a:extLst>
            </p:cNvPr>
            <p:cNvSpPr>
              <a:spLocks/>
            </p:cNvSpPr>
            <p:nvPr/>
          </p:nvSpPr>
          <p:spPr bwMode="auto">
            <a:xfrm>
              <a:off x="-5211763" y="4251326"/>
              <a:ext cx="7938" cy="9525"/>
            </a:xfrm>
            <a:custGeom>
              <a:avLst/>
              <a:gdLst>
                <a:gd name="T0" fmla="*/ 4 w 7"/>
                <a:gd name="T1" fmla="*/ 8 h 8"/>
                <a:gd name="T2" fmla="*/ 3 w 7"/>
                <a:gd name="T3" fmla="*/ 7 h 8"/>
                <a:gd name="T4" fmla="*/ 2 w 7"/>
                <a:gd name="T5" fmla="*/ 7 h 8"/>
                <a:gd name="T6" fmla="*/ 2 w 7"/>
                <a:gd name="T7" fmla="*/ 7 h 8"/>
                <a:gd name="T8" fmla="*/ 1 w 7"/>
                <a:gd name="T9" fmla="*/ 6 h 8"/>
                <a:gd name="T10" fmla="*/ 1 w 7"/>
                <a:gd name="T11" fmla="*/ 6 h 8"/>
                <a:gd name="T12" fmla="*/ 0 w 7"/>
                <a:gd name="T13" fmla="*/ 5 h 8"/>
                <a:gd name="T14" fmla="*/ 0 w 7"/>
                <a:gd name="T15" fmla="*/ 5 h 8"/>
                <a:gd name="T16" fmla="*/ 0 w 7"/>
                <a:gd name="T17" fmla="*/ 4 h 8"/>
                <a:gd name="T18" fmla="*/ 0 w 7"/>
                <a:gd name="T19" fmla="*/ 3 h 8"/>
                <a:gd name="T20" fmla="*/ 0 w 7"/>
                <a:gd name="T21" fmla="*/ 3 h 8"/>
                <a:gd name="T22" fmla="*/ 1 w 7"/>
                <a:gd name="T23" fmla="*/ 2 h 8"/>
                <a:gd name="T24" fmla="*/ 1 w 7"/>
                <a:gd name="T25" fmla="*/ 1 h 8"/>
                <a:gd name="T26" fmla="*/ 2 w 7"/>
                <a:gd name="T27" fmla="*/ 1 h 8"/>
                <a:gd name="T28" fmla="*/ 2 w 7"/>
                <a:gd name="T29" fmla="*/ 1 h 8"/>
                <a:gd name="T30" fmla="*/ 3 w 7"/>
                <a:gd name="T31" fmla="*/ 0 h 8"/>
                <a:gd name="T32" fmla="*/ 4 w 7"/>
                <a:gd name="T33" fmla="*/ 0 h 8"/>
                <a:gd name="T34" fmla="*/ 5 w 7"/>
                <a:gd name="T35" fmla="*/ 1 h 8"/>
                <a:gd name="T36" fmla="*/ 6 w 7"/>
                <a:gd name="T37" fmla="*/ 1 h 8"/>
                <a:gd name="T38" fmla="*/ 6 w 7"/>
                <a:gd name="T39" fmla="*/ 1 h 8"/>
                <a:gd name="T40" fmla="*/ 7 w 7"/>
                <a:gd name="T41" fmla="*/ 2 h 8"/>
                <a:gd name="T42" fmla="*/ 7 w 7"/>
                <a:gd name="T43" fmla="*/ 3 h 8"/>
                <a:gd name="T44" fmla="*/ 7 w 7"/>
                <a:gd name="T45" fmla="*/ 3 h 8"/>
                <a:gd name="T46" fmla="*/ 7 w 7"/>
                <a:gd name="T47" fmla="*/ 4 h 8"/>
                <a:gd name="T48" fmla="*/ 6 w 7"/>
                <a:gd name="T49" fmla="*/ 6 h 8"/>
                <a:gd name="T50" fmla="*/ 6 w 7"/>
                <a:gd name="T51" fmla="*/ 7 h 8"/>
                <a:gd name="T52" fmla="*/ 5 w 7"/>
                <a:gd name="T53" fmla="*/ 7 h 8"/>
                <a:gd name="T54" fmla="*/ 4 w 7"/>
                <a:gd name="T55" fmla="*/ 7 h 8"/>
                <a:gd name="T56" fmla="*/ 4 w 7"/>
                <a:gd name="T5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8">
                  <a:moveTo>
                    <a:pt x="4" y="8"/>
                  </a:moveTo>
                  <a:cubicBezTo>
                    <a:pt x="3" y="8"/>
                    <a:pt x="3" y="7"/>
                    <a:pt x="3" y="7"/>
                  </a:cubicBezTo>
                  <a:cubicBezTo>
                    <a:pt x="3" y="7"/>
                    <a:pt x="2" y="7"/>
                    <a:pt x="2" y="7"/>
                  </a:cubicBezTo>
                  <a:cubicBezTo>
                    <a:pt x="2" y="7"/>
                    <a:pt x="2" y="7"/>
                    <a:pt x="2" y="7"/>
                  </a:cubicBezTo>
                  <a:cubicBezTo>
                    <a:pt x="1" y="7"/>
                    <a:pt x="1" y="7"/>
                    <a:pt x="1" y="6"/>
                  </a:cubicBezTo>
                  <a:cubicBezTo>
                    <a:pt x="1" y="6"/>
                    <a:pt x="1" y="6"/>
                    <a:pt x="1" y="6"/>
                  </a:cubicBezTo>
                  <a:cubicBezTo>
                    <a:pt x="0" y="6"/>
                    <a:pt x="0" y="6"/>
                    <a:pt x="0" y="5"/>
                  </a:cubicBezTo>
                  <a:cubicBezTo>
                    <a:pt x="0" y="5"/>
                    <a:pt x="0" y="5"/>
                    <a:pt x="0" y="5"/>
                  </a:cubicBezTo>
                  <a:cubicBezTo>
                    <a:pt x="0" y="4"/>
                    <a:pt x="0" y="4"/>
                    <a:pt x="0" y="4"/>
                  </a:cubicBezTo>
                  <a:cubicBezTo>
                    <a:pt x="0" y="4"/>
                    <a:pt x="0" y="3"/>
                    <a:pt x="0" y="3"/>
                  </a:cubicBezTo>
                  <a:cubicBezTo>
                    <a:pt x="0" y="3"/>
                    <a:pt x="0" y="3"/>
                    <a:pt x="0" y="3"/>
                  </a:cubicBezTo>
                  <a:cubicBezTo>
                    <a:pt x="0" y="2"/>
                    <a:pt x="0" y="2"/>
                    <a:pt x="1" y="2"/>
                  </a:cubicBezTo>
                  <a:cubicBezTo>
                    <a:pt x="1" y="2"/>
                    <a:pt x="1" y="2"/>
                    <a:pt x="1" y="1"/>
                  </a:cubicBezTo>
                  <a:cubicBezTo>
                    <a:pt x="1" y="1"/>
                    <a:pt x="1" y="1"/>
                    <a:pt x="2" y="1"/>
                  </a:cubicBezTo>
                  <a:cubicBezTo>
                    <a:pt x="2" y="1"/>
                    <a:pt x="2" y="1"/>
                    <a:pt x="2" y="1"/>
                  </a:cubicBezTo>
                  <a:cubicBezTo>
                    <a:pt x="2" y="1"/>
                    <a:pt x="3" y="0"/>
                    <a:pt x="3" y="0"/>
                  </a:cubicBezTo>
                  <a:cubicBezTo>
                    <a:pt x="3" y="0"/>
                    <a:pt x="4" y="0"/>
                    <a:pt x="4" y="0"/>
                  </a:cubicBezTo>
                  <a:cubicBezTo>
                    <a:pt x="5" y="0"/>
                    <a:pt x="5" y="1"/>
                    <a:pt x="5" y="1"/>
                  </a:cubicBezTo>
                  <a:cubicBezTo>
                    <a:pt x="5" y="1"/>
                    <a:pt x="5" y="1"/>
                    <a:pt x="6" y="1"/>
                  </a:cubicBezTo>
                  <a:cubicBezTo>
                    <a:pt x="6" y="1"/>
                    <a:pt x="6" y="1"/>
                    <a:pt x="6" y="1"/>
                  </a:cubicBezTo>
                  <a:cubicBezTo>
                    <a:pt x="6" y="2"/>
                    <a:pt x="6" y="2"/>
                    <a:pt x="7" y="2"/>
                  </a:cubicBezTo>
                  <a:cubicBezTo>
                    <a:pt x="7" y="2"/>
                    <a:pt x="7" y="2"/>
                    <a:pt x="7" y="3"/>
                  </a:cubicBezTo>
                  <a:cubicBezTo>
                    <a:pt x="7" y="3"/>
                    <a:pt x="7" y="3"/>
                    <a:pt x="7" y="3"/>
                  </a:cubicBezTo>
                  <a:cubicBezTo>
                    <a:pt x="7" y="3"/>
                    <a:pt x="7" y="4"/>
                    <a:pt x="7" y="4"/>
                  </a:cubicBezTo>
                  <a:cubicBezTo>
                    <a:pt x="7" y="5"/>
                    <a:pt x="7" y="6"/>
                    <a:pt x="6" y="6"/>
                  </a:cubicBezTo>
                  <a:cubicBezTo>
                    <a:pt x="6" y="7"/>
                    <a:pt x="6" y="7"/>
                    <a:pt x="6" y="7"/>
                  </a:cubicBezTo>
                  <a:cubicBezTo>
                    <a:pt x="5" y="7"/>
                    <a:pt x="5" y="7"/>
                    <a:pt x="5" y="7"/>
                  </a:cubicBezTo>
                  <a:cubicBezTo>
                    <a:pt x="5" y="7"/>
                    <a:pt x="5" y="7"/>
                    <a:pt x="4" y="7"/>
                  </a:cubicBezTo>
                  <a:cubicBezTo>
                    <a:pt x="4" y="7"/>
                    <a:pt x="4" y="8"/>
                    <a:pt x="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6" name="Freeform 734">
              <a:extLst>
                <a:ext uri="{FF2B5EF4-FFF2-40B4-BE49-F238E27FC236}">
                  <a16:creationId xmlns:a16="http://schemas.microsoft.com/office/drawing/2014/main" id="{2D565247-7E02-F6B2-F0A6-FE632C38B3BC}"/>
                </a:ext>
              </a:extLst>
            </p:cNvPr>
            <p:cNvSpPr>
              <a:spLocks/>
            </p:cNvSpPr>
            <p:nvPr/>
          </p:nvSpPr>
          <p:spPr bwMode="auto">
            <a:xfrm>
              <a:off x="-5216525" y="4310063"/>
              <a:ext cx="119063" cy="7938"/>
            </a:xfrm>
            <a:custGeom>
              <a:avLst/>
              <a:gdLst>
                <a:gd name="T0" fmla="*/ 96 w 100"/>
                <a:gd name="T1" fmla="*/ 7 h 7"/>
                <a:gd name="T2" fmla="*/ 4 w 100"/>
                <a:gd name="T3" fmla="*/ 7 h 7"/>
                <a:gd name="T4" fmla="*/ 0 w 100"/>
                <a:gd name="T5" fmla="*/ 3 h 7"/>
                <a:gd name="T6" fmla="*/ 4 w 100"/>
                <a:gd name="T7" fmla="*/ 0 h 7"/>
                <a:gd name="T8" fmla="*/ 96 w 100"/>
                <a:gd name="T9" fmla="*/ 0 h 7"/>
                <a:gd name="T10" fmla="*/ 100 w 100"/>
                <a:gd name="T11" fmla="*/ 3 h 7"/>
                <a:gd name="T12" fmla="*/ 96 w 10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00" h="7">
                  <a:moveTo>
                    <a:pt x="96" y="7"/>
                  </a:moveTo>
                  <a:cubicBezTo>
                    <a:pt x="4" y="7"/>
                    <a:pt x="4" y="7"/>
                    <a:pt x="4" y="7"/>
                  </a:cubicBezTo>
                  <a:cubicBezTo>
                    <a:pt x="2" y="7"/>
                    <a:pt x="0" y="5"/>
                    <a:pt x="0" y="3"/>
                  </a:cubicBezTo>
                  <a:cubicBezTo>
                    <a:pt x="0" y="1"/>
                    <a:pt x="2" y="0"/>
                    <a:pt x="4" y="0"/>
                  </a:cubicBezTo>
                  <a:cubicBezTo>
                    <a:pt x="96" y="0"/>
                    <a:pt x="96" y="0"/>
                    <a:pt x="96" y="0"/>
                  </a:cubicBezTo>
                  <a:cubicBezTo>
                    <a:pt x="98" y="0"/>
                    <a:pt x="100" y="1"/>
                    <a:pt x="100" y="3"/>
                  </a:cubicBezTo>
                  <a:cubicBezTo>
                    <a:pt x="100" y="5"/>
                    <a:pt x="98" y="7"/>
                    <a:pt x="9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7" name="Freeform 735">
              <a:extLst>
                <a:ext uri="{FF2B5EF4-FFF2-40B4-BE49-F238E27FC236}">
                  <a16:creationId xmlns:a16="http://schemas.microsoft.com/office/drawing/2014/main" id="{50644BCF-0900-2263-1EA7-91D8F9F98C76}"/>
                </a:ext>
              </a:extLst>
            </p:cNvPr>
            <p:cNvSpPr>
              <a:spLocks/>
            </p:cNvSpPr>
            <p:nvPr/>
          </p:nvSpPr>
          <p:spPr bwMode="auto">
            <a:xfrm>
              <a:off x="-5216525" y="4344988"/>
              <a:ext cx="215900" cy="7938"/>
            </a:xfrm>
            <a:custGeom>
              <a:avLst/>
              <a:gdLst>
                <a:gd name="T0" fmla="*/ 177 w 181"/>
                <a:gd name="T1" fmla="*/ 7 h 7"/>
                <a:gd name="T2" fmla="*/ 4 w 181"/>
                <a:gd name="T3" fmla="*/ 7 h 7"/>
                <a:gd name="T4" fmla="*/ 0 w 181"/>
                <a:gd name="T5" fmla="*/ 3 h 7"/>
                <a:gd name="T6" fmla="*/ 4 w 181"/>
                <a:gd name="T7" fmla="*/ 0 h 7"/>
                <a:gd name="T8" fmla="*/ 177 w 181"/>
                <a:gd name="T9" fmla="*/ 0 h 7"/>
                <a:gd name="T10" fmla="*/ 181 w 181"/>
                <a:gd name="T11" fmla="*/ 3 h 7"/>
                <a:gd name="T12" fmla="*/ 177 w 18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81" h="7">
                  <a:moveTo>
                    <a:pt x="177" y="7"/>
                  </a:moveTo>
                  <a:cubicBezTo>
                    <a:pt x="4" y="7"/>
                    <a:pt x="4" y="7"/>
                    <a:pt x="4" y="7"/>
                  </a:cubicBezTo>
                  <a:cubicBezTo>
                    <a:pt x="2" y="7"/>
                    <a:pt x="0" y="5"/>
                    <a:pt x="0" y="3"/>
                  </a:cubicBezTo>
                  <a:cubicBezTo>
                    <a:pt x="0" y="1"/>
                    <a:pt x="2" y="0"/>
                    <a:pt x="4" y="0"/>
                  </a:cubicBezTo>
                  <a:cubicBezTo>
                    <a:pt x="177" y="0"/>
                    <a:pt x="177" y="0"/>
                    <a:pt x="177" y="0"/>
                  </a:cubicBezTo>
                  <a:cubicBezTo>
                    <a:pt x="179" y="0"/>
                    <a:pt x="181" y="1"/>
                    <a:pt x="181" y="3"/>
                  </a:cubicBezTo>
                  <a:cubicBezTo>
                    <a:pt x="181" y="5"/>
                    <a:pt x="179" y="7"/>
                    <a:pt x="17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8" name="Freeform 736">
              <a:extLst>
                <a:ext uri="{FF2B5EF4-FFF2-40B4-BE49-F238E27FC236}">
                  <a16:creationId xmlns:a16="http://schemas.microsoft.com/office/drawing/2014/main" id="{B80114BB-2340-89F2-FEC1-71701E9AC94E}"/>
                </a:ext>
              </a:extLst>
            </p:cNvPr>
            <p:cNvSpPr>
              <a:spLocks/>
            </p:cNvSpPr>
            <p:nvPr/>
          </p:nvSpPr>
          <p:spPr bwMode="auto">
            <a:xfrm>
              <a:off x="-5216525" y="4378326"/>
              <a:ext cx="215900" cy="9525"/>
            </a:xfrm>
            <a:custGeom>
              <a:avLst/>
              <a:gdLst>
                <a:gd name="T0" fmla="*/ 177 w 181"/>
                <a:gd name="T1" fmla="*/ 8 h 8"/>
                <a:gd name="T2" fmla="*/ 4 w 181"/>
                <a:gd name="T3" fmla="*/ 8 h 8"/>
                <a:gd name="T4" fmla="*/ 0 w 181"/>
                <a:gd name="T5" fmla="*/ 4 h 8"/>
                <a:gd name="T6" fmla="*/ 4 w 181"/>
                <a:gd name="T7" fmla="*/ 0 h 8"/>
                <a:gd name="T8" fmla="*/ 177 w 181"/>
                <a:gd name="T9" fmla="*/ 0 h 8"/>
                <a:gd name="T10" fmla="*/ 181 w 181"/>
                <a:gd name="T11" fmla="*/ 4 h 8"/>
                <a:gd name="T12" fmla="*/ 177 w 181"/>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1" h="8">
                  <a:moveTo>
                    <a:pt x="177" y="8"/>
                  </a:moveTo>
                  <a:cubicBezTo>
                    <a:pt x="4" y="8"/>
                    <a:pt x="4" y="8"/>
                    <a:pt x="4" y="8"/>
                  </a:cubicBezTo>
                  <a:cubicBezTo>
                    <a:pt x="2" y="8"/>
                    <a:pt x="0" y="6"/>
                    <a:pt x="0" y="4"/>
                  </a:cubicBezTo>
                  <a:cubicBezTo>
                    <a:pt x="0" y="2"/>
                    <a:pt x="2" y="0"/>
                    <a:pt x="4" y="0"/>
                  </a:cubicBezTo>
                  <a:cubicBezTo>
                    <a:pt x="177" y="0"/>
                    <a:pt x="177" y="0"/>
                    <a:pt x="177" y="0"/>
                  </a:cubicBezTo>
                  <a:cubicBezTo>
                    <a:pt x="179" y="0"/>
                    <a:pt x="181" y="2"/>
                    <a:pt x="181" y="4"/>
                  </a:cubicBezTo>
                  <a:cubicBezTo>
                    <a:pt x="181" y="6"/>
                    <a:pt x="179" y="8"/>
                    <a:pt x="177"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9" name="Freeform 737">
              <a:extLst>
                <a:ext uri="{FF2B5EF4-FFF2-40B4-BE49-F238E27FC236}">
                  <a16:creationId xmlns:a16="http://schemas.microsoft.com/office/drawing/2014/main" id="{AD5AC8C9-2FE9-C7EB-D815-86398ECFE89E}"/>
                </a:ext>
              </a:extLst>
            </p:cNvPr>
            <p:cNvSpPr>
              <a:spLocks/>
            </p:cNvSpPr>
            <p:nvPr/>
          </p:nvSpPr>
          <p:spPr bwMode="auto">
            <a:xfrm>
              <a:off x="-5146675" y="4413251"/>
              <a:ext cx="146050" cy="9525"/>
            </a:xfrm>
            <a:custGeom>
              <a:avLst/>
              <a:gdLst>
                <a:gd name="T0" fmla="*/ 119 w 123"/>
                <a:gd name="T1" fmla="*/ 8 h 8"/>
                <a:gd name="T2" fmla="*/ 4 w 123"/>
                <a:gd name="T3" fmla="*/ 8 h 8"/>
                <a:gd name="T4" fmla="*/ 0 w 123"/>
                <a:gd name="T5" fmla="*/ 4 h 8"/>
                <a:gd name="T6" fmla="*/ 4 w 123"/>
                <a:gd name="T7" fmla="*/ 0 h 8"/>
                <a:gd name="T8" fmla="*/ 119 w 123"/>
                <a:gd name="T9" fmla="*/ 0 h 8"/>
                <a:gd name="T10" fmla="*/ 123 w 123"/>
                <a:gd name="T11" fmla="*/ 4 h 8"/>
                <a:gd name="T12" fmla="*/ 119 w 1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3" h="8">
                  <a:moveTo>
                    <a:pt x="119" y="8"/>
                  </a:moveTo>
                  <a:cubicBezTo>
                    <a:pt x="4" y="8"/>
                    <a:pt x="4" y="8"/>
                    <a:pt x="4" y="8"/>
                  </a:cubicBezTo>
                  <a:cubicBezTo>
                    <a:pt x="2" y="8"/>
                    <a:pt x="0" y="6"/>
                    <a:pt x="0" y="4"/>
                  </a:cubicBezTo>
                  <a:cubicBezTo>
                    <a:pt x="0" y="2"/>
                    <a:pt x="2" y="0"/>
                    <a:pt x="4" y="0"/>
                  </a:cubicBezTo>
                  <a:cubicBezTo>
                    <a:pt x="119" y="0"/>
                    <a:pt x="119" y="0"/>
                    <a:pt x="119" y="0"/>
                  </a:cubicBezTo>
                  <a:cubicBezTo>
                    <a:pt x="121" y="0"/>
                    <a:pt x="123" y="2"/>
                    <a:pt x="123" y="4"/>
                  </a:cubicBezTo>
                  <a:cubicBezTo>
                    <a:pt x="123" y="6"/>
                    <a:pt x="121" y="8"/>
                    <a:pt x="11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sp>
        <p:nvSpPr>
          <p:cNvPr id="35" name="Shape8_20200717_142329">
            <a:extLst>
              <a:ext uri="{FF2B5EF4-FFF2-40B4-BE49-F238E27FC236}">
                <a16:creationId xmlns:a16="http://schemas.microsoft.com/office/drawing/2014/main" id="{79E5A397-D40A-C9AC-CA3A-3024255FB794}"/>
              </a:ext>
            </a:extLst>
          </p:cNvPr>
          <p:cNvSpPr>
            <a:spLocks noChangeAspect="1" noEditPoints="1"/>
          </p:cNvSpPr>
          <p:nvPr/>
        </p:nvSpPr>
        <p:spPr bwMode="auto">
          <a:xfrm>
            <a:off x="4530543" y="3876436"/>
            <a:ext cx="519798" cy="516444"/>
          </a:xfrm>
          <a:custGeom>
            <a:avLst/>
            <a:gdLst>
              <a:gd name="T0" fmla="*/ 142 w 206"/>
              <a:gd name="T1" fmla="*/ 204 h 205"/>
              <a:gd name="T2" fmla="*/ 90 w 206"/>
              <a:gd name="T3" fmla="*/ 181 h 205"/>
              <a:gd name="T4" fmla="*/ 30 w 206"/>
              <a:gd name="T5" fmla="*/ 123 h 205"/>
              <a:gd name="T6" fmla="*/ 5 w 206"/>
              <a:gd name="T7" fmla="*/ 77 h 205"/>
              <a:gd name="T8" fmla="*/ 0 w 206"/>
              <a:gd name="T9" fmla="*/ 49 h 205"/>
              <a:gd name="T10" fmla="*/ 0 w 206"/>
              <a:gd name="T11" fmla="*/ 45 h 205"/>
              <a:gd name="T12" fmla="*/ 7 w 206"/>
              <a:gd name="T13" fmla="*/ 32 h 205"/>
              <a:gd name="T14" fmla="*/ 44 w 206"/>
              <a:gd name="T15" fmla="*/ 0 h 205"/>
              <a:gd name="T16" fmla="*/ 55 w 206"/>
              <a:gd name="T17" fmla="*/ 7 h 205"/>
              <a:gd name="T18" fmla="*/ 78 w 206"/>
              <a:gd name="T19" fmla="*/ 50 h 205"/>
              <a:gd name="T20" fmla="*/ 75 w 206"/>
              <a:gd name="T21" fmla="*/ 68 h 205"/>
              <a:gd name="T22" fmla="*/ 65 w 206"/>
              <a:gd name="T23" fmla="*/ 79 h 205"/>
              <a:gd name="T24" fmla="*/ 68 w 206"/>
              <a:gd name="T25" fmla="*/ 87 h 205"/>
              <a:gd name="T26" fmla="*/ 90 w 206"/>
              <a:gd name="T27" fmla="*/ 115 h 205"/>
              <a:gd name="T28" fmla="*/ 118 w 206"/>
              <a:gd name="T29" fmla="*/ 138 h 205"/>
              <a:gd name="T30" fmla="*/ 127 w 206"/>
              <a:gd name="T31" fmla="*/ 141 h 205"/>
              <a:gd name="T32" fmla="*/ 127 w 206"/>
              <a:gd name="T33" fmla="*/ 141 h 205"/>
              <a:gd name="T34" fmla="*/ 139 w 206"/>
              <a:gd name="T35" fmla="*/ 128 h 205"/>
              <a:gd name="T36" fmla="*/ 157 w 206"/>
              <a:gd name="T37" fmla="*/ 126 h 205"/>
              <a:gd name="T38" fmla="*/ 198 w 206"/>
              <a:gd name="T39" fmla="*/ 150 h 205"/>
              <a:gd name="T40" fmla="*/ 205 w 206"/>
              <a:gd name="T41" fmla="*/ 159 h 205"/>
              <a:gd name="T42" fmla="*/ 173 w 206"/>
              <a:gd name="T43" fmla="*/ 199 h 205"/>
              <a:gd name="T44" fmla="*/ 160 w 206"/>
              <a:gd name="T45" fmla="*/ 205 h 205"/>
              <a:gd name="T46" fmla="*/ 159 w 206"/>
              <a:gd name="T47" fmla="*/ 205 h 205"/>
              <a:gd name="T48" fmla="*/ 7 w 206"/>
              <a:gd name="T49" fmla="*/ 46 h 205"/>
              <a:gd name="T50" fmla="*/ 8 w 206"/>
              <a:gd name="T51" fmla="*/ 59 h 205"/>
              <a:gd name="T52" fmla="*/ 20 w 206"/>
              <a:gd name="T53" fmla="*/ 94 h 205"/>
              <a:gd name="T54" fmla="*/ 60 w 206"/>
              <a:gd name="T55" fmla="*/ 146 h 205"/>
              <a:gd name="T56" fmla="*/ 123 w 206"/>
              <a:gd name="T57" fmla="*/ 190 h 205"/>
              <a:gd name="T58" fmla="*/ 156 w 206"/>
              <a:gd name="T59" fmla="*/ 198 h 205"/>
              <a:gd name="T60" fmla="*/ 159 w 206"/>
              <a:gd name="T61" fmla="*/ 198 h 205"/>
              <a:gd name="T62" fmla="*/ 168 w 206"/>
              <a:gd name="T63" fmla="*/ 194 h 205"/>
              <a:gd name="T64" fmla="*/ 198 w 206"/>
              <a:gd name="T65" fmla="*/ 161 h 205"/>
              <a:gd name="T66" fmla="*/ 155 w 206"/>
              <a:gd name="T67" fmla="*/ 132 h 205"/>
              <a:gd name="T68" fmla="*/ 150 w 206"/>
              <a:gd name="T69" fmla="*/ 131 h 205"/>
              <a:gd name="T70" fmla="*/ 132 w 206"/>
              <a:gd name="T71" fmla="*/ 146 h 205"/>
              <a:gd name="T72" fmla="*/ 126 w 206"/>
              <a:gd name="T73" fmla="*/ 148 h 205"/>
              <a:gd name="T74" fmla="*/ 115 w 206"/>
              <a:gd name="T75" fmla="*/ 144 h 205"/>
              <a:gd name="T76" fmla="*/ 85 w 206"/>
              <a:gd name="T77" fmla="*/ 120 h 205"/>
              <a:gd name="T78" fmla="*/ 61 w 206"/>
              <a:gd name="T79" fmla="*/ 91 h 205"/>
              <a:gd name="T80" fmla="*/ 57 w 206"/>
              <a:gd name="T81" fmla="*/ 79 h 205"/>
              <a:gd name="T82" fmla="*/ 59 w 206"/>
              <a:gd name="T83" fmla="*/ 73 h 205"/>
              <a:gd name="T84" fmla="*/ 72 w 206"/>
              <a:gd name="T85" fmla="*/ 58 h 205"/>
              <a:gd name="T86" fmla="*/ 49 w 206"/>
              <a:gd name="T87" fmla="*/ 11 h 205"/>
              <a:gd name="T88" fmla="*/ 44 w 206"/>
              <a:gd name="T89" fmla="*/ 7 h 205"/>
              <a:gd name="T90" fmla="*/ 12 w 206"/>
              <a:gd name="T91" fmla="*/ 37 h 205"/>
              <a:gd name="T92" fmla="*/ 7 w 206"/>
              <a:gd name="T93" fmla="*/ 46 h 205"/>
              <a:gd name="T94" fmla="*/ 127 w 206"/>
              <a:gd name="T95" fmla="*/ 141 h 205"/>
              <a:gd name="T96" fmla="*/ 65 w 206"/>
              <a:gd name="T97" fmla="*/ 7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6" h="205">
                <a:moveTo>
                  <a:pt x="156" y="205"/>
                </a:moveTo>
                <a:cubicBezTo>
                  <a:pt x="153" y="205"/>
                  <a:pt x="149" y="205"/>
                  <a:pt x="142" y="204"/>
                </a:cubicBezTo>
                <a:cubicBezTo>
                  <a:pt x="136" y="203"/>
                  <a:pt x="129" y="201"/>
                  <a:pt x="120" y="197"/>
                </a:cubicBezTo>
                <a:cubicBezTo>
                  <a:pt x="111" y="193"/>
                  <a:pt x="101" y="188"/>
                  <a:pt x="90" y="181"/>
                </a:cubicBezTo>
                <a:cubicBezTo>
                  <a:pt x="79" y="173"/>
                  <a:pt x="67" y="163"/>
                  <a:pt x="55" y="151"/>
                </a:cubicBezTo>
                <a:cubicBezTo>
                  <a:pt x="45" y="141"/>
                  <a:pt x="36" y="132"/>
                  <a:pt x="30" y="123"/>
                </a:cubicBezTo>
                <a:cubicBezTo>
                  <a:pt x="23" y="114"/>
                  <a:pt x="18" y="105"/>
                  <a:pt x="14" y="98"/>
                </a:cubicBezTo>
                <a:cubicBezTo>
                  <a:pt x="10" y="90"/>
                  <a:pt x="7" y="83"/>
                  <a:pt x="5" y="77"/>
                </a:cubicBezTo>
                <a:cubicBezTo>
                  <a:pt x="3" y="71"/>
                  <a:pt x="2" y="65"/>
                  <a:pt x="1" y="61"/>
                </a:cubicBezTo>
                <a:cubicBezTo>
                  <a:pt x="0" y="56"/>
                  <a:pt x="0" y="52"/>
                  <a:pt x="0" y="49"/>
                </a:cubicBezTo>
                <a:cubicBezTo>
                  <a:pt x="0" y="47"/>
                  <a:pt x="0" y="46"/>
                  <a:pt x="0" y="45"/>
                </a:cubicBezTo>
                <a:cubicBezTo>
                  <a:pt x="0" y="45"/>
                  <a:pt x="0" y="45"/>
                  <a:pt x="0" y="45"/>
                </a:cubicBezTo>
                <a:cubicBezTo>
                  <a:pt x="1" y="43"/>
                  <a:pt x="1" y="40"/>
                  <a:pt x="2" y="38"/>
                </a:cubicBezTo>
                <a:cubicBezTo>
                  <a:pt x="4" y="35"/>
                  <a:pt x="5" y="33"/>
                  <a:pt x="7" y="32"/>
                </a:cubicBezTo>
                <a:cubicBezTo>
                  <a:pt x="35" y="4"/>
                  <a:pt x="35" y="4"/>
                  <a:pt x="35" y="4"/>
                </a:cubicBezTo>
                <a:cubicBezTo>
                  <a:pt x="37" y="1"/>
                  <a:pt x="40" y="0"/>
                  <a:pt x="44" y="0"/>
                </a:cubicBezTo>
                <a:cubicBezTo>
                  <a:pt x="46" y="0"/>
                  <a:pt x="49" y="1"/>
                  <a:pt x="51" y="2"/>
                </a:cubicBezTo>
                <a:cubicBezTo>
                  <a:pt x="53" y="4"/>
                  <a:pt x="54" y="5"/>
                  <a:pt x="55" y="7"/>
                </a:cubicBezTo>
                <a:cubicBezTo>
                  <a:pt x="55" y="7"/>
                  <a:pt x="55" y="7"/>
                  <a:pt x="55" y="7"/>
                </a:cubicBezTo>
                <a:cubicBezTo>
                  <a:pt x="78" y="50"/>
                  <a:pt x="78" y="50"/>
                  <a:pt x="78" y="50"/>
                </a:cubicBezTo>
                <a:cubicBezTo>
                  <a:pt x="80" y="53"/>
                  <a:pt x="80" y="56"/>
                  <a:pt x="79" y="60"/>
                </a:cubicBezTo>
                <a:cubicBezTo>
                  <a:pt x="79" y="63"/>
                  <a:pt x="77" y="66"/>
                  <a:pt x="75" y="68"/>
                </a:cubicBezTo>
                <a:cubicBezTo>
                  <a:pt x="65" y="78"/>
                  <a:pt x="65" y="78"/>
                  <a:pt x="65" y="78"/>
                </a:cubicBezTo>
                <a:cubicBezTo>
                  <a:pt x="65" y="78"/>
                  <a:pt x="65" y="78"/>
                  <a:pt x="65" y="79"/>
                </a:cubicBezTo>
                <a:cubicBezTo>
                  <a:pt x="65" y="79"/>
                  <a:pt x="65" y="79"/>
                  <a:pt x="65" y="79"/>
                </a:cubicBezTo>
                <a:cubicBezTo>
                  <a:pt x="65" y="81"/>
                  <a:pt x="66" y="84"/>
                  <a:pt x="68" y="87"/>
                </a:cubicBezTo>
                <a:cubicBezTo>
                  <a:pt x="69" y="91"/>
                  <a:pt x="72" y="95"/>
                  <a:pt x="75" y="99"/>
                </a:cubicBezTo>
                <a:cubicBezTo>
                  <a:pt x="79" y="104"/>
                  <a:pt x="84" y="109"/>
                  <a:pt x="90" y="115"/>
                </a:cubicBezTo>
                <a:cubicBezTo>
                  <a:pt x="96" y="122"/>
                  <a:pt x="101" y="127"/>
                  <a:pt x="106" y="130"/>
                </a:cubicBezTo>
                <a:cubicBezTo>
                  <a:pt x="111" y="134"/>
                  <a:pt x="115" y="136"/>
                  <a:pt x="118" y="138"/>
                </a:cubicBezTo>
                <a:cubicBezTo>
                  <a:pt x="122" y="140"/>
                  <a:pt x="124" y="140"/>
                  <a:pt x="125" y="140"/>
                </a:cubicBezTo>
                <a:cubicBezTo>
                  <a:pt x="127" y="141"/>
                  <a:pt x="127" y="141"/>
                  <a:pt x="127" y="141"/>
                </a:cubicBezTo>
                <a:cubicBezTo>
                  <a:pt x="127" y="141"/>
                  <a:pt x="127" y="141"/>
                  <a:pt x="127" y="141"/>
                </a:cubicBezTo>
                <a:cubicBezTo>
                  <a:pt x="127" y="141"/>
                  <a:pt x="127" y="141"/>
                  <a:pt x="127" y="141"/>
                </a:cubicBezTo>
                <a:cubicBezTo>
                  <a:pt x="139" y="129"/>
                  <a:pt x="139" y="129"/>
                  <a:pt x="139" y="129"/>
                </a:cubicBezTo>
                <a:cubicBezTo>
                  <a:pt x="139" y="129"/>
                  <a:pt x="139" y="129"/>
                  <a:pt x="139" y="128"/>
                </a:cubicBezTo>
                <a:cubicBezTo>
                  <a:pt x="142" y="126"/>
                  <a:pt x="146" y="124"/>
                  <a:pt x="150" y="124"/>
                </a:cubicBezTo>
                <a:cubicBezTo>
                  <a:pt x="153" y="124"/>
                  <a:pt x="155" y="125"/>
                  <a:pt x="157" y="126"/>
                </a:cubicBezTo>
                <a:cubicBezTo>
                  <a:pt x="157" y="126"/>
                  <a:pt x="157" y="126"/>
                  <a:pt x="158" y="126"/>
                </a:cubicBezTo>
                <a:cubicBezTo>
                  <a:pt x="198" y="150"/>
                  <a:pt x="198" y="150"/>
                  <a:pt x="198" y="150"/>
                </a:cubicBezTo>
                <a:cubicBezTo>
                  <a:pt x="202" y="152"/>
                  <a:pt x="204" y="155"/>
                  <a:pt x="205" y="159"/>
                </a:cubicBezTo>
                <a:cubicBezTo>
                  <a:pt x="205" y="159"/>
                  <a:pt x="205" y="159"/>
                  <a:pt x="205" y="159"/>
                </a:cubicBezTo>
                <a:cubicBezTo>
                  <a:pt x="206" y="164"/>
                  <a:pt x="204" y="168"/>
                  <a:pt x="201" y="171"/>
                </a:cubicBezTo>
                <a:cubicBezTo>
                  <a:pt x="173" y="199"/>
                  <a:pt x="173" y="199"/>
                  <a:pt x="173" y="199"/>
                </a:cubicBezTo>
                <a:cubicBezTo>
                  <a:pt x="172" y="200"/>
                  <a:pt x="170" y="202"/>
                  <a:pt x="167" y="203"/>
                </a:cubicBezTo>
                <a:cubicBezTo>
                  <a:pt x="165" y="204"/>
                  <a:pt x="163" y="205"/>
                  <a:pt x="160" y="205"/>
                </a:cubicBezTo>
                <a:cubicBezTo>
                  <a:pt x="160" y="205"/>
                  <a:pt x="160" y="205"/>
                  <a:pt x="160" y="205"/>
                </a:cubicBezTo>
                <a:cubicBezTo>
                  <a:pt x="160" y="205"/>
                  <a:pt x="159" y="205"/>
                  <a:pt x="159" y="205"/>
                </a:cubicBezTo>
                <a:cubicBezTo>
                  <a:pt x="158" y="205"/>
                  <a:pt x="157" y="205"/>
                  <a:pt x="156" y="205"/>
                </a:cubicBezTo>
                <a:close/>
                <a:moveTo>
                  <a:pt x="7" y="46"/>
                </a:moveTo>
                <a:cubicBezTo>
                  <a:pt x="7" y="46"/>
                  <a:pt x="7" y="48"/>
                  <a:pt x="7" y="50"/>
                </a:cubicBezTo>
                <a:cubicBezTo>
                  <a:pt x="7" y="52"/>
                  <a:pt x="7" y="55"/>
                  <a:pt x="8" y="59"/>
                </a:cubicBezTo>
                <a:cubicBezTo>
                  <a:pt x="9" y="64"/>
                  <a:pt x="10" y="69"/>
                  <a:pt x="12" y="75"/>
                </a:cubicBezTo>
                <a:cubicBezTo>
                  <a:pt x="14" y="80"/>
                  <a:pt x="17" y="87"/>
                  <a:pt x="20" y="94"/>
                </a:cubicBezTo>
                <a:cubicBezTo>
                  <a:pt x="24" y="102"/>
                  <a:pt x="29" y="110"/>
                  <a:pt x="36" y="118"/>
                </a:cubicBezTo>
                <a:cubicBezTo>
                  <a:pt x="42" y="127"/>
                  <a:pt x="50" y="136"/>
                  <a:pt x="60" y="146"/>
                </a:cubicBezTo>
                <a:cubicBezTo>
                  <a:pt x="72" y="158"/>
                  <a:pt x="83" y="168"/>
                  <a:pt x="94" y="175"/>
                </a:cubicBezTo>
                <a:cubicBezTo>
                  <a:pt x="105" y="182"/>
                  <a:pt x="114" y="187"/>
                  <a:pt x="123" y="190"/>
                </a:cubicBezTo>
                <a:cubicBezTo>
                  <a:pt x="131" y="194"/>
                  <a:pt x="138" y="196"/>
                  <a:pt x="144" y="197"/>
                </a:cubicBezTo>
                <a:cubicBezTo>
                  <a:pt x="149" y="198"/>
                  <a:pt x="153" y="198"/>
                  <a:pt x="156" y="198"/>
                </a:cubicBezTo>
                <a:cubicBezTo>
                  <a:pt x="157" y="198"/>
                  <a:pt x="158" y="198"/>
                  <a:pt x="158" y="198"/>
                </a:cubicBezTo>
                <a:cubicBezTo>
                  <a:pt x="159" y="198"/>
                  <a:pt x="159" y="198"/>
                  <a:pt x="159" y="198"/>
                </a:cubicBezTo>
                <a:cubicBezTo>
                  <a:pt x="161" y="198"/>
                  <a:pt x="163" y="197"/>
                  <a:pt x="164" y="196"/>
                </a:cubicBezTo>
                <a:cubicBezTo>
                  <a:pt x="166" y="196"/>
                  <a:pt x="167" y="195"/>
                  <a:pt x="168" y="194"/>
                </a:cubicBezTo>
                <a:cubicBezTo>
                  <a:pt x="196" y="166"/>
                  <a:pt x="196" y="166"/>
                  <a:pt x="196" y="166"/>
                </a:cubicBezTo>
                <a:cubicBezTo>
                  <a:pt x="198" y="164"/>
                  <a:pt x="198" y="163"/>
                  <a:pt x="198" y="161"/>
                </a:cubicBezTo>
                <a:cubicBezTo>
                  <a:pt x="198" y="159"/>
                  <a:pt x="197" y="157"/>
                  <a:pt x="194" y="156"/>
                </a:cubicBezTo>
                <a:cubicBezTo>
                  <a:pt x="155" y="132"/>
                  <a:pt x="155" y="132"/>
                  <a:pt x="155" y="132"/>
                </a:cubicBezTo>
                <a:cubicBezTo>
                  <a:pt x="154" y="132"/>
                  <a:pt x="154" y="132"/>
                  <a:pt x="154" y="132"/>
                </a:cubicBezTo>
                <a:cubicBezTo>
                  <a:pt x="153" y="132"/>
                  <a:pt x="152" y="131"/>
                  <a:pt x="150" y="131"/>
                </a:cubicBezTo>
                <a:cubicBezTo>
                  <a:pt x="148" y="131"/>
                  <a:pt x="146" y="132"/>
                  <a:pt x="144" y="134"/>
                </a:cubicBezTo>
                <a:cubicBezTo>
                  <a:pt x="132" y="146"/>
                  <a:pt x="132" y="146"/>
                  <a:pt x="132" y="146"/>
                </a:cubicBezTo>
                <a:cubicBezTo>
                  <a:pt x="131" y="147"/>
                  <a:pt x="130" y="147"/>
                  <a:pt x="129" y="148"/>
                </a:cubicBezTo>
                <a:cubicBezTo>
                  <a:pt x="128" y="148"/>
                  <a:pt x="127" y="148"/>
                  <a:pt x="126" y="148"/>
                </a:cubicBezTo>
                <a:cubicBezTo>
                  <a:pt x="123" y="147"/>
                  <a:pt x="123" y="147"/>
                  <a:pt x="123" y="147"/>
                </a:cubicBezTo>
                <a:cubicBezTo>
                  <a:pt x="121" y="147"/>
                  <a:pt x="118" y="146"/>
                  <a:pt x="115" y="144"/>
                </a:cubicBezTo>
                <a:cubicBezTo>
                  <a:pt x="111" y="142"/>
                  <a:pt x="107" y="140"/>
                  <a:pt x="102" y="136"/>
                </a:cubicBezTo>
                <a:cubicBezTo>
                  <a:pt x="97" y="132"/>
                  <a:pt x="91" y="127"/>
                  <a:pt x="85" y="120"/>
                </a:cubicBezTo>
                <a:cubicBezTo>
                  <a:pt x="78" y="114"/>
                  <a:pt x="73" y="108"/>
                  <a:pt x="69" y="103"/>
                </a:cubicBezTo>
                <a:cubicBezTo>
                  <a:pt x="66" y="98"/>
                  <a:pt x="63" y="94"/>
                  <a:pt x="61" y="91"/>
                </a:cubicBezTo>
                <a:cubicBezTo>
                  <a:pt x="59" y="87"/>
                  <a:pt x="58" y="83"/>
                  <a:pt x="57" y="80"/>
                </a:cubicBezTo>
                <a:cubicBezTo>
                  <a:pt x="57" y="79"/>
                  <a:pt x="57" y="79"/>
                  <a:pt x="57" y="79"/>
                </a:cubicBezTo>
                <a:cubicBezTo>
                  <a:pt x="57" y="78"/>
                  <a:pt x="57" y="77"/>
                  <a:pt x="58" y="76"/>
                </a:cubicBezTo>
                <a:cubicBezTo>
                  <a:pt x="58" y="75"/>
                  <a:pt x="59" y="74"/>
                  <a:pt x="59" y="73"/>
                </a:cubicBezTo>
                <a:cubicBezTo>
                  <a:pt x="70" y="63"/>
                  <a:pt x="70" y="63"/>
                  <a:pt x="70" y="63"/>
                </a:cubicBezTo>
                <a:cubicBezTo>
                  <a:pt x="71" y="62"/>
                  <a:pt x="72" y="60"/>
                  <a:pt x="72" y="58"/>
                </a:cubicBezTo>
                <a:cubicBezTo>
                  <a:pt x="73" y="56"/>
                  <a:pt x="72" y="55"/>
                  <a:pt x="72" y="53"/>
                </a:cubicBezTo>
                <a:cubicBezTo>
                  <a:pt x="49" y="11"/>
                  <a:pt x="49" y="11"/>
                  <a:pt x="49" y="11"/>
                </a:cubicBezTo>
                <a:cubicBezTo>
                  <a:pt x="48" y="10"/>
                  <a:pt x="48" y="9"/>
                  <a:pt x="47" y="8"/>
                </a:cubicBezTo>
                <a:cubicBezTo>
                  <a:pt x="46" y="8"/>
                  <a:pt x="45" y="7"/>
                  <a:pt x="44" y="7"/>
                </a:cubicBezTo>
                <a:cubicBezTo>
                  <a:pt x="42" y="7"/>
                  <a:pt x="41" y="8"/>
                  <a:pt x="40" y="9"/>
                </a:cubicBezTo>
                <a:cubicBezTo>
                  <a:pt x="12" y="37"/>
                  <a:pt x="12" y="37"/>
                  <a:pt x="12" y="37"/>
                </a:cubicBezTo>
                <a:cubicBezTo>
                  <a:pt x="11" y="38"/>
                  <a:pt x="10" y="39"/>
                  <a:pt x="9" y="41"/>
                </a:cubicBezTo>
                <a:cubicBezTo>
                  <a:pt x="8" y="43"/>
                  <a:pt x="8" y="44"/>
                  <a:pt x="7" y="46"/>
                </a:cubicBezTo>
                <a:close/>
                <a:moveTo>
                  <a:pt x="127" y="141"/>
                </a:moveTo>
                <a:cubicBezTo>
                  <a:pt x="127" y="141"/>
                  <a:pt x="127" y="141"/>
                  <a:pt x="127" y="141"/>
                </a:cubicBezTo>
                <a:close/>
                <a:moveTo>
                  <a:pt x="65" y="78"/>
                </a:moveTo>
                <a:cubicBezTo>
                  <a:pt x="65" y="78"/>
                  <a:pt x="65" y="78"/>
                  <a:pt x="65" y="7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36" name="Shape9_20200717_142329">
            <a:extLst>
              <a:ext uri="{FF2B5EF4-FFF2-40B4-BE49-F238E27FC236}">
                <a16:creationId xmlns:a16="http://schemas.microsoft.com/office/drawing/2014/main" id="{7375EE5D-3673-1838-A03F-C7ADC09289B9}"/>
              </a:ext>
            </a:extLst>
          </p:cNvPr>
          <p:cNvGrpSpPr>
            <a:grpSpLocks noChangeAspect="1"/>
          </p:cNvGrpSpPr>
          <p:nvPr/>
        </p:nvGrpSpPr>
        <p:grpSpPr>
          <a:xfrm>
            <a:off x="3213251" y="3863022"/>
            <a:ext cx="543272" cy="543272"/>
            <a:chOff x="-6356350" y="4217988"/>
            <a:chExt cx="257175" cy="257175"/>
          </a:xfrm>
          <a:solidFill>
            <a:schemeClr val="accent1"/>
          </a:solidFill>
        </p:grpSpPr>
        <p:sp>
          <p:nvSpPr>
            <p:cNvPr id="145" name="Freeform 739">
              <a:extLst>
                <a:ext uri="{FF2B5EF4-FFF2-40B4-BE49-F238E27FC236}">
                  <a16:creationId xmlns:a16="http://schemas.microsoft.com/office/drawing/2014/main" id="{998E73E6-EDF9-E468-9960-91AA493B5C9E}"/>
                </a:ext>
              </a:extLst>
            </p:cNvPr>
            <p:cNvSpPr>
              <a:spLocks noEditPoints="1"/>
            </p:cNvSpPr>
            <p:nvPr/>
          </p:nvSpPr>
          <p:spPr bwMode="auto">
            <a:xfrm>
              <a:off x="-6356350" y="4217988"/>
              <a:ext cx="257175" cy="257175"/>
            </a:xfrm>
            <a:custGeom>
              <a:avLst/>
              <a:gdLst>
                <a:gd name="T0" fmla="*/ 107 w 215"/>
                <a:gd name="T1" fmla="*/ 215 h 215"/>
                <a:gd name="T2" fmla="*/ 0 w 215"/>
                <a:gd name="T3" fmla="*/ 108 h 215"/>
                <a:gd name="T4" fmla="*/ 107 w 215"/>
                <a:gd name="T5" fmla="*/ 0 h 215"/>
                <a:gd name="T6" fmla="*/ 215 w 215"/>
                <a:gd name="T7" fmla="*/ 108 h 215"/>
                <a:gd name="T8" fmla="*/ 107 w 215"/>
                <a:gd name="T9" fmla="*/ 215 h 215"/>
                <a:gd name="T10" fmla="*/ 107 w 215"/>
                <a:gd name="T11" fmla="*/ 7 h 215"/>
                <a:gd name="T12" fmla="*/ 7 w 215"/>
                <a:gd name="T13" fmla="*/ 108 h 215"/>
                <a:gd name="T14" fmla="*/ 107 w 215"/>
                <a:gd name="T15" fmla="*/ 208 h 215"/>
                <a:gd name="T16" fmla="*/ 208 w 215"/>
                <a:gd name="T17" fmla="*/ 108 h 215"/>
                <a:gd name="T18" fmla="*/ 107 w 215"/>
                <a:gd name="T19" fmla="*/ 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215">
                  <a:moveTo>
                    <a:pt x="107" y="215"/>
                  </a:moveTo>
                  <a:cubicBezTo>
                    <a:pt x="48" y="215"/>
                    <a:pt x="0" y="167"/>
                    <a:pt x="0" y="108"/>
                  </a:cubicBezTo>
                  <a:cubicBezTo>
                    <a:pt x="0" y="48"/>
                    <a:pt x="48" y="0"/>
                    <a:pt x="107" y="0"/>
                  </a:cubicBezTo>
                  <a:cubicBezTo>
                    <a:pt x="167" y="0"/>
                    <a:pt x="215" y="48"/>
                    <a:pt x="215" y="108"/>
                  </a:cubicBezTo>
                  <a:cubicBezTo>
                    <a:pt x="215" y="167"/>
                    <a:pt x="167" y="215"/>
                    <a:pt x="107" y="215"/>
                  </a:cubicBezTo>
                  <a:close/>
                  <a:moveTo>
                    <a:pt x="107" y="7"/>
                  </a:moveTo>
                  <a:cubicBezTo>
                    <a:pt x="52" y="7"/>
                    <a:pt x="7" y="52"/>
                    <a:pt x="7" y="108"/>
                  </a:cubicBezTo>
                  <a:cubicBezTo>
                    <a:pt x="7" y="163"/>
                    <a:pt x="52" y="208"/>
                    <a:pt x="107" y="208"/>
                  </a:cubicBezTo>
                  <a:cubicBezTo>
                    <a:pt x="163" y="208"/>
                    <a:pt x="208" y="163"/>
                    <a:pt x="208" y="108"/>
                  </a:cubicBezTo>
                  <a:cubicBezTo>
                    <a:pt x="208" y="52"/>
                    <a:pt x="163" y="7"/>
                    <a:pt x="10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6" name="Freeform 740">
              <a:extLst>
                <a:ext uri="{FF2B5EF4-FFF2-40B4-BE49-F238E27FC236}">
                  <a16:creationId xmlns:a16="http://schemas.microsoft.com/office/drawing/2014/main" id="{E6EFAAA2-4AD6-8B97-517A-C8E19ACC513B}"/>
                </a:ext>
              </a:extLst>
            </p:cNvPr>
            <p:cNvSpPr>
              <a:spLocks/>
            </p:cNvSpPr>
            <p:nvPr/>
          </p:nvSpPr>
          <p:spPr bwMode="auto">
            <a:xfrm>
              <a:off x="-6316663" y="4252913"/>
              <a:ext cx="179388" cy="42863"/>
            </a:xfrm>
            <a:custGeom>
              <a:avLst/>
              <a:gdLst>
                <a:gd name="T0" fmla="*/ 75 w 151"/>
                <a:gd name="T1" fmla="*/ 36 h 36"/>
                <a:gd name="T2" fmla="*/ 2 w 151"/>
                <a:gd name="T3" fmla="*/ 7 h 36"/>
                <a:gd name="T4" fmla="*/ 2 w 151"/>
                <a:gd name="T5" fmla="*/ 2 h 36"/>
                <a:gd name="T6" fmla="*/ 7 w 151"/>
                <a:gd name="T7" fmla="*/ 1 h 36"/>
                <a:gd name="T8" fmla="*/ 75 w 151"/>
                <a:gd name="T9" fmla="*/ 29 h 36"/>
                <a:gd name="T10" fmla="*/ 144 w 151"/>
                <a:gd name="T11" fmla="*/ 1 h 36"/>
                <a:gd name="T12" fmla="*/ 150 w 151"/>
                <a:gd name="T13" fmla="*/ 1 h 36"/>
                <a:gd name="T14" fmla="*/ 149 w 151"/>
                <a:gd name="T15" fmla="*/ 6 h 36"/>
                <a:gd name="T16" fmla="*/ 75 w 151"/>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36">
                  <a:moveTo>
                    <a:pt x="75" y="36"/>
                  </a:moveTo>
                  <a:cubicBezTo>
                    <a:pt x="48" y="36"/>
                    <a:pt x="22" y="25"/>
                    <a:pt x="2" y="7"/>
                  </a:cubicBezTo>
                  <a:cubicBezTo>
                    <a:pt x="0" y="5"/>
                    <a:pt x="0" y="3"/>
                    <a:pt x="2" y="2"/>
                  </a:cubicBezTo>
                  <a:cubicBezTo>
                    <a:pt x="3" y="0"/>
                    <a:pt x="5" y="0"/>
                    <a:pt x="7" y="1"/>
                  </a:cubicBezTo>
                  <a:cubicBezTo>
                    <a:pt x="25" y="19"/>
                    <a:pt x="50" y="29"/>
                    <a:pt x="75" y="29"/>
                  </a:cubicBezTo>
                  <a:cubicBezTo>
                    <a:pt x="101" y="29"/>
                    <a:pt x="126" y="19"/>
                    <a:pt x="144" y="1"/>
                  </a:cubicBezTo>
                  <a:cubicBezTo>
                    <a:pt x="146" y="0"/>
                    <a:pt x="148" y="0"/>
                    <a:pt x="150" y="1"/>
                  </a:cubicBezTo>
                  <a:cubicBezTo>
                    <a:pt x="151" y="2"/>
                    <a:pt x="151" y="5"/>
                    <a:pt x="149" y="6"/>
                  </a:cubicBezTo>
                  <a:cubicBezTo>
                    <a:pt x="129" y="25"/>
                    <a:pt x="103" y="36"/>
                    <a:pt x="75"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7" name="Freeform 741">
              <a:extLst>
                <a:ext uri="{FF2B5EF4-FFF2-40B4-BE49-F238E27FC236}">
                  <a16:creationId xmlns:a16="http://schemas.microsoft.com/office/drawing/2014/main" id="{376D72E1-8735-AF80-83AB-A0F34D83EB7A}"/>
                </a:ext>
              </a:extLst>
            </p:cNvPr>
            <p:cNvSpPr>
              <a:spLocks/>
            </p:cNvSpPr>
            <p:nvPr/>
          </p:nvSpPr>
          <p:spPr bwMode="auto">
            <a:xfrm>
              <a:off x="-6316663" y="4398963"/>
              <a:ext cx="179388" cy="41275"/>
            </a:xfrm>
            <a:custGeom>
              <a:avLst/>
              <a:gdLst>
                <a:gd name="T0" fmla="*/ 4 w 149"/>
                <a:gd name="T1" fmla="*/ 35 h 35"/>
                <a:gd name="T2" fmla="*/ 1 w 149"/>
                <a:gd name="T3" fmla="*/ 33 h 35"/>
                <a:gd name="T4" fmla="*/ 1 w 149"/>
                <a:gd name="T5" fmla="*/ 28 h 35"/>
                <a:gd name="T6" fmla="*/ 74 w 149"/>
                <a:gd name="T7" fmla="*/ 0 h 35"/>
                <a:gd name="T8" fmla="*/ 147 w 149"/>
                <a:gd name="T9" fmla="*/ 28 h 35"/>
                <a:gd name="T10" fmla="*/ 147 w 149"/>
                <a:gd name="T11" fmla="*/ 33 h 35"/>
                <a:gd name="T12" fmla="*/ 142 w 149"/>
                <a:gd name="T13" fmla="*/ 33 h 35"/>
                <a:gd name="T14" fmla="*/ 74 w 149"/>
                <a:gd name="T15" fmla="*/ 7 h 35"/>
                <a:gd name="T16" fmla="*/ 6 w 149"/>
                <a:gd name="T17" fmla="*/ 34 h 35"/>
                <a:gd name="T18" fmla="*/ 4 w 149"/>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35">
                  <a:moveTo>
                    <a:pt x="4" y="35"/>
                  </a:moveTo>
                  <a:cubicBezTo>
                    <a:pt x="3" y="35"/>
                    <a:pt x="2" y="34"/>
                    <a:pt x="1" y="33"/>
                  </a:cubicBezTo>
                  <a:cubicBezTo>
                    <a:pt x="0" y="32"/>
                    <a:pt x="0" y="30"/>
                    <a:pt x="1" y="28"/>
                  </a:cubicBezTo>
                  <a:cubicBezTo>
                    <a:pt x="21" y="10"/>
                    <a:pt x="47" y="0"/>
                    <a:pt x="74" y="0"/>
                  </a:cubicBezTo>
                  <a:cubicBezTo>
                    <a:pt x="101" y="0"/>
                    <a:pt x="127" y="10"/>
                    <a:pt x="147" y="28"/>
                  </a:cubicBezTo>
                  <a:cubicBezTo>
                    <a:pt x="148" y="29"/>
                    <a:pt x="149" y="31"/>
                    <a:pt x="147" y="33"/>
                  </a:cubicBezTo>
                  <a:cubicBezTo>
                    <a:pt x="146" y="34"/>
                    <a:pt x="144" y="34"/>
                    <a:pt x="142" y="33"/>
                  </a:cubicBezTo>
                  <a:cubicBezTo>
                    <a:pt x="124" y="16"/>
                    <a:pt x="100" y="7"/>
                    <a:pt x="74" y="7"/>
                  </a:cubicBezTo>
                  <a:cubicBezTo>
                    <a:pt x="49" y="7"/>
                    <a:pt x="25" y="16"/>
                    <a:pt x="6" y="34"/>
                  </a:cubicBezTo>
                  <a:cubicBezTo>
                    <a:pt x="5" y="34"/>
                    <a:pt x="4" y="35"/>
                    <a:pt x="4"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8" name="Freeform 742">
              <a:extLst>
                <a:ext uri="{FF2B5EF4-FFF2-40B4-BE49-F238E27FC236}">
                  <a16:creationId xmlns:a16="http://schemas.microsoft.com/office/drawing/2014/main" id="{247E4BE9-22F8-232F-FFFD-ED7BC4FF5D45}"/>
                </a:ext>
              </a:extLst>
            </p:cNvPr>
            <p:cNvSpPr>
              <a:spLocks noEditPoints="1"/>
            </p:cNvSpPr>
            <p:nvPr/>
          </p:nvSpPr>
          <p:spPr bwMode="auto">
            <a:xfrm>
              <a:off x="-6297613" y="4217988"/>
              <a:ext cx="139700" cy="257175"/>
            </a:xfrm>
            <a:custGeom>
              <a:avLst/>
              <a:gdLst>
                <a:gd name="T0" fmla="*/ 58 w 116"/>
                <a:gd name="T1" fmla="*/ 215 h 215"/>
                <a:gd name="T2" fmla="*/ 0 w 116"/>
                <a:gd name="T3" fmla="*/ 108 h 215"/>
                <a:gd name="T4" fmla="*/ 58 w 116"/>
                <a:gd name="T5" fmla="*/ 0 h 215"/>
                <a:gd name="T6" fmla="*/ 116 w 116"/>
                <a:gd name="T7" fmla="*/ 108 h 215"/>
                <a:gd name="T8" fmla="*/ 58 w 116"/>
                <a:gd name="T9" fmla="*/ 215 h 215"/>
                <a:gd name="T10" fmla="*/ 58 w 116"/>
                <a:gd name="T11" fmla="*/ 7 h 215"/>
                <a:gd name="T12" fmla="*/ 7 w 116"/>
                <a:gd name="T13" fmla="*/ 108 h 215"/>
                <a:gd name="T14" fmla="*/ 58 w 116"/>
                <a:gd name="T15" fmla="*/ 208 h 215"/>
                <a:gd name="T16" fmla="*/ 109 w 116"/>
                <a:gd name="T17" fmla="*/ 108 h 215"/>
                <a:gd name="T18" fmla="*/ 58 w 116"/>
                <a:gd name="T19" fmla="*/ 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215">
                  <a:moveTo>
                    <a:pt x="58" y="215"/>
                  </a:moveTo>
                  <a:cubicBezTo>
                    <a:pt x="26" y="215"/>
                    <a:pt x="0" y="168"/>
                    <a:pt x="0" y="108"/>
                  </a:cubicBezTo>
                  <a:cubicBezTo>
                    <a:pt x="0" y="47"/>
                    <a:pt x="26" y="0"/>
                    <a:pt x="58" y="0"/>
                  </a:cubicBezTo>
                  <a:cubicBezTo>
                    <a:pt x="91" y="0"/>
                    <a:pt x="116" y="47"/>
                    <a:pt x="116" y="108"/>
                  </a:cubicBezTo>
                  <a:cubicBezTo>
                    <a:pt x="116" y="168"/>
                    <a:pt x="91" y="215"/>
                    <a:pt x="58" y="215"/>
                  </a:cubicBezTo>
                  <a:close/>
                  <a:moveTo>
                    <a:pt x="58" y="7"/>
                  </a:moveTo>
                  <a:cubicBezTo>
                    <a:pt x="30" y="7"/>
                    <a:pt x="7" y="52"/>
                    <a:pt x="7" y="108"/>
                  </a:cubicBezTo>
                  <a:cubicBezTo>
                    <a:pt x="7" y="163"/>
                    <a:pt x="30" y="208"/>
                    <a:pt x="58" y="208"/>
                  </a:cubicBezTo>
                  <a:cubicBezTo>
                    <a:pt x="86" y="208"/>
                    <a:pt x="109" y="163"/>
                    <a:pt x="109" y="108"/>
                  </a:cubicBezTo>
                  <a:cubicBezTo>
                    <a:pt x="109" y="52"/>
                    <a:pt x="86" y="7"/>
                    <a:pt x="5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9" name="Freeform 743">
              <a:extLst>
                <a:ext uri="{FF2B5EF4-FFF2-40B4-BE49-F238E27FC236}">
                  <a16:creationId xmlns:a16="http://schemas.microsoft.com/office/drawing/2014/main" id="{2141BFA2-EA5C-AE4D-626E-DD2CE6E2349F}"/>
                </a:ext>
              </a:extLst>
            </p:cNvPr>
            <p:cNvSpPr>
              <a:spLocks/>
            </p:cNvSpPr>
            <p:nvPr/>
          </p:nvSpPr>
          <p:spPr bwMode="auto">
            <a:xfrm>
              <a:off x="-6356350" y="4341813"/>
              <a:ext cx="257175" cy="7938"/>
            </a:xfrm>
            <a:custGeom>
              <a:avLst/>
              <a:gdLst>
                <a:gd name="T0" fmla="*/ 211 w 215"/>
                <a:gd name="T1" fmla="*/ 7 h 7"/>
                <a:gd name="T2" fmla="*/ 4 w 215"/>
                <a:gd name="T3" fmla="*/ 7 h 7"/>
                <a:gd name="T4" fmla="*/ 0 w 215"/>
                <a:gd name="T5" fmla="*/ 4 h 7"/>
                <a:gd name="T6" fmla="*/ 4 w 215"/>
                <a:gd name="T7" fmla="*/ 0 h 7"/>
                <a:gd name="T8" fmla="*/ 211 w 215"/>
                <a:gd name="T9" fmla="*/ 0 h 7"/>
                <a:gd name="T10" fmla="*/ 215 w 215"/>
                <a:gd name="T11" fmla="*/ 4 h 7"/>
                <a:gd name="T12" fmla="*/ 211 w 21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15" h="7">
                  <a:moveTo>
                    <a:pt x="211" y="7"/>
                  </a:moveTo>
                  <a:cubicBezTo>
                    <a:pt x="4" y="7"/>
                    <a:pt x="4" y="7"/>
                    <a:pt x="4" y="7"/>
                  </a:cubicBezTo>
                  <a:cubicBezTo>
                    <a:pt x="2" y="7"/>
                    <a:pt x="0" y="6"/>
                    <a:pt x="0" y="4"/>
                  </a:cubicBezTo>
                  <a:cubicBezTo>
                    <a:pt x="0" y="2"/>
                    <a:pt x="2" y="0"/>
                    <a:pt x="4" y="0"/>
                  </a:cubicBezTo>
                  <a:cubicBezTo>
                    <a:pt x="211" y="0"/>
                    <a:pt x="211" y="0"/>
                    <a:pt x="211" y="0"/>
                  </a:cubicBezTo>
                  <a:cubicBezTo>
                    <a:pt x="213" y="0"/>
                    <a:pt x="215" y="2"/>
                    <a:pt x="215" y="4"/>
                  </a:cubicBezTo>
                  <a:cubicBezTo>
                    <a:pt x="215" y="6"/>
                    <a:pt x="213" y="7"/>
                    <a:pt x="21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0" name="Freeform 744">
              <a:extLst>
                <a:ext uri="{FF2B5EF4-FFF2-40B4-BE49-F238E27FC236}">
                  <a16:creationId xmlns:a16="http://schemas.microsoft.com/office/drawing/2014/main" id="{FFF6D60B-8C75-033E-B17E-1624EFCF726D}"/>
                </a:ext>
              </a:extLst>
            </p:cNvPr>
            <p:cNvSpPr>
              <a:spLocks/>
            </p:cNvSpPr>
            <p:nvPr/>
          </p:nvSpPr>
          <p:spPr bwMode="auto">
            <a:xfrm>
              <a:off x="-6230938" y="4217988"/>
              <a:ext cx="7938" cy="257175"/>
            </a:xfrm>
            <a:custGeom>
              <a:avLst/>
              <a:gdLst>
                <a:gd name="T0" fmla="*/ 3 w 7"/>
                <a:gd name="T1" fmla="*/ 215 h 215"/>
                <a:gd name="T2" fmla="*/ 0 w 7"/>
                <a:gd name="T3" fmla="*/ 211 h 215"/>
                <a:gd name="T4" fmla="*/ 0 w 7"/>
                <a:gd name="T5" fmla="*/ 4 h 215"/>
                <a:gd name="T6" fmla="*/ 3 w 7"/>
                <a:gd name="T7" fmla="*/ 0 h 215"/>
                <a:gd name="T8" fmla="*/ 7 w 7"/>
                <a:gd name="T9" fmla="*/ 4 h 215"/>
                <a:gd name="T10" fmla="*/ 7 w 7"/>
                <a:gd name="T11" fmla="*/ 211 h 215"/>
                <a:gd name="T12" fmla="*/ 3 w 7"/>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7" h="215">
                  <a:moveTo>
                    <a:pt x="3" y="215"/>
                  </a:moveTo>
                  <a:cubicBezTo>
                    <a:pt x="1" y="215"/>
                    <a:pt x="0" y="213"/>
                    <a:pt x="0" y="211"/>
                  </a:cubicBezTo>
                  <a:cubicBezTo>
                    <a:pt x="0" y="4"/>
                    <a:pt x="0" y="4"/>
                    <a:pt x="0" y="4"/>
                  </a:cubicBezTo>
                  <a:cubicBezTo>
                    <a:pt x="0" y="2"/>
                    <a:pt x="1" y="0"/>
                    <a:pt x="3" y="0"/>
                  </a:cubicBezTo>
                  <a:cubicBezTo>
                    <a:pt x="5" y="0"/>
                    <a:pt x="7" y="2"/>
                    <a:pt x="7" y="4"/>
                  </a:cubicBezTo>
                  <a:cubicBezTo>
                    <a:pt x="7" y="211"/>
                    <a:pt x="7" y="211"/>
                    <a:pt x="7" y="211"/>
                  </a:cubicBezTo>
                  <a:cubicBezTo>
                    <a:pt x="7" y="213"/>
                    <a:pt x="5" y="215"/>
                    <a:pt x="3" y="2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7" name="Shape10_20200717_142329">
            <a:extLst>
              <a:ext uri="{FF2B5EF4-FFF2-40B4-BE49-F238E27FC236}">
                <a16:creationId xmlns:a16="http://schemas.microsoft.com/office/drawing/2014/main" id="{6BF936CF-0737-7F8D-B13A-33B080AD8233}"/>
              </a:ext>
            </a:extLst>
          </p:cNvPr>
          <p:cNvGrpSpPr>
            <a:grpSpLocks noChangeAspect="1"/>
          </p:cNvGrpSpPr>
          <p:nvPr/>
        </p:nvGrpSpPr>
        <p:grpSpPr>
          <a:xfrm>
            <a:off x="7145010" y="3857991"/>
            <a:ext cx="513090" cy="553332"/>
            <a:chOff x="-4667250" y="4214813"/>
            <a:chExt cx="242888" cy="261938"/>
          </a:xfrm>
          <a:solidFill>
            <a:schemeClr val="accent1"/>
          </a:solidFill>
        </p:grpSpPr>
        <p:sp>
          <p:nvSpPr>
            <p:cNvPr id="136" name="Freeform 745">
              <a:extLst>
                <a:ext uri="{FF2B5EF4-FFF2-40B4-BE49-F238E27FC236}">
                  <a16:creationId xmlns:a16="http://schemas.microsoft.com/office/drawing/2014/main" id="{342AA333-0C1E-8ADD-3604-F218A4B539D9}"/>
                </a:ext>
              </a:extLst>
            </p:cNvPr>
            <p:cNvSpPr>
              <a:spLocks noEditPoints="1"/>
            </p:cNvSpPr>
            <p:nvPr/>
          </p:nvSpPr>
          <p:spPr bwMode="auto">
            <a:xfrm>
              <a:off x="-4611688" y="4273551"/>
              <a:ext cx="128588" cy="203200"/>
            </a:xfrm>
            <a:custGeom>
              <a:avLst/>
              <a:gdLst>
                <a:gd name="T0" fmla="*/ 53 w 107"/>
                <a:gd name="T1" fmla="*/ 170 h 170"/>
                <a:gd name="T2" fmla="*/ 31 w 107"/>
                <a:gd name="T3" fmla="*/ 148 h 170"/>
                <a:gd name="T4" fmla="*/ 31 w 107"/>
                <a:gd name="T5" fmla="*/ 145 h 170"/>
                <a:gd name="T6" fmla="*/ 10 w 107"/>
                <a:gd name="T7" fmla="*/ 83 h 170"/>
                <a:gd name="T8" fmla="*/ 2 w 107"/>
                <a:gd name="T9" fmla="*/ 48 h 170"/>
                <a:gd name="T10" fmla="*/ 48 w 107"/>
                <a:gd name="T11" fmla="*/ 1 h 170"/>
                <a:gd name="T12" fmla="*/ 90 w 107"/>
                <a:gd name="T13" fmla="*/ 15 h 170"/>
                <a:gd name="T14" fmla="*/ 107 w 107"/>
                <a:gd name="T15" fmla="*/ 54 h 170"/>
                <a:gd name="T16" fmla="*/ 98 w 107"/>
                <a:gd name="T17" fmla="*/ 84 h 170"/>
                <a:gd name="T18" fmla="*/ 76 w 107"/>
                <a:gd name="T19" fmla="*/ 148 h 170"/>
                <a:gd name="T20" fmla="*/ 53 w 107"/>
                <a:gd name="T21" fmla="*/ 170 h 170"/>
                <a:gd name="T22" fmla="*/ 54 w 107"/>
                <a:gd name="T23" fmla="*/ 8 h 170"/>
                <a:gd name="T24" fmla="*/ 49 w 107"/>
                <a:gd name="T25" fmla="*/ 9 h 170"/>
                <a:gd name="T26" fmla="*/ 9 w 107"/>
                <a:gd name="T27" fmla="*/ 49 h 170"/>
                <a:gd name="T28" fmla="*/ 16 w 107"/>
                <a:gd name="T29" fmla="*/ 79 h 170"/>
                <a:gd name="T30" fmla="*/ 38 w 107"/>
                <a:gd name="T31" fmla="*/ 145 h 170"/>
                <a:gd name="T32" fmla="*/ 38 w 107"/>
                <a:gd name="T33" fmla="*/ 148 h 170"/>
                <a:gd name="T34" fmla="*/ 53 w 107"/>
                <a:gd name="T35" fmla="*/ 163 h 170"/>
                <a:gd name="T36" fmla="*/ 69 w 107"/>
                <a:gd name="T37" fmla="*/ 148 h 170"/>
                <a:gd name="T38" fmla="*/ 92 w 107"/>
                <a:gd name="T39" fmla="*/ 80 h 170"/>
                <a:gd name="T40" fmla="*/ 100 w 107"/>
                <a:gd name="T41" fmla="*/ 54 h 170"/>
                <a:gd name="T42" fmla="*/ 85 w 107"/>
                <a:gd name="T43" fmla="*/ 20 h 170"/>
                <a:gd name="T44" fmla="*/ 54 w 107"/>
                <a:gd name="T45" fmla="*/ 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170">
                  <a:moveTo>
                    <a:pt x="53" y="170"/>
                  </a:moveTo>
                  <a:cubicBezTo>
                    <a:pt x="41" y="170"/>
                    <a:pt x="31" y="160"/>
                    <a:pt x="31" y="148"/>
                  </a:cubicBezTo>
                  <a:cubicBezTo>
                    <a:pt x="31" y="145"/>
                    <a:pt x="31" y="145"/>
                    <a:pt x="31" y="145"/>
                  </a:cubicBezTo>
                  <a:cubicBezTo>
                    <a:pt x="30" y="124"/>
                    <a:pt x="23" y="102"/>
                    <a:pt x="10" y="83"/>
                  </a:cubicBezTo>
                  <a:cubicBezTo>
                    <a:pt x="3" y="73"/>
                    <a:pt x="0" y="61"/>
                    <a:pt x="2" y="48"/>
                  </a:cubicBezTo>
                  <a:cubicBezTo>
                    <a:pt x="4" y="24"/>
                    <a:pt x="24" y="4"/>
                    <a:pt x="48" y="1"/>
                  </a:cubicBezTo>
                  <a:cubicBezTo>
                    <a:pt x="63" y="0"/>
                    <a:pt x="78" y="4"/>
                    <a:pt x="90" y="15"/>
                  </a:cubicBezTo>
                  <a:cubicBezTo>
                    <a:pt x="101" y="25"/>
                    <a:pt x="107" y="39"/>
                    <a:pt x="107" y="54"/>
                  </a:cubicBezTo>
                  <a:cubicBezTo>
                    <a:pt x="107" y="65"/>
                    <a:pt x="104" y="75"/>
                    <a:pt x="98" y="84"/>
                  </a:cubicBezTo>
                  <a:cubicBezTo>
                    <a:pt x="84" y="103"/>
                    <a:pt x="77" y="125"/>
                    <a:pt x="76" y="148"/>
                  </a:cubicBezTo>
                  <a:cubicBezTo>
                    <a:pt x="76" y="160"/>
                    <a:pt x="66" y="170"/>
                    <a:pt x="53" y="170"/>
                  </a:cubicBezTo>
                  <a:close/>
                  <a:moveTo>
                    <a:pt x="54" y="8"/>
                  </a:moveTo>
                  <a:cubicBezTo>
                    <a:pt x="53" y="8"/>
                    <a:pt x="51" y="8"/>
                    <a:pt x="49" y="9"/>
                  </a:cubicBezTo>
                  <a:cubicBezTo>
                    <a:pt x="28" y="11"/>
                    <a:pt x="11" y="28"/>
                    <a:pt x="9" y="49"/>
                  </a:cubicBezTo>
                  <a:cubicBezTo>
                    <a:pt x="8" y="60"/>
                    <a:pt x="10" y="70"/>
                    <a:pt x="16" y="79"/>
                  </a:cubicBezTo>
                  <a:cubicBezTo>
                    <a:pt x="29" y="99"/>
                    <a:pt x="37" y="122"/>
                    <a:pt x="38" y="145"/>
                  </a:cubicBezTo>
                  <a:cubicBezTo>
                    <a:pt x="38" y="148"/>
                    <a:pt x="38" y="148"/>
                    <a:pt x="38" y="148"/>
                  </a:cubicBezTo>
                  <a:cubicBezTo>
                    <a:pt x="38" y="156"/>
                    <a:pt x="45" y="163"/>
                    <a:pt x="53" y="163"/>
                  </a:cubicBezTo>
                  <a:cubicBezTo>
                    <a:pt x="62" y="163"/>
                    <a:pt x="69" y="156"/>
                    <a:pt x="69" y="148"/>
                  </a:cubicBezTo>
                  <a:cubicBezTo>
                    <a:pt x="70" y="124"/>
                    <a:pt x="78" y="100"/>
                    <a:pt x="92" y="80"/>
                  </a:cubicBezTo>
                  <a:cubicBezTo>
                    <a:pt x="97" y="72"/>
                    <a:pt x="100" y="63"/>
                    <a:pt x="100" y="54"/>
                  </a:cubicBezTo>
                  <a:cubicBezTo>
                    <a:pt x="100" y="41"/>
                    <a:pt x="94" y="29"/>
                    <a:pt x="85" y="20"/>
                  </a:cubicBezTo>
                  <a:cubicBezTo>
                    <a:pt x="76" y="12"/>
                    <a:pt x="66" y="8"/>
                    <a:pt x="5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7" name="Freeform 746">
              <a:extLst>
                <a:ext uri="{FF2B5EF4-FFF2-40B4-BE49-F238E27FC236}">
                  <a16:creationId xmlns:a16="http://schemas.microsoft.com/office/drawing/2014/main" id="{1F3C98AD-7FF8-D340-99A3-28E3D9AC45D9}"/>
                </a:ext>
              </a:extLst>
            </p:cNvPr>
            <p:cNvSpPr>
              <a:spLocks/>
            </p:cNvSpPr>
            <p:nvPr/>
          </p:nvSpPr>
          <p:spPr bwMode="auto">
            <a:xfrm>
              <a:off x="-4576763" y="4416426"/>
              <a:ext cx="58738" cy="15875"/>
            </a:xfrm>
            <a:custGeom>
              <a:avLst/>
              <a:gdLst>
                <a:gd name="T0" fmla="*/ 24 w 49"/>
                <a:gd name="T1" fmla="*/ 13 h 13"/>
                <a:gd name="T2" fmla="*/ 2 w 49"/>
                <a:gd name="T3" fmla="*/ 7 h 13"/>
                <a:gd name="T4" fmla="*/ 1 w 49"/>
                <a:gd name="T5" fmla="*/ 3 h 13"/>
                <a:gd name="T6" fmla="*/ 6 w 49"/>
                <a:gd name="T7" fmla="*/ 1 h 13"/>
                <a:gd name="T8" fmla="*/ 44 w 49"/>
                <a:gd name="T9" fmla="*/ 1 h 13"/>
                <a:gd name="T10" fmla="*/ 49 w 49"/>
                <a:gd name="T11" fmla="*/ 3 h 13"/>
                <a:gd name="T12" fmla="*/ 47 w 49"/>
                <a:gd name="T13" fmla="*/ 8 h 13"/>
                <a:gd name="T14" fmla="*/ 24 w 49"/>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24" y="13"/>
                  </a:moveTo>
                  <a:cubicBezTo>
                    <a:pt x="12" y="13"/>
                    <a:pt x="3" y="8"/>
                    <a:pt x="2" y="7"/>
                  </a:cubicBezTo>
                  <a:cubicBezTo>
                    <a:pt x="1" y="6"/>
                    <a:pt x="0" y="4"/>
                    <a:pt x="1" y="3"/>
                  </a:cubicBezTo>
                  <a:cubicBezTo>
                    <a:pt x="2" y="1"/>
                    <a:pt x="4" y="0"/>
                    <a:pt x="6" y="1"/>
                  </a:cubicBezTo>
                  <a:cubicBezTo>
                    <a:pt x="7" y="2"/>
                    <a:pt x="23" y="11"/>
                    <a:pt x="44" y="1"/>
                  </a:cubicBezTo>
                  <a:cubicBezTo>
                    <a:pt x="46" y="0"/>
                    <a:pt x="48" y="1"/>
                    <a:pt x="49" y="3"/>
                  </a:cubicBezTo>
                  <a:cubicBezTo>
                    <a:pt x="49" y="5"/>
                    <a:pt x="49" y="7"/>
                    <a:pt x="47" y="8"/>
                  </a:cubicBezTo>
                  <a:cubicBezTo>
                    <a:pt x="39" y="11"/>
                    <a:pt x="31" y="13"/>
                    <a:pt x="24"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8" name="Freeform 747">
              <a:extLst>
                <a:ext uri="{FF2B5EF4-FFF2-40B4-BE49-F238E27FC236}">
                  <a16:creationId xmlns:a16="http://schemas.microsoft.com/office/drawing/2014/main" id="{DC089124-C5FD-C8AD-BC32-5F099D77BE49}"/>
                </a:ext>
              </a:extLst>
            </p:cNvPr>
            <p:cNvSpPr>
              <a:spLocks/>
            </p:cNvSpPr>
            <p:nvPr/>
          </p:nvSpPr>
          <p:spPr bwMode="auto">
            <a:xfrm>
              <a:off x="-4549775" y="4214813"/>
              <a:ext cx="7938" cy="42863"/>
            </a:xfrm>
            <a:custGeom>
              <a:avLst/>
              <a:gdLst>
                <a:gd name="T0" fmla="*/ 3 w 7"/>
                <a:gd name="T1" fmla="*/ 36 h 36"/>
                <a:gd name="T2" fmla="*/ 0 w 7"/>
                <a:gd name="T3" fmla="*/ 32 h 36"/>
                <a:gd name="T4" fmla="*/ 0 w 7"/>
                <a:gd name="T5" fmla="*/ 4 h 36"/>
                <a:gd name="T6" fmla="*/ 3 w 7"/>
                <a:gd name="T7" fmla="*/ 0 h 36"/>
                <a:gd name="T8" fmla="*/ 7 w 7"/>
                <a:gd name="T9" fmla="*/ 4 h 36"/>
                <a:gd name="T10" fmla="*/ 7 w 7"/>
                <a:gd name="T11" fmla="*/ 32 h 36"/>
                <a:gd name="T12" fmla="*/ 3 w 7"/>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 h="36">
                  <a:moveTo>
                    <a:pt x="3" y="36"/>
                  </a:moveTo>
                  <a:cubicBezTo>
                    <a:pt x="1" y="36"/>
                    <a:pt x="0" y="34"/>
                    <a:pt x="0" y="32"/>
                  </a:cubicBezTo>
                  <a:cubicBezTo>
                    <a:pt x="0" y="4"/>
                    <a:pt x="0" y="4"/>
                    <a:pt x="0" y="4"/>
                  </a:cubicBezTo>
                  <a:cubicBezTo>
                    <a:pt x="0" y="2"/>
                    <a:pt x="1" y="0"/>
                    <a:pt x="3" y="0"/>
                  </a:cubicBezTo>
                  <a:cubicBezTo>
                    <a:pt x="5" y="0"/>
                    <a:pt x="7" y="2"/>
                    <a:pt x="7" y="4"/>
                  </a:cubicBezTo>
                  <a:cubicBezTo>
                    <a:pt x="7" y="32"/>
                    <a:pt x="7" y="32"/>
                    <a:pt x="7" y="32"/>
                  </a:cubicBezTo>
                  <a:cubicBezTo>
                    <a:pt x="7" y="34"/>
                    <a:pt x="5" y="36"/>
                    <a:pt x="3"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9" name="Freeform 748">
              <a:extLst>
                <a:ext uri="{FF2B5EF4-FFF2-40B4-BE49-F238E27FC236}">
                  <a16:creationId xmlns:a16="http://schemas.microsoft.com/office/drawing/2014/main" id="{A91DF275-8CD0-A2F9-B941-5E20CBCAA84F}"/>
                </a:ext>
              </a:extLst>
            </p:cNvPr>
            <p:cNvSpPr>
              <a:spLocks/>
            </p:cNvSpPr>
            <p:nvPr/>
          </p:nvSpPr>
          <p:spPr bwMode="auto">
            <a:xfrm>
              <a:off x="-4627563" y="4243388"/>
              <a:ext cx="31750" cy="34925"/>
            </a:xfrm>
            <a:custGeom>
              <a:avLst/>
              <a:gdLst>
                <a:gd name="T0" fmla="*/ 23 w 27"/>
                <a:gd name="T1" fmla="*/ 30 h 30"/>
                <a:gd name="T2" fmla="*/ 20 w 27"/>
                <a:gd name="T3" fmla="*/ 28 h 30"/>
                <a:gd name="T4" fmla="*/ 2 w 27"/>
                <a:gd name="T5" fmla="*/ 6 h 30"/>
                <a:gd name="T6" fmla="*/ 2 w 27"/>
                <a:gd name="T7" fmla="*/ 1 h 30"/>
                <a:gd name="T8" fmla="*/ 7 w 27"/>
                <a:gd name="T9" fmla="*/ 2 h 30"/>
                <a:gd name="T10" fmla="*/ 26 w 27"/>
                <a:gd name="T11" fmla="*/ 24 h 30"/>
                <a:gd name="T12" fmla="*/ 25 w 27"/>
                <a:gd name="T13" fmla="*/ 29 h 30"/>
                <a:gd name="T14" fmla="*/ 23 w 27"/>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0">
                  <a:moveTo>
                    <a:pt x="23" y="30"/>
                  </a:moveTo>
                  <a:cubicBezTo>
                    <a:pt x="22" y="30"/>
                    <a:pt x="21" y="29"/>
                    <a:pt x="20" y="28"/>
                  </a:cubicBezTo>
                  <a:cubicBezTo>
                    <a:pt x="2" y="6"/>
                    <a:pt x="2" y="6"/>
                    <a:pt x="2" y="6"/>
                  </a:cubicBezTo>
                  <a:cubicBezTo>
                    <a:pt x="0" y="5"/>
                    <a:pt x="1" y="3"/>
                    <a:pt x="2" y="1"/>
                  </a:cubicBezTo>
                  <a:cubicBezTo>
                    <a:pt x="4" y="0"/>
                    <a:pt x="6" y="0"/>
                    <a:pt x="7" y="2"/>
                  </a:cubicBezTo>
                  <a:cubicBezTo>
                    <a:pt x="26" y="24"/>
                    <a:pt x="26" y="24"/>
                    <a:pt x="26" y="24"/>
                  </a:cubicBezTo>
                  <a:cubicBezTo>
                    <a:pt x="27" y="25"/>
                    <a:pt x="27" y="27"/>
                    <a:pt x="25" y="29"/>
                  </a:cubicBezTo>
                  <a:cubicBezTo>
                    <a:pt x="25" y="29"/>
                    <a:pt x="24" y="30"/>
                    <a:pt x="23"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0" name="Freeform 749">
              <a:extLst>
                <a:ext uri="{FF2B5EF4-FFF2-40B4-BE49-F238E27FC236}">
                  <a16:creationId xmlns:a16="http://schemas.microsoft.com/office/drawing/2014/main" id="{6AD4217B-5B90-88B7-5664-0AEDE775B6F1}"/>
                </a:ext>
              </a:extLst>
            </p:cNvPr>
            <p:cNvSpPr>
              <a:spLocks/>
            </p:cNvSpPr>
            <p:nvPr/>
          </p:nvSpPr>
          <p:spPr bwMode="auto">
            <a:xfrm>
              <a:off x="-4667250" y="4313238"/>
              <a:ext cx="42863" cy="14288"/>
            </a:xfrm>
            <a:custGeom>
              <a:avLst/>
              <a:gdLst>
                <a:gd name="T0" fmla="*/ 32 w 36"/>
                <a:gd name="T1" fmla="*/ 12 h 12"/>
                <a:gd name="T2" fmla="*/ 31 w 36"/>
                <a:gd name="T3" fmla="*/ 12 h 12"/>
                <a:gd name="T4" fmla="*/ 3 w 36"/>
                <a:gd name="T5" fmla="*/ 7 h 12"/>
                <a:gd name="T6" fmla="*/ 0 w 36"/>
                <a:gd name="T7" fmla="*/ 3 h 12"/>
                <a:gd name="T8" fmla="*/ 4 w 36"/>
                <a:gd name="T9" fmla="*/ 0 h 12"/>
                <a:gd name="T10" fmla="*/ 32 w 36"/>
                <a:gd name="T11" fmla="*/ 5 h 12"/>
                <a:gd name="T12" fmla="*/ 35 w 36"/>
                <a:gd name="T13" fmla="*/ 9 h 12"/>
                <a:gd name="T14" fmla="*/ 32 w 3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2">
                  <a:moveTo>
                    <a:pt x="32" y="12"/>
                  </a:moveTo>
                  <a:cubicBezTo>
                    <a:pt x="32" y="12"/>
                    <a:pt x="31" y="12"/>
                    <a:pt x="31" y="12"/>
                  </a:cubicBezTo>
                  <a:cubicBezTo>
                    <a:pt x="3" y="7"/>
                    <a:pt x="3" y="7"/>
                    <a:pt x="3" y="7"/>
                  </a:cubicBezTo>
                  <a:cubicBezTo>
                    <a:pt x="1" y="7"/>
                    <a:pt x="0" y="5"/>
                    <a:pt x="0" y="3"/>
                  </a:cubicBezTo>
                  <a:cubicBezTo>
                    <a:pt x="0" y="1"/>
                    <a:pt x="2" y="0"/>
                    <a:pt x="4" y="0"/>
                  </a:cubicBezTo>
                  <a:cubicBezTo>
                    <a:pt x="32" y="5"/>
                    <a:pt x="32" y="5"/>
                    <a:pt x="32" y="5"/>
                  </a:cubicBezTo>
                  <a:cubicBezTo>
                    <a:pt x="34" y="6"/>
                    <a:pt x="36" y="7"/>
                    <a:pt x="35" y="9"/>
                  </a:cubicBezTo>
                  <a:cubicBezTo>
                    <a:pt x="35" y="11"/>
                    <a:pt x="33" y="12"/>
                    <a:pt x="32"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1" name="Freeform 750">
              <a:extLst>
                <a:ext uri="{FF2B5EF4-FFF2-40B4-BE49-F238E27FC236}">
                  <a16:creationId xmlns:a16="http://schemas.microsoft.com/office/drawing/2014/main" id="{546A5E07-76E3-8C92-10CF-317D5064EC75}"/>
                </a:ext>
              </a:extLst>
            </p:cNvPr>
            <p:cNvSpPr>
              <a:spLocks/>
            </p:cNvSpPr>
            <p:nvPr/>
          </p:nvSpPr>
          <p:spPr bwMode="auto">
            <a:xfrm>
              <a:off x="-4654550" y="4375151"/>
              <a:ext cx="39688" cy="26988"/>
            </a:xfrm>
            <a:custGeom>
              <a:avLst/>
              <a:gdLst>
                <a:gd name="T0" fmla="*/ 4 w 33"/>
                <a:gd name="T1" fmla="*/ 22 h 22"/>
                <a:gd name="T2" fmla="*/ 1 w 33"/>
                <a:gd name="T3" fmla="*/ 20 h 22"/>
                <a:gd name="T4" fmla="*/ 3 w 33"/>
                <a:gd name="T5" fmla="*/ 15 h 22"/>
                <a:gd name="T6" fmla="*/ 27 w 33"/>
                <a:gd name="T7" fmla="*/ 1 h 22"/>
                <a:gd name="T8" fmla="*/ 32 w 33"/>
                <a:gd name="T9" fmla="*/ 2 h 22"/>
                <a:gd name="T10" fmla="*/ 31 w 33"/>
                <a:gd name="T11" fmla="*/ 7 h 22"/>
                <a:gd name="T12" fmla="*/ 6 w 33"/>
                <a:gd name="T13" fmla="*/ 22 h 22"/>
                <a:gd name="T14" fmla="*/ 4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4" y="22"/>
                  </a:moveTo>
                  <a:cubicBezTo>
                    <a:pt x="3" y="22"/>
                    <a:pt x="2" y="21"/>
                    <a:pt x="1" y="20"/>
                  </a:cubicBezTo>
                  <a:cubicBezTo>
                    <a:pt x="0" y="19"/>
                    <a:pt x="1" y="16"/>
                    <a:pt x="3" y="15"/>
                  </a:cubicBezTo>
                  <a:cubicBezTo>
                    <a:pt x="27" y="1"/>
                    <a:pt x="27" y="1"/>
                    <a:pt x="27" y="1"/>
                  </a:cubicBezTo>
                  <a:cubicBezTo>
                    <a:pt x="29" y="0"/>
                    <a:pt x="31" y="1"/>
                    <a:pt x="32" y="2"/>
                  </a:cubicBezTo>
                  <a:cubicBezTo>
                    <a:pt x="33" y="4"/>
                    <a:pt x="33" y="6"/>
                    <a:pt x="31" y="7"/>
                  </a:cubicBezTo>
                  <a:cubicBezTo>
                    <a:pt x="6" y="22"/>
                    <a:pt x="6" y="22"/>
                    <a:pt x="6" y="22"/>
                  </a:cubicBezTo>
                  <a:cubicBezTo>
                    <a:pt x="6" y="22"/>
                    <a:pt x="5" y="22"/>
                    <a:pt x="4"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2" name="Freeform 751">
              <a:extLst>
                <a:ext uri="{FF2B5EF4-FFF2-40B4-BE49-F238E27FC236}">
                  <a16:creationId xmlns:a16="http://schemas.microsoft.com/office/drawing/2014/main" id="{16E30F36-0FF6-F6B8-37BF-5DB676A791C7}"/>
                </a:ext>
              </a:extLst>
            </p:cNvPr>
            <p:cNvSpPr>
              <a:spLocks/>
            </p:cNvSpPr>
            <p:nvPr/>
          </p:nvSpPr>
          <p:spPr bwMode="auto">
            <a:xfrm>
              <a:off x="-4478338" y="4375151"/>
              <a:ext cx="39688" cy="26988"/>
            </a:xfrm>
            <a:custGeom>
              <a:avLst/>
              <a:gdLst>
                <a:gd name="T0" fmla="*/ 29 w 33"/>
                <a:gd name="T1" fmla="*/ 22 h 22"/>
                <a:gd name="T2" fmla="*/ 27 w 33"/>
                <a:gd name="T3" fmla="*/ 22 h 22"/>
                <a:gd name="T4" fmla="*/ 3 w 33"/>
                <a:gd name="T5" fmla="*/ 7 h 22"/>
                <a:gd name="T6" fmla="*/ 1 w 33"/>
                <a:gd name="T7" fmla="*/ 2 h 22"/>
                <a:gd name="T8" fmla="*/ 6 w 33"/>
                <a:gd name="T9" fmla="*/ 1 h 22"/>
                <a:gd name="T10" fmla="*/ 31 w 33"/>
                <a:gd name="T11" fmla="*/ 15 h 22"/>
                <a:gd name="T12" fmla="*/ 32 w 33"/>
                <a:gd name="T13" fmla="*/ 20 h 22"/>
                <a:gd name="T14" fmla="*/ 29 w 33"/>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2">
                  <a:moveTo>
                    <a:pt x="29" y="22"/>
                  </a:moveTo>
                  <a:cubicBezTo>
                    <a:pt x="28" y="22"/>
                    <a:pt x="28" y="22"/>
                    <a:pt x="27" y="22"/>
                  </a:cubicBezTo>
                  <a:cubicBezTo>
                    <a:pt x="3" y="7"/>
                    <a:pt x="3" y="7"/>
                    <a:pt x="3" y="7"/>
                  </a:cubicBezTo>
                  <a:cubicBezTo>
                    <a:pt x="1" y="6"/>
                    <a:pt x="0" y="4"/>
                    <a:pt x="1" y="2"/>
                  </a:cubicBezTo>
                  <a:cubicBezTo>
                    <a:pt x="2" y="1"/>
                    <a:pt x="4" y="0"/>
                    <a:pt x="6" y="1"/>
                  </a:cubicBezTo>
                  <a:cubicBezTo>
                    <a:pt x="31" y="15"/>
                    <a:pt x="31" y="15"/>
                    <a:pt x="31" y="15"/>
                  </a:cubicBezTo>
                  <a:cubicBezTo>
                    <a:pt x="33" y="16"/>
                    <a:pt x="33" y="19"/>
                    <a:pt x="32" y="20"/>
                  </a:cubicBezTo>
                  <a:cubicBezTo>
                    <a:pt x="32" y="21"/>
                    <a:pt x="30" y="22"/>
                    <a:pt x="29"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3" name="Freeform 752">
              <a:extLst>
                <a:ext uri="{FF2B5EF4-FFF2-40B4-BE49-F238E27FC236}">
                  <a16:creationId xmlns:a16="http://schemas.microsoft.com/office/drawing/2014/main" id="{1DFBD99C-4AA9-0E6F-CFF3-04B143B3CD9C}"/>
                </a:ext>
              </a:extLst>
            </p:cNvPr>
            <p:cNvSpPr>
              <a:spLocks/>
            </p:cNvSpPr>
            <p:nvPr/>
          </p:nvSpPr>
          <p:spPr bwMode="auto">
            <a:xfrm>
              <a:off x="-4467225" y="4313238"/>
              <a:ext cx="42863" cy="14288"/>
            </a:xfrm>
            <a:custGeom>
              <a:avLst/>
              <a:gdLst>
                <a:gd name="T0" fmla="*/ 4 w 36"/>
                <a:gd name="T1" fmla="*/ 12 h 12"/>
                <a:gd name="T2" fmla="*/ 0 w 36"/>
                <a:gd name="T3" fmla="*/ 9 h 12"/>
                <a:gd name="T4" fmla="*/ 3 w 36"/>
                <a:gd name="T5" fmla="*/ 5 h 12"/>
                <a:gd name="T6" fmla="*/ 31 w 36"/>
                <a:gd name="T7" fmla="*/ 0 h 12"/>
                <a:gd name="T8" fmla="*/ 35 w 36"/>
                <a:gd name="T9" fmla="*/ 3 h 12"/>
                <a:gd name="T10" fmla="*/ 32 w 36"/>
                <a:gd name="T11" fmla="*/ 7 h 12"/>
                <a:gd name="T12" fmla="*/ 4 w 36"/>
                <a:gd name="T13" fmla="*/ 12 h 12"/>
                <a:gd name="T14" fmla="*/ 4 w 3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2">
                  <a:moveTo>
                    <a:pt x="4" y="12"/>
                  </a:moveTo>
                  <a:cubicBezTo>
                    <a:pt x="2" y="12"/>
                    <a:pt x="0" y="11"/>
                    <a:pt x="0" y="9"/>
                  </a:cubicBezTo>
                  <a:cubicBezTo>
                    <a:pt x="0" y="7"/>
                    <a:pt x="1" y="6"/>
                    <a:pt x="3" y="5"/>
                  </a:cubicBezTo>
                  <a:cubicBezTo>
                    <a:pt x="31" y="0"/>
                    <a:pt x="31" y="0"/>
                    <a:pt x="31" y="0"/>
                  </a:cubicBezTo>
                  <a:cubicBezTo>
                    <a:pt x="33" y="0"/>
                    <a:pt x="35" y="1"/>
                    <a:pt x="35" y="3"/>
                  </a:cubicBezTo>
                  <a:cubicBezTo>
                    <a:pt x="36" y="5"/>
                    <a:pt x="34" y="7"/>
                    <a:pt x="32" y="7"/>
                  </a:cubicBezTo>
                  <a:cubicBezTo>
                    <a:pt x="4" y="12"/>
                    <a:pt x="4" y="12"/>
                    <a:pt x="4" y="12"/>
                  </a:cubicBezTo>
                  <a:cubicBezTo>
                    <a:pt x="4" y="12"/>
                    <a:pt x="4" y="12"/>
                    <a:pt x="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4" name="Freeform 753">
              <a:extLst>
                <a:ext uri="{FF2B5EF4-FFF2-40B4-BE49-F238E27FC236}">
                  <a16:creationId xmlns:a16="http://schemas.microsoft.com/office/drawing/2014/main" id="{EC65C7E6-7DEF-77D8-223B-E2F2564B1C30}"/>
                </a:ext>
              </a:extLst>
            </p:cNvPr>
            <p:cNvSpPr>
              <a:spLocks/>
            </p:cNvSpPr>
            <p:nvPr/>
          </p:nvSpPr>
          <p:spPr bwMode="auto">
            <a:xfrm>
              <a:off x="-4495800" y="4243388"/>
              <a:ext cx="30163" cy="34925"/>
            </a:xfrm>
            <a:custGeom>
              <a:avLst/>
              <a:gdLst>
                <a:gd name="T0" fmla="*/ 4 w 26"/>
                <a:gd name="T1" fmla="*/ 30 h 30"/>
                <a:gd name="T2" fmla="*/ 1 w 26"/>
                <a:gd name="T3" fmla="*/ 29 h 30"/>
                <a:gd name="T4" fmla="*/ 1 w 26"/>
                <a:gd name="T5" fmla="*/ 24 h 30"/>
                <a:gd name="T6" fmla="*/ 19 w 26"/>
                <a:gd name="T7" fmla="*/ 2 h 30"/>
                <a:gd name="T8" fmla="*/ 24 w 26"/>
                <a:gd name="T9" fmla="*/ 1 h 30"/>
                <a:gd name="T10" fmla="*/ 25 w 26"/>
                <a:gd name="T11" fmla="*/ 6 h 30"/>
                <a:gd name="T12" fmla="*/ 6 w 26"/>
                <a:gd name="T13" fmla="*/ 28 h 30"/>
                <a:gd name="T14" fmla="*/ 4 w 26"/>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4" y="30"/>
                  </a:moveTo>
                  <a:cubicBezTo>
                    <a:pt x="3" y="30"/>
                    <a:pt x="2" y="29"/>
                    <a:pt x="1" y="29"/>
                  </a:cubicBezTo>
                  <a:cubicBezTo>
                    <a:pt x="0" y="27"/>
                    <a:pt x="0" y="25"/>
                    <a:pt x="1" y="24"/>
                  </a:cubicBezTo>
                  <a:cubicBezTo>
                    <a:pt x="19" y="2"/>
                    <a:pt x="19" y="2"/>
                    <a:pt x="19" y="2"/>
                  </a:cubicBezTo>
                  <a:cubicBezTo>
                    <a:pt x="20" y="0"/>
                    <a:pt x="23" y="0"/>
                    <a:pt x="24" y="1"/>
                  </a:cubicBezTo>
                  <a:cubicBezTo>
                    <a:pt x="26" y="3"/>
                    <a:pt x="26" y="5"/>
                    <a:pt x="25" y="6"/>
                  </a:cubicBezTo>
                  <a:cubicBezTo>
                    <a:pt x="6" y="28"/>
                    <a:pt x="6" y="28"/>
                    <a:pt x="6" y="28"/>
                  </a:cubicBezTo>
                  <a:cubicBezTo>
                    <a:pt x="6" y="29"/>
                    <a:pt x="5" y="30"/>
                    <a:pt x="4"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8" name="Shape11_20200717_142329">
            <a:extLst>
              <a:ext uri="{FF2B5EF4-FFF2-40B4-BE49-F238E27FC236}">
                <a16:creationId xmlns:a16="http://schemas.microsoft.com/office/drawing/2014/main" id="{54F5EE97-8063-E09B-32B4-6427ACED86E8}"/>
              </a:ext>
            </a:extLst>
          </p:cNvPr>
          <p:cNvGrpSpPr>
            <a:grpSpLocks noChangeAspect="1"/>
          </p:cNvGrpSpPr>
          <p:nvPr/>
        </p:nvGrpSpPr>
        <p:grpSpPr>
          <a:xfrm>
            <a:off x="7139980" y="2565850"/>
            <a:ext cx="523152" cy="526502"/>
            <a:chOff x="-6351588" y="3614738"/>
            <a:chExt cx="247651" cy="249238"/>
          </a:xfrm>
          <a:solidFill>
            <a:schemeClr val="accent1"/>
          </a:solidFill>
        </p:grpSpPr>
        <p:sp>
          <p:nvSpPr>
            <p:cNvPr id="128" name="Freeform 754">
              <a:extLst>
                <a:ext uri="{FF2B5EF4-FFF2-40B4-BE49-F238E27FC236}">
                  <a16:creationId xmlns:a16="http://schemas.microsoft.com/office/drawing/2014/main" id="{6CD9A0D9-9F2C-33C9-726F-43CA0455D830}"/>
                </a:ext>
              </a:extLst>
            </p:cNvPr>
            <p:cNvSpPr>
              <a:spLocks noEditPoints="1"/>
            </p:cNvSpPr>
            <p:nvPr/>
          </p:nvSpPr>
          <p:spPr bwMode="auto">
            <a:xfrm>
              <a:off x="-6311900" y="3692526"/>
              <a:ext cx="131763" cy="131763"/>
            </a:xfrm>
            <a:custGeom>
              <a:avLst/>
              <a:gdLst>
                <a:gd name="T0" fmla="*/ 56 w 111"/>
                <a:gd name="T1" fmla="*/ 110 h 110"/>
                <a:gd name="T2" fmla="*/ 0 w 111"/>
                <a:gd name="T3" fmla="*/ 55 h 110"/>
                <a:gd name="T4" fmla="*/ 56 w 111"/>
                <a:gd name="T5" fmla="*/ 0 h 110"/>
                <a:gd name="T6" fmla="*/ 111 w 111"/>
                <a:gd name="T7" fmla="*/ 55 h 110"/>
                <a:gd name="T8" fmla="*/ 56 w 111"/>
                <a:gd name="T9" fmla="*/ 110 h 110"/>
                <a:gd name="T10" fmla="*/ 56 w 111"/>
                <a:gd name="T11" fmla="*/ 7 h 110"/>
                <a:gd name="T12" fmla="*/ 7 w 111"/>
                <a:gd name="T13" fmla="*/ 55 h 110"/>
                <a:gd name="T14" fmla="*/ 56 w 111"/>
                <a:gd name="T15" fmla="*/ 103 h 110"/>
                <a:gd name="T16" fmla="*/ 104 w 111"/>
                <a:gd name="T17" fmla="*/ 55 h 110"/>
                <a:gd name="T18" fmla="*/ 56 w 111"/>
                <a:gd name="T19" fmla="*/ 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0">
                  <a:moveTo>
                    <a:pt x="56" y="110"/>
                  </a:moveTo>
                  <a:cubicBezTo>
                    <a:pt x="25" y="110"/>
                    <a:pt x="0" y="86"/>
                    <a:pt x="0" y="55"/>
                  </a:cubicBezTo>
                  <a:cubicBezTo>
                    <a:pt x="0" y="25"/>
                    <a:pt x="25" y="0"/>
                    <a:pt x="56" y="0"/>
                  </a:cubicBezTo>
                  <a:cubicBezTo>
                    <a:pt x="86" y="0"/>
                    <a:pt x="111" y="25"/>
                    <a:pt x="111" y="55"/>
                  </a:cubicBezTo>
                  <a:cubicBezTo>
                    <a:pt x="111" y="86"/>
                    <a:pt x="86" y="110"/>
                    <a:pt x="56" y="110"/>
                  </a:cubicBezTo>
                  <a:close/>
                  <a:moveTo>
                    <a:pt x="56" y="7"/>
                  </a:moveTo>
                  <a:cubicBezTo>
                    <a:pt x="29" y="7"/>
                    <a:pt x="7" y="28"/>
                    <a:pt x="7" y="55"/>
                  </a:cubicBezTo>
                  <a:cubicBezTo>
                    <a:pt x="7" y="82"/>
                    <a:pt x="29" y="103"/>
                    <a:pt x="56" y="103"/>
                  </a:cubicBezTo>
                  <a:cubicBezTo>
                    <a:pt x="82" y="103"/>
                    <a:pt x="104" y="82"/>
                    <a:pt x="104" y="55"/>
                  </a:cubicBezTo>
                  <a:cubicBezTo>
                    <a:pt x="104" y="28"/>
                    <a:pt x="82" y="7"/>
                    <a:pt x="5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9" name="Freeform 755">
              <a:extLst>
                <a:ext uri="{FF2B5EF4-FFF2-40B4-BE49-F238E27FC236}">
                  <a16:creationId xmlns:a16="http://schemas.microsoft.com/office/drawing/2014/main" id="{D0FD94B9-E1FA-B906-85BF-BDD0AB61821E}"/>
                </a:ext>
              </a:extLst>
            </p:cNvPr>
            <p:cNvSpPr>
              <a:spLocks noEditPoints="1"/>
            </p:cNvSpPr>
            <p:nvPr/>
          </p:nvSpPr>
          <p:spPr bwMode="auto">
            <a:xfrm>
              <a:off x="-6273800" y="3732213"/>
              <a:ext cx="53975" cy="52388"/>
            </a:xfrm>
            <a:custGeom>
              <a:avLst/>
              <a:gdLst>
                <a:gd name="T0" fmla="*/ 23 w 45"/>
                <a:gd name="T1" fmla="*/ 44 h 44"/>
                <a:gd name="T2" fmla="*/ 0 w 45"/>
                <a:gd name="T3" fmla="*/ 22 h 44"/>
                <a:gd name="T4" fmla="*/ 23 w 45"/>
                <a:gd name="T5" fmla="*/ 0 h 44"/>
                <a:gd name="T6" fmla="*/ 45 w 45"/>
                <a:gd name="T7" fmla="*/ 22 h 44"/>
                <a:gd name="T8" fmla="*/ 23 w 45"/>
                <a:gd name="T9" fmla="*/ 44 h 44"/>
                <a:gd name="T10" fmla="*/ 23 w 45"/>
                <a:gd name="T11" fmla="*/ 7 h 44"/>
                <a:gd name="T12" fmla="*/ 8 w 45"/>
                <a:gd name="T13" fmla="*/ 22 h 44"/>
                <a:gd name="T14" fmla="*/ 23 w 45"/>
                <a:gd name="T15" fmla="*/ 37 h 44"/>
                <a:gd name="T16" fmla="*/ 38 w 45"/>
                <a:gd name="T17" fmla="*/ 22 h 44"/>
                <a:gd name="T18" fmla="*/ 23 w 45"/>
                <a:gd name="T19"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23" y="44"/>
                  </a:moveTo>
                  <a:cubicBezTo>
                    <a:pt x="10" y="44"/>
                    <a:pt x="0" y="34"/>
                    <a:pt x="0" y="22"/>
                  </a:cubicBezTo>
                  <a:cubicBezTo>
                    <a:pt x="0" y="10"/>
                    <a:pt x="10" y="0"/>
                    <a:pt x="23" y="0"/>
                  </a:cubicBezTo>
                  <a:cubicBezTo>
                    <a:pt x="35" y="0"/>
                    <a:pt x="45" y="10"/>
                    <a:pt x="45" y="22"/>
                  </a:cubicBezTo>
                  <a:cubicBezTo>
                    <a:pt x="45" y="34"/>
                    <a:pt x="35" y="44"/>
                    <a:pt x="23" y="44"/>
                  </a:cubicBezTo>
                  <a:close/>
                  <a:moveTo>
                    <a:pt x="23" y="7"/>
                  </a:moveTo>
                  <a:cubicBezTo>
                    <a:pt x="14" y="7"/>
                    <a:pt x="8" y="14"/>
                    <a:pt x="8" y="22"/>
                  </a:cubicBezTo>
                  <a:cubicBezTo>
                    <a:pt x="8" y="30"/>
                    <a:pt x="14" y="37"/>
                    <a:pt x="23" y="37"/>
                  </a:cubicBezTo>
                  <a:cubicBezTo>
                    <a:pt x="31" y="37"/>
                    <a:pt x="38" y="30"/>
                    <a:pt x="38" y="22"/>
                  </a:cubicBezTo>
                  <a:cubicBezTo>
                    <a:pt x="38" y="14"/>
                    <a:pt x="31" y="7"/>
                    <a:pt x="2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0" name="Freeform 756">
              <a:extLst>
                <a:ext uri="{FF2B5EF4-FFF2-40B4-BE49-F238E27FC236}">
                  <a16:creationId xmlns:a16="http://schemas.microsoft.com/office/drawing/2014/main" id="{2BA3AB65-5436-6A62-AF16-2F4B4DD5DCBA}"/>
                </a:ext>
              </a:extLst>
            </p:cNvPr>
            <p:cNvSpPr>
              <a:spLocks noEditPoints="1"/>
            </p:cNvSpPr>
            <p:nvPr/>
          </p:nvSpPr>
          <p:spPr bwMode="auto">
            <a:xfrm>
              <a:off x="-6351588" y="3652838"/>
              <a:ext cx="211138" cy="211138"/>
            </a:xfrm>
            <a:custGeom>
              <a:avLst/>
              <a:gdLst>
                <a:gd name="T0" fmla="*/ 89 w 177"/>
                <a:gd name="T1" fmla="*/ 176 h 176"/>
                <a:gd name="T2" fmla="*/ 0 w 177"/>
                <a:gd name="T3" fmla="*/ 88 h 176"/>
                <a:gd name="T4" fmla="*/ 89 w 177"/>
                <a:gd name="T5" fmla="*/ 0 h 176"/>
                <a:gd name="T6" fmla="*/ 177 w 177"/>
                <a:gd name="T7" fmla="*/ 88 h 176"/>
                <a:gd name="T8" fmla="*/ 89 w 177"/>
                <a:gd name="T9" fmla="*/ 176 h 176"/>
                <a:gd name="T10" fmla="*/ 89 w 177"/>
                <a:gd name="T11" fmla="*/ 7 h 176"/>
                <a:gd name="T12" fmla="*/ 7 w 177"/>
                <a:gd name="T13" fmla="*/ 88 h 176"/>
                <a:gd name="T14" fmla="*/ 89 w 177"/>
                <a:gd name="T15" fmla="*/ 169 h 176"/>
                <a:gd name="T16" fmla="*/ 170 w 177"/>
                <a:gd name="T17" fmla="*/ 88 h 176"/>
                <a:gd name="T18" fmla="*/ 89 w 177"/>
                <a:gd name="T19" fmla="*/ 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6">
                  <a:moveTo>
                    <a:pt x="89" y="176"/>
                  </a:moveTo>
                  <a:cubicBezTo>
                    <a:pt x="40" y="176"/>
                    <a:pt x="0" y="137"/>
                    <a:pt x="0" y="88"/>
                  </a:cubicBezTo>
                  <a:cubicBezTo>
                    <a:pt x="0" y="39"/>
                    <a:pt x="40" y="0"/>
                    <a:pt x="89" y="0"/>
                  </a:cubicBezTo>
                  <a:cubicBezTo>
                    <a:pt x="137" y="0"/>
                    <a:pt x="177" y="39"/>
                    <a:pt x="177" y="88"/>
                  </a:cubicBezTo>
                  <a:cubicBezTo>
                    <a:pt x="177" y="137"/>
                    <a:pt x="137" y="176"/>
                    <a:pt x="89" y="176"/>
                  </a:cubicBezTo>
                  <a:close/>
                  <a:moveTo>
                    <a:pt x="89" y="7"/>
                  </a:moveTo>
                  <a:cubicBezTo>
                    <a:pt x="44" y="7"/>
                    <a:pt x="7" y="43"/>
                    <a:pt x="7" y="88"/>
                  </a:cubicBezTo>
                  <a:cubicBezTo>
                    <a:pt x="7" y="133"/>
                    <a:pt x="44" y="169"/>
                    <a:pt x="89" y="169"/>
                  </a:cubicBezTo>
                  <a:cubicBezTo>
                    <a:pt x="133" y="169"/>
                    <a:pt x="170" y="133"/>
                    <a:pt x="170" y="88"/>
                  </a:cubicBezTo>
                  <a:cubicBezTo>
                    <a:pt x="170" y="43"/>
                    <a:pt x="133" y="7"/>
                    <a:pt x="89"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1" name="Freeform 757">
              <a:extLst>
                <a:ext uri="{FF2B5EF4-FFF2-40B4-BE49-F238E27FC236}">
                  <a16:creationId xmlns:a16="http://schemas.microsoft.com/office/drawing/2014/main" id="{3C62E11C-3D96-FF3D-DCA4-EED52B2DB7AB}"/>
                </a:ext>
              </a:extLst>
            </p:cNvPr>
            <p:cNvSpPr>
              <a:spLocks/>
            </p:cNvSpPr>
            <p:nvPr/>
          </p:nvSpPr>
          <p:spPr bwMode="auto">
            <a:xfrm>
              <a:off x="-6249988" y="3636963"/>
              <a:ext cx="127000" cy="127000"/>
            </a:xfrm>
            <a:custGeom>
              <a:avLst/>
              <a:gdLst>
                <a:gd name="T0" fmla="*/ 4 w 106"/>
                <a:gd name="T1" fmla="*/ 106 h 106"/>
                <a:gd name="T2" fmla="*/ 1 w 106"/>
                <a:gd name="T3" fmla="*/ 105 h 106"/>
                <a:gd name="T4" fmla="*/ 1 w 106"/>
                <a:gd name="T5" fmla="*/ 99 h 106"/>
                <a:gd name="T6" fmla="*/ 99 w 106"/>
                <a:gd name="T7" fmla="*/ 1 h 106"/>
                <a:gd name="T8" fmla="*/ 105 w 106"/>
                <a:gd name="T9" fmla="*/ 1 h 106"/>
                <a:gd name="T10" fmla="*/ 105 w 106"/>
                <a:gd name="T11" fmla="*/ 6 h 106"/>
                <a:gd name="T12" fmla="*/ 6 w 106"/>
                <a:gd name="T13" fmla="*/ 105 h 106"/>
                <a:gd name="T14" fmla="*/ 4 w 106"/>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6">
                  <a:moveTo>
                    <a:pt x="4" y="106"/>
                  </a:moveTo>
                  <a:cubicBezTo>
                    <a:pt x="3" y="106"/>
                    <a:pt x="2" y="105"/>
                    <a:pt x="1" y="105"/>
                  </a:cubicBezTo>
                  <a:cubicBezTo>
                    <a:pt x="0" y="103"/>
                    <a:pt x="0" y="101"/>
                    <a:pt x="1" y="99"/>
                  </a:cubicBezTo>
                  <a:cubicBezTo>
                    <a:pt x="99" y="1"/>
                    <a:pt x="99" y="1"/>
                    <a:pt x="99" y="1"/>
                  </a:cubicBezTo>
                  <a:cubicBezTo>
                    <a:pt x="101" y="0"/>
                    <a:pt x="103" y="0"/>
                    <a:pt x="105" y="1"/>
                  </a:cubicBezTo>
                  <a:cubicBezTo>
                    <a:pt x="106" y="3"/>
                    <a:pt x="106" y="5"/>
                    <a:pt x="105" y="6"/>
                  </a:cubicBezTo>
                  <a:cubicBezTo>
                    <a:pt x="6" y="105"/>
                    <a:pt x="6" y="105"/>
                    <a:pt x="6" y="105"/>
                  </a:cubicBezTo>
                  <a:cubicBezTo>
                    <a:pt x="6" y="105"/>
                    <a:pt x="5" y="106"/>
                    <a:pt x="4" y="10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2" name="Freeform 758">
              <a:extLst>
                <a:ext uri="{FF2B5EF4-FFF2-40B4-BE49-F238E27FC236}">
                  <a16:creationId xmlns:a16="http://schemas.microsoft.com/office/drawing/2014/main" id="{B61A332F-E0B3-FB77-2CCA-8E26ED7CDD29}"/>
                </a:ext>
              </a:extLst>
            </p:cNvPr>
            <p:cNvSpPr>
              <a:spLocks/>
            </p:cNvSpPr>
            <p:nvPr/>
          </p:nvSpPr>
          <p:spPr bwMode="auto">
            <a:xfrm>
              <a:off x="-6164263" y="3633788"/>
              <a:ext cx="7938" cy="44450"/>
            </a:xfrm>
            <a:custGeom>
              <a:avLst/>
              <a:gdLst>
                <a:gd name="T0" fmla="*/ 4 w 7"/>
                <a:gd name="T1" fmla="*/ 36 h 36"/>
                <a:gd name="T2" fmla="*/ 0 w 7"/>
                <a:gd name="T3" fmla="*/ 32 h 36"/>
                <a:gd name="T4" fmla="*/ 0 w 7"/>
                <a:gd name="T5" fmla="*/ 3 h 36"/>
                <a:gd name="T6" fmla="*/ 4 w 7"/>
                <a:gd name="T7" fmla="*/ 0 h 36"/>
                <a:gd name="T8" fmla="*/ 7 w 7"/>
                <a:gd name="T9" fmla="*/ 3 h 36"/>
                <a:gd name="T10" fmla="*/ 7 w 7"/>
                <a:gd name="T11" fmla="*/ 32 h 36"/>
                <a:gd name="T12" fmla="*/ 4 w 7"/>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 h="36">
                  <a:moveTo>
                    <a:pt x="4" y="36"/>
                  </a:moveTo>
                  <a:cubicBezTo>
                    <a:pt x="2" y="36"/>
                    <a:pt x="0" y="34"/>
                    <a:pt x="0" y="32"/>
                  </a:cubicBezTo>
                  <a:cubicBezTo>
                    <a:pt x="0" y="3"/>
                    <a:pt x="0" y="3"/>
                    <a:pt x="0" y="3"/>
                  </a:cubicBezTo>
                  <a:cubicBezTo>
                    <a:pt x="0" y="1"/>
                    <a:pt x="2" y="0"/>
                    <a:pt x="4" y="0"/>
                  </a:cubicBezTo>
                  <a:cubicBezTo>
                    <a:pt x="6" y="0"/>
                    <a:pt x="7" y="1"/>
                    <a:pt x="7" y="3"/>
                  </a:cubicBezTo>
                  <a:cubicBezTo>
                    <a:pt x="7" y="32"/>
                    <a:pt x="7" y="32"/>
                    <a:pt x="7" y="32"/>
                  </a:cubicBezTo>
                  <a:cubicBezTo>
                    <a:pt x="7" y="34"/>
                    <a:pt x="6" y="36"/>
                    <a:pt x="4"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3" name="Freeform 759">
              <a:extLst>
                <a:ext uri="{FF2B5EF4-FFF2-40B4-BE49-F238E27FC236}">
                  <a16:creationId xmlns:a16="http://schemas.microsoft.com/office/drawing/2014/main" id="{1D8C918F-5AF6-DA57-B2FC-710AD7E5A215}"/>
                </a:ext>
              </a:extLst>
            </p:cNvPr>
            <p:cNvSpPr>
              <a:spLocks/>
            </p:cNvSpPr>
            <p:nvPr/>
          </p:nvSpPr>
          <p:spPr bwMode="auto">
            <a:xfrm>
              <a:off x="-6146800" y="3614738"/>
              <a:ext cx="9525" cy="44450"/>
            </a:xfrm>
            <a:custGeom>
              <a:avLst/>
              <a:gdLst>
                <a:gd name="T0" fmla="*/ 4 w 7"/>
                <a:gd name="T1" fmla="*/ 37 h 37"/>
                <a:gd name="T2" fmla="*/ 0 w 7"/>
                <a:gd name="T3" fmla="*/ 33 h 37"/>
                <a:gd name="T4" fmla="*/ 0 w 7"/>
                <a:gd name="T5" fmla="*/ 4 h 37"/>
                <a:gd name="T6" fmla="*/ 4 w 7"/>
                <a:gd name="T7" fmla="*/ 0 h 37"/>
                <a:gd name="T8" fmla="*/ 7 w 7"/>
                <a:gd name="T9" fmla="*/ 4 h 37"/>
                <a:gd name="T10" fmla="*/ 7 w 7"/>
                <a:gd name="T11" fmla="*/ 33 h 37"/>
                <a:gd name="T12" fmla="*/ 4 w 7"/>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4" y="37"/>
                  </a:moveTo>
                  <a:cubicBezTo>
                    <a:pt x="2" y="37"/>
                    <a:pt x="0" y="35"/>
                    <a:pt x="0" y="33"/>
                  </a:cubicBezTo>
                  <a:cubicBezTo>
                    <a:pt x="0" y="4"/>
                    <a:pt x="0" y="4"/>
                    <a:pt x="0" y="4"/>
                  </a:cubicBezTo>
                  <a:cubicBezTo>
                    <a:pt x="0" y="2"/>
                    <a:pt x="2" y="0"/>
                    <a:pt x="4" y="0"/>
                  </a:cubicBezTo>
                  <a:cubicBezTo>
                    <a:pt x="6" y="0"/>
                    <a:pt x="7" y="2"/>
                    <a:pt x="7" y="4"/>
                  </a:cubicBezTo>
                  <a:cubicBezTo>
                    <a:pt x="7" y="33"/>
                    <a:pt x="7" y="33"/>
                    <a:pt x="7" y="33"/>
                  </a:cubicBezTo>
                  <a:cubicBezTo>
                    <a:pt x="7" y="35"/>
                    <a:pt x="6" y="37"/>
                    <a:pt x="4"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4" name="Freeform 760">
              <a:extLst>
                <a:ext uri="{FF2B5EF4-FFF2-40B4-BE49-F238E27FC236}">
                  <a16:creationId xmlns:a16="http://schemas.microsoft.com/office/drawing/2014/main" id="{9064BA7A-443A-0679-6A60-372EA1684FE8}"/>
                </a:ext>
              </a:extLst>
            </p:cNvPr>
            <p:cNvSpPr>
              <a:spLocks/>
            </p:cNvSpPr>
            <p:nvPr/>
          </p:nvSpPr>
          <p:spPr bwMode="auto">
            <a:xfrm>
              <a:off x="-6164263" y="3668713"/>
              <a:ext cx="42863" cy="9525"/>
            </a:xfrm>
            <a:custGeom>
              <a:avLst/>
              <a:gdLst>
                <a:gd name="T0" fmla="*/ 33 w 36"/>
                <a:gd name="T1" fmla="*/ 7 h 7"/>
                <a:gd name="T2" fmla="*/ 4 w 36"/>
                <a:gd name="T3" fmla="*/ 7 h 7"/>
                <a:gd name="T4" fmla="*/ 0 w 36"/>
                <a:gd name="T5" fmla="*/ 3 h 7"/>
                <a:gd name="T6" fmla="*/ 4 w 36"/>
                <a:gd name="T7" fmla="*/ 0 h 7"/>
                <a:gd name="T8" fmla="*/ 33 w 36"/>
                <a:gd name="T9" fmla="*/ 0 h 7"/>
                <a:gd name="T10" fmla="*/ 36 w 36"/>
                <a:gd name="T11" fmla="*/ 3 h 7"/>
                <a:gd name="T12" fmla="*/ 33 w 3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6" h="7">
                  <a:moveTo>
                    <a:pt x="33" y="7"/>
                  </a:moveTo>
                  <a:cubicBezTo>
                    <a:pt x="4" y="7"/>
                    <a:pt x="4" y="7"/>
                    <a:pt x="4" y="7"/>
                  </a:cubicBezTo>
                  <a:cubicBezTo>
                    <a:pt x="2" y="7"/>
                    <a:pt x="0" y="5"/>
                    <a:pt x="0" y="3"/>
                  </a:cubicBezTo>
                  <a:cubicBezTo>
                    <a:pt x="0" y="1"/>
                    <a:pt x="2" y="0"/>
                    <a:pt x="4" y="0"/>
                  </a:cubicBezTo>
                  <a:cubicBezTo>
                    <a:pt x="33" y="0"/>
                    <a:pt x="33" y="0"/>
                    <a:pt x="33" y="0"/>
                  </a:cubicBezTo>
                  <a:cubicBezTo>
                    <a:pt x="35" y="0"/>
                    <a:pt x="36" y="1"/>
                    <a:pt x="36" y="3"/>
                  </a:cubicBezTo>
                  <a:cubicBezTo>
                    <a:pt x="36" y="5"/>
                    <a:pt x="35" y="7"/>
                    <a:pt x="3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5" name="Freeform 761">
              <a:extLst>
                <a:ext uri="{FF2B5EF4-FFF2-40B4-BE49-F238E27FC236}">
                  <a16:creationId xmlns:a16="http://schemas.microsoft.com/office/drawing/2014/main" id="{69F3C53E-69D0-1B76-0CDA-9F91AD14A790}"/>
                </a:ext>
              </a:extLst>
            </p:cNvPr>
            <p:cNvSpPr>
              <a:spLocks/>
            </p:cNvSpPr>
            <p:nvPr/>
          </p:nvSpPr>
          <p:spPr bwMode="auto">
            <a:xfrm>
              <a:off x="-6146800" y="3649663"/>
              <a:ext cx="42863" cy="9525"/>
            </a:xfrm>
            <a:custGeom>
              <a:avLst/>
              <a:gdLst>
                <a:gd name="T0" fmla="*/ 33 w 36"/>
                <a:gd name="T1" fmla="*/ 8 h 8"/>
                <a:gd name="T2" fmla="*/ 4 w 36"/>
                <a:gd name="T3" fmla="*/ 8 h 8"/>
                <a:gd name="T4" fmla="*/ 0 w 36"/>
                <a:gd name="T5" fmla="*/ 4 h 8"/>
                <a:gd name="T6" fmla="*/ 4 w 36"/>
                <a:gd name="T7" fmla="*/ 0 h 8"/>
                <a:gd name="T8" fmla="*/ 33 w 36"/>
                <a:gd name="T9" fmla="*/ 0 h 8"/>
                <a:gd name="T10" fmla="*/ 36 w 36"/>
                <a:gd name="T11" fmla="*/ 4 h 8"/>
                <a:gd name="T12" fmla="*/ 33 w 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3" y="8"/>
                  </a:moveTo>
                  <a:cubicBezTo>
                    <a:pt x="4" y="8"/>
                    <a:pt x="4" y="8"/>
                    <a:pt x="4" y="8"/>
                  </a:cubicBezTo>
                  <a:cubicBezTo>
                    <a:pt x="2" y="8"/>
                    <a:pt x="0" y="6"/>
                    <a:pt x="0" y="4"/>
                  </a:cubicBezTo>
                  <a:cubicBezTo>
                    <a:pt x="0" y="2"/>
                    <a:pt x="2" y="0"/>
                    <a:pt x="4" y="0"/>
                  </a:cubicBezTo>
                  <a:cubicBezTo>
                    <a:pt x="33" y="0"/>
                    <a:pt x="33" y="0"/>
                    <a:pt x="33" y="0"/>
                  </a:cubicBezTo>
                  <a:cubicBezTo>
                    <a:pt x="35" y="0"/>
                    <a:pt x="36" y="2"/>
                    <a:pt x="36" y="4"/>
                  </a:cubicBezTo>
                  <a:cubicBezTo>
                    <a:pt x="36" y="6"/>
                    <a:pt x="35" y="8"/>
                    <a:pt x="33"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9" name="Shape12_20200717_142329">
            <a:extLst>
              <a:ext uri="{FF2B5EF4-FFF2-40B4-BE49-F238E27FC236}">
                <a16:creationId xmlns:a16="http://schemas.microsoft.com/office/drawing/2014/main" id="{409E4260-F8DF-9541-BF57-EC3FA19B6F3F}"/>
              </a:ext>
            </a:extLst>
          </p:cNvPr>
          <p:cNvGrpSpPr>
            <a:grpSpLocks noChangeAspect="1"/>
          </p:cNvGrpSpPr>
          <p:nvPr/>
        </p:nvGrpSpPr>
        <p:grpSpPr>
          <a:xfrm>
            <a:off x="1914401" y="3874759"/>
            <a:ext cx="529858" cy="519798"/>
            <a:chOff x="-6913563" y="4224338"/>
            <a:chExt cx="250826" cy="246063"/>
          </a:xfrm>
          <a:solidFill>
            <a:schemeClr val="accent1"/>
          </a:solidFill>
        </p:grpSpPr>
        <p:sp>
          <p:nvSpPr>
            <p:cNvPr id="119" name="Freeform 762">
              <a:extLst>
                <a:ext uri="{FF2B5EF4-FFF2-40B4-BE49-F238E27FC236}">
                  <a16:creationId xmlns:a16="http://schemas.microsoft.com/office/drawing/2014/main" id="{771B554A-18B9-D015-C4C7-3B8CB3DBBEE5}"/>
                </a:ext>
              </a:extLst>
            </p:cNvPr>
            <p:cNvSpPr>
              <a:spLocks noEditPoints="1"/>
            </p:cNvSpPr>
            <p:nvPr/>
          </p:nvSpPr>
          <p:spPr bwMode="auto">
            <a:xfrm>
              <a:off x="-6810375" y="4224338"/>
              <a:ext cx="46038" cy="4445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7 h 38"/>
                <a:gd name="T12" fmla="*/ 7 w 38"/>
                <a:gd name="T13" fmla="*/ 19 h 38"/>
                <a:gd name="T14" fmla="*/ 19 w 38"/>
                <a:gd name="T15" fmla="*/ 31 h 38"/>
                <a:gd name="T16" fmla="*/ 31 w 38"/>
                <a:gd name="T17" fmla="*/ 19 h 38"/>
                <a:gd name="T18" fmla="*/ 19 w 38"/>
                <a:gd name="T19"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30"/>
                    <a:pt x="0" y="19"/>
                  </a:cubicBezTo>
                  <a:cubicBezTo>
                    <a:pt x="0" y="8"/>
                    <a:pt x="8" y="0"/>
                    <a:pt x="19" y="0"/>
                  </a:cubicBezTo>
                  <a:cubicBezTo>
                    <a:pt x="30" y="0"/>
                    <a:pt x="38" y="8"/>
                    <a:pt x="38" y="19"/>
                  </a:cubicBezTo>
                  <a:cubicBezTo>
                    <a:pt x="38" y="30"/>
                    <a:pt x="30" y="38"/>
                    <a:pt x="19" y="38"/>
                  </a:cubicBezTo>
                  <a:close/>
                  <a:moveTo>
                    <a:pt x="19" y="7"/>
                  </a:moveTo>
                  <a:cubicBezTo>
                    <a:pt x="12" y="7"/>
                    <a:pt x="7" y="12"/>
                    <a:pt x="7" y="19"/>
                  </a:cubicBezTo>
                  <a:cubicBezTo>
                    <a:pt x="7" y="26"/>
                    <a:pt x="12" y="31"/>
                    <a:pt x="19" y="31"/>
                  </a:cubicBezTo>
                  <a:cubicBezTo>
                    <a:pt x="26" y="31"/>
                    <a:pt x="31" y="26"/>
                    <a:pt x="31" y="19"/>
                  </a:cubicBezTo>
                  <a:cubicBezTo>
                    <a:pt x="31" y="12"/>
                    <a:pt x="26" y="7"/>
                    <a:pt x="19"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0" name="Freeform 763">
              <a:extLst>
                <a:ext uri="{FF2B5EF4-FFF2-40B4-BE49-F238E27FC236}">
                  <a16:creationId xmlns:a16="http://schemas.microsoft.com/office/drawing/2014/main" id="{07FC5FFD-0986-7F68-8C09-0243D0EC73BC}"/>
                </a:ext>
              </a:extLst>
            </p:cNvPr>
            <p:cNvSpPr>
              <a:spLocks noEditPoints="1"/>
            </p:cNvSpPr>
            <p:nvPr/>
          </p:nvSpPr>
          <p:spPr bwMode="auto">
            <a:xfrm>
              <a:off x="-6913563" y="4291013"/>
              <a:ext cx="80963" cy="179388"/>
            </a:xfrm>
            <a:custGeom>
              <a:avLst/>
              <a:gdLst>
                <a:gd name="T0" fmla="*/ 54 w 68"/>
                <a:gd name="T1" fmla="*/ 150 h 150"/>
                <a:gd name="T2" fmla="*/ 43 w 68"/>
                <a:gd name="T3" fmla="*/ 145 h 150"/>
                <a:gd name="T4" fmla="*/ 32 w 68"/>
                <a:gd name="T5" fmla="*/ 150 h 150"/>
                <a:gd name="T6" fmla="*/ 18 w 68"/>
                <a:gd name="T7" fmla="*/ 135 h 150"/>
                <a:gd name="T8" fmla="*/ 18 w 68"/>
                <a:gd name="T9" fmla="*/ 77 h 150"/>
                <a:gd name="T10" fmla="*/ 14 w 68"/>
                <a:gd name="T11" fmla="*/ 79 h 150"/>
                <a:gd name="T12" fmla="*/ 4 w 68"/>
                <a:gd name="T13" fmla="*/ 75 h 150"/>
                <a:gd name="T14" fmla="*/ 0 w 68"/>
                <a:gd name="T15" fmla="*/ 66 h 150"/>
                <a:gd name="T16" fmla="*/ 0 w 68"/>
                <a:gd name="T17" fmla="*/ 21 h 150"/>
                <a:gd name="T18" fmla="*/ 21 w 68"/>
                <a:gd name="T19" fmla="*/ 0 h 150"/>
                <a:gd name="T20" fmla="*/ 64 w 68"/>
                <a:gd name="T21" fmla="*/ 0 h 150"/>
                <a:gd name="T22" fmla="*/ 67 w 68"/>
                <a:gd name="T23" fmla="*/ 2 h 150"/>
                <a:gd name="T24" fmla="*/ 67 w 68"/>
                <a:gd name="T25" fmla="*/ 5 h 150"/>
                <a:gd name="T26" fmla="*/ 66 w 68"/>
                <a:gd name="T27" fmla="*/ 10 h 150"/>
                <a:gd name="T28" fmla="*/ 66 w 68"/>
                <a:gd name="T29" fmla="*/ 59 h 150"/>
                <a:gd name="T30" fmla="*/ 67 w 68"/>
                <a:gd name="T31" fmla="*/ 62 h 150"/>
                <a:gd name="T32" fmla="*/ 68 w 68"/>
                <a:gd name="T33" fmla="*/ 64 h 150"/>
                <a:gd name="T34" fmla="*/ 68 w 68"/>
                <a:gd name="T35" fmla="*/ 66 h 150"/>
                <a:gd name="T36" fmla="*/ 68 w 68"/>
                <a:gd name="T37" fmla="*/ 66 h 150"/>
                <a:gd name="T38" fmla="*/ 68 w 68"/>
                <a:gd name="T39" fmla="*/ 66 h 150"/>
                <a:gd name="T40" fmla="*/ 68 w 68"/>
                <a:gd name="T41" fmla="*/ 135 h 150"/>
                <a:gd name="T42" fmla="*/ 54 w 68"/>
                <a:gd name="T43" fmla="*/ 150 h 150"/>
                <a:gd name="T44" fmla="*/ 46 w 68"/>
                <a:gd name="T45" fmla="*/ 135 h 150"/>
                <a:gd name="T46" fmla="*/ 54 w 68"/>
                <a:gd name="T47" fmla="*/ 143 h 150"/>
                <a:gd name="T48" fmla="*/ 61 w 68"/>
                <a:gd name="T49" fmla="*/ 135 h 150"/>
                <a:gd name="T50" fmla="*/ 61 w 68"/>
                <a:gd name="T51" fmla="*/ 66 h 150"/>
                <a:gd name="T52" fmla="*/ 61 w 68"/>
                <a:gd name="T53" fmla="*/ 66 h 150"/>
                <a:gd name="T54" fmla="*/ 61 w 68"/>
                <a:gd name="T55" fmla="*/ 65 h 150"/>
                <a:gd name="T56" fmla="*/ 59 w 68"/>
                <a:gd name="T57" fmla="*/ 59 h 150"/>
                <a:gd name="T58" fmla="*/ 59 w 68"/>
                <a:gd name="T59" fmla="*/ 10 h 150"/>
                <a:gd name="T60" fmla="*/ 59 w 68"/>
                <a:gd name="T61" fmla="*/ 7 h 150"/>
                <a:gd name="T62" fmla="*/ 21 w 68"/>
                <a:gd name="T63" fmla="*/ 7 h 150"/>
                <a:gd name="T64" fmla="*/ 8 w 68"/>
                <a:gd name="T65" fmla="*/ 21 h 150"/>
                <a:gd name="T66" fmla="*/ 8 w 68"/>
                <a:gd name="T67" fmla="*/ 66 h 150"/>
                <a:gd name="T68" fmla="*/ 9 w 68"/>
                <a:gd name="T69" fmla="*/ 70 h 150"/>
                <a:gd name="T70" fmla="*/ 13 w 68"/>
                <a:gd name="T71" fmla="*/ 71 h 150"/>
                <a:gd name="T72" fmla="*/ 18 w 68"/>
                <a:gd name="T73" fmla="*/ 66 h 150"/>
                <a:gd name="T74" fmla="*/ 18 w 68"/>
                <a:gd name="T75" fmla="*/ 35 h 150"/>
                <a:gd name="T76" fmla="*/ 21 w 68"/>
                <a:gd name="T77" fmla="*/ 31 h 150"/>
                <a:gd name="T78" fmla="*/ 25 w 68"/>
                <a:gd name="T79" fmla="*/ 35 h 150"/>
                <a:gd name="T80" fmla="*/ 25 w 68"/>
                <a:gd name="T81" fmla="*/ 135 h 150"/>
                <a:gd name="T82" fmla="*/ 32 w 68"/>
                <a:gd name="T83" fmla="*/ 143 h 150"/>
                <a:gd name="T84" fmla="*/ 39 w 68"/>
                <a:gd name="T85" fmla="*/ 135 h 150"/>
                <a:gd name="T86" fmla="*/ 39 w 68"/>
                <a:gd name="T87" fmla="*/ 83 h 150"/>
                <a:gd name="T88" fmla="*/ 43 w 68"/>
                <a:gd name="T89" fmla="*/ 79 h 150"/>
                <a:gd name="T90" fmla="*/ 46 w 68"/>
                <a:gd name="T91" fmla="*/ 83 h 150"/>
                <a:gd name="T92" fmla="*/ 46 w 68"/>
                <a:gd name="T93" fmla="*/ 13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150">
                  <a:moveTo>
                    <a:pt x="54" y="150"/>
                  </a:moveTo>
                  <a:cubicBezTo>
                    <a:pt x="49" y="150"/>
                    <a:pt x="45" y="148"/>
                    <a:pt x="43" y="145"/>
                  </a:cubicBezTo>
                  <a:cubicBezTo>
                    <a:pt x="40" y="148"/>
                    <a:pt x="36" y="150"/>
                    <a:pt x="32" y="150"/>
                  </a:cubicBezTo>
                  <a:cubicBezTo>
                    <a:pt x="24" y="150"/>
                    <a:pt x="18" y="143"/>
                    <a:pt x="18" y="135"/>
                  </a:cubicBezTo>
                  <a:cubicBezTo>
                    <a:pt x="18" y="77"/>
                    <a:pt x="18" y="77"/>
                    <a:pt x="18" y="77"/>
                  </a:cubicBezTo>
                  <a:cubicBezTo>
                    <a:pt x="16" y="78"/>
                    <a:pt x="15" y="78"/>
                    <a:pt x="14" y="79"/>
                  </a:cubicBezTo>
                  <a:cubicBezTo>
                    <a:pt x="10" y="79"/>
                    <a:pt x="7" y="78"/>
                    <a:pt x="4" y="75"/>
                  </a:cubicBezTo>
                  <a:cubicBezTo>
                    <a:pt x="2" y="73"/>
                    <a:pt x="0" y="70"/>
                    <a:pt x="0" y="66"/>
                  </a:cubicBezTo>
                  <a:cubicBezTo>
                    <a:pt x="0" y="21"/>
                    <a:pt x="0" y="21"/>
                    <a:pt x="0" y="21"/>
                  </a:cubicBezTo>
                  <a:cubicBezTo>
                    <a:pt x="0" y="10"/>
                    <a:pt x="10" y="0"/>
                    <a:pt x="21" y="0"/>
                  </a:cubicBezTo>
                  <a:cubicBezTo>
                    <a:pt x="64" y="0"/>
                    <a:pt x="64" y="0"/>
                    <a:pt x="64" y="0"/>
                  </a:cubicBezTo>
                  <a:cubicBezTo>
                    <a:pt x="65" y="0"/>
                    <a:pt x="66" y="1"/>
                    <a:pt x="67" y="2"/>
                  </a:cubicBezTo>
                  <a:cubicBezTo>
                    <a:pt x="68" y="3"/>
                    <a:pt x="68" y="4"/>
                    <a:pt x="67" y="5"/>
                  </a:cubicBezTo>
                  <a:cubicBezTo>
                    <a:pt x="67" y="7"/>
                    <a:pt x="66" y="8"/>
                    <a:pt x="66" y="10"/>
                  </a:cubicBezTo>
                  <a:cubicBezTo>
                    <a:pt x="66" y="59"/>
                    <a:pt x="66" y="59"/>
                    <a:pt x="66" y="59"/>
                  </a:cubicBezTo>
                  <a:cubicBezTo>
                    <a:pt x="66" y="60"/>
                    <a:pt x="67" y="61"/>
                    <a:pt x="67" y="62"/>
                  </a:cubicBezTo>
                  <a:cubicBezTo>
                    <a:pt x="68" y="63"/>
                    <a:pt x="68" y="64"/>
                    <a:pt x="68" y="64"/>
                  </a:cubicBezTo>
                  <a:cubicBezTo>
                    <a:pt x="68" y="66"/>
                    <a:pt x="68" y="66"/>
                    <a:pt x="68" y="66"/>
                  </a:cubicBezTo>
                  <a:cubicBezTo>
                    <a:pt x="68" y="66"/>
                    <a:pt x="68" y="66"/>
                    <a:pt x="68" y="66"/>
                  </a:cubicBezTo>
                  <a:cubicBezTo>
                    <a:pt x="68" y="66"/>
                    <a:pt x="68" y="66"/>
                    <a:pt x="68" y="66"/>
                  </a:cubicBezTo>
                  <a:cubicBezTo>
                    <a:pt x="68" y="135"/>
                    <a:pt x="68" y="135"/>
                    <a:pt x="68" y="135"/>
                  </a:cubicBezTo>
                  <a:cubicBezTo>
                    <a:pt x="68" y="143"/>
                    <a:pt x="62" y="150"/>
                    <a:pt x="54" y="150"/>
                  </a:cubicBezTo>
                  <a:close/>
                  <a:moveTo>
                    <a:pt x="46" y="135"/>
                  </a:moveTo>
                  <a:cubicBezTo>
                    <a:pt x="46" y="139"/>
                    <a:pt x="50" y="143"/>
                    <a:pt x="54" y="143"/>
                  </a:cubicBezTo>
                  <a:cubicBezTo>
                    <a:pt x="58" y="143"/>
                    <a:pt x="61" y="139"/>
                    <a:pt x="61" y="135"/>
                  </a:cubicBezTo>
                  <a:cubicBezTo>
                    <a:pt x="61" y="66"/>
                    <a:pt x="61" y="66"/>
                    <a:pt x="61" y="66"/>
                  </a:cubicBezTo>
                  <a:cubicBezTo>
                    <a:pt x="61" y="66"/>
                    <a:pt x="61" y="66"/>
                    <a:pt x="61" y="66"/>
                  </a:cubicBezTo>
                  <a:cubicBezTo>
                    <a:pt x="61" y="66"/>
                    <a:pt x="61" y="66"/>
                    <a:pt x="61" y="65"/>
                  </a:cubicBezTo>
                  <a:cubicBezTo>
                    <a:pt x="60" y="63"/>
                    <a:pt x="59" y="61"/>
                    <a:pt x="59" y="59"/>
                  </a:cubicBezTo>
                  <a:cubicBezTo>
                    <a:pt x="59" y="10"/>
                    <a:pt x="59" y="10"/>
                    <a:pt x="59" y="10"/>
                  </a:cubicBezTo>
                  <a:cubicBezTo>
                    <a:pt x="59" y="9"/>
                    <a:pt x="59" y="8"/>
                    <a:pt x="59" y="7"/>
                  </a:cubicBezTo>
                  <a:cubicBezTo>
                    <a:pt x="21" y="7"/>
                    <a:pt x="21" y="7"/>
                    <a:pt x="21" y="7"/>
                  </a:cubicBezTo>
                  <a:cubicBezTo>
                    <a:pt x="14" y="7"/>
                    <a:pt x="8" y="14"/>
                    <a:pt x="8" y="21"/>
                  </a:cubicBezTo>
                  <a:cubicBezTo>
                    <a:pt x="8" y="66"/>
                    <a:pt x="8" y="66"/>
                    <a:pt x="8" y="66"/>
                  </a:cubicBezTo>
                  <a:cubicBezTo>
                    <a:pt x="8" y="68"/>
                    <a:pt x="8" y="69"/>
                    <a:pt x="9" y="70"/>
                  </a:cubicBezTo>
                  <a:cubicBezTo>
                    <a:pt x="10" y="71"/>
                    <a:pt x="12" y="71"/>
                    <a:pt x="13" y="71"/>
                  </a:cubicBezTo>
                  <a:cubicBezTo>
                    <a:pt x="16" y="71"/>
                    <a:pt x="18" y="69"/>
                    <a:pt x="18" y="66"/>
                  </a:cubicBezTo>
                  <a:cubicBezTo>
                    <a:pt x="18" y="35"/>
                    <a:pt x="18" y="35"/>
                    <a:pt x="18" y="35"/>
                  </a:cubicBezTo>
                  <a:cubicBezTo>
                    <a:pt x="18" y="33"/>
                    <a:pt x="19" y="31"/>
                    <a:pt x="21" y="31"/>
                  </a:cubicBezTo>
                  <a:cubicBezTo>
                    <a:pt x="23" y="31"/>
                    <a:pt x="25" y="33"/>
                    <a:pt x="25" y="35"/>
                  </a:cubicBezTo>
                  <a:cubicBezTo>
                    <a:pt x="25" y="135"/>
                    <a:pt x="25" y="135"/>
                    <a:pt x="25" y="135"/>
                  </a:cubicBezTo>
                  <a:cubicBezTo>
                    <a:pt x="25" y="139"/>
                    <a:pt x="28" y="143"/>
                    <a:pt x="32" y="143"/>
                  </a:cubicBezTo>
                  <a:cubicBezTo>
                    <a:pt x="36" y="143"/>
                    <a:pt x="39" y="139"/>
                    <a:pt x="39" y="135"/>
                  </a:cubicBezTo>
                  <a:cubicBezTo>
                    <a:pt x="39" y="83"/>
                    <a:pt x="39" y="83"/>
                    <a:pt x="39" y="83"/>
                  </a:cubicBezTo>
                  <a:cubicBezTo>
                    <a:pt x="39" y="81"/>
                    <a:pt x="41" y="79"/>
                    <a:pt x="43" y="79"/>
                  </a:cubicBezTo>
                  <a:cubicBezTo>
                    <a:pt x="45" y="79"/>
                    <a:pt x="46" y="81"/>
                    <a:pt x="46" y="83"/>
                  </a:cubicBezTo>
                  <a:lnTo>
                    <a:pt x="46" y="13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1" name="Freeform 764">
              <a:extLst>
                <a:ext uri="{FF2B5EF4-FFF2-40B4-BE49-F238E27FC236}">
                  <a16:creationId xmlns:a16="http://schemas.microsoft.com/office/drawing/2014/main" id="{338D44ED-79FF-CF8E-C551-3AE9240B7DF6}"/>
                </a:ext>
              </a:extLst>
            </p:cNvPr>
            <p:cNvSpPr>
              <a:spLocks noEditPoints="1"/>
            </p:cNvSpPr>
            <p:nvPr/>
          </p:nvSpPr>
          <p:spPr bwMode="auto">
            <a:xfrm>
              <a:off x="-6883400" y="4243388"/>
              <a:ext cx="42863" cy="4286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7 h 36"/>
                <a:gd name="T12" fmla="*/ 7 w 36"/>
                <a:gd name="T13" fmla="*/ 18 h 36"/>
                <a:gd name="T14" fmla="*/ 18 w 36"/>
                <a:gd name="T15" fmla="*/ 29 h 36"/>
                <a:gd name="T16" fmla="*/ 29 w 36"/>
                <a:gd name="T17" fmla="*/ 18 h 36"/>
                <a:gd name="T18" fmla="*/ 18 w 36"/>
                <a:gd name="T19"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7"/>
                  </a:moveTo>
                  <a:cubicBezTo>
                    <a:pt x="12" y="7"/>
                    <a:pt x="7" y="12"/>
                    <a:pt x="7" y="18"/>
                  </a:cubicBezTo>
                  <a:cubicBezTo>
                    <a:pt x="7" y="24"/>
                    <a:pt x="12" y="29"/>
                    <a:pt x="18" y="29"/>
                  </a:cubicBezTo>
                  <a:cubicBezTo>
                    <a:pt x="24" y="29"/>
                    <a:pt x="29" y="24"/>
                    <a:pt x="29" y="18"/>
                  </a:cubicBezTo>
                  <a:cubicBezTo>
                    <a:pt x="29" y="12"/>
                    <a:pt x="24" y="7"/>
                    <a:pt x="1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2" name="Freeform 765">
              <a:extLst>
                <a:ext uri="{FF2B5EF4-FFF2-40B4-BE49-F238E27FC236}">
                  <a16:creationId xmlns:a16="http://schemas.microsoft.com/office/drawing/2014/main" id="{A784F9B6-C847-C9E4-B349-83144660DFFF}"/>
                </a:ext>
              </a:extLst>
            </p:cNvPr>
            <p:cNvSpPr>
              <a:spLocks noEditPoints="1"/>
            </p:cNvSpPr>
            <p:nvPr/>
          </p:nvSpPr>
          <p:spPr bwMode="auto">
            <a:xfrm>
              <a:off x="-6743700" y="4291013"/>
              <a:ext cx="80963" cy="179388"/>
            </a:xfrm>
            <a:custGeom>
              <a:avLst/>
              <a:gdLst>
                <a:gd name="T0" fmla="*/ 36 w 68"/>
                <a:gd name="T1" fmla="*/ 150 h 150"/>
                <a:gd name="T2" fmla="*/ 25 w 68"/>
                <a:gd name="T3" fmla="*/ 145 h 150"/>
                <a:gd name="T4" fmla="*/ 15 w 68"/>
                <a:gd name="T5" fmla="*/ 150 h 150"/>
                <a:gd name="T6" fmla="*/ 0 w 68"/>
                <a:gd name="T7" fmla="*/ 135 h 150"/>
                <a:gd name="T8" fmla="*/ 0 w 68"/>
                <a:gd name="T9" fmla="*/ 66 h 150"/>
                <a:gd name="T10" fmla="*/ 0 w 68"/>
                <a:gd name="T11" fmla="*/ 65 h 150"/>
                <a:gd name="T12" fmla="*/ 2 w 68"/>
                <a:gd name="T13" fmla="*/ 59 h 150"/>
                <a:gd name="T14" fmla="*/ 2 w 68"/>
                <a:gd name="T15" fmla="*/ 10 h 150"/>
                <a:gd name="T16" fmla="*/ 1 w 68"/>
                <a:gd name="T17" fmla="*/ 5 h 150"/>
                <a:gd name="T18" fmla="*/ 1 w 68"/>
                <a:gd name="T19" fmla="*/ 2 h 150"/>
                <a:gd name="T20" fmla="*/ 4 w 68"/>
                <a:gd name="T21" fmla="*/ 0 h 150"/>
                <a:gd name="T22" fmla="*/ 47 w 68"/>
                <a:gd name="T23" fmla="*/ 0 h 150"/>
                <a:gd name="T24" fmla="*/ 68 w 68"/>
                <a:gd name="T25" fmla="*/ 21 h 150"/>
                <a:gd name="T26" fmla="*/ 68 w 68"/>
                <a:gd name="T27" fmla="*/ 66 h 150"/>
                <a:gd name="T28" fmla="*/ 64 w 68"/>
                <a:gd name="T29" fmla="*/ 75 h 150"/>
                <a:gd name="T30" fmla="*/ 54 w 68"/>
                <a:gd name="T31" fmla="*/ 79 h 150"/>
                <a:gd name="T32" fmla="*/ 51 w 68"/>
                <a:gd name="T33" fmla="*/ 77 h 150"/>
                <a:gd name="T34" fmla="*/ 51 w 68"/>
                <a:gd name="T35" fmla="*/ 135 h 150"/>
                <a:gd name="T36" fmla="*/ 36 w 68"/>
                <a:gd name="T37" fmla="*/ 150 h 150"/>
                <a:gd name="T38" fmla="*/ 29 w 68"/>
                <a:gd name="T39" fmla="*/ 135 h 150"/>
                <a:gd name="T40" fmla="*/ 36 w 68"/>
                <a:gd name="T41" fmla="*/ 143 h 150"/>
                <a:gd name="T42" fmla="*/ 43 w 68"/>
                <a:gd name="T43" fmla="*/ 135 h 150"/>
                <a:gd name="T44" fmla="*/ 43 w 68"/>
                <a:gd name="T45" fmla="*/ 66 h 150"/>
                <a:gd name="T46" fmla="*/ 43 w 68"/>
                <a:gd name="T47" fmla="*/ 66 h 150"/>
                <a:gd name="T48" fmla="*/ 43 w 68"/>
                <a:gd name="T49" fmla="*/ 35 h 150"/>
                <a:gd name="T50" fmla="*/ 47 w 68"/>
                <a:gd name="T51" fmla="*/ 31 h 150"/>
                <a:gd name="T52" fmla="*/ 51 w 68"/>
                <a:gd name="T53" fmla="*/ 35 h 150"/>
                <a:gd name="T54" fmla="*/ 51 w 68"/>
                <a:gd name="T55" fmla="*/ 66 h 150"/>
                <a:gd name="T56" fmla="*/ 51 w 68"/>
                <a:gd name="T57" fmla="*/ 66 h 150"/>
                <a:gd name="T58" fmla="*/ 55 w 68"/>
                <a:gd name="T59" fmla="*/ 71 h 150"/>
                <a:gd name="T60" fmla="*/ 59 w 68"/>
                <a:gd name="T61" fmla="*/ 70 h 150"/>
                <a:gd name="T62" fmla="*/ 61 w 68"/>
                <a:gd name="T63" fmla="*/ 66 h 150"/>
                <a:gd name="T64" fmla="*/ 61 w 68"/>
                <a:gd name="T65" fmla="*/ 21 h 150"/>
                <a:gd name="T66" fmla="*/ 47 w 68"/>
                <a:gd name="T67" fmla="*/ 7 h 150"/>
                <a:gd name="T68" fmla="*/ 9 w 68"/>
                <a:gd name="T69" fmla="*/ 7 h 150"/>
                <a:gd name="T70" fmla="*/ 9 w 68"/>
                <a:gd name="T71" fmla="*/ 10 h 150"/>
                <a:gd name="T72" fmla="*/ 9 w 68"/>
                <a:gd name="T73" fmla="*/ 59 h 150"/>
                <a:gd name="T74" fmla="*/ 7 w 68"/>
                <a:gd name="T75" fmla="*/ 67 h 150"/>
                <a:gd name="T76" fmla="*/ 7 w 68"/>
                <a:gd name="T77" fmla="*/ 135 h 150"/>
                <a:gd name="T78" fmla="*/ 15 w 68"/>
                <a:gd name="T79" fmla="*/ 143 h 150"/>
                <a:gd name="T80" fmla="*/ 22 w 68"/>
                <a:gd name="T81" fmla="*/ 135 h 150"/>
                <a:gd name="T82" fmla="*/ 22 w 68"/>
                <a:gd name="T83" fmla="*/ 83 h 150"/>
                <a:gd name="T84" fmla="*/ 25 w 68"/>
                <a:gd name="T85" fmla="*/ 79 h 150"/>
                <a:gd name="T86" fmla="*/ 29 w 68"/>
                <a:gd name="T87" fmla="*/ 83 h 150"/>
                <a:gd name="T88" fmla="*/ 29 w 68"/>
                <a:gd name="T89" fmla="*/ 13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150">
                  <a:moveTo>
                    <a:pt x="36" y="150"/>
                  </a:moveTo>
                  <a:cubicBezTo>
                    <a:pt x="32" y="150"/>
                    <a:pt x="28" y="148"/>
                    <a:pt x="25" y="145"/>
                  </a:cubicBezTo>
                  <a:cubicBezTo>
                    <a:pt x="23" y="148"/>
                    <a:pt x="19" y="150"/>
                    <a:pt x="15" y="150"/>
                  </a:cubicBezTo>
                  <a:cubicBezTo>
                    <a:pt x="7" y="150"/>
                    <a:pt x="0" y="143"/>
                    <a:pt x="0" y="135"/>
                  </a:cubicBezTo>
                  <a:cubicBezTo>
                    <a:pt x="0" y="66"/>
                    <a:pt x="0" y="66"/>
                    <a:pt x="0" y="66"/>
                  </a:cubicBezTo>
                  <a:cubicBezTo>
                    <a:pt x="0" y="66"/>
                    <a:pt x="0" y="65"/>
                    <a:pt x="0" y="65"/>
                  </a:cubicBezTo>
                  <a:cubicBezTo>
                    <a:pt x="1" y="63"/>
                    <a:pt x="2" y="60"/>
                    <a:pt x="2" y="59"/>
                  </a:cubicBezTo>
                  <a:cubicBezTo>
                    <a:pt x="2" y="10"/>
                    <a:pt x="2" y="10"/>
                    <a:pt x="2" y="10"/>
                  </a:cubicBezTo>
                  <a:cubicBezTo>
                    <a:pt x="2" y="8"/>
                    <a:pt x="1" y="7"/>
                    <a:pt x="1" y="5"/>
                  </a:cubicBezTo>
                  <a:cubicBezTo>
                    <a:pt x="0" y="4"/>
                    <a:pt x="0" y="3"/>
                    <a:pt x="1" y="2"/>
                  </a:cubicBezTo>
                  <a:cubicBezTo>
                    <a:pt x="2" y="1"/>
                    <a:pt x="3" y="0"/>
                    <a:pt x="4" y="0"/>
                  </a:cubicBezTo>
                  <a:cubicBezTo>
                    <a:pt x="47" y="0"/>
                    <a:pt x="47" y="0"/>
                    <a:pt x="47" y="0"/>
                  </a:cubicBezTo>
                  <a:cubicBezTo>
                    <a:pt x="58" y="0"/>
                    <a:pt x="68" y="10"/>
                    <a:pt x="68" y="21"/>
                  </a:cubicBezTo>
                  <a:cubicBezTo>
                    <a:pt x="68" y="66"/>
                    <a:pt x="68" y="66"/>
                    <a:pt x="68" y="66"/>
                  </a:cubicBezTo>
                  <a:cubicBezTo>
                    <a:pt x="68" y="70"/>
                    <a:pt x="66" y="73"/>
                    <a:pt x="64" y="75"/>
                  </a:cubicBezTo>
                  <a:cubicBezTo>
                    <a:pt x="61" y="78"/>
                    <a:pt x="58" y="79"/>
                    <a:pt x="54" y="79"/>
                  </a:cubicBezTo>
                  <a:cubicBezTo>
                    <a:pt x="53" y="78"/>
                    <a:pt x="52" y="78"/>
                    <a:pt x="51" y="77"/>
                  </a:cubicBezTo>
                  <a:cubicBezTo>
                    <a:pt x="51" y="135"/>
                    <a:pt x="51" y="135"/>
                    <a:pt x="51" y="135"/>
                  </a:cubicBezTo>
                  <a:cubicBezTo>
                    <a:pt x="51" y="143"/>
                    <a:pt x="44" y="150"/>
                    <a:pt x="36" y="150"/>
                  </a:cubicBezTo>
                  <a:close/>
                  <a:moveTo>
                    <a:pt x="29" y="135"/>
                  </a:moveTo>
                  <a:cubicBezTo>
                    <a:pt x="29" y="139"/>
                    <a:pt x="32" y="143"/>
                    <a:pt x="36" y="143"/>
                  </a:cubicBezTo>
                  <a:cubicBezTo>
                    <a:pt x="40" y="143"/>
                    <a:pt x="43" y="139"/>
                    <a:pt x="43" y="135"/>
                  </a:cubicBezTo>
                  <a:cubicBezTo>
                    <a:pt x="43" y="66"/>
                    <a:pt x="43" y="66"/>
                    <a:pt x="43" y="66"/>
                  </a:cubicBezTo>
                  <a:cubicBezTo>
                    <a:pt x="43" y="66"/>
                    <a:pt x="43" y="66"/>
                    <a:pt x="43" y="66"/>
                  </a:cubicBezTo>
                  <a:cubicBezTo>
                    <a:pt x="43" y="35"/>
                    <a:pt x="43" y="35"/>
                    <a:pt x="43" y="35"/>
                  </a:cubicBezTo>
                  <a:cubicBezTo>
                    <a:pt x="43" y="33"/>
                    <a:pt x="45" y="31"/>
                    <a:pt x="47" y="31"/>
                  </a:cubicBezTo>
                  <a:cubicBezTo>
                    <a:pt x="49" y="31"/>
                    <a:pt x="51" y="33"/>
                    <a:pt x="51" y="35"/>
                  </a:cubicBezTo>
                  <a:cubicBezTo>
                    <a:pt x="51" y="66"/>
                    <a:pt x="51" y="66"/>
                    <a:pt x="51" y="66"/>
                  </a:cubicBezTo>
                  <a:cubicBezTo>
                    <a:pt x="51" y="66"/>
                    <a:pt x="51" y="66"/>
                    <a:pt x="51" y="66"/>
                  </a:cubicBezTo>
                  <a:cubicBezTo>
                    <a:pt x="51" y="69"/>
                    <a:pt x="53" y="71"/>
                    <a:pt x="55" y="71"/>
                  </a:cubicBezTo>
                  <a:cubicBezTo>
                    <a:pt x="56" y="71"/>
                    <a:pt x="58" y="71"/>
                    <a:pt x="59" y="70"/>
                  </a:cubicBezTo>
                  <a:cubicBezTo>
                    <a:pt x="60" y="69"/>
                    <a:pt x="61" y="68"/>
                    <a:pt x="61" y="66"/>
                  </a:cubicBezTo>
                  <a:cubicBezTo>
                    <a:pt x="61" y="21"/>
                    <a:pt x="61" y="21"/>
                    <a:pt x="61" y="21"/>
                  </a:cubicBezTo>
                  <a:cubicBezTo>
                    <a:pt x="61" y="14"/>
                    <a:pt x="54" y="7"/>
                    <a:pt x="47" y="7"/>
                  </a:cubicBezTo>
                  <a:cubicBezTo>
                    <a:pt x="9" y="7"/>
                    <a:pt x="9" y="7"/>
                    <a:pt x="9" y="7"/>
                  </a:cubicBezTo>
                  <a:cubicBezTo>
                    <a:pt x="9" y="8"/>
                    <a:pt x="9" y="9"/>
                    <a:pt x="9" y="10"/>
                  </a:cubicBezTo>
                  <a:cubicBezTo>
                    <a:pt x="9" y="59"/>
                    <a:pt x="9" y="59"/>
                    <a:pt x="9" y="59"/>
                  </a:cubicBezTo>
                  <a:cubicBezTo>
                    <a:pt x="9" y="61"/>
                    <a:pt x="8" y="65"/>
                    <a:pt x="7" y="67"/>
                  </a:cubicBezTo>
                  <a:cubicBezTo>
                    <a:pt x="7" y="135"/>
                    <a:pt x="7" y="135"/>
                    <a:pt x="7" y="135"/>
                  </a:cubicBezTo>
                  <a:cubicBezTo>
                    <a:pt x="7" y="139"/>
                    <a:pt x="11" y="143"/>
                    <a:pt x="15" y="143"/>
                  </a:cubicBezTo>
                  <a:cubicBezTo>
                    <a:pt x="18" y="143"/>
                    <a:pt x="22" y="139"/>
                    <a:pt x="22" y="135"/>
                  </a:cubicBezTo>
                  <a:cubicBezTo>
                    <a:pt x="22" y="83"/>
                    <a:pt x="22" y="83"/>
                    <a:pt x="22" y="83"/>
                  </a:cubicBezTo>
                  <a:cubicBezTo>
                    <a:pt x="22" y="81"/>
                    <a:pt x="23" y="79"/>
                    <a:pt x="25" y="79"/>
                  </a:cubicBezTo>
                  <a:cubicBezTo>
                    <a:pt x="27" y="79"/>
                    <a:pt x="29" y="81"/>
                    <a:pt x="29" y="83"/>
                  </a:cubicBezTo>
                  <a:lnTo>
                    <a:pt x="29" y="13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3" name="Freeform 766">
              <a:extLst>
                <a:ext uri="{FF2B5EF4-FFF2-40B4-BE49-F238E27FC236}">
                  <a16:creationId xmlns:a16="http://schemas.microsoft.com/office/drawing/2014/main" id="{164FAB1C-80E8-3058-7759-6F7C1AA85292}"/>
                </a:ext>
              </a:extLst>
            </p:cNvPr>
            <p:cNvSpPr>
              <a:spLocks noEditPoints="1"/>
            </p:cNvSpPr>
            <p:nvPr/>
          </p:nvSpPr>
          <p:spPr bwMode="auto">
            <a:xfrm>
              <a:off x="-6842125" y="4276726"/>
              <a:ext cx="109538" cy="193675"/>
            </a:xfrm>
            <a:custGeom>
              <a:avLst/>
              <a:gdLst>
                <a:gd name="T0" fmla="*/ 58 w 92"/>
                <a:gd name="T1" fmla="*/ 162 h 162"/>
                <a:gd name="T2" fmla="*/ 46 w 92"/>
                <a:gd name="T3" fmla="*/ 156 h 162"/>
                <a:gd name="T4" fmla="*/ 34 w 92"/>
                <a:gd name="T5" fmla="*/ 162 h 162"/>
                <a:gd name="T6" fmla="*/ 19 w 92"/>
                <a:gd name="T7" fmla="*/ 146 h 162"/>
                <a:gd name="T8" fmla="*/ 19 w 92"/>
                <a:gd name="T9" fmla="*/ 83 h 162"/>
                <a:gd name="T10" fmla="*/ 14 w 92"/>
                <a:gd name="T11" fmla="*/ 84 h 162"/>
                <a:gd name="T12" fmla="*/ 2 w 92"/>
                <a:gd name="T13" fmla="*/ 78 h 162"/>
                <a:gd name="T14" fmla="*/ 0 w 92"/>
                <a:gd name="T15" fmla="*/ 71 h 162"/>
                <a:gd name="T16" fmla="*/ 0 w 92"/>
                <a:gd name="T17" fmla="*/ 22 h 162"/>
                <a:gd name="T18" fmla="*/ 2 w 92"/>
                <a:gd name="T19" fmla="*/ 15 h 162"/>
                <a:gd name="T20" fmla="*/ 23 w 92"/>
                <a:gd name="T21" fmla="*/ 0 h 162"/>
                <a:gd name="T22" fmla="*/ 70 w 92"/>
                <a:gd name="T23" fmla="*/ 0 h 162"/>
                <a:gd name="T24" fmla="*/ 90 w 92"/>
                <a:gd name="T25" fmla="*/ 15 h 162"/>
                <a:gd name="T26" fmla="*/ 90 w 92"/>
                <a:gd name="T27" fmla="*/ 15 h 162"/>
                <a:gd name="T28" fmla="*/ 92 w 92"/>
                <a:gd name="T29" fmla="*/ 22 h 162"/>
                <a:gd name="T30" fmla="*/ 92 w 92"/>
                <a:gd name="T31" fmla="*/ 71 h 162"/>
                <a:gd name="T32" fmla="*/ 90 w 92"/>
                <a:gd name="T33" fmla="*/ 78 h 162"/>
                <a:gd name="T34" fmla="*/ 78 w 92"/>
                <a:gd name="T35" fmla="*/ 84 h 162"/>
                <a:gd name="T36" fmla="*/ 73 w 92"/>
                <a:gd name="T37" fmla="*/ 83 h 162"/>
                <a:gd name="T38" fmla="*/ 73 w 92"/>
                <a:gd name="T39" fmla="*/ 146 h 162"/>
                <a:gd name="T40" fmla="*/ 58 w 92"/>
                <a:gd name="T41" fmla="*/ 162 h 162"/>
                <a:gd name="T42" fmla="*/ 46 w 92"/>
                <a:gd name="T43" fmla="*/ 143 h 162"/>
                <a:gd name="T44" fmla="*/ 50 w 92"/>
                <a:gd name="T45" fmla="*/ 146 h 162"/>
                <a:gd name="T46" fmla="*/ 58 w 92"/>
                <a:gd name="T47" fmla="*/ 154 h 162"/>
                <a:gd name="T48" fmla="*/ 66 w 92"/>
                <a:gd name="T49" fmla="*/ 146 h 162"/>
                <a:gd name="T50" fmla="*/ 66 w 92"/>
                <a:gd name="T51" fmla="*/ 71 h 162"/>
                <a:gd name="T52" fmla="*/ 70 w 92"/>
                <a:gd name="T53" fmla="*/ 67 h 162"/>
                <a:gd name="T54" fmla="*/ 70 w 92"/>
                <a:gd name="T55" fmla="*/ 67 h 162"/>
                <a:gd name="T56" fmla="*/ 73 w 92"/>
                <a:gd name="T57" fmla="*/ 71 h 162"/>
                <a:gd name="T58" fmla="*/ 78 w 92"/>
                <a:gd name="T59" fmla="*/ 77 h 162"/>
                <a:gd name="T60" fmla="*/ 84 w 92"/>
                <a:gd name="T61" fmla="*/ 74 h 162"/>
                <a:gd name="T62" fmla="*/ 85 w 92"/>
                <a:gd name="T63" fmla="*/ 71 h 162"/>
                <a:gd name="T64" fmla="*/ 85 w 92"/>
                <a:gd name="T65" fmla="*/ 22 h 162"/>
                <a:gd name="T66" fmla="*/ 84 w 92"/>
                <a:gd name="T67" fmla="*/ 17 h 162"/>
                <a:gd name="T68" fmla="*/ 84 w 92"/>
                <a:gd name="T69" fmla="*/ 17 h 162"/>
                <a:gd name="T70" fmla="*/ 70 w 92"/>
                <a:gd name="T71" fmla="*/ 7 h 162"/>
                <a:gd name="T72" fmla="*/ 23 w 92"/>
                <a:gd name="T73" fmla="*/ 7 h 162"/>
                <a:gd name="T74" fmla="*/ 8 w 92"/>
                <a:gd name="T75" fmla="*/ 17 h 162"/>
                <a:gd name="T76" fmla="*/ 7 w 92"/>
                <a:gd name="T77" fmla="*/ 22 h 162"/>
                <a:gd name="T78" fmla="*/ 7 w 92"/>
                <a:gd name="T79" fmla="*/ 71 h 162"/>
                <a:gd name="T80" fmla="*/ 8 w 92"/>
                <a:gd name="T81" fmla="*/ 74 h 162"/>
                <a:gd name="T82" fmla="*/ 14 w 92"/>
                <a:gd name="T83" fmla="*/ 77 h 162"/>
                <a:gd name="T84" fmla="*/ 19 w 92"/>
                <a:gd name="T85" fmla="*/ 71 h 162"/>
                <a:gd name="T86" fmla="*/ 23 w 92"/>
                <a:gd name="T87" fmla="*/ 67 h 162"/>
                <a:gd name="T88" fmla="*/ 26 w 92"/>
                <a:gd name="T89" fmla="*/ 71 h 162"/>
                <a:gd name="T90" fmla="*/ 26 w 92"/>
                <a:gd name="T91" fmla="*/ 146 h 162"/>
                <a:gd name="T92" fmla="*/ 34 w 92"/>
                <a:gd name="T93" fmla="*/ 154 h 162"/>
                <a:gd name="T94" fmla="*/ 42 w 92"/>
                <a:gd name="T95" fmla="*/ 146 h 162"/>
                <a:gd name="T96" fmla="*/ 46 w 92"/>
                <a:gd name="T97" fmla="*/ 14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162">
                  <a:moveTo>
                    <a:pt x="58" y="162"/>
                  </a:moveTo>
                  <a:cubicBezTo>
                    <a:pt x="53" y="162"/>
                    <a:pt x="49" y="159"/>
                    <a:pt x="46" y="156"/>
                  </a:cubicBezTo>
                  <a:cubicBezTo>
                    <a:pt x="43" y="159"/>
                    <a:pt x="39" y="162"/>
                    <a:pt x="34" y="162"/>
                  </a:cubicBezTo>
                  <a:cubicBezTo>
                    <a:pt x="26" y="162"/>
                    <a:pt x="19" y="155"/>
                    <a:pt x="19" y="146"/>
                  </a:cubicBezTo>
                  <a:cubicBezTo>
                    <a:pt x="19" y="83"/>
                    <a:pt x="19" y="83"/>
                    <a:pt x="19" y="83"/>
                  </a:cubicBezTo>
                  <a:cubicBezTo>
                    <a:pt x="18" y="84"/>
                    <a:pt x="16" y="84"/>
                    <a:pt x="14" y="84"/>
                  </a:cubicBezTo>
                  <a:cubicBezTo>
                    <a:pt x="10" y="85"/>
                    <a:pt x="5" y="82"/>
                    <a:pt x="2" y="78"/>
                  </a:cubicBezTo>
                  <a:cubicBezTo>
                    <a:pt x="1" y="76"/>
                    <a:pt x="0" y="74"/>
                    <a:pt x="0" y="71"/>
                  </a:cubicBezTo>
                  <a:cubicBezTo>
                    <a:pt x="0" y="22"/>
                    <a:pt x="0" y="22"/>
                    <a:pt x="0" y="22"/>
                  </a:cubicBezTo>
                  <a:cubicBezTo>
                    <a:pt x="0" y="20"/>
                    <a:pt x="1" y="17"/>
                    <a:pt x="2" y="15"/>
                  </a:cubicBezTo>
                  <a:cubicBezTo>
                    <a:pt x="5" y="6"/>
                    <a:pt x="13" y="0"/>
                    <a:pt x="23" y="0"/>
                  </a:cubicBezTo>
                  <a:cubicBezTo>
                    <a:pt x="70" y="0"/>
                    <a:pt x="70" y="0"/>
                    <a:pt x="70" y="0"/>
                  </a:cubicBezTo>
                  <a:cubicBezTo>
                    <a:pt x="79" y="0"/>
                    <a:pt x="87" y="6"/>
                    <a:pt x="90" y="15"/>
                  </a:cubicBezTo>
                  <a:cubicBezTo>
                    <a:pt x="90" y="15"/>
                    <a:pt x="90" y="15"/>
                    <a:pt x="90" y="15"/>
                  </a:cubicBezTo>
                  <a:cubicBezTo>
                    <a:pt x="91" y="17"/>
                    <a:pt x="92" y="20"/>
                    <a:pt x="92" y="22"/>
                  </a:cubicBezTo>
                  <a:cubicBezTo>
                    <a:pt x="92" y="71"/>
                    <a:pt x="92" y="71"/>
                    <a:pt x="92" y="71"/>
                  </a:cubicBezTo>
                  <a:cubicBezTo>
                    <a:pt x="92" y="74"/>
                    <a:pt x="91" y="76"/>
                    <a:pt x="90" y="78"/>
                  </a:cubicBezTo>
                  <a:cubicBezTo>
                    <a:pt x="87" y="82"/>
                    <a:pt x="82" y="85"/>
                    <a:pt x="78" y="84"/>
                  </a:cubicBezTo>
                  <a:cubicBezTo>
                    <a:pt x="76" y="84"/>
                    <a:pt x="74" y="84"/>
                    <a:pt x="73" y="83"/>
                  </a:cubicBezTo>
                  <a:cubicBezTo>
                    <a:pt x="73" y="146"/>
                    <a:pt x="73" y="146"/>
                    <a:pt x="73" y="146"/>
                  </a:cubicBezTo>
                  <a:cubicBezTo>
                    <a:pt x="73" y="155"/>
                    <a:pt x="66" y="162"/>
                    <a:pt x="58" y="162"/>
                  </a:cubicBezTo>
                  <a:close/>
                  <a:moveTo>
                    <a:pt x="46" y="143"/>
                  </a:moveTo>
                  <a:cubicBezTo>
                    <a:pt x="48" y="143"/>
                    <a:pt x="50" y="144"/>
                    <a:pt x="50" y="146"/>
                  </a:cubicBezTo>
                  <a:cubicBezTo>
                    <a:pt x="50" y="151"/>
                    <a:pt x="53" y="154"/>
                    <a:pt x="58" y="154"/>
                  </a:cubicBezTo>
                  <a:cubicBezTo>
                    <a:pt x="62" y="154"/>
                    <a:pt x="66" y="151"/>
                    <a:pt x="66" y="146"/>
                  </a:cubicBezTo>
                  <a:cubicBezTo>
                    <a:pt x="66" y="71"/>
                    <a:pt x="66" y="71"/>
                    <a:pt x="66" y="71"/>
                  </a:cubicBezTo>
                  <a:cubicBezTo>
                    <a:pt x="66" y="69"/>
                    <a:pt x="68" y="67"/>
                    <a:pt x="70" y="67"/>
                  </a:cubicBezTo>
                  <a:cubicBezTo>
                    <a:pt x="70" y="67"/>
                    <a:pt x="70" y="67"/>
                    <a:pt x="70" y="67"/>
                  </a:cubicBezTo>
                  <a:cubicBezTo>
                    <a:pt x="72" y="67"/>
                    <a:pt x="73" y="69"/>
                    <a:pt x="73" y="71"/>
                  </a:cubicBezTo>
                  <a:cubicBezTo>
                    <a:pt x="73" y="74"/>
                    <a:pt x="75" y="77"/>
                    <a:pt x="78" y="77"/>
                  </a:cubicBezTo>
                  <a:cubicBezTo>
                    <a:pt x="80" y="77"/>
                    <a:pt x="82" y="76"/>
                    <a:pt x="84" y="74"/>
                  </a:cubicBezTo>
                  <a:cubicBezTo>
                    <a:pt x="84" y="73"/>
                    <a:pt x="85" y="72"/>
                    <a:pt x="85" y="71"/>
                  </a:cubicBezTo>
                  <a:cubicBezTo>
                    <a:pt x="85" y="22"/>
                    <a:pt x="85" y="22"/>
                    <a:pt x="85" y="22"/>
                  </a:cubicBezTo>
                  <a:cubicBezTo>
                    <a:pt x="85" y="20"/>
                    <a:pt x="84" y="19"/>
                    <a:pt x="84" y="17"/>
                  </a:cubicBezTo>
                  <a:cubicBezTo>
                    <a:pt x="84" y="17"/>
                    <a:pt x="84" y="17"/>
                    <a:pt x="84" y="17"/>
                  </a:cubicBezTo>
                  <a:cubicBezTo>
                    <a:pt x="82" y="11"/>
                    <a:pt x="76" y="7"/>
                    <a:pt x="70" y="7"/>
                  </a:cubicBezTo>
                  <a:cubicBezTo>
                    <a:pt x="23" y="7"/>
                    <a:pt x="23" y="7"/>
                    <a:pt x="23" y="7"/>
                  </a:cubicBezTo>
                  <a:cubicBezTo>
                    <a:pt x="16" y="7"/>
                    <a:pt x="11" y="11"/>
                    <a:pt x="8" y="17"/>
                  </a:cubicBezTo>
                  <a:cubicBezTo>
                    <a:pt x="8" y="19"/>
                    <a:pt x="7" y="20"/>
                    <a:pt x="7" y="22"/>
                  </a:cubicBezTo>
                  <a:cubicBezTo>
                    <a:pt x="7" y="71"/>
                    <a:pt x="7" y="71"/>
                    <a:pt x="7" y="71"/>
                  </a:cubicBezTo>
                  <a:cubicBezTo>
                    <a:pt x="7" y="72"/>
                    <a:pt x="8" y="73"/>
                    <a:pt x="8" y="74"/>
                  </a:cubicBezTo>
                  <a:cubicBezTo>
                    <a:pt x="10" y="76"/>
                    <a:pt x="12" y="77"/>
                    <a:pt x="14" y="77"/>
                  </a:cubicBezTo>
                  <a:cubicBezTo>
                    <a:pt x="17" y="77"/>
                    <a:pt x="19" y="74"/>
                    <a:pt x="19" y="71"/>
                  </a:cubicBezTo>
                  <a:cubicBezTo>
                    <a:pt x="19" y="69"/>
                    <a:pt x="21" y="67"/>
                    <a:pt x="23" y="67"/>
                  </a:cubicBezTo>
                  <a:cubicBezTo>
                    <a:pt x="25" y="67"/>
                    <a:pt x="26" y="69"/>
                    <a:pt x="26" y="71"/>
                  </a:cubicBezTo>
                  <a:cubicBezTo>
                    <a:pt x="26" y="146"/>
                    <a:pt x="26" y="146"/>
                    <a:pt x="26" y="146"/>
                  </a:cubicBezTo>
                  <a:cubicBezTo>
                    <a:pt x="26" y="151"/>
                    <a:pt x="30" y="154"/>
                    <a:pt x="34" y="154"/>
                  </a:cubicBezTo>
                  <a:cubicBezTo>
                    <a:pt x="39" y="154"/>
                    <a:pt x="42" y="151"/>
                    <a:pt x="42" y="146"/>
                  </a:cubicBezTo>
                  <a:cubicBezTo>
                    <a:pt x="42" y="144"/>
                    <a:pt x="44" y="143"/>
                    <a:pt x="46"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4" name="Freeform 767">
              <a:extLst>
                <a:ext uri="{FF2B5EF4-FFF2-40B4-BE49-F238E27FC236}">
                  <a16:creationId xmlns:a16="http://schemas.microsoft.com/office/drawing/2014/main" id="{434A9250-1B06-8ED0-32AD-DAACFF91C6DF}"/>
                </a:ext>
              </a:extLst>
            </p:cNvPr>
            <p:cNvSpPr>
              <a:spLocks noEditPoints="1"/>
            </p:cNvSpPr>
            <p:nvPr/>
          </p:nvSpPr>
          <p:spPr bwMode="auto">
            <a:xfrm>
              <a:off x="-6735763" y="4243388"/>
              <a:ext cx="44450" cy="4286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7 h 36"/>
                <a:gd name="T12" fmla="*/ 7 w 36"/>
                <a:gd name="T13" fmla="*/ 18 h 36"/>
                <a:gd name="T14" fmla="*/ 18 w 36"/>
                <a:gd name="T15" fmla="*/ 29 h 36"/>
                <a:gd name="T16" fmla="*/ 29 w 36"/>
                <a:gd name="T17" fmla="*/ 18 h 36"/>
                <a:gd name="T18" fmla="*/ 18 w 36"/>
                <a:gd name="T19"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7"/>
                  </a:moveTo>
                  <a:cubicBezTo>
                    <a:pt x="12" y="7"/>
                    <a:pt x="7" y="12"/>
                    <a:pt x="7" y="18"/>
                  </a:cubicBezTo>
                  <a:cubicBezTo>
                    <a:pt x="7" y="24"/>
                    <a:pt x="12" y="29"/>
                    <a:pt x="18" y="29"/>
                  </a:cubicBezTo>
                  <a:cubicBezTo>
                    <a:pt x="24" y="29"/>
                    <a:pt x="29" y="24"/>
                    <a:pt x="29" y="18"/>
                  </a:cubicBezTo>
                  <a:cubicBezTo>
                    <a:pt x="29" y="12"/>
                    <a:pt x="24" y="7"/>
                    <a:pt x="1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5" name="Freeform 768">
              <a:extLst>
                <a:ext uri="{FF2B5EF4-FFF2-40B4-BE49-F238E27FC236}">
                  <a16:creationId xmlns:a16="http://schemas.microsoft.com/office/drawing/2014/main" id="{14FFD711-DCBD-14A1-56F6-23234BA73440}"/>
                </a:ext>
              </a:extLst>
            </p:cNvPr>
            <p:cNvSpPr>
              <a:spLocks/>
            </p:cNvSpPr>
            <p:nvPr/>
          </p:nvSpPr>
          <p:spPr bwMode="auto">
            <a:xfrm>
              <a:off x="-6792913" y="4379913"/>
              <a:ext cx="9525" cy="76200"/>
            </a:xfrm>
            <a:custGeom>
              <a:avLst/>
              <a:gdLst>
                <a:gd name="T0" fmla="*/ 4 w 8"/>
                <a:gd name="T1" fmla="*/ 64 h 64"/>
                <a:gd name="T2" fmla="*/ 0 w 8"/>
                <a:gd name="T3" fmla="*/ 60 h 64"/>
                <a:gd name="T4" fmla="*/ 0 w 8"/>
                <a:gd name="T5" fmla="*/ 4 h 64"/>
                <a:gd name="T6" fmla="*/ 4 w 8"/>
                <a:gd name="T7" fmla="*/ 0 h 64"/>
                <a:gd name="T8" fmla="*/ 8 w 8"/>
                <a:gd name="T9" fmla="*/ 4 h 64"/>
                <a:gd name="T10" fmla="*/ 8 w 8"/>
                <a:gd name="T11" fmla="*/ 60 h 64"/>
                <a:gd name="T12" fmla="*/ 4 w 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8" h="64">
                  <a:moveTo>
                    <a:pt x="4" y="64"/>
                  </a:moveTo>
                  <a:cubicBezTo>
                    <a:pt x="2" y="64"/>
                    <a:pt x="0" y="62"/>
                    <a:pt x="0" y="60"/>
                  </a:cubicBezTo>
                  <a:cubicBezTo>
                    <a:pt x="0" y="4"/>
                    <a:pt x="0" y="4"/>
                    <a:pt x="0" y="4"/>
                  </a:cubicBezTo>
                  <a:cubicBezTo>
                    <a:pt x="0" y="2"/>
                    <a:pt x="2" y="0"/>
                    <a:pt x="4" y="0"/>
                  </a:cubicBezTo>
                  <a:cubicBezTo>
                    <a:pt x="6" y="0"/>
                    <a:pt x="8" y="2"/>
                    <a:pt x="8" y="4"/>
                  </a:cubicBezTo>
                  <a:cubicBezTo>
                    <a:pt x="8" y="60"/>
                    <a:pt x="8" y="60"/>
                    <a:pt x="8" y="60"/>
                  </a:cubicBezTo>
                  <a:cubicBezTo>
                    <a:pt x="8" y="62"/>
                    <a:pt x="6" y="64"/>
                    <a:pt x="4"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6" name="Freeform 769">
              <a:extLst>
                <a:ext uri="{FF2B5EF4-FFF2-40B4-BE49-F238E27FC236}">
                  <a16:creationId xmlns:a16="http://schemas.microsoft.com/office/drawing/2014/main" id="{9A571640-9106-2F31-644C-5DA9CFCC3E4E}"/>
                </a:ext>
              </a:extLst>
            </p:cNvPr>
            <p:cNvSpPr>
              <a:spLocks/>
            </p:cNvSpPr>
            <p:nvPr/>
          </p:nvSpPr>
          <p:spPr bwMode="auto">
            <a:xfrm>
              <a:off x="-6819900" y="4311651"/>
              <a:ext cx="7938" cy="53975"/>
            </a:xfrm>
            <a:custGeom>
              <a:avLst/>
              <a:gdLst>
                <a:gd name="T0" fmla="*/ 4 w 7"/>
                <a:gd name="T1" fmla="*/ 46 h 46"/>
                <a:gd name="T2" fmla="*/ 0 w 7"/>
                <a:gd name="T3" fmla="*/ 42 h 46"/>
                <a:gd name="T4" fmla="*/ 0 w 7"/>
                <a:gd name="T5" fmla="*/ 4 h 46"/>
                <a:gd name="T6" fmla="*/ 4 w 7"/>
                <a:gd name="T7" fmla="*/ 0 h 46"/>
                <a:gd name="T8" fmla="*/ 7 w 7"/>
                <a:gd name="T9" fmla="*/ 4 h 46"/>
                <a:gd name="T10" fmla="*/ 7 w 7"/>
                <a:gd name="T11" fmla="*/ 42 h 46"/>
                <a:gd name="T12" fmla="*/ 4 w 7"/>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 h="46">
                  <a:moveTo>
                    <a:pt x="4" y="46"/>
                  </a:moveTo>
                  <a:cubicBezTo>
                    <a:pt x="2" y="46"/>
                    <a:pt x="0" y="44"/>
                    <a:pt x="0" y="42"/>
                  </a:cubicBezTo>
                  <a:cubicBezTo>
                    <a:pt x="0" y="4"/>
                    <a:pt x="0" y="4"/>
                    <a:pt x="0" y="4"/>
                  </a:cubicBezTo>
                  <a:cubicBezTo>
                    <a:pt x="0" y="2"/>
                    <a:pt x="2" y="0"/>
                    <a:pt x="4" y="0"/>
                  </a:cubicBezTo>
                  <a:cubicBezTo>
                    <a:pt x="6" y="0"/>
                    <a:pt x="7" y="2"/>
                    <a:pt x="7" y="4"/>
                  </a:cubicBezTo>
                  <a:cubicBezTo>
                    <a:pt x="7" y="42"/>
                    <a:pt x="7" y="42"/>
                    <a:pt x="7" y="42"/>
                  </a:cubicBezTo>
                  <a:cubicBezTo>
                    <a:pt x="7" y="44"/>
                    <a:pt x="6" y="46"/>
                    <a:pt x="4"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7" name="Freeform 770">
              <a:extLst>
                <a:ext uri="{FF2B5EF4-FFF2-40B4-BE49-F238E27FC236}">
                  <a16:creationId xmlns:a16="http://schemas.microsoft.com/office/drawing/2014/main" id="{BD148951-8A0C-334B-F8EF-FB446530A095}"/>
                </a:ext>
              </a:extLst>
            </p:cNvPr>
            <p:cNvSpPr>
              <a:spLocks/>
            </p:cNvSpPr>
            <p:nvPr/>
          </p:nvSpPr>
          <p:spPr bwMode="auto">
            <a:xfrm>
              <a:off x="-6764338" y="4311651"/>
              <a:ext cx="9525" cy="53975"/>
            </a:xfrm>
            <a:custGeom>
              <a:avLst/>
              <a:gdLst>
                <a:gd name="T0" fmla="*/ 4 w 7"/>
                <a:gd name="T1" fmla="*/ 46 h 46"/>
                <a:gd name="T2" fmla="*/ 0 w 7"/>
                <a:gd name="T3" fmla="*/ 42 h 46"/>
                <a:gd name="T4" fmla="*/ 0 w 7"/>
                <a:gd name="T5" fmla="*/ 4 h 46"/>
                <a:gd name="T6" fmla="*/ 4 w 7"/>
                <a:gd name="T7" fmla="*/ 0 h 46"/>
                <a:gd name="T8" fmla="*/ 7 w 7"/>
                <a:gd name="T9" fmla="*/ 4 h 46"/>
                <a:gd name="T10" fmla="*/ 7 w 7"/>
                <a:gd name="T11" fmla="*/ 42 h 46"/>
                <a:gd name="T12" fmla="*/ 4 w 7"/>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 h="46">
                  <a:moveTo>
                    <a:pt x="4" y="46"/>
                  </a:moveTo>
                  <a:cubicBezTo>
                    <a:pt x="2" y="46"/>
                    <a:pt x="0" y="44"/>
                    <a:pt x="0" y="42"/>
                  </a:cubicBezTo>
                  <a:cubicBezTo>
                    <a:pt x="0" y="4"/>
                    <a:pt x="0" y="4"/>
                    <a:pt x="0" y="4"/>
                  </a:cubicBezTo>
                  <a:cubicBezTo>
                    <a:pt x="0" y="2"/>
                    <a:pt x="2" y="0"/>
                    <a:pt x="4" y="0"/>
                  </a:cubicBezTo>
                  <a:cubicBezTo>
                    <a:pt x="6" y="0"/>
                    <a:pt x="7" y="2"/>
                    <a:pt x="7" y="4"/>
                  </a:cubicBezTo>
                  <a:cubicBezTo>
                    <a:pt x="7" y="42"/>
                    <a:pt x="7" y="42"/>
                    <a:pt x="7" y="42"/>
                  </a:cubicBezTo>
                  <a:cubicBezTo>
                    <a:pt x="7" y="44"/>
                    <a:pt x="6" y="46"/>
                    <a:pt x="4"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0" name="Shape13_20200717_142329">
            <a:extLst>
              <a:ext uri="{FF2B5EF4-FFF2-40B4-BE49-F238E27FC236}">
                <a16:creationId xmlns:a16="http://schemas.microsoft.com/office/drawing/2014/main" id="{8441DFFA-2137-5673-F613-987D0006E579}"/>
              </a:ext>
            </a:extLst>
          </p:cNvPr>
          <p:cNvGrpSpPr>
            <a:grpSpLocks noChangeAspect="1"/>
          </p:cNvGrpSpPr>
          <p:nvPr/>
        </p:nvGrpSpPr>
        <p:grpSpPr>
          <a:xfrm>
            <a:off x="3221634" y="2565850"/>
            <a:ext cx="526504" cy="526504"/>
            <a:chOff x="-4672013" y="3006726"/>
            <a:chExt cx="249238" cy="249237"/>
          </a:xfrm>
          <a:solidFill>
            <a:schemeClr val="accent1"/>
          </a:solidFill>
        </p:grpSpPr>
        <p:sp>
          <p:nvSpPr>
            <p:cNvPr id="112" name="Freeform 771">
              <a:extLst>
                <a:ext uri="{FF2B5EF4-FFF2-40B4-BE49-F238E27FC236}">
                  <a16:creationId xmlns:a16="http://schemas.microsoft.com/office/drawing/2014/main" id="{D1F6817D-703B-E6F1-53A9-5CF1571A14AB}"/>
                </a:ext>
              </a:extLst>
            </p:cNvPr>
            <p:cNvSpPr>
              <a:spLocks noEditPoints="1"/>
            </p:cNvSpPr>
            <p:nvPr/>
          </p:nvSpPr>
          <p:spPr bwMode="auto">
            <a:xfrm>
              <a:off x="-4624388" y="3006726"/>
              <a:ext cx="201613" cy="201613"/>
            </a:xfrm>
            <a:custGeom>
              <a:avLst/>
              <a:gdLst>
                <a:gd name="T0" fmla="*/ 85 w 169"/>
                <a:gd name="T1" fmla="*/ 168 h 168"/>
                <a:gd name="T2" fmla="*/ 0 w 169"/>
                <a:gd name="T3" fmla="*/ 84 h 168"/>
                <a:gd name="T4" fmla="*/ 85 w 169"/>
                <a:gd name="T5" fmla="*/ 0 h 168"/>
                <a:gd name="T6" fmla="*/ 169 w 169"/>
                <a:gd name="T7" fmla="*/ 84 h 168"/>
                <a:gd name="T8" fmla="*/ 85 w 169"/>
                <a:gd name="T9" fmla="*/ 168 h 168"/>
                <a:gd name="T10" fmla="*/ 85 w 169"/>
                <a:gd name="T11" fmla="*/ 7 h 168"/>
                <a:gd name="T12" fmla="*/ 8 w 169"/>
                <a:gd name="T13" fmla="*/ 84 h 168"/>
                <a:gd name="T14" fmla="*/ 85 w 169"/>
                <a:gd name="T15" fmla="*/ 161 h 168"/>
                <a:gd name="T16" fmla="*/ 162 w 169"/>
                <a:gd name="T17" fmla="*/ 84 h 168"/>
                <a:gd name="T18" fmla="*/ 85 w 169"/>
                <a:gd name="T19" fmla="*/ 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8">
                  <a:moveTo>
                    <a:pt x="85" y="168"/>
                  </a:moveTo>
                  <a:cubicBezTo>
                    <a:pt x="38" y="168"/>
                    <a:pt x="0" y="131"/>
                    <a:pt x="0" y="84"/>
                  </a:cubicBezTo>
                  <a:cubicBezTo>
                    <a:pt x="0" y="38"/>
                    <a:pt x="38" y="0"/>
                    <a:pt x="85" y="0"/>
                  </a:cubicBezTo>
                  <a:cubicBezTo>
                    <a:pt x="131" y="0"/>
                    <a:pt x="169" y="38"/>
                    <a:pt x="169" y="84"/>
                  </a:cubicBezTo>
                  <a:cubicBezTo>
                    <a:pt x="169" y="131"/>
                    <a:pt x="131" y="168"/>
                    <a:pt x="85" y="168"/>
                  </a:cubicBezTo>
                  <a:close/>
                  <a:moveTo>
                    <a:pt x="85" y="7"/>
                  </a:moveTo>
                  <a:cubicBezTo>
                    <a:pt x="42" y="7"/>
                    <a:pt x="8" y="42"/>
                    <a:pt x="8" y="84"/>
                  </a:cubicBezTo>
                  <a:cubicBezTo>
                    <a:pt x="8" y="127"/>
                    <a:pt x="42" y="161"/>
                    <a:pt x="85" y="161"/>
                  </a:cubicBezTo>
                  <a:cubicBezTo>
                    <a:pt x="127" y="161"/>
                    <a:pt x="162" y="127"/>
                    <a:pt x="162" y="84"/>
                  </a:cubicBezTo>
                  <a:cubicBezTo>
                    <a:pt x="162" y="42"/>
                    <a:pt x="127" y="7"/>
                    <a:pt x="8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3" name="Freeform 772">
              <a:extLst>
                <a:ext uri="{FF2B5EF4-FFF2-40B4-BE49-F238E27FC236}">
                  <a16:creationId xmlns:a16="http://schemas.microsoft.com/office/drawing/2014/main" id="{01788EAE-6B43-F596-947B-8527D7A98B23}"/>
                </a:ext>
              </a:extLst>
            </p:cNvPr>
            <p:cNvSpPr>
              <a:spLocks noEditPoints="1"/>
            </p:cNvSpPr>
            <p:nvPr/>
          </p:nvSpPr>
          <p:spPr bwMode="auto">
            <a:xfrm>
              <a:off x="-4672013" y="3157538"/>
              <a:ext cx="100013" cy="98425"/>
            </a:xfrm>
            <a:custGeom>
              <a:avLst/>
              <a:gdLst>
                <a:gd name="T0" fmla="*/ 21 w 84"/>
                <a:gd name="T1" fmla="*/ 82 h 82"/>
                <a:gd name="T2" fmla="*/ 21 w 84"/>
                <a:gd name="T3" fmla="*/ 82 h 82"/>
                <a:gd name="T4" fmla="*/ 7 w 84"/>
                <a:gd name="T5" fmla="*/ 76 h 82"/>
                <a:gd name="T6" fmla="*/ 8 w 84"/>
                <a:gd name="T7" fmla="*/ 48 h 82"/>
                <a:gd name="T8" fmla="*/ 55 w 84"/>
                <a:gd name="T9" fmla="*/ 1 h 82"/>
                <a:gd name="T10" fmla="*/ 58 w 84"/>
                <a:gd name="T11" fmla="*/ 0 h 82"/>
                <a:gd name="T12" fmla="*/ 61 w 84"/>
                <a:gd name="T13" fmla="*/ 1 h 82"/>
                <a:gd name="T14" fmla="*/ 82 w 84"/>
                <a:gd name="T15" fmla="*/ 23 h 82"/>
                <a:gd name="T16" fmla="*/ 84 w 84"/>
                <a:gd name="T17" fmla="*/ 25 h 82"/>
                <a:gd name="T18" fmla="*/ 83 w 84"/>
                <a:gd name="T19" fmla="*/ 28 h 82"/>
                <a:gd name="T20" fmla="*/ 35 w 84"/>
                <a:gd name="T21" fmla="*/ 76 h 82"/>
                <a:gd name="T22" fmla="*/ 21 w 84"/>
                <a:gd name="T23" fmla="*/ 82 h 82"/>
                <a:gd name="T24" fmla="*/ 57 w 84"/>
                <a:gd name="T25" fmla="*/ 9 h 82"/>
                <a:gd name="T26" fmla="*/ 13 w 84"/>
                <a:gd name="T27" fmla="*/ 53 h 82"/>
                <a:gd name="T28" fmla="*/ 12 w 84"/>
                <a:gd name="T29" fmla="*/ 71 h 82"/>
                <a:gd name="T30" fmla="*/ 21 w 84"/>
                <a:gd name="T31" fmla="*/ 75 h 82"/>
                <a:gd name="T32" fmla="*/ 21 w 84"/>
                <a:gd name="T33" fmla="*/ 75 h 82"/>
                <a:gd name="T34" fmla="*/ 30 w 84"/>
                <a:gd name="T35" fmla="*/ 71 h 82"/>
                <a:gd name="T36" fmla="*/ 75 w 84"/>
                <a:gd name="T37" fmla="*/ 26 h 82"/>
                <a:gd name="T38" fmla="*/ 57 w 84"/>
                <a:gd name="T39" fmla="*/ 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2">
                  <a:moveTo>
                    <a:pt x="21" y="82"/>
                  </a:moveTo>
                  <a:cubicBezTo>
                    <a:pt x="21" y="82"/>
                    <a:pt x="21" y="82"/>
                    <a:pt x="21" y="82"/>
                  </a:cubicBezTo>
                  <a:cubicBezTo>
                    <a:pt x="15" y="82"/>
                    <a:pt x="11" y="80"/>
                    <a:pt x="7" y="76"/>
                  </a:cubicBezTo>
                  <a:cubicBezTo>
                    <a:pt x="0" y="68"/>
                    <a:pt x="0" y="56"/>
                    <a:pt x="8" y="48"/>
                  </a:cubicBezTo>
                  <a:cubicBezTo>
                    <a:pt x="55" y="1"/>
                    <a:pt x="55" y="1"/>
                    <a:pt x="55" y="1"/>
                  </a:cubicBezTo>
                  <a:cubicBezTo>
                    <a:pt x="56" y="0"/>
                    <a:pt x="57" y="0"/>
                    <a:pt x="58" y="0"/>
                  </a:cubicBezTo>
                  <a:cubicBezTo>
                    <a:pt x="59" y="0"/>
                    <a:pt x="60" y="0"/>
                    <a:pt x="61" y="1"/>
                  </a:cubicBezTo>
                  <a:cubicBezTo>
                    <a:pt x="67" y="10"/>
                    <a:pt x="74" y="17"/>
                    <a:pt x="82" y="23"/>
                  </a:cubicBezTo>
                  <a:cubicBezTo>
                    <a:pt x="83" y="23"/>
                    <a:pt x="84" y="24"/>
                    <a:pt x="84" y="25"/>
                  </a:cubicBezTo>
                  <a:cubicBezTo>
                    <a:pt x="84" y="27"/>
                    <a:pt x="83" y="28"/>
                    <a:pt x="83" y="28"/>
                  </a:cubicBezTo>
                  <a:cubicBezTo>
                    <a:pt x="35" y="76"/>
                    <a:pt x="35" y="76"/>
                    <a:pt x="35" y="76"/>
                  </a:cubicBezTo>
                  <a:cubicBezTo>
                    <a:pt x="31" y="80"/>
                    <a:pt x="26" y="82"/>
                    <a:pt x="21" y="82"/>
                  </a:cubicBezTo>
                  <a:close/>
                  <a:moveTo>
                    <a:pt x="57" y="9"/>
                  </a:moveTo>
                  <a:cubicBezTo>
                    <a:pt x="13" y="53"/>
                    <a:pt x="13" y="53"/>
                    <a:pt x="13" y="53"/>
                  </a:cubicBezTo>
                  <a:cubicBezTo>
                    <a:pt x="8" y="58"/>
                    <a:pt x="8" y="66"/>
                    <a:pt x="12" y="71"/>
                  </a:cubicBezTo>
                  <a:cubicBezTo>
                    <a:pt x="14" y="73"/>
                    <a:pt x="18" y="75"/>
                    <a:pt x="21" y="75"/>
                  </a:cubicBezTo>
                  <a:cubicBezTo>
                    <a:pt x="21" y="75"/>
                    <a:pt x="21" y="75"/>
                    <a:pt x="21" y="75"/>
                  </a:cubicBezTo>
                  <a:cubicBezTo>
                    <a:pt x="24" y="75"/>
                    <a:pt x="27" y="73"/>
                    <a:pt x="30" y="71"/>
                  </a:cubicBezTo>
                  <a:cubicBezTo>
                    <a:pt x="75" y="26"/>
                    <a:pt x="75" y="26"/>
                    <a:pt x="75" y="26"/>
                  </a:cubicBezTo>
                  <a:cubicBezTo>
                    <a:pt x="68" y="21"/>
                    <a:pt x="62" y="15"/>
                    <a:pt x="5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4" name="Freeform 773">
              <a:extLst>
                <a:ext uri="{FF2B5EF4-FFF2-40B4-BE49-F238E27FC236}">
                  <a16:creationId xmlns:a16="http://schemas.microsoft.com/office/drawing/2014/main" id="{2DE0F461-6AFB-91E1-BCFC-E35B0A19A7AE}"/>
                </a:ext>
              </a:extLst>
            </p:cNvPr>
            <p:cNvSpPr>
              <a:spLocks noEditPoints="1"/>
            </p:cNvSpPr>
            <p:nvPr/>
          </p:nvSpPr>
          <p:spPr bwMode="auto">
            <a:xfrm>
              <a:off x="-4573588" y="3094038"/>
              <a:ext cx="101600" cy="69850"/>
            </a:xfrm>
            <a:custGeom>
              <a:avLst/>
              <a:gdLst>
                <a:gd name="T0" fmla="*/ 55 w 85"/>
                <a:gd name="T1" fmla="*/ 58 h 58"/>
                <a:gd name="T2" fmla="*/ 30 w 85"/>
                <a:gd name="T3" fmla="*/ 58 h 58"/>
                <a:gd name="T4" fmla="*/ 21 w 85"/>
                <a:gd name="T5" fmla="*/ 54 h 58"/>
                <a:gd name="T6" fmla="*/ 14 w 85"/>
                <a:gd name="T7" fmla="*/ 57 h 58"/>
                <a:gd name="T8" fmla="*/ 4 w 85"/>
                <a:gd name="T9" fmla="*/ 54 h 58"/>
                <a:gd name="T10" fmla="*/ 0 w 85"/>
                <a:gd name="T11" fmla="*/ 45 h 58"/>
                <a:gd name="T12" fmla="*/ 0 w 85"/>
                <a:gd name="T13" fmla="*/ 20 h 58"/>
                <a:gd name="T14" fmla="*/ 21 w 85"/>
                <a:gd name="T15" fmla="*/ 0 h 58"/>
                <a:gd name="T16" fmla="*/ 64 w 85"/>
                <a:gd name="T17" fmla="*/ 0 h 58"/>
                <a:gd name="T18" fmla="*/ 85 w 85"/>
                <a:gd name="T19" fmla="*/ 20 h 58"/>
                <a:gd name="T20" fmla="*/ 85 w 85"/>
                <a:gd name="T21" fmla="*/ 45 h 58"/>
                <a:gd name="T22" fmla="*/ 81 w 85"/>
                <a:gd name="T23" fmla="*/ 54 h 58"/>
                <a:gd name="T24" fmla="*/ 71 w 85"/>
                <a:gd name="T25" fmla="*/ 57 h 58"/>
                <a:gd name="T26" fmla="*/ 64 w 85"/>
                <a:gd name="T27" fmla="*/ 54 h 58"/>
                <a:gd name="T28" fmla="*/ 55 w 85"/>
                <a:gd name="T29" fmla="*/ 58 h 58"/>
                <a:gd name="T30" fmla="*/ 21 w 85"/>
                <a:gd name="T31" fmla="*/ 41 h 58"/>
                <a:gd name="T32" fmla="*/ 25 w 85"/>
                <a:gd name="T33" fmla="*/ 45 h 58"/>
                <a:gd name="T34" fmla="*/ 30 w 85"/>
                <a:gd name="T35" fmla="*/ 51 h 58"/>
                <a:gd name="T36" fmla="*/ 55 w 85"/>
                <a:gd name="T37" fmla="*/ 51 h 58"/>
                <a:gd name="T38" fmla="*/ 60 w 85"/>
                <a:gd name="T39" fmla="*/ 45 h 58"/>
                <a:gd name="T40" fmla="*/ 64 w 85"/>
                <a:gd name="T41" fmla="*/ 41 h 58"/>
                <a:gd name="T42" fmla="*/ 64 w 85"/>
                <a:gd name="T43" fmla="*/ 41 h 58"/>
                <a:gd name="T44" fmla="*/ 68 w 85"/>
                <a:gd name="T45" fmla="*/ 45 h 58"/>
                <a:gd name="T46" fmla="*/ 72 w 85"/>
                <a:gd name="T47" fmla="*/ 50 h 58"/>
                <a:gd name="T48" fmla="*/ 76 w 85"/>
                <a:gd name="T49" fmla="*/ 49 h 58"/>
                <a:gd name="T50" fmla="*/ 77 w 85"/>
                <a:gd name="T51" fmla="*/ 45 h 58"/>
                <a:gd name="T52" fmla="*/ 77 w 85"/>
                <a:gd name="T53" fmla="*/ 20 h 58"/>
                <a:gd name="T54" fmla="*/ 64 w 85"/>
                <a:gd name="T55" fmla="*/ 7 h 58"/>
                <a:gd name="T56" fmla="*/ 21 w 85"/>
                <a:gd name="T57" fmla="*/ 7 h 58"/>
                <a:gd name="T58" fmla="*/ 8 w 85"/>
                <a:gd name="T59" fmla="*/ 20 h 58"/>
                <a:gd name="T60" fmla="*/ 8 w 85"/>
                <a:gd name="T61" fmla="*/ 45 h 58"/>
                <a:gd name="T62" fmla="*/ 9 w 85"/>
                <a:gd name="T63" fmla="*/ 49 h 58"/>
                <a:gd name="T64" fmla="*/ 13 w 85"/>
                <a:gd name="T65" fmla="*/ 50 h 58"/>
                <a:gd name="T66" fmla="*/ 13 w 85"/>
                <a:gd name="T67" fmla="*/ 50 h 58"/>
                <a:gd name="T68" fmla="*/ 18 w 85"/>
                <a:gd name="T69" fmla="*/ 45 h 58"/>
                <a:gd name="T70" fmla="*/ 21 w 85"/>
                <a:gd name="T71"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58">
                  <a:moveTo>
                    <a:pt x="55" y="58"/>
                  </a:moveTo>
                  <a:cubicBezTo>
                    <a:pt x="30" y="58"/>
                    <a:pt x="30" y="58"/>
                    <a:pt x="30" y="58"/>
                  </a:cubicBezTo>
                  <a:cubicBezTo>
                    <a:pt x="27" y="58"/>
                    <a:pt x="23" y="56"/>
                    <a:pt x="21" y="54"/>
                  </a:cubicBezTo>
                  <a:cubicBezTo>
                    <a:pt x="19" y="56"/>
                    <a:pt x="17" y="57"/>
                    <a:pt x="14" y="57"/>
                  </a:cubicBezTo>
                  <a:cubicBezTo>
                    <a:pt x="10" y="58"/>
                    <a:pt x="7" y="56"/>
                    <a:pt x="4" y="54"/>
                  </a:cubicBezTo>
                  <a:cubicBezTo>
                    <a:pt x="2" y="52"/>
                    <a:pt x="0" y="49"/>
                    <a:pt x="0" y="45"/>
                  </a:cubicBezTo>
                  <a:cubicBezTo>
                    <a:pt x="0" y="20"/>
                    <a:pt x="0" y="20"/>
                    <a:pt x="0" y="20"/>
                  </a:cubicBezTo>
                  <a:cubicBezTo>
                    <a:pt x="0" y="9"/>
                    <a:pt x="10" y="0"/>
                    <a:pt x="21" y="0"/>
                  </a:cubicBezTo>
                  <a:cubicBezTo>
                    <a:pt x="64" y="0"/>
                    <a:pt x="64" y="0"/>
                    <a:pt x="64" y="0"/>
                  </a:cubicBezTo>
                  <a:cubicBezTo>
                    <a:pt x="75" y="0"/>
                    <a:pt x="85" y="9"/>
                    <a:pt x="85" y="20"/>
                  </a:cubicBezTo>
                  <a:cubicBezTo>
                    <a:pt x="85" y="45"/>
                    <a:pt x="85" y="45"/>
                    <a:pt x="85" y="45"/>
                  </a:cubicBezTo>
                  <a:cubicBezTo>
                    <a:pt x="85" y="49"/>
                    <a:pt x="83" y="52"/>
                    <a:pt x="81" y="54"/>
                  </a:cubicBezTo>
                  <a:cubicBezTo>
                    <a:pt x="78" y="56"/>
                    <a:pt x="75" y="58"/>
                    <a:pt x="71" y="57"/>
                  </a:cubicBezTo>
                  <a:cubicBezTo>
                    <a:pt x="68" y="57"/>
                    <a:pt x="66" y="56"/>
                    <a:pt x="64" y="54"/>
                  </a:cubicBezTo>
                  <a:cubicBezTo>
                    <a:pt x="62" y="56"/>
                    <a:pt x="58" y="58"/>
                    <a:pt x="55" y="58"/>
                  </a:cubicBezTo>
                  <a:close/>
                  <a:moveTo>
                    <a:pt x="21" y="41"/>
                  </a:moveTo>
                  <a:cubicBezTo>
                    <a:pt x="23" y="41"/>
                    <a:pt x="25" y="43"/>
                    <a:pt x="25" y="45"/>
                  </a:cubicBezTo>
                  <a:cubicBezTo>
                    <a:pt x="25" y="48"/>
                    <a:pt x="27" y="51"/>
                    <a:pt x="30" y="51"/>
                  </a:cubicBezTo>
                  <a:cubicBezTo>
                    <a:pt x="55" y="51"/>
                    <a:pt x="55" y="51"/>
                    <a:pt x="55" y="51"/>
                  </a:cubicBezTo>
                  <a:cubicBezTo>
                    <a:pt x="58" y="51"/>
                    <a:pt x="60" y="48"/>
                    <a:pt x="60" y="45"/>
                  </a:cubicBezTo>
                  <a:cubicBezTo>
                    <a:pt x="60" y="43"/>
                    <a:pt x="62" y="41"/>
                    <a:pt x="64" y="41"/>
                  </a:cubicBezTo>
                  <a:cubicBezTo>
                    <a:pt x="64" y="41"/>
                    <a:pt x="64" y="41"/>
                    <a:pt x="64" y="41"/>
                  </a:cubicBezTo>
                  <a:cubicBezTo>
                    <a:pt x="66" y="41"/>
                    <a:pt x="68" y="43"/>
                    <a:pt x="68" y="45"/>
                  </a:cubicBezTo>
                  <a:cubicBezTo>
                    <a:pt x="68" y="48"/>
                    <a:pt x="70" y="50"/>
                    <a:pt x="72" y="50"/>
                  </a:cubicBezTo>
                  <a:cubicBezTo>
                    <a:pt x="73" y="50"/>
                    <a:pt x="75" y="50"/>
                    <a:pt x="76" y="49"/>
                  </a:cubicBezTo>
                  <a:cubicBezTo>
                    <a:pt x="77" y="48"/>
                    <a:pt x="77" y="47"/>
                    <a:pt x="77" y="45"/>
                  </a:cubicBezTo>
                  <a:cubicBezTo>
                    <a:pt x="77" y="20"/>
                    <a:pt x="77" y="20"/>
                    <a:pt x="77" y="20"/>
                  </a:cubicBezTo>
                  <a:cubicBezTo>
                    <a:pt x="77" y="13"/>
                    <a:pt x="71" y="7"/>
                    <a:pt x="64" y="7"/>
                  </a:cubicBezTo>
                  <a:cubicBezTo>
                    <a:pt x="21" y="7"/>
                    <a:pt x="21" y="7"/>
                    <a:pt x="21" y="7"/>
                  </a:cubicBezTo>
                  <a:cubicBezTo>
                    <a:pt x="14" y="7"/>
                    <a:pt x="8" y="13"/>
                    <a:pt x="8" y="20"/>
                  </a:cubicBezTo>
                  <a:cubicBezTo>
                    <a:pt x="8" y="45"/>
                    <a:pt x="8" y="45"/>
                    <a:pt x="8" y="45"/>
                  </a:cubicBezTo>
                  <a:cubicBezTo>
                    <a:pt x="8" y="47"/>
                    <a:pt x="8" y="48"/>
                    <a:pt x="9" y="49"/>
                  </a:cubicBezTo>
                  <a:cubicBezTo>
                    <a:pt x="10" y="50"/>
                    <a:pt x="12" y="50"/>
                    <a:pt x="13" y="50"/>
                  </a:cubicBezTo>
                  <a:cubicBezTo>
                    <a:pt x="13" y="50"/>
                    <a:pt x="13" y="50"/>
                    <a:pt x="13" y="50"/>
                  </a:cubicBezTo>
                  <a:cubicBezTo>
                    <a:pt x="16" y="50"/>
                    <a:pt x="18" y="48"/>
                    <a:pt x="18" y="45"/>
                  </a:cubicBezTo>
                  <a:cubicBezTo>
                    <a:pt x="18" y="43"/>
                    <a:pt x="19" y="41"/>
                    <a:pt x="21"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5" name="Freeform 774">
              <a:extLst>
                <a:ext uri="{FF2B5EF4-FFF2-40B4-BE49-F238E27FC236}">
                  <a16:creationId xmlns:a16="http://schemas.microsoft.com/office/drawing/2014/main" id="{41AB9435-AED1-3335-31AA-71C6C9D2E9F5}"/>
                </a:ext>
              </a:extLst>
            </p:cNvPr>
            <p:cNvSpPr>
              <a:spLocks/>
            </p:cNvSpPr>
            <p:nvPr/>
          </p:nvSpPr>
          <p:spPr bwMode="auto">
            <a:xfrm>
              <a:off x="-4552950" y="3094038"/>
              <a:ext cx="60325" cy="7938"/>
            </a:xfrm>
            <a:custGeom>
              <a:avLst/>
              <a:gdLst>
                <a:gd name="T0" fmla="*/ 46 w 50"/>
                <a:gd name="T1" fmla="*/ 7 h 7"/>
                <a:gd name="T2" fmla="*/ 3 w 50"/>
                <a:gd name="T3" fmla="*/ 7 h 7"/>
                <a:gd name="T4" fmla="*/ 0 w 50"/>
                <a:gd name="T5" fmla="*/ 3 h 7"/>
                <a:gd name="T6" fmla="*/ 3 w 50"/>
                <a:gd name="T7" fmla="*/ 0 h 7"/>
                <a:gd name="T8" fmla="*/ 46 w 50"/>
                <a:gd name="T9" fmla="*/ 0 h 7"/>
                <a:gd name="T10" fmla="*/ 50 w 50"/>
                <a:gd name="T11" fmla="*/ 3 h 7"/>
                <a:gd name="T12" fmla="*/ 46 w 5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0" h="7">
                  <a:moveTo>
                    <a:pt x="46" y="7"/>
                  </a:moveTo>
                  <a:cubicBezTo>
                    <a:pt x="3" y="7"/>
                    <a:pt x="3" y="7"/>
                    <a:pt x="3" y="7"/>
                  </a:cubicBezTo>
                  <a:cubicBezTo>
                    <a:pt x="1" y="7"/>
                    <a:pt x="0" y="5"/>
                    <a:pt x="0" y="3"/>
                  </a:cubicBezTo>
                  <a:cubicBezTo>
                    <a:pt x="0" y="1"/>
                    <a:pt x="1" y="0"/>
                    <a:pt x="3" y="0"/>
                  </a:cubicBezTo>
                  <a:cubicBezTo>
                    <a:pt x="46" y="0"/>
                    <a:pt x="46" y="0"/>
                    <a:pt x="46" y="0"/>
                  </a:cubicBezTo>
                  <a:cubicBezTo>
                    <a:pt x="48" y="0"/>
                    <a:pt x="50" y="1"/>
                    <a:pt x="50" y="3"/>
                  </a:cubicBezTo>
                  <a:cubicBezTo>
                    <a:pt x="50" y="5"/>
                    <a:pt x="48" y="7"/>
                    <a:pt x="4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6" name="Freeform 775">
              <a:extLst>
                <a:ext uri="{FF2B5EF4-FFF2-40B4-BE49-F238E27FC236}">
                  <a16:creationId xmlns:a16="http://schemas.microsoft.com/office/drawing/2014/main" id="{19D51ABF-3E3B-1140-D555-A1C330914E11}"/>
                </a:ext>
              </a:extLst>
            </p:cNvPr>
            <p:cNvSpPr>
              <a:spLocks/>
            </p:cNvSpPr>
            <p:nvPr/>
          </p:nvSpPr>
          <p:spPr bwMode="auto">
            <a:xfrm>
              <a:off x="-4552950" y="3130551"/>
              <a:ext cx="7938" cy="20638"/>
            </a:xfrm>
            <a:custGeom>
              <a:avLst/>
              <a:gdLst>
                <a:gd name="T0" fmla="*/ 3 w 7"/>
                <a:gd name="T1" fmla="*/ 18 h 18"/>
                <a:gd name="T2" fmla="*/ 0 w 7"/>
                <a:gd name="T3" fmla="*/ 15 h 18"/>
                <a:gd name="T4" fmla="*/ 0 w 7"/>
                <a:gd name="T5" fmla="*/ 4 h 18"/>
                <a:gd name="T6" fmla="*/ 3 w 7"/>
                <a:gd name="T7" fmla="*/ 0 h 18"/>
                <a:gd name="T8" fmla="*/ 7 w 7"/>
                <a:gd name="T9" fmla="*/ 4 h 18"/>
                <a:gd name="T10" fmla="*/ 7 w 7"/>
                <a:gd name="T11" fmla="*/ 15 h 18"/>
                <a:gd name="T12" fmla="*/ 3 w 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3" y="18"/>
                  </a:moveTo>
                  <a:cubicBezTo>
                    <a:pt x="1" y="18"/>
                    <a:pt x="0" y="17"/>
                    <a:pt x="0" y="15"/>
                  </a:cubicBezTo>
                  <a:cubicBezTo>
                    <a:pt x="0" y="4"/>
                    <a:pt x="0" y="4"/>
                    <a:pt x="0" y="4"/>
                  </a:cubicBezTo>
                  <a:cubicBezTo>
                    <a:pt x="0" y="2"/>
                    <a:pt x="1" y="0"/>
                    <a:pt x="3" y="0"/>
                  </a:cubicBezTo>
                  <a:cubicBezTo>
                    <a:pt x="5" y="0"/>
                    <a:pt x="7" y="2"/>
                    <a:pt x="7" y="4"/>
                  </a:cubicBezTo>
                  <a:cubicBezTo>
                    <a:pt x="7" y="15"/>
                    <a:pt x="7" y="15"/>
                    <a:pt x="7" y="15"/>
                  </a:cubicBezTo>
                  <a:cubicBezTo>
                    <a:pt x="7" y="17"/>
                    <a:pt x="5" y="18"/>
                    <a:pt x="3"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7" name="Freeform 776">
              <a:extLst>
                <a:ext uri="{FF2B5EF4-FFF2-40B4-BE49-F238E27FC236}">
                  <a16:creationId xmlns:a16="http://schemas.microsoft.com/office/drawing/2014/main" id="{649DF119-661C-CC2E-2501-DF80967808F4}"/>
                </a:ext>
              </a:extLst>
            </p:cNvPr>
            <p:cNvSpPr>
              <a:spLocks/>
            </p:cNvSpPr>
            <p:nvPr/>
          </p:nvSpPr>
          <p:spPr bwMode="auto">
            <a:xfrm>
              <a:off x="-4502150" y="3130551"/>
              <a:ext cx="9525" cy="20638"/>
            </a:xfrm>
            <a:custGeom>
              <a:avLst/>
              <a:gdLst>
                <a:gd name="T0" fmla="*/ 4 w 8"/>
                <a:gd name="T1" fmla="*/ 18 h 18"/>
                <a:gd name="T2" fmla="*/ 0 w 8"/>
                <a:gd name="T3" fmla="*/ 15 h 18"/>
                <a:gd name="T4" fmla="*/ 0 w 8"/>
                <a:gd name="T5" fmla="*/ 4 h 18"/>
                <a:gd name="T6" fmla="*/ 4 w 8"/>
                <a:gd name="T7" fmla="*/ 0 h 18"/>
                <a:gd name="T8" fmla="*/ 8 w 8"/>
                <a:gd name="T9" fmla="*/ 4 h 18"/>
                <a:gd name="T10" fmla="*/ 8 w 8"/>
                <a:gd name="T11" fmla="*/ 15 h 18"/>
                <a:gd name="T12" fmla="*/ 4 w 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8" h="18">
                  <a:moveTo>
                    <a:pt x="4" y="18"/>
                  </a:moveTo>
                  <a:cubicBezTo>
                    <a:pt x="2" y="18"/>
                    <a:pt x="0" y="17"/>
                    <a:pt x="0" y="15"/>
                  </a:cubicBezTo>
                  <a:cubicBezTo>
                    <a:pt x="0" y="4"/>
                    <a:pt x="0" y="4"/>
                    <a:pt x="0" y="4"/>
                  </a:cubicBezTo>
                  <a:cubicBezTo>
                    <a:pt x="0" y="2"/>
                    <a:pt x="2" y="0"/>
                    <a:pt x="4" y="0"/>
                  </a:cubicBezTo>
                  <a:cubicBezTo>
                    <a:pt x="6" y="0"/>
                    <a:pt x="8" y="2"/>
                    <a:pt x="8" y="4"/>
                  </a:cubicBezTo>
                  <a:cubicBezTo>
                    <a:pt x="8" y="15"/>
                    <a:pt x="8" y="15"/>
                    <a:pt x="8" y="15"/>
                  </a:cubicBezTo>
                  <a:cubicBezTo>
                    <a:pt x="8" y="17"/>
                    <a:pt x="6" y="18"/>
                    <a:pt x="4"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8" name="Freeform 777">
              <a:extLst>
                <a:ext uri="{FF2B5EF4-FFF2-40B4-BE49-F238E27FC236}">
                  <a16:creationId xmlns:a16="http://schemas.microsoft.com/office/drawing/2014/main" id="{C5A79891-17BD-A8AB-752C-CF072491AAB3}"/>
                </a:ext>
              </a:extLst>
            </p:cNvPr>
            <p:cNvSpPr>
              <a:spLocks noEditPoints="1"/>
            </p:cNvSpPr>
            <p:nvPr/>
          </p:nvSpPr>
          <p:spPr bwMode="auto">
            <a:xfrm>
              <a:off x="-4545013" y="3044826"/>
              <a:ext cx="44450" cy="42863"/>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7 h 36"/>
                <a:gd name="T12" fmla="*/ 7 w 36"/>
                <a:gd name="T13" fmla="*/ 18 h 36"/>
                <a:gd name="T14" fmla="*/ 18 w 36"/>
                <a:gd name="T15" fmla="*/ 29 h 36"/>
                <a:gd name="T16" fmla="*/ 28 w 36"/>
                <a:gd name="T17" fmla="*/ 18 h 36"/>
                <a:gd name="T18" fmla="*/ 18 w 36"/>
                <a:gd name="T19"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7" y="0"/>
                    <a:pt x="36" y="8"/>
                    <a:pt x="36" y="18"/>
                  </a:cubicBezTo>
                  <a:cubicBezTo>
                    <a:pt x="36" y="28"/>
                    <a:pt x="27" y="36"/>
                    <a:pt x="18" y="36"/>
                  </a:cubicBezTo>
                  <a:close/>
                  <a:moveTo>
                    <a:pt x="18" y="7"/>
                  </a:moveTo>
                  <a:cubicBezTo>
                    <a:pt x="12" y="7"/>
                    <a:pt x="7" y="12"/>
                    <a:pt x="7" y="18"/>
                  </a:cubicBezTo>
                  <a:cubicBezTo>
                    <a:pt x="7" y="24"/>
                    <a:pt x="12" y="29"/>
                    <a:pt x="18" y="29"/>
                  </a:cubicBezTo>
                  <a:cubicBezTo>
                    <a:pt x="23" y="29"/>
                    <a:pt x="28" y="24"/>
                    <a:pt x="28" y="18"/>
                  </a:cubicBezTo>
                  <a:cubicBezTo>
                    <a:pt x="28" y="12"/>
                    <a:pt x="23" y="7"/>
                    <a:pt x="1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1" name="Shape14_20200717_142329">
            <a:extLst>
              <a:ext uri="{FF2B5EF4-FFF2-40B4-BE49-F238E27FC236}">
                <a16:creationId xmlns:a16="http://schemas.microsoft.com/office/drawing/2014/main" id="{7016C068-A077-20B3-EF27-AD432E6A8996}"/>
              </a:ext>
            </a:extLst>
          </p:cNvPr>
          <p:cNvGrpSpPr>
            <a:grpSpLocks noChangeAspect="1"/>
          </p:cNvGrpSpPr>
          <p:nvPr/>
        </p:nvGrpSpPr>
        <p:grpSpPr>
          <a:xfrm>
            <a:off x="9660550" y="2591001"/>
            <a:ext cx="704240" cy="476202"/>
            <a:chOff x="-5273675" y="3627438"/>
            <a:chExt cx="333375" cy="225425"/>
          </a:xfrm>
          <a:solidFill>
            <a:schemeClr val="accent1"/>
          </a:solidFill>
        </p:grpSpPr>
        <p:sp>
          <p:nvSpPr>
            <p:cNvPr id="107" name="Freeform 778">
              <a:extLst>
                <a:ext uri="{FF2B5EF4-FFF2-40B4-BE49-F238E27FC236}">
                  <a16:creationId xmlns:a16="http://schemas.microsoft.com/office/drawing/2014/main" id="{1395809B-92B0-37CE-E323-69D93C06ADD2}"/>
                </a:ext>
              </a:extLst>
            </p:cNvPr>
            <p:cNvSpPr>
              <a:spLocks/>
            </p:cNvSpPr>
            <p:nvPr/>
          </p:nvSpPr>
          <p:spPr bwMode="auto">
            <a:xfrm>
              <a:off x="-5145088" y="3713163"/>
              <a:ext cx="204788" cy="139700"/>
            </a:xfrm>
            <a:custGeom>
              <a:avLst/>
              <a:gdLst>
                <a:gd name="T0" fmla="*/ 84 w 171"/>
                <a:gd name="T1" fmla="*/ 117 h 117"/>
                <a:gd name="T2" fmla="*/ 1 w 171"/>
                <a:gd name="T3" fmla="*/ 74 h 117"/>
                <a:gd name="T4" fmla="*/ 3 w 171"/>
                <a:gd name="T5" fmla="*/ 70 h 117"/>
                <a:gd name="T6" fmla="*/ 7 w 171"/>
                <a:gd name="T7" fmla="*/ 71 h 117"/>
                <a:gd name="T8" fmla="*/ 84 w 171"/>
                <a:gd name="T9" fmla="*/ 110 h 117"/>
                <a:gd name="T10" fmla="*/ 132 w 171"/>
                <a:gd name="T11" fmla="*/ 99 h 117"/>
                <a:gd name="T12" fmla="*/ 135 w 171"/>
                <a:gd name="T13" fmla="*/ 99 h 117"/>
                <a:gd name="T14" fmla="*/ 159 w 171"/>
                <a:gd name="T15" fmla="*/ 105 h 117"/>
                <a:gd name="T16" fmla="*/ 154 w 171"/>
                <a:gd name="T17" fmla="*/ 85 h 117"/>
                <a:gd name="T18" fmla="*/ 155 w 171"/>
                <a:gd name="T19" fmla="*/ 82 h 117"/>
                <a:gd name="T20" fmla="*/ 164 w 171"/>
                <a:gd name="T21" fmla="*/ 58 h 117"/>
                <a:gd name="T22" fmla="*/ 106 w 171"/>
                <a:gd name="T23" fmla="*/ 7 h 117"/>
                <a:gd name="T24" fmla="*/ 103 w 171"/>
                <a:gd name="T25" fmla="*/ 3 h 117"/>
                <a:gd name="T26" fmla="*/ 107 w 171"/>
                <a:gd name="T27" fmla="*/ 0 h 117"/>
                <a:gd name="T28" fmla="*/ 171 w 171"/>
                <a:gd name="T29" fmla="*/ 58 h 117"/>
                <a:gd name="T30" fmla="*/ 161 w 171"/>
                <a:gd name="T31" fmla="*/ 85 h 117"/>
                <a:gd name="T32" fmla="*/ 168 w 171"/>
                <a:gd name="T33" fmla="*/ 109 h 117"/>
                <a:gd name="T34" fmla="*/ 167 w 171"/>
                <a:gd name="T35" fmla="*/ 112 h 117"/>
                <a:gd name="T36" fmla="*/ 163 w 171"/>
                <a:gd name="T37" fmla="*/ 113 h 117"/>
                <a:gd name="T38" fmla="*/ 134 w 171"/>
                <a:gd name="T39" fmla="*/ 106 h 117"/>
                <a:gd name="T40" fmla="*/ 84 w 171"/>
                <a:gd name="T4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 h="117">
                  <a:moveTo>
                    <a:pt x="84" y="117"/>
                  </a:moveTo>
                  <a:cubicBezTo>
                    <a:pt x="46" y="117"/>
                    <a:pt x="11" y="99"/>
                    <a:pt x="1" y="74"/>
                  </a:cubicBezTo>
                  <a:cubicBezTo>
                    <a:pt x="0" y="72"/>
                    <a:pt x="1" y="70"/>
                    <a:pt x="3" y="70"/>
                  </a:cubicBezTo>
                  <a:cubicBezTo>
                    <a:pt x="4" y="69"/>
                    <a:pt x="7" y="70"/>
                    <a:pt x="7" y="71"/>
                  </a:cubicBezTo>
                  <a:cubicBezTo>
                    <a:pt x="17" y="94"/>
                    <a:pt x="49" y="110"/>
                    <a:pt x="84" y="110"/>
                  </a:cubicBezTo>
                  <a:cubicBezTo>
                    <a:pt x="102" y="110"/>
                    <a:pt x="118" y="106"/>
                    <a:pt x="132" y="99"/>
                  </a:cubicBezTo>
                  <a:cubicBezTo>
                    <a:pt x="133" y="99"/>
                    <a:pt x="134" y="99"/>
                    <a:pt x="135" y="99"/>
                  </a:cubicBezTo>
                  <a:cubicBezTo>
                    <a:pt x="159" y="105"/>
                    <a:pt x="159" y="105"/>
                    <a:pt x="159" y="105"/>
                  </a:cubicBezTo>
                  <a:cubicBezTo>
                    <a:pt x="154" y="85"/>
                    <a:pt x="154" y="85"/>
                    <a:pt x="154" y="85"/>
                  </a:cubicBezTo>
                  <a:cubicBezTo>
                    <a:pt x="154" y="84"/>
                    <a:pt x="154" y="83"/>
                    <a:pt x="155" y="82"/>
                  </a:cubicBezTo>
                  <a:cubicBezTo>
                    <a:pt x="161" y="74"/>
                    <a:pt x="164" y="66"/>
                    <a:pt x="164" y="58"/>
                  </a:cubicBezTo>
                  <a:cubicBezTo>
                    <a:pt x="164" y="34"/>
                    <a:pt x="140" y="14"/>
                    <a:pt x="106" y="7"/>
                  </a:cubicBezTo>
                  <a:cubicBezTo>
                    <a:pt x="104" y="7"/>
                    <a:pt x="102" y="5"/>
                    <a:pt x="103" y="3"/>
                  </a:cubicBezTo>
                  <a:cubicBezTo>
                    <a:pt x="103" y="1"/>
                    <a:pt x="105" y="0"/>
                    <a:pt x="107" y="0"/>
                  </a:cubicBezTo>
                  <a:cubicBezTo>
                    <a:pt x="145" y="7"/>
                    <a:pt x="171" y="31"/>
                    <a:pt x="171" y="58"/>
                  </a:cubicBezTo>
                  <a:cubicBezTo>
                    <a:pt x="171" y="67"/>
                    <a:pt x="168" y="76"/>
                    <a:pt x="161" y="85"/>
                  </a:cubicBezTo>
                  <a:cubicBezTo>
                    <a:pt x="168" y="109"/>
                    <a:pt x="168" y="109"/>
                    <a:pt x="168" y="109"/>
                  </a:cubicBezTo>
                  <a:cubicBezTo>
                    <a:pt x="168" y="110"/>
                    <a:pt x="167" y="111"/>
                    <a:pt x="167" y="112"/>
                  </a:cubicBezTo>
                  <a:cubicBezTo>
                    <a:pt x="166" y="113"/>
                    <a:pt x="164" y="114"/>
                    <a:pt x="163" y="113"/>
                  </a:cubicBezTo>
                  <a:cubicBezTo>
                    <a:pt x="134" y="106"/>
                    <a:pt x="134" y="106"/>
                    <a:pt x="134" y="106"/>
                  </a:cubicBezTo>
                  <a:cubicBezTo>
                    <a:pt x="120" y="113"/>
                    <a:pt x="102" y="117"/>
                    <a:pt x="84" y="1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8" name="Freeform 779">
              <a:extLst>
                <a:ext uri="{FF2B5EF4-FFF2-40B4-BE49-F238E27FC236}">
                  <a16:creationId xmlns:a16="http://schemas.microsoft.com/office/drawing/2014/main" id="{81FAEF24-3DAC-07B0-C4D9-FA92498A58BE}"/>
                </a:ext>
              </a:extLst>
            </p:cNvPr>
            <p:cNvSpPr>
              <a:spLocks noEditPoints="1"/>
            </p:cNvSpPr>
            <p:nvPr/>
          </p:nvSpPr>
          <p:spPr bwMode="auto">
            <a:xfrm>
              <a:off x="-5273675" y="3627438"/>
              <a:ext cx="258763" cy="176213"/>
            </a:xfrm>
            <a:custGeom>
              <a:avLst/>
              <a:gdLst>
                <a:gd name="T0" fmla="*/ 108 w 216"/>
                <a:gd name="T1" fmla="*/ 147 h 147"/>
                <a:gd name="T2" fmla="*/ 45 w 216"/>
                <a:gd name="T3" fmla="*/ 133 h 147"/>
                <a:gd name="T4" fmla="*/ 9 w 216"/>
                <a:gd name="T5" fmla="*/ 142 h 147"/>
                <a:gd name="T6" fmla="*/ 5 w 216"/>
                <a:gd name="T7" fmla="*/ 141 h 147"/>
                <a:gd name="T8" fmla="*/ 4 w 216"/>
                <a:gd name="T9" fmla="*/ 138 h 147"/>
                <a:gd name="T10" fmla="*/ 12 w 216"/>
                <a:gd name="T11" fmla="*/ 107 h 147"/>
                <a:gd name="T12" fmla="*/ 0 w 216"/>
                <a:gd name="T13" fmla="*/ 73 h 147"/>
                <a:gd name="T14" fmla="*/ 108 w 216"/>
                <a:gd name="T15" fmla="*/ 0 h 147"/>
                <a:gd name="T16" fmla="*/ 216 w 216"/>
                <a:gd name="T17" fmla="*/ 73 h 147"/>
                <a:gd name="T18" fmla="*/ 108 w 216"/>
                <a:gd name="T19" fmla="*/ 147 h 147"/>
                <a:gd name="T20" fmla="*/ 45 w 216"/>
                <a:gd name="T21" fmla="*/ 126 h 147"/>
                <a:gd name="T22" fmla="*/ 47 w 216"/>
                <a:gd name="T23" fmla="*/ 126 h 147"/>
                <a:gd name="T24" fmla="*/ 108 w 216"/>
                <a:gd name="T25" fmla="*/ 140 h 147"/>
                <a:gd name="T26" fmla="*/ 209 w 216"/>
                <a:gd name="T27" fmla="*/ 73 h 147"/>
                <a:gd name="T28" fmla="*/ 108 w 216"/>
                <a:gd name="T29" fmla="*/ 7 h 147"/>
                <a:gd name="T30" fmla="*/ 7 w 216"/>
                <a:gd name="T31" fmla="*/ 73 h 147"/>
                <a:gd name="T32" fmla="*/ 19 w 216"/>
                <a:gd name="T33" fmla="*/ 104 h 147"/>
                <a:gd name="T34" fmla="*/ 19 w 216"/>
                <a:gd name="T35" fmla="*/ 107 h 147"/>
                <a:gd name="T36" fmla="*/ 13 w 216"/>
                <a:gd name="T37" fmla="*/ 134 h 147"/>
                <a:gd name="T38" fmla="*/ 45 w 216"/>
                <a:gd name="T39" fmla="*/ 126 h 147"/>
                <a:gd name="T40" fmla="*/ 45 w 216"/>
                <a:gd name="T41" fmla="*/ 1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147">
                  <a:moveTo>
                    <a:pt x="108" y="147"/>
                  </a:moveTo>
                  <a:cubicBezTo>
                    <a:pt x="85" y="147"/>
                    <a:pt x="63" y="142"/>
                    <a:pt x="45" y="133"/>
                  </a:cubicBezTo>
                  <a:cubicBezTo>
                    <a:pt x="9" y="142"/>
                    <a:pt x="9" y="142"/>
                    <a:pt x="9" y="142"/>
                  </a:cubicBezTo>
                  <a:cubicBezTo>
                    <a:pt x="7" y="143"/>
                    <a:pt x="6" y="142"/>
                    <a:pt x="5" y="141"/>
                  </a:cubicBezTo>
                  <a:cubicBezTo>
                    <a:pt x="4" y="140"/>
                    <a:pt x="4" y="139"/>
                    <a:pt x="4" y="138"/>
                  </a:cubicBezTo>
                  <a:cubicBezTo>
                    <a:pt x="12" y="107"/>
                    <a:pt x="12" y="107"/>
                    <a:pt x="12" y="107"/>
                  </a:cubicBezTo>
                  <a:cubicBezTo>
                    <a:pt x="4" y="97"/>
                    <a:pt x="0" y="85"/>
                    <a:pt x="0" y="73"/>
                  </a:cubicBezTo>
                  <a:cubicBezTo>
                    <a:pt x="0" y="33"/>
                    <a:pt x="48" y="0"/>
                    <a:pt x="108" y="0"/>
                  </a:cubicBezTo>
                  <a:cubicBezTo>
                    <a:pt x="167" y="0"/>
                    <a:pt x="216" y="33"/>
                    <a:pt x="216" y="73"/>
                  </a:cubicBezTo>
                  <a:cubicBezTo>
                    <a:pt x="216" y="114"/>
                    <a:pt x="167" y="147"/>
                    <a:pt x="108" y="147"/>
                  </a:cubicBezTo>
                  <a:close/>
                  <a:moveTo>
                    <a:pt x="45" y="126"/>
                  </a:moveTo>
                  <a:cubicBezTo>
                    <a:pt x="46" y="126"/>
                    <a:pt x="47" y="126"/>
                    <a:pt x="47" y="126"/>
                  </a:cubicBezTo>
                  <a:cubicBezTo>
                    <a:pt x="65" y="135"/>
                    <a:pt x="86" y="140"/>
                    <a:pt x="108" y="140"/>
                  </a:cubicBezTo>
                  <a:cubicBezTo>
                    <a:pt x="163" y="140"/>
                    <a:pt x="209" y="110"/>
                    <a:pt x="209" y="73"/>
                  </a:cubicBezTo>
                  <a:cubicBezTo>
                    <a:pt x="209" y="37"/>
                    <a:pt x="163" y="7"/>
                    <a:pt x="108" y="7"/>
                  </a:cubicBezTo>
                  <a:cubicBezTo>
                    <a:pt x="52" y="7"/>
                    <a:pt x="7" y="37"/>
                    <a:pt x="7" y="73"/>
                  </a:cubicBezTo>
                  <a:cubicBezTo>
                    <a:pt x="7" y="84"/>
                    <a:pt x="11" y="95"/>
                    <a:pt x="19" y="104"/>
                  </a:cubicBezTo>
                  <a:cubicBezTo>
                    <a:pt x="19" y="105"/>
                    <a:pt x="20" y="106"/>
                    <a:pt x="19" y="107"/>
                  </a:cubicBezTo>
                  <a:cubicBezTo>
                    <a:pt x="13" y="134"/>
                    <a:pt x="13" y="134"/>
                    <a:pt x="13" y="134"/>
                  </a:cubicBezTo>
                  <a:cubicBezTo>
                    <a:pt x="45" y="126"/>
                    <a:pt x="45" y="126"/>
                    <a:pt x="45" y="126"/>
                  </a:cubicBezTo>
                  <a:cubicBezTo>
                    <a:pt x="45" y="126"/>
                    <a:pt x="45" y="126"/>
                    <a:pt x="45" y="1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9" name="Freeform 780">
              <a:extLst>
                <a:ext uri="{FF2B5EF4-FFF2-40B4-BE49-F238E27FC236}">
                  <a16:creationId xmlns:a16="http://schemas.microsoft.com/office/drawing/2014/main" id="{EA0ED602-3160-3517-46BB-868A43B1616E}"/>
                </a:ext>
              </a:extLst>
            </p:cNvPr>
            <p:cNvSpPr>
              <a:spLocks noEditPoints="1"/>
            </p:cNvSpPr>
            <p:nvPr/>
          </p:nvSpPr>
          <p:spPr bwMode="auto">
            <a:xfrm>
              <a:off x="-5164138" y="3695701"/>
              <a:ext cx="39688" cy="39688"/>
            </a:xfrm>
            <a:custGeom>
              <a:avLst/>
              <a:gdLst>
                <a:gd name="T0" fmla="*/ 17 w 33"/>
                <a:gd name="T1" fmla="*/ 33 h 33"/>
                <a:gd name="T2" fmla="*/ 0 w 33"/>
                <a:gd name="T3" fmla="*/ 16 h 33"/>
                <a:gd name="T4" fmla="*/ 17 w 33"/>
                <a:gd name="T5" fmla="*/ 0 h 33"/>
                <a:gd name="T6" fmla="*/ 33 w 33"/>
                <a:gd name="T7" fmla="*/ 16 h 33"/>
                <a:gd name="T8" fmla="*/ 17 w 33"/>
                <a:gd name="T9" fmla="*/ 33 h 33"/>
                <a:gd name="T10" fmla="*/ 17 w 33"/>
                <a:gd name="T11" fmla="*/ 7 h 33"/>
                <a:gd name="T12" fmla="*/ 8 w 33"/>
                <a:gd name="T13" fmla="*/ 16 h 33"/>
                <a:gd name="T14" fmla="*/ 17 w 33"/>
                <a:gd name="T15" fmla="*/ 26 h 33"/>
                <a:gd name="T16" fmla="*/ 26 w 33"/>
                <a:gd name="T17" fmla="*/ 16 h 33"/>
                <a:gd name="T18" fmla="*/ 17 w 33"/>
                <a:gd name="T19"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7"/>
                  </a:moveTo>
                  <a:cubicBezTo>
                    <a:pt x="12" y="7"/>
                    <a:pt x="8" y="11"/>
                    <a:pt x="8" y="16"/>
                  </a:cubicBezTo>
                  <a:cubicBezTo>
                    <a:pt x="8" y="21"/>
                    <a:pt x="12" y="26"/>
                    <a:pt x="17" y="26"/>
                  </a:cubicBezTo>
                  <a:cubicBezTo>
                    <a:pt x="22" y="26"/>
                    <a:pt x="26" y="21"/>
                    <a:pt x="26" y="16"/>
                  </a:cubicBezTo>
                  <a:cubicBezTo>
                    <a:pt x="26" y="11"/>
                    <a:pt x="22" y="7"/>
                    <a:pt x="1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0" name="Freeform 781">
              <a:extLst>
                <a:ext uri="{FF2B5EF4-FFF2-40B4-BE49-F238E27FC236}">
                  <a16:creationId xmlns:a16="http://schemas.microsoft.com/office/drawing/2014/main" id="{89F9ED59-DDD5-974A-AC1C-09DEEA73A564}"/>
                </a:ext>
              </a:extLst>
            </p:cNvPr>
            <p:cNvSpPr>
              <a:spLocks noEditPoints="1"/>
            </p:cNvSpPr>
            <p:nvPr/>
          </p:nvSpPr>
          <p:spPr bwMode="auto">
            <a:xfrm>
              <a:off x="-5222875" y="3695701"/>
              <a:ext cx="39688" cy="39688"/>
            </a:xfrm>
            <a:custGeom>
              <a:avLst/>
              <a:gdLst>
                <a:gd name="T0" fmla="*/ 17 w 33"/>
                <a:gd name="T1" fmla="*/ 33 h 33"/>
                <a:gd name="T2" fmla="*/ 0 w 33"/>
                <a:gd name="T3" fmla="*/ 16 h 33"/>
                <a:gd name="T4" fmla="*/ 17 w 33"/>
                <a:gd name="T5" fmla="*/ 0 h 33"/>
                <a:gd name="T6" fmla="*/ 33 w 33"/>
                <a:gd name="T7" fmla="*/ 16 h 33"/>
                <a:gd name="T8" fmla="*/ 17 w 33"/>
                <a:gd name="T9" fmla="*/ 33 h 33"/>
                <a:gd name="T10" fmla="*/ 17 w 33"/>
                <a:gd name="T11" fmla="*/ 7 h 33"/>
                <a:gd name="T12" fmla="*/ 8 w 33"/>
                <a:gd name="T13" fmla="*/ 16 h 33"/>
                <a:gd name="T14" fmla="*/ 17 w 33"/>
                <a:gd name="T15" fmla="*/ 26 h 33"/>
                <a:gd name="T16" fmla="*/ 26 w 33"/>
                <a:gd name="T17" fmla="*/ 16 h 33"/>
                <a:gd name="T18" fmla="*/ 17 w 33"/>
                <a:gd name="T19"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7"/>
                  </a:moveTo>
                  <a:cubicBezTo>
                    <a:pt x="12" y="7"/>
                    <a:pt x="8" y="11"/>
                    <a:pt x="8" y="16"/>
                  </a:cubicBezTo>
                  <a:cubicBezTo>
                    <a:pt x="8" y="21"/>
                    <a:pt x="12" y="26"/>
                    <a:pt x="17" y="26"/>
                  </a:cubicBezTo>
                  <a:cubicBezTo>
                    <a:pt x="22" y="26"/>
                    <a:pt x="26" y="21"/>
                    <a:pt x="26" y="16"/>
                  </a:cubicBezTo>
                  <a:cubicBezTo>
                    <a:pt x="26" y="11"/>
                    <a:pt x="22" y="7"/>
                    <a:pt x="1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1" name="Freeform 782">
              <a:extLst>
                <a:ext uri="{FF2B5EF4-FFF2-40B4-BE49-F238E27FC236}">
                  <a16:creationId xmlns:a16="http://schemas.microsoft.com/office/drawing/2014/main" id="{91811B97-206C-CE0B-C571-5397E4AC190C}"/>
                </a:ext>
              </a:extLst>
            </p:cNvPr>
            <p:cNvSpPr>
              <a:spLocks noEditPoints="1"/>
            </p:cNvSpPr>
            <p:nvPr/>
          </p:nvSpPr>
          <p:spPr bwMode="auto">
            <a:xfrm>
              <a:off x="-5105400" y="3695701"/>
              <a:ext cx="39688" cy="39688"/>
            </a:xfrm>
            <a:custGeom>
              <a:avLst/>
              <a:gdLst>
                <a:gd name="T0" fmla="*/ 17 w 33"/>
                <a:gd name="T1" fmla="*/ 33 h 33"/>
                <a:gd name="T2" fmla="*/ 0 w 33"/>
                <a:gd name="T3" fmla="*/ 16 h 33"/>
                <a:gd name="T4" fmla="*/ 17 w 33"/>
                <a:gd name="T5" fmla="*/ 0 h 33"/>
                <a:gd name="T6" fmla="*/ 33 w 33"/>
                <a:gd name="T7" fmla="*/ 16 h 33"/>
                <a:gd name="T8" fmla="*/ 17 w 33"/>
                <a:gd name="T9" fmla="*/ 33 h 33"/>
                <a:gd name="T10" fmla="*/ 17 w 33"/>
                <a:gd name="T11" fmla="*/ 7 h 33"/>
                <a:gd name="T12" fmla="*/ 7 w 33"/>
                <a:gd name="T13" fmla="*/ 16 h 33"/>
                <a:gd name="T14" fmla="*/ 17 w 33"/>
                <a:gd name="T15" fmla="*/ 26 h 33"/>
                <a:gd name="T16" fmla="*/ 26 w 33"/>
                <a:gd name="T17" fmla="*/ 16 h 33"/>
                <a:gd name="T18" fmla="*/ 17 w 33"/>
                <a:gd name="T19"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7"/>
                  </a:moveTo>
                  <a:cubicBezTo>
                    <a:pt x="12" y="7"/>
                    <a:pt x="7" y="11"/>
                    <a:pt x="7" y="16"/>
                  </a:cubicBezTo>
                  <a:cubicBezTo>
                    <a:pt x="7" y="21"/>
                    <a:pt x="12" y="26"/>
                    <a:pt x="17" y="26"/>
                  </a:cubicBezTo>
                  <a:cubicBezTo>
                    <a:pt x="22" y="26"/>
                    <a:pt x="26" y="21"/>
                    <a:pt x="26" y="16"/>
                  </a:cubicBezTo>
                  <a:cubicBezTo>
                    <a:pt x="26" y="11"/>
                    <a:pt x="22" y="7"/>
                    <a:pt x="1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2" name="Shape15_20200717_142329">
            <a:extLst>
              <a:ext uri="{FF2B5EF4-FFF2-40B4-BE49-F238E27FC236}">
                <a16:creationId xmlns:a16="http://schemas.microsoft.com/office/drawing/2014/main" id="{4CD165C9-EC81-D0EA-E21F-8D9A985BF6BE}"/>
              </a:ext>
            </a:extLst>
          </p:cNvPr>
          <p:cNvGrpSpPr>
            <a:grpSpLocks noChangeAspect="1"/>
          </p:cNvGrpSpPr>
          <p:nvPr/>
        </p:nvGrpSpPr>
        <p:grpSpPr>
          <a:xfrm>
            <a:off x="1941230" y="1287122"/>
            <a:ext cx="476202" cy="472848"/>
            <a:chOff x="-6899275" y="2409826"/>
            <a:chExt cx="225425" cy="223837"/>
          </a:xfrm>
          <a:solidFill>
            <a:schemeClr val="accent1"/>
          </a:solidFill>
        </p:grpSpPr>
        <p:sp>
          <p:nvSpPr>
            <p:cNvPr id="104" name="Freeform 783">
              <a:extLst>
                <a:ext uri="{FF2B5EF4-FFF2-40B4-BE49-F238E27FC236}">
                  <a16:creationId xmlns:a16="http://schemas.microsoft.com/office/drawing/2014/main" id="{7A240118-5CE5-7DC1-2641-2EBA966FA776}"/>
                </a:ext>
              </a:extLst>
            </p:cNvPr>
            <p:cNvSpPr>
              <a:spLocks noEditPoints="1"/>
            </p:cNvSpPr>
            <p:nvPr/>
          </p:nvSpPr>
          <p:spPr bwMode="auto">
            <a:xfrm>
              <a:off x="-6899275" y="2409826"/>
              <a:ext cx="174625" cy="174625"/>
            </a:xfrm>
            <a:custGeom>
              <a:avLst/>
              <a:gdLst>
                <a:gd name="T0" fmla="*/ 73 w 146"/>
                <a:gd name="T1" fmla="*/ 146 h 146"/>
                <a:gd name="T2" fmla="*/ 0 w 146"/>
                <a:gd name="T3" fmla="*/ 73 h 146"/>
                <a:gd name="T4" fmla="*/ 73 w 146"/>
                <a:gd name="T5" fmla="*/ 0 h 146"/>
                <a:gd name="T6" fmla="*/ 146 w 146"/>
                <a:gd name="T7" fmla="*/ 73 h 146"/>
                <a:gd name="T8" fmla="*/ 73 w 146"/>
                <a:gd name="T9" fmla="*/ 146 h 146"/>
                <a:gd name="T10" fmla="*/ 73 w 146"/>
                <a:gd name="T11" fmla="*/ 7 h 146"/>
                <a:gd name="T12" fmla="*/ 7 w 146"/>
                <a:gd name="T13" fmla="*/ 73 h 146"/>
                <a:gd name="T14" fmla="*/ 73 w 146"/>
                <a:gd name="T15" fmla="*/ 139 h 146"/>
                <a:gd name="T16" fmla="*/ 139 w 146"/>
                <a:gd name="T17" fmla="*/ 73 h 146"/>
                <a:gd name="T18" fmla="*/ 73 w 146"/>
                <a:gd name="T19" fmla="*/ 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146"/>
                  </a:moveTo>
                  <a:cubicBezTo>
                    <a:pt x="32" y="146"/>
                    <a:pt x="0" y="114"/>
                    <a:pt x="0" y="73"/>
                  </a:cubicBezTo>
                  <a:cubicBezTo>
                    <a:pt x="0" y="33"/>
                    <a:pt x="32" y="0"/>
                    <a:pt x="73" y="0"/>
                  </a:cubicBezTo>
                  <a:cubicBezTo>
                    <a:pt x="113" y="0"/>
                    <a:pt x="146" y="33"/>
                    <a:pt x="146" y="73"/>
                  </a:cubicBezTo>
                  <a:cubicBezTo>
                    <a:pt x="146" y="114"/>
                    <a:pt x="113" y="146"/>
                    <a:pt x="73" y="146"/>
                  </a:cubicBezTo>
                  <a:close/>
                  <a:moveTo>
                    <a:pt x="73" y="7"/>
                  </a:moveTo>
                  <a:cubicBezTo>
                    <a:pt x="36" y="7"/>
                    <a:pt x="7" y="37"/>
                    <a:pt x="7" y="73"/>
                  </a:cubicBezTo>
                  <a:cubicBezTo>
                    <a:pt x="7" y="110"/>
                    <a:pt x="36" y="139"/>
                    <a:pt x="73" y="139"/>
                  </a:cubicBezTo>
                  <a:cubicBezTo>
                    <a:pt x="109" y="139"/>
                    <a:pt x="139" y="110"/>
                    <a:pt x="139" y="73"/>
                  </a:cubicBezTo>
                  <a:cubicBezTo>
                    <a:pt x="139" y="37"/>
                    <a:pt x="109" y="7"/>
                    <a:pt x="7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5" name="Freeform 784">
              <a:extLst>
                <a:ext uri="{FF2B5EF4-FFF2-40B4-BE49-F238E27FC236}">
                  <a16:creationId xmlns:a16="http://schemas.microsoft.com/office/drawing/2014/main" id="{77E1D43B-421C-15FC-C1FD-3719B79132D9}"/>
                </a:ext>
              </a:extLst>
            </p:cNvPr>
            <p:cNvSpPr>
              <a:spLocks noEditPoints="1"/>
            </p:cNvSpPr>
            <p:nvPr/>
          </p:nvSpPr>
          <p:spPr bwMode="auto">
            <a:xfrm>
              <a:off x="-6765925" y="2544763"/>
              <a:ext cx="92075" cy="88900"/>
            </a:xfrm>
            <a:custGeom>
              <a:avLst/>
              <a:gdLst>
                <a:gd name="T0" fmla="*/ 61 w 77"/>
                <a:gd name="T1" fmla="*/ 75 h 75"/>
                <a:gd name="T2" fmla="*/ 51 w 77"/>
                <a:gd name="T3" fmla="*/ 71 h 75"/>
                <a:gd name="T4" fmla="*/ 51 w 77"/>
                <a:gd name="T5" fmla="*/ 71 h 75"/>
                <a:gd name="T6" fmla="*/ 2 w 77"/>
                <a:gd name="T7" fmla="*/ 21 h 75"/>
                <a:gd name="T8" fmla="*/ 2 w 77"/>
                <a:gd name="T9" fmla="*/ 16 h 75"/>
                <a:gd name="T10" fmla="*/ 17 w 77"/>
                <a:gd name="T11" fmla="*/ 1 h 75"/>
                <a:gd name="T12" fmla="*/ 22 w 77"/>
                <a:gd name="T13" fmla="*/ 1 h 75"/>
                <a:gd name="T14" fmla="*/ 71 w 77"/>
                <a:gd name="T15" fmla="*/ 51 h 75"/>
                <a:gd name="T16" fmla="*/ 71 w 77"/>
                <a:gd name="T17" fmla="*/ 71 h 75"/>
                <a:gd name="T18" fmla="*/ 61 w 77"/>
                <a:gd name="T19" fmla="*/ 75 h 75"/>
                <a:gd name="T20" fmla="*/ 57 w 77"/>
                <a:gd name="T21" fmla="*/ 66 h 75"/>
                <a:gd name="T22" fmla="*/ 66 w 77"/>
                <a:gd name="T23" fmla="*/ 66 h 75"/>
                <a:gd name="T24" fmla="*/ 66 w 77"/>
                <a:gd name="T25" fmla="*/ 56 h 75"/>
                <a:gd name="T26" fmla="*/ 19 w 77"/>
                <a:gd name="T27" fmla="*/ 9 h 75"/>
                <a:gd name="T28" fmla="*/ 9 w 77"/>
                <a:gd name="T29" fmla="*/ 18 h 75"/>
                <a:gd name="T30" fmla="*/ 57 w 77"/>
                <a:gd name="T31"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75">
                  <a:moveTo>
                    <a:pt x="61" y="75"/>
                  </a:moveTo>
                  <a:cubicBezTo>
                    <a:pt x="58" y="75"/>
                    <a:pt x="54" y="73"/>
                    <a:pt x="51" y="71"/>
                  </a:cubicBezTo>
                  <a:cubicBezTo>
                    <a:pt x="51" y="71"/>
                    <a:pt x="51" y="71"/>
                    <a:pt x="51" y="71"/>
                  </a:cubicBezTo>
                  <a:cubicBezTo>
                    <a:pt x="2" y="21"/>
                    <a:pt x="2" y="21"/>
                    <a:pt x="2" y="21"/>
                  </a:cubicBezTo>
                  <a:cubicBezTo>
                    <a:pt x="0" y="20"/>
                    <a:pt x="0" y="17"/>
                    <a:pt x="2" y="16"/>
                  </a:cubicBezTo>
                  <a:cubicBezTo>
                    <a:pt x="17" y="1"/>
                    <a:pt x="17" y="1"/>
                    <a:pt x="17" y="1"/>
                  </a:cubicBezTo>
                  <a:cubicBezTo>
                    <a:pt x="18" y="0"/>
                    <a:pt x="20" y="0"/>
                    <a:pt x="22" y="1"/>
                  </a:cubicBezTo>
                  <a:cubicBezTo>
                    <a:pt x="71" y="51"/>
                    <a:pt x="71" y="51"/>
                    <a:pt x="71" y="51"/>
                  </a:cubicBezTo>
                  <a:cubicBezTo>
                    <a:pt x="77" y="56"/>
                    <a:pt x="77" y="65"/>
                    <a:pt x="71" y="71"/>
                  </a:cubicBezTo>
                  <a:cubicBezTo>
                    <a:pt x="69" y="73"/>
                    <a:pt x="65" y="75"/>
                    <a:pt x="61" y="75"/>
                  </a:cubicBezTo>
                  <a:close/>
                  <a:moveTo>
                    <a:pt x="57" y="66"/>
                  </a:moveTo>
                  <a:cubicBezTo>
                    <a:pt x="59" y="68"/>
                    <a:pt x="64" y="68"/>
                    <a:pt x="66" y="66"/>
                  </a:cubicBezTo>
                  <a:cubicBezTo>
                    <a:pt x="69" y="63"/>
                    <a:pt x="69" y="59"/>
                    <a:pt x="66" y="56"/>
                  </a:cubicBezTo>
                  <a:cubicBezTo>
                    <a:pt x="19" y="9"/>
                    <a:pt x="19" y="9"/>
                    <a:pt x="19" y="9"/>
                  </a:cubicBezTo>
                  <a:cubicBezTo>
                    <a:pt x="9" y="18"/>
                    <a:pt x="9" y="18"/>
                    <a:pt x="9" y="18"/>
                  </a:cubicBezTo>
                  <a:cubicBezTo>
                    <a:pt x="57" y="66"/>
                    <a:pt x="57" y="66"/>
                    <a:pt x="57"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6" name="Freeform 785">
              <a:extLst>
                <a:ext uri="{FF2B5EF4-FFF2-40B4-BE49-F238E27FC236}">
                  <a16:creationId xmlns:a16="http://schemas.microsoft.com/office/drawing/2014/main" id="{EC6551C8-3063-3312-F468-3C4360734EA9}"/>
                </a:ext>
              </a:extLst>
            </p:cNvPr>
            <p:cNvSpPr>
              <a:spLocks/>
            </p:cNvSpPr>
            <p:nvPr/>
          </p:nvSpPr>
          <p:spPr bwMode="auto">
            <a:xfrm>
              <a:off x="-6869113" y="2439988"/>
              <a:ext cx="60325" cy="61913"/>
            </a:xfrm>
            <a:custGeom>
              <a:avLst/>
              <a:gdLst>
                <a:gd name="T0" fmla="*/ 3 w 51"/>
                <a:gd name="T1" fmla="*/ 52 h 52"/>
                <a:gd name="T2" fmla="*/ 0 w 51"/>
                <a:gd name="T3" fmla="*/ 48 h 52"/>
                <a:gd name="T4" fmla="*/ 48 w 51"/>
                <a:gd name="T5" fmla="*/ 0 h 52"/>
                <a:gd name="T6" fmla="*/ 51 w 51"/>
                <a:gd name="T7" fmla="*/ 4 h 52"/>
                <a:gd name="T8" fmla="*/ 48 w 51"/>
                <a:gd name="T9" fmla="*/ 7 h 52"/>
                <a:gd name="T10" fmla="*/ 7 w 51"/>
                <a:gd name="T11" fmla="*/ 48 h 52"/>
                <a:gd name="T12" fmla="*/ 3 w 5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51" h="52">
                  <a:moveTo>
                    <a:pt x="3" y="52"/>
                  </a:moveTo>
                  <a:cubicBezTo>
                    <a:pt x="1" y="52"/>
                    <a:pt x="0" y="50"/>
                    <a:pt x="0" y="48"/>
                  </a:cubicBezTo>
                  <a:cubicBezTo>
                    <a:pt x="0" y="22"/>
                    <a:pt x="21" y="0"/>
                    <a:pt x="48" y="0"/>
                  </a:cubicBezTo>
                  <a:cubicBezTo>
                    <a:pt x="50" y="0"/>
                    <a:pt x="51" y="2"/>
                    <a:pt x="51" y="4"/>
                  </a:cubicBezTo>
                  <a:cubicBezTo>
                    <a:pt x="51" y="6"/>
                    <a:pt x="50" y="7"/>
                    <a:pt x="48" y="7"/>
                  </a:cubicBezTo>
                  <a:cubicBezTo>
                    <a:pt x="25" y="7"/>
                    <a:pt x="7" y="26"/>
                    <a:pt x="7" y="48"/>
                  </a:cubicBezTo>
                  <a:cubicBezTo>
                    <a:pt x="7" y="50"/>
                    <a:pt x="5" y="52"/>
                    <a:pt x="3" y="5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3" name="Shape16_20200717_142329">
            <a:extLst>
              <a:ext uri="{FF2B5EF4-FFF2-40B4-BE49-F238E27FC236}">
                <a16:creationId xmlns:a16="http://schemas.microsoft.com/office/drawing/2014/main" id="{6E38B60D-8814-04BB-52EE-B0EFBCD11BE5}"/>
              </a:ext>
            </a:extLst>
          </p:cNvPr>
          <p:cNvGrpSpPr>
            <a:grpSpLocks noChangeAspect="1"/>
          </p:cNvGrpSpPr>
          <p:nvPr/>
        </p:nvGrpSpPr>
        <p:grpSpPr>
          <a:xfrm>
            <a:off x="11014731" y="1297182"/>
            <a:ext cx="606988" cy="452728"/>
            <a:chOff x="-6370638" y="3024188"/>
            <a:chExt cx="287338" cy="214313"/>
          </a:xfrm>
          <a:solidFill>
            <a:schemeClr val="accent1"/>
          </a:solidFill>
        </p:grpSpPr>
        <p:sp>
          <p:nvSpPr>
            <p:cNvPr id="100" name="Freeform 786">
              <a:extLst>
                <a:ext uri="{FF2B5EF4-FFF2-40B4-BE49-F238E27FC236}">
                  <a16:creationId xmlns:a16="http://schemas.microsoft.com/office/drawing/2014/main" id="{6F9E0160-3056-B48A-8812-B8413C16F037}"/>
                </a:ext>
              </a:extLst>
            </p:cNvPr>
            <p:cNvSpPr>
              <a:spLocks noEditPoints="1"/>
            </p:cNvSpPr>
            <p:nvPr/>
          </p:nvSpPr>
          <p:spPr bwMode="auto">
            <a:xfrm>
              <a:off x="-6370638" y="3078163"/>
              <a:ext cx="125413" cy="96838"/>
            </a:xfrm>
            <a:custGeom>
              <a:avLst/>
              <a:gdLst>
                <a:gd name="T0" fmla="*/ 101 w 105"/>
                <a:gd name="T1" fmla="*/ 81 h 81"/>
                <a:gd name="T2" fmla="*/ 40 w 105"/>
                <a:gd name="T3" fmla="*/ 81 h 81"/>
                <a:gd name="T4" fmla="*/ 0 w 105"/>
                <a:gd name="T5" fmla="*/ 41 h 81"/>
                <a:gd name="T6" fmla="*/ 40 w 105"/>
                <a:gd name="T7" fmla="*/ 0 h 81"/>
                <a:gd name="T8" fmla="*/ 101 w 105"/>
                <a:gd name="T9" fmla="*/ 0 h 81"/>
                <a:gd name="T10" fmla="*/ 105 w 105"/>
                <a:gd name="T11" fmla="*/ 4 h 81"/>
                <a:gd name="T12" fmla="*/ 105 w 105"/>
                <a:gd name="T13" fmla="*/ 77 h 81"/>
                <a:gd name="T14" fmla="*/ 101 w 105"/>
                <a:gd name="T15" fmla="*/ 81 h 81"/>
                <a:gd name="T16" fmla="*/ 40 w 105"/>
                <a:gd name="T17" fmla="*/ 7 h 81"/>
                <a:gd name="T18" fmla="*/ 7 w 105"/>
                <a:gd name="T19" fmla="*/ 41 h 81"/>
                <a:gd name="T20" fmla="*/ 40 w 105"/>
                <a:gd name="T21" fmla="*/ 74 h 81"/>
                <a:gd name="T22" fmla="*/ 98 w 105"/>
                <a:gd name="T23" fmla="*/ 74 h 81"/>
                <a:gd name="T24" fmla="*/ 98 w 105"/>
                <a:gd name="T25" fmla="*/ 7 h 81"/>
                <a:gd name="T26" fmla="*/ 40 w 105"/>
                <a:gd name="T27"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81">
                  <a:moveTo>
                    <a:pt x="101" y="81"/>
                  </a:moveTo>
                  <a:cubicBezTo>
                    <a:pt x="40" y="81"/>
                    <a:pt x="40" y="81"/>
                    <a:pt x="40" y="81"/>
                  </a:cubicBezTo>
                  <a:cubicBezTo>
                    <a:pt x="18" y="81"/>
                    <a:pt x="0" y="63"/>
                    <a:pt x="0" y="41"/>
                  </a:cubicBezTo>
                  <a:cubicBezTo>
                    <a:pt x="0" y="18"/>
                    <a:pt x="18" y="0"/>
                    <a:pt x="40" y="0"/>
                  </a:cubicBezTo>
                  <a:cubicBezTo>
                    <a:pt x="101" y="0"/>
                    <a:pt x="101" y="0"/>
                    <a:pt x="101" y="0"/>
                  </a:cubicBezTo>
                  <a:cubicBezTo>
                    <a:pt x="103" y="0"/>
                    <a:pt x="105" y="2"/>
                    <a:pt x="105" y="4"/>
                  </a:cubicBezTo>
                  <a:cubicBezTo>
                    <a:pt x="105" y="77"/>
                    <a:pt x="105" y="77"/>
                    <a:pt x="105" y="77"/>
                  </a:cubicBezTo>
                  <a:cubicBezTo>
                    <a:pt x="105" y="79"/>
                    <a:pt x="103" y="81"/>
                    <a:pt x="101" y="81"/>
                  </a:cubicBezTo>
                  <a:close/>
                  <a:moveTo>
                    <a:pt x="40" y="7"/>
                  </a:moveTo>
                  <a:cubicBezTo>
                    <a:pt x="22" y="7"/>
                    <a:pt x="7" y="22"/>
                    <a:pt x="7" y="41"/>
                  </a:cubicBezTo>
                  <a:cubicBezTo>
                    <a:pt x="7" y="59"/>
                    <a:pt x="22" y="74"/>
                    <a:pt x="40" y="74"/>
                  </a:cubicBezTo>
                  <a:cubicBezTo>
                    <a:pt x="98" y="74"/>
                    <a:pt x="98" y="74"/>
                    <a:pt x="98" y="74"/>
                  </a:cubicBezTo>
                  <a:cubicBezTo>
                    <a:pt x="98" y="7"/>
                    <a:pt x="98" y="7"/>
                    <a:pt x="98" y="7"/>
                  </a:cubicBezTo>
                  <a:lnTo>
                    <a:pt x="40"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1" name="Freeform 787">
              <a:extLst>
                <a:ext uri="{FF2B5EF4-FFF2-40B4-BE49-F238E27FC236}">
                  <a16:creationId xmlns:a16="http://schemas.microsoft.com/office/drawing/2014/main" id="{2F582F56-CB91-B4EB-7E71-C43C81040B7D}"/>
                </a:ext>
              </a:extLst>
            </p:cNvPr>
            <p:cNvSpPr>
              <a:spLocks noEditPoints="1"/>
            </p:cNvSpPr>
            <p:nvPr/>
          </p:nvSpPr>
          <p:spPr bwMode="auto">
            <a:xfrm>
              <a:off x="-6254750" y="3024188"/>
              <a:ext cx="141288" cy="204788"/>
            </a:xfrm>
            <a:custGeom>
              <a:avLst/>
              <a:gdLst>
                <a:gd name="T0" fmla="*/ 114 w 117"/>
                <a:gd name="T1" fmla="*/ 171 h 171"/>
                <a:gd name="T2" fmla="*/ 112 w 117"/>
                <a:gd name="T3" fmla="*/ 170 h 171"/>
                <a:gd name="T4" fmla="*/ 99 w 117"/>
                <a:gd name="T5" fmla="*/ 160 h 171"/>
                <a:gd name="T6" fmla="*/ 3 w 117"/>
                <a:gd name="T7" fmla="*/ 126 h 171"/>
                <a:gd name="T8" fmla="*/ 0 w 117"/>
                <a:gd name="T9" fmla="*/ 122 h 171"/>
                <a:gd name="T10" fmla="*/ 0 w 117"/>
                <a:gd name="T11" fmla="*/ 49 h 171"/>
                <a:gd name="T12" fmla="*/ 3 w 117"/>
                <a:gd name="T13" fmla="*/ 45 h 171"/>
                <a:gd name="T14" fmla="*/ 99 w 117"/>
                <a:gd name="T15" fmla="*/ 11 h 171"/>
                <a:gd name="T16" fmla="*/ 112 w 117"/>
                <a:gd name="T17" fmla="*/ 1 h 171"/>
                <a:gd name="T18" fmla="*/ 115 w 117"/>
                <a:gd name="T19" fmla="*/ 1 h 171"/>
                <a:gd name="T20" fmla="*/ 117 w 117"/>
                <a:gd name="T21" fmla="*/ 4 h 171"/>
                <a:gd name="T22" fmla="*/ 117 w 117"/>
                <a:gd name="T23" fmla="*/ 167 h 171"/>
                <a:gd name="T24" fmla="*/ 115 w 117"/>
                <a:gd name="T25" fmla="*/ 170 h 171"/>
                <a:gd name="T26" fmla="*/ 114 w 117"/>
                <a:gd name="T27" fmla="*/ 171 h 171"/>
                <a:gd name="T28" fmla="*/ 7 w 117"/>
                <a:gd name="T29" fmla="*/ 119 h 171"/>
                <a:gd name="T30" fmla="*/ 104 w 117"/>
                <a:gd name="T31" fmla="*/ 154 h 171"/>
                <a:gd name="T32" fmla="*/ 110 w 117"/>
                <a:gd name="T33" fmla="*/ 159 h 171"/>
                <a:gd name="T34" fmla="*/ 110 w 117"/>
                <a:gd name="T35" fmla="*/ 12 h 171"/>
                <a:gd name="T36" fmla="*/ 104 w 117"/>
                <a:gd name="T37" fmla="*/ 17 h 171"/>
                <a:gd name="T38" fmla="*/ 7 w 117"/>
                <a:gd name="T39" fmla="*/ 52 h 171"/>
                <a:gd name="T40" fmla="*/ 7 w 117"/>
                <a:gd name="T41" fmla="*/ 11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71">
                  <a:moveTo>
                    <a:pt x="114" y="171"/>
                  </a:moveTo>
                  <a:cubicBezTo>
                    <a:pt x="113" y="171"/>
                    <a:pt x="112" y="170"/>
                    <a:pt x="112" y="170"/>
                  </a:cubicBezTo>
                  <a:cubicBezTo>
                    <a:pt x="99" y="160"/>
                    <a:pt x="99" y="160"/>
                    <a:pt x="99" y="160"/>
                  </a:cubicBezTo>
                  <a:cubicBezTo>
                    <a:pt x="72" y="138"/>
                    <a:pt x="38" y="126"/>
                    <a:pt x="3" y="126"/>
                  </a:cubicBezTo>
                  <a:cubicBezTo>
                    <a:pt x="1" y="126"/>
                    <a:pt x="0" y="124"/>
                    <a:pt x="0" y="122"/>
                  </a:cubicBezTo>
                  <a:cubicBezTo>
                    <a:pt x="0" y="49"/>
                    <a:pt x="0" y="49"/>
                    <a:pt x="0" y="49"/>
                  </a:cubicBezTo>
                  <a:cubicBezTo>
                    <a:pt x="0" y="47"/>
                    <a:pt x="1" y="45"/>
                    <a:pt x="3" y="45"/>
                  </a:cubicBezTo>
                  <a:cubicBezTo>
                    <a:pt x="38" y="45"/>
                    <a:pt x="72" y="33"/>
                    <a:pt x="99" y="11"/>
                  </a:cubicBezTo>
                  <a:cubicBezTo>
                    <a:pt x="112" y="1"/>
                    <a:pt x="112" y="1"/>
                    <a:pt x="112" y="1"/>
                  </a:cubicBezTo>
                  <a:cubicBezTo>
                    <a:pt x="113" y="1"/>
                    <a:pt x="114" y="0"/>
                    <a:pt x="115" y="1"/>
                  </a:cubicBezTo>
                  <a:cubicBezTo>
                    <a:pt x="117" y="2"/>
                    <a:pt x="117" y="3"/>
                    <a:pt x="117" y="4"/>
                  </a:cubicBezTo>
                  <a:cubicBezTo>
                    <a:pt x="117" y="167"/>
                    <a:pt x="117" y="167"/>
                    <a:pt x="117" y="167"/>
                  </a:cubicBezTo>
                  <a:cubicBezTo>
                    <a:pt x="117" y="168"/>
                    <a:pt x="117" y="170"/>
                    <a:pt x="115" y="170"/>
                  </a:cubicBezTo>
                  <a:cubicBezTo>
                    <a:pt x="115" y="170"/>
                    <a:pt x="114" y="171"/>
                    <a:pt x="114" y="171"/>
                  </a:cubicBezTo>
                  <a:close/>
                  <a:moveTo>
                    <a:pt x="7" y="119"/>
                  </a:moveTo>
                  <a:cubicBezTo>
                    <a:pt x="42" y="120"/>
                    <a:pt x="76" y="132"/>
                    <a:pt x="104" y="154"/>
                  </a:cubicBezTo>
                  <a:cubicBezTo>
                    <a:pt x="110" y="159"/>
                    <a:pt x="110" y="159"/>
                    <a:pt x="110" y="159"/>
                  </a:cubicBezTo>
                  <a:cubicBezTo>
                    <a:pt x="110" y="12"/>
                    <a:pt x="110" y="12"/>
                    <a:pt x="110" y="12"/>
                  </a:cubicBezTo>
                  <a:cubicBezTo>
                    <a:pt x="104" y="17"/>
                    <a:pt x="104" y="17"/>
                    <a:pt x="104" y="17"/>
                  </a:cubicBezTo>
                  <a:cubicBezTo>
                    <a:pt x="76" y="39"/>
                    <a:pt x="42" y="52"/>
                    <a:pt x="7" y="52"/>
                  </a:cubicBezTo>
                  <a:lnTo>
                    <a:pt x="7" y="11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2" name="Freeform 788">
              <a:extLst>
                <a:ext uri="{FF2B5EF4-FFF2-40B4-BE49-F238E27FC236}">
                  <a16:creationId xmlns:a16="http://schemas.microsoft.com/office/drawing/2014/main" id="{C9B6C9A5-A7EC-40AF-D4C7-FA10DCB96375}"/>
                </a:ext>
              </a:extLst>
            </p:cNvPr>
            <p:cNvSpPr>
              <a:spLocks noEditPoints="1"/>
            </p:cNvSpPr>
            <p:nvPr/>
          </p:nvSpPr>
          <p:spPr bwMode="auto">
            <a:xfrm>
              <a:off x="-6327775" y="3165476"/>
              <a:ext cx="60325" cy="73025"/>
            </a:xfrm>
            <a:custGeom>
              <a:avLst/>
              <a:gdLst>
                <a:gd name="T0" fmla="*/ 16 w 50"/>
                <a:gd name="T1" fmla="*/ 60 h 60"/>
                <a:gd name="T2" fmla="*/ 3 w 50"/>
                <a:gd name="T3" fmla="*/ 53 h 60"/>
                <a:gd name="T4" fmla="*/ 2 w 50"/>
                <a:gd name="T5" fmla="*/ 38 h 60"/>
                <a:gd name="T6" fmla="*/ 17 w 50"/>
                <a:gd name="T7" fmla="*/ 2 h 60"/>
                <a:gd name="T8" fmla="*/ 20 w 50"/>
                <a:gd name="T9" fmla="*/ 0 h 60"/>
                <a:gd name="T10" fmla="*/ 47 w 50"/>
                <a:gd name="T11" fmla="*/ 0 h 60"/>
                <a:gd name="T12" fmla="*/ 50 w 50"/>
                <a:gd name="T13" fmla="*/ 1 h 60"/>
                <a:gd name="T14" fmla="*/ 50 w 50"/>
                <a:gd name="T15" fmla="*/ 5 h 60"/>
                <a:gd name="T16" fmla="*/ 31 w 50"/>
                <a:gd name="T17" fmla="*/ 50 h 60"/>
                <a:gd name="T18" fmla="*/ 16 w 50"/>
                <a:gd name="T19" fmla="*/ 60 h 60"/>
                <a:gd name="T20" fmla="*/ 22 w 50"/>
                <a:gd name="T21" fmla="*/ 7 h 60"/>
                <a:gd name="T22" fmla="*/ 8 w 50"/>
                <a:gd name="T23" fmla="*/ 41 h 60"/>
                <a:gd name="T24" fmla="*/ 9 w 50"/>
                <a:gd name="T25" fmla="*/ 49 h 60"/>
                <a:gd name="T26" fmla="*/ 16 w 50"/>
                <a:gd name="T27" fmla="*/ 53 h 60"/>
                <a:gd name="T28" fmla="*/ 24 w 50"/>
                <a:gd name="T29" fmla="*/ 48 h 60"/>
                <a:gd name="T30" fmla="*/ 41 w 50"/>
                <a:gd name="T31" fmla="*/ 7 h 60"/>
                <a:gd name="T32" fmla="*/ 22 w 50"/>
                <a:gd name="T33"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0">
                  <a:moveTo>
                    <a:pt x="16" y="60"/>
                  </a:moveTo>
                  <a:cubicBezTo>
                    <a:pt x="11" y="60"/>
                    <a:pt x="6" y="58"/>
                    <a:pt x="3" y="53"/>
                  </a:cubicBezTo>
                  <a:cubicBezTo>
                    <a:pt x="0" y="49"/>
                    <a:pt x="0" y="43"/>
                    <a:pt x="2" y="38"/>
                  </a:cubicBezTo>
                  <a:cubicBezTo>
                    <a:pt x="17" y="2"/>
                    <a:pt x="17" y="2"/>
                    <a:pt x="17" y="2"/>
                  </a:cubicBezTo>
                  <a:cubicBezTo>
                    <a:pt x="17" y="1"/>
                    <a:pt x="19" y="0"/>
                    <a:pt x="20" y="0"/>
                  </a:cubicBezTo>
                  <a:cubicBezTo>
                    <a:pt x="47" y="0"/>
                    <a:pt x="47" y="0"/>
                    <a:pt x="47" y="0"/>
                  </a:cubicBezTo>
                  <a:cubicBezTo>
                    <a:pt x="48" y="0"/>
                    <a:pt x="49" y="0"/>
                    <a:pt x="50" y="1"/>
                  </a:cubicBezTo>
                  <a:cubicBezTo>
                    <a:pt x="50" y="2"/>
                    <a:pt x="50" y="4"/>
                    <a:pt x="50" y="5"/>
                  </a:cubicBezTo>
                  <a:cubicBezTo>
                    <a:pt x="31" y="50"/>
                    <a:pt x="31" y="50"/>
                    <a:pt x="31" y="50"/>
                  </a:cubicBezTo>
                  <a:cubicBezTo>
                    <a:pt x="29" y="56"/>
                    <a:pt x="23" y="60"/>
                    <a:pt x="16" y="60"/>
                  </a:cubicBezTo>
                  <a:close/>
                  <a:moveTo>
                    <a:pt x="22" y="7"/>
                  </a:moveTo>
                  <a:cubicBezTo>
                    <a:pt x="8" y="41"/>
                    <a:pt x="8" y="41"/>
                    <a:pt x="8" y="41"/>
                  </a:cubicBezTo>
                  <a:cubicBezTo>
                    <a:pt x="7" y="44"/>
                    <a:pt x="8" y="47"/>
                    <a:pt x="9" y="49"/>
                  </a:cubicBezTo>
                  <a:cubicBezTo>
                    <a:pt x="11" y="52"/>
                    <a:pt x="13" y="53"/>
                    <a:pt x="16" y="53"/>
                  </a:cubicBezTo>
                  <a:cubicBezTo>
                    <a:pt x="20" y="53"/>
                    <a:pt x="23" y="51"/>
                    <a:pt x="24" y="48"/>
                  </a:cubicBezTo>
                  <a:cubicBezTo>
                    <a:pt x="41" y="7"/>
                    <a:pt x="41" y="7"/>
                    <a:pt x="41" y="7"/>
                  </a:cubicBezTo>
                  <a:lnTo>
                    <a:pt x="22"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3" name="Freeform 789">
              <a:extLst>
                <a:ext uri="{FF2B5EF4-FFF2-40B4-BE49-F238E27FC236}">
                  <a16:creationId xmlns:a16="http://schemas.microsoft.com/office/drawing/2014/main" id="{248C896E-37F1-7414-2886-9EC80F63B6E6}"/>
                </a:ext>
              </a:extLst>
            </p:cNvPr>
            <p:cNvSpPr>
              <a:spLocks noEditPoints="1"/>
            </p:cNvSpPr>
            <p:nvPr/>
          </p:nvSpPr>
          <p:spPr bwMode="auto">
            <a:xfrm>
              <a:off x="-6122988" y="3089276"/>
              <a:ext cx="39688" cy="73025"/>
            </a:xfrm>
            <a:custGeom>
              <a:avLst/>
              <a:gdLst>
                <a:gd name="T0" fmla="*/ 4 w 33"/>
                <a:gd name="T1" fmla="*/ 61 h 61"/>
                <a:gd name="T2" fmla="*/ 0 w 33"/>
                <a:gd name="T3" fmla="*/ 58 h 61"/>
                <a:gd name="T4" fmla="*/ 0 w 33"/>
                <a:gd name="T5" fmla="*/ 3 h 61"/>
                <a:gd name="T6" fmla="*/ 4 w 33"/>
                <a:gd name="T7" fmla="*/ 0 h 61"/>
                <a:gd name="T8" fmla="*/ 33 w 33"/>
                <a:gd name="T9" fmla="*/ 29 h 61"/>
                <a:gd name="T10" fmla="*/ 33 w 33"/>
                <a:gd name="T11" fmla="*/ 32 h 61"/>
                <a:gd name="T12" fmla="*/ 4 w 33"/>
                <a:gd name="T13" fmla="*/ 61 h 61"/>
                <a:gd name="T14" fmla="*/ 7 w 33"/>
                <a:gd name="T15" fmla="*/ 7 h 61"/>
                <a:gd name="T16" fmla="*/ 7 w 33"/>
                <a:gd name="T17" fmla="*/ 54 h 61"/>
                <a:gd name="T18" fmla="*/ 26 w 33"/>
                <a:gd name="T19" fmla="*/ 32 h 61"/>
                <a:gd name="T20" fmla="*/ 26 w 33"/>
                <a:gd name="T21" fmla="*/ 29 h 61"/>
                <a:gd name="T22" fmla="*/ 7 w 33"/>
                <a:gd name="T23"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1">
                  <a:moveTo>
                    <a:pt x="4" y="61"/>
                  </a:moveTo>
                  <a:cubicBezTo>
                    <a:pt x="2" y="61"/>
                    <a:pt x="0" y="60"/>
                    <a:pt x="0" y="58"/>
                  </a:cubicBezTo>
                  <a:cubicBezTo>
                    <a:pt x="0" y="3"/>
                    <a:pt x="0" y="3"/>
                    <a:pt x="0" y="3"/>
                  </a:cubicBezTo>
                  <a:cubicBezTo>
                    <a:pt x="0" y="2"/>
                    <a:pt x="2" y="0"/>
                    <a:pt x="4" y="0"/>
                  </a:cubicBezTo>
                  <a:cubicBezTo>
                    <a:pt x="20" y="0"/>
                    <a:pt x="33" y="13"/>
                    <a:pt x="33" y="29"/>
                  </a:cubicBezTo>
                  <a:cubicBezTo>
                    <a:pt x="33" y="32"/>
                    <a:pt x="33" y="32"/>
                    <a:pt x="33" y="32"/>
                  </a:cubicBezTo>
                  <a:cubicBezTo>
                    <a:pt x="33" y="48"/>
                    <a:pt x="20" y="61"/>
                    <a:pt x="4" y="61"/>
                  </a:cubicBezTo>
                  <a:close/>
                  <a:moveTo>
                    <a:pt x="7" y="7"/>
                  </a:moveTo>
                  <a:cubicBezTo>
                    <a:pt x="7" y="54"/>
                    <a:pt x="7" y="54"/>
                    <a:pt x="7" y="54"/>
                  </a:cubicBezTo>
                  <a:cubicBezTo>
                    <a:pt x="18" y="52"/>
                    <a:pt x="26" y="43"/>
                    <a:pt x="26" y="32"/>
                  </a:cubicBezTo>
                  <a:cubicBezTo>
                    <a:pt x="26" y="29"/>
                    <a:pt x="26" y="29"/>
                    <a:pt x="26" y="29"/>
                  </a:cubicBezTo>
                  <a:cubicBezTo>
                    <a:pt x="26" y="18"/>
                    <a:pt x="18" y="9"/>
                    <a:pt x="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4" name="Shape18_20200717_142329">
            <a:extLst>
              <a:ext uri="{FF2B5EF4-FFF2-40B4-BE49-F238E27FC236}">
                <a16:creationId xmlns:a16="http://schemas.microsoft.com/office/drawing/2014/main" id="{5589056D-52EE-5C5A-92F4-A143D79100A5}"/>
              </a:ext>
            </a:extLst>
          </p:cNvPr>
          <p:cNvGrpSpPr>
            <a:grpSpLocks noChangeAspect="1"/>
          </p:cNvGrpSpPr>
          <p:nvPr/>
        </p:nvGrpSpPr>
        <p:grpSpPr>
          <a:xfrm>
            <a:off x="7153394" y="1275384"/>
            <a:ext cx="496322" cy="496322"/>
            <a:chOff x="-4664075" y="2405063"/>
            <a:chExt cx="234950" cy="234950"/>
          </a:xfrm>
          <a:solidFill>
            <a:schemeClr val="accent1"/>
          </a:solidFill>
        </p:grpSpPr>
        <p:sp>
          <p:nvSpPr>
            <p:cNvPr id="98" name="Freeform 794">
              <a:extLst>
                <a:ext uri="{FF2B5EF4-FFF2-40B4-BE49-F238E27FC236}">
                  <a16:creationId xmlns:a16="http://schemas.microsoft.com/office/drawing/2014/main" id="{E78491FE-E069-5E8D-B7ED-4EE7AAB6A202}"/>
                </a:ext>
              </a:extLst>
            </p:cNvPr>
            <p:cNvSpPr>
              <a:spLocks noEditPoints="1"/>
            </p:cNvSpPr>
            <p:nvPr/>
          </p:nvSpPr>
          <p:spPr bwMode="auto">
            <a:xfrm>
              <a:off x="-4651375" y="2417763"/>
              <a:ext cx="222250" cy="222250"/>
            </a:xfrm>
            <a:custGeom>
              <a:avLst/>
              <a:gdLst>
                <a:gd name="T0" fmla="*/ 129 w 185"/>
                <a:gd name="T1" fmla="*/ 186 h 186"/>
                <a:gd name="T2" fmla="*/ 118 w 185"/>
                <a:gd name="T3" fmla="*/ 181 h 186"/>
                <a:gd name="T4" fmla="*/ 6 w 185"/>
                <a:gd name="T5" fmla="*/ 69 h 186"/>
                <a:gd name="T6" fmla="*/ 2 w 185"/>
                <a:gd name="T7" fmla="*/ 53 h 186"/>
                <a:gd name="T8" fmla="*/ 14 w 185"/>
                <a:gd name="T9" fmla="*/ 17 h 186"/>
                <a:gd name="T10" fmla="*/ 16 w 185"/>
                <a:gd name="T11" fmla="*/ 14 h 186"/>
                <a:gd name="T12" fmla="*/ 53 w 185"/>
                <a:gd name="T13" fmla="*/ 2 h 186"/>
                <a:gd name="T14" fmla="*/ 69 w 185"/>
                <a:gd name="T15" fmla="*/ 6 h 186"/>
                <a:gd name="T16" fmla="*/ 181 w 185"/>
                <a:gd name="T17" fmla="*/ 118 h 186"/>
                <a:gd name="T18" fmla="*/ 185 w 185"/>
                <a:gd name="T19" fmla="*/ 129 h 186"/>
                <a:gd name="T20" fmla="*/ 181 w 185"/>
                <a:gd name="T21" fmla="*/ 140 h 186"/>
                <a:gd name="T22" fmla="*/ 140 w 185"/>
                <a:gd name="T23" fmla="*/ 181 h 186"/>
                <a:gd name="T24" fmla="*/ 129 w 185"/>
                <a:gd name="T25" fmla="*/ 186 h 186"/>
                <a:gd name="T26" fmla="*/ 20 w 185"/>
                <a:gd name="T27" fmla="*/ 21 h 186"/>
                <a:gd name="T28" fmla="*/ 9 w 185"/>
                <a:gd name="T29" fmla="*/ 56 h 186"/>
                <a:gd name="T30" fmla="*/ 11 w 185"/>
                <a:gd name="T31" fmla="*/ 64 h 186"/>
                <a:gd name="T32" fmla="*/ 123 w 185"/>
                <a:gd name="T33" fmla="*/ 176 h 186"/>
                <a:gd name="T34" fmla="*/ 134 w 185"/>
                <a:gd name="T35" fmla="*/ 176 h 186"/>
                <a:gd name="T36" fmla="*/ 176 w 185"/>
                <a:gd name="T37" fmla="*/ 135 h 186"/>
                <a:gd name="T38" fmla="*/ 176 w 185"/>
                <a:gd name="T39" fmla="*/ 123 h 186"/>
                <a:gd name="T40" fmla="*/ 64 w 185"/>
                <a:gd name="T41" fmla="*/ 11 h 186"/>
                <a:gd name="T42" fmla="*/ 64 w 185"/>
                <a:gd name="T43" fmla="*/ 11 h 186"/>
                <a:gd name="T44" fmla="*/ 55 w 185"/>
                <a:gd name="T45" fmla="*/ 9 h 186"/>
                <a:gd name="T46" fmla="*/ 20 w 185"/>
                <a:gd name="T47" fmla="*/ 2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186">
                  <a:moveTo>
                    <a:pt x="129" y="186"/>
                  </a:moveTo>
                  <a:cubicBezTo>
                    <a:pt x="124" y="186"/>
                    <a:pt x="120" y="184"/>
                    <a:pt x="118" y="181"/>
                  </a:cubicBezTo>
                  <a:cubicBezTo>
                    <a:pt x="6" y="69"/>
                    <a:pt x="6" y="69"/>
                    <a:pt x="6" y="69"/>
                  </a:cubicBezTo>
                  <a:cubicBezTo>
                    <a:pt x="2" y="65"/>
                    <a:pt x="0" y="59"/>
                    <a:pt x="2" y="53"/>
                  </a:cubicBezTo>
                  <a:cubicBezTo>
                    <a:pt x="14" y="17"/>
                    <a:pt x="14" y="17"/>
                    <a:pt x="14" y="17"/>
                  </a:cubicBezTo>
                  <a:cubicBezTo>
                    <a:pt x="15" y="16"/>
                    <a:pt x="15" y="15"/>
                    <a:pt x="16" y="14"/>
                  </a:cubicBezTo>
                  <a:cubicBezTo>
                    <a:pt x="53" y="2"/>
                    <a:pt x="53" y="2"/>
                    <a:pt x="53" y="2"/>
                  </a:cubicBezTo>
                  <a:cubicBezTo>
                    <a:pt x="59" y="0"/>
                    <a:pt x="65" y="2"/>
                    <a:pt x="69" y="6"/>
                  </a:cubicBezTo>
                  <a:cubicBezTo>
                    <a:pt x="181" y="118"/>
                    <a:pt x="181" y="118"/>
                    <a:pt x="181" y="118"/>
                  </a:cubicBezTo>
                  <a:cubicBezTo>
                    <a:pt x="184" y="121"/>
                    <a:pt x="185" y="125"/>
                    <a:pt x="185" y="129"/>
                  </a:cubicBezTo>
                  <a:cubicBezTo>
                    <a:pt x="185" y="133"/>
                    <a:pt x="184" y="137"/>
                    <a:pt x="181" y="140"/>
                  </a:cubicBezTo>
                  <a:cubicBezTo>
                    <a:pt x="140" y="181"/>
                    <a:pt x="140" y="181"/>
                    <a:pt x="140" y="181"/>
                  </a:cubicBezTo>
                  <a:cubicBezTo>
                    <a:pt x="137" y="184"/>
                    <a:pt x="133" y="186"/>
                    <a:pt x="129" y="186"/>
                  </a:cubicBezTo>
                  <a:close/>
                  <a:moveTo>
                    <a:pt x="20" y="21"/>
                  </a:moveTo>
                  <a:cubicBezTo>
                    <a:pt x="9" y="56"/>
                    <a:pt x="9" y="56"/>
                    <a:pt x="9" y="56"/>
                  </a:cubicBezTo>
                  <a:cubicBezTo>
                    <a:pt x="8" y="59"/>
                    <a:pt x="9" y="62"/>
                    <a:pt x="11" y="64"/>
                  </a:cubicBezTo>
                  <a:cubicBezTo>
                    <a:pt x="123" y="176"/>
                    <a:pt x="123" y="176"/>
                    <a:pt x="123" y="176"/>
                  </a:cubicBezTo>
                  <a:cubicBezTo>
                    <a:pt x="126" y="179"/>
                    <a:pt x="131" y="179"/>
                    <a:pt x="134" y="176"/>
                  </a:cubicBezTo>
                  <a:cubicBezTo>
                    <a:pt x="176" y="135"/>
                    <a:pt x="176" y="135"/>
                    <a:pt x="176" y="135"/>
                  </a:cubicBezTo>
                  <a:cubicBezTo>
                    <a:pt x="179" y="131"/>
                    <a:pt x="179" y="126"/>
                    <a:pt x="176" y="123"/>
                  </a:cubicBezTo>
                  <a:cubicBezTo>
                    <a:pt x="64" y="11"/>
                    <a:pt x="64" y="11"/>
                    <a:pt x="64" y="11"/>
                  </a:cubicBezTo>
                  <a:cubicBezTo>
                    <a:pt x="64" y="11"/>
                    <a:pt x="64" y="11"/>
                    <a:pt x="64" y="11"/>
                  </a:cubicBezTo>
                  <a:cubicBezTo>
                    <a:pt x="62" y="9"/>
                    <a:pt x="58" y="8"/>
                    <a:pt x="55" y="9"/>
                  </a:cubicBezTo>
                  <a:lnTo>
                    <a:pt x="20" y="2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9" name="Freeform 795">
              <a:extLst>
                <a:ext uri="{FF2B5EF4-FFF2-40B4-BE49-F238E27FC236}">
                  <a16:creationId xmlns:a16="http://schemas.microsoft.com/office/drawing/2014/main" id="{124DDB40-4A2B-5B8D-7FA9-3D16EF23A94D}"/>
                </a:ext>
              </a:extLst>
            </p:cNvPr>
            <p:cNvSpPr>
              <a:spLocks/>
            </p:cNvSpPr>
            <p:nvPr/>
          </p:nvSpPr>
          <p:spPr bwMode="auto">
            <a:xfrm>
              <a:off x="-4664075" y="2405063"/>
              <a:ext cx="66675" cy="68263"/>
            </a:xfrm>
            <a:custGeom>
              <a:avLst/>
              <a:gdLst>
                <a:gd name="T0" fmla="*/ 29 w 56"/>
                <a:gd name="T1" fmla="*/ 57 h 57"/>
                <a:gd name="T2" fmla="*/ 8 w 56"/>
                <a:gd name="T3" fmla="*/ 49 h 57"/>
                <a:gd name="T4" fmla="*/ 0 w 56"/>
                <a:gd name="T5" fmla="*/ 29 h 57"/>
                <a:gd name="T6" fmla="*/ 8 w 56"/>
                <a:gd name="T7" fmla="*/ 9 h 57"/>
                <a:gd name="T8" fmla="*/ 29 w 56"/>
                <a:gd name="T9" fmla="*/ 0 h 57"/>
                <a:gd name="T10" fmla="*/ 49 w 56"/>
                <a:gd name="T11" fmla="*/ 9 h 57"/>
                <a:gd name="T12" fmla="*/ 55 w 56"/>
                <a:gd name="T13" fmla="*/ 18 h 57"/>
                <a:gd name="T14" fmla="*/ 53 w 56"/>
                <a:gd name="T15" fmla="*/ 22 h 57"/>
                <a:gd name="T16" fmla="*/ 48 w 56"/>
                <a:gd name="T17" fmla="*/ 20 h 57"/>
                <a:gd name="T18" fmla="*/ 44 w 56"/>
                <a:gd name="T19" fmla="*/ 14 h 57"/>
                <a:gd name="T20" fmla="*/ 29 w 56"/>
                <a:gd name="T21" fmla="*/ 7 h 57"/>
                <a:gd name="T22" fmla="*/ 13 w 56"/>
                <a:gd name="T23" fmla="*/ 14 h 57"/>
                <a:gd name="T24" fmla="*/ 7 w 56"/>
                <a:gd name="T25" fmla="*/ 29 h 57"/>
                <a:gd name="T26" fmla="*/ 13 w 56"/>
                <a:gd name="T27" fmla="*/ 44 h 57"/>
                <a:gd name="T28" fmla="*/ 29 w 56"/>
                <a:gd name="T29" fmla="*/ 50 h 57"/>
                <a:gd name="T30" fmla="*/ 44 w 56"/>
                <a:gd name="T31" fmla="*/ 44 h 57"/>
                <a:gd name="T32" fmla="*/ 49 w 56"/>
                <a:gd name="T33" fmla="*/ 44 h 57"/>
                <a:gd name="T34" fmla="*/ 49 w 56"/>
                <a:gd name="T35" fmla="*/ 49 h 57"/>
                <a:gd name="T36" fmla="*/ 29 w 56"/>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29" y="57"/>
                  </a:moveTo>
                  <a:cubicBezTo>
                    <a:pt x="21" y="57"/>
                    <a:pt x="14" y="54"/>
                    <a:pt x="8" y="49"/>
                  </a:cubicBezTo>
                  <a:cubicBezTo>
                    <a:pt x="3" y="44"/>
                    <a:pt x="0" y="36"/>
                    <a:pt x="0" y="29"/>
                  </a:cubicBezTo>
                  <a:cubicBezTo>
                    <a:pt x="0" y="21"/>
                    <a:pt x="3" y="14"/>
                    <a:pt x="8" y="9"/>
                  </a:cubicBezTo>
                  <a:cubicBezTo>
                    <a:pt x="14" y="3"/>
                    <a:pt x="21" y="0"/>
                    <a:pt x="29" y="0"/>
                  </a:cubicBezTo>
                  <a:cubicBezTo>
                    <a:pt x="36" y="0"/>
                    <a:pt x="43" y="3"/>
                    <a:pt x="49" y="9"/>
                  </a:cubicBezTo>
                  <a:cubicBezTo>
                    <a:pt x="51" y="11"/>
                    <a:pt x="53" y="14"/>
                    <a:pt x="55" y="18"/>
                  </a:cubicBezTo>
                  <a:cubicBezTo>
                    <a:pt x="56" y="19"/>
                    <a:pt x="55" y="22"/>
                    <a:pt x="53" y="22"/>
                  </a:cubicBezTo>
                  <a:cubicBezTo>
                    <a:pt x="51" y="23"/>
                    <a:pt x="49" y="22"/>
                    <a:pt x="48" y="20"/>
                  </a:cubicBezTo>
                  <a:cubicBezTo>
                    <a:pt x="47" y="18"/>
                    <a:pt x="46" y="16"/>
                    <a:pt x="44" y="14"/>
                  </a:cubicBezTo>
                  <a:cubicBezTo>
                    <a:pt x="40" y="10"/>
                    <a:pt x="34" y="7"/>
                    <a:pt x="29" y="7"/>
                  </a:cubicBezTo>
                  <a:cubicBezTo>
                    <a:pt x="23" y="7"/>
                    <a:pt x="18" y="10"/>
                    <a:pt x="13" y="14"/>
                  </a:cubicBezTo>
                  <a:cubicBezTo>
                    <a:pt x="9" y="18"/>
                    <a:pt x="7" y="23"/>
                    <a:pt x="7" y="29"/>
                  </a:cubicBezTo>
                  <a:cubicBezTo>
                    <a:pt x="7" y="34"/>
                    <a:pt x="9" y="40"/>
                    <a:pt x="13" y="44"/>
                  </a:cubicBezTo>
                  <a:cubicBezTo>
                    <a:pt x="18" y="48"/>
                    <a:pt x="23" y="50"/>
                    <a:pt x="29" y="50"/>
                  </a:cubicBezTo>
                  <a:cubicBezTo>
                    <a:pt x="34" y="50"/>
                    <a:pt x="40" y="48"/>
                    <a:pt x="44" y="44"/>
                  </a:cubicBezTo>
                  <a:cubicBezTo>
                    <a:pt x="45" y="42"/>
                    <a:pt x="47" y="42"/>
                    <a:pt x="49" y="44"/>
                  </a:cubicBezTo>
                  <a:cubicBezTo>
                    <a:pt x="50" y="45"/>
                    <a:pt x="50" y="48"/>
                    <a:pt x="49" y="49"/>
                  </a:cubicBezTo>
                  <a:cubicBezTo>
                    <a:pt x="43" y="54"/>
                    <a:pt x="36" y="57"/>
                    <a:pt x="29"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5" name="Shape19_20200717_142329">
            <a:extLst>
              <a:ext uri="{FF2B5EF4-FFF2-40B4-BE49-F238E27FC236}">
                <a16:creationId xmlns:a16="http://schemas.microsoft.com/office/drawing/2014/main" id="{9C406CAC-62D9-B0A7-D9CB-E7B9A42FC5F6}"/>
              </a:ext>
            </a:extLst>
          </p:cNvPr>
          <p:cNvGrpSpPr>
            <a:grpSpLocks noChangeAspect="1"/>
          </p:cNvGrpSpPr>
          <p:nvPr/>
        </p:nvGrpSpPr>
        <p:grpSpPr>
          <a:xfrm>
            <a:off x="5792503" y="2582617"/>
            <a:ext cx="606988" cy="492970"/>
            <a:chOff x="-6931025" y="3624263"/>
            <a:chExt cx="287338" cy="233363"/>
          </a:xfrm>
          <a:solidFill>
            <a:schemeClr val="accent1"/>
          </a:solidFill>
        </p:grpSpPr>
        <p:sp>
          <p:nvSpPr>
            <p:cNvPr id="88" name="Freeform 796">
              <a:extLst>
                <a:ext uri="{FF2B5EF4-FFF2-40B4-BE49-F238E27FC236}">
                  <a16:creationId xmlns:a16="http://schemas.microsoft.com/office/drawing/2014/main" id="{E201627F-8656-E175-DD64-208839BD406A}"/>
                </a:ext>
              </a:extLst>
            </p:cNvPr>
            <p:cNvSpPr>
              <a:spLocks noEditPoints="1"/>
            </p:cNvSpPr>
            <p:nvPr/>
          </p:nvSpPr>
          <p:spPr bwMode="auto">
            <a:xfrm>
              <a:off x="-6931025" y="3624263"/>
              <a:ext cx="287338" cy="233363"/>
            </a:xfrm>
            <a:custGeom>
              <a:avLst/>
              <a:gdLst>
                <a:gd name="T0" fmla="*/ 225 w 241"/>
                <a:gd name="T1" fmla="*/ 195 h 195"/>
                <a:gd name="T2" fmla="*/ 15 w 241"/>
                <a:gd name="T3" fmla="*/ 195 h 195"/>
                <a:gd name="T4" fmla="*/ 0 w 241"/>
                <a:gd name="T5" fmla="*/ 179 h 195"/>
                <a:gd name="T6" fmla="*/ 0 w 241"/>
                <a:gd name="T7" fmla="*/ 15 h 195"/>
                <a:gd name="T8" fmla="*/ 15 w 241"/>
                <a:gd name="T9" fmla="*/ 0 h 195"/>
                <a:gd name="T10" fmla="*/ 225 w 241"/>
                <a:gd name="T11" fmla="*/ 0 h 195"/>
                <a:gd name="T12" fmla="*/ 241 w 241"/>
                <a:gd name="T13" fmla="*/ 15 h 195"/>
                <a:gd name="T14" fmla="*/ 241 w 241"/>
                <a:gd name="T15" fmla="*/ 179 h 195"/>
                <a:gd name="T16" fmla="*/ 225 w 241"/>
                <a:gd name="T17" fmla="*/ 195 h 195"/>
                <a:gd name="T18" fmla="*/ 15 w 241"/>
                <a:gd name="T19" fmla="*/ 7 h 195"/>
                <a:gd name="T20" fmla="*/ 7 w 241"/>
                <a:gd name="T21" fmla="*/ 15 h 195"/>
                <a:gd name="T22" fmla="*/ 7 w 241"/>
                <a:gd name="T23" fmla="*/ 179 h 195"/>
                <a:gd name="T24" fmla="*/ 15 w 241"/>
                <a:gd name="T25" fmla="*/ 188 h 195"/>
                <a:gd name="T26" fmla="*/ 225 w 241"/>
                <a:gd name="T27" fmla="*/ 188 h 195"/>
                <a:gd name="T28" fmla="*/ 233 w 241"/>
                <a:gd name="T29" fmla="*/ 179 h 195"/>
                <a:gd name="T30" fmla="*/ 233 w 241"/>
                <a:gd name="T31" fmla="*/ 15 h 195"/>
                <a:gd name="T32" fmla="*/ 225 w 241"/>
                <a:gd name="T33" fmla="*/ 7 h 195"/>
                <a:gd name="T34" fmla="*/ 15 w 241"/>
                <a:gd name="T35"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195">
                  <a:moveTo>
                    <a:pt x="225" y="195"/>
                  </a:moveTo>
                  <a:cubicBezTo>
                    <a:pt x="15" y="195"/>
                    <a:pt x="15" y="195"/>
                    <a:pt x="15" y="195"/>
                  </a:cubicBezTo>
                  <a:cubicBezTo>
                    <a:pt x="7" y="195"/>
                    <a:pt x="0" y="188"/>
                    <a:pt x="0" y="179"/>
                  </a:cubicBezTo>
                  <a:cubicBezTo>
                    <a:pt x="0" y="15"/>
                    <a:pt x="0" y="15"/>
                    <a:pt x="0" y="15"/>
                  </a:cubicBezTo>
                  <a:cubicBezTo>
                    <a:pt x="0" y="7"/>
                    <a:pt x="7" y="0"/>
                    <a:pt x="15" y="0"/>
                  </a:cubicBezTo>
                  <a:cubicBezTo>
                    <a:pt x="225" y="0"/>
                    <a:pt x="225" y="0"/>
                    <a:pt x="225" y="0"/>
                  </a:cubicBezTo>
                  <a:cubicBezTo>
                    <a:pt x="234" y="0"/>
                    <a:pt x="241" y="7"/>
                    <a:pt x="241" y="15"/>
                  </a:cubicBezTo>
                  <a:cubicBezTo>
                    <a:pt x="241" y="179"/>
                    <a:pt x="241" y="179"/>
                    <a:pt x="241" y="179"/>
                  </a:cubicBezTo>
                  <a:cubicBezTo>
                    <a:pt x="241" y="188"/>
                    <a:pt x="234" y="195"/>
                    <a:pt x="225" y="195"/>
                  </a:cubicBezTo>
                  <a:close/>
                  <a:moveTo>
                    <a:pt x="15" y="7"/>
                  </a:moveTo>
                  <a:cubicBezTo>
                    <a:pt x="11" y="7"/>
                    <a:pt x="7" y="11"/>
                    <a:pt x="7" y="15"/>
                  </a:cubicBezTo>
                  <a:cubicBezTo>
                    <a:pt x="7" y="179"/>
                    <a:pt x="7" y="179"/>
                    <a:pt x="7" y="179"/>
                  </a:cubicBezTo>
                  <a:cubicBezTo>
                    <a:pt x="7" y="184"/>
                    <a:pt x="11" y="188"/>
                    <a:pt x="15" y="188"/>
                  </a:cubicBezTo>
                  <a:cubicBezTo>
                    <a:pt x="225" y="188"/>
                    <a:pt x="225" y="188"/>
                    <a:pt x="225" y="188"/>
                  </a:cubicBezTo>
                  <a:cubicBezTo>
                    <a:pt x="230" y="188"/>
                    <a:pt x="233" y="184"/>
                    <a:pt x="233" y="179"/>
                  </a:cubicBezTo>
                  <a:cubicBezTo>
                    <a:pt x="233" y="15"/>
                    <a:pt x="233" y="15"/>
                    <a:pt x="233" y="15"/>
                  </a:cubicBezTo>
                  <a:cubicBezTo>
                    <a:pt x="233" y="11"/>
                    <a:pt x="230" y="7"/>
                    <a:pt x="225" y="7"/>
                  </a:cubicBezTo>
                  <a:lnTo>
                    <a:pt x="15"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9" name="Freeform 797">
              <a:extLst>
                <a:ext uri="{FF2B5EF4-FFF2-40B4-BE49-F238E27FC236}">
                  <a16:creationId xmlns:a16="http://schemas.microsoft.com/office/drawing/2014/main" id="{65BCEAF4-82ED-DE1C-A28C-86807C059182}"/>
                </a:ext>
              </a:extLst>
            </p:cNvPr>
            <p:cNvSpPr>
              <a:spLocks noEditPoints="1"/>
            </p:cNvSpPr>
            <p:nvPr/>
          </p:nvSpPr>
          <p:spPr bwMode="auto">
            <a:xfrm>
              <a:off x="-6931025" y="3624263"/>
              <a:ext cx="287338" cy="50800"/>
            </a:xfrm>
            <a:custGeom>
              <a:avLst/>
              <a:gdLst>
                <a:gd name="T0" fmla="*/ 237 w 240"/>
                <a:gd name="T1" fmla="*/ 43 h 43"/>
                <a:gd name="T2" fmla="*/ 3 w 240"/>
                <a:gd name="T3" fmla="*/ 43 h 43"/>
                <a:gd name="T4" fmla="*/ 0 w 240"/>
                <a:gd name="T5" fmla="*/ 40 h 43"/>
                <a:gd name="T6" fmla="*/ 0 w 240"/>
                <a:gd name="T7" fmla="*/ 15 h 43"/>
                <a:gd name="T8" fmla="*/ 15 w 240"/>
                <a:gd name="T9" fmla="*/ 0 h 43"/>
                <a:gd name="T10" fmla="*/ 225 w 240"/>
                <a:gd name="T11" fmla="*/ 0 h 43"/>
                <a:gd name="T12" fmla="*/ 240 w 240"/>
                <a:gd name="T13" fmla="*/ 15 h 43"/>
                <a:gd name="T14" fmla="*/ 240 w 240"/>
                <a:gd name="T15" fmla="*/ 40 h 43"/>
                <a:gd name="T16" fmla="*/ 237 w 240"/>
                <a:gd name="T17" fmla="*/ 43 h 43"/>
                <a:gd name="T18" fmla="*/ 7 w 240"/>
                <a:gd name="T19" fmla="*/ 36 h 43"/>
                <a:gd name="T20" fmla="*/ 233 w 240"/>
                <a:gd name="T21" fmla="*/ 36 h 43"/>
                <a:gd name="T22" fmla="*/ 233 w 240"/>
                <a:gd name="T23" fmla="*/ 15 h 43"/>
                <a:gd name="T24" fmla="*/ 225 w 240"/>
                <a:gd name="T25" fmla="*/ 7 h 43"/>
                <a:gd name="T26" fmla="*/ 15 w 240"/>
                <a:gd name="T27" fmla="*/ 7 h 43"/>
                <a:gd name="T28" fmla="*/ 7 w 240"/>
                <a:gd name="T29" fmla="*/ 15 h 43"/>
                <a:gd name="T30" fmla="*/ 7 w 240"/>
                <a:gd name="T31"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43">
                  <a:moveTo>
                    <a:pt x="237" y="43"/>
                  </a:moveTo>
                  <a:cubicBezTo>
                    <a:pt x="3" y="43"/>
                    <a:pt x="3" y="43"/>
                    <a:pt x="3" y="43"/>
                  </a:cubicBezTo>
                  <a:cubicBezTo>
                    <a:pt x="1" y="43"/>
                    <a:pt x="0" y="42"/>
                    <a:pt x="0" y="40"/>
                  </a:cubicBezTo>
                  <a:cubicBezTo>
                    <a:pt x="0" y="15"/>
                    <a:pt x="0" y="15"/>
                    <a:pt x="0" y="15"/>
                  </a:cubicBezTo>
                  <a:cubicBezTo>
                    <a:pt x="0" y="7"/>
                    <a:pt x="7" y="0"/>
                    <a:pt x="15" y="0"/>
                  </a:cubicBezTo>
                  <a:cubicBezTo>
                    <a:pt x="225" y="0"/>
                    <a:pt x="225" y="0"/>
                    <a:pt x="225" y="0"/>
                  </a:cubicBezTo>
                  <a:cubicBezTo>
                    <a:pt x="234" y="0"/>
                    <a:pt x="240" y="7"/>
                    <a:pt x="240" y="15"/>
                  </a:cubicBezTo>
                  <a:cubicBezTo>
                    <a:pt x="240" y="40"/>
                    <a:pt x="240" y="40"/>
                    <a:pt x="240" y="40"/>
                  </a:cubicBezTo>
                  <a:cubicBezTo>
                    <a:pt x="240" y="42"/>
                    <a:pt x="239" y="43"/>
                    <a:pt x="237" y="43"/>
                  </a:cubicBezTo>
                  <a:close/>
                  <a:moveTo>
                    <a:pt x="7" y="36"/>
                  </a:moveTo>
                  <a:cubicBezTo>
                    <a:pt x="233" y="36"/>
                    <a:pt x="233" y="36"/>
                    <a:pt x="233" y="36"/>
                  </a:cubicBezTo>
                  <a:cubicBezTo>
                    <a:pt x="233" y="15"/>
                    <a:pt x="233" y="15"/>
                    <a:pt x="233" y="15"/>
                  </a:cubicBezTo>
                  <a:cubicBezTo>
                    <a:pt x="233" y="11"/>
                    <a:pt x="230" y="7"/>
                    <a:pt x="225" y="7"/>
                  </a:cubicBezTo>
                  <a:cubicBezTo>
                    <a:pt x="15" y="7"/>
                    <a:pt x="15" y="7"/>
                    <a:pt x="15" y="7"/>
                  </a:cubicBezTo>
                  <a:cubicBezTo>
                    <a:pt x="11" y="7"/>
                    <a:pt x="7" y="11"/>
                    <a:pt x="7" y="15"/>
                  </a:cubicBezTo>
                  <a:lnTo>
                    <a:pt x="7" y="3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0" name="Freeform 798">
              <a:extLst>
                <a:ext uri="{FF2B5EF4-FFF2-40B4-BE49-F238E27FC236}">
                  <a16:creationId xmlns:a16="http://schemas.microsoft.com/office/drawing/2014/main" id="{5475277B-0D01-D8A9-C394-F1BA4F718F3F}"/>
                </a:ext>
              </a:extLst>
            </p:cNvPr>
            <p:cNvSpPr>
              <a:spLocks/>
            </p:cNvSpPr>
            <p:nvPr/>
          </p:nvSpPr>
          <p:spPr bwMode="auto">
            <a:xfrm>
              <a:off x="-6910388" y="3644901"/>
              <a:ext cx="9525" cy="7938"/>
            </a:xfrm>
            <a:custGeom>
              <a:avLst/>
              <a:gdLst>
                <a:gd name="T0" fmla="*/ 3 w 7"/>
                <a:gd name="T1" fmla="*/ 7 h 7"/>
                <a:gd name="T2" fmla="*/ 1 w 7"/>
                <a:gd name="T3" fmla="*/ 6 h 7"/>
                <a:gd name="T4" fmla="*/ 0 w 7"/>
                <a:gd name="T5" fmla="*/ 4 h 7"/>
                <a:gd name="T6" fmla="*/ 1 w 7"/>
                <a:gd name="T7" fmla="*/ 1 h 7"/>
                <a:gd name="T8" fmla="*/ 4 w 7"/>
                <a:gd name="T9" fmla="*/ 0 h 7"/>
                <a:gd name="T10" fmla="*/ 5 w 7"/>
                <a:gd name="T11" fmla="*/ 0 h 7"/>
                <a:gd name="T12" fmla="*/ 5 w 7"/>
                <a:gd name="T13" fmla="*/ 1 h 7"/>
                <a:gd name="T14" fmla="*/ 6 w 7"/>
                <a:gd name="T15" fmla="*/ 1 h 7"/>
                <a:gd name="T16" fmla="*/ 7 w 7"/>
                <a:gd name="T17" fmla="*/ 4 h 7"/>
                <a:gd name="T18" fmla="*/ 7 w 7"/>
                <a:gd name="T19" fmla="*/ 4 h 7"/>
                <a:gd name="T20" fmla="*/ 7 w 7"/>
                <a:gd name="T21" fmla="*/ 5 h 7"/>
                <a:gd name="T22" fmla="*/ 6 w 7"/>
                <a:gd name="T23" fmla="*/ 6 h 7"/>
                <a:gd name="T24" fmla="*/ 6 w 7"/>
                <a:gd name="T25" fmla="*/ 6 h 7"/>
                <a:gd name="T26" fmla="*/ 5 w 7"/>
                <a:gd name="T27" fmla="*/ 7 h 7"/>
                <a:gd name="T28" fmla="*/ 5 w 7"/>
                <a:gd name="T29" fmla="*/ 7 h 7"/>
                <a:gd name="T30" fmla="*/ 4 w 7"/>
                <a:gd name="T31" fmla="*/ 7 h 7"/>
                <a:gd name="T32" fmla="*/ 3 w 7"/>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3" y="7"/>
                  </a:moveTo>
                  <a:cubicBezTo>
                    <a:pt x="2" y="7"/>
                    <a:pt x="1" y="7"/>
                    <a:pt x="1" y="6"/>
                  </a:cubicBezTo>
                  <a:cubicBezTo>
                    <a:pt x="0" y="6"/>
                    <a:pt x="0" y="5"/>
                    <a:pt x="0" y="4"/>
                  </a:cubicBezTo>
                  <a:cubicBezTo>
                    <a:pt x="0" y="3"/>
                    <a:pt x="0" y="2"/>
                    <a:pt x="1" y="1"/>
                  </a:cubicBezTo>
                  <a:cubicBezTo>
                    <a:pt x="2" y="0"/>
                    <a:pt x="3" y="0"/>
                    <a:pt x="4" y="0"/>
                  </a:cubicBezTo>
                  <a:cubicBezTo>
                    <a:pt x="4" y="0"/>
                    <a:pt x="4" y="0"/>
                    <a:pt x="5" y="0"/>
                  </a:cubicBezTo>
                  <a:cubicBezTo>
                    <a:pt x="5" y="0"/>
                    <a:pt x="5" y="1"/>
                    <a:pt x="5" y="1"/>
                  </a:cubicBezTo>
                  <a:cubicBezTo>
                    <a:pt x="5" y="1"/>
                    <a:pt x="6" y="1"/>
                    <a:pt x="6" y="1"/>
                  </a:cubicBezTo>
                  <a:cubicBezTo>
                    <a:pt x="6" y="2"/>
                    <a:pt x="7" y="3"/>
                    <a:pt x="7" y="4"/>
                  </a:cubicBezTo>
                  <a:cubicBezTo>
                    <a:pt x="7" y="4"/>
                    <a:pt x="7" y="4"/>
                    <a:pt x="7" y="4"/>
                  </a:cubicBezTo>
                  <a:cubicBezTo>
                    <a:pt x="7" y="5"/>
                    <a:pt x="7" y="5"/>
                    <a:pt x="7" y="5"/>
                  </a:cubicBezTo>
                  <a:cubicBezTo>
                    <a:pt x="7" y="5"/>
                    <a:pt x="6" y="5"/>
                    <a:pt x="6" y="6"/>
                  </a:cubicBezTo>
                  <a:cubicBezTo>
                    <a:pt x="6" y="6"/>
                    <a:pt x="6" y="6"/>
                    <a:pt x="6" y="6"/>
                  </a:cubicBezTo>
                  <a:cubicBezTo>
                    <a:pt x="6" y="6"/>
                    <a:pt x="5" y="7"/>
                    <a:pt x="5" y="7"/>
                  </a:cubicBezTo>
                  <a:cubicBezTo>
                    <a:pt x="5" y="7"/>
                    <a:pt x="5" y="7"/>
                    <a:pt x="5" y="7"/>
                  </a:cubicBezTo>
                  <a:cubicBezTo>
                    <a:pt x="4" y="7"/>
                    <a:pt x="4" y="7"/>
                    <a:pt x="4" y="7"/>
                  </a:cubicBezTo>
                  <a:cubicBezTo>
                    <a:pt x="4" y="7"/>
                    <a:pt x="4" y="7"/>
                    <a:pt x="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1" name="Freeform 799">
              <a:extLst>
                <a:ext uri="{FF2B5EF4-FFF2-40B4-BE49-F238E27FC236}">
                  <a16:creationId xmlns:a16="http://schemas.microsoft.com/office/drawing/2014/main" id="{A1E58FB0-7B18-ADBE-743C-C4D38496BCB0}"/>
                </a:ext>
              </a:extLst>
            </p:cNvPr>
            <p:cNvSpPr>
              <a:spLocks/>
            </p:cNvSpPr>
            <p:nvPr/>
          </p:nvSpPr>
          <p:spPr bwMode="auto">
            <a:xfrm>
              <a:off x="-6875463" y="3644901"/>
              <a:ext cx="9525" cy="7938"/>
            </a:xfrm>
            <a:custGeom>
              <a:avLst/>
              <a:gdLst>
                <a:gd name="T0" fmla="*/ 3 w 7"/>
                <a:gd name="T1" fmla="*/ 7 h 7"/>
                <a:gd name="T2" fmla="*/ 2 w 7"/>
                <a:gd name="T3" fmla="*/ 7 h 7"/>
                <a:gd name="T4" fmla="*/ 2 w 7"/>
                <a:gd name="T5" fmla="*/ 7 h 7"/>
                <a:gd name="T6" fmla="*/ 1 w 7"/>
                <a:gd name="T7" fmla="*/ 7 h 7"/>
                <a:gd name="T8" fmla="*/ 1 w 7"/>
                <a:gd name="T9" fmla="*/ 6 h 7"/>
                <a:gd name="T10" fmla="*/ 0 w 7"/>
                <a:gd name="T11" fmla="*/ 6 h 7"/>
                <a:gd name="T12" fmla="*/ 0 w 7"/>
                <a:gd name="T13" fmla="*/ 5 h 7"/>
                <a:gd name="T14" fmla="*/ 0 w 7"/>
                <a:gd name="T15" fmla="*/ 4 h 7"/>
                <a:gd name="T16" fmla="*/ 0 w 7"/>
                <a:gd name="T17" fmla="*/ 4 h 7"/>
                <a:gd name="T18" fmla="*/ 0 w 7"/>
                <a:gd name="T19" fmla="*/ 3 h 7"/>
                <a:gd name="T20" fmla="*/ 0 w 7"/>
                <a:gd name="T21" fmla="*/ 2 h 7"/>
                <a:gd name="T22" fmla="*/ 0 w 7"/>
                <a:gd name="T23" fmla="*/ 2 h 7"/>
                <a:gd name="T24" fmla="*/ 1 w 7"/>
                <a:gd name="T25" fmla="*/ 1 h 7"/>
                <a:gd name="T26" fmla="*/ 1 w 7"/>
                <a:gd name="T27" fmla="*/ 1 h 7"/>
                <a:gd name="T28" fmla="*/ 2 w 7"/>
                <a:gd name="T29" fmla="*/ 0 h 7"/>
                <a:gd name="T30" fmla="*/ 2 w 7"/>
                <a:gd name="T31" fmla="*/ 0 h 7"/>
                <a:gd name="T32" fmla="*/ 4 w 7"/>
                <a:gd name="T33" fmla="*/ 0 h 7"/>
                <a:gd name="T34" fmla="*/ 5 w 7"/>
                <a:gd name="T35" fmla="*/ 0 h 7"/>
                <a:gd name="T36" fmla="*/ 5 w 7"/>
                <a:gd name="T37" fmla="*/ 1 h 7"/>
                <a:gd name="T38" fmla="*/ 6 w 7"/>
                <a:gd name="T39" fmla="*/ 1 h 7"/>
                <a:gd name="T40" fmla="*/ 6 w 7"/>
                <a:gd name="T41" fmla="*/ 2 h 7"/>
                <a:gd name="T42" fmla="*/ 6 w 7"/>
                <a:gd name="T43" fmla="*/ 2 h 7"/>
                <a:gd name="T44" fmla="*/ 7 w 7"/>
                <a:gd name="T45" fmla="*/ 3 h 7"/>
                <a:gd name="T46" fmla="*/ 7 w 7"/>
                <a:gd name="T47" fmla="*/ 4 h 7"/>
                <a:gd name="T48" fmla="*/ 7 w 7"/>
                <a:gd name="T49" fmla="*/ 4 h 7"/>
                <a:gd name="T50" fmla="*/ 6 w 7"/>
                <a:gd name="T51" fmla="*/ 5 h 7"/>
                <a:gd name="T52" fmla="*/ 6 w 7"/>
                <a:gd name="T53" fmla="*/ 6 h 7"/>
                <a:gd name="T54" fmla="*/ 6 w 7"/>
                <a:gd name="T55" fmla="*/ 6 h 7"/>
                <a:gd name="T56" fmla="*/ 5 w 7"/>
                <a:gd name="T57" fmla="*/ 7 h 7"/>
                <a:gd name="T58" fmla="*/ 5 w 7"/>
                <a:gd name="T59" fmla="*/ 7 h 7"/>
                <a:gd name="T60" fmla="*/ 4 w 7"/>
                <a:gd name="T61" fmla="*/ 7 h 7"/>
                <a:gd name="T62" fmla="*/ 3 w 7"/>
                <a:gd name="T6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7">
                  <a:moveTo>
                    <a:pt x="3" y="7"/>
                  </a:moveTo>
                  <a:cubicBezTo>
                    <a:pt x="3" y="7"/>
                    <a:pt x="3" y="7"/>
                    <a:pt x="2" y="7"/>
                  </a:cubicBezTo>
                  <a:cubicBezTo>
                    <a:pt x="2" y="7"/>
                    <a:pt x="2" y="7"/>
                    <a:pt x="2" y="7"/>
                  </a:cubicBezTo>
                  <a:cubicBezTo>
                    <a:pt x="2" y="7"/>
                    <a:pt x="1" y="7"/>
                    <a:pt x="1" y="7"/>
                  </a:cubicBezTo>
                  <a:cubicBezTo>
                    <a:pt x="1" y="7"/>
                    <a:pt x="1" y="6"/>
                    <a:pt x="1" y="6"/>
                  </a:cubicBezTo>
                  <a:cubicBezTo>
                    <a:pt x="0" y="6"/>
                    <a:pt x="0" y="6"/>
                    <a:pt x="0" y="6"/>
                  </a:cubicBezTo>
                  <a:cubicBezTo>
                    <a:pt x="0" y="5"/>
                    <a:pt x="0" y="5"/>
                    <a:pt x="0" y="5"/>
                  </a:cubicBezTo>
                  <a:cubicBezTo>
                    <a:pt x="0" y="5"/>
                    <a:pt x="0" y="5"/>
                    <a:pt x="0" y="4"/>
                  </a:cubicBezTo>
                  <a:cubicBezTo>
                    <a:pt x="0" y="4"/>
                    <a:pt x="0" y="4"/>
                    <a:pt x="0" y="4"/>
                  </a:cubicBezTo>
                  <a:cubicBezTo>
                    <a:pt x="0" y="3"/>
                    <a:pt x="0" y="3"/>
                    <a:pt x="0" y="3"/>
                  </a:cubicBezTo>
                  <a:cubicBezTo>
                    <a:pt x="0" y="3"/>
                    <a:pt x="0" y="2"/>
                    <a:pt x="0" y="2"/>
                  </a:cubicBezTo>
                  <a:cubicBezTo>
                    <a:pt x="0" y="2"/>
                    <a:pt x="0" y="2"/>
                    <a:pt x="0" y="2"/>
                  </a:cubicBezTo>
                  <a:cubicBezTo>
                    <a:pt x="0" y="1"/>
                    <a:pt x="0" y="1"/>
                    <a:pt x="1" y="1"/>
                  </a:cubicBezTo>
                  <a:cubicBezTo>
                    <a:pt x="1" y="1"/>
                    <a:pt x="1" y="1"/>
                    <a:pt x="1" y="1"/>
                  </a:cubicBezTo>
                  <a:cubicBezTo>
                    <a:pt x="1" y="1"/>
                    <a:pt x="2" y="0"/>
                    <a:pt x="2" y="0"/>
                  </a:cubicBezTo>
                  <a:cubicBezTo>
                    <a:pt x="2" y="0"/>
                    <a:pt x="2" y="0"/>
                    <a:pt x="2" y="0"/>
                  </a:cubicBezTo>
                  <a:cubicBezTo>
                    <a:pt x="3" y="0"/>
                    <a:pt x="3" y="0"/>
                    <a:pt x="4" y="0"/>
                  </a:cubicBezTo>
                  <a:cubicBezTo>
                    <a:pt x="4" y="0"/>
                    <a:pt x="4" y="0"/>
                    <a:pt x="5" y="0"/>
                  </a:cubicBezTo>
                  <a:cubicBezTo>
                    <a:pt x="5" y="0"/>
                    <a:pt x="5" y="1"/>
                    <a:pt x="5" y="1"/>
                  </a:cubicBezTo>
                  <a:cubicBezTo>
                    <a:pt x="5" y="1"/>
                    <a:pt x="5" y="1"/>
                    <a:pt x="6" y="1"/>
                  </a:cubicBezTo>
                  <a:cubicBezTo>
                    <a:pt x="6" y="1"/>
                    <a:pt x="6" y="1"/>
                    <a:pt x="6" y="2"/>
                  </a:cubicBezTo>
                  <a:cubicBezTo>
                    <a:pt x="6" y="2"/>
                    <a:pt x="6" y="2"/>
                    <a:pt x="6" y="2"/>
                  </a:cubicBezTo>
                  <a:cubicBezTo>
                    <a:pt x="7" y="2"/>
                    <a:pt x="7" y="3"/>
                    <a:pt x="7" y="3"/>
                  </a:cubicBezTo>
                  <a:cubicBezTo>
                    <a:pt x="7" y="3"/>
                    <a:pt x="7" y="3"/>
                    <a:pt x="7" y="4"/>
                  </a:cubicBezTo>
                  <a:cubicBezTo>
                    <a:pt x="7" y="4"/>
                    <a:pt x="7" y="4"/>
                    <a:pt x="7" y="4"/>
                  </a:cubicBezTo>
                  <a:cubicBezTo>
                    <a:pt x="7" y="5"/>
                    <a:pt x="7" y="5"/>
                    <a:pt x="6" y="5"/>
                  </a:cubicBezTo>
                  <a:cubicBezTo>
                    <a:pt x="6" y="5"/>
                    <a:pt x="6" y="5"/>
                    <a:pt x="6" y="6"/>
                  </a:cubicBezTo>
                  <a:cubicBezTo>
                    <a:pt x="6" y="6"/>
                    <a:pt x="6" y="6"/>
                    <a:pt x="6" y="6"/>
                  </a:cubicBezTo>
                  <a:cubicBezTo>
                    <a:pt x="5" y="6"/>
                    <a:pt x="5" y="7"/>
                    <a:pt x="5" y="7"/>
                  </a:cubicBezTo>
                  <a:cubicBezTo>
                    <a:pt x="5" y="7"/>
                    <a:pt x="5" y="7"/>
                    <a:pt x="5" y="7"/>
                  </a:cubicBezTo>
                  <a:cubicBezTo>
                    <a:pt x="4" y="7"/>
                    <a:pt x="4" y="7"/>
                    <a:pt x="4" y="7"/>
                  </a:cubicBezTo>
                  <a:cubicBezTo>
                    <a:pt x="4" y="7"/>
                    <a:pt x="3" y="7"/>
                    <a:pt x="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2" name="Freeform 800">
              <a:extLst>
                <a:ext uri="{FF2B5EF4-FFF2-40B4-BE49-F238E27FC236}">
                  <a16:creationId xmlns:a16="http://schemas.microsoft.com/office/drawing/2014/main" id="{BCDA0CF9-BBCF-9F6B-BF05-9EC9394036E7}"/>
                </a:ext>
              </a:extLst>
            </p:cNvPr>
            <p:cNvSpPr>
              <a:spLocks/>
            </p:cNvSpPr>
            <p:nvPr/>
          </p:nvSpPr>
          <p:spPr bwMode="auto">
            <a:xfrm>
              <a:off x="-6892925" y="3644901"/>
              <a:ext cx="7938" cy="7938"/>
            </a:xfrm>
            <a:custGeom>
              <a:avLst/>
              <a:gdLst>
                <a:gd name="T0" fmla="*/ 4 w 7"/>
                <a:gd name="T1" fmla="*/ 7 h 7"/>
                <a:gd name="T2" fmla="*/ 1 w 7"/>
                <a:gd name="T3" fmla="*/ 6 h 7"/>
                <a:gd name="T4" fmla="*/ 0 w 7"/>
                <a:gd name="T5" fmla="*/ 4 h 7"/>
                <a:gd name="T6" fmla="*/ 0 w 7"/>
                <a:gd name="T7" fmla="*/ 3 h 7"/>
                <a:gd name="T8" fmla="*/ 0 w 7"/>
                <a:gd name="T9" fmla="*/ 2 h 7"/>
                <a:gd name="T10" fmla="*/ 1 w 7"/>
                <a:gd name="T11" fmla="*/ 2 h 7"/>
                <a:gd name="T12" fmla="*/ 1 w 7"/>
                <a:gd name="T13" fmla="*/ 1 h 7"/>
                <a:gd name="T14" fmla="*/ 4 w 7"/>
                <a:gd name="T15" fmla="*/ 0 h 7"/>
                <a:gd name="T16" fmla="*/ 5 w 7"/>
                <a:gd name="T17" fmla="*/ 0 h 7"/>
                <a:gd name="T18" fmla="*/ 6 w 7"/>
                <a:gd name="T19" fmla="*/ 1 h 7"/>
                <a:gd name="T20" fmla="*/ 6 w 7"/>
                <a:gd name="T21" fmla="*/ 1 h 7"/>
                <a:gd name="T22" fmla="*/ 7 w 7"/>
                <a:gd name="T23" fmla="*/ 2 h 7"/>
                <a:gd name="T24" fmla="*/ 7 w 7"/>
                <a:gd name="T25" fmla="*/ 2 h 7"/>
                <a:gd name="T26" fmla="*/ 7 w 7"/>
                <a:gd name="T27" fmla="*/ 3 h 7"/>
                <a:gd name="T28" fmla="*/ 7 w 7"/>
                <a:gd name="T29" fmla="*/ 4 h 7"/>
                <a:gd name="T30" fmla="*/ 6 w 7"/>
                <a:gd name="T31" fmla="*/ 6 h 7"/>
                <a:gd name="T32" fmla="*/ 6 w 7"/>
                <a:gd name="T33" fmla="*/ 7 h 7"/>
                <a:gd name="T34" fmla="*/ 5 w 7"/>
                <a:gd name="T35" fmla="*/ 7 h 7"/>
                <a:gd name="T36" fmla="*/ 4 w 7"/>
                <a:gd name="T37" fmla="*/ 7 h 7"/>
                <a:gd name="T38" fmla="*/ 4 w 7"/>
                <a:gd name="T3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7">
                  <a:moveTo>
                    <a:pt x="4" y="7"/>
                  </a:moveTo>
                  <a:cubicBezTo>
                    <a:pt x="3" y="7"/>
                    <a:pt x="2" y="7"/>
                    <a:pt x="1" y="6"/>
                  </a:cubicBezTo>
                  <a:cubicBezTo>
                    <a:pt x="0" y="6"/>
                    <a:pt x="0" y="5"/>
                    <a:pt x="0" y="4"/>
                  </a:cubicBezTo>
                  <a:cubicBezTo>
                    <a:pt x="0" y="3"/>
                    <a:pt x="0" y="3"/>
                    <a:pt x="0" y="3"/>
                  </a:cubicBezTo>
                  <a:cubicBezTo>
                    <a:pt x="0" y="3"/>
                    <a:pt x="0" y="2"/>
                    <a:pt x="0" y="2"/>
                  </a:cubicBezTo>
                  <a:cubicBezTo>
                    <a:pt x="0" y="2"/>
                    <a:pt x="1" y="2"/>
                    <a:pt x="1" y="2"/>
                  </a:cubicBezTo>
                  <a:cubicBezTo>
                    <a:pt x="1" y="1"/>
                    <a:pt x="1" y="1"/>
                    <a:pt x="1" y="1"/>
                  </a:cubicBezTo>
                  <a:cubicBezTo>
                    <a:pt x="2" y="0"/>
                    <a:pt x="3" y="0"/>
                    <a:pt x="4" y="0"/>
                  </a:cubicBezTo>
                  <a:cubicBezTo>
                    <a:pt x="5" y="0"/>
                    <a:pt x="5" y="0"/>
                    <a:pt x="5" y="0"/>
                  </a:cubicBezTo>
                  <a:cubicBezTo>
                    <a:pt x="5" y="0"/>
                    <a:pt x="6" y="1"/>
                    <a:pt x="6" y="1"/>
                  </a:cubicBezTo>
                  <a:cubicBezTo>
                    <a:pt x="6" y="1"/>
                    <a:pt x="6" y="1"/>
                    <a:pt x="6" y="1"/>
                  </a:cubicBezTo>
                  <a:cubicBezTo>
                    <a:pt x="6" y="1"/>
                    <a:pt x="7" y="1"/>
                    <a:pt x="7" y="2"/>
                  </a:cubicBezTo>
                  <a:cubicBezTo>
                    <a:pt x="7" y="2"/>
                    <a:pt x="7" y="2"/>
                    <a:pt x="7" y="2"/>
                  </a:cubicBezTo>
                  <a:cubicBezTo>
                    <a:pt x="7" y="2"/>
                    <a:pt x="7" y="3"/>
                    <a:pt x="7" y="3"/>
                  </a:cubicBezTo>
                  <a:cubicBezTo>
                    <a:pt x="7" y="3"/>
                    <a:pt x="7" y="3"/>
                    <a:pt x="7" y="4"/>
                  </a:cubicBezTo>
                  <a:cubicBezTo>
                    <a:pt x="7" y="5"/>
                    <a:pt x="7" y="6"/>
                    <a:pt x="6" y="6"/>
                  </a:cubicBezTo>
                  <a:cubicBezTo>
                    <a:pt x="6" y="6"/>
                    <a:pt x="6" y="7"/>
                    <a:pt x="6" y="7"/>
                  </a:cubicBezTo>
                  <a:cubicBezTo>
                    <a:pt x="6" y="7"/>
                    <a:pt x="5" y="7"/>
                    <a:pt x="5" y="7"/>
                  </a:cubicBezTo>
                  <a:cubicBezTo>
                    <a:pt x="5" y="7"/>
                    <a:pt x="5" y="7"/>
                    <a:pt x="4" y="7"/>
                  </a:cubicBezTo>
                  <a:cubicBezTo>
                    <a:pt x="4" y="7"/>
                    <a:pt x="4" y="7"/>
                    <a:pt x="4"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3" name="Freeform 801">
              <a:extLst>
                <a:ext uri="{FF2B5EF4-FFF2-40B4-BE49-F238E27FC236}">
                  <a16:creationId xmlns:a16="http://schemas.microsoft.com/office/drawing/2014/main" id="{3DB467F2-3EF5-F537-4030-33B7C539EFF0}"/>
                </a:ext>
              </a:extLst>
            </p:cNvPr>
            <p:cNvSpPr>
              <a:spLocks/>
            </p:cNvSpPr>
            <p:nvPr/>
          </p:nvSpPr>
          <p:spPr bwMode="auto">
            <a:xfrm>
              <a:off x="-6899275" y="3819526"/>
              <a:ext cx="222250" cy="7938"/>
            </a:xfrm>
            <a:custGeom>
              <a:avLst/>
              <a:gdLst>
                <a:gd name="T0" fmla="*/ 182 w 186"/>
                <a:gd name="T1" fmla="*/ 7 h 7"/>
                <a:gd name="T2" fmla="*/ 4 w 186"/>
                <a:gd name="T3" fmla="*/ 7 h 7"/>
                <a:gd name="T4" fmla="*/ 0 w 186"/>
                <a:gd name="T5" fmla="*/ 4 h 7"/>
                <a:gd name="T6" fmla="*/ 4 w 186"/>
                <a:gd name="T7" fmla="*/ 0 h 7"/>
                <a:gd name="T8" fmla="*/ 182 w 186"/>
                <a:gd name="T9" fmla="*/ 0 h 7"/>
                <a:gd name="T10" fmla="*/ 186 w 186"/>
                <a:gd name="T11" fmla="*/ 4 h 7"/>
                <a:gd name="T12" fmla="*/ 182 w 18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86" h="7">
                  <a:moveTo>
                    <a:pt x="182" y="7"/>
                  </a:moveTo>
                  <a:cubicBezTo>
                    <a:pt x="4" y="7"/>
                    <a:pt x="4" y="7"/>
                    <a:pt x="4" y="7"/>
                  </a:cubicBezTo>
                  <a:cubicBezTo>
                    <a:pt x="2" y="7"/>
                    <a:pt x="0" y="6"/>
                    <a:pt x="0" y="4"/>
                  </a:cubicBezTo>
                  <a:cubicBezTo>
                    <a:pt x="0" y="2"/>
                    <a:pt x="2" y="0"/>
                    <a:pt x="4" y="0"/>
                  </a:cubicBezTo>
                  <a:cubicBezTo>
                    <a:pt x="182" y="0"/>
                    <a:pt x="182" y="0"/>
                    <a:pt x="182" y="0"/>
                  </a:cubicBezTo>
                  <a:cubicBezTo>
                    <a:pt x="184" y="0"/>
                    <a:pt x="186" y="2"/>
                    <a:pt x="186" y="4"/>
                  </a:cubicBezTo>
                  <a:cubicBezTo>
                    <a:pt x="186" y="6"/>
                    <a:pt x="184" y="7"/>
                    <a:pt x="182"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4" name="Freeform 802">
              <a:extLst>
                <a:ext uri="{FF2B5EF4-FFF2-40B4-BE49-F238E27FC236}">
                  <a16:creationId xmlns:a16="http://schemas.microsoft.com/office/drawing/2014/main" id="{B0EC03E4-37EC-7001-6F2F-4A80F3076B7C}"/>
                </a:ext>
              </a:extLst>
            </p:cNvPr>
            <p:cNvSpPr>
              <a:spLocks noEditPoints="1"/>
            </p:cNvSpPr>
            <p:nvPr/>
          </p:nvSpPr>
          <p:spPr bwMode="auto">
            <a:xfrm>
              <a:off x="-6883400" y="3783013"/>
              <a:ext cx="38100" cy="44450"/>
            </a:xfrm>
            <a:custGeom>
              <a:avLst/>
              <a:gdLst>
                <a:gd name="T0" fmla="*/ 28 w 32"/>
                <a:gd name="T1" fmla="*/ 37 h 37"/>
                <a:gd name="T2" fmla="*/ 3 w 32"/>
                <a:gd name="T3" fmla="*/ 37 h 37"/>
                <a:gd name="T4" fmla="*/ 0 w 32"/>
                <a:gd name="T5" fmla="*/ 34 h 37"/>
                <a:gd name="T6" fmla="*/ 0 w 32"/>
                <a:gd name="T7" fmla="*/ 4 h 37"/>
                <a:gd name="T8" fmla="*/ 3 w 32"/>
                <a:gd name="T9" fmla="*/ 0 h 37"/>
                <a:gd name="T10" fmla="*/ 28 w 32"/>
                <a:gd name="T11" fmla="*/ 0 h 37"/>
                <a:gd name="T12" fmla="*/ 32 w 32"/>
                <a:gd name="T13" fmla="*/ 4 h 37"/>
                <a:gd name="T14" fmla="*/ 32 w 32"/>
                <a:gd name="T15" fmla="*/ 34 h 37"/>
                <a:gd name="T16" fmla="*/ 28 w 32"/>
                <a:gd name="T17" fmla="*/ 37 h 37"/>
                <a:gd name="T18" fmla="*/ 7 w 32"/>
                <a:gd name="T19" fmla="*/ 30 h 37"/>
                <a:gd name="T20" fmla="*/ 25 w 32"/>
                <a:gd name="T21" fmla="*/ 30 h 37"/>
                <a:gd name="T22" fmla="*/ 25 w 32"/>
                <a:gd name="T23" fmla="*/ 8 h 37"/>
                <a:gd name="T24" fmla="*/ 7 w 32"/>
                <a:gd name="T25" fmla="*/ 8 h 37"/>
                <a:gd name="T26" fmla="*/ 7 w 32"/>
                <a:gd name="T2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7">
                  <a:moveTo>
                    <a:pt x="28" y="37"/>
                  </a:moveTo>
                  <a:cubicBezTo>
                    <a:pt x="3" y="37"/>
                    <a:pt x="3" y="37"/>
                    <a:pt x="3" y="37"/>
                  </a:cubicBezTo>
                  <a:cubicBezTo>
                    <a:pt x="1" y="37"/>
                    <a:pt x="0" y="36"/>
                    <a:pt x="0" y="34"/>
                  </a:cubicBezTo>
                  <a:cubicBezTo>
                    <a:pt x="0" y="4"/>
                    <a:pt x="0" y="4"/>
                    <a:pt x="0" y="4"/>
                  </a:cubicBezTo>
                  <a:cubicBezTo>
                    <a:pt x="0" y="2"/>
                    <a:pt x="1" y="0"/>
                    <a:pt x="3" y="0"/>
                  </a:cubicBezTo>
                  <a:cubicBezTo>
                    <a:pt x="28" y="0"/>
                    <a:pt x="28" y="0"/>
                    <a:pt x="28" y="0"/>
                  </a:cubicBezTo>
                  <a:cubicBezTo>
                    <a:pt x="30" y="0"/>
                    <a:pt x="32" y="2"/>
                    <a:pt x="32" y="4"/>
                  </a:cubicBezTo>
                  <a:cubicBezTo>
                    <a:pt x="32" y="34"/>
                    <a:pt x="32" y="34"/>
                    <a:pt x="32" y="34"/>
                  </a:cubicBezTo>
                  <a:cubicBezTo>
                    <a:pt x="32" y="36"/>
                    <a:pt x="30" y="37"/>
                    <a:pt x="28" y="37"/>
                  </a:cubicBezTo>
                  <a:close/>
                  <a:moveTo>
                    <a:pt x="7" y="30"/>
                  </a:moveTo>
                  <a:cubicBezTo>
                    <a:pt x="25" y="30"/>
                    <a:pt x="25" y="30"/>
                    <a:pt x="25" y="30"/>
                  </a:cubicBezTo>
                  <a:cubicBezTo>
                    <a:pt x="25" y="8"/>
                    <a:pt x="25" y="8"/>
                    <a:pt x="25" y="8"/>
                  </a:cubicBezTo>
                  <a:cubicBezTo>
                    <a:pt x="7" y="8"/>
                    <a:pt x="7" y="8"/>
                    <a:pt x="7" y="8"/>
                  </a:cubicBezTo>
                  <a:lnTo>
                    <a:pt x="7" y="3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5" name="Freeform 803">
              <a:extLst>
                <a:ext uri="{FF2B5EF4-FFF2-40B4-BE49-F238E27FC236}">
                  <a16:creationId xmlns:a16="http://schemas.microsoft.com/office/drawing/2014/main" id="{3121E638-6D20-7827-4FDC-B00A91F0A35F}"/>
                </a:ext>
              </a:extLst>
            </p:cNvPr>
            <p:cNvSpPr>
              <a:spLocks noEditPoints="1"/>
            </p:cNvSpPr>
            <p:nvPr/>
          </p:nvSpPr>
          <p:spPr bwMode="auto">
            <a:xfrm>
              <a:off x="-6832600" y="3740151"/>
              <a:ext cx="39688" cy="87313"/>
            </a:xfrm>
            <a:custGeom>
              <a:avLst/>
              <a:gdLst>
                <a:gd name="T0" fmla="*/ 28 w 32"/>
                <a:gd name="T1" fmla="*/ 72 h 72"/>
                <a:gd name="T2" fmla="*/ 3 w 32"/>
                <a:gd name="T3" fmla="*/ 72 h 72"/>
                <a:gd name="T4" fmla="*/ 0 w 32"/>
                <a:gd name="T5" fmla="*/ 69 h 72"/>
                <a:gd name="T6" fmla="*/ 0 w 32"/>
                <a:gd name="T7" fmla="*/ 3 h 72"/>
                <a:gd name="T8" fmla="*/ 3 w 32"/>
                <a:gd name="T9" fmla="*/ 0 h 72"/>
                <a:gd name="T10" fmla="*/ 28 w 32"/>
                <a:gd name="T11" fmla="*/ 0 h 72"/>
                <a:gd name="T12" fmla="*/ 32 w 32"/>
                <a:gd name="T13" fmla="*/ 3 h 72"/>
                <a:gd name="T14" fmla="*/ 32 w 32"/>
                <a:gd name="T15" fmla="*/ 69 h 72"/>
                <a:gd name="T16" fmla="*/ 28 w 32"/>
                <a:gd name="T17" fmla="*/ 72 h 72"/>
                <a:gd name="T18" fmla="*/ 7 w 32"/>
                <a:gd name="T19" fmla="*/ 65 h 72"/>
                <a:gd name="T20" fmla="*/ 25 w 32"/>
                <a:gd name="T21" fmla="*/ 65 h 72"/>
                <a:gd name="T22" fmla="*/ 25 w 32"/>
                <a:gd name="T23" fmla="*/ 7 h 72"/>
                <a:gd name="T24" fmla="*/ 7 w 32"/>
                <a:gd name="T25" fmla="*/ 7 h 72"/>
                <a:gd name="T26" fmla="*/ 7 w 32"/>
                <a:gd name="T27"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72">
                  <a:moveTo>
                    <a:pt x="28" y="72"/>
                  </a:moveTo>
                  <a:cubicBezTo>
                    <a:pt x="3" y="72"/>
                    <a:pt x="3" y="72"/>
                    <a:pt x="3" y="72"/>
                  </a:cubicBezTo>
                  <a:cubicBezTo>
                    <a:pt x="1" y="72"/>
                    <a:pt x="0" y="71"/>
                    <a:pt x="0" y="69"/>
                  </a:cubicBezTo>
                  <a:cubicBezTo>
                    <a:pt x="0" y="3"/>
                    <a:pt x="0" y="3"/>
                    <a:pt x="0" y="3"/>
                  </a:cubicBezTo>
                  <a:cubicBezTo>
                    <a:pt x="0" y="1"/>
                    <a:pt x="1" y="0"/>
                    <a:pt x="3" y="0"/>
                  </a:cubicBezTo>
                  <a:cubicBezTo>
                    <a:pt x="28" y="0"/>
                    <a:pt x="28" y="0"/>
                    <a:pt x="28" y="0"/>
                  </a:cubicBezTo>
                  <a:cubicBezTo>
                    <a:pt x="30" y="0"/>
                    <a:pt x="32" y="1"/>
                    <a:pt x="32" y="3"/>
                  </a:cubicBezTo>
                  <a:cubicBezTo>
                    <a:pt x="32" y="69"/>
                    <a:pt x="32" y="69"/>
                    <a:pt x="32" y="69"/>
                  </a:cubicBezTo>
                  <a:cubicBezTo>
                    <a:pt x="32" y="71"/>
                    <a:pt x="30" y="72"/>
                    <a:pt x="28" y="72"/>
                  </a:cubicBezTo>
                  <a:close/>
                  <a:moveTo>
                    <a:pt x="7" y="65"/>
                  </a:moveTo>
                  <a:cubicBezTo>
                    <a:pt x="25" y="65"/>
                    <a:pt x="25" y="65"/>
                    <a:pt x="25" y="65"/>
                  </a:cubicBezTo>
                  <a:cubicBezTo>
                    <a:pt x="25" y="7"/>
                    <a:pt x="25" y="7"/>
                    <a:pt x="25" y="7"/>
                  </a:cubicBezTo>
                  <a:cubicBezTo>
                    <a:pt x="7" y="7"/>
                    <a:pt x="7" y="7"/>
                    <a:pt x="7" y="7"/>
                  </a:cubicBezTo>
                  <a:lnTo>
                    <a:pt x="7" y="6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6" name="Freeform 804">
              <a:extLst>
                <a:ext uri="{FF2B5EF4-FFF2-40B4-BE49-F238E27FC236}">
                  <a16:creationId xmlns:a16="http://schemas.microsoft.com/office/drawing/2014/main" id="{34850A2D-D616-46C7-A5B2-DA0096CB34A5}"/>
                </a:ext>
              </a:extLst>
            </p:cNvPr>
            <p:cNvSpPr>
              <a:spLocks noEditPoints="1"/>
            </p:cNvSpPr>
            <p:nvPr/>
          </p:nvSpPr>
          <p:spPr bwMode="auto">
            <a:xfrm>
              <a:off x="-6781800" y="3763963"/>
              <a:ext cx="39688" cy="63500"/>
            </a:xfrm>
            <a:custGeom>
              <a:avLst/>
              <a:gdLst>
                <a:gd name="T0" fmla="*/ 29 w 33"/>
                <a:gd name="T1" fmla="*/ 53 h 53"/>
                <a:gd name="T2" fmla="*/ 4 w 33"/>
                <a:gd name="T3" fmla="*/ 53 h 53"/>
                <a:gd name="T4" fmla="*/ 0 w 33"/>
                <a:gd name="T5" fmla="*/ 50 h 53"/>
                <a:gd name="T6" fmla="*/ 0 w 33"/>
                <a:gd name="T7" fmla="*/ 3 h 53"/>
                <a:gd name="T8" fmla="*/ 4 w 33"/>
                <a:gd name="T9" fmla="*/ 0 h 53"/>
                <a:gd name="T10" fmla="*/ 29 w 33"/>
                <a:gd name="T11" fmla="*/ 0 h 53"/>
                <a:gd name="T12" fmla="*/ 33 w 33"/>
                <a:gd name="T13" fmla="*/ 3 h 53"/>
                <a:gd name="T14" fmla="*/ 33 w 33"/>
                <a:gd name="T15" fmla="*/ 50 h 53"/>
                <a:gd name="T16" fmla="*/ 29 w 33"/>
                <a:gd name="T17" fmla="*/ 53 h 53"/>
                <a:gd name="T18" fmla="*/ 8 w 33"/>
                <a:gd name="T19" fmla="*/ 46 h 53"/>
                <a:gd name="T20" fmla="*/ 25 w 33"/>
                <a:gd name="T21" fmla="*/ 46 h 53"/>
                <a:gd name="T22" fmla="*/ 25 w 33"/>
                <a:gd name="T23" fmla="*/ 7 h 53"/>
                <a:gd name="T24" fmla="*/ 8 w 33"/>
                <a:gd name="T25" fmla="*/ 7 h 53"/>
                <a:gd name="T26" fmla="*/ 8 w 33"/>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53">
                  <a:moveTo>
                    <a:pt x="29" y="53"/>
                  </a:moveTo>
                  <a:cubicBezTo>
                    <a:pt x="4" y="53"/>
                    <a:pt x="4" y="53"/>
                    <a:pt x="4" y="53"/>
                  </a:cubicBezTo>
                  <a:cubicBezTo>
                    <a:pt x="2" y="53"/>
                    <a:pt x="0" y="52"/>
                    <a:pt x="0" y="50"/>
                  </a:cubicBezTo>
                  <a:cubicBezTo>
                    <a:pt x="0" y="3"/>
                    <a:pt x="0" y="3"/>
                    <a:pt x="0" y="3"/>
                  </a:cubicBezTo>
                  <a:cubicBezTo>
                    <a:pt x="0" y="1"/>
                    <a:pt x="2" y="0"/>
                    <a:pt x="4" y="0"/>
                  </a:cubicBezTo>
                  <a:cubicBezTo>
                    <a:pt x="29" y="0"/>
                    <a:pt x="29" y="0"/>
                    <a:pt x="29" y="0"/>
                  </a:cubicBezTo>
                  <a:cubicBezTo>
                    <a:pt x="31" y="0"/>
                    <a:pt x="33" y="1"/>
                    <a:pt x="33" y="3"/>
                  </a:cubicBezTo>
                  <a:cubicBezTo>
                    <a:pt x="33" y="50"/>
                    <a:pt x="33" y="50"/>
                    <a:pt x="33" y="50"/>
                  </a:cubicBezTo>
                  <a:cubicBezTo>
                    <a:pt x="33" y="52"/>
                    <a:pt x="31" y="53"/>
                    <a:pt x="29" y="53"/>
                  </a:cubicBezTo>
                  <a:close/>
                  <a:moveTo>
                    <a:pt x="8" y="46"/>
                  </a:moveTo>
                  <a:cubicBezTo>
                    <a:pt x="25" y="46"/>
                    <a:pt x="25" y="46"/>
                    <a:pt x="25" y="46"/>
                  </a:cubicBezTo>
                  <a:cubicBezTo>
                    <a:pt x="25" y="7"/>
                    <a:pt x="25" y="7"/>
                    <a:pt x="25" y="7"/>
                  </a:cubicBezTo>
                  <a:cubicBezTo>
                    <a:pt x="8" y="7"/>
                    <a:pt x="8" y="7"/>
                    <a:pt x="8" y="7"/>
                  </a:cubicBezTo>
                  <a:lnTo>
                    <a:pt x="8" y="4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7" name="Freeform 805">
              <a:extLst>
                <a:ext uri="{FF2B5EF4-FFF2-40B4-BE49-F238E27FC236}">
                  <a16:creationId xmlns:a16="http://schemas.microsoft.com/office/drawing/2014/main" id="{C1D3442B-E141-5308-32C6-CA13D9059B71}"/>
                </a:ext>
              </a:extLst>
            </p:cNvPr>
            <p:cNvSpPr>
              <a:spLocks noEditPoints="1"/>
            </p:cNvSpPr>
            <p:nvPr/>
          </p:nvSpPr>
          <p:spPr bwMode="auto">
            <a:xfrm>
              <a:off x="-6731000" y="3711576"/>
              <a:ext cx="39688" cy="115888"/>
            </a:xfrm>
            <a:custGeom>
              <a:avLst/>
              <a:gdLst>
                <a:gd name="T0" fmla="*/ 29 w 32"/>
                <a:gd name="T1" fmla="*/ 96 h 96"/>
                <a:gd name="T2" fmla="*/ 4 w 32"/>
                <a:gd name="T3" fmla="*/ 96 h 96"/>
                <a:gd name="T4" fmla="*/ 0 w 32"/>
                <a:gd name="T5" fmla="*/ 93 h 96"/>
                <a:gd name="T6" fmla="*/ 0 w 32"/>
                <a:gd name="T7" fmla="*/ 4 h 96"/>
                <a:gd name="T8" fmla="*/ 4 w 32"/>
                <a:gd name="T9" fmla="*/ 0 h 96"/>
                <a:gd name="T10" fmla="*/ 29 w 32"/>
                <a:gd name="T11" fmla="*/ 0 h 96"/>
                <a:gd name="T12" fmla="*/ 32 w 32"/>
                <a:gd name="T13" fmla="*/ 4 h 96"/>
                <a:gd name="T14" fmla="*/ 32 w 32"/>
                <a:gd name="T15" fmla="*/ 93 h 96"/>
                <a:gd name="T16" fmla="*/ 29 w 32"/>
                <a:gd name="T17" fmla="*/ 96 h 96"/>
                <a:gd name="T18" fmla="*/ 7 w 32"/>
                <a:gd name="T19" fmla="*/ 89 h 96"/>
                <a:gd name="T20" fmla="*/ 25 w 32"/>
                <a:gd name="T21" fmla="*/ 89 h 96"/>
                <a:gd name="T22" fmla="*/ 25 w 32"/>
                <a:gd name="T23" fmla="*/ 7 h 96"/>
                <a:gd name="T24" fmla="*/ 7 w 32"/>
                <a:gd name="T25" fmla="*/ 7 h 96"/>
                <a:gd name="T26" fmla="*/ 7 w 32"/>
                <a:gd name="T27"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96">
                  <a:moveTo>
                    <a:pt x="29" y="96"/>
                  </a:moveTo>
                  <a:cubicBezTo>
                    <a:pt x="4" y="96"/>
                    <a:pt x="4" y="96"/>
                    <a:pt x="4" y="96"/>
                  </a:cubicBezTo>
                  <a:cubicBezTo>
                    <a:pt x="2" y="96"/>
                    <a:pt x="0" y="95"/>
                    <a:pt x="0" y="93"/>
                  </a:cubicBezTo>
                  <a:cubicBezTo>
                    <a:pt x="0" y="4"/>
                    <a:pt x="0" y="4"/>
                    <a:pt x="0" y="4"/>
                  </a:cubicBezTo>
                  <a:cubicBezTo>
                    <a:pt x="0" y="2"/>
                    <a:pt x="2" y="0"/>
                    <a:pt x="4" y="0"/>
                  </a:cubicBezTo>
                  <a:cubicBezTo>
                    <a:pt x="29" y="0"/>
                    <a:pt x="29" y="0"/>
                    <a:pt x="29" y="0"/>
                  </a:cubicBezTo>
                  <a:cubicBezTo>
                    <a:pt x="31" y="0"/>
                    <a:pt x="32" y="2"/>
                    <a:pt x="32" y="4"/>
                  </a:cubicBezTo>
                  <a:cubicBezTo>
                    <a:pt x="32" y="93"/>
                    <a:pt x="32" y="93"/>
                    <a:pt x="32" y="93"/>
                  </a:cubicBezTo>
                  <a:cubicBezTo>
                    <a:pt x="32" y="95"/>
                    <a:pt x="31" y="96"/>
                    <a:pt x="29" y="96"/>
                  </a:cubicBezTo>
                  <a:close/>
                  <a:moveTo>
                    <a:pt x="7" y="89"/>
                  </a:moveTo>
                  <a:cubicBezTo>
                    <a:pt x="25" y="89"/>
                    <a:pt x="25" y="89"/>
                    <a:pt x="25" y="89"/>
                  </a:cubicBezTo>
                  <a:cubicBezTo>
                    <a:pt x="25" y="7"/>
                    <a:pt x="25" y="7"/>
                    <a:pt x="25" y="7"/>
                  </a:cubicBezTo>
                  <a:cubicBezTo>
                    <a:pt x="7" y="7"/>
                    <a:pt x="7" y="7"/>
                    <a:pt x="7" y="7"/>
                  </a:cubicBezTo>
                  <a:lnTo>
                    <a:pt x="7" y="8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6" name="Shape20_20200717_142329">
            <a:extLst>
              <a:ext uri="{FF2B5EF4-FFF2-40B4-BE49-F238E27FC236}">
                <a16:creationId xmlns:a16="http://schemas.microsoft.com/office/drawing/2014/main" id="{04D8E0CA-89AE-B60A-CE04-7E21D4BBE517}"/>
              </a:ext>
            </a:extLst>
          </p:cNvPr>
          <p:cNvGrpSpPr>
            <a:grpSpLocks noChangeAspect="1"/>
          </p:cNvGrpSpPr>
          <p:nvPr/>
        </p:nvGrpSpPr>
        <p:grpSpPr>
          <a:xfrm>
            <a:off x="4473534" y="1287122"/>
            <a:ext cx="633816" cy="472848"/>
            <a:chOff x="-5816600" y="2409826"/>
            <a:chExt cx="300037" cy="223837"/>
          </a:xfrm>
          <a:solidFill>
            <a:schemeClr val="accent1"/>
          </a:solidFill>
        </p:grpSpPr>
        <p:sp>
          <p:nvSpPr>
            <p:cNvPr id="86" name="Freeform 806">
              <a:extLst>
                <a:ext uri="{FF2B5EF4-FFF2-40B4-BE49-F238E27FC236}">
                  <a16:creationId xmlns:a16="http://schemas.microsoft.com/office/drawing/2014/main" id="{C27DAD4F-85DF-5C0D-E65F-0B0999DBB0B3}"/>
                </a:ext>
              </a:extLst>
            </p:cNvPr>
            <p:cNvSpPr>
              <a:spLocks noEditPoints="1"/>
            </p:cNvSpPr>
            <p:nvPr/>
          </p:nvSpPr>
          <p:spPr bwMode="auto">
            <a:xfrm>
              <a:off x="-5719763" y="2409826"/>
              <a:ext cx="203200" cy="166688"/>
            </a:xfrm>
            <a:custGeom>
              <a:avLst/>
              <a:gdLst>
                <a:gd name="T0" fmla="*/ 132 w 169"/>
                <a:gd name="T1" fmla="*/ 139 h 139"/>
                <a:gd name="T2" fmla="*/ 127 w 169"/>
                <a:gd name="T3" fmla="*/ 137 h 139"/>
                <a:gd name="T4" fmla="*/ 108 w 169"/>
                <a:gd name="T5" fmla="*/ 118 h 139"/>
                <a:gd name="T6" fmla="*/ 20 w 169"/>
                <a:gd name="T7" fmla="*/ 118 h 139"/>
                <a:gd name="T8" fmla="*/ 0 w 169"/>
                <a:gd name="T9" fmla="*/ 98 h 139"/>
                <a:gd name="T10" fmla="*/ 0 w 169"/>
                <a:gd name="T11" fmla="*/ 21 h 139"/>
                <a:gd name="T12" fmla="*/ 20 w 169"/>
                <a:gd name="T13" fmla="*/ 0 h 139"/>
                <a:gd name="T14" fmla="*/ 148 w 169"/>
                <a:gd name="T15" fmla="*/ 0 h 139"/>
                <a:gd name="T16" fmla="*/ 169 w 169"/>
                <a:gd name="T17" fmla="*/ 21 h 139"/>
                <a:gd name="T18" fmla="*/ 169 w 169"/>
                <a:gd name="T19" fmla="*/ 98 h 139"/>
                <a:gd name="T20" fmla="*/ 148 w 169"/>
                <a:gd name="T21" fmla="*/ 118 h 139"/>
                <a:gd name="T22" fmla="*/ 140 w 169"/>
                <a:gd name="T23" fmla="*/ 118 h 139"/>
                <a:gd name="T24" fmla="*/ 140 w 169"/>
                <a:gd name="T25" fmla="*/ 132 h 139"/>
                <a:gd name="T26" fmla="*/ 135 w 169"/>
                <a:gd name="T27" fmla="*/ 139 h 139"/>
                <a:gd name="T28" fmla="*/ 132 w 169"/>
                <a:gd name="T29" fmla="*/ 139 h 139"/>
                <a:gd name="T30" fmla="*/ 20 w 169"/>
                <a:gd name="T31" fmla="*/ 7 h 139"/>
                <a:gd name="T32" fmla="*/ 7 w 169"/>
                <a:gd name="T33" fmla="*/ 21 h 139"/>
                <a:gd name="T34" fmla="*/ 7 w 169"/>
                <a:gd name="T35" fmla="*/ 98 h 139"/>
                <a:gd name="T36" fmla="*/ 20 w 169"/>
                <a:gd name="T37" fmla="*/ 111 h 139"/>
                <a:gd name="T38" fmla="*/ 110 w 169"/>
                <a:gd name="T39" fmla="*/ 111 h 139"/>
                <a:gd name="T40" fmla="*/ 112 w 169"/>
                <a:gd name="T41" fmla="*/ 112 h 139"/>
                <a:gd name="T42" fmla="*/ 132 w 169"/>
                <a:gd name="T43" fmla="*/ 132 h 139"/>
                <a:gd name="T44" fmla="*/ 133 w 169"/>
                <a:gd name="T45" fmla="*/ 132 h 139"/>
                <a:gd name="T46" fmla="*/ 133 w 169"/>
                <a:gd name="T47" fmla="*/ 132 h 139"/>
                <a:gd name="T48" fmla="*/ 133 w 169"/>
                <a:gd name="T49" fmla="*/ 115 h 139"/>
                <a:gd name="T50" fmla="*/ 136 w 169"/>
                <a:gd name="T51" fmla="*/ 111 h 139"/>
                <a:gd name="T52" fmla="*/ 148 w 169"/>
                <a:gd name="T53" fmla="*/ 111 h 139"/>
                <a:gd name="T54" fmla="*/ 161 w 169"/>
                <a:gd name="T55" fmla="*/ 98 h 139"/>
                <a:gd name="T56" fmla="*/ 161 w 169"/>
                <a:gd name="T57" fmla="*/ 21 h 139"/>
                <a:gd name="T58" fmla="*/ 148 w 169"/>
                <a:gd name="T59" fmla="*/ 7 h 139"/>
                <a:gd name="T60" fmla="*/ 20 w 169"/>
                <a:gd name="T61" fmla="*/ 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 h="139">
                  <a:moveTo>
                    <a:pt x="132" y="139"/>
                  </a:moveTo>
                  <a:cubicBezTo>
                    <a:pt x="130" y="139"/>
                    <a:pt x="128" y="138"/>
                    <a:pt x="127" y="137"/>
                  </a:cubicBezTo>
                  <a:cubicBezTo>
                    <a:pt x="108" y="118"/>
                    <a:pt x="108" y="118"/>
                    <a:pt x="108" y="118"/>
                  </a:cubicBezTo>
                  <a:cubicBezTo>
                    <a:pt x="20" y="118"/>
                    <a:pt x="20" y="118"/>
                    <a:pt x="20" y="118"/>
                  </a:cubicBezTo>
                  <a:cubicBezTo>
                    <a:pt x="9" y="118"/>
                    <a:pt x="0" y="109"/>
                    <a:pt x="0" y="98"/>
                  </a:cubicBezTo>
                  <a:cubicBezTo>
                    <a:pt x="0" y="21"/>
                    <a:pt x="0" y="21"/>
                    <a:pt x="0" y="21"/>
                  </a:cubicBezTo>
                  <a:cubicBezTo>
                    <a:pt x="0" y="9"/>
                    <a:pt x="9" y="0"/>
                    <a:pt x="20" y="0"/>
                  </a:cubicBezTo>
                  <a:cubicBezTo>
                    <a:pt x="148" y="0"/>
                    <a:pt x="148" y="0"/>
                    <a:pt x="148" y="0"/>
                  </a:cubicBezTo>
                  <a:cubicBezTo>
                    <a:pt x="159" y="0"/>
                    <a:pt x="169" y="9"/>
                    <a:pt x="169" y="21"/>
                  </a:cubicBezTo>
                  <a:cubicBezTo>
                    <a:pt x="169" y="98"/>
                    <a:pt x="169" y="98"/>
                    <a:pt x="169" y="98"/>
                  </a:cubicBezTo>
                  <a:cubicBezTo>
                    <a:pt x="169" y="109"/>
                    <a:pt x="159" y="118"/>
                    <a:pt x="148" y="118"/>
                  </a:cubicBezTo>
                  <a:cubicBezTo>
                    <a:pt x="140" y="118"/>
                    <a:pt x="140" y="118"/>
                    <a:pt x="140" y="118"/>
                  </a:cubicBezTo>
                  <a:cubicBezTo>
                    <a:pt x="140" y="132"/>
                    <a:pt x="140" y="132"/>
                    <a:pt x="140" y="132"/>
                  </a:cubicBezTo>
                  <a:cubicBezTo>
                    <a:pt x="140" y="135"/>
                    <a:pt x="138" y="137"/>
                    <a:pt x="135" y="139"/>
                  </a:cubicBezTo>
                  <a:cubicBezTo>
                    <a:pt x="134" y="139"/>
                    <a:pt x="133" y="139"/>
                    <a:pt x="132" y="139"/>
                  </a:cubicBezTo>
                  <a:close/>
                  <a:moveTo>
                    <a:pt x="20" y="7"/>
                  </a:moveTo>
                  <a:cubicBezTo>
                    <a:pt x="13" y="7"/>
                    <a:pt x="7" y="13"/>
                    <a:pt x="7" y="21"/>
                  </a:cubicBezTo>
                  <a:cubicBezTo>
                    <a:pt x="7" y="98"/>
                    <a:pt x="7" y="98"/>
                    <a:pt x="7" y="98"/>
                  </a:cubicBezTo>
                  <a:cubicBezTo>
                    <a:pt x="7" y="105"/>
                    <a:pt x="13" y="111"/>
                    <a:pt x="20" y="111"/>
                  </a:cubicBezTo>
                  <a:cubicBezTo>
                    <a:pt x="110" y="111"/>
                    <a:pt x="110" y="111"/>
                    <a:pt x="110" y="111"/>
                  </a:cubicBezTo>
                  <a:cubicBezTo>
                    <a:pt x="111" y="111"/>
                    <a:pt x="112" y="112"/>
                    <a:pt x="112" y="112"/>
                  </a:cubicBezTo>
                  <a:cubicBezTo>
                    <a:pt x="132" y="132"/>
                    <a:pt x="132" y="132"/>
                    <a:pt x="132" y="132"/>
                  </a:cubicBezTo>
                  <a:cubicBezTo>
                    <a:pt x="132" y="132"/>
                    <a:pt x="132" y="132"/>
                    <a:pt x="133" y="132"/>
                  </a:cubicBezTo>
                  <a:cubicBezTo>
                    <a:pt x="133" y="132"/>
                    <a:pt x="133" y="132"/>
                    <a:pt x="133" y="132"/>
                  </a:cubicBezTo>
                  <a:cubicBezTo>
                    <a:pt x="133" y="115"/>
                    <a:pt x="133" y="115"/>
                    <a:pt x="133" y="115"/>
                  </a:cubicBezTo>
                  <a:cubicBezTo>
                    <a:pt x="133" y="113"/>
                    <a:pt x="134" y="111"/>
                    <a:pt x="136" y="111"/>
                  </a:cubicBezTo>
                  <a:cubicBezTo>
                    <a:pt x="148" y="111"/>
                    <a:pt x="148" y="111"/>
                    <a:pt x="148" y="111"/>
                  </a:cubicBezTo>
                  <a:cubicBezTo>
                    <a:pt x="155" y="111"/>
                    <a:pt x="161" y="105"/>
                    <a:pt x="161" y="98"/>
                  </a:cubicBezTo>
                  <a:cubicBezTo>
                    <a:pt x="161" y="21"/>
                    <a:pt x="161" y="21"/>
                    <a:pt x="161" y="21"/>
                  </a:cubicBezTo>
                  <a:cubicBezTo>
                    <a:pt x="161" y="13"/>
                    <a:pt x="155" y="7"/>
                    <a:pt x="148" y="7"/>
                  </a:cubicBezTo>
                  <a:lnTo>
                    <a:pt x="20"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7" name="Freeform 807">
              <a:extLst>
                <a:ext uri="{FF2B5EF4-FFF2-40B4-BE49-F238E27FC236}">
                  <a16:creationId xmlns:a16="http://schemas.microsoft.com/office/drawing/2014/main" id="{FFCCF4C5-8908-5545-2EA7-DD1212A3121E}"/>
                </a:ext>
              </a:extLst>
            </p:cNvPr>
            <p:cNvSpPr>
              <a:spLocks/>
            </p:cNvSpPr>
            <p:nvPr/>
          </p:nvSpPr>
          <p:spPr bwMode="auto">
            <a:xfrm>
              <a:off x="-5816600" y="2468563"/>
              <a:ext cx="203200" cy="165100"/>
            </a:xfrm>
            <a:custGeom>
              <a:avLst/>
              <a:gdLst>
                <a:gd name="T0" fmla="*/ 36 w 169"/>
                <a:gd name="T1" fmla="*/ 139 h 139"/>
                <a:gd name="T2" fmla="*/ 33 w 169"/>
                <a:gd name="T3" fmla="*/ 138 h 139"/>
                <a:gd name="T4" fmla="*/ 28 w 169"/>
                <a:gd name="T5" fmla="*/ 131 h 139"/>
                <a:gd name="T6" fmla="*/ 28 w 169"/>
                <a:gd name="T7" fmla="*/ 118 h 139"/>
                <a:gd name="T8" fmla="*/ 20 w 169"/>
                <a:gd name="T9" fmla="*/ 118 h 139"/>
                <a:gd name="T10" fmla="*/ 0 w 169"/>
                <a:gd name="T11" fmla="*/ 97 h 139"/>
                <a:gd name="T12" fmla="*/ 0 w 169"/>
                <a:gd name="T13" fmla="*/ 20 h 139"/>
                <a:gd name="T14" fmla="*/ 20 w 169"/>
                <a:gd name="T15" fmla="*/ 0 h 139"/>
                <a:gd name="T16" fmla="*/ 82 w 169"/>
                <a:gd name="T17" fmla="*/ 0 h 139"/>
                <a:gd name="T18" fmla="*/ 85 w 169"/>
                <a:gd name="T19" fmla="*/ 3 h 139"/>
                <a:gd name="T20" fmla="*/ 82 w 169"/>
                <a:gd name="T21" fmla="*/ 7 h 139"/>
                <a:gd name="T22" fmla="*/ 20 w 169"/>
                <a:gd name="T23" fmla="*/ 7 h 139"/>
                <a:gd name="T24" fmla="*/ 7 w 169"/>
                <a:gd name="T25" fmla="*/ 20 h 139"/>
                <a:gd name="T26" fmla="*/ 7 w 169"/>
                <a:gd name="T27" fmla="*/ 97 h 139"/>
                <a:gd name="T28" fmla="*/ 20 w 169"/>
                <a:gd name="T29" fmla="*/ 111 h 139"/>
                <a:gd name="T30" fmla="*/ 32 w 169"/>
                <a:gd name="T31" fmla="*/ 111 h 139"/>
                <a:gd name="T32" fmla="*/ 35 w 169"/>
                <a:gd name="T33" fmla="*/ 114 h 139"/>
                <a:gd name="T34" fmla="*/ 35 w 169"/>
                <a:gd name="T35" fmla="*/ 131 h 139"/>
                <a:gd name="T36" fmla="*/ 36 w 169"/>
                <a:gd name="T37" fmla="*/ 132 h 139"/>
                <a:gd name="T38" fmla="*/ 36 w 169"/>
                <a:gd name="T39" fmla="*/ 131 h 139"/>
                <a:gd name="T40" fmla="*/ 56 w 169"/>
                <a:gd name="T41" fmla="*/ 112 h 139"/>
                <a:gd name="T42" fmla="*/ 58 w 169"/>
                <a:gd name="T43" fmla="*/ 111 h 139"/>
                <a:gd name="T44" fmla="*/ 148 w 169"/>
                <a:gd name="T45" fmla="*/ 111 h 139"/>
                <a:gd name="T46" fmla="*/ 161 w 169"/>
                <a:gd name="T47" fmla="*/ 97 h 139"/>
                <a:gd name="T48" fmla="*/ 161 w 169"/>
                <a:gd name="T49" fmla="*/ 69 h 139"/>
                <a:gd name="T50" fmla="*/ 165 w 169"/>
                <a:gd name="T51" fmla="*/ 66 h 139"/>
                <a:gd name="T52" fmla="*/ 169 w 169"/>
                <a:gd name="T53" fmla="*/ 69 h 139"/>
                <a:gd name="T54" fmla="*/ 169 w 169"/>
                <a:gd name="T55" fmla="*/ 97 h 139"/>
                <a:gd name="T56" fmla="*/ 148 w 169"/>
                <a:gd name="T57" fmla="*/ 118 h 139"/>
                <a:gd name="T58" fmla="*/ 60 w 169"/>
                <a:gd name="T59" fmla="*/ 118 h 139"/>
                <a:gd name="T60" fmla="*/ 41 w 169"/>
                <a:gd name="T61" fmla="*/ 137 h 139"/>
                <a:gd name="T62" fmla="*/ 36 w 169"/>
                <a:gd name="T63"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39">
                  <a:moveTo>
                    <a:pt x="36" y="139"/>
                  </a:moveTo>
                  <a:cubicBezTo>
                    <a:pt x="35" y="139"/>
                    <a:pt x="34" y="139"/>
                    <a:pt x="33" y="138"/>
                  </a:cubicBezTo>
                  <a:cubicBezTo>
                    <a:pt x="30" y="137"/>
                    <a:pt x="28" y="134"/>
                    <a:pt x="28" y="131"/>
                  </a:cubicBezTo>
                  <a:cubicBezTo>
                    <a:pt x="28" y="118"/>
                    <a:pt x="28" y="118"/>
                    <a:pt x="28" y="118"/>
                  </a:cubicBezTo>
                  <a:cubicBezTo>
                    <a:pt x="20" y="118"/>
                    <a:pt x="20" y="118"/>
                    <a:pt x="20" y="118"/>
                  </a:cubicBezTo>
                  <a:cubicBezTo>
                    <a:pt x="9" y="118"/>
                    <a:pt x="0" y="109"/>
                    <a:pt x="0" y="97"/>
                  </a:cubicBezTo>
                  <a:cubicBezTo>
                    <a:pt x="0" y="20"/>
                    <a:pt x="0" y="20"/>
                    <a:pt x="0" y="20"/>
                  </a:cubicBezTo>
                  <a:cubicBezTo>
                    <a:pt x="0" y="9"/>
                    <a:pt x="9" y="0"/>
                    <a:pt x="20" y="0"/>
                  </a:cubicBezTo>
                  <a:cubicBezTo>
                    <a:pt x="82" y="0"/>
                    <a:pt x="82" y="0"/>
                    <a:pt x="82" y="0"/>
                  </a:cubicBezTo>
                  <a:cubicBezTo>
                    <a:pt x="84" y="0"/>
                    <a:pt x="85" y="1"/>
                    <a:pt x="85" y="3"/>
                  </a:cubicBezTo>
                  <a:cubicBezTo>
                    <a:pt x="85" y="5"/>
                    <a:pt x="84" y="7"/>
                    <a:pt x="82" y="7"/>
                  </a:cubicBezTo>
                  <a:cubicBezTo>
                    <a:pt x="20" y="7"/>
                    <a:pt x="20" y="7"/>
                    <a:pt x="20" y="7"/>
                  </a:cubicBezTo>
                  <a:cubicBezTo>
                    <a:pt x="13" y="7"/>
                    <a:pt x="7" y="13"/>
                    <a:pt x="7" y="20"/>
                  </a:cubicBezTo>
                  <a:cubicBezTo>
                    <a:pt x="7" y="97"/>
                    <a:pt x="7" y="97"/>
                    <a:pt x="7" y="97"/>
                  </a:cubicBezTo>
                  <a:cubicBezTo>
                    <a:pt x="7" y="105"/>
                    <a:pt x="13" y="111"/>
                    <a:pt x="20" y="111"/>
                  </a:cubicBezTo>
                  <a:cubicBezTo>
                    <a:pt x="32" y="111"/>
                    <a:pt x="32" y="111"/>
                    <a:pt x="32" y="111"/>
                  </a:cubicBezTo>
                  <a:cubicBezTo>
                    <a:pt x="34" y="111"/>
                    <a:pt x="35" y="112"/>
                    <a:pt x="35" y="114"/>
                  </a:cubicBezTo>
                  <a:cubicBezTo>
                    <a:pt x="35" y="131"/>
                    <a:pt x="35" y="131"/>
                    <a:pt x="35" y="131"/>
                  </a:cubicBezTo>
                  <a:cubicBezTo>
                    <a:pt x="35" y="131"/>
                    <a:pt x="35" y="131"/>
                    <a:pt x="36" y="132"/>
                  </a:cubicBezTo>
                  <a:cubicBezTo>
                    <a:pt x="36" y="132"/>
                    <a:pt x="36" y="132"/>
                    <a:pt x="36" y="131"/>
                  </a:cubicBezTo>
                  <a:cubicBezTo>
                    <a:pt x="56" y="112"/>
                    <a:pt x="56" y="112"/>
                    <a:pt x="56" y="112"/>
                  </a:cubicBezTo>
                  <a:cubicBezTo>
                    <a:pt x="57" y="111"/>
                    <a:pt x="57" y="111"/>
                    <a:pt x="58" y="111"/>
                  </a:cubicBezTo>
                  <a:cubicBezTo>
                    <a:pt x="148" y="111"/>
                    <a:pt x="148" y="111"/>
                    <a:pt x="148" y="111"/>
                  </a:cubicBezTo>
                  <a:cubicBezTo>
                    <a:pt x="155" y="111"/>
                    <a:pt x="161" y="105"/>
                    <a:pt x="161" y="97"/>
                  </a:cubicBezTo>
                  <a:cubicBezTo>
                    <a:pt x="161" y="69"/>
                    <a:pt x="161" y="69"/>
                    <a:pt x="161" y="69"/>
                  </a:cubicBezTo>
                  <a:cubicBezTo>
                    <a:pt x="161" y="67"/>
                    <a:pt x="163" y="66"/>
                    <a:pt x="165" y="66"/>
                  </a:cubicBezTo>
                  <a:cubicBezTo>
                    <a:pt x="167" y="66"/>
                    <a:pt x="169" y="67"/>
                    <a:pt x="169" y="69"/>
                  </a:cubicBezTo>
                  <a:cubicBezTo>
                    <a:pt x="169" y="97"/>
                    <a:pt x="169" y="97"/>
                    <a:pt x="169" y="97"/>
                  </a:cubicBezTo>
                  <a:cubicBezTo>
                    <a:pt x="169" y="109"/>
                    <a:pt x="159" y="118"/>
                    <a:pt x="148" y="118"/>
                  </a:cubicBezTo>
                  <a:cubicBezTo>
                    <a:pt x="60" y="118"/>
                    <a:pt x="60" y="118"/>
                    <a:pt x="60" y="118"/>
                  </a:cubicBezTo>
                  <a:cubicBezTo>
                    <a:pt x="41" y="137"/>
                    <a:pt x="41" y="137"/>
                    <a:pt x="41" y="137"/>
                  </a:cubicBezTo>
                  <a:cubicBezTo>
                    <a:pt x="40" y="138"/>
                    <a:pt x="38" y="139"/>
                    <a:pt x="36" y="1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0" name="Shape4_20200717_142329">
            <a:extLst>
              <a:ext uri="{FF2B5EF4-FFF2-40B4-BE49-F238E27FC236}">
                <a16:creationId xmlns:a16="http://schemas.microsoft.com/office/drawing/2014/main" id="{CFC588CE-72FE-5A13-2E50-01AD1182CF7B}"/>
              </a:ext>
            </a:extLst>
          </p:cNvPr>
          <p:cNvGrpSpPr>
            <a:grpSpLocks noChangeAspect="1"/>
          </p:cNvGrpSpPr>
          <p:nvPr/>
        </p:nvGrpSpPr>
        <p:grpSpPr>
          <a:xfrm>
            <a:off x="533391" y="1256939"/>
            <a:ext cx="680768" cy="533214"/>
            <a:chOff x="-7508875" y="2395538"/>
            <a:chExt cx="322263" cy="252413"/>
          </a:xfrm>
          <a:solidFill>
            <a:schemeClr val="accent1"/>
          </a:solidFill>
        </p:grpSpPr>
        <p:sp>
          <p:nvSpPr>
            <p:cNvPr id="75" name="Freeform 703">
              <a:extLst>
                <a:ext uri="{FF2B5EF4-FFF2-40B4-BE49-F238E27FC236}">
                  <a16:creationId xmlns:a16="http://schemas.microsoft.com/office/drawing/2014/main" id="{C2A11B65-8556-A61F-9481-933A1C2D3785}"/>
                </a:ext>
              </a:extLst>
            </p:cNvPr>
            <p:cNvSpPr>
              <a:spLocks noEditPoints="1"/>
            </p:cNvSpPr>
            <p:nvPr/>
          </p:nvSpPr>
          <p:spPr bwMode="auto">
            <a:xfrm>
              <a:off x="-7508875" y="2395538"/>
              <a:ext cx="322263" cy="217488"/>
            </a:xfrm>
            <a:custGeom>
              <a:avLst/>
              <a:gdLst>
                <a:gd name="T0" fmla="*/ 252 w 269"/>
                <a:gd name="T1" fmla="*/ 181 h 181"/>
                <a:gd name="T2" fmla="*/ 18 w 269"/>
                <a:gd name="T3" fmla="*/ 181 h 181"/>
                <a:gd name="T4" fmla="*/ 0 w 269"/>
                <a:gd name="T5" fmla="*/ 164 h 181"/>
                <a:gd name="T6" fmla="*/ 0 w 269"/>
                <a:gd name="T7" fmla="*/ 17 h 181"/>
                <a:gd name="T8" fmla="*/ 18 w 269"/>
                <a:gd name="T9" fmla="*/ 0 h 181"/>
                <a:gd name="T10" fmla="*/ 252 w 269"/>
                <a:gd name="T11" fmla="*/ 0 h 181"/>
                <a:gd name="T12" fmla="*/ 269 w 269"/>
                <a:gd name="T13" fmla="*/ 17 h 181"/>
                <a:gd name="T14" fmla="*/ 269 w 269"/>
                <a:gd name="T15" fmla="*/ 164 h 181"/>
                <a:gd name="T16" fmla="*/ 252 w 269"/>
                <a:gd name="T17" fmla="*/ 181 h 181"/>
                <a:gd name="T18" fmla="*/ 18 w 269"/>
                <a:gd name="T19" fmla="*/ 7 h 181"/>
                <a:gd name="T20" fmla="*/ 8 w 269"/>
                <a:gd name="T21" fmla="*/ 17 h 181"/>
                <a:gd name="T22" fmla="*/ 8 w 269"/>
                <a:gd name="T23" fmla="*/ 164 h 181"/>
                <a:gd name="T24" fmla="*/ 18 w 269"/>
                <a:gd name="T25" fmla="*/ 174 h 181"/>
                <a:gd name="T26" fmla="*/ 252 w 269"/>
                <a:gd name="T27" fmla="*/ 174 h 181"/>
                <a:gd name="T28" fmla="*/ 262 w 269"/>
                <a:gd name="T29" fmla="*/ 164 h 181"/>
                <a:gd name="T30" fmla="*/ 262 w 269"/>
                <a:gd name="T31" fmla="*/ 17 h 181"/>
                <a:gd name="T32" fmla="*/ 252 w 269"/>
                <a:gd name="T33" fmla="*/ 7 h 181"/>
                <a:gd name="T34" fmla="*/ 18 w 269"/>
                <a:gd name="T35" fmla="*/ 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181">
                  <a:moveTo>
                    <a:pt x="252" y="181"/>
                  </a:moveTo>
                  <a:cubicBezTo>
                    <a:pt x="18" y="181"/>
                    <a:pt x="18" y="181"/>
                    <a:pt x="18" y="181"/>
                  </a:cubicBezTo>
                  <a:cubicBezTo>
                    <a:pt x="8" y="181"/>
                    <a:pt x="0" y="173"/>
                    <a:pt x="0" y="164"/>
                  </a:cubicBezTo>
                  <a:cubicBezTo>
                    <a:pt x="0" y="17"/>
                    <a:pt x="0" y="17"/>
                    <a:pt x="0" y="17"/>
                  </a:cubicBezTo>
                  <a:cubicBezTo>
                    <a:pt x="0" y="8"/>
                    <a:pt x="8" y="0"/>
                    <a:pt x="18" y="0"/>
                  </a:cubicBezTo>
                  <a:cubicBezTo>
                    <a:pt x="252" y="0"/>
                    <a:pt x="252" y="0"/>
                    <a:pt x="252" y="0"/>
                  </a:cubicBezTo>
                  <a:cubicBezTo>
                    <a:pt x="261" y="0"/>
                    <a:pt x="269" y="8"/>
                    <a:pt x="269" y="17"/>
                  </a:cubicBezTo>
                  <a:cubicBezTo>
                    <a:pt x="269" y="164"/>
                    <a:pt x="269" y="164"/>
                    <a:pt x="269" y="164"/>
                  </a:cubicBezTo>
                  <a:cubicBezTo>
                    <a:pt x="269" y="173"/>
                    <a:pt x="261" y="181"/>
                    <a:pt x="252" y="181"/>
                  </a:cubicBezTo>
                  <a:close/>
                  <a:moveTo>
                    <a:pt x="18" y="7"/>
                  </a:moveTo>
                  <a:cubicBezTo>
                    <a:pt x="12" y="7"/>
                    <a:pt x="8" y="12"/>
                    <a:pt x="8" y="17"/>
                  </a:cubicBezTo>
                  <a:cubicBezTo>
                    <a:pt x="8" y="164"/>
                    <a:pt x="8" y="164"/>
                    <a:pt x="8" y="164"/>
                  </a:cubicBezTo>
                  <a:cubicBezTo>
                    <a:pt x="8" y="169"/>
                    <a:pt x="12" y="174"/>
                    <a:pt x="18" y="174"/>
                  </a:cubicBezTo>
                  <a:cubicBezTo>
                    <a:pt x="252" y="174"/>
                    <a:pt x="252" y="174"/>
                    <a:pt x="252" y="174"/>
                  </a:cubicBezTo>
                  <a:cubicBezTo>
                    <a:pt x="257" y="174"/>
                    <a:pt x="262" y="169"/>
                    <a:pt x="262" y="164"/>
                  </a:cubicBezTo>
                  <a:cubicBezTo>
                    <a:pt x="262" y="17"/>
                    <a:pt x="262" y="17"/>
                    <a:pt x="262" y="17"/>
                  </a:cubicBezTo>
                  <a:cubicBezTo>
                    <a:pt x="262" y="12"/>
                    <a:pt x="257" y="7"/>
                    <a:pt x="252" y="7"/>
                  </a:cubicBezTo>
                  <a:lnTo>
                    <a:pt x="18"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6" name="Freeform 704">
              <a:extLst>
                <a:ext uri="{FF2B5EF4-FFF2-40B4-BE49-F238E27FC236}">
                  <a16:creationId xmlns:a16="http://schemas.microsoft.com/office/drawing/2014/main" id="{E3EFBCC9-2C8C-F22D-CF1A-77687AAFF6FB}"/>
                </a:ext>
              </a:extLst>
            </p:cNvPr>
            <p:cNvSpPr>
              <a:spLocks noEditPoints="1"/>
            </p:cNvSpPr>
            <p:nvPr/>
          </p:nvSpPr>
          <p:spPr bwMode="auto">
            <a:xfrm>
              <a:off x="-7372350" y="2605088"/>
              <a:ext cx="49213" cy="42863"/>
            </a:xfrm>
            <a:custGeom>
              <a:avLst/>
              <a:gdLst>
                <a:gd name="T0" fmla="*/ 38 w 42"/>
                <a:gd name="T1" fmla="*/ 37 h 37"/>
                <a:gd name="T2" fmla="*/ 3 w 42"/>
                <a:gd name="T3" fmla="*/ 37 h 37"/>
                <a:gd name="T4" fmla="*/ 0 w 42"/>
                <a:gd name="T5" fmla="*/ 33 h 37"/>
                <a:gd name="T6" fmla="*/ 0 w 42"/>
                <a:gd name="T7" fmla="*/ 4 h 37"/>
                <a:gd name="T8" fmla="*/ 3 w 42"/>
                <a:gd name="T9" fmla="*/ 0 h 37"/>
                <a:gd name="T10" fmla="*/ 38 w 42"/>
                <a:gd name="T11" fmla="*/ 0 h 37"/>
                <a:gd name="T12" fmla="*/ 42 w 42"/>
                <a:gd name="T13" fmla="*/ 4 h 37"/>
                <a:gd name="T14" fmla="*/ 42 w 42"/>
                <a:gd name="T15" fmla="*/ 33 h 37"/>
                <a:gd name="T16" fmla="*/ 38 w 42"/>
                <a:gd name="T17" fmla="*/ 37 h 37"/>
                <a:gd name="T18" fmla="*/ 7 w 42"/>
                <a:gd name="T19" fmla="*/ 30 h 37"/>
                <a:gd name="T20" fmla="*/ 34 w 42"/>
                <a:gd name="T21" fmla="*/ 30 h 37"/>
                <a:gd name="T22" fmla="*/ 34 w 42"/>
                <a:gd name="T23" fmla="*/ 7 h 37"/>
                <a:gd name="T24" fmla="*/ 7 w 42"/>
                <a:gd name="T25" fmla="*/ 7 h 37"/>
                <a:gd name="T26" fmla="*/ 7 w 42"/>
                <a:gd name="T27"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7">
                  <a:moveTo>
                    <a:pt x="38" y="37"/>
                  </a:moveTo>
                  <a:cubicBezTo>
                    <a:pt x="3" y="37"/>
                    <a:pt x="3" y="37"/>
                    <a:pt x="3" y="37"/>
                  </a:cubicBezTo>
                  <a:cubicBezTo>
                    <a:pt x="1" y="37"/>
                    <a:pt x="0" y="35"/>
                    <a:pt x="0" y="33"/>
                  </a:cubicBezTo>
                  <a:cubicBezTo>
                    <a:pt x="0" y="4"/>
                    <a:pt x="0" y="4"/>
                    <a:pt x="0" y="4"/>
                  </a:cubicBezTo>
                  <a:cubicBezTo>
                    <a:pt x="0" y="2"/>
                    <a:pt x="1" y="0"/>
                    <a:pt x="3" y="0"/>
                  </a:cubicBezTo>
                  <a:cubicBezTo>
                    <a:pt x="38" y="0"/>
                    <a:pt x="38" y="0"/>
                    <a:pt x="38" y="0"/>
                  </a:cubicBezTo>
                  <a:cubicBezTo>
                    <a:pt x="40" y="0"/>
                    <a:pt x="42" y="2"/>
                    <a:pt x="42" y="4"/>
                  </a:cubicBezTo>
                  <a:cubicBezTo>
                    <a:pt x="42" y="33"/>
                    <a:pt x="42" y="33"/>
                    <a:pt x="42" y="33"/>
                  </a:cubicBezTo>
                  <a:cubicBezTo>
                    <a:pt x="42" y="35"/>
                    <a:pt x="40" y="37"/>
                    <a:pt x="38" y="37"/>
                  </a:cubicBezTo>
                  <a:close/>
                  <a:moveTo>
                    <a:pt x="7" y="30"/>
                  </a:moveTo>
                  <a:cubicBezTo>
                    <a:pt x="34" y="30"/>
                    <a:pt x="34" y="30"/>
                    <a:pt x="34" y="30"/>
                  </a:cubicBezTo>
                  <a:cubicBezTo>
                    <a:pt x="34" y="7"/>
                    <a:pt x="34" y="7"/>
                    <a:pt x="34" y="7"/>
                  </a:cubicBezTo>
                  <a:cubicBezTo>
                    <a:pt x="7" y="7"/>
                    <a:pt x="7" y="7"/>
                    <a:pt x="7" y="7"/>
                  </a:cubicBezTo>
                  <a:lnTo>
                    <a:pt x="7" y="3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 name="Freeform 705">
              <a:extLst>
                <a:ext uri="{FF2B5EF4-FFF2-40B4-BE49-F238E27FC236}">
                  <a16:creationId xmlns:a16="http://schemas.microsoft.com/office/drawing/2014/main" id="{63CF64A7-C9B0-1125-E6AC-1AB2DAD82AF6}"/>
                </a:ext>
              </a:extLst>
            </p:cNvPr>
            <p:cNvSpPr>
              <a:spLocks/>
            </p:cNvSpPr>
            <p:nvPr/>
          </p:nvSpPr>
          <p:spPr bwMode="auto">
            <a:xfrm>
              <a:off x="-7508875" y="2566988"/>
              <a:ext cx="322263" cy="7938"/>
            </a:xfrm>
            <a:custGeom>
              <a:avLst/>
              <a:gdLst>
                <a:gd name="T0" fmla="*/ 265 w 269"/>
                <a:gd name="T1" fmla="*/ 7 h 7"/>
                <a:gd name="T2" fmla="*/ 4 w 269"/>
                <a:gd name="T3" fmla="*/ 7 h 7"/>
                <a:gd name="T4" fmla="*/ 0 w 269"/>
                <a:gd name="T5" fmla="*/ 3 h 7"/>
                <a:gd name="T6" fmla="*/ 4 w 269"/>
                <a:gd name="T7" fmla="*/ 0 h 7"/>
                <a:gd name="T8" fmla="*/ 265 w 269"/>
                <a:gd name="T9" fmla="*/ 0 h 7"/>
                <a:gd name="T10" fmla="*/ 269 w 269"/>
                <a:gd name="T11" fmla="*/ 3 h 7"/>
                <a:gd name="T12" fmla="*/ 265 w 26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69" h="7">
                  <a:moveTo>
                    <a:pt x="265" y="7"/>
                  </a:moveTo>
                  <a:cubicBezTo>
                    <a:pt x="4" y="7"/>
                    <a:pt x="4" y="7"/>
                    <a:pt x="4" y="7"/>
                  </a:cubicBezTo>
                  <a:cubicBezTo>
                    <a:pt x="2" y="7"/>
                    <a:pt x="0" y="5"/>
                    <a:pt x="0" y="3"/>
                  </a:cubicBezTo>
                  <a:cubicBezTo>
                    <a:pt x="0" y="1"/>
                    <a:pt x="2" y="0"/>
                    <a:pt x="4" y="0"/>
                  </a:cubicBezTo>
                  <a:cubicBezTo>
                    <a:pt x="265" y="0"/>
                    <a:pt x="265" y="0"/>
                    <a:pt x="265" y="0"/>
                  </a:cubicBezTo>
                  <a:cubicBezTo>
                    <a:pt x="267" y="0"/>
                    <a:pt x="269" y="1"/>
                    <a:pt x="269" y="3"/>
                  </a:cubicBezTo>
                  <a:cubicBezTo>
                    <a:pt x="269" y="5"/>
                    <a:pt x="267" y="7"/>
                    <a:pt x="265"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8" name="Freeform 706">
              <a:extLst>
                <a:ext uri="{FF2B5EF4-FFF2-40B4-BE49-F238E27FC236}">
                  <a16:creationId xmlns:a16="http://schemas.microsoft.com/office/drawing/2014/main" id="{749F3B86-3F24-2460-840D-691C7A87EA8B}"/>
                </a:ext>
              </a:extLst>
            </p:cNvPr>
            <p:cNvSpPr>
              <a:spLocks/>
            </p:cNvSpPr>
            <p:nvPr/>
          </p:nvSpPr>
          <p:spPr bwMode="auto">
            <a:xfrm>
              <a:off x="-7404100" y="2640013"/>
              <a:ext cx="112713" cy="7938"/>
            </a:xfrm>
            <a:custGeom>
              <a:avLst/>
              <a:gdLst>
                <a:gd name="T0" fmla="*/ 90 w 94"/>
                <a:gd name="T1" fmla="*/ 7 h 7"/>
                <a:gd name="T2" fmla="*/ 3 w 94"/>
                <a:gd name="T3" fmla="*/ 7 h 7"/>
                <a:gd name="T4" fmla="*/ 0 w 94"/>
                <a:gd name="T5" fmla="*/ 3 h 7"/>
                <a:gd name="T6" fmla="*/ 3 w 94"/>
                <a:gd name="T7" fmla="*/ 0 h 7"/>
                <a:gd name="T8" fmla="*/ 90 w 94"/>
                <a:gd name="T9" fmla="*/ 0 h 7"/>
                <a:gd name="T10" fmla="*/ 94 w 94"/>
                <a:gd name="T11" fmla="*/ 3 h 7"/>
                <a:gd name="T12" fmla="*/ 90 w 9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94" h="7">
                  <a:moveTo>
                    <a:pt x="90" y="7"/>
                  </a:moveTo>
                  <a:cubicBezTo>
                    <a:pt x="3" y="7"/>
                    <a:pt x="3" y="7"/>
                    <a:pt x="3" y="7"/>
                  </a:cubicBezTo>
                  <a:cubicBezTo>
                    <a:pt x="1" y="7"/>
                    <a:pt x="0" y="5"/>
                    <a:pt x="0" y="3"/>
                  </a:cubicBezTo>
                  <a:cubicBezTo>
                    <a:pt x="0" y="1"/>
                    <a:pt x="1" y="0"/>
                    <a:pt x="3" y="0"/>
                  </a:cubicBezTo>
                  <a:cubicBezTo>
                    <a:pt x="90" y="0"/>
                    <a:pt x="90" y="0"/>
                    <a:pt x="90" y="0"/>
                  </a:cubicBezTo>
                  <a:cubicBezTo>
                    <a:pt x="92" y="0"/>
                    <a:pt x="94" y="1"/>
                    <a:pt x="94" y="3"/>
                  </a:cubicBezTo>
                  <a:cubicBezTo>
                    <a:pt x="94" y="5"/>
                    <a:pt x="92" y="7"/>
                    <a:pt x="90"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9" name="Freeform 707">
              <a:extLst>
                <a:ext uri="{FF2B5EF4-FFF2-40B4-BE49-F238E27FC236}">
                  <a16:creationId xmlns:a16="http://schemas.microsoft.com/office/drawing/2014/main" id="{A8AD4291-8533-E7B1-F6AC-29BA5A76CB49}"/>
                </a:ext>
              </a:extLst>
            </p:cNvPr>
            <p:cNvSpPr>
              <a:spLocks/>
            </p:cNvSpPr>
            <p:nvPr/>
          </p:nvSpPr>
          <p:spPr bwMode="auto">
            <a:xfrm>
              <a:off x="-7324725" y="2454276"/>
              <a:ext cx="58738" cy="63500"/>
            </a:xfrm>
            <a:custGeom>
              <a:avLst/>
              <a:gdLst>
                <a:gd name="T0" fmla="*/ 4 w 49"/>
                <a:gd name="T1" fmla="*/ 53 h 53"/>
                <a:gd name="T2" fmla="*/ 1 w 49"/>
                <a:gd name="T3" fmla="*/ 52 h 53"/>
                <a:gd name="T4" fmla="*/ 1 w 49"/>
                <a:gd name="T5" fmla="*/ 47 h 53"/>
                <a:gd name="T6" fmla="*/ 43 w 49"/>
                <a:gd name="T7" fmla="*/ 2 h 53"/>
                <a:gd name="T8" fmla="*/ 48 w 49"/>
                <a:gd name="T9" fmla="*/ 2 h 53"/>
                <a:gd name="T10" fmla="*/ 48 w 49"/>
                <a:gd name="T11" fmla="*/ 7 h 53"/>
                <a:gd name="T12" fmla="*/ 6 w 49"/>
                <a:gd name="T13" fmla="*/ 52 h 53"/>
                <a:gd name="T14" fmla="*/ 4 w 49"/>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3">
                  <a:moveTo>
                    <a:pt x="4" y="53"/>
                  </a:moveTo>
                  <a:cubicBezTo>
                    <a:pt x="3" y="53"/>
                    <a:pt x="2" y="52"/>
                    <a:pt x="1" y="52"/>
                  </a:cubicBezTo>
                  <a:cubicBezTo>
                    <a:pt x="0" y="50"/>
                    <a:pt x="0" y="48"/>
                    <a:pt x="1" y="47"/>
                  </a:cubicBezTo>
                  <a:cubicBezTo>
                    <a:pt x="43" y="2"/>
                    <a:pt x="43" y="2"/>
                    <a:pt x="43" y="2"/>
                  </a:cubicBezTo>
                  <a:cubicBezTo>
                    <a:pt x="44" y="1"/>
                    <a:pt x="46" y="0"/>
                    <a:pt x="48" y="2"/>
                  </a:cubicBezTo>
                  <a:cubicBezTo>
                    <a:pt x="49" y="3"/>
                    <a:pt x="49" y="5"/>
                    <a:pt x="48" y="7"/>
                  </a:cubicBezTo>
                  <a:cubicBezTo>
                    <a:pt x="6" y="52"/>
                    <a:pt x="6" y="52"/>
                    <a:pt x="6" y="52"/>
                  </a:cubicBezTo>
                  <a:cubicBezTo>
                    <a:pt x="5" y="52"/>
                    <a:pt x="5" y="53"/>
                    <a:pt x="4"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0" name="Freeform 708">
              <a:extLst>
                <a:ext uri="{FF2B5EF4-FFF2-40B4-BE49-F238E27FC236}">
                  <a16:creationId xmlns:a16="http://schemas.microsoft.com/office/drawing/2014/main" id="{DE9DBBDE-63D8-6937-3945-2A6E1CB79F73}"/>
                </a:ext>
              </a:extLst>
            </p:cNvPr>
            <p:cNvSpPr>
              <a:spLocks/>
            </p:cNvSpPr>
            <p:nvPr/>
          </p:nvSpPr>
          <p:spPr bwMode="auto">
            <a:xfrm>
              <a:off x="-7396163" y="2482851"/>
              <a:ext cx="61913" cy="38100"/>
            </a:xfrm>
            <a:custGeom>
              <a:avLst/>
              <a:gdLst>
                <a:gd name="T0" fmla="*/ 48 w 52"/>
                <a:gd name="T1" fmla="*/ 31 h 31"/>
                <a:gd name="T2" fmla="*/ 47 w 52"/>
                <a:gd name="T3" fmla="*/ 31 h 31"/>
                <a:gd name="T4" fmla="*/ 2 w 52"/>
                <a:gd name="T5" fmla="*/ 7 h 31"/>
                <a:gd name="T6" fmla="*/ 1 w 52"/>
                <a:gd name="T7" fmla="*/ 2 h 31"/>
                <a:gd name="T8" fmla="*/ 6 w 52"/>
                <a:gd name="T9" fmla="*/ 1 h 31"/>
                <a:gd name="T10" fmla="*/ 50 w 52"/>
                <a:gd name="T11" fmla="*/ 24 h 31"/>
                <a:gd name="T12" fmla="*/ 51 w 52"/>
                <a:gd name="T13" fmla="*/ 29 h 31"/>
                <a:gd name="T14" fmla="*/ 48 w 5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1">
                  <a:moveTo>
                    <a:pt x="48" y="31"/>
                  </a:moveTo>
                  <a:cubicBezTo>
                    <a:pt x="48" y="31"/>
                    <a:pt x="47" y="31"/>
                    <a:pt x="47" y="31"/>
                  </a:cubicBezTo>
                  <a:cubicBezTo>
                    <a:pt x="2" y="7"/>
                    <a:pt x="2" y="7"/>
                    <a:pt x="2" y="7"/>
                  </a:cubicBezTo>
                  <a:cubicBezTo>
                    <a:pt x="1" y="6"/>
                    <a:pt x="0" y="4"/>
                    <a:pt x="1" y="2"/>
                  </a:cubicBezTo>
                  <a:cubicBezTo>
                    <a:pt x="2" y="0"/>
                    <a:pt x="4" y="0"/>
                    <a:pt x="6" y="1"/>
                  </a:cubicBezTo>
                  <a:cubicBezTo>
                    <a:pt x="50" y="24"/>
                    <a:pt x="50" y="24"/>
                    <a:pt x="50" y="24"/>
                  </a:cubicBezTo>
                  <a:cubicBezTo>
                    <a:pt x="52" y="25"/>
                    <a:pt x="52" y="28"/>
                    <a:pt x="51" y="29"/>
                  </a:cubicBezTo>
                  <a:cubicBezTo>
                    <a:pt x="51" y="30"/>
                    <a:pt x="50" y="31"/>
                    <a:pt x="48"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1" name="Freeform 709">
              <a:extLst>
                <a:ext uri="{FF2B5EF4-FFF2-40B4-BE49-F238E27FC236}">
                  <a16:creationId xmlns:a16="http://schemas.microsoft.com/office/drawing/2014/main" id="{7890E906-6E7C-952E-AA7A-9E3165FBBFE9}"/>
                </a:ext>
              </a:extLst>
            </p:cNvPr>
            <p:cNvSpPr>
              <a:spLocks/>
            </p:cNvSpPr>
            <p:nvPr/>
          </p:nvSpPr>
          <p:spPr bwMode="auto">
            <a:xfrm>
              <a:off x="-7440613" y="2487613"/>
              <a:ext cx="36513" cy="42863"/>
            </a:xfrm>
            <a:custGeom>
              <a:avLst/>
              <a:gdLst>
                <a:gd name="T0" fmla="*/ 5 w 31"/>
                <a:gd name="T1" fmla="*/ 36 h 36"/>
                <a:gd name="T2" fmla="*/ 2 w 31"/>
                <a:gd name="T3" fmla="*/ 35 h 36"/>
                <a:gd name="T4" fmla="*/ 2 w 31"/>
                <a:gd name="T5" fmla="*/ 30 h 36"/>
                <a:gd name="T6" fmla="*/ 24 w 31"/>
                <a:gd name="T7" fmla="*/ 2 h 36"/>
                <a:gd name="T8" fmla="*/ 29 w 31"/>
                <a:gd name="T9" fmla="*/ 1 h 36"/>
                <a:gd name="T10" fmla="*/ 30 w 31"/>
                <a:gd name="T11" fmla="*/ 6 h 36"/>
                <a:gd name="T12" fmla="*/ 7 w 31"/>
                <a:gd name="T13" fmla="*/ 34 h 36"/>
                <a:gd name="T14" fmla="*/ 5 w 31"/>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6">
                  <a:moveTo>
                    <a:pt x="5" y="36"/>
                  </a:moveTo>
                  <a:cubicBezTo>
                    <a:pt x="4" y="36"/>
                    <a:pt x="3" y="35"/>
                    <a:pt x="2" y="35"/>
                  </a:cubicBezTo>
                  <a:cubicBezTo>
                    <a:pt x="1" y="34"/>
                    <a:pt x="0" y="31"/>
                    <a:pt x="2" y="30"/>
                  </a:cubicBezTo>
                  <a:cubicBezTo>
                    <a:pt x="24" y="2"/>
                    <a:pt x="24" y="2"/>
                    <a:pt x="24" y="2"/>
                  </a:cubicBezTo>
                  <a:cubicBezTo>
                    <a:pt x="25" y="0"/>
                    <a:pt x="28" y="0"/>
                    <a:pt x="29" y="1"/>
                  </a:cubicBezTo>
                  <a:cubicBezTo>
                    <a:pt x="31" y="2"/>
                    <a:pt x="31" y="5"/>
                    <a:pt x="30" y="6"/>
                  </a:cubicBezTo>
                  <a:cubicBezTo>
                    <a:pt x="7" y="34"/>
                    <a:pt x="7" y="34"/>
                    <a:pt x="7" y="34"/>
                  </a:cubicBezTo>
                  <a:cubicBezTo>
                    <a:pt x="7" y="35"/>
                    <a:pt x="6" y="36"/>
                    <a:pt x="5"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2" name="Freeform 710">
              <a:extLst>
                <a:ext uri="{FF2B5EF4-FFF2-40B4-BE49-F238E27FC236}">
                  <a16:creationId xmlns:a16="http://schemas.microsoft.com/office/drawing/2014/main" id="{E4717CE1-DC8F-4176-C30F-051974B15D46}"/>
                </a:ext>
              </a:extLst>
            </p:cNvPr>
            <p:cNvSpPr>
              <a:spLocks noEditPoints="1"/>
            </p:cNvSpPr>
            <p:nvPr/>
          </p:nvSpPr>
          <p:spPr bwMode="auto">
            <a:xfrm>
              <a:off x="-7458075" y="2519363"/>
              <a:ext cx="30163" cy="31750"/>
            </a:xfrm>
            <a:custGeom>
              <a:avLst/>
              <a:gdLst>
                <a:gd name="T0" fmla="*/ 12 w 25"/>
                <a:gd name="T1" fmla="*/ 26 h 26"/>
                <a:gd name="T2" fmla="*/ 12 w 25"/>
                <a:gd name="T3" fmla="*/ 26 h 26"/>
                <a:gd name="T4" fmla="*/ 3 w 25"/>
                <a:gd name="T5" fmla="*/ 22 h 26"/>
                <a:gd name="T6" fmla="*/ 0 w 25"/>
                <a:gd name="T7" fmla="*/ 13 h 26"/>
                <a:gd name="T8" fmla="*/ 4 w 25"/>
                <a:gd name="T9" fmla="*/ 4 h 26"/>
                <a:gd name="T10" fmla="*/ 13 w 25"/>
                <a:gd name="T11" fmla="*/ 1 h 26"/>
                <a:gd name="T12" fmla="*/ 21 w 25"/>
                <a:gd name="T13" fmla="*/ 5 h 26"/>
                <a:gd name="T14" fmla="*/ 25 w 25"/>
                <a:gd name="T15" fmla="*/ 14 h 26"/>
                <a:gd name="T16" fmla="*/ 21 w 25"/>
                <a:gd name="T17" fmla="*/ 22 h 26"/>
                <a:gd name="T18" fmla="*/ 12 w 25"/>
                <a:gd name="T19" fmla="*/ 26 h 26"/>
                <a:gd name="T20" fmla="*/ 12 w 25"/>
                <a:gd name="T21" fmla="*/ 8 h 26"/>
                <a:gd name="T22" fmla="*/ 9 w 25"/>
                <a:gd name="T23" fmla="*/ 9 h 26"/>
                <a:gd name="T24" fmla="*/ 7 w 25"/>
                <a:gd name="T25" fmla="*/ 13 h 26"/>
                <a:gd name="T26" fmla="*/ 8 w 25"/>
                <a:gd name="T27" fmla="*/ 17 h 26"/>
                <a:gd name="T28" fmla="*/ 12 w 25"/>
                <a:gd name="T29" fmla="*/ 18 h 26"/>
                <a:gd name="T30" fmla="*/ 16 w 25"/>
                <a:gd name="T31" fmla="*/ 17 h 26"/>
                <a:gd name="T32" fmla="*/ 17 w 25"/>
                <a:gd name="T33" fmla="*/ 13 h 26"/>
                <a:gd name="T34" fmla="*/ 17 w 25"/>
                <a:gd name="T35" fmla="*/ 13 h 26"/>
                <a:gd name="T36" fmla="*/ 16 w 25"/>
                <a:gd name="T37" fmla="*/ 9 h 26"/>
                <a:gd name="T38" fmla="*/ 12 w 25"/>
                <a:gd name="T39" fmla="*/ 8 h 26"/>
                <a:gd name="T40" fmla="*/ 12 w 25"/>
                <a:gd name="T4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6">
                  <a:moveTo>
                    <a:pt x="12" y="26"/>
                  </a:moveTo>
                  <a:cubicBezTo>
                    <a:pt x="12" y="26"/>
                    <a:pt x="12" y="26"/>
                    <a:pt x="12" y="26"/>
                  </a:cubicBezTo>
                  <a:cubicBezTo>
                    <a:pt x="8" y="25"/>
                    <a:pt x="5" y="24"/>
                    <a:pt x="3" y="22"/>
                  </a:cubicBezTo>
                  <a:cubicBezTo>
                    <a:pt x="1" y="19"/>
                    <a:pt x="0" y="16"/>
                    <a:pt x="0" y="13"/>
                  </a:cubicBezTo>
                  <a:cubicBezTo>
                    <a:pt x="0" y="9"/>
                    <a:pt x="1" y="6"/>
                    <a:pt x="4" y="4"/>
                  </a:cubicBezTo>
                  <a:cubicBezTo>
                    <a:pt x="6" y="2"/>
                    <a:pt x="9" y="0"/>
                    <a:pt x="13" y="1"/>
                  </a:cubicBezTo>
                  <a:cubicBezTo>
                    <a:pt x="16" y="1"/>
                    <a:pt x="19" y="2"/>
                    <a:pt x="21" y="5"/>
                  </a:cubicBezTo>
                  <a:cubicBezTo>
                    <a:pt x="24" y="7"/>
                    <a:pt x="25" y="10"/>
                    <a:pt x="25" y="14"/>
                  </a:cubicBezTo>
                  <a:cubicBezTo>
                    <a:pt x="25" y="17"/>
                    <a:pt x="23" y="20"/>
                    <a:pt x="21" y="22"/>
                  </a:cubicBezTo>
                  <a:cubicBezTo>
                    <a:pt x="18" y="24"/>
                    <a:pt x="15" y="26"/>
                    <a:pt x="12" y="26"/>
                  </a:cubicBezTo>
                  <a:close/>
                  <a:moveTo>
                    <a:pt x="12" y="8"/>
                  </a:moveTo>
                  <a:cubicBezTo>
                    <a:pt x="11" y="8"/>
                    <a:pt x="10" y="8"/>
                    <a:pt x="9" y="9"/>
                  </a:cubicBezTo>
                  <a:cubicBezTo>
                    <a:pt x="8" y="10"/>
                    <a:pt x="7" y="11"/>
                    <a:pt x="7" y="13"/>
                  </a:cubicBezTo>
                  <a:cubicBezTo>
                    <a:pt x="7" y="14"/>
                    <a:pt x="7" y="16"/>
                    <a:pt x="8" y="17"/>
                  </a:cubicBezTo>
                  <a:cubicBezTo>
                    <a:pt x="9" y="18"/>
                    <a:pt x="11" y="18"/>
                    <a:pt x="12" y="18"/>
                  </a:cubicBezTo>
                  <a:cubicBezTo>
                    <a:pt x="13" y="18"/>
                    <a:pt x="15" y="18"/>
                    <a:pt x="16" y="17"/>
                  </a:cubicBezTo>
                  <a:cubicBezTo>
                    <a:pt x="17" y="16"/>
                    <a:pt x="17" y="15"/>
                    <a:pt x="17" y="13"/>
                  </a:cubicBezTo>
                  <a:cubicBezTo>
                    <a:pt x="17" y="13"/>
                    <a:pt x="17" y="13"/>
                    <a:pt x="17" y="13"/>
                  </a:cubicBezTo>
                  <a:cubicBezTo>
                    <a:pt x="18" y="12"/>
                    <a:pt x="17" y="11"/>
                    <a:pt x="16" y="9"/>
                  </a:cubicBezTo>
                  <a:cubicBezTo>
                    <a:pt x="15" y="8"/>
                    <a:pt x="14" y="8"/>
                    <a:pt x="12" y="8"/>
                  </a:cubicBezTo>
                  <a:cubicBezTo>
                    <a:pt x="12" y="8"/>
                    <a:pt x="12" y="8"/>
                    <a:pt x="1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3" name="Freeform 711">
              <a:extLst>
                <a:ext uri="{FF2B5EF4-FFF2-40B4-BE49-F238E27FC236}">
                  <a16:creationId xmlns:a16="http://schemas.microsoft.com/office/drawing/2014/main" id="{9ACA24D7-5119-725E-BCA2-F8FD30AE7693}"/>
                </a:ext>
              </a:extLst>
            </p:cNvPr>
            <p:cNvSpPr>
              <a:spLocks noEditPoints="1"/>
            </p:cNvSpPr>
            <p:nvPr/>
          </p:nvSpPr>
          <p:spPr bwMode="auto">
            <a:xfrm>
              <a:off x="-7416800" y="2468563"/>
              <a:ext cx="30163" cy="28575"/>
            </a:xfrm>
            <a:custGeom>
              <a:avLst/>
              <a:gdLst>
                <a:gd name="T0" fmla="*/ 13 w 26"/>
                <a:gd name="T1" fmla="*/ 25 h 25"/>
                <a:gd name="T2" fmla="*/ 12 w 26"/>
                <a:gd name="T3" fmla="*/ 25 h 25"/>
                <a:gd name="T4" fmla="*/ 1 w 26"/>
                <a:gd name="T5" fmla="*/ 12 h 25"/>
                <a:gd name="T6" fmla="*/ 14 w 26"/>
                <a:gd name="T7" fmla="*/ 0 h 25"/>
                <a:gd name="T8" fmla="*/ 26 w 26"/>
                <a:gd name="T9" fmla="*/ 13 h 25"/>
                <a:gd name="T10" fmla="*/ 21 w 26"/>
                <a:gd name="T11" fmla="*/ 22 h 25"/>
                <a:gd name="T12" fmla="*/ 13 w 26"/>
                <a:gd name="T13" fmla="*/ 25 h 25"/>
                <a:gd name="T14" fmla="*/ 13 w 26"/>
                <a:gd name="T15" fmla="*/ 7 h 25"/>
                <a:gd name="T16" fmla="*/ 8 w 26"/>
                <a:gd name="T17" fmla="*/ 12 h 25"/>
                <a:gd name="T18" fmla="*/ 13 w 26"/>
                <a:gd name="T19" fmla="*/ 18 h 25"/>
                <a:gd name="T20" fmla="*/ 17 w 26"/>
                <a:gd name="T21" fmla="*/ 16 h 25"/>
                <a:gd name="T22" fmla="*/ 18 w 26"/>
                <a:gd name="T23" fmla="*/ 13 h 25"/>
                <a:gd name="T24" fmla="*/ 13 w 26"/>
                <a:gd name="T25" fmla="*/ 7 h 25"/>
                <a:gd name="T26" fmla="*/ 13 w 26"/>
                <a:gd name="T2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5">
                  <a:moveTo>
                    <a:pt x="13" y="25"/>
                  </a:moveTo>
                  <a:cubicBezTo>
                    <a:pt x="13" y="25"/>
                    <a:pt x="13" y="25"/>
                    <a:pt x="12" y="25"/>
                  </a:cubicBezTo>
                  <a:cubicBezTo>
                    <a:pt x="6" y="25"/>
                    <a:pt x="0" y="19"/>
                    <a:pt x="1" y="12"/>
                  </a:cubicBezTo>
                  <a:cubicBezTo>
                    <a:pt x="1" y="5"/>
                    <a:pt x="7" y="0"/>
                    <a:pt x="14" y="0"/>
                  </a:cubicBezTo>
                  <a:cubicBezTo>
                    <a:pt x="21" y="0"/>
                    <a:pt x="26" y="6"/>
                    <a:pt x="26" y="13"/>
                  </a:cubicBezTo>
                  <a:cubicBezTo>
                    <a:pt x="25" y="16"/>
                    <a:pt x="24" y="19"/>
                    <a:pt x="21" y="22"/>
                  </a:cubicBezTo>
                  <a:cubicBezTo>
                    <a:pt x="19" y="24"/>
                    <a:pt x="16" y="25"/>
                    <a:pt x="13" y="25"/>
                  </a:cubicBezTo>
                  <a:close/>
                  <a:moveTo>
                    <a:pt x="13" y="7"/>
                  </a:moveTo>
                  <a:cubicBezTo>
                    <a:pt x="10" y="7"/>
                    <a:pt x="8" y="9"/>
                    <a:pt x="8" y="12"/>
                  </a:cubicBezTo>
                  <a:cubicBezTo>
                    <a:pt x="8" y="15"/>
                    <a:pt x="10" y="18"/>
                    <a:pt x="13" y="18"/>
                  </a:cubicBezTo>
                  <a:cubicBezTo>
                    <a:pt x="14" y="18"/>
                    <a:pt x="16" y="17"/>
                    <a:pt x="17" y="16"/>
                  </a:cubicBezTo>
                  <a:cubicBezTo>
                    <a:pt x="18" y="15"/>
                    <a:pt x="18" y="14"/>
                    <a:pt x="18" y="13"/>
                  </a:cubicBezTo>
                  <a:cubicBezTo>
                    <a:pt x="18" y="10"/>
                    <a:pt x="16" y="7"/>
                    <a:pt x="13" y="7"/>
                  </a:cubicBezTo>
                  <a:cubicBezTo>
                    <a:pt x="13" y="7"/>
                    <a:pt x="13" y="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4" name="Freeform 712">
              <a:extLst>
                <a:ext uri="{FF2B5EF4-FFF2-40B4-BE49-F238E27FC236}">
                  <a16:creationId xmlns:a16="http://schemas.microsoft.com/office/drawing/2014/main" id="{65614223-7BAB-0D39-227E-BF5B48CCD1BD}"/>
                </a:ext>
              </a:extLst>
            </p:cNvPr>
            <p:cNvSpPr>
              <a:spLocks noEditPoints="1"/>
            </p:cNvSpPr>
            <p:nvPr/>
          </p:nvSpPr>
          <p:spPr bwMode="auto">
            <a:xfrm>
              <a:off x="-7343775" y="2506663"/>
              <a:ext cx="30163" cy="30163"/>
            </a:xfrm>
            <a:custGeom>
              <a:avLst/>
              <a:gdLst>
                <a:gd name="T0" fmla="*/ 13 w 26"/>
                <a:gd name="T1" fmla="*/ 25 h 25"/>
                <a:gd name="T2" fmla="*/ 12 w 26"/>
                <a:gd name="T3" fmla="*/ 25 h 25"/>
                <a:gd name="T4" fmla="*/ 4 w 26"/>
                <a:gd name="T5" fmla="*/ 21 h 25"/>
                <a:gd name="T6" fmla="*/ 0 w 26"/>
                <a:gd name="T7" fmla="*/ 12 h 25"/>
                <a:gd name="T8" fmla="*/ 5 w 26"/>
                <a:gd name="T9" fmla="*/ 3 h 25"/>
                <a:gd name="T10" fmla="*/ 14 w 26"/>
                <a:gd name="T11" fmla="*/ 0 h 25"/>
                <a:gd name="T12" fmla="*/ 22 w 26"/>
                <a:gd name="T13" fmla="*/ 4 h 25"/>
                <a:gd name="T14" fmla="*/ 25 w 26"/>
                <a:gd name="T15" fmla="*/ 13 h 25"/>
                <a:gd name="T16" fmla="*/ 21 w 26"/>
                <a:gd name="T17" fmla="*/ 22 h 25"/>
                <a:gd name="T18" fmla="*/ 13 w 26"/>
                <a:gd name="T19" fmla="*/ 25 h 25"/>
                <a:gd name="T20" fmla="*/ 13 w 26"/>
                <a:gd name="T21" fmla="*/ 7 h 25"/>
                <a:gd name="T22" fmla="*/ 9 w 26"/>
                <a:gd name="T23" fmla="*/ 8 h 25"/>
                <a:gd name="T24" fmla="*/ 8 w 26"/>
                <a:gd name="T25" fmla="*/ 12 h 25"/>
                <a:gd name="T26" fmla="*/ 9 w 26"/>
                <a:gd name="T27" fmla="*/ 16 h 25"/>
                <a:gd name="T28" fmla="*/ 13 w 26"/>
                <a:gd name="T29" fmla="*/ 18 h 25"/>
                <a:gd name="T30" fmla="*/ 17 w 26"/>
                <a:gd name="T31" fmla="*/ 16 h 25"/>
                <a:gd name="T32" fmla="*/ 18 w 26"/>
                <a:gd name="T33" fmla="*/ 13 h 25"/>
                <a:gd name="T34" fmla="*/ 18 w 26"/>
                <a:gd name="T35" fmla="*/ 13 h 25"/>
                <a:gd name="T36" fmla="*/ 17 w 26"/>
                <a:gd name="T37" fmla="*/ 9 h 25"/>
                <a:gd name="T38" fmla="*/ 13 w 26"/>
                <a:gd name="T39" fmla="*/ 7 h 25"/>
                <a:gd name="T40" fmla="*/ 13 w 26"/>
                <a:gd name="T41"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5">
                  <a:moveTo>
                    <a:pt x="13" y="25"/>
                  </a:moveTo>
                  <a:cubicBezTo>
                    <a:pt x="13" y="25"/>
                    <a:pt x="13" y="25"/>
                    <a:pt x="12" y="25"/>
                  </a:cubicBezTo>
                  <a:cubicBezTo>
                    <a:pt x="9" y="25"/>
                    <a:pt x="6" y="23"/>
                    <a:pt x="4" y="21"/>
                  </a:cubicBezTo>
                  <a:cubicBezTo>
                    <a:pt x="1" y="18"/>
                    <a:pt x="0" y="15"/>
                    <a:pt x="0" y="12"/>
                  </a:cubicBezTo>
                  <a:cubicBezTo>
                    <a:pt x="1" y="8"/>
                    <a:pt x="2" y="5"/>
                    <a:pt x="5" y="3"/>
                  </a:cubicBezTo>
                  <a:cubicBezTo>
                    <a:pt x="7" y="1"/>
                    <a:pt x="10" y="0"/>
                    <a:pt x="14" y="0"/>
                  </a:cubicBezTo>
                  <a:cubicBezTo>
                    <a:pt x="17" y="0"/>
                    <a:pt x="20" y="1"/>
                    <a:pt x="22" y="4"/>
                  </a:cubicBezTo>
                  <a:cubicBezTo>
                    <a:pt x="24" y="6"/>
                    <a:pt x="26" y="9"/>
                    <a:pt x="25" y="13"/>
                  </a:cubicBezTo>
                  <a:cubicBezTo>
                    <a:pt x="25" y="16"/>
                    <a:pt x="24" y="19"/>
                    <a:pt x="21" y="22"/>
                  </a:cubicBezTo>
                  <a:cubicBezTo>
                    <a:pt x="19" y="24"/>
                    <a:pt x="16" y="25"/>
                    <a:pt x="13" y="25"/>
                  </a:cubicBezTo>
                  <a:close/>
                  <a:moveTo>
                    <a:pt x="13" y="7"/>
                  </a:moveTo>
                  <a:cubicBezTo>
                    <a:pt x="12" y="7"/>
                    <a:pt x="10" y="7"/>
                    <a:pt x="9" y="8"/>
                  </a:cubicBezTo>
                  <a:cubicBezTo>
                    <a:pt x="8" y="9"/>
                    <a:pt x="8" y="11"/>
                    <a:pt x="8" y="12"/>
                  </a:cubicBezTo>
                  <a:cubicBezTo>
                    <a:pt x="8" y="13"/>
                    <a:pt x="8" y="15"/>
                    <a:pt x="9" y="16"/>
                  </a:cubicBezTo>
                  <a:cubicBezTo>
                    <a:pt x="10" y="17"/>
                    <a:pt x="11" y="18"/>
                    <a:pt x="13" y="18"/>
                  </a:cubicBezTo>
                  <a:cubicBezTo>
                    <a:pt x="14" y="18"/>
                    <a:pt x="16" y="17"/>
                    <a:pt x="17" y="16"/>
                  </a:cubicBezTo>
                  <a:cubicBezTo>
                    <a:pt x="18" y="15"/>
                    <a:pt x="18" y="14"/>
                    <a:pt x="18" y="13"/>
                  </a:cubicBezTo>
                  <a:cubicBezTo>
                    <a:pt x="18" y="13"/>
                    <a:pt x="18" y="13"/>
                    <a:pt x="18" y="13"/>
                  </a:cubicBezTo>
                  <a:cubicBezTo>
                    <a:pt x="18" y="11"/>
                    <a:pt x="18" y="10"/>
                    <a:pt x="17" y="9"/>
                  </a:cubicBezTo>
                  <a:cubicBezTo>
                    <a:pt x="16" y="8"/>
                    <a:pt x="15" y="7"/>
                    <a:pt x="13" y="7"/>
                  </a:cubicBezTo>
                  <a:cubicBezTo>
                    <a:pt x="13" y="7"/>
                    <a:pt x="13" y="7"/>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5" name="Freeform 713">
              <a:extLst>
                <a:ext uri="{FF2B5EF4-FFF2-40B4-BE49-F238E27FC236}">
                  <a16:creationId xmlns:a16="http://schemas.microsoft.com/office/drawing/2014/main" id="{43D4C6ED-43F8-AB24-493B-F4761E8D9BD5}"/>
                </a:ext>
              </a:extLst>
            </p:cNvPr>
            <p:cNvSpPr>
              <a:spLocks noEditPoints="1"/>
            </p:cNvSpPr>
            <p:nvPr/>
          </p:nvSpPr>
          <p:spPr bwMode="auto">
            <a:xfrm>
              <a:off x="-7278688" y="2436813"/>
              <a:ext cx="31750" cy="30163"/>
            </a:xfrm>
            <a:custGeom>
              <a:avLst/>
              <a:gdLst>
                <a:gd name="T0" fmla="*/ 13 w 26"/>
                <a:gd name="T1" fmla="*/ 25 h 25"/>
                <a:gd name="T2" fmla="*/ 13 w 26"/>
                <a:gd name="T3" fmla="*/ 25 h 25"/>
                <a:gd name="T4" fmla="*/ 1 w 26"/>
                <a:gd name="T5" fmla="*/ 12 h 25"/>
                <a:gd name="T6" fmla="*/ 14 w 26"/>
                <a:gd name="T7" fmla="*/ 0 h 25"/>
                <a:gd name="T8" fmla="*/ 26 w 26"/>
                <a:gd name="T9" fmla="*/ 13 h 25"/>
                <a:gd name="T10" fmla="*/ 22 w 26"/>
                <a:gd name="T11" fmla="*/ 22 h 25"/>
                <a:gd name="T12" fmla="*/ 13 w 26"/>
                <a:gd name="T13" fmla="*/ 25 h 25"/>
                <a:gd name="T14" fmla="*/ 13 w 26"/>
                <a:gd name="T15" fmla="*/ 7 h 25"/>
                <a:gd name="T16" fmla="*/ 8 w 26"/>
                <a:gd name="T17" fmla="*/ 12 h 25"/>
                <a:gd name="T18" fmla="*/ 13 w 26"/>
                <a:gd name="T19" fmla="*/ 18 h 25"/>
                <a:gd name="T20" fmla="*/ 17 w 26"/>
                <a:gd name="T21" fmla="*/ 16 h 25"/>
                <a:gd name="T22" fmla="*/ 18 w 26"/>
                <a:gd name="T23" fmla="*/ 13 h 25"/>
                <a:gd name="T24" fmla="*/ 13 w 26"/>
                <a:gd name="T25" fmla="*/ 7 h 25"/>
                <a:gd name="T26" fmla="*/ 13 w 26"/>
                <a:gd name="T27" fmla="*/ 7 h 25"/>
                <a:gd name="T28" fmla="*/ 22 w 26"/>
                <a:gd name="T29" fmla="*/ 13 h 25"/>
                <a:gd name="T30" fmla="*/ 22 w 26"/>
                <a:gd name="T31"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5">
                  <a:moveTo>
                    <a:pt x="13" y="25"/>
                  </a:moveTo>
                  <a:cubicBezTo>
                    <a:pt x="13" y="25"/>
                    <a:pt x="13" y="25"/>
                    <a:pt x="13" y="25"/>
                  </a:cubicBezTo>
                  <a:cubicBezTo>
                    <a:pt x="6" y="25"/>
                    <a:pt x="0" y="19"/>
                    <a:pt x="1" y="12"/>
                  </a:cubicBezTo>
                  <a:cubicBezTo>
                    <a:pt x="1" y="5"/>
                    <a:pt x="7" y="0"/>
                    <a:pt x="14" y="0"/>
                  </a:cubicBezTo>
                  <a:cubicBezTo>
                    <a:pt x="21" y="0"/>
                    <a:pt x="26" y="6"/>
                    <a:pt x="26" y="13"/>
                  </a:cubicBezTo>
                  <a:cubicBezTo>
                    <a:pt x="25" y="16"/>
                    <a:pt x="24" y="19"/>
                    <a:pt x="22" y="22"/>
                  </a:cubicBezTo>
                  <a:cubicBezTo>
                    <a:pt x="19" y="24"/>
                    <a:pt x="16" y="25"/>
                    <a:pt x="13" y="25"/>
                  </a:cubicBezTo>
                  <a:close/>
                  <a:moveTo>
                    <a:pt x="13" y="7"/>
                  </a:moveTo>
                  <a:cubicBezTo>
                    <a:pt x="10" y="7"/>
                    <a:pt x="8" y="9"/>
                    <a:pt x="8" y="12"/>
                  </a:cubicBezTo>
                  <a:cubicBezTo>
                    <a:pt x="8" y="15"/>
                    <a:pt x="10" y="18"/>
                    <a:pt x="13" y="18"/>
                  </a:cubicBezTo>
                  <a:cubicBezTo>
                    <a:pt x="14" y="18"/>
                    <a:pt x="16" y="17"/>
                    <a:pt x="17" y="16"/>
                  </a:cubicBezTo>
                  <a:cubicBezTo>
                    <a:pt x="18" y="15"/>
                    <a:pt x="18" y="14"/>
                    <a:pt x="18" y="13"/>
                  </a:cubicBezTo>
                  <a:cubicBezTo>
                    <a:pt x="19" y="10"/>
                    <a:pt x="16" y="7"/>
                    <a:pt x="13" y="7"/>
                  </a:cubicBezTo>
                  <a:cubicBezTo>
                    <a:pt x="13" y="7"/>
                    <a:pt x="13" y="7"/>
                    <a:pt x="13" y="7"/>
                  </a:cubicBezTo>
                  <a:close/>
                  <a:moveTo>
                    <a:pt x="22" y="13"/>
                  </a:moveTo>
                  <a:cubicBezTo>
                    <a:pt x="22" y="13"/>
                    <a:pt x="22" y="13"/>
                    <a:pt x="22"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1" name="Shape17_20200717_142329">
            <a:extLst>
              <a:ext uri="{FF2B5EF4-FFF2-40B4-BE49-F238E27FC236}">
                <a16:creationId xmlns:a16="http://schemas.microsoft.com/office/drawing/2014/main" id="{E72E6505-31A1-E8A2-B9A9-3F80869323A6}"/>
              </a:ext>
            </a:extLst>
          </p:cNvPr>
          <p:cNvGrpSpPr>
            <a:grpSpLocks noChangeAspect="1"/>
          </p:cNvGrpSpPr>
          <p:nvPr/>
        </p:nvGrpSpPr>
        <p:grpSpPr>
          <a:xfrm>
            <a:off x="531715" y="3936798"/>
            <a:ext cx="684118" cy="395718"/>
            <a:chOff x="-7510463" y="4271963"/>
            <a:chExt cx="323850" cy="187326"/>
          </a:xfrm>
          <a:solidFill>
            <a:schemeClr val="accent1"/>
          </a:solidFill>
        </p:grpSpPr>
        <p:sp>
          <p:nvSpPr>
            <p:cNvPr id="71" name="Freeform 790">
              <a:extLst>
                <a:ext uri="{FF2B5EF4-FFF2-40B4-BE49-F238E27FC236}">
                  <a16:creationId xmlns:a16="http://schemas.microsoft.com/office/drawing/2014/main" id="{EA833AE1-F220-E3BE-022C-BAEFED2FCF47}"/>
                </a:ext>
              </a:extLst>
            </p:cNvPr>
            <p:cNvSpPr>
              <a:spLocks/>
            </p:cNvSpPr>
            <p:nvPr/>
          </p:nvSpPr>
          <p:spPr bwMode="auto">
            <a:xfrm>
              <a:off x="-7510463" y="4451351"/>
              <a:ext cx="323850" cy="7938"/>
            </a:xfrm>
            <a:custGeom>
              <a:avLst/>
              <a:gdLst>
                <a:gd name="T0" fmla="*/ 268 w 271"/>
                <a:gd name="T1" fmla="*/ 7 h 7"/>
                <a:gd name="T2" fmla="*/ 4 w 271"/>
                <a:gd name="T3" fmla="*/ 7 h 7"/>
                <a:gd name="T4" fmla="*/ 0 w 271"/>
                <a:gd name="T5" fmla="*/ 4 h 7"/>
                <a:gd name="T6" fmla="*/ 4 w 271"/>
                <a:gd name="T7" fmla="*/ 0 h 7"/>
                <a:gd name="T8" fmla="*/ 268 w 271"/>
                <a:gd name="T9" fmla="*/ 0 h 7"/>
                <a:gd name="T10" fmla="*/ 271 w 271"/>
                <a:gd name="T11" fmla="*/ 4 h 7"/>
                <a:gd name="T12" fmla="*/ 268 w 27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71" h="7">
                  <a:moveTo>
                    <a:pt x="268" y="7"/>
                  </a:moveTo>
                  <a:cubicBezTo>
                    <a:pt x="4" y="7"/>
                    <a:pt x="4" y="7"/>
                    <a:pt x="4" y="7"/>
                  </a:cubicBezTo>
                  <a:cubicBezTo>
                    <a:pt x="2" y="7"/>
                    <a:pt x="0" y="6"/>
                    <a:pt x="0" y="4"/>
                  </a:cubicBezTo>
                  <a:cubicBezTo>
                    <a:pt x="0" y="2"/>
                    <a:pt x="2" y="0"/>
                    <a:pt x="4" y="0"/>
                  </a:cubicBezTo>
                  <a:cubicBezTo>
                    <a:pt x="268" y="0"/>
                    <a:pt x="268" y="0"/>
                    <a:pt x="268" y="0"/>
                  </a:cubicBezTo>
                  <a:cubicBezTo>
                    <a:pt x="270" y="0"/>
                    <a:pt x="271" y="2"/>
                    <a:pt x="271" y="4"/>
                  </a:cubicBezTo>
                  <a:cubicBezTo>
                    <a:pt x="271" y="6"/>
                    <a:pt x="270" y="7"/>
                    <a:pt x="26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2" name="Freeform 791">
              <a:extLst>
                <a:ext uri="{FF2B5EF4-FFF2-40B4-BE49-F238E27FC236}">
                  <a16:creationId xmlns:a16="http://schemas.microsoft.com/office/drawing/2014/main" id="{0948D48C-BF5A-86DC-E9F7-F4DBA73DCCE6}"/>
                </a:ext>
              </a:extLst>
            </p:cNvPr>
            <p:cNvSpPr>
              <a:spLocks noEditPoints="1"/>
            </p:cNvSpPr>
            <p:nvPr/>
          </p:nvSpPr>
          <p:spPr bwMode="auto">
            <a:xfrm>
              <a:off x="-7485063" y="4348163"/>
              <a:ext cx="73025" cy="111125"/>
            </a:xfrm>
            <a:custGeom>
              <a:avLst/>
              <a:gdLst>
                <a:gd name="T0" fmla="*/ 57 w 61"/>
                <a:gd name="T1" fmla="*/ 93 h 93"/>
                <a:gd name="T2" fmla="*/ 3 w 61"/>
                <a:gd name="T3" fmla="*/ 93 h 93"/>
                <a:gd name="T4" fmla="*/ 0 w 61"/>
                <a:gd name="T5" fmla="*/ 90 h 93"/>
                <a:gd name="T6" fmla="*/ 0 w 61"/>
                <a:gd name="T7" fmla="*/ 3 h 93"/>
                <a:gd name="T8" fmla="*/ 3 w 61"/>
                <a:gd name="T9" fmla="*/ 0 h 93"/>
                <a:gd name="T10" fmla="*/ 57 w 61"/>
                <a:gd name="T11" fmla="*/ 0 h 93"/>
                <a:gd name="T12" fmla="*/ 61 w 61"/>
                <a:gd name="T13" fmla="*/ 3 h 93"/>
                <a:gd name="T14" fmla="*/ 61 w 61"/>
                <a:gd name="T15" fmla="*/ 90 h 93"/>
                <a:gd name="T16" fmla="*/ 57 w 61"/>
                <a:gd name="T17" fmla="*/ 93 h 93"/>
                <a:gd name="T18" fmla="*/ 7 w 61"/>
                <a:gd name="T19" fmla="*/ 86 h 93"/>
                <a:gd name="T20" fmla="*/ 54 w 61"/>
                <a:gd name="T21" fmla="*/ 86 h 93"/>
                <a:gd name="T22" fmla="*/ 54 w 61"/>
                <a:gd name="T23" fmla="*/ 7 h 93"/>
                <a:gd name="T24" fmla="*/ 7 w 61"/>
                <a:gd name="T25" fmla="*/ 7 h 93"/>
                <a:gd name="T26" fmla="*/ 7 w 61"/>
                <a:gd name="T27" fmla="*/ 8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3">
                  <a:moveTo>
                    <a:pt x="57" y="93"/>
                  </a:moveTo>
                  <a:cubicBezTo>
                    <a:pt x="3" y="93"/>
                    <a:pt x="3" y="93"/>
                    <a:pt x="3" y="93"/>
                  </a:cubicBezTo>
                  <a:cubicBezTo>
                    <a:pt x="1" y="93"/>
                    <a:pt x="0" y="92"/>
                    <a:pt x="0" y="90"/>
                  </a:cubicBezTo>
                  <a:cubicBezTo>
                    <a:pt x="0" y="3"/>
                    <a:pt x="0" y="3"/>
                    <a:pt x="0" y="3"/>
                  </a:cubicBezTo>
                  <a:cubicBezTo>
                    <a:pt x="0" y="1"/>
                    <a:pt x="1" y="0"/>
                    <a:pt x="3" y="0"/>
                  </a:cubicBezTo>
                  <a:cubicBezTo>
                    <a:pt x="57" y="0"/>
                    <a:pt x="57" y="0"/>
                    <a:pt x="57" y="0"/>
                  </a:cubicBezTo>
                  <a:cubicBezTo>
                    <a:pt x="59" y="0"/>
                    <a:pt x="61" y="1"/>
                    <a:pt x="61" y="3"/>
                  </a:cubicBezTo>
                  <a:cubicBezTo>
                    <a:pt x="61" y="90"/>
                    <a:pt x="61" y="90"/>
                    <a:pt x="61" y="90"/>
                  </a:cubicBezTo>
                  <a:cubicBezTo>
                    <a:pt x="61" y="92"/>
                    <a:pt x="59" y="93"/>
                    <a:pt x="57" y="93"/>
                  </a:cubicBezTo>
                  <a:close/>
                  <a:moveTo>
                    <a:pt x="7" y="86"/>
                  </a:moveTo>
                  <a:cubicBezTo>
                    <a:pt x="54" y="86"/>
                    <a:pt x="54" y="86"/>
                    <a:pt x="54" y="86"/>
                  </a:cubicBezTo>
                  <a:cubicBezTo>
                    <a:pt x="54" y="7"/>
                    <a:pt x="54" y="7"/>
                    <a:pt x="54" y="7"/>
                  </a:cubicBezTo>
                  <a:cubicBezTo>
                    <a:pt x="7" y="7"/>
                    <a:pt x="7" y="7"/>
                    <a:pt x="7" y="7"/>
                  </a:cubicBezTo>
                  <a:lnTo>
                    <a:pt x="7" y="8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3" name="Freeform 792">
              <a:extLst>
                <a:ext uri="{FF2B5EF4-FFF2-40B4-BE49-F238E27FC236}">
                  <a16:creationId xmlns:a16="http://schemas.microsoft.com/office/drawing/2014/main" id="{B3041589-0212-FCA4-1E09-ACE95078FEA3}"/>
                </a:ext>
              </a:extLst>
            </p:cNvPr>
            <p:cNvSpPr>
              <a:spLocks noEditPoints="1"/>
            </p:cNvSpPr>
            <p:nvPr/>
          </p:nvSpPr>
          <p:spPr bwMode="auto">
            <a:xfrm>
              <a:off x="-7385050" y="4310063"/>
              <a:ext cx="73025" cy="149225"/>
            </a:xfrm>
            <a:custGeom>
              <a:avLst/>
              <a:gdLst>
                <a:gd name="T0" fmla="*/ 58 w 61"/>
                <a:gd name="T1" fmla="*/ 125 h 125"/>
                <a:gd name="T2" fmla="*/ 4 w 61"/>
                <a:gd name="T3" fmla="*/ 125 h 125"/>
                <a:gd name="T4" fmla="*/ 0 w 61"/>
                <a:gd name="T5" fmla="*/ 122 h 125"/>
                <a:gd name="T6" fmla="*/ 0 w 61"/>
                <a:gd name="T7" fmla="*/ 4 h 125"/>
                <a:gd name="T8" fmla="*/ 4 w 61"/>
                <a:gd name="T9" fmla="*/ 0 h 125"/>
                <a:gd name="T10" fmla="*/ 58 w 61"/>
                <a:gd name="T11" fmla="*/ 0 h 125"/>
                <a:gd name="T12" fmla="*/ 61 w 61"/>
                <a:gd name="T13" fmla="*/ 4 h 125"/>
                <a:gd name="T14" fmla="*/ 61 w 61"/>
                <a:gd name="T15" fmla="*/ 122 h 125"/>
                <a:gd name="T16" fmla="*/ 58 w 61"/>
                <a:gd name="T17" fmla="*/ 125 h 125"/>
                <a:gd name="T18" fmla="*/ 7 w 61"/>
                <a:gd name="T19" fmla="*/ 118 h 125"/>
                <a:gd name="T20" fmla="*/ 54 w 61"/>
                <a:gd name="T21" fmla="*/ 118 h 125"/>
                <a:gd name="T22" fmla="*/ 54 w 61"/>
                <a:gd name="T23" fmla="*/ 8 h 125"/>
                <a:gd name="T24" fmla="*/ 7 w 61"/>
                <a:gd name="T25" fmla="*/ 8 h 125"/>
                <a:gd name="T26" fmla="*/ 7 w 61"/>
                <a:gd name="T27" fmla="*/ 11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25">
                  <a:moveTo>
                    <a:pt x="58" y="125"/>
                  </a:moveTo>
                  <a:cubicBezTo>
                    <a:pt x="4" y="125"/>
                    <a:pt x="4" y="125"/>
                    <a:pt x="4" y="125"/>
                  </a:cubicBezTo>
                  <a:cubicBezTo>
                    <a:pt x="2" y="125"/>
                    <a:pt x="0" y="124"/>
                    <a:pt x="0" y="122"/>
                  </a:cubicBezTo>
                  <a:cubicBezTo>
                    <a:pt x="0" y="4"/>
                    <a:pt x="0" y="4"/>
                    <a:pt x="0" y="4"/>
                  </a:cubicBezTo>
                  <a:cubicBezTo>
                    <a:pt x="0" y="2"/>
                    <a:pt x="2" y="0"/>
                    <a:pt x="4" y="0"/>
                  </a:cubicBezTo>
                  <a:cubicBezTo>
                    <a:pt x="58" y="0"/>
                    <a:pt x="58" y="0"/>
                    <a:pt x="58" y="0"/>
                  </a:cubicBezTo>
                  <a:cubicBezTo>
                    <a:pt x="60" y="0"/>
                    <a:pt x="61" y="2"/>
                    <a:pt x="61" y="4"/>
                  </a:cubicBezTo>
                  <a:cubicBezTo>
                    <a:pt x="61" y="122"/>
                    <a:pt x="61" y="122"/>
                    <a:pt x="61" y="122"/>
                  </a:cubicBezTo>
                  <a:cubicBezTo>
                    <a:pt x="61" y="124"/>
                    <a:pt x="60" y="125"/>
                    <a:pt x="58" y="125"/>
                  </a:cubicBezTo>
                  <a:close/>
                  <a:moveTo>
                    <a:pt x="7" y="118"/>
                  </a:moveTo>
                  <a:cubicBezTo>
                    <a:pt x="54" y="118"/>
                    <a:pt x="54" y="118"/>
                    <a:pt x="54" y="118"/>
                  </a:cubicBezTo>
                  <a:cubicBezTo>
                    <a:pt x="54" y="8"/>
                    <a:pt x="54" y="8"/>
                    <a:pt x="54" y="8"/>
                  </a:cubicBezTo>
                  <a:cubicBezTo>
                    <a:pt x="7" y="8"/>
                    <a:pt x="7" y="8"/>
                    <a:pt x="7" y="8"/>
                  </a:cubicBezTo>
                  <a:lnTo>
                    <a:pt x="7" y="11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4" name="Freeform 793">
              <a:extLst>
                <a:ext uri="{FF2B5EF4-FFF2-40B4-BE49-F238E27FC236}">
                  <a16:creationId xmlns:a16="http://schemas.microsoft.com/office/drawing/2014/main" id="{6075EEAA-86AF-A94C-5D04-8779A98CD95B}"/>
                </a:ext>
              </a:extLst>
            </p:cNvPr>
            <p:cNvSpPr>
              <a:spLocks noEditPoints="1"/>
            </p:cNvSpPr>
            <p:nvPr/>
          </p:nvSpPr>
          <p:spPr bwMode="auto">
            <a:xfrm>
              <a:off x="-7283450" y="4271963"/>
              <a:ext cx="73025" cy="187325"/>
            </a:xfrm>
            <a:custGeom>
              <a:avLst/>
              <a:gdLst>
                <a:gd name="T0" fmla="*/ 57 w 61"/>
                <a:gd name="T1" fmla="*/ 156 h 156"/>
                <a:gd name="T2" fmla="*/ 3 w 61"/>
                <a:gd name="T3" fmla="*/ 156 h 156"/>
                <a:gd name="T4" fmla="*/ 0 w 61"/>
                <a:gd name="T5" fmla="*/ 153 h 156"/>
                <a:gd name="T6" fmla="*/ 0 w 61"/>
                <a:gd name="T7" fmla="*/ 4 h 156"/>
                <a:gd name="T8" fmla="*/ 3 w 61"/>
                <a:gd name="T9" fmla="*/ 0 h 156"/>
                <a:gd name="T10" fmla="*/ 57 w 61"/>
                <a:gd name="T11" fmla="*/ 0 h 156"/>
                <a:gd name="T12" fmla="*/ 61 w 61"/>
                <a:gd name="T13" fmla="*/ 4 h 156"/>
                <a:gd name="T14" fmla="*/ 61 w 61"/>
                <a:gd name="T15" fmla="*/ 153 h 156"/>
                <a:gd name="T16" fmla="*/ 57 w 61"/>
                <a:gd name="T17" fmla="*/ 156 h 156"/>
                <a:gd name="T18" fmla="*/ 7 w 61"/>
                <a:gd name="T19" fmla="*/ 149 h 156"/>
                <a:gd name="T20" fmla="*/ 54 w 61"/>
                <a:gd name="T21" fmla="*/ 149 h 156"/>
                <a:gd name="T22" fmla="*/ 54 w 61"/>
                <a:gd name="T23" fmla="*/ 7 h 156"/>
                <a:gd name="T24" fmla="*/ 7 w 61"/>
                <a:gd name="T25" fmla="*/ 7 h 156"/>
                <a:gd name="T26" fmla="*/ 7 w 61"/>
                <a:gd name="T27" fmla="*/ 14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56">
                  <a:moveTo>
                    <a:pt x="57" y="156"/>
                  </a:moveTo>
                  <a:cubicBezTo>
                    <a:pt x="3" y="156"/>
                    <a:pt x="3" y="156"/>
                    <a:pt x="3" y="156"/>
                  </a:cubicBezTo>
                  <a:cubicBezTo>
                    <a:pt x="1" y="156"/>
                    <a:pt x="0" y="155"/>
                    <a:pt x="0" y="153"/>
                  </a:cubicBezTo>
                  <a:cubicBezTo>
                    <a:pt x="0" y="4"/>
                    <a:pt x="0" y="4"/>
                    <a:pt x="0" y="4"/>
                  </a:cubicBezTo>
                  <a:cubicBezTo>
                    <a:pt x="0" y="2"/>
                    <a:pt x="1" y="0"/>
                    <a:pt x="3" y="0"/>
                  </a:cubicBezTo>
                  <a:cubicBezTo>
                    <a:pt x="57" y="0"/>
                    <a:pt x="57" y="0"/>
                    <a:pt x="57" y="0"/>
                  </a:cubicBezTo>
                  <a:cubicBezTo>
                    <a:pt x="59" y="0"/>
                    <a:pt x="61" y="2"/>
                    <a:pt x="61" y="4"/>
                  </a:cubicBezTo>
                  <a:cubicBezTo>
                    <a:pt x="61" y="153"/>
                    <a:pt x="61" y="153"/>
                    <a:pt x="61" y="153"/>
                  </a:cubicBezTo>
                  <a:cubicBezTo>
                    <a:pt x="61" y="155"/>
                    <a:pt x="59" y="156"/>
                    <a:pt x="57" y="156"/>
                  </a:cubicBezTo>
                  <a:close/>
                  <a:moveTo>
                    <a:pt x="7" y="149"/>
                  </a:moveTo>
                  <a:cubicBezTo>
                    <a:pt x="54" y="149"/>
                    <a:pt x="54" y="149"/>
                    <a:pt x="54" y="149"/>
                  </a:cubicBezTo>
                  <a:cubicBezTo>
                    <a:pt x="54" y="7"/>
                    <a:pt x="54" y="7"/>
                    <a:pt x="54" y="7"/>
                  </a:cubicBezTo>
                  <a:cubicBezTo>
                    <a:pt x="7" y="7"/>
                    <a:pt x="7" y="7"/>
                    <a:pt x="7" y="7"/>
                  </a:cubicBezTo>
                  <a:lnTo>
                    <a:pt x="7" y="14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2" name="Shape21_20200717_142329">
            <a:extLst>
              <a:ext uri="{FF2B5EF4-FFF2-40B4-BE49-F238E27FC236}">
                <a16:creationId xmlns:a16="http://schemas.microsoft.com/office/drawing/2014/main" id="{09B71093-58E7-0288-9E9F-63C43DD1E8D9}"/>
              </a:ext>
            </a:extLst>
          </p:cNvPr>
          <p:cNvGrpSpPr>
            <a:grpSpLocks noChangeAspect="1"/>
          </p:cNvGrpSpPr>
          <p:nvPr/>
        </p:nvGrpSpPr>
        <p:grpSpPr>
          <a:xfrm>
            <a:off x="556866" y="2572556"/>
            <a:ext cx="633816" cy="513090"/>
            <a:chOff x="-5816600" y="3009900"/>
            <a:chExt cx="300038" cy="242888"/>
          </a:xfrm>
          <a:solidFill>
            <a:schemeClr val="accent1"/>
          </a:solidFill>
        </p:grpSpPr>
        <p:sp>
          <p:nvSpPr>
            <p:cNvPr id="62" name="Freeform 809">
              <a:extLst>
                <a:ext uri="{FF2B5EF4-FFF2-40B4-BE49-F238E27FC236}">
                  <a16:creationId xmlns:a16="http://schemas.microsoft.com/office/drawing/2014/main" id="{104A6B8D-FD67-BFB5-985A-49688065A1EA}"/>
                </a:ext>
              </a:extLst>
            </p:cNvPr>
            <p:cNvSpPr>
              <a:spLocks noEditPoints="1"/>
            </p:cNvSpPr>
            <p:nvPr/>
          </p:nvSpPr>
          <p:spPr bwMode="auto">
            <a:xfrm>
              <a:off x="-5740400" y="3079750"/>
              <a:ext cx="115888" cy="117475"/>
            </a:xfrm>
            <a:custGeom>
              <a:avLst/>
              <a:gdLst>
                <a:gd name="T0" fmla="*/ 48 w 97"/>
                <a:gd name="T1" fmla="*/ 98 h 98"/>
                <a:gd name="T2" fmla="*/ 0 w 97"/>
                <a:gd name="T3" fmla="*/ 49 h 98"/>
                <a:gd name="T4" fmla="*/ 48 w 97"/>
                <a:gd name="T5" fmla="*/ 0 h 98"/>
                <a:gd name="T6" fmla="*/ 97 w 97"/>
                <a:gd name="T7" fmla="*/ 49 h 98"/>
                <a:gd name="T8" fmla="*/ 48 w 97"/>
                <a:gd name="T9" fmla="*/ 98 h 98"/>
                <a:gd name="T10" fmla="*/ 48 w 97"/>
                <a:gd name="T11" fmla="*/ 8 h 98"/>
                <a:gd name="T12" fmla="*/ 7 w 97"/>
                <a:gd name="T13" fmla="*/ 49 h 98"/>
                <a:gd name="T14" fmla="*/ 48 w 97"/>
                <a:gd name="T15" fmla="*/ 90 h 98"/>
                <a:gd name="T16" fmla="*/ 90 w 97"/>
                <a:gd name="T17" fmla="*/ 49 h 98"/>
                <a:gd name="T18" fmla="*/ 48 w 97"/>
                <a:gd name="T19"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48" y="98"/>
                  </a:moveTo>
                  <a:cubicBezTo>
                    <a:pt x="21" y="98"/>
                    <a:pt x="0" y="76"/>
                    <a:pt x="0" y="49"/>
                  </a:cubicBezTo>
                  <a:cubicBezTo>
                    <a:pt x="0" y="22"/>
                    <a:pt x="21" y="0"/>
                    <a:pt x="48" y="0"/>
                  </a:cubicBezTo>
                  <a:cubicBezTo>
                    <a:pt x="75" y="0"/>
                    <a:pt x="97" y="22"/>
                    <a:pt x="97" y="49"/>
                  </a:cubicBezTo>
                  <a:cubicBezTo>
                    <a:pt x="97" y="76"/>
                    <a:pt x="75" y="98"/>
                    <a:pt x="48" y="98"/>
                  </a:cubicBezTo>
                  <a:close/>
                  <a:moveTo>
                    <a:pt x="48" y="8"/>
                  </a:moveTo>
                  <a:cubicBezTo>
                    <a:pt x="25" y="8"/>
                    <a:pt x="7" y="26"/>
                    <a:pt x="7" y="49"/>
                  </a:cubicBezTo>
                  <a:cubicBezTo>
                    <a:pt x="7" y="72"/>
                    <a:pt x="25" y="90"/>
                    <a:pt x="48" y="90"/>
                  </a:cubicBezTo>
                  <a:cubicBezTo>
                    <a:pt x="71" y="90"/>
                    <a:pt x="90" y="72"/>
                    <a:pt x="90" y="49"/>
                  </a:cubicBezTo>
                  <a:cubicBezTo>
                    <a:pt x="90" y="26"/>
                    <a:pt x="71" y="8"/>
                    <a:pt x="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3" name="Freeform 810">
              <a:extLst>
                <a:ext uri="{FF2B5EF4-FFF2-40B4-BE49-F238E27FC236}">
                  <a16:creationId xmlns:a16="http://schemas.microsoft.com/office/drawing/2014/main" id="{01397E51-E0F5-5582-5942-DADF5952C258}"/>
                </a:ext>
              </a:extLst>
            </p:cNvPr>
            <p:cNvSpPr>
              <a:spLocks noEditPoints="1"/>
            </p:cNvSpPr>
            <p:nvPr/>
          </p:nvSpPr>
          <p:spPr bwMode="auto">
            <a:xfrm>
              <a:off x="-5656262" y="3165475"/>
              <a:ext cx="65088" cy="63500"/>
            </a:xfrm>
            <a:custGeom>
              <a:avLst/>
              <a:gdLst>
                <a:gd name="T0" fmla="*/ 41 w 55"/>
                <a:gd name="T1" fmla="*/ 54 h 54"/>
                <a:gd name="T2" fmla="*/ 32 w 55"/>
                <a:gd name="T3" fmla="*/ 51 h 54"/>
                <a:gd name="T4" fmla="*/ 32 w 55"/>
                <a:gd name="T5" fmla="*/ 51 h 54"/>
                <a:gd name="T6" fmla="*/ 1 w 55"/>
                <a:gd name="T7" fmla="*/ 20 h 54"/>
                <a:gd name="T8" fmla="*/ 1 w 55"/>
                <a:gd name="T9" fmla="*/ 15 h 54"/>
                <a:gd name="T10" fmla="*/ 15 w 55"/>
                <a:gd name="T11" fmla="*/ 1 h 54"/>
                <a:gd name="T12" fmla="*/ 20 w 55"/>
                <a:gd name="T13" fmla="*/ 1 h 54"/>
                <a:gd name="T14" fmla="*/ 51 w 55"/>
                <a:gd name="T15" fmla="*/ 32 h 54"/>
                <a:gd name="T16" fmla="*/ 51 w 55"/>
                <a:gd name="T17" fmla="*/ 49 h 54"/>
                <a:gd name="T18" fmla="*/ 49 w 55"/>
                <a:gd name="T19" fmla="*/ 51 h 54"/>
                <a:gd name="T20" fmla="*/ 41 w 55"/>
                <a:gd name="T21" fmla="*/ 54 h 54"/>
                <a:gd name="T22" fmla="*/ 37 w 55"/>
                <a:gd name="T23" fmla="*/ 46 h 54"/>
                <a:gd name="T24" fmla="*/ 44 w 55"/>
                <a:gd name="T25" fmla="*/ 46 h 54"/>
                <a:gd name="T26" fmla="*/ 46 w 55"/>
                <a:gd name="T27" fmla="*/ 44 h 54"/>
                <a:gd name="T28" fmla="*/ 46 w 55"/>
                <a:gd name="T29" fmla="*/ 37 h 54"/>
                <a:gd name="T30" fmla="*/ 17 w 55"/>
                <a:gd name="T31" fmla="*/ 9 h 54"/>
                <a:gd name="T32" fmla="*/ 9 w 55"/>
                <a:gd name="T33" fmla="*/ 17 h 54"/>
                <a:gd name="T34" fmla="*/ 37 w 55"/>
                <a:gd name="T35"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4">
                  <a:moveTo>
                    <a:pt x="41" y="54"/>
                  </a:moveTo>
                  <a:cubicBezTo>
                    <a:pt x="38" y="54"/>
                    <a:pt x="35" y="53"/>
                    <a:pt x="32" y="51"/>
                  </a:cubicBezTo>
                  <a:cubicBezTo>
                    <a:pt x="32" y="51"/>
                    <a:pt x="32" y="51"/>
                    <a:pt x="32" y="51"/>
                  </a:cubicBezTo>
                  <a:cubicBezTo>
                    <a:pt x="1" y="20"/>
                    <a:pt x="1" y="20"/>
                    <a:pt x="1" y="20"/>
                  </a:cubicBezTo>
                  <a:cubicBezTo>
                    <a:pt x="0" y="18"/>
                    <a:pt x="0" y="16"/>
                    <a:pt x="1" y="15"/>
                  </a:cubicBezTo>
                  <a:cubicBezTo>
                    <a:pt x="15" y="1"/>
                    <a:pt x="15" y="1"/>
                    <a:pt x="15" y="1"/>
                  </a:cubicBezTo>
                  <a:cubicBezTo>
                    <a:pt x="16" y="0"/>
                    <a:pt x="18" y="0"/>
                    <a:pt x="20" y="1"/>
                  </a:cubicBezTo>
                  <a:cubicBezTo>
                    <a:pt x="51" y="32"/>
                    <a:pt x="51" y="32"/>
                    <a:pt x="51" y="32"/>
                  </a:cubicBezTo>
                  <a:cubicBezTo>
                    <a:pt x="55" y="37"/>
                    <a:pt x="55" y="44"/>
                    <a:pt x="51" y="49"/>
                  </a:cubicBezTo>
                  <a:cubicBezTo>
                    <a:pt x="49" y="51"/>
                    <a:pt x="49" y="51"/>
                    <a:pt x="49" y="51"/>
                  </a:cubicBezTo>
                  <a:cubicBezTo>
                    <a:pt x="47" y="53"/>
                    <a:pt x="44" y="54"/>
                    <a:pt x="41" y="54"/>
                  </a:cubicBezTo>
                  <a:close/>
                  <a:moveTo>
                    <a:pt x="37" y="46"/>
                  </a:moveTo>
                  <a:cubicBezTo>
                    <a:pt x="39" y="48"/>
                    <a:pt x="42" y="48"/>
                    <a:pt x="44" y="46"/>
                  </a:cubicBezTo>
                  <a:cubicBezTo>
                    <a:pt x="46" y="44"/>
                    <a:pt x="46" y="44"/>
                    <a:pt x="46" y="44"/>
                  </a:cubicBezTo>
                  <a:cubicBezTo>
                    <a:pt x="48" y="42"/>
                    <a:pt x="48" y="39"/>
                    <a:pt x="46" y="37"/>
                  </a:cubicBezTo>
                  <a:cubicBezTo>
                    <a:pt x="17" y="9"/>
                    <a:pt x="17" y="9"/>
                    <a:pt x="17" y="9"/>
                  </a:cubicBezTo>
                  <a:cubicBezTo>
                    <a:pt x="9" y="17"/>
                    <a:pt x="9" y="17"/>
                    <a:pt x="9" y="17"/>
                  </a:cubicBezTo>
                  <a:cubicBezTo>
                    <a:pt x="37" y="46"/>
                    <a:pt x="37" y="46"/>
                    <a:pt x="37"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4" name="Freeform 811">
              <a:extLst>
                <a:ext uri="{FF2B5EF4-FFF2-40B4-BE49-F238E27FC236}">
                  <a16:creationId xmlns:a16="http://schemas.microsoft.com/office/drawing/2014/main" id="{22F89910-57D3-EFD6-5DBE-9FFC70B66963}"/>
                </a:ext>
              </a:extLst>
            </p:cNvPr>
            <p:cNvSpPr>
              <a:spLocks/>
            </p:cNvSpPr>
            <p:nvPr/>
          </p:nvSpPr>
          <p:spPr bwMode="auto">
            <a:xfrm>
              <a:off x="-5719762" y="3101975"/>
              <a:ext cx="41275" cy="41275"/>
            </a:xfrm>
            <a:custGeom>
              <a:avLst/>
              <a:gdLst>
                <a:gd name="T0" fmla="*/ 4 w 34"/>
                <a:gd name="T1" fmla="*/ 34 h 34"/>
                <a:gd name="T2" fmla="*/ 0 w 34"/>
                <a:gd name="T3" fmla="*/ 30 h 34"/>
                <a:gd name="T4" fmla="*/ 30 w 34"/>
                <a:gd name="T5" fmla="*/ 0 h 34"/>
                <a:gd name="T6" fmla="*/ 34 w 34"/>
                <a:gd name="T7" fmla="*/ 4 h 34"/>
                <a:gd name="T8" fmla="*/ 30 w 34"/>
                <a:gd name="T9" fmla="*/ 8 h 34"/>
                <a:gd name="T10" fmla="*/ 8 w 34"/>
                <a:gd name="T11" fmla="*/ 30 h 34"/>
                <a:gd name="T12" fmla="*/ 4 w 3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4" y="34"/>
                  </a:moveTo>
                  <a:cubicBezTo>
                    <a:pt x="2" y="34"/>
                    <a:pt x="0" y="32"/>
                    <a:pt x="0" y="30"/>
                  </a:cubicBezTo>
                  <a:cubicBezTo>
                    <a:pt x="0" y="14"/>
                    <a:pt x="14" y="0"/>
                    <a:pt x="30" y="0"/>
                  </a:cubicBezTo>
                  <a:cubicBezTo>
                    <a:pt x="32" y="0"/>
                    <a:pt x="34" y="2"/>
                    <a:pt x="34" y="4"/>
                  </a:cubicBezTo>
                  <a:cubicBezTo>
                    <a:pt x="34" y="6"/>
                    <a:pt x="32" y="8"/>
                    <a:pt x="30" y="8"/>
                  </a:cubicBezTo>
                  <a:cubicBezTo>
                    <a:pt x="18" y="8"/>
                    <a:pt x="8" y="18"/>
                    <a:pt x="8" y="30"/>
                  </a:cubicBezTo>
                  <a:cubicBezTo>
                    <a:pt x="8" y="32"/>
                    <a:pt x="6" y="34"/>
                    <a:pt x="4"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5" name="Freeform 812">
              <a:extLst>
                <a:ext uri="{FF2B5EF4-FFF2-40B4-BE49-F238E27FC236}">
                  <a16:creationId xmlns:a16="http://schemas.microsoft.com/office/drawing/2014/main" id="{E81F12B9-99AD-8A36-317B-AF3DB75B4A99}"/>
                </a:ext>
              </a:extLst>
            </p:cNvPr>
            <p:cNvSpPr>
              <a:spLocks noEditPoints="1"/>
            </p:cNvSpPr>
            <p:nvPr/>
          </p:nvSpPr>
          <p:spPr bwMode="auto">
            <a:xfrm>
              <a:off x="-5816600" y="3009900"/>
              <a:ext cx="300038" cy="242888"/>
            </a:xfrm>
            <a:custGeom>
              <a:avLst/>
              <a:gdLst>
                <a:gd name="T0" fmla="*/ 233 w 251"/>
                <a:gd name="T1" fmla="*/ 203 h 203"/>
                <a:gd name="T2" fmla="*/ 18 w 251"/>
                <a:gd name="T3" fmla="*/ 203 h 203"/>
                <a:gd name="T4" fmla="*/ 0 w 251"/>
                <a:gd name="T5" fmla="*/ 186 h 203"/>
                <a:gd name="T6" fmla="*/ 0 w 251"/>
                <a:gd name="T7" fmla="*/ 18 h 203"/>
                <a:gd name="T8" fmla="*/ 18 w 251"/>
                <a:gd name="T9" fmla="*/ 0 h 203"/>
                <a:gd name="T10" fmla="*/ 233 w 251"/>
                <a:gd name="T11" fmla="*/ 0 h 203"/>
                <a:gd name="T12" fmla="*/ 251 w 251"/>
                <a:gd name="T13" fmla="*/ 18 h 203"/>
                <a:gd name="T14" fmla="*/ 251 w 251"/>
                <a:gd name="T15" fmla="*/ 186 h 203"/>
                <a:gd name="T16" fmla="*/ 233 w 251"/>
                <a:gd name="T17" fmla="*/ 203 h 203"/>
                <a:gd name="T18" fmla="*/ 18 w 251"/>
                <a:gd name="T19" fmla="*/ 8 h 203"/>
                <a:gd name="T20" fmla="*/ 7 w 251"/>
                <a:gd name="T21" fmla="*/ 18 h 203"/>
                <a:gd name="T22" fmla="*/ 7 w 251"/>
                <a:gd name="T23" fmla="*/ 186 h 203"/>
                <a:gd name="T24" fmla="*/ 18 w 251"/>
                <a:gd name="T25" fmla="*/ 196 h 203"/>
                <a:gd name="T26" fmla="*/ 233 w 251"/>
                <a:gd name="T27" fmla="*/ 196 h 203"/>
                <a:gd name="T28" fmla="*/ 244 w 251"/>
                <a:gd name="T29" fmla="*/ 186 h 203"/>
                <a:gd name="T30" fmla="*/ 244 w 251"/>
                <a:gd name="T31" fmla="*/ 18 h 203"/>
                <a:gd name="T32" fmla="*/ 233 w 251"/>
                <a:gd name="T33" fmla="*/ 8 h 203"/>
                <a:gd name="T34" fmla="*/ 18 w 251"/>
                <a:gd name="T35"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203">
                  <a:moveTo>
                    <a:pt x="233" y="203"/>
                  </a:moveTo>
                  <a:cubicBezTo>
                    <a:pt x="18" y="203"/>
                    <a:pt x="18" y="203"/>
                    <a:pt x="18" y="203"/>
                  </a:cubicBezTo>
                  <a:cubicBezTo>
                    <a:pt x="8" y="203"/>
                    <a:pt x="0" y="195"/>
                    <a:pt x="0" y="186"/>
                  </a:cubicBezTo>
                  <a:cubicBezTo>
                    <a:pt x="0" y="18"/>
                    <a:pt x="0" y="18"/>
                    <a:pt x="0" y="18"/>
                  </a:cubicBezTo>
                  <a:cubicBezTo>
                    <a:pt x="0" y="8"/>
                    <a:pt x="8" y="0"/>
                    <a:pt x="18" y="0"/>
                  </a:cubicBezTo>
                  <a:cubicBezTo>
                    <a:pt x="233" y="0"/>
                    <a:pt x="233" y="0"/>
                    <a:pt x="233" y="0"/>
                  </a:cubicBezTo>
                  <a:cubicBezTo>
                    <a:pt x="243" y="0"/>
                    <a:pt x="251" y="8"/>
                    <a:pt x="251" y="18"/>
                  </a:cubicBezTo>
                  <a:cubicBezTo>
                    <a:pt x="251" y="186"/>
                    <a:pt x="251" y="186"/>
                    <a:pt x="251" y="186"/>
                  </a:cubicBezTo>
                  <a:cubicBezTo>
                    <a:pt x="251" y="195"/>
                    <a:pt x="243" y="203"/>
                    <a:pt x="233" y="203"/>
                  </a:cubicBezTo>
                  <a:close/>
                  <a:moveTo>
                    <a:pt x="18" y="8"/>
                  </a:moveTo>
                  <a:cubicBezTo>
                    <a:pt x="12" y="8"/>
                    <a:pt x="7" y="12"/>
                    <a:pt x="7" y="18"/>
                  </a:cubicBezTo>
                  <a:cubicBezTo>
                    <a:pt x="7" y="186"/>
                    <a:pt x="7" y="186"/>
                    <a:pt x="7" y="186"/>
                  </a:cubicBezTo>
                  <a:cubicBezTo>
                    <a:pt x="7" y="192"/>
                    <a:pt x="12" y="196"/>
                    <a:pt x="18" y="196"/>
                  </a:cubicBezTo>
                  <a:cubicBezTo>
                    <a:pt x="233" y="196"/>
                    <a:pt x="233" y="196"/>
                    <a:pt x="233" y="196"/>
                  </a:cubicBezTo>
                  <a:cubicBezTo>
                    <a:pt x="239" y="196"/>
                    <a:pt x="244" y="192"/>
                    <a:pt x="244" y="186"/>
                  </a:cubicBezTo>
                  <a:cubicBezTo>
                    <a:pt x="244" y="18"/>
                    <a:pt x="244" y="18"/>
                    <a:pt x="244" y="18"/>
                  </a:cubicBezTo>
                  <a:cubicBezTo>
                    <a:pt x="244" y="12"/>
                    <a:pt x="239" y="8"/>
                    <a:pt x="233" y="8"/>
                  </a:cubicBezTo>
                  <a:lnTo>
                    <a:pt x="18"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6" name="Freeform 813">
              <a:extLst>
                <a:ext uri="{FF2B5EF4-FFF2-40B4-BE49-F238E27FC236}">
                  <a16:creationId xmlns:a16="http://schemas.microsoft.com/office/drawing/2014/main" id="{A52352A3-0107-F882-D366-25FF710D2BDC}"/>
                </a:ext>
              </a:extLst>
            </p:cNvPr>
            <p:cNvSpPr>
              <a:spLocks noEditPoints="1"/>
            </p:cNvSpPr>
            <p:nvPr/>
          </p:nvSpPr>
          <p:spPr bwMode="auto">
            <a:xfrm>
              <a:off x="-5816600" y="3009900"/>
              <a:ext cx="300038" cy="52388"/>
            </a:xfrm>
            <a:custGeom>
              <a:avLst/>
              <a:gdLst>
                <a:gd name="T0" fmla="*/ 247 w 251"/>
                <a:gd name="T1" fmla="*/ 45 h 45"/>
                <a:gd name="T2" fmla="*/ 4 w 251"/>
                <a:gd name="T3" fmla="*/ 45 h 45"/>
                <a:gd name="T4" fmla="*/ 0 w 251"/>
                <a:gd name="T5" fmla="*/ 42 h 45"/>
                <a:gd name="T6" fmla="*/ 0 w 251"/>
                <a:gd name="T7" fmla="*/ 16 h 45"/>
                <a:gd name="T8" fmla="*/ 16 w 251"/>
                <a:gd name="T9" fmla="*/ 0 h 45"/>
                <a:gd name="T10" fmla="*/ 236 w 251"/>
                <a:gd name="T11" fmla="*/ 0 h 45"/>
                <a:gd name="T12" fmla="*/ 251 w 251"/>
                <a:gd name="T13" fmla="*/ 16 h 45"/>
                <a:gd name="T14" fmla="*/ 251 w 251"/>
                <a:gd name="T15" fmla="*/ 42 h 45"/>
                <a:gd name="T16" fmla="*/ 247 w 251"/>
                <a:gd name="T17" fmla="*/ 45 h 45"/>
                <a:gd name="T18" fmla="*/ 7 w 251"/>
                <a:gd name="T19" fmla="*/ 38 h 45"/>
                <a:gd name="T20" fmla="*/ 244 w 251"/>
                <a:gd name="T21" fmla="*/ 38 h 45"/>
                <a:gd name="T22" fmla="*/ 244 w 251"/>
                <a:gd name="T23" fmla="*/ 16 h 45"/>
                <a:gd name="T24" fmla="*/ 236 w 251"/>
                <a:gd name="T25" fmla="*/ 8 h 45"/>
                <a:gd name="T26" fmla="*/ 16 w 251"/>
                <a:gd name="T27" fmla="*/ 8 h 45"/>
                <a:gd name="T28" fmla="*/ 7 w 251"/>
                <a:gd name="T29" fmla="*/ 16 h 45"/>
                <a:gd name="T30" fmla="*/ 7 w 251"/>
                <a:gd name="T3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45">
                  <a:moveTo>
                    <a:pt x="247" y="45"/>
                  </a:moveTo>
                  <a:cubicBezTo>
                    <a:pt x="4" y="45"/>
                    <a:pt x="4" y="45"/>
                    <a:pt x="4" y="45"/>
                  </a:cubicBezTo>
                  <a:cubicBezTo>
                    <a:pt x="2" y="45"/>
                    <a:pt x="0" y="44"/>
                    <a:pt x="0" y="42"/>
                  </a:cubicBezTo>
                  <a:cubicBezTo>
                    <a:pt x="0" y="16"/>
                    <a:pt x="0" y="16"/>
                    <a:pt x="0" y="16"/>
                  </a:cubicBezTo>
                  <a:cubicBezTo>
                    <a:pt x="0" y="7"/>
                    <a:pt x="7" y="0"/>
                    <a:pt x="16" y="0"/>
                  </a:cubicBezTo>
                  <a:cubicBezTo>
                    <a:pt x="236" y="0"/>
                    <a:pt x="236" y="0"/>
                    <a:pt x="236" y="0"/>
                  </a:cubicBezTo>
                  <a:cubicBezTo>
                    <a:pt x="244" y="0"/>
                    <a:pt x="251" y="7"/>
                    <a:pt x="251" y="16"/>
                  </a:cubicBezTo>
                  <a:cubicBezTo>
                    <a:pt x="251" y="42"/>
                    <a:pt x="251" y="42"/>
                    <a:pt x="251" y="42"/>
                  </a:cubicBezTo>
                  <a:cubicBezTo>
                    <a:pt x="251" y="44"/>
                    <a:pt x="249" y="45"/>
                    <a:pt x="247" y="45"/>
                  </a:cubicBezTo>
                  <a:close/>
                  <a:moveTo>
                    <a:pt x="7" y="38"/>
                  </a:moveTo>
                  <a:cubicBezTo>
                    <a:pt x="244" y="38"/>
                    <a:pt x="244" y="38"/>
                    <a:pt x="244" y="38"/>
                  </a:cubicBezTo>
                  <a:cubicBezTo>
                    <a:pt x="244" y="16"/>
                    <a:pt x="244" y="16"/>
                    <a:pt x="244" y="16"/>
                  </a:cubicBezTo>
                  <a:cubicBezTo>
                    <a:pt x="244" y="11"/>
                    <a:pt x="240" y="8"/>
                    <a:pt x="236" y="8"/>
                  </a:cubicBezTo>
                  <a:cubicBezTo>
                    <a:pt x="16" y="8"/>
                    <a:pt x="16" y="8"/>
                    <a:pt x="16" y="8"/>
                  </a:cubicBezTo>
                  <a:cubicBezTo>
                    <a:pt x="11" y="8"/>
                    <a:pt x="7" y="11"/>
                    <a:pt x="7" y="16"/>
                  </a:cubicBezTo>
                  <a:lnTo>
                    <a:pt x="7" y="3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7" name="Freeform 814">
              <a:extLst>
                <a:ext uri="{FF2B5EF4-FFF2-40B4-BE49-F238E27FC236}">
                  <a16:creationId xmlns:a16="http://schemas.microsoft.com/office/drawing/2014/main" id="{05FFB261-1CEB-9CDD-B240-803126498AFD}"/>
                </a:ext>
              </a:extLst>
            </p:cNvPr>
            <p:cNvSpPr>
              <a:spLocks/>
            </p:cNvSpPr>
            <p:nvPr/>
          </p:nvSpPr>
          <p:spPr bwMode="auto">
            <a:xfrm>
              <a:off x="-5794375" y="3032125"/>
              <a:ext cx="7938" cy="9525"/>
            </a:xfrm>
            <a:custGeom>
              <a:avLst/>
              <a:gdLst>
                <a:gd name="T0" fmla="*/ 4 w 7"/>
                <a:gd name="T1" fmla="*/ 8 h 8"/>
                <a:gd name="T2" fmla="*/ 1 w 7"/>
                <a:gd name="T3" fmla="*/ 7 h 8"/>
                <a:gd name="T4" fmla="*/ 1 w 7"/>
                <a:gd name="T5" fmla="*/ 6 h 8"/>
                <a:gd name="T6" fmla="*/ 0 w 7"/>
                <a:gd name="T7" fmla="*/ 5 h 8"/>
                <a:gd name="T8" fmla="*/ 0 w 7"/>
                <a:gd name="T9" fmla="*/ 5 h 8"/>
                <a:gd name="T10" fmla="*/ 0 w 7"/>
                <a:gd name="T11" fmla="*/ 4 h 8"/>
                <a:gd name="T12" fmla="*/ 0 w 7"/>
                <a:gd name="T13" fmla="*/ 3 h 8"/>
                <a:gd name="T14" fmla="*/ 0 w 7"/>
                <a:gd name="T15" fmla="*/ 3 h 8"/>
                <a:gd name="T16" fmla="*/ 1 w 7"/>
                <a:gd name="T17" fmla="*/ 2 h 8"/>
                <a:gd name="T18" fmla="*/ 1 w 7"/>
                <a:gd name="T19" fmla="*/ 1 h 8"/>
                <a:gd name="T20" fmla="*/ 2 w 7"/>
                <a:gd name="T21" fmla="*/ 1 h 8"/>
                <a:gd name="T22" fmla="*/ 2 w 7"/>
                <a:gd name="T23" fmla="*/ 1 h 8"/>
                <a:gd name="T24" fmla="*/ 3 w 7"/>
                <a:gd name="T25" fmla="*/ 0 h 8"/>
                <a:gd name="T26" fmla="*/ 4 w 7"/>
                <a:gd name="T27" fmla="*/ 0 h 8"/>
                <a:gd name="T28" fmla="*/ 5 w 7"/>
                <a:gd name="T29" fmla="*/ 1 h 8"/>
                <a:gd name="T30" fmla="*/ 6 w 7"/>
                <a:gd name="T31" fmla="*/ 1 h 8"/>
                <a:gd name="T32" fmla="*/ 6 w 7"/>
                <a:gd name="T33" fmla="*/ 1 h 8"/>
                <a:gd name="T34" fmla="*/ 7 w 7"/>
                <a:gd name="T35" fmla="*/ 2 h 8"/>
                <a:gd name="T36" fmla="*/ 7 w 7"/>
                <a:gd name="T37" fmla="*/ 3 h 8"/>
                <a:gd name="T38" fmla="*/ 7 w 7"/>
                <a:gd name="T39" fmla="*/ 3 h 8"/>
                <a:gd name="T40" fmla="*/ 7 w 7"/>
                <a:gd name="T41" fmla="*/ 4 h 8"/>
                <a:gd name="T42" fmla="*/ 7 w 7"/>
                <a:gd name="T43" fmla="*/ 5 h 8"/>
                <a:gd name="T44" fmla="*/ 7 w 7"/>
                <a:gd name="T45" fmla="*/ 5 h 8"/>
                <a:gd name="T46" fmla="*/ 7 w 7"/>
                <a:gd name="T47" fmla="*/ 6 h 8"/>
                <a:gd name="T48" fmla="*/ 6 w 7"/>
                <a:gd name="T49" fmla="*/ 7 h 8"/>
                <a:gd name="T50" fmla="*/ 6 w 7"/>
                <a:gd name="T51" fmla="*/ 7 h 8"/>
                <a:gd name="T52" fmla="*/ 5 w 7"/>
                <a:gd name="T53" fmla="*/ 7 h 8"/>
                <a:gd name="T54" fmla="*/ 4 w 7"/>
                <a:gd name="T55" fmla="*/ 8 h 8"/>
                <a:gd name="T56" fmla="*/ 4 w 7"/>
                <a:gd name="T5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8">
                  <a:moveTo>
                    <a:pt x="4" y="8"/>
                  </a:moveTo>
                  <a:cubicBezTo>
                    <a:pt x="3" y="8"/>
                    <a:pt x="2" y="7"/>
                    <a:pt x="1" y="7"/>
                  </a:cubicBezTo>
                  <a:cubicBezTo>
                    <a:pt x="1" y="6"/>
                    <a:pt x="1" y="6"/>
                    <a:pt x="1" y="6"/>
                  </a:cubicBezTo>
                  <a:cubicBezTo>
                    <a:pt x="1" y="6"/>
                    <a:pt x="0" y="6"/>
                    <a:pt x="0" y="5"/>
                  </a:cubicBezTo>
                  <a:cubicBezTo>
                    <a:pt x="0" y="5"/>
                    <a:pt x="0" y="5"/>
                    <a:pt x="0" y="5"/>
                  </a:cubicBezTo>
                  <a:cubicBezTo>
                    <a:pt x="0" y="4"/>
                    <a:pt x="0" y="4"/>
                    <a:pt x="0" y="4"/>
                  </a:cubicBezTo>
                  <a:cubicBezTo>
                    <a:pt x="0" y="4"/>
                    <a:pt x="0" y="3"/>
                    <a:pt x="0" y="3"/>
                  </a:cubicBezTo>
                  <a:cubicBezTo>
                    <a:pt x="0" y="3"/>
                    <a:pt x="0" y="3"/>
                    <a:pt x="0" y="3"/>
                  </a:cubicBezTo>
                  <a:cubicBezTo>
                    <a:pt x="0" y="2"/>
                    <a:pt x="1" y="2"/>
                    <a:pt x="1" y="2"/>
                  </a:cubicBezTo>
                  <a:cubicBezTo>
                    <a:pt x="1" y="2"/>
                    <a:pt x="1" y="2"/>
                    <a:pt x="1" y="1"/>
                  </a:cubicBezTo>
                  <a:cubicBezTo>
                    <a:pt x="1" y="1"/>
                    <a:pt x="1" y="1"/>
                    <a:pt x="2" y="1"/>
                  </a:cubicBezTo>
                  <a:cubicBezTo>
                    <a:pt x="2" y="1"/>
                    <a:pt x="2" y="1"/>
                    <a:pt x="2" y="1"/>
                  </a:cubicBezTo>
                  <a:cubicBezTo>
                    <a:pt x="3" y="1"/>
                    <a:pt x="3" y="0"/>
                    <a:pt x="3" y="0"/>
                  </a:cubicBezTo>
                  <a:cubicBezTo>
                    <a:pt x="3" y="0"/>
                    <a:pt x="4" y="0"/>
                    <a:pt x="4" y="0"/>
                  </a:cubicBezTo>
                  <a:cubicBezTo>
                    <a:pt x="5" y="0"/>
                    <a:pt x="5" y="1"/>
                    <a:pt x="5" y="1"/>
                  </a:cubicBezTo>
                  <a:cubicBezTo>
                    <a:pt x="5" y="1"/>
                    <a:pt x="6" y="1"/>
                    <a:pt x="6" y="1"/>
                  </a:cubicBezTo>
                  <a:cubicBezTo>
                    <a:pt x="6" y="1"/>
                    <a:pt x="6" y="1"/>
                    <a:pt x="6" y="1"/>
                  </a:cubicBezTo>
                  <a:cubicBezTo>
                    <a:pt x="6" y="2"/>
                    <a:pt x="7" y="2"/>
                    <a:pt x="7" y="2"/>
                  </a:cubicBezTo>
                  <a:cubicBezTo>
                    <a:pt x="7" y="2"/>
                    <a:pt x="7" y="2"/>
                    <a:pt x="7" y="3"/>
                  </a:cubicBezTo>
                  <a:cubicBezTo>
                    <a:pt x="7" y="3"/>
                    <a:pt x="7" y="3"/>
                    <a:pt x="7" y="3"/>
                  </a:cubicBezTo>
                  <a:cubicBezTo>
                    <a:pt x="7" y="3"/>
                    <a:pt x="7" y="4"/>
                    <a:pt x="7" y="4"/>
                  </a:cubicBezTo>
                  <a:cubicBezTo>
                    <a:pt x="7" y="4"/>
                    <a:pt x="7" y="4"/>
                    <a:pt x="7" y="5"/>
                  </a:cubicBezTo>
                  <a:cubicBezTo>
                    <a:pt x="7" y="5"/>
                    <a:pt x="7" y="5"/>
                    <a:pt x="7" y="5"/>
                  </a:cubicBezTo>
                  <a:cubicBezTo>
                    <a:pt x="7" y="6"/>
                    <a:pt x="7" y="6"/>
                    <a:pt x="7" y="6"/>
                  </a:cubicBezTo>
                  <a:cubicBezTo>
                    <a:pt x="7" y="6"/>
                    <a:pt x="6" y="6"/>
                    <a:pt x="6" y="7"/>
                  </a:cubicBezTo>
                  <a:cubicBezTo>
                    <a:pt x="6" y="7"/>
                    <a:pt x="6" y="7"/>
                    <a:pt x="6" y="7"/>
                  </a:cubicBezTo>
                  <a:cubicBezTo>
                    <a:pt x="6" y="7"/>
                    <a:pt x="5" y="7"/>
                    <a:pt x="5" y="7"/>
                  </a:cubicBezTo>
                  <a:cubicBezTo>
                    <a:pt x="5" y="7"/>
                    <a:pt x="5" y="7"/>
                    <a:pt x="4" y="8"/>
                  </a:cubicBezTo>
                  <a:cubicBezTo>
                    <a:pt x="4" y="8"/>
                    <a:pt x="4" y="8"/>
                    <a:pt x="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8" name="Freeform 815">
              <a:extLst>
                <a:ext uri="{FF2B5EF4-FFF2-40B4-BE49-F238E27FC236}">
                  <a16:creationId xmlns:a16="http://schemas.microsoft.com/office/drawing/2014/main" id="{E1682C19-4BA1-3FA2-3A28-411C424FA56F}"/>
                </a:ext>
              </a:extLst>
            </p:cNvPr>
            <p:cNvSpPr>
              <a:spLocks/>
            </p:cNvSpPr>
            <p:nvPr/>
          </p:nvSpPr>
          <p:spPr bwMode="auto">
            <a:xfrm>
              <a:off x="-5759450" y="3032125"/>
              <a:ext cx="9525" cy="9525"/>
            </a:xfrm>
            <a:custGeom>
              <a:avLst/>
              <a:gdLst>
                <a:gd name="T0" fmla="*/ 4 w 7"/>
                <a:gd name="T1" fmla="*/ 8 h 8"/>
                <a:gd name="T2" fmla="*/ 3 w 7"/>
                <a:gd name="T3" fmla="*/ 8 h 8"/>
                <a:gd name="T4" fmla="*/ 2 w 7"/>
                <a:gd name="T5" fmla="*/ 7 h 8"/>
                <a:gd name="T6" fmla="*/ 2 w 7"/>
                <a:gd name="T7" fmla="*/ 7 h 8"/>
                <a:gd name="T8" fmla="*/ 1 w 7"/>
                <a:gd name="T9" fmla="*/ 7 h 8"/>
                <a:gd name="T10" fmla="*/ 1 w 7"/>
                <a:gd name="T11" fmla="*/ 6 h 8"/>
                <a:gd name="T12" fmla="*/ 0 w 7"/>
                <a:gd name="T13" fmla="*/ 5 h 8"/>
                <a:gd name="T14" fmla="*/ 0 w 7"/>
                <a:gd name="T15" fmla="*/ 5 h 8"/>
                <a:gd name="T16" fmla="*/ 0 w 7"/>
                <a:gd name="T17" fmla="*/ 4 h 8"/>
                <a:gd name="T18" fmla="*/ 0 w 7"/>
                <a:gd name="T19" fmla="*/ 3 h 8"/>
                <a:gd name="T20" fmla="*/ 0 w 7"/>
                <a:gd name="T21" fmla="*/ 3 h 8"/>
                <a:gd name="T22" fmla="*/ 1 w 7"/>
                <a:gd name="T23" fmla="*/ 2 h 8"/>
                <a:gd name="T24" fmla="*/ 1 w 7"/>
                <a:gd name="T25" fmla="*/ 1 h 8"/>
                <a:gd name="T26" fmla="*/ 2 w 7"/>
                <a:gd name="T27" fmla="*/ 1 h 8"/>
                <a:gd name="T28" fmla="*/ 2 w 7"/>
                <a:gd name="T29" fmla="*/ 1 h 8"/>
                <a:gd name="T30" fmla="*/ 3 w 7"/>
                <a:gd name="T31" fmla="*/ 0 h 8"/>
                <a:gd name="T32" fmla="*/ 6 w 7"/>
                <a:gd name="T33" fmla="*/ 1 h 8"/>
                <a:gd name="T34" fmla="*/ 7 w 7"/>
                <a:gd name="T35" fmla="*/ 2 h 8"/>
                <a:gd name="T36" fmla="*/ 7 w 7"/>
                <a:gd name="T37" fmla="*/ 3 h 8"/>
                <a:gd name="T38" fmla="*/ 7 w 7"/>
                <a:gd name="T39" fmla="*/ 3 h 8"/>
                <a:gd name="T40" fmla="*/ 7 w 7"/>
                <a:gd name="T41" fmla="*/ 4 h 8"/>
                <a:gd name="T42" fmla="*/ 7 w 7"/>
                <a:gd name="T43" fmla="*/ 5 h 8"/>
                <a:gd name="T44" fmla="*/ 7 w 7"/>
                <a:gd name="T45" fmla="*/ 5 h 8"/>
                <a:gd name="T46" fmla="*/ 7 w 7"/>
                <a:gd name="T47" fmla="*/ 6 h 8"/>
                <a:gd name="T48" fmla="*/ 6 w 7"/>
                <a:gd name="T49" fmla="*/ 7 h 8"/>
                <a:gd name="T50" fmla="*/ 4 w 7"/>
                <a:gd name="T5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8">
                  <a:moveTo>
                    <a:pt x="4" y="8"/>
                  </a:moveTo>
                  <a:cubicBezTo>
                    <a:pt x="4" y="8"/>
                    <a:pt x="3" y="8"/>
                    <a:pt x="3" y="8"/>
                  </a:cubicBezTo>
                  <a:cubicBezTo>
                    <a:pt x="3" y="7"/>
                    <a:pt x="3" y="7"/>
                    <a:pt x="2" y="7"/>
                  </a:cubicBezTo>
                  <a:cubicBezTo>
                    <a:pt x="2" y="7"/>
                    <a:pt x="2" y="7"/>
                    <a:pt x="2" y="7"/>
                  </a:cubicBezTo>
                  <a:cubicBezTo>
                    <a:pt x="2" y="7"/>
                    <a:pt x="1" y="7"/>
                    <a:pt x="1" y="7"/>
                  </a:cubicBezTo>
                  <a:cubicBezTo>
                    <a:pt x="1" y="6"/>
                    <a:pt x="1" y="6"/>
                    <a:pt x="1" y="6"/>
                  </a:cubicBezTo>
                  <a:cubicBezTo>
                    <a:pt x="1" y="6"/>
                    <a:pt x="1" y="6"/>
                    <a:pt x="0" y="5"/>
                  </a:cubicBezTo>
                  <a:cubicBezTo>
                    <a:pt x="0" y="5"/>
                    <a:pt x="0" y="5"/>
                    <a:pt x="0" y="5"/>
                  </a:cubicBezTo>
                  <a:cubicBezTo>
                    <a:pt x="0" y="4"/>
                    <a:pt x="0" y="4"/>
                    <a:pt x="0" y="4"/>
                  </a:cubicBezTo>
                  <a:cubicBezTo>
                    <a:pt x="0" y="4"/>
                    <a:pt x="0" y="3"/>
                    <a:pt x="0" y="3"/>
                  </a:cubicBezTo>
                  <a:cubicBezTo>
                    <a:pt x="0" y="3"/>
                    <a:pt x="0" y="3"/>
                    <a:pt x="0" y="3"/>
                  </a:cubicBezTo>
                  <a:cubicBezTo>
                    <a:pt x="1" y="2"/>
                    <a:pt x="1" y="2"/>
                    <a:pt x="1" y="2"/>
                  </a:cubicBezTo>
                  <a:cubicBezTo>
                    <a:pt x="1" y="2"/>
                    <a:pt x="1" y="2"/>
                    <a:pt x="1" y="1"/>
                  </a:cubicBezTo>
                  <a:cubicBezTo>
                    <a:pt x="1" y="1"/>
                    <a:pt x="2" y="1"/>
                    <a:pt x="2" y="1"/>
                  </a:cubicBezTo>
                  <a:cubicBezTo>
                    <a:pt x="2" y="1"/>
                    <a:pt x="2" y="1"/>
                    <a:pt x="2" y="1"/>
                  </a:cubicBezTo>
                  <a:cubicBezTo>
                    <a:pt x="3" y="1"/>
                    <a:pt x="3" y="0"/>
                    <a:pt x="3" y="0"/>
                  </a:cubicBezTo>
                  <a:cubicBezTo>
                    <a:pt x="4" y="0"/>
                    <a:pt x="5" y="1"/>
                    <a:pt x="6" y="1"/>
                  </a:cubicBezTo>
                  <a:cubicBezTo>
                    <a:pt x="6" y="2"/>
                    <a:pt x="7" y="2"/>
                    <a:pt x="7" y="2"/>
                  </a:cubicBezTo>
                  <a:cubicBezTo>
                    <a:pt x="7" y="2"/>
                    <a:pt x="7" y="2"/>
                    <a:pt x="7" y="3"/>
                  </a:cubicBezTo>
                  <a:cubicBezTo>
                    <a:pt x="7" y="3"/>
                    <a:pt x="7" y="3"/>
                    <a:pt x="7" y="3"/>
                  </a:cubicBezTo>
                  <a:cubicBezTo>
                    <a:pt x="7" y="3"/>
                    <a:pt x="7" y="4"/>
                    <a:pt x="7" y="4"/>
                  </a:cubicBezTo>
                  <a:cubicBezTo>
                    <a:pt x="7" y="4"/>
                    <a:pt x="7" y="4"/>
                    <a:pt x="7" y="5"/>
                  </a:cubicBezTo>
                  <a:cubicBezTo>
                    <a:pt x="7" y="5"/>
                    <a:pt x="7" y="5"/>
                    <a:pt x="7" y="5"/>
                  </a:cubicBezTo>
                  <a:cubicBezTo>
                    <a:pt x="7" y="6"/>
                    <a:pt x="7" y="6"/>
                    <a:pt x="7" y="6"/>
                  </a:cubicBezTo>
                  <a:cubicBezTo>
                    <a:pt x="7" y="6"/>
                    <a:pt x="6" y="6"/>
                    <a:pt x="6" y="7"/>
                  </a:cubicBezTo>
                  <a:cubicBezTo>
                    <a:pt x="6" y="7"/>
                    <a:pt x="5" y="8"/>
                    <a:pt x="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9" name="Freeform 816">
              <a:extLst>
                <a:ext uri="{FF2B5EF4-FFF2-40B4-BE49-F238E27FC236}">
                  <a16:creationId xmlns:a16="http://schemas.microsoft.com/office/drawing/2014/main" id="{4A0E0F30-FC36-E3FF-0F8F-447E0A20BDEA}"/>
                </a:ext>
              </a:extLst>
            </p:cNvPr>
            <p:cNvSpPr>
              <a:spLocks/>
            </p:cNvSpPr>
            <p:nvPr/>
          </p:nvSpPr>
          <p:spPr bwMode="auto">
            <a:xfrm>
              <a:off x="-5776912" y="3032125"/>
              <a:ext cx="7938" cy="9525"/>
            </a:xfrm>
            <a:custGeom>
              <a:avLst/>
              <a:gdLst>
                <a:gd name="T0" fmla="*/ 4 w 7"/>
                <a:gd name="T1" fmla="*/ 8 h 8"/>
                <a:gd name="T2" fmla="*/ 3 w 7"/>
                <a:gd name="T3" fmla="*/ 8 h 8"/>
                <a:gd name="T4" fmla="*/ 2 w 7"/>
                <a:gd name="T5" fmla="*/ 7 h 8"/>
                <a:gd name="T6" fmla="*/ 2 w 7"/>
                <a:gd name="T7" fmla="*/ 7 h 8"/>
                <a:gd name="T8" fmla="*/ 1 w 7"/>
                <a:gd name="T9" fmla="*/ 7 h 8"/>
                <a:gd name="T10" fmla="*/ 1 w 7"/>
                <a:gd name="T11" fmla="*/ 6 h 8"/>
                <a:gd name="T12" fmla="*/ 0 w 7"/>
                <a:gd name="T13" fmla="*/ 5 h 8"/>
                <a:gd name="T14" fmla="*/ 0 w 7"/>
                <a:gd name="T15" fmla="*/ 5 h 8"/>
                <a:gd name="T16" fmla="*/ 0 w 7"/>
                <a:gd name="T17" fmla="*/ 4 h 8"/>
                <a:gd name="T18" fmla="*/ 0 w 7"/>
                <a:gd name="T19" fmla="*/ 3 h 8"/>
                <a:gd name="T20" fmla="*/ 0 w 7"/>
                <a:gd name="T21" fmla="*/ 3 h 8"/>
                <a:gd name="T22" fmla="*/ 1 w 7"/>
                <a:gd name="T23" fmla="*/ 2 h 8"/>
                <a:gd name="T24" fmla="*/ 1 w 7"/>
                <a:gd name="T25" fmla="*/ 1 h 8"/>
                <a:gd name="T26" fmla="*/ 2 w 7"/>
                <a:gd name="T27" fmla="*/ 1 h 8"/>
                <a:gd name="T28" fmla="*/ 2 w 7"/>
                <a:gd name="T29" fmla="*/ 1 h 8"/>
                <a:gd name="T30" fmla="*/ 3 w 7"/>
                <a:gd name="T31" fmla="*/ 0 h 8"/>
                <a:gd name="T32" fmla="*/ 6 w 7"/>
                <a:gd name="T33" fmla="*/ 1 h 8"/>
                <a:gd name="T34" fmla="*/ 7 w 7"/>
                <a:gd name="T35" fmla="*/ 2 h 8"/>
                <a:gd name="T36" fmla="*/ 7 w 7"/>
                <a:gd name="T37" fmla="*/ 3 h 8"/>
                <a:gd name="T38" fmla="*/ 7 w 7"/>
                <a:gd name="T39" fmla="*/ 3 h 8"/>
                <a:gd name="T40" fmla="*/ 7 w 7"/>
                <a:gd name="T41" fmla="*/ 4 h 8"/>
                <a:gd name="T42" fmla="*/ 7 w 7"/>
                <a:gd name="T43" fmla="*/ 5 h 8"/>
                <a:gd name="T44" fmla="*/ 7 w 7"/>
                <a:gd name="T45" fmla="*/ 5 h 8"/>
                <a:gd name="T46" fmla="*/ 7 w 7"/>
                <a:gd name="T47" fmla="*/ 6 h 8"/>
                <a:gd name="T48" fmla="*/ 6 w 7"/>
                <a:gd name="T49" fmla="*/ 7 h 8"/>
                <a:gd name="T50" fmla="*/ 4 w 7"/>
                <a:gd name="T5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8">
                  <a:moveTo>
                    <a:pt x="4" y="8"/>
                  </a:moveTo>
                  <a:cubicBezTo>
                    <a:pt x="4" y="8"/>
                    <a:pt x="3" y="8"/>
                    <a:pt x="3" y="8"/>
                  </a:cubicBezTo>
                  <a:cubicBezTo>
                    <a:pt x="3" y="7"/>
                    <a:pt x="3" y="7"/>
                    <a:pt x="2" y="7"/>
                  </a:cubicBezTo>
                  <a:cubicBezTo>
                    <a:pt x="2" y="7"/>
                    <a:pt x="2" y="7"/>
                    <a:pt x="2" y="7"/>
                  </a:cubicBezTo>
                  <a:cubicBezTo>
                    <a:pt x="2" y="7"/>
                    <a:pt x="1" y="7"/>
                    <a:pt x="1" y="7"/>
                  </a:cubicBezTo>
                  <a:cubicBezTo>
                    <a:pt x="1" y="6"/>
                    <a:pt x="1" y="6"/>
                    <a:pt x="1" y="6"/>
                  </a:cubicBezTo>
                  <a:cubicBezTo>
                    <a:pt x="1" y="6"/>
                    <a:pt x="1" y="6"/>
                    <a:pt x="0" y="5"/>
                  </a:cubicBezTo>
                  <a:cubicBezTo>
                    <a:pt x="0" y="5"/>
                    <a:pt x="0" y="5"/>
                    <a:pt x="0" y="5"/>
                  </a:cubicBezTo>
                  <a:cubicBezTo>
                    <a:pt x="0" y="4"/>
                    <a:pt x="0" y="4"/>
                    <a:pt x="0" y="4"/>
                  </a:cubicBezTo>
                  <a:cubicBezTo>
                    <a:pt x="0" y="4"/>
                    <a:pt x="0" y="3"/>
                    <a:pt x="0" y="3"/>
                  </a:cubicBezTo>
                  <a:cubicBezTo>
                    <a:pt x="0" y="3"/>
                    <a:pt x="0" y="3"/>
                    <a:pt x="0" y="3"/>
                  </a:cubicBezTo>
                  <a:cubicBezTo>
                    <a:pt x="1" y="2"/>
                    <a:pt x="1" y="2"/>
                    <a:pt x="1" y="2"/>
                  </a:cubicBezTo>
                  <a:cubicBezTo>
                    <a:pt x="1" y="2"/>
                    <a:pt x="1" y="2"/>
                    <a:pt x="1" y="1"/>
                  </a:cubicBezTo>
                  <a:cubicBezTo>
                    <a:pt x="1" y="1"/>
                    <a:pt x="2" y="1"/>
                    <a:pt x="2" y="1"/>
                  </a:cubicBezTo>
                  <a:cubicBezTo>
                    <a:pt x="2" y="1"/>
                    <a:pt x="2" y="1"/>
                    <a:pt x="2" y="1"/>
                  </a:cubicBezTo>
                  <a:cubicBezTo>
                    <a:pt x="3" y="1"/>
                    <a:pt x="3" y="0"/>
                    <a:pt x="3" y="0"/>
                  </a:cubicBezTo>
                  <a:cubicBezTo>
                    <a:pt x="4" y="0"/>
                    <a:pt x="5" y="1"/>
                    <a:pt x="6" y="1"/>
                  </a:cubicBezTo>
                  <a:cubicBezTo>
                    <a:pt x="6" y="2"/>
                    <a:pt x="7" y="2"/>
                    <a:pt x="7" y="2"/>
                  </a:cubicBezTo>
                  <a:cubicBezTo>
                    <a:pt x="7" y="2"/>
                    <a:pt x="7" y="2"/>
                    <a:pt x="7" y="3"/>
                  </a:cubicBezTo>
                  <a:cubicBezTo>
                    <a:pt x="7" y="3"/>
                    <a:pt x="7" y="3"/>
                    <a:pt x="7" y="3"/>
                  </a:cubicBezTo>
                  <a:cubicBezTo>
                    <a:pt x="7" y="3"/>
                    <a:pt x="7" y="4"/>
                    <a:pt x="7" y="4"/>
                  </a:cubicBezTo>
                  <a:cubicBezTo>
                    <a:pt x="7" y="4"/>
                    <a:pt x="7" y="4"/>
                    <a:pt x="7" y="5"/>
                  </a:cubicBezTo>
                  <a:cubicBezTo>
                    <a:pt x="7" y="5"/>
                    <a:pt x="7" y="5"/>
                    <a:pt x="7" y="5"/>
                  </a:cubicBezTo>
                  <a:cubicBezTo>
                    <a:pt x="7" y="6"/>
                    <a:pt x="7" y="6"/>
                    <a:pt x="7" y="6"/>
                  </a:cubicBezTo>
                  <a:cubicBezTo>
                    <a:pt x="7" y="6"/>
                    <a:pt x="6" y="6"/>
                    <a:pt x="6" y="7"/>
                  </a:cubicBezTo>
                  <a:cubicBezTo>
                    <a:pt x="6" y="7"/>
                    <a:pt x="5" y="8"/>
                    <a:pt x="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0" name="Freeform 817">
              <a:extLst>
                <a:ext uri="{FF2B5EF4-FFF2-40B4-BE49-F238E27FC236}">
                  <a16:creationId xmlns:a16="http://schemas.microsoft.com/office/drawing/2014/main" id="{75DFB41C-8495-81CF-7902-A367BA44206C}"/>
                </a:ext>
              </a:extLst>
            </p:cNvPr>
            <p:cNvSpPr>
              <a:spLocks/>
            </p:cNvSpPr>
            <p:nvPr/>
          </p:nvSpPr>
          <p:spPr bwMode="auto">
            <a:xfrm>
              <a:off x="-5780087" y="3243263"/>
              <a:ext cx="227013" cy="9525"/>
            </a:xfrm>
            <a:custGeom>
              <a:avLst/>
              <a:gdLst>
                <a:gd name="T0" fmla="*/ 186 w 190"/>
                <a:gd name="T1" fmla="*/ 7 h 7"/>
                <a:gd name="T2" fmla="*/ 3 w 190"/>
                <a:gd name="T3" fmla="*/ 7 h 7"/>
                <a:gd name="T4" fmla="*/ 0 w 190"/>
                <a:gd name="T5" fmla="*/ 4 h 7"/>
                <a:gd name="T6" fmla="*/ 3 w 190"/>
                <a:gd name="T7" fmla="*/ 0 h 7"/>
                <a:gd name="T8" fmla="*/ 186 w 190"/>
                <a:gd name="T9" fmla="*/ 0 h 7"/>
                <a:gd name="T10" fmla="*/ 190 w 190"/>
                <a:gd name="T11" fmla="*/ 4 h 7"/>
                <a:gd name="T12" fmla="*/ 186 w 19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90" h="7">
                  <a:moveTo>
                    <a:pt x="186" y="7"/>
                  </a:moveTo>
                  <a:cubicBezTo>
                    <a:pt x="3" y="7"/>
                    <a:pt x="3" y="7"/>
                    <a:pt x="3" y="7"/>
                  </a:cubicBezTo>
                  <a:cubicBezTo>
                    <a:pt x="1" y="7"/>
                    <a:pt x="0" y="6"/>
                    <a:pt x="0" y="4"/>
                  </a:cubicBezTo>
                  <a:cubicBezTo>
                    <a:pt x="0" y="2"/>
                    <a:pt x="1" y="0"/>
                    <a:pt x="3" y="0"/>
                  </a:cubicBezTo>
                  <a:cubicBezTo>
                    <a:pt x="186" y="0"/>
                    <a:pt x="186" y="0"/>
                    <a:pt x="186" y="0"/>
                  </a:cubicBezTo>
                  <a:cubicBezTo>
                    <a:pt x="188" y="0"/>
                    <a:pt x="190" y="2"/>
                    <a:pt x="190" y="4"/>
                  </a:cubicBezTo>
                  <a:cubicBezTo>
                    <a:pt x="190" y="6"/>
                    <a:pt x="188" y="7"/>
                    <a:pt x="186"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3" name="Shape22_20200717_142329">
            <a:extLst>
              <a:ext uri="{FF2B5EF4-FFF2-40B4-BE49-F238E27FC236}">
                <a16:creationId xmlns:a16="http://schemas.microsoft.com/office/drawing/2014/main" id="{5FA10374-A114-E7E6-C22D-94C7C8F8183F}"/>
              </a:ext>
            </a:extLst>
          </p:cNvPr>
          <p:cNvGrpSpPr>
            <a:grpSpLocks noChangeAspect="1"/>
          </p:cNvGrpSpPr>
          <p:nvPr/>
        </p:nvGrpSpPr>
        <p:grpSpPr>
          <a:xfrm>
            <a:off x="5760645" y="1322334"/>
            <a:ext cx="670704" cy="402422"/>
            <a:chOff x="-5265737" y="2427288"/>
            <a:chExt cx="317500" cy="190500"/>
          </a:xfrm>
          <a:solidFill>
            <a:schemeClr val="accent1"/>
          </a:solidFill>
        </p:grpSpPr>
        <p:sp>
          <p:nvSpPr>
            <p:cNvPr id="57" name="Freeform 818">
              <a:extLst>
                <a:ext uri="{FF2B5EF4-FFF2-40B4-BE49-F238E27FC236}">
                  <a16:creationId xmlns:a16="http://schemas.microsoft.com/office/drawing/2014/main" id="{3C95DA28-EF29-D6DF-17F0-50143CD9D68A}"/>
                </a:ext>
              </a:extLst>
            </p:cNvPr>
            <p:cNvSpPr>
              <a:spLocks noEditPoints="1"/>
            </p:cNvSpPr>
            <p:nvPr/>
          </p:nvSpPr>
          <p:spPr bwMode="auto">
            <a:xfrm>
              <a:off x="-5233987" y="2427288"/>
              <a:ext cx="254000" cy="165100"/>
            </a:xfrm>
            <a:custGeom>
              <a:avLst/>
              <a:gdLst>
                <a:gd name="T0" fmla="*/ 209 w 212"/>
                <a:gd name="T1" fmla="*/ 138 h 138"/>
                <a:gd name="T2" fmla="*/ 3 w 212"/>
                <a:gd name="T3" fmla="*/ 138 h 138"/>
                <a:gd name="T4" fmla="*/ 0 w 212"/>
                <a:gd name="T5" fmla="*/ 134 h 138"/>
                <a:gd name="T6" fmla="*/ 0 w 212"/>
                <a:gd name="T7" fmla="*/ 13 h 138"/>
                <a:gd name="T8" fmla="*/ 12 w 212"/>
                <a:gd name="T9" fmla="*/ 0 h 138"/>
                <a:gd name="T10" fmla="*/ 199 w 212"/>
                <a:gd name="T11" fmla="*/ 0 h 138"/>
                <a:gd name="T12" fmla="*/ 212 w 212"/>
                <a:gd name="T13" fmla="*/ 13 h 138"/>
                <a:gd name="T14" fmla="*/ 212 w 212"/>
                <a:gd name="T15" fmla="*/ 134 h 138"/>
                <a:gd name="T16" fmla="*/ 209 w 212"/>
                <a:gd name="T17" fmla="*/ 138 h 138"/>
                <a:gd name="T18" fmla="*/ 7 w 212"/>
                <a:gd name="T19" fmla="*/ 130 h 138"/>
                <a:gd name="T20" fmla="*/ 205 w 212"/>
                <a:gd name="T21" fmla="*/ 130 h 138"/>
                <a:gd name="T22" fmla="*/ 205 w 212"/>
                <a:gd name="T23" fmla="*/ 13 h 138"/>
                <a:gd name="T24" fmla="*/ 199 w 212"/>
                <a:gd name="T25" fmla="*/ 8 h 138"/>
                <a:gd name="T26" fmla="*/ 12 w 212"/>
                <a:gd name="T27" fmla="*/ 8 h 138"/>
                <a:gd name="T28" fmla="*/ 7 w 212"/>
                <a:gd name="T29" fmla="*/ 13 h 138"/>
                <a:gd name="T30" fmla="*/ 7 w 212"/>
                <a:gd name="T31" fmla="*/ 13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138">
                  <a:moveTo>
                    <a:pt x="209" y="138"/>
                  </a:moveTo>
                  <a:cubicBezTo>
                    <a:pt x="3" y="138"/>
                    <a:pt x="3" y="138"/>
                    <a:pt x="3" y="138"/>
                  </a:cubicBezTo>
                  <a:cubicBezTo>
                    <a:pt x="1" y="138"/>
                    <a:pt x="0" y="136"/>
                    <a:pt x="0" y="134"/>
                  </a:cubicBezTo>
                  <a:cubicBezTo>
                    <a:pt x="0" y="13"/>
                    <a:pt x="0" y="13"/>
                    <a:pt x="0" y="13"/>
                  </a:cubicBezTo>
                  <a:cubicBezTo>
                    <a:pt x="0" y="6"/>
                    <a:pt x="5" y="0"/>
                    <a:pt x="12" y="0"/>
                  </a:cubicBezTo>
                  <a:cubicBezTo>
                    <a:pt x="199" y="0"/>
                    <a:pt x="199" y="0"/>
                    <a:pt x="199" y="0"/>
                  </a:cubicBezTo>
                  <a:cubicBezTo>
                    <a:pt x="207" y="0"/>
                    <a:pt x="212" y="6"/>
                    <a:pt x="212" y="13"/>
                  </a:cubicBezTo>
                  <a:cubicBezTo>
                    <a:pt x="212" y="134"/>
                    <a:pt x="212" y="134"/>
                    <a:pt x="212" y="134"/>
                  </a:cubicBezTo>
                  <a:cubicBezTo>
                    <a:pt x="212" y="136"/>
                    <a:pt x="211" y="138"/>
                    <a:pt x="209" y="138"/>
                  </a:cubicBezTo>
                  <a:close/>
                  <a:moveTo>
                    <a:pt x="7" y="130"/>
                  </a:moveTo>
                  <a:cubicBezTo>
                    <a:pt x="205" y="130"/>
                    <a:pt x="205" y="130"/>
                    <a:pt x="205" y="130"/>
                  </a:cubicBezTo>
                  <a:cubicBezTo>
                    <a:pt x="205" y="13"/>
                    <a:pt x="205" y="13"/>
                    <a:pt x="205" y="13"/>
                  </a:cubicBezTo>
                  <a:cubicBezTo>
                    <a:pt x="205" y="10"/>
                    <a:pt x="203" y="8"/>
                    <a:pt x="199" y="8"/>
                  </a:cubicBezTo>
                  <a:cubicBezTo>
                    <a:pt x="12" y="8"/>
                    <a:pt x="12" y="8"/>
                    <a:pt x="12" y="8"/>
                  </a:cubicBezTo>
                  <a:cubicBezTo>
                    <a:pt x="9" y="8"/>
                    <a:pt x="7" y="10"/>
                    <a:pt x="7" y="13"/>
                  </a:cubicBezTo>
                  <a:lnTo>
                    <a:pt x="7" y="13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8" name="Freeform 819">
              <a:extLst>
                <a:ext uri="{FF2B5EF4-FFF2-40B4-BE49-F238E27FC236}">
                  <a16:creationId xmlns:a16="http://schemas.microsoft.com/office/drawing/2014/main" id="{C7CEB3BA-9EC0-4982-5CFD-97B7C43156E9}"/>
                </a:ext>
              </a:extLst>
            </p:cNvPr>
            <p:cNvSpPr>
              <a:spLocks noEditPoints="1"/>
            </p:cNvSpPr>
            <p:nvPr/>
          </p:nvSpPr>
          <p:spPr bwMode="auto">
            <a:xfrm>
              <a:off x="-5265737" y="2582863"/>
              <a:ext cx="317500" cy="34925"/>
            </a:xfrm>
            <a:custGeom>
              <a:avLst/>
              <a:gdLst>
                <a:gd name="T0" fmla="*/ 262 w 266"/>
                <a:gd name="T1" fmla="*/ 29 h 29"/>
                <a:gd name="T2" fmla="*/ 4 w 266"/>
                <a:gd name="T3" fmla="*/ 29 h 29"/>
                <a:gd name="T4" fmla="*/ 1 w 266"/>
                <a:gd name="T5" fmla="*/ 26 h 29"/>
                <a:gd name="T6" fmla="*/ 2 w 266"/>
                <a:gd name="T7" fmla="*/ 22 h 29"/>
                <a:gd name="T8" fmla="*/ 28 w 266"/>
                <a:gd name="T9" fmla="*/ 1 h 29"/>
                <a:gd name="T10" fmla="*/ 30 w 266"/>
                <a:gd name="T11" fmla="*/ 0 h 29"/>
                <a:gd name="T12" fmla="*/ 236 w 266"/>
                <a:gd name="T13" fmla="*/ 0 h 29"/>
                <a:gd name="T14" fmla="*/ 238 w 266"/>
                <a:gd name="T15" fmla="*/ 1 h 29"/>
                <a:gd name="T16" fmla="*/ 264 w 266"/>
                <a:gd name="T17" fmla="*/ 22 h 29"/>
                <a:gd name="T18" fmla="*/ 265 w 266"/>
                <a:gd name="T19" fmla="*/ 26 h 29"/>
                <a:gd name="T20" fmla="*/ 262 w 266"/>
                <a:gd name="T21" fmla="*/ 29 h 29"/>
                <a:gd name="T22" fmla="*/ 14 w 266"/>
                <a:gd name="T23" fmla="*/ 21 h 29"/>
                <a:gd name="T24" fmla="*/ 252 w 266"/>
                <a:gd name="T25" fmla="*/ 21 h 29"/>
                <a:gd name="T26" fmla="*/ 234 w 266"/>
                <a:gd name="T27" fmla="*/ 8 h 29"/>
                <a:gd name="T28" fmla="*/ 31 w 266"/>
                <a:gd name="T29" fmla="*/ 8 h 29"/>
                <a:gd name="T30" fmla="*/ 14 w 266"/>
                <a:gd name="T31"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29">
                  <a:moveTo>
                    <a:pt x="262" y="29"/>
                  </a:moveTo>
                  <a:cubicBezTo>
                    <a:pt x="4" y="29"/>
                    <a:pt x="4" y="29"/>
                    <a:pt x="4" y="29"/>
                  </a:cubicBezTo>
                  <a:cubicBezTo>
                    <a:pt x="3" y="29"/>
                    <a:pt x="1" y="28"/>
                    <a:pt x="1" y="26"/>
                  </a:cubicBezTo>
                  <a:cubicBezTo>
                    <a:pt x="0" y="25"/>
                    <a:pt x="1" y="23"/>
                    <a:pt x="2" y="22"/>
                  </a:cubicBezTo>
                  <a:cubicBezTo>
                    <a:pt x="28" y="1"/>
                    <a:pt x="28" y="1"/>
                    <a:pt x="28" y="1"/>
                  </a:cubicBezTo>
                  <a:cubicBezTo>
                    <a:pt x="29" y="1"/>
                    <a:pt x="29" y="0"/>
                    <a:pt x="30" y="0"/>
                  </a:cubicBezTo>
                  <a:cubicBezTo>
                    <a:pt x="236" y="0"/>
                    <a:pt x="236" y="0"/>
                    <a:pt x="236" y="0"/>
                  </a:cubicBezTo>
                  <a:cubicBezTo>
                    <a:pt x="236" y="0"/>
                    <a:pt x="237" y="1"/>
                    <a:pt x="238" y="1"/>
                  </a:cubicBezTo>
                  <a:cubicBezTo>
                    <a:pt x="264" y="22"/>
                    <a:pt x="264" y="22"/>
                    <a:pt x="264" y="22"/>
                  </a:cubicBezTo>
                  <a:cubicBezTo>
                    <a:pt x="265" y="23"/>
                    <a:pt x="266" y="25"/>
                    <a:pt x="265" y="26"/>
                  </a:cubicBezTo>
                  <a:cubicBezTo>
                    <a:pt x="265" y="28"/>
                    <a:pt x="263" y="29"/>
                    <a:pt x="262" y="29"/>
                  </a:cubicBezTo>
                  <a:close/>
                  <a:moveTo>
                    <a:pt x="14" y="21"/>
                  </a:moveTo>
                  <a:cubicBezTo>
                    <a:pt x="252" y="21"/>
                    <a:pt x="252" y="21"/>
                    <a:pt x="252" y="21"/>
                  </a:cubicBezTo>
                  <a:cubicBezTo>
                    <a:pt x="234" y="8"/>
                    <a:pt x="234" y="8"/>
                    <a:pt x="234" y="8"/>
                  </a:cubicBezTo>
                  <a:cubicBezTo>
                    <a:pt x="31" y="8"/>
                    <a:pt x="31" y="8"/>
                    <a:pt x="31" y="8"/>
                  </a:cubicBezTo>
                  <a:lnTo>
                    <a:pt x="14" y="2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9" name="Freeform 820">
              <a:extLst>
                <a:ext uri="{FF2B5EF4-FFF2-40B4-BE49-F238E27FC236}">
                  <a16:creationId xmlns:a16="http://schemas.microsoft.com/office/drawing/2014/main" id="{AD64EDCF-AC94-D44D-8B22-AC87BF0AA88F}"/>
                </a:ext>
              </a:extLst>
            </p:cNvPr>
            <p:cNvSpPr>
              <a:spLocks noEditPoints="1"/>
            </p:cNvSpPr>
            <p:nvPr/>
          </p:nvSpPr>
          <p:spPr bwMode="auto">
            <a:xfrm>
              <a:off x="-5211762" y="2484438"/>
              <a:ext cx="139700" cy="85725"/>
            </a:xfrm>
            <a:custGeom>
              <a:avLst/>
              <a:gdLst>
                <a:gd name="T0" fmla="*/ 113 w 117"/>
                <a:gd name="T1" fmla="*/ 72 h 72"/>
                <a:gd name="T2" fmla="*/ 4 w 117"/>
                <a:gd name="T3" fmla="*/ 72 h 72"/>
                <a:gd name="T4" fmla="*/ 1 w 117"/>
                <a:gd name="T5" fmla="*/ 70 h 72"/>
                <a:gd name="T6" fmla="*/ 2 w 117"/>
                <a:gd name="T7" fmla="*/ 66 h 72"/>
                <a:gd name="T8" fmla="*/ 56 w 117"/>
                <a:gd name="T9" fmla="*/ 1 h 72"/>
                <a:gd name="T10" fmla="*/ 61 w 117"/>
                <a:gd name="T11" fmla="*/ 1 h 72"/>
                <a:gd name="T12" fmla="*/ 116 w 117"/>
                <a:gd name="T13" fmla="*/ 66 h 72"/>
                <a:gd name="T14" fmla="*/ 116 w 117"/>
                <a:gd name="T15" fmla="*/ 70 h 72"/>
                <a:gd name="T16" fmla="*/ 113 w 117"/>
                <a:gd name="T17" fmla="*/ 72 h 72"/>
                <a:gd name="T18" fmla="*/ 12 w 117"/>
                <a:gd name="T19" fmla="*/ 65 h 72"/>
                <a:gd name="T20" fmla="*/ 105 w 117"/>
                <a:gd name="T21" fmla="*/ 65 h 72"/>
                <a:gd name="T22" fmla="*/ 59 w 117"/>
                <a:gd name="T23" fmla="*/ 9 h 72"/>
                <a:gd name="T24" fmla="*/ 12 w 117"/>
                <a:gd name="T2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72">
                  <a:moveTo>
                    <a:pt x="113" y="72"/>
                  </a:moveTo>
                  <a:cubicBezTo>
                    <a:pt x="4" y="72"/>
                    <a:pt x="4" y="72"/>
                    <a:pt x="4" y="72"/>
                  </a:cubicBezTo>
                  <a:cubicBezTo>
                    <a:pt x="3" y="72"/>
                    <a:pt x="2" y="71"/>
                    <a:pt x="1" y="70"/>
                  </a:cubicBezTo>
                  <a:cubicBezTo>
                    <a:pt x="0" y="69"/>
                    <a:pt x="1" y="67"/>
                    <a:pt x="2" y="66"/>
                  </a:cubicBezTo>
                  <a:cubicBezTo>
                    <a:pt x="56" y="1"/>
                    <a:pt x="56" y="1"/>
                    <a:pt x="56" y="1"/>
                  </a:cubicBezTo>
                  <a:cubicBezTo>
                    <a:pt x="57" y="0"/>
                    <a:pt x="60" y="0"/>
                    <a:pt x="61" y="1"/>
                  </a:cubicBezTo>
                  <a:cubicBezTo>
                    <a:pt x="116" y="66"/>
                    <a:pt x="116" y="66"/>
                    <a:pt x="116" y="66"/>
                  </a:cubicBezTo>
                  <a:cubicBezTo>
                    <a:pt x="117" y="67"/>
                    <a:pt x="117" y="69"/>
                    <a:pt x="116" y="70"/>
                  </a:cubicBezTo>
                  <a:cubicBezTo>
                    <a:pt x="116" y="71"/>
                    <a:pt x="114" y="72"/>
                    <a:pt x="113" y="72"/>
                  </a:cubicBezTo>
                  <a:close/>
                  <a:moveTo>
                    <a:pt x="12" y="65"/>
                  </a:moveTo>
                  <a:cubicBezTo>
                    <a:pt x="105" y="65"/>
                    <a:pt x="105" y="65"/>
                    <a:pt x="105" y="65"/>
                  </a:cubicBezTo>
                  <a:cubicBezTo>
                    <a:pt x="59" y="9"/>
                    <a:pt x="59" y="9"/>
                    <a:pt x="59" y="9"/>
                  </a:cubicBezTo>
                  <a:lnTo>
                    <a:pt x="12" y="6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0" name="Freeform 821">
              <a:extLst>
                <a:ext uri="{FF2B5EF4-FFF2-40B4-BE49-F238E27FC236}">
                  <a16:creationId xmlns:a16="http://schemas.microsoft.com/office/drawing/2014/main" id="{BBBB3102-566C-8727-C21C-82E84EAB429C}"/>
                </a:ext>
              </a:extLst>
            </p:cNvPr>
            <p:cNvSpPr>
              <a:spLocks/>
            </p:cNvSpPr>
            <p:nvPr/>
          </p:nvSpPr>
          <p:spPr bwMode="auto">
            <a:xfrm>
              <a:off x="-5106987" y="2505075"/>
              <a:ext cx="104775" cy="65088"/>
            </a:xfrm>
            <a:custGeom>
              <a:avLst/>
              <a:gdLst>
                <a:gd name="T0" fmla="*/ 83 w 87"/>
                <a:gd name="T1" fmla="*/ 55 h 55"/>
                <a:gd name="T2" fmla="*/ 4 w 87"/>
                <a:gd name="T3" fmla="*/ 55 h 55"/>
                <a:gd name="T4" fmla="*/ 0 w 87"/>
                <a:gd name="T5" fmla="*/ 51 h 55"/>
                <a:gd name="T6" fmla="*/ 4 w 87"/>
                <a:gd name="T7" fmla="*/ 48 h 55"/>
                <a:gd name="T8" fmla="*/ 76 w 87"/>
                <a:gd name="T9" fmla="*/ 48 h 55"/>
                <a:gd name="T10" fmla="*/ 44 w 87"/>
                <a:gd name="T11" fmla="*/ 10 h 55"/>
                <a:gd name="T12" fmla="*/ 19 w 87"/>
                <a:gd name="T13" fmla="*/ 39 h 55"/>
                <a:gd name="T14" fmla="*/ 14 w 87"/>
                <a:gd name="T15" fmla="*/ 40 h 55"/>
                <a:gd name="T16" fmla="*/ 13 w 87"/>
                <a:gd name="T17" fmla="*/ 34 h 55"/>
                <a:gd name="T18" fmla="*/ 41 w 87"/>
                <a:gd name="T19" fmla="*/ 2 h 55"/>
                <a:gd name="T20" fmla="*/ 46 w 87"/>
                <a:gd name="T21" fmla="*/ 2 h 55"/>
                <a:gd name="T22" fmla="*/ 86 w 87"/>
                <a:gd name="T23" fmla="*/ 49 h 55"/>
                <a:gd name="T24" fmla="*/ 87 w 87"/>
                <a:gd name="T25" fmla="*/ 53 h 55"/>
                <a:gd name="T26" fmla="*/ 83 w 87"/>
                <a:gd name="T2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55">
                  <a:moveTo>
                    <a:pt x="83" y="55"/>
                  </a:moveTo>
                  <a:cubicBezTo>
                    <a:pt x="4" y="55"/>
                    <a:pt x="4" y="55"/>
                    <a:pt x="4" y="55"/>
                  </a:cubicBezTo>
                  <a:cubicBezTo>
                    <a:pt x="2" y="55"/>
                    <a:pt x="0" y="53"/>
                    <a:pt x="0" y="51"/>
                  </a:cubicBezTo>
                  <a:cubicBezTo>
                    <a:pt x="0" y="49"/>
                    <a:pt x="2" y="48"/>
                    <a:pt x="4" y="48"/>
                  </a:cubicBezTo>
                  <a:cubicBezTo>
                    <a:pt x="76" y="48"/>
                    <a:pt x="76" y="48"/>
                    <a:pt x="76" y="48"/>
                  </a:cubicBezTo>
                  <a:cubicBezTo>
                    <a:pt x="44" y="10"/>
                    <a:pt x="44" y="10"/>
                    <a:pt x="44" y="10"/>
                  </a:cubicBezTo>
                  <a:cubicBezTo>
                    <a:pt x="19" y="39"/>
                    <a:pt x="19" y="39"/>
                    <a:pt x="19" y="39"/>
                  </a:cubicBezTo>
                  <a:cubicBezTo>
                    <a:pt x="18" y="41"/>
                    <a:pt x="15" y="41"/>
                    <a:pt x="14" y="40"/>
                  </a:cubicBezTo>
                  <a:cubicBezTo>
                    <a:pt x="12" y="38"/>
                    <a:pt x="12" y="36"/>
                    <a:pt x="13" y="34"/>
                  </a:cubicBezTo>
                  <a:cubicBezTo>
                    <a:pt x="41" y="2"/>
                    <a:pt x="41" y="2"/>
                    <a:pt x="41" y="2"/>
                  </a:cubicBezTo>
                  <a:cubicBezTo>
                    <a:pt x="42" y="0"/>
                    <a:pt x="45" y="0"/>
                    <a:pt x="46" y="2"/>
                  </a:cubicBezTo>
                  <a:cubicBezTo>
                    <a:pt x="86" y="49"/>
                    <a:pt x="86" y="49"/>
                    <a:pt x="86" y="49"/>
                  </a:cubicBezTo>
                  <a:cubicBezTo>
                    <a:pt x="87" y="50"/>
                    <a:pt x="87" y="52"/>
                    <a:pt x="87" y="53"/>
                  </a:cubicBezTo>
                  <a:cubicBezTo>
                    <a:pt x="86" y="54"/>
                    <a:pt x="85" y="55"/>
                    <a:pt x="83"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1" name="Freeform 822">
              <a:extLst>
                <a:ext uri="{FF2B5EF4-FFF2-40B4-BE49-F238E27FC236}">
                  <a16:creationId xmlns:a16="http://schemas.microsoft.com/office/drawing/2014/main" id="{A8094EC2-9289-A9EC-0F47-0DCBA6C2AE63}"/>
                </a:ext>
              </a:extLst>
            </p:cNvPr>
            <p:cNvSpPr>
              <a:spLocks noEditPoints="1"/>
            </p:cNvSpPr>
            <p:nvPr/>
          </p:nvSpPr>
          <p:spPr bwMode="auto">
            <a:xfrm>
              <a:off x="-5105400" y="2447925"/>
              <a:ext cx="28575" cy="30163"/>
            </a:xfrm>
            <a:custGeom>
              <a:avLst/>
              <a:gdLst>
                <a:gd name="T0" fmla="*/ 12 w 24"/>
                <a:gd name="T1" fmla="*/ 25 h 25"/>
                <a:gd name="T2" fmla="*/ 0 w 24"/>
                <a:gd name="T3" fmla="*/ 12 h 25"/>
                <a:gd name="T4" fmla="*/ 12 w 24"/>
                <a:gd name="T5" fmla="*/ 0 h 25"/>
                <a:gd name="T6" fmla="*/ 24 w 24"/>
                <a:gd name="T7" fmla="*/ 12 h 25"/>
                <a:gd name="T8" fmla="*/ 12 w 24"/>
                <a:gd name="T9" fmla="*/ 25 h 25"/>
                <a:gd name="T10" fmla="*/ 12 w 24"/>
                <a:gd name="T11" fmla="*/ 8 h 25"/>
                <a:gd name="T12" fmla="*/ 7 w 24"/>
                <a:gd name="T13" fmla="*/ 12 h 25"/>
                <a:gd name="T14" fmla="*/ 12 w 24"/>
                <a:gd name="T15" fmla="*/ 17 h 25"/>
                <a:gd name="T16" fmla="*/ 17 w 24"/>
                <a:gd name="T17" fmla="*/ 12 h 25"/>
                <a:gd name="T18" fmla="*/ 12 w 24"/>
                <a:gd name="T1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25"/>
                  </a:moveTo>
                  <a:cubicBezTo>
                    <a:pt x="6" y="25"/>
                    <a:pt x="0" y="19"/>
                    <a:pt x="0" y="12"/>
                  </a:cubicBezTo>
                  <a:cubicBezTo>
                    <a:pt x="0" y="6"/>
                    <a:pt x="6" y="0"/>
                    <a:pt x="12" y="0"/>
                  </a:cubicBezTo>
                  <a:cubicBezTo>
                    <a:pt x="19" y="0"/>
                    <a:pt x="24" y="6"/>
                    <a:pt x="24" y="12"/>
                  </a:cubicBezTo>
                  <a:cubicBezTo>
                    <a:pt x="24" y="19"/>
                    <a:pt x="19" y="25"/>
                    <a:pt x="12" y="25"/>
                  </a:cubicBezTo>
                  <a:close/>
                  <a:moveTo>
                    <a:pt x="12" y="8"/>
                  </a:moveTo>
                  <a:cubicBezTo>
                    <a:pt x="10" y="8"/>
                    <a:pt x="7" y="10"/>
                    <a:pt x="7" y="12"/>
                  </a:cubicBezTo>
                  <a:cubicBezTo>
                    <a:pt x="7" y="15"/>
                    <a:pt x="10" y="17"/>
                    <a:pt x="12" y="17"/>
                  </a:cubicBezTo>
                  <a:cubicBezTo>
                    <a:pt x="15" y="17"/>
                    <a:pt x="17" y="15"/>
                    <a:pt x="17" y="12"/>
                  </a:cubicBezTo>
                  <a:cubicBezTo>
                    <a:pt x="17" y="10"/>
                    <a:pt x="15" y="8"/>
                    <a:pt x="1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4" name="Shape23_20200717_142329">
            <a:extLst>
              <a:ext uri="{FF2B5EF4-FFF2-40B4-BE49-F238E27FC236}">
                <a16:creationId xmlns:a16="http://schemas.microsoft.com/office/drawing/2014/main" id="{40DDAA6C-F784-115C-FA8E-12579A003E9A}"/>
              </a:ext>
            </a:extLst>
          </p:cNvPr>
          <p:cNvGrpSpPr>
            <a:grpSpLocks noChangeAspect="1"/>
          </p:cNvGrpSpPr>
          <p:nvPr/>
        </p:nvGrpSpPr>
        <p:grpSpPr>
          <a:xfrm>
            <a:off x="1852362" y="2646334"/>
            <a:ext cx="653938" cy="365534"/>
            <a:chOff x="-5262562" y="3044825"/>
            <a:chExt cx="309563" cy="173038"/>
          </a:xfrm>
          <a:solidFill>
            <a:schemeClr val="accent1"/>
          </a:solidFill>
        </p:grpSpPr>
        <p:sp>
          <p:nvSpPr>
            <p:cNvPr id="55" name="Freeform 823">
              <a:extLst>
                <a:ext uri="{FF2B5EF4-FFF2-40B4-BE49-F238E27FC236}">
                  <a16:creationId xmlns:a16="http://schemas.microsoft.com/office/drawing/2014/main" id="{A529D1F3-358C-BB59-248C-EA8D90B98C78}"/>
                </a:ext>
              </a:extLst>
            </p:cNvPr>
            <p:cNvSpPr>
              <a:spLocks noEditPoints="1"/>
            </p:cNvSpPr>
            <p:nvPr/>
          </p:nvSpPr>
          <p:spPr bwMode="auto">
            <a:xfrm>
              <a:off x="-5262562" y="3044825"/>
              <a:ext cx="309563" cy="173038"/>
            </a:xfrm>
            <a:custGeom>
              <a:avLst/>
              <a:gdLst>
                <a:gd name="T0" fmla="*/ 41 w 259"/>
                <a:gd name="T1" fmla="*/ 144 h 144"/>
                <a:gd name="T2" fmla="*/ 0 w 259"/>
                <a:gd name="T3" fmla="*/ 103 h 144"/>
                <a:gd name="T4" fmla="*/ 41 w 259"/>
                <a:gd name="T5" fmla="*/ 62 h 144"/>
                <a:gd name="T6" fmla="*/ 46 w 259"/>
                <a:gd name="T7" fmla="*/ 63 h 144"/>
                <a:gd name="T8" fmla="*/ 46 w 259"/>
                <a:gd name="T9" fmla="*/ 60 h 144"/>
                <a:gd name="T10" fmla="*/ 77 w 259"/>
                <a:gd name="T11" fmla="*/ 28 h 144"/>
                <a:gd name="T12" fmla="*/ 92 w 259"/>
                <a:gd name="T13" fmla="*/ 32 h 144"/>
                <a:gd name="T14" fmla="*/ 134 w 259"/>
                <a:gd name="T15" fmla="*/ 0 h 144"/>
                <a:gd name="T16" fmla="*/ 176 w 259"/>
                <a:gd name="T17" fmla="*/ 36 h 144"/>
                <a:gd name="T18" fmla="*/ 217 w 259"/>
                <a:gd name="T19" fmla="*/ 63 h 144"/>
                <a:gd name="T20" fmla="*/ 219 w 259"/>
                <a:gd name="T21" fmla="*/ 63 h 144"/>
                <a:gd name="T22" fmla="*/ 259 w 259"/>
                <a:gd name="T23" fmla="*/ 103 h 144"/>
                <a:gd name="T24" fmla="*/ 219 w 259"/>
                <a:gd name="T25" fmla="*/ 144 h 144"/>
                <a:gd name="T26" fmla="*/ 132 w 259"/>
                <a:gd name="T27" fmla="*/ 144 h 144"/>
                <a:gd name="T28" fmla="*/ 41 w 259"/>
                <a:gd name="T29" fmla="*/ 144 h 144"/>
                <a:gd name="T30" fmla="*/ 41 w 259"/>
                <a:gd name="T31" fmla="*/ 70 h 144"/>
                <a:gd name="T32" fmla="*/ 8 w 259"/>
                <a:gd name="T33" fmla="*/ 103 h 144"/>
                <a:gd name="T34" fmla="*/ 41 w 259"/>
                <a:gd name="T35" fmla="*/ 137 h 144"/>
                <a:gd name="T36" fmla="*/ 132 w 259"/>
                <a:gd name="T37" fmla="*/ 137 h 144"/>
                <a:gd name="T38" fmla="*/ 219 w 259"/>
                <a:gd name="T39" fmla="*/ 137 h 144"/>
                <a:gd name="T40" fmla="*/ 252 w 259"/>
                <a:gd name="T41" fmla="*/ 103 h 144"/>
                <a:gd name="T42" fmla="*/ 219 w 259"/>
                <a:gd name="T43" fmla="*/ 70 h 144"/>
                <a:gd name="T44" fmla="*/ 215 w 259"/>
                <a:gd name="T45" fmla="*/ 70 h 144"/>
                <a:gd name="T46" fmla="*/ 211 w 259"/>
                <a:gd name="T47" fmla="*/ 67 h 144"/>
                <a:gd name="T48" fmla="*/ 174 w 259"/>
                <a:gd name="T49" fmla="*/ 44 h 144"/>
                <a:gd name="T50" fmla="*/ 171 w 259"/>
                <a:gd name="T51" fmla="*/ 44 h 144"/>
                <a:gd name="T52" fmla="*/ 170 w 259"/>
                <a:gd name="T53" fmla="*/ 41 h 144"/>
                <a:gd name="T54" fmla="*/ 134 w 259"/>
                <a:gd name="T55" fmla="*/ 7 h 144"/>
                <a:gd name="T56" fmla="*/ 98 w 259"/>
                <a:gd name="T57" fmla="*/ 38 h 144"/>
                <a:gd name="T58" fmla="*/ 96 w 259"/>
                <a:gd name="T59" fmla="*/ 41 h 144"/>
                <a:gd name="T60" fmla="*/ 92 w 259"/>
                <a:gd name="T61" fmla="*/ 40 h 144"/>
                <a:gd name="T62" fmla="*/ 77 w 259"/>
                <a:gd name="T63" fmla="*/ 35 h 144"/>
                <a:gd name="T64" fmla="*/ 53 w 259"/>
                <a:gd name="T65" fmla="*/ 60 h 144"/>
                <a:gd name="T66" fmla="*/ 54 w 259"/>
                <a:gd name="T67" fmla="*/ 66 h 144"/>
                <a:gd name="T68" fmla="*/ 53 w 259"/>
                <a:gd name="T69" fmla="*/ 70 h 144"/>
                <a:gd name="T70" fmla="*/ 49 w 259"/>
                <a:gd name="T71" fmla="*/ 71 h 144"/>
                <a:gd name="T72" fmla="*/ 41 w 259"/>
                <a:gd name="T73" fmla="*/ 7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9" h="144">
                  <a:moveTo>
                    <a:pt x="41" y="144"/>
                  </a:moveTo>
                  <a:cubicBezTo>
                    <a:pt x="19" y="144"/>
                    <a:pt x="0" y="126"/>
                    <a:pt x="0" y="103"/>
                  </a:cubicBezTo>
                  <a:cubicBezTo>
                    <a:pt x="0" y="81"/>
                    <a:pt x="19" y="62"/>
                    <a:pt x="41" y="62"/>
                  </a:cubicBezTo>
                  <a:cubicBezTo>
                    <a:pt x="43" y="62"/>
                    <a:pt x="44" y="63"/>
                    <a:pt x="46" y="63"/>
                  </a:cubicBezTo>
                  <a:cubicBezTo>
                    <a:pt x="46" y="62"/>
                    <a:pt x="46" y="61"/>
                    <a:pt x="46" y="60"/>
                  </a:cubicBezTo>
                  <a:cubicBezTo>
                    <a:pt x="46" y="43"/>
                    <a:pt x="60" y="28"/>
                    <a:pt x="77" y="28"/>
                  </a:cubicBezTo>
                  <a:cubicBezTo>
                    <a:pt x="83" y="28"/>
                    <a:pt x="87" y="29"/>
                    <a:pt x="92" y="32"/>
                  </a:cubicBezTo>
                  <a:cubicBezTo>
                    <a:pt x="97" y="13"/>
                    <a:pt x="114" y="0"/>
                    <a:pt x="134" y="0"/>
                  </a:cubicBezTo>
                  <a:cubicBezTo>
                    <a:pt x="155" y="0"/>
                    <a:pt x="173" y="16"/>
                    <a:pt x="176" y="36"/>
                  </a:cubicBezTo>
                  <a:cubicBezTo>
                    <a:pt x="195" y="34"/>
                    <a:pt x="212" y="45"/>
                    <a:pt x="217" y="63"/>
                  </a:cubicBezTo>
                  <a:cubicBezTo>
                    <a:pt x="218" y="63"/>
                    <a:pt x="218" y="63"/>
                    <a:pt x="219" y="63"/>
                  </a:cubicBezTo>
                  <a:cubicBezTo>
                    <a:pt x="241" y="63"/>
                    <a:pt x="259" y="81"/>
                    <a:pt x="259" y="103"/>
                  </a:cubicBezTo>
                  <a:cubicBezTo>
                    <a:pt x="259" y="126"/>
                    <a:pt x="241" y="144"/>
                    <a:pt x="219" y="144"/>
                  </a:cubicBezTo>
                  <a:cubicBezTo>
                    <a:pt x="209" y="144"/>
                    <a:pt x="171" y="144"/>
                    <a:pt x="132" y="144"/>
                  </a:cubicBezTo>
                  <a:cubicBezTo>
                    <a:pt x="92" y="144"/>
                    <a:pt x="52" y="144"/>
                    <a:pt x="41" y="144"/>
                  </a:cubicBezTo>
                  <a:close/>
                  <a:moveTo>
                    <a:pt x="41" y="70"/>
                  </a:moveTo>
                  <a:cubicBezTo>
                    <a:pt x="23" y="70"/>
                    <a:pt x="8" y="85"/>
                    <a:pt x="8" y="103"/>
                  </a:cubicBezTo>
                  <a:cubicBezTo>
                    <a:pt x="8" y="122"/>
                    <a:pt x="23" y="137"/>
                    <a:pt x="41" y="137"/>
                  </a:cubicBezTo>
                  <a:cubicBezTo>
                    <a:pt x="52" y="137"/>
                    <a:pt x="92" y="137"/>
                    <a:pt x="132" y="137"/>
                  </a:cubicBezTo>
                  <a:cubicBezTo>
                    <a:pt x="171" y="137"/>
                    <a:pt x="209" y="137"/>
                    <a:pt x="219" y="137"/>
                  </a:cubicBezTo>
                  <a:cubicBezTo>
                    <a:pt x="237" y="137"/>
                    <a:pt x="252" y="122"/>
                    <a:pt x="252" y="103"/>
                  </a:cubicBezTo>
                  <a:cubicBezTo>
                    <a:pt x="252" y="85"/>
                    <a:pt x="237" y="70"/>
                    <a:pt x="219" y="70"/>
                  </a:cubicBezTo>
                  <a:cubicBezTo>
                    <a:pt x="218" y="70"/>
                    <a:pt x="216" y="70"/>
                    <a:pt x="215" y="70"/>
                  </a:cubicBezTo>
                  <a:cubicBezTo>
                    <a:pt x="213" y="70"/>
                    <a:pt x="211" y="69"/>
                    <a:pt x="211" y="67"/>
                  </a:cubicBezTo>
                  <a:cubicBezTo>
                    <a:pt x="208" y="51"/>
                    <a:pt x="191" y="40"/>
                    <a:pt x="174" y="44"/>
                  </a:cubicBezTo>
                  <a:cubicBezTo>
                    <a:pt x="173" y="45"/>
                    <a:pt x="172" y="44"/>
                    <a:pt x="171" y="44"/>
                  </a:cubicBezTo>
                  <a:cubicBezTo>
                    <a:pt x="170" y="43"/>
                    <a:pt x="170" y="42"/>
                    <a:pt x="170" y="41"/>
                  </a:cubicBezTo>
                  <a:cubicBezTo>
                    <a:pt x="169" y="22"/>
                    <a:pt x="153" y="7"/>
                    <a:pt x="134" y="7"/>
                  </a:cubicBezTo>
                  <a:cubicBezTo>
                    <a:pt x="116" y="7"/>
                    <a:pt x="100" y="20"/>
                    <a:pt x="98" y="38"/>
                  </a:cubicBezTo>
                  <a:cubicBezTo>
                    <a:pt x="98" y="39"/>
                    <a:pt x="97" y="40"/>
                    <a:pt x="96" y="41"/>
                  </a:cubicBezTo>
                  <a:cubicBezTo>
                    <a:pt x="95" y="41"/>
                    <a:pt x="93" y="41"/>
                    <a:pt x="92" y="40"/>
                  </a:cubicBezTo>
                  <a:cubicBezTo>
                    <a:pt x="88" y="37"/>
                    <a:pt x="83" y="35"/>
                    <a:pt x="77" y="35"/>
                  </a:cubicBezTo>
                  <a:cubicBezTo>
                    <a:pt x="64" y="35"/>
                    <a:pt x="53" y="47"/>
                    <a:pt x="53" y="60"/>
                  </a:cubicBezTo>
                  <a:cubicBezTo>
                    <a:pt x="53" y="62"/>
                    <a:pt x="53" y="64"/>
                    <a:pt x="54" y="66"/>
                  </a:cubicBezTo>
                  <a:cubicBezTo>
                    <a:pt x="54" y="67"/>
                    <a:pt x="54" y="69"/>
                    <a:pt x="53" y="70"/>
                  </a:cubicBezTo>
                  <a:cubicBezTo>
                    <a:pt x="52" y="71"/>
                    <a:pt x="50" y="71"/>
                    <a:pt x="49" y="71"/>
                  </a:cubicBezTo>
                  <a:cubicBezTo>
                    <a:pt x="46" y="70"/>
                    <a:pt x="44" y="70"/>
                    <a:pt x="41"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6" name="Freeform 824">
              <a:extLst>
                <a:ext uri="{FF2B5EF4-FFF2-40B4-BE49-F238E27FC236}">
                  <a16:creationId xmlns:a16="http://schemas.microsoft.com/office/drawing/2014/main" id="{C20B2E22-8D44-1D72-69C3-C39E9E5F9DC1}"/>
                </a:ext>
              </a:extLst>
            </p:cNvPr>
            <p:cNvSpPr>
              <a:spLocks/>
            </p:cNvSpPr>
            <p:nvPr/>
          </p:nvSpPr>
          <p:spPr bwMode="auto">
            <a:xfrm>
              <a:off x="-5216525" y="3209925"/>
              <a:ext cx="220663" cy="7938"/>
            </a:xfrm>
            <a:custGeom>
              <a:avLst/>
              <a:gdLst>
                <a:gd name="T0" fmla="*/ 181 w 184"/>
                <a:gd name="T1" fmla="*/ 7 h 7"/>
                <a:gd name="T2" fmla="*/ 3 w 184"/>
                <a:gd name="T3" fmla="*/ 7 h 7"/>
                <a:gd name="T4" fmla="*/ 0 w 184"/>
                <a:gd name="T5" fmla="*/ 3 h 7"/>
                <a:gd name="T6" fmla="*/ 3 w 184"/>
                <a:gd name="T7" fmla="*/ 0 h 7"/>
                <a:gd name="T8" fmla="*/ 181 w 184"/>
                <a:gd name="T9" fmla="*/ 0 h 7"/>
                <a:gd name="T10" fmla="*/ 184 w 184"/>
                <a:gd name="T11" fmla="*/ 3 h 7"/>
                <a:gd name="T12" fmla="*/ 181 w 18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84" h="7">
                  <a:moveTo>
                    <a:pt x="181" y="7"/>
                  </a:moveTo>
                  <a:cubicBezTo>
                    <a:pt x="3" y="7"/>
                    <a:pt x="3" y="7"/>
                    <a:pt x="3" y="7"/>
                  </a:cubicBezTo>
                  <a:cubicBezTo>
                    <a:pt x="1" y="7"/>
                    <a:pt x="0" y="5"/>
                    <a:pt x="0" y="3"/>
                  </a:cubicBezTo>
                  <a:cubicBezTo>
                    <a:pt x="0" y="1"/>
                    <a:pt x="1" y="0"/>
                    <a:pt x="3" y="0"/>
                  </a:cubicBezTo>
                  <a:cubicBezTo>
                    <a:pt x="181" y="0"/>
                    <a:pt x="181" y="0"/>
                    <a:pt x="181" y="0"/>
                  </a:cubicBezTo>
                  <a:cubicBezTo>
                    <a:pt x="183" y="0"/>
                    <a:pt x="184" y="1"/>
                    <a:pt x="184" y="3"/>
                  </a:cubicBezTo>
                  <a:cubicBezTo>
                    <a:pt x="184" y="5"/>
                    <a:pt x="183" y="7"/>
                    <a:pt x="181"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9666753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075D0-A899-F5B0-81ED-47C5BCF6CAD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18A9C2A-6A82-8BFE-4188-F3F87242B6D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418A9C2A-6A82-8BFE-4188-F3F87242B6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A2FDE63-AC91-BAFE-47D1-87ABBAA479AE}"/>
              </a:ext>
            </a:extLst>
          </p:cNvPr>
          <p:cNvSpPr>
            <a:spLocks noGrp="1"/>
          </p:cNvSpPr>
          <p:nvPr>
            <p:ph type="sldNum" sz="quarter" idx="12"/>
          </p:nvPr>
        </p:nvSpPr>
        <p:spPr/>
        <p:txBody>
          <a:bodyPr/>
          <a:lstStyle/>
          <a:p>
            <a:fld id="{4145DBE5-F440-4DC1-86E2-EA4CF186D269}" type="slidenum">
              <a:rPr lang="en-US" smtClean="0"/>
              <a:pPr/>
              <a:t>106</a:t>
            </a:fld>
            <a:endParaRPr lang="en-US" dirty="0"/>
          </a:p>
        </p:txBody>
      </p:sp>
      <p:sp>
        <p:nvSpPr>
          <p:cNvPr id="4" name="Title 3">
            <a:extLst>
              <a:ext uri="{FF2B5EF4-FFF2-40B4-BE49-F238E27FC236}">
                <a16:creationId xmlns:a16="http://schemas.microsoft.com/office/drawing/2014/main" id="{DFCBDCE3-328B-BEA2-2037-06F48E7AF9C4}"/>
              </a:ext>
            </a:extLst>
          </p:cNvPr>
          <p:cNvSpPr>
            <a:spLocks noGrp="1"/>
          </p:cNvSpPr>
          <p:nvPr>
            <p:ph type="title"/>
          </p:nvPr>
        </p:nvSpPr>
        <p:spPr/>
        <p:txBody>
          <a:bodyPr vert="horz"/>
          <a:lstStyle/>
          <a:p>
            <a:r>
              <a:rPr lang="en-US" dirty="0"/>
              <a:t>Icons </a:t>
            </a:r>
          </a:p>
        </p:txBody>
      </p:sp>
      <p:grpSp>
        <p:nvGrpSpPr>
          <p:cNvPr id="11" name="Shape38_20200717_142846">
            <a:extLst>
              <a:ext uri="{FF2B5EF4-FFF2-40B4-BE49-F238E27FC236}">
                <a16:creationId xmlns:a16="http://schemas.microsoft.com/office/drawing/2014/main" id="{FC7904F8-4374-CD38-A025-8549C9BBB5A1}"/>
              </a:ext>
            </a:extLst>
          </p:cNvPr>
          <p:cNvGrpSpPr>
            <a:grpSpLocks noChangeAspect="1"/>
          </p:cNvGrpSpPr>
          <p:nvPr/>
        </p:nvGrpSpPr>
        <p:grpSpPr>
          <a:xfrm>
            <a:off x="2003027" y="1259674"/>
            <a:ext cx="352620" cy="527745"/>
            <a:chOff x="-3470207" y="989979"/>
            <a:chExt cx="233351" cy="349250"/>
          </a:xfrm>
          <a:solidFill>
            <a:schemeClr val="accent1"/>
          </a:solidFill>
        </p:grpSpPr>
        <p:sp>
          <p:nvSpPr>
            <p:cNvPr id="12" name="Freeform 1375">
              <a:extLst>
                <a:ext uri="{FF2B5EF4-FFF2-40B4-BE49-F238E27FC236}">
                  <a16:creationId xmlns:a16="http://schemas.microsoft.com/office/drawing/2014/main" id="{360D8AA8-A1AC-91DE-61BE-E13D5F787C7F}"/>
                </a:ext>
              </a:extLst>
            </p:cNvPr>
            <p:cNvSpPr>
              <a:spLocks noEditPoints="1"/>
            </p:cNvSpPr>
            <p:nvPr/>
          </p:nvSpPr>
          <p:spPr bwMode="auto">
            <a:xfrm>
              <a:off x="-3359092" y="1066179"/>
              <a:ext cx="122236" cy="273050"/>
            </a:xfrm>
            <a:custGeom>
              <a:avLst/>
              <a:gdLst>
                <a:gd name="T0" fmla="*/ 63 w 118"/>
                <a:gd name="T1" fmla="*/ 263 h 263"/>
                <a:gd name="T2" fmla="*/ 44 w 118"/>
                <a:gd name="T3" fmla="*/ 253 h 263"/>
                <a:gd name="T4" fmla="*/ 24 w 118"/>
                <a:gd name="T5" fmla="*/ 263 h 263"/>
                <a:gd name="T6" fmla="*/ 0 w 118"/>
                <a:gd name="T7" fmla="*/ 238 h 263"/>
                <a:gd name="T8" fmla="*/ 0 w 118"/>
                <a:gd name="T9" fmla="*/ 115 h 263"/>
                <a:gd name="T10" fmla="*/ 5 w 118"/>
                <a:gd name="T11" fmla="*/ 110 h 263"/>
                <a:gd name="T12" fmla="*/ 11 w 118"/>
                <a:gd name="T13" fmla="*/ 115 h 263"/>
                <a:gd name="T14" fmla="*/ 20 w 118"/>
                <a:gd name="T15" fmla="*/ 126 h 263"/>
                <a:gd name="T16" fmla="*/ 27 w 118"/>
                <a:gd name="T17" fmla="*/ 123 h 263"/>
                <a:gd name="T18" fmla="*/ 30 w 118"/>
                <a:gd name="T19" fmla="*/ 116 h 263"/>
                <a:gd name="T20" fmla="*/ 30 w 118"/>
                <a:gd name="T21" fmla="*/ 36 h 263"/>
                <a:gd name="T22" fmla="*/ 8 w 118"/>
                <a:gd name="T23" fmla="*/ 11 h 263"/>
                <a:gd name="T24" fmla="*/ 3 w 118"/>
                <a:gd name="T25" fmla="*/ 5 h 263"/>
                <a:gd name="T26" fmla="*/ 8 w 118"/>
                <a:gd name="T27" fmla="*/ 0 h 263"/>
                <a:gd name="T28" fmla="*/ 82 w 118"/>
                <a:gd name="T29" fmla="*/ 0 h 263"/>
                <a:gd name="T30" fmla="*/ 118 w 118"/>
                <a:gd name="T31" fmla="*/ 36 h 263"/>
                <a:gd name="T32" fmla="*/ 118 w 118"/>
                <a:gd name="T33" fmla="*/ 116 h 263"/>
                <a:gd name="T34" fmla="*/ 111 w 118"/>
                <a:gd name="T35" fmla="*/ 131 h 263"/>
                <a:gd name="T36" fmla="*/ 95 w 118"/>
                <a:gd name="T37" fmla="*/ 137 h 263"/>
                <a:gd name="T38" fmla="*/ 87 w 118"/>
                <a:gd name="T39" fmla="*/ 134 h 263"/>
                <a:gd name="T40" fmla="*/ 87 w 118"/>
                <a:gd name="T41" fmla="*/ 238 h 263"/>
                <a:gd name="T42" fmla="*/ 63 w 118"/>
                <a:gd name="T43" fmla="*/ 263 h 263"/>
                <a:gd name="T44" fmla="*/ 49 w 118"/>
                <a:gd name="T45" fmla="*/ 238 h 263"/>
                <a:gd name="T46" fmla="*/ 63 w 118"/>
                <a:gd name="T47" fmla="*/ 252 h 263"/>
                <a:gd name="T48" fmla="*/ 76 w 118"/>
                <a:gd name="T49" fmla="*/ 238 h 263"/>
                <a:gd name="T50" fmla="*/ 76 w 118"/>
                <a:gd name="T51" fmla="*/ 116 h 263"/>
                <a:gd name="T52" fmla="*/ 76 w 118"/>
                <a:gd name="T53" fmla="*/ 115 h 263"/>
                <a:gd name="T54" fmla="*/ 76 w 118"/>
                <a:gd name="T55" fmla="*/ 60 h 263"/>
                <a:gd name="T56" fmla="*/ 82 w 118"/>
                <a:gd name="T57" fmla="*/ 55 h 263"/>
                <a:gd name="T58" fmla="*/ 87 w 118"/>
                <a:gd name="T59" fmla="*/ 60 h 263"/>
                <a:gd name="T60" fmla="*/ 87 w 118"/>
                <a:gd name="T61" fmla="*/ 115 h 263"/>
                <a:gd name="T62" fmla="*/ 87 w 118"/>
                <a:gd name="T63" fmla="*/ 115 h 263"/>
                <a:gd name="T64" fmla="*/ 96 w 118"/>
                <a:gd name="T65" fmla="*/ 126 h 263"/>
                <a:gd name="T66" fmla="*/ 104 w 118"/>
                <a:gd name="T67" fmla="*/ 123 h 263"/>
                <a:gd name="T68" fmla="*/ 107 w 118"/>
                <a:gd name="T69" fmla="*/ 116 h 263"/>
                <a:gd name="T70" fmla="*/ 107 w 118"/>
                <a:gd name="T71" fmla="*/ 36 h 263"/>
                <a:gd name="T72" fmla="*/ 82 w 118"/>
                <a:gd name="T73" fmla="*/ 11 h 263"/>
                <a:gd name="T74" fmla="*/ 31 w 118"/>
                <a:gd name="T75" fmla="*/ 11 h 263"/>
                <a:gd name="T76" fmla="*/ 41 w 118"/>
                <a:gd name="T77" fmla="*/ 36 h 263"/>
                <a:gd name="T78" fmla="*/ 41 w 118"/>
                <a:gd name="T79" fmla="*/ 116 h 263"/>
                <a:gd name="T80" fmla="*/ 34 w 118"/>
                <a:gd name="T81" fmla="*/ 131 h 263"/>
                <a:gd name="T82" fmla="*/ 19 w 118"/>
                <a:gd name="T83" fmla="*/ 136 h 263"/>
                <a:gd name="T84" fmla="*/ 11 w 118"/>
                <a:gd name="T85" fmla="*/ 134 h 263"/>
                <a:gd name="T86" fmla="*/ 11 w 118"/>
                <a:gd name="T87" fmla="*/ 238 h 263"/>
                <a:gd name="T88" fmla="*/ 24 w 118"/>
                <a:gd name="T89" fmla="*/ 252 h 263"/>
                <a:gd name="T90" fmla="*/ 38 w 118"/>
                <a:gd name="T91" fmla="*/ 238 h 263"/>
                <a:gd name="T92" fmla="*/ 38 w 118"/>
                <a:gd name="T93" fmla="*/ 145 h 263"/>
                <a:gd name="T94" fmla="*/ 44 w 118"/>
                <a:gd name="T95" fmla="*/ 140 h 263"/>
                <a:gd name="T96" fmla="*/ 49 w 118"/>
                <a:gd name="T97" fmla="*/ 145 h 263"/>
                <a:gd name="T98" fmla="*/ 49 w 118"/>
                <a:gd name="T99" fmla="*/ 23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263">
                  <a:moveTo>
                    <a:pt x="63" y="263"/>
                  </a:moveTo>
                  <a:cubicBezTo>
                    <a:pt x="55" y="263"/>
                    <a:pt x="48" y="259"/>
                    <a:pt x="44" y="253"/>
                  </a:cubicBezTo>
                  <a:cubicBezTo>
                    <a:pt x="39" y="259"/>
                    <a:pt x="32" y="263"/>
                    <a:pt x="24" y="263"/>
                  </a:cubicBezTo>
                  <a:cubicBezTo>
                    <a:pt x="11" y="263"/>
                    <a:pt x="0" y="252"/>
                    <a:pt x="0" y="238"/>
                  </a:cubicBezTo>
                  <a:cubicBezTo>
                    <a:pt x="0" y="115"/>
                    <a:pt x="0" y="115"/>
                    <a:pt x="0" y="115"/>
                  </a:cubicBezTo>
                  <a:cubicBezTo>
                    <a:pt x="0" y="112"/>
                    <a:pt x="2" y="110"/>
                    <a:pt x="5" y="110"/>
                  </a:cubicBezTo>
                  <a:cubicBezTo>
                    <a:pt x="8" y="110"/>
                    <a:pt x="11" y="112"/>
                    <a:pt x="11" y="115"/>
                  </a:cubicBezTo>
                  <a:cubicBezTo>
                    <a:pt x="11" y="121"/>
                    <a:pt x="15" y="125"/>
                    <a:pt x="20" y="126"/>
                  </a:cubicBezTo>
                  <a:cubicBezTo>
                    <a:pt x="22" y="126"/>
                    <a:pt x="25" y="125"/>
                    <a:pt x="27" y="123"/>
                  </a:cubicBezTo>
                  <a:cubicBezTo>
                    <a:pt x="29" y="121"/>
                    <a:pt x="30" y="119"/>
                    <a:pt x="30" y="116"/>
                  </a:cubicBezTo>
                  <a:cubicBezTo>
                    <a:pt x="30" y="36"/>
                    <a:pt x="30" y="36"/>
                    <a:pt x="30" y="36"/>
                  </a:cubicBezTo>
                  <a:cubicBezTo>
                    <a:pt x="30" y="23"/>
                    <a:pt x="21" y="12"/>
                    <a:pt x="8" y="11"/>
                  </a:cubicBezTo>
                  <a:cubicBezTo>
                    <a:pt x="5" y="10"/>
                    <a:pt x="3" y="8"/>
                    <a:pt x="3" y="5"/>
                  </a:cubicBezTo>
                  <a:cubicBezTo>
                    <a:pt x="3" y="2"/>
                    <a:pt x="5" y="0"/>
                    <a:pt x="8" y="0"/>
                  </a:cubicBezTo>
                  <a:cubicBezTo>
                    <a:pt x="82" y="0"/>
                    <a:pt x="82" y="0"/>
                    <a:pt x="82" y="0"/>
                  </a:cubicBezTo>
                  <a:cubicBezTo>
                    <a:pt x="102" y="0"/>
                    <a:pt x="118" y="16"/>
                    <a:pt x="118" y="36"/>
                  </a:cubicBezTo>
                  <a:cubicBezTo>
                    <a:pt x="118" y="116"/>
                    <a:pt x="118" y="116"/>
                    <a:pt x="118" y="116"/>
                  </a:cubicBezTo>
                  <a:cubicBezTo>
                    <a:pt x="118" y="122"/>
                    <a:pt x="115" y="127"/>
                    <a:pt x="111" y="131"/>
                  </a:cubicBezTo>
                  <a:cubicBezTo>
                    <a:pt x="107" y="135"/>
                    <a:pt x="101" y="137"/>
                    <a:pt x="95" y="137"/>
                  </a:cubicBezTo>
                  <a:cubicBezTo>
                    <a:pt x="92" y="136"/>
                    <a:pt x="90" y="135"/>
                    <a:pt x="87" y="134"/>
                  </a:cubicBezTo>
                  <a:cubicBezTo>
                    <a:pt x="87" y="238"/>
                    <a:pt x="87" y="238"/>
                    <a:pt x="87" y="238"/>
                  </a:cubicBezTo>
                  <a:cubicBezTo>
                    <a:pt x="87" y="252"/>
                    <a:pt x="76" y="263"/>
                    <a:pt x="63" y="263"/>
                  </a:cubicBezTo>
                  <a:close/>
                  <a:moveTo>
                    <a:pt x="49" y="238"/>
                  </a:moveTo>
                  <a:cubicBezTo>
                    <a:pt x="49" y="246"/>
                    <a:pt x="55" y="252"/>
                    <a:pt x="63" y="252"/>
                  </a:cubicBezTo>
                  <a:cubicBezTo>
                    <a:pt x="70" y="252"/>
                    <a:pt x="76" y="246"/>
                    <a:pt x="76" y="238"/>
                  </a:cubicBezTo>
                  <a:cubicBezTo>
                    <a:pt x="76" y="116"/>
                    <a:pt x="76" y="116"/>
                    <a:pt x="76" y="116"/>
                  </a:cubicBezTo>
                  <a:cubicBezTo>
                    <a:pt x="76" y="116"/>
                    <a:pt x="76" y="115"/>
                    <a:pt x="76" y="115"/>
                  </a:cubicBezTo>
                  <a:cubicBezTo>
                    <a:pt x="76" y="60"/>
                    <a:pt x="76" y="60"/>
                    <a:pt x="76" y="60"/>
                  </a:cubicBezTo>
                  <a:cubicBezTo>
                    <a:pt x="76" y="57"/>
                    <a:pt x="79" y="55"/>
                    <a:pt x="82" y="55"/>
                  </a:cubicBezTo>
                  <a:cubicBezTo>
                    <a:pt x="85" y="55"/>
                    <a:pt x="87" y="57"/>
                    <a:pt x="87" y="60"/>
                  </a:cubicBezTo>
                  <a:cubicBezTo>
                    <a:pt x="87" y="115"/>
                    <a:pt x="87" y="115"/>
                    <a:pt x="87" y="115"/>
                  </a:cubicBezTo>
                  <a:cubicBezTo>
                    <a:pt x="87" y="115"/>
                    <a:pt x="87" y="115"/>
                    <a:pt x="87" y="115"/>
                  </a:cubicBezTo>
                  <a:cubicBezTo>
                    <a:pt x="87" y="121"/>
                    <a:pt x="91" y="125"/>
                    <a:pt x="96" y="126"/>
                  </a:cubicBezTo>
                  <a:cubicBezTo>
                    <a:pt x="99" y="126"/>
                    <a:pt x="102" y="125"/>
                    <a:pt x="104" y="123"/>
                  </a:cubicBezTo>
                  <a:cubicBezTo>
                    <a:pt x="106" y="121"/>
                    <a:pt x="107" y="119"/>
                    <a:pt x="107" y="116"/>
                  </a:cubicBezTo>
                  <a:cubicBezTo>
                    <a:pt x="107" y="36"/>
                    <a:pt x="107" y="36"/>
                    <a:pt x="107" y="36"/>
                  </a:cubicBezTo>
                  <a:cubicBezTo>
                    <a:pt x="107" y="22"/>
                    <a:pt x="96" y="11"/>
                    <a:pt x="82" y="11"/>
                  </a:cubicBezTo>
                  <a:cubicBezTo>
                    <a:pt x="31" y="11"/>
                    <a:pt x="31" y="11"/>
                    <a:pt x="31" y="11"/>
                  </a:cubicBezTo>
                  <a:cubicBezTo>
                    <a:pt x="38" y="17"/>
                    <a:pt x="41" y="26"/>
                    <a:pt x="41" y="36"/>
                  </a:cubicBezTo>
                  <a:cubicBezTo>
                    <a:pt x="41" y="116"/>
                    <a:pt x="41" y="116"/>
                    <a:pt x="41" y="116"/>
                  </a:cubicBezTo>
                  <a:cubicBezTo>
                    <a:pt x="41" y="122"/>
                    <a:pt x="39" y="127"/>
                    <a:pt x="34" y="131"/>
                  </a:cubicBezTo>
                  <a:cubicBezTo>
                    <a:pt x="30" y="135"/>
                    <a:pt x="24" y="137"/>
                    <a:pt x="19" y="136"/>
                  </a:cubicBezTo>
                  <a:cubicBezTo>
                    <a:pt x="16" y="136"/>
                    <a:pt x="13" y="135"/>
                    <a:pt x="11" y="134"/>
                  </a:cubicBezTo>
                  <a:cubicBezTo>
                    <a:pt x="11" y="238"/>
                    <a:pt x="11" y="238"/>
                    <a:pt x="11" y="238"/>
                  </a:cubicBezTo>
                  <a:cubicBezTo>
                    <a:pt x="11" y="246"/>
                    <a:pt x="17" y="252"/>
                    <a:pt x="24" y="252"/>
                  </a:cubicBezTo>
                  <a:cubicBezTo>
                    <a:pt x="32" y="252"/>
                    <a:pt x="38" y="246"/>
                    <a:pt x="38" y="238"/>
                  </a:cubicBezTo>
                  <a:cubicBezTo>
                    <a:pt x="38" y="145"/>
                    <a:pt x="38" y="145"/>
                    <a:pt x="38" y="145"/>
                  </a:cubicBezTo>
                  <a:cubicBezTo>
                    <a:pt x="38" y="142"/>
                    <a:pt x="41" y="140"/>
                    <a:pt x="44" y="140"/>
                  </a:cubicBezTo>
                  <a:cubicBezTo>
                    <a:pt x="47" y="140"/>
                    <a:pt x="49" y="142"/>
                    <a:pt x="49" y="145"/>
                  </a:cubicBezTo>
                  <a:lnTo>
                    <a:pt x="49" y="23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 name="Freeform 1376">
              <a:extLst>
                <a:ext uri="{FF2B5EF4-FFF2-40B4-BE49-F238E27FC236}">
                  <a16:creationId xmlns:a16="http://schemas.microsoft.com/office/drawing/2014/main" id="{A20E5787-B2DB-70A6-52C9-316DC9EF6D7A}"/>
                </a:ext>
              </a:extLst>
            </p:cNvPr>
            <p:cNvSpPr>
              <a:spLocks noEditPoints="1"/>
            </p:cNvSpPr>
            <p:nvPr/>
          </p:nvSpPr>
          <p:spPr bwMode="auto">
            <a:xfrm>
              <a:off x="-3346391" y="989979"/>
              <a:ext cx="65087" cy="65088"/>
            </a:xfrm>
            <a:custGeom>
              <a:avLst/>
              <a:gdLst>
                <a:gd name="T0" fmla="*/ 32 w 63"/>
                <a:gd name="T1" fmla="*/ 62 h 62"/>
                <a:gd name="T2" fmla="*/ 0 w 63"/>
                <a:gd name="T3" fmla="*/ 31 h 62"/>
                <a:gd name="T4" fmla="*/ 32 w 63"/>
                <a:gd name="T5" fmla="*/ 0 h 62"/>
                <a:gd name="T6" fmla="*/ 63 w 63"/>
                <a:gd name="T7" fmla="*/ 31 h 62"/>
                <a:gd name="T8" fmla="*/ 32 w 63"/>
                <a:gd name="T9" fmla="*/ 62 h 62"/>
                <a:gd name="T10" fmla="*/ 32 w 63"/>
                <a:gd name="T11" fmla="*/ 11 h 62"/>
                <a:gd name="T12" fmla="*/ 11 w 63"/>
                <a:gd name="T13" fmla="*/ 31 h 62"/>
                <a:gd name="T14" fmla="*/ 32 w 63"/>
                <a:gd name="T15" fmla="*/ 51 h 62"/>
                <a:gd name="T16" fmla="*/ 52 w 63"/>
                <a:gd name="T17" fmla="*/ 31 h 62"/>
                <a:gd name="T18" fmla="*/ 32 w 63"/>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32" y="62"/>
                  </a:moveTo>
                  <a:cubicBezTo>
                    <a:pt x="14" y="62"/>
                    <a:pt x="0" y="48"/>
                    <a:pt x="0" y="31"/>
                  </a:cubicBezTo>
                  <a:cubicBezTo>
                    <a:pt x="0" y="14"/>
                    <a:pt x="14" y="0"/>
                    <a:pt x="32" y="0"/>
                  </a:cubicBezTo>
                  <a:cubicBezTo>
                    <a:pt x="49" y="0"/>
                    <a:pt x="63" y="14"/>
                    <a:pt x="63" y="31"/>
                  </a:cubicBezTo>
                  <a:cubicBezTo>
                    <a:pt x="63" y="48"/>
                    <a:pt x="49" y="62"/>
                    <a:pt x="32" y="62"/>
                  </a:cubicBezTo>
                  <a:close/>
                  <a:moveTo>
                    <a:pt x="32" y="11"/>
                  </a:moveTo>
                  <a:cubicBezTo>
                    <a:pt x="20" y="11"/>
                    <a:pt x="11" y="20"/>
                    <a:pt x="11" y="31"/>
                  </a:cubicBezTo>
                  <a:cubicBezTo>
                    <a:pt x="11" y="42"/>
                    <a:pt x="20" y="51"/>
                    <a:pt x="32" y="51"/>
                  </a:cubicBezTo>
                  <a:cubicBezTo>
                    <a:pt x="43" y="51"/>
                    <a:pt x="52" y="42"/>
                    <a:pt x="52" y="31"/>
                  </a:cubicBezTo>
                  <a:cubicBezTo>
                    <a:pt x="52" y="20"/>
                    <a:pt x="43" y="11"/>
                    <a:pt x="3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 name="Freeform 1377">
              <a:extLst>
                <a:ext uri="{FF2B5EF4-FFF2-40B4-BE49-F238E27FC236}">
                  <a16:creationId xmlns:a16="http://schemas.microsoft.com/office/drawing/2014/main" id="{D6776A9C-A1A9-0A03-829A-C8B1F2B0F2B5}"/>
                </a:ext>
              </a:extLst>
            </p:cNvPr>
            <p:cNvSpPr>
              <a:spLocks noEditPoints="1"/>
            </p:cNvSpPr>
            <p:nvPr/>
          </p:nvSpPr>
          <p:spPr bwMode="auto">
            <a:xfrm>
              <a:off x="-3425764" y="989979"/>
              <a:ext cx="63499" cy="65088"/>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0 h 62"/>
                <a:gd name="T12" fmla="*/ 11 w 62"/>
                <a:gd name="T13" fmla="*/ 31 h 62"/>
                <a:gd name="T14" fmla="*/ 31 w 62"/>
                <a:gd name="T15" fmla="*/ 51 h 62"/>
                <a:gd name="T16" fmla="*/ 51 w 62"/>
                <a:gd name="T17" fmla="*/ 31 h 62"/>
                <a:gd name="T18" fmla="*/ 31 w 62"/>
                <a:gd name="T1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3"/>
                    <a:pt x="14" y="0"/>
                    <a:pt x="31" y="0"/>
                  </a:cubicBezTo>
                  <a:cubicBezTo>
                    <a:pt x="48" y="0"/>
                    <a:pt x="62" y="13"/>
                    <a:pt x="62" y="31"/>
                  </a:cubicBezTo>
                  <a:cubicBezTo>
                    <a:pt x="62" y="48"/>
                    <a:pt x="48" y="62"/>
                    <a:pt x="31" y="62"/>
                  </a:cubicBezTo>
                  <a:close/>
                  <a:moveTo>
                    <a:pt x="31" y="10"/>
                  </a:moveTo>
                  <a:cubicBezTo>
                    <a:pt x="20" y="10"/>
                    <a:pt x="11" y="20"/>
                    <a:pt x="11" y="31"/>
                  </a:cubicBezTo>
                  <a:cubicBezTo>
                    <a:pt x="11" y="42"/>
                    <a:pt x="20" y="51"/>
                    <a:pt x="31" y="51"/>
                  </a:cubicBezTo>
                  <a:cubicBezTo>
                    <a:pt x="42" y="51"/>
                    <a:pt x="51" y="42"/>
                    <a:pt x="51" y="31"/>
                  </a:cubicBezTo>
                  <a:cubicBezTo>
                    <a:pt x="51" y="20"/>
                    <a:pt x="42" y="10"/>
                    <a:pt x="31"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 name="Freeform 1378">
              <a:extLst>
                <a:ext uri="{FF2B5EF4-FFF2-40B4-BE49-F238E27FC236}">
                  <a16:creationId xmlns:a16="http://schemas.microsoft.com/office/drawing/2014/main" id="{71EFAFA8-1765-04EC-B8E6-40A15135AE98}"/>
                </a:ext>
              </a:extLst>
            </p:cNvPr>
            <p:cNvSpPr>
              <a:spLocks noEditPoints="1"/>
            </p:cNvSpPr>
            <p:nvPr/>
          </p:nvSpPr>
          <p:spPr bwMode="auto">
            <a:xfrm>
              <a:off x="-3470207" y="1066180"/>
              <a:ext cx="153985" cy="271463"/>
            </a:xfrm>
            <a:custGeom>
              <a:avLst/>
              <a:gdLst>
                <a:gd name="T0" fmla="*/ 93 w 148"/>
                <a:gd name="T1" fmla="*/ 262 h 262"/>
                <a:gd name="T2" fmla="*/ 74 w 148"/>
                <a:gd name="T3" fmla="*/ 253 h 262"/>
                <a:gd name="T4" fmla="*/ 55 w 148"/>
                <a:gd name="T5" fmla="*/ 262 h 262"/>
                <a:gd name="T6" fmla="*/ 30 w 148"/>
                <a:gd name="T7" fmla="*/ 238 h 262"/>
                <a:gd name="T8" fmla="*/ 30 w 148"/>
                <a:gd name="T9" fmla="*/ 134 h 262"/>
                <a:gd name="T10" fmla="*/ 23 w 148"/>
                <a:gd name="T11" fmla="*/ 136 h 262"/>
                <a:gd name="T12" fmla="*/ 7 w 148"/>
                <a:gd name="T13" fmla="*/ 131 h 262"/>
                <a:gd name="T14" fmla="*/ 0 w 148"/>
                <a:gd name="T15" fmla="*/ 116 h 262"/>
                <a:gd name="T16" fmla="*/ 0 w 148"/>
                <a:gd name="T17" fmla="*/ 36 h 262"/>
                <a:gd name="T18" fmla="*/ 36 w 148"/>
                <a:gd name="T19" fmla="*/ 0 h 262"/>
                <a:gd name="T20" fmla="*/ 112 w 148"/>
                <a:gd name="T21" fmla="*/ 0 h 262"/>
                <a:gd name="T22" fmla="*/ 116 w 148"/>
                <a:gd name="T23" fmla="*/ 0 h 262"/>
                <a:gd name="T24" fmla="*/ 116 w 148"/>
                <a:gd name="T25" fmla="*/ 0 h 262"/>
                <a:gd name="T26" fmla="*/ 148 w 148"/>
                <a:gd name="T27" fmla="*/ 36 h 262"/>
                <a:gd name="T28" fmla="*/ 148 w 148"/>
                <a:gd name="T29" fmla="*/ 116 h 262"/>
                <a:gd name="T30" fmla="*/ 141 w 148"/>
                <a:gd name="T31" fmla="*/ 131 h 262"/>
                <a:gd name="T32" fmla="*/ 126 w 148"/>
                <a:gd name="T33" fmla="*/ 136 h 262"/>
                <a:gd name="T34" fmla="*/ 118 w 148"/>
                <a:gd name="T35" fmla="*/ 134 h 262"/>
                <a:gd name="T36" fmla="*/ 118 w 148"/>
                <a:gd name="T37" fmla="*/ 238 h 262"/>
                <a:gd name="T38" fmla="*/ 93 w 148"/>
                <a:gd name="T39" fmla="*/ 262 h 262"/>
                <a:gd name="T40" fmla="*/ 74 w 148"/>
                <a:gd name="T41" fmla="*/ 232 h 262"/>
                <a:gd name="T42" fmla="*/ 80 w 148"/>
                <a:gd name="T43" fmla="*/ 238 h 262"/>
                <a:gd name="T44" fmla="*/ 93 w 148"/>
                <a:gd name="T45" fmla="*/ 251 h 262"/>
                <a:gd name="T46" fmla="*/ 107 w 148"/>
                <a:gd name="T47" fmla="*/ 238 h 262"/>
                <a:gd name="T48" fmla="*/ 107 w 148"/>
                <a:gd name="T49" fmla="*/ 116 h 262"/>
                <a:gd name="T50" fmla="*/ 107 w 148"/>
                <a:gd name="T51" fmla="*/ 115 h 262"/>
                <a:gd name="T52" fmla="*/ 107 w 148"/>
                <a:gd name="T53" fmla="*/ 115 h 262"/>
                <a:gd name="T54" fmla="*/ 112 w 148"/>
                <a:gd name="T55" fmla="*/ 110 h 262"/>
                <a:gd name="T56" fmla="*/ 118 w 148"/>
                <a:gd name="T57" fmla="*/ 114 h 262"/>
                <a:gd name="T58" fmla="*/ 118 w 148"/>
                <a:gd name="T59" fmla="*/ 115 h 262"/>
                <a:gd name="T60" fmla="*/ 127 w 148"/>
                <a:gd name="T61" fmla="*/ 126 h 262"/>
                <a:gd name="T62" fmla="*/ 134 w 148"/>
                <a:gd name="T63" fmla="*/ 123 h 262"/>
                <a:gd name="T64" fmla="*/ 137 w 148"/>
                <a:gd name="T65" fmla="*/ 116 h 262"/>
                <a:gd name="T66" fmla="*/ 137 w 148"/>
                <a:gd name="T67" fmla="*/ 36 h 262"/>
                <a:gd name="T68" fmla="*/ 115 w 148"/>
                <a:gd name="T69" fmla="*/ 11 h 262"/>
                <a:gd name="T70" fmla="*/ 112 w 148"/>
                <a:gd name="T71" fmla="*/ 11 h 262"/>
                <a:gd name="T72" fmla="*/ 36 w 148"/>
                <a:gd name="T73" fmla="*/ 11 h 262"/>
                <a:gd name="T74" fmla="*/ 11 w 148"/>
                <a:gd name="T75" fmla="*/ 36 h 262"/>
                <a:gd name="T76" fmla="*/ 11 w 148"/>
                <a:gd name="T77" fmla="*/ 116 h 262"/>
                <a:gd name="T78" fmla="*/ 14 w 148"/>
                <a:gd name="T79" fmla="*/ 123 h 262"/>
                <a:gd name="T80" fmla="*/ 22 w 148"/>
                <a:gd name="T81" fmla="*/ 126 h 262"/>
                <a:gd name="T82" fmla="*/ 30 w 148"/>
                <a:gd name="T83" fmla="*/ 115 h 262"/>
                <a:gd name="T84" fmla="*/ 36 w 148"/>
                <a:gd name="T85" fmla="*/ 110 h 262"/>
                <a:gd name="T86" fmla="*/ 41 w 148"/>
                <a:gd name="T87" fmla="*/ 115 h 262"/>
                <a:gd name="T88" fmla="*/ 41 w 148"/>
                <a:gd name="T89" fmla="*/ 238 h 262"/>
                <a:gd name="T90" fmla="*/ 55 w 148"/>
                <a:gd name="T91" fmla="*/ 251 h 262"/>
                <a:gd name="T92" fmla="*/ 69 w 148"/>
                <a:gd name="T93" fmla="*/ 238 h 262"/>
                <a:gd name="T94" fmla="*/ 74 w 148"/>
                <a:gd name="T95" fmla="*/ 2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262">
                  <a:moveTo>
                    <a:pt x="93" y="262"/>
                  </a:moveTo>
                  <a:cubicBezTo>
                    <a:pt x="85" y="262"/>
                    <a:pt x="79" y="259"/>
                    <a:pt x="74" y="253"/>
                  </a:cubicBezTo>
                  <a:cubicBezTo>
                    <a:pt x="70" y="259"/>
                    <a:pt x="63" y="262"/>
                    <a:pt x="55" y="262"/>
                  </a:cubicBezTo>
                  <a:cubicBezTo>
                    <a:pt x="41" y="262"/>
                    <a:pt x="30" y="251"/>
                    <a:pt x="30" y="238"/>
                  </a:cubicBezTo>
                  <a:cubicBezTo>
                    <a:pt x="30" y="134"/>
                    <a:pt x="30" y="134"/>
                    <a:pt x="30" y="134"/>
                  </a:cubicBezTo>
                  <a:cubicBezTo>
                    <a:pt x="28" y="135"/>
                    <a:pt x="25" y="136"/>
                    <a:pt x="23" y="136"/>
                  </a:cubicBezTo>
                  <a:cubicBezTo>
                    <a:pt x="17" y="137"/>
                    <a:pt x="11" y="135"/>
                    <a:pt x="7" y="131"/>
                  </a:cubicBezTo>
                  <a:cubicBezTo>
                    <a:pt x="2" y="127"/>
                    <a:pt x="0" y="122"/>
                    <a:pt x="0" y="116"/>
                  </a:cubicBezTo>
                  <a:cubicBezTo>
                    <a:pt x="0" y="36"/>
                    <a:pt x="0" y="36"/>
                    <a:pt x="0" y="36"/>
                  </a:cubicBezTo>
                  <a:cubicBezTo>
                    <a:pt x="0" y="16"/>
                    <a:pt x="16" y="0"/>
                    <a:pt x="36" y="0"/>
                  </a:cubicBezTo>
                  <a:cubicBezTo>
                    <a:pt x="112" y="0"/>
                    <a:pt x="112" y="0"/>
                    <a:pt x="112" y="0"/>
                  </a:cubicBezTo>
                  <a:cubicBezTo>
                    <a:pt x="113" y="0"/>
                    <a:pt x="115" y="0"/>
                    <a:pt x="116" y="0"/>
                  </a:cubicBezTo>
                  <a:cubicBezTo>
                    <a:pt x="116" y="0"/>
                    <a:pt x="116" y="0"/>
                    <a:pt x="116" y="0"/>
                  </a:cubicBezTo>
                  <a:cubicBezTo>
                    <a:pt x="134" y="2"/>
                    <a:pt x="148" y="17"/>
                    <a:pt x="148" y="36"/>
                  </a:cubicBezTo>
                  <a:cubicBezTo>
                    <a:pt x="148" y="116"/>
                    <a:pt x="148" y="116"/>
                    <a:pt x="148" y="116"/>
                  </a:cubicBezTo>
                  <a:cubicBezTo>
                    <a:pt x="148" y="122"/>
                    <a:pt x="146" y="127"/>
                    <a:pt x="141" y="131"/>
                  </a:cubicBezTo>
                  <a:cubicBezTo>
                    <a:pt x="137" y="135"/>
                    <a:pt x="131" y="137"/>
                    <a:pt x="126" y="136"/>
                  </a:cubicBezTo>
                  <a:cubicBezTo>
                    <a:pt x="123" y="136"/>
                    <a:pt x="120" y="135"/>
                    <a:pt x="118" y="134"/>
                  </a:cubicBezTo>
                  <a:cubicBezTo>
                    <a:pt x="118" y="238"/>
                    <a:pt x="118" y="238"/>
                    <a:pt x="118" y="238"/>
                  </a:cubicBezTo>
                  <a:cubicBezTo>
                    <a:pt x="118" y="251"/>
                    <a:pt x="107" y="262"/>
                    <a:pt x="93" y="262"/>
                  </a:cubicBezTo>
                  <a:close/>
                  <a:moveTo>
                    <a:pt x="74" y="232"/>
                  </a:moveTo>
                  <a:cubicBezTo>
                    <a:pt x="77" y="232"/>
                    <a:pt x="80" y="235"/>
                    <a:pt x="80" y="238"/>
                  </a:cubicBezTo>
                  <a:cubicBezTo>
                    <a:pt x="80" y="245"/>
                    <a:pt x="86" y="251"/>
                    <a:pt x="93" y="251"/>
                  </a:cubicBezTo>
                  <a:cubicBezTo>
                    <a:pt x="101" y="251"/>
                    <a:pt x="107" y="245"/>
                    <a:pt x="107" y="238"/>
                  </a:cubicBezTo>
                  <a:cubicBezTo>
                    <a:pt x="107" y="116"/>
                    <a:pt x="107" y="116"/>
                    <a:pt x="107" y="116"/>
                  </a:cubicBezTo>
                  <a:cubicBezTo>
                    <a:pt x="107" y="115"/>
                    <a:pt x="107" y="115"/>
                    <a:pt x="107" y="115"/>
                  </a:cubicBezTo>
                  <a:cubicBezTo>
                    <a:pt x="107" y="115"/>
                    <a:pt x="107" y="115"/>
                    <a:pt x="107" y="115"/>
                  </a:cubicBezTo>
                  <a:cubicBezTo>
                    <a:pt x="107" y="112"/>
                    <a:pt x="109" y="110"/>
                    <a:pt x="112" y="110"/>
                  </a:cubicBezTo>
                  <a:cubicBezTo>
                    <a:pt x="115" y="110"/>
                    <a:pt x="117" y="112"/>
                    <a:pt x="118" y="114"/>
                  </a:cubicBezTo>
                  <a:cubicBezTo>
                    <a:pt x="118" y="115"/>
                    <a:pt x="118" y="115"/>
                    <a:pt x="118" y="115"/>
                  </a:cubicBezTo>
                  <a:cubicBezTo>
                    <a:pt x="118" y="121"/>
                    <a:pt x="122" y="125"/>
                    <a:pt x="127" y="126"/>
                  </a:cubicBezTo>
                  <a:cubicBezTo>
                    <a:pt x="129" y="126"/>
                    <a:pt x="132" y="125"/>
                    <a:pt x="134" y="123"/>
                  </a:cubicBezTo>
                  <a:cubicBezTo>
                    <a:pt x="136" y="121"/>
                    <a:pt x="137" y="119"/>
                    <a:pt x="137" y="116"/>
                  </a:cubicBezTo>
                  <a:cubicBezTo>
                    <a:pt x="137" y="36"/>
                    <a:pt x="137" y="36"/>
                    <a:pt x="137" y="36"/>
                  </a:cubicBezTo>
                  <a:cubicBezTo>
                    <a:pt x="137" y="23"/>
                    <a:pt x="128" y="12"/>
                    <a:pt x="115" y="11"/>
                  </a:cubicBezTo>
                  <a:cubicBezTo>
                    <a:pt x="114" y="11"/>
                    <a:pt x="113" y="11"/>
                    <a:pt x="112" y="11"/>
                  </a:cubicBezTo>
                  <a:cubicBezTo>
                    <a:pt x="36" y="11"/>
                    <a:pt x="36" y="11"/>
                    <a:pt x="36" y="11"/>
                  </a:cubicBezTo>
                  <a:cubicBezTo>
                    <a:pt x="22" y="11"/>
                    <a:pt x="11" y="22"/>
                    <a:pt x="11" y="36"/>
                  </a:cubicBezTo>
                  <a:cubicBezTo>
                    <a:pt x="11" y="116"/>
                    <a:pt x="11" y="116"/>
                    <a:pt x="11" y="116"/>
                  </a:cubicBezTo>
                  <a:cubicBezTo>
                    <a:pt x="11" y="119"/>
                    <a:pt x="12" y="121"/>
                    <a:pt x="14" y="123"/>
                  </a:cubicBezTo>
                  <a:cubicBezTo>
                    <a:pt x="16" y="125"/>
                    <a:pt x="19" y="126"/>
                    <a:pt x="22" y="126"/>
                  </a:cubicBezTo>
                  <a:cubicBezTo>
                    <a:pt x="26" y="125"/>
                    <a:pt x="30" y="121"/>
                    <a:pt x="30" y="115"/>
                  </a:cubicBezTo>
                  <a:cubicBezTo>
                    <a:pt x="30" y="112"/>
                    <a:pt x="33" y="110"/>
                    <a:pt x="36" y="110"/>
                  </a:cubicBezTo>
                  <a:cubicBezTo>
                    <a:pt x="39" y="110"/>
                    <a:pt x="41" y="112"/>
                    <a:pt x="41" y="115"/>
                  </a:cubicBezTo>
                  <a:cubicBezTo>
                    <a:pt x="41" y="238"/>
                    <a:pt x="41" y="238"/>
                    <a:pt x="41" y="238"/>
                  </a:cubicBezTo>
                  <a:cubicBezTo>
                    <a:pt x="41" y="245"/>
                    <a:pt x="47" y="251"/>
                    <a:pt x="55" y="251"/>
                  </a:cubicBezTo>
                  <a:cubicBezTo>
                    <a:pt x="62" y="251"/>
                    <a:pt x="69" y="245"/>
                    <a:pt x="69" y="238"/>
                  </a:cubicBezTo>
                  <a:cubicBezTo>
                    <a:pt x="69" y="235"/>
                    <a:pt x="71" y="232"/>
                    <a:pt x="74" y="2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 name="Freeform 1379">
              <a:extLst>
                <a:ext uri="{FF2B5EF4-FFF2-40B4-BE49-F238E27FC236}">
                  <a16:creationId xmlns:a16="http://schemas.microsoft.com/office/drawing/2014/main" id="{2CF9FF8F-ED69-8D31-6BCE-AF040FE9FED7}"/>
                </a:ext>
              </a:extLst>
            </p:cNvPr>
            <p:cNvSpPr>
              <a:spLocks/>
            </p:cNvSpPr>
            <p:nvPr/>
          </p:nvSpPr>
          <p:spPr bwMode="auto">
            <a:xfrm>
              <a:off x="-3440042" y="1123330"/>
              <a:ext cx="12700" cy="68263"/>
            </a:xfrm>
            <a:custGeom>
              <a:avLst/>
              <a:gdLst>
                <a:gd name="T0" fmla="*/ 6 w 11"/>
                <a:gd name="T1" fmla="*/ 66 h 66"/>
                <a:gd name="T2" fmla="*/ 0 w 11"/>
                <a:gd name="T3" fmla="*/ 60 h 66"/>
                <a:gd name="T4" fmla="*/ 0 w 11"/>
                <a:gd name="T5" fmla="*/ 5 h 66"/>
                <a:gd name="T6" fmla="*/ 6 w 11"/>
                <a:gd name="T7" fmla="*/ 0 h 66"/>
                <a:gd name="T8" fmla="*/ 11 w 11"/>
                <a:gd name="T9" fmla="*/ 5 h 66"/>
                <a:gd name="T10" fmla="*/ 11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3" y="66"/>
                    <a:pt x="0" y="63"/>
                    <a:pt x="0" y="60"/>
                  </a:cubicBezTo>
                  <a:cubicBezTo>
                    <a:pt x="0" y="5"/>
                    <a:pt x="0" y="5"/>
                    <a:pt x="0" y="5"/>
                  </a:cubicBezTo>
                  <a:cubicBezTo>
                    <a:pt x="0" y="2"/>
                    <a:pt x="3" y="0"/>
                    <a:pt x="6" y="0"/>
                  </a:cubicBezTo>
                  <a:cubicBezTo>
                    <a:pt x="9" y="0"/>
                    <a:pt x="11" y="2"/>
                    <a:pt x="11" y="5"/>
                  </a:cubicBezTo>
                  <a:cubicBezTo>
                    <a:pt x="11" y="60"/>
                    <a:pt x="11" y="60"/>
                    <a:pt x="11" y="60"/>
                  </a:cubicBezTo>
                  <a:cubicBezTo>
                    <a:pt x="11" y="63"/>
                    <a:pt x="9" y="66"/>
                    <a:pt x="6"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 name="Freeform 1380">
              <a:extLst>
                <a:ext uri="{FF2B5EF4-FFF2-40B4-BE49-F238E27FC236}">
                  <a16:creationId xmlns:a16="http://schemas.microsoft.com/office/drawing/2014/main" id="{C9F72400-1A15-93B3-252A-FE51B8EA384F}"/>
                </a:ext>
              </a:extLst>
            </p:cNvPr>
            <p:cNvSpPr>
              <a:spLocks/>
            </p:cNvSpPr>
            <p:nvPr/>
          </p:nvSpPr>
          <p:spPr bwMode="auto">
            <a:xfrm>
              <a:off x="-3359094" y="1123329"/>
              <a:ext cx="11113" cy="68263"/>
            </a:xfrm>
            <a:custGeom>
              <a:avLst/>
              <a:gdLst>
                <a:gd name="T0" fmla="*/ 5 w 11"/>
                <a:gd name="T1" fmla="*/ 66 h 66"/>
                <a:gd name="T2" fmla="*/ 0 w 11"/>
                <a:gd name="T3" fmla="*/ 60 h 66"/>
                <a:gd name="T4" fmla="*/ 0 w 11"/>
                <a:gd name="T5" fmla="*/ 5 h 66"/>
                <a:gd name="T6" fmla="*/ 5 w 11"/>
                <a:gd name="T7" fmla="*/ 0 h 66"/>
                <a:gd name="T8" fmla="*/ 11 w 11"/>
                <a:gd name="T9" fmla="*/ 5 h 66"/>
                <a:gd name="T10" fmla="*/ 11 w 11"/>
                <a:gd name="T11" fmla="*/ 60 h 66"/>
                <a:gd name="T12" fmla="*/ 5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5" y="66"/>
                  </a:moveTo>
                  <a:cubicBezTo>
                    <a:pt x="2" y="66"/>
                    <a:pt x="0" y="63"/>
                    <a:pt x="0" y="60"/>
                  </a:cubicBezTo>
                  <a:cubicBezTo>
                    <a:pt x="0" y="5"/>
                    <a:pt x="0" y="5"/>
                    <a:pt x="0" y="5"/>
                  </a:cubicBezTo>
                  <a:cubicBezTo>
                    <a:pt x="0" y="2"/>
                    <a:pt x="2" y="0"/>
                    <a:pt x="5" y="0"/>
                  </a:cubicBezTo>
                  <a:cubicBezTo>
                    <a:pt x="8" y="0"/>
                    <a:pt x="11" y="2"/>
                    <a:pt x="11" y="5"/>
                  </a:cubicBezTo>
                  <a:cubicBezTo>
                    <a:pt x="11" y="60"/>
                    <a:pt x="11" y="60"/>
                    <a:pt x="11" y="60"/>
                  </a:cubicBezTo>
                  <a:cubicBezTo>
                    <a:pt x="11" y="63"/>
                    <a:pt x="8" y="66"/>
                    <a:pt x="5"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 name="Freeform 1381">
              <a:extLst>
                <a:ext uri="{FF2B5EF4-FFF2-40B4-BE49-F238E27FC236}">
                  <a16:creationId xmlns:a16="http://schemas.microsoft.com/office/drawing/2014/main" id="{DCA1DD7E-CDD8-DB1D-8C92-5031691E9FF1}"/>
                </a:ext>
              </a:extLst>
            </p:cNvPr>
            <p:cNvSpPr>
              <a:spLocks/>
            </p:cNvSpPr>
            <p:nvPr/>
          </p:nvSpPr>
          <p:spPr bwMode="auto">
            <a:xfrm>
              <a:off x="-3398838" y="1210643"/>
              <a:ext cx="11113" cy="107950"/>
            </a:xfrm>
            <a:custGeom>
              <a:avLst/>
              <a:gdLst>
                <a:gd name="T0" fmla="*/ 5 w 11"/>
                <a:gd name="T1" fmla="*/ 104 h 104"/>
                <a:gd name="T2" fmla="*/ 0 w 11"/>
                <a:gd name="T3" fmla="*/ 99 h 104"/>
                <a:gd name="T4" fmla="*/ 0 w 11"/>
                <a:gd name="T5" fmla="*/ 5 h 104"/>
                <a:gd name="T6" fmla="*/ 5 w 11"/>
                <a:gd name="T7" fmla="*/ 0 h 104"/>
                <a:gd name="T8" fmla="*/ 11 w 11"/>
                <a:gd name="T9" fmla="*/ 5 h 104"/>
                <a:gd name="T10" fmla="*/ 11 w 11"/>
                <a:gd name="T11" fmla="*/ 99 h 104"/>
                <a:gd name="T12" fmla="*/ 5 w 11"/>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1" h="104">
                  <a:moveTo>
                    <a:pt x="5" y="104"/>
                  </a:moveTo>
                  <a:cubicBezTo>
                    <a:pt x="2" y="104"/>
                    <a:pt x="0" y="102"/>
                    <a:pt x="0" y="99"/>
                  </a:cubicBezTo>
                  <a:cubicBezTo>
                    <a:pt x="0" y="5"/>
                    <a:pt x="0" y="5"/>
                    <a:pt x="0" y="5"/>
                  </a:cubicBezTo>
                  <a:cubicBezTo>
                    <a:pt x="0" y="2"/>
                    <a:pt x="2" y="0"/>
                    <a:pt x="5" y="0"/>
                  </a:cubicBezTo>
                  <a:cubicBezTo>
                    <a:pt x="8" y="0"/>
                    <a:pt x="11" y="2"/>
                    <a:pt x="11" y="5"/>
                  </a:cubicBezTo>
                  <a:cubicBezTo>
                    <a:pt x="11" y="99"/>
                    <a:pt x="11" y="99"/>
                    <a:pt x="11" y="99"/>
                  </a:cubicBezTo>
                  <a:cubicBezTo>
                    <a:pt x="11" y="102"/>
                    <a:pt x="8" y="104"/>
                    <a:pt x="5"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9" name="Shape48_20200717_142846">
            <a:extLst>
              <a:ext uri="{FF2B5EF4-FFF2-40B4-BE49-F238E27FC236}">
                <a16:creationId xmlns:a16="http://schemas.microsoft.com/office/drawing/2014/main" id="{98BAE22F-136F-E70B-1149-0ECCCD337BF8}"/>
              </a:ext>
            </a:extLst>
          </p:cNvPr>
          <p:cNvGrpSpPr>
            <a:grpSpLocks noChangeAspect="1"/>
          </p:cNvGrpSpPr>
          <p:nvPr/>
        </p:nvGrpSpPr>
        <p:grpSpPr>
          <a:xfrm>
            <a:off x="1771531" y="2564032"/>
            <a:ext cx="815601" cy="530147"/>
            <a:chOff x="-1414426" y="1782150"/>
            <a:chExt cx="539735" cy="350841"/>
          </a:xfrm>
          <a:solidFill>
            <a:schemeClr val="accent1"/>
          </a:solidFill>
        </p:grpSpPr>
        <p:sp>
          <p:nvSpPr>
            <p:cNvPr id="20" name="Freeform 1454">
              <a:extLst>
                <a:ext uri="{FF2B5EF4-FFF2-40B4-BE49-F238E27FC236}">
                  <a16:creationId xmlns:a16="http://schemas.microsoft.com/office/drawing/2014/main" id="{DCACB033-7EF2-C1E3-BDE2-8C238977E40E}"/>
                </a:ext>
              </a:extLst>
            </p:cNvPr>
            <p:cNvSpPr>
              <a:spLocks/>
            </p:cNvSpPr>
            <p:nvPr/>
          </p:nvSpPr>
          <p:spPr bwMode="auto">
            <a:xfrm>
              <a:off x="-1317593" y="1782150"/>
              <a:ext cx="442902" cy="301626"/>
            </a:xfrm>
            <a:custGeom>
              <a:avLst/>
              <a:gdLst>
                <a:gd name="T0" fmla="*/ 389 w 426"/>
                <a:gd name="T1" fmla="*/ 289 h 289"/>
                <a:gd name="T2" fmla="*/ 88 w 426"/>
                <a:gd name="T3" fmla="*/ 289 h 289"/>
                <a:gd name="T4" fmla="*/ 83 w 426"/>
                <a:gd name="T5" fmla="*/ 283 h 289"/>
                <a:gd name="T6" fmla="*/ 88 w 426"/>
                <a:gd name="T7" fmla="*/ 278 h 289"/>
                <a:gd name="T8" fmla="*/ 389 w 426"/>
                <a:gd name="T9" fmla="*/ 278 h 289"/>
                <a:gd name="T10" fmla="*/ 415 w 426"/>
                <a:gd name="T11" fmla="*/ 252 h 289"/>
                <a:gd name="T12" fmla="*/ 415 w 426"/>
                <a:gd name="T13" fmla="*/ 37 h 289"/>
                <a:gd name="T14" fmla="*/ 389 w 426"/>
                <a:gd name="T15" fmla="*/ 11 h 289"/>
                <a:gd name="T16" fmla="*/ 37 w 426"/>
                <a:gd name="T17" fmla="*/ 11 h 289"/>
                <a:gd name="T18" fmla="*/ 11 w 426"/>
                <a:gd name="T19" fmla="*/ 37 h 289"/>
                <a:gd name="T20" fmla="*/ 11 w 426"/>
                <a:gd name="T21" fmla="*/ 144 h 289"/>
                <a:gd name="T22" fmla="*/ 5 w 426"/>
                <a:gd name="T23" fmla="*/ 149 h 289"/>
                <a:gd name="T24" fmla="*/ 0 w 426"/>
                <a:gd name="T25" fmla="*/ 144 h 289"/>
                <a:gd name="T26" fmla="*/ 0 w 426"/>
                <a:gd name="T27" fmla="*/ 37 h 289"/>
                <a:gd name="T28" fmla="*/ 37 w 426"/>
                <a:gd name="T29" fmla="*/ 0 h 289"/>
                <a:gd name="T30" fmla="*/ 389 w 426"/>
                <a:gd name="T31" fmla="*/ 0 h 289"/>
                <a:gd name="T32" fmla="*/ 426 w 426"/>
                <a:gd name="T33" fmla="*/ 37 h 289"/>
                <a:gd name="T34" fmla="*/ 426 w 426"/>
                <a:gd name="T35" fmla="*/ 252 h 289"/>
                <a:gd name="T36" fmla="*/ 389 w 426"/>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6" h="289">
                  <a:moveTo>
                    <a:pt x="389" y="289"/>
                  </a:moveTo>
                  <a:cubicBezTo>
                    <a:pt x="88" y="289"/>
                    <a:pt x="88" y="289"/>
                    <a:pt x="88" y="289"/>
                  </a:cubicBezTo>
                  <a:cubicBezTo>
                    <a:pt x="85" y="289"/>
                    <a:pt x="83" y="286"/>
                    <a:pt x="83" y="283"/>
                  </a:cubicBezTo>
                  <a:cubicBezTo>
                    <a:pt x="83" y="280"/>
                    <a:pt x="85" y="278"/>
                    <a:pt x="88" y="278"/>
                  </a:cubicBezTo>
                  <a:cubicBezTo>
                    <a:pt x="389" y="278"/>
                    <a:pt x="389" y="278"/>
                    <a:pt x="389" y="278"/>
                  </a:cubicBezTo>
                  <a:cubicBezTo>
                    <a:pt x="404" y="278"/>
                    <a:pt x="415" y="266"/>
                    <a:pt x="415" y="252"/>
                  </a:cubicBezTo>
                  <a:cubicBezTo>
                    <a:pt x="415" y="37"/>
                    <a:pt x="415" y="37"/>
                    <a:pt x="415" y="37"/>
                  </a:cubicBezTo>
                  <a:cubicBezTo>
                    <a:pt x="415" y="23"/>
                    <a:pt x="404" y="11"/>
                    <a:pt x="389" y="11"/>
                  </a:cubicBezTo>
                  <a:cubicBezTo>
                    <a:pt x="37" y="11"/>
                    <a:pt x="37" y="11"/>
                    <a:pt x="37" y="11"/>
                  </a:cubicBezTo>
                  <a:cubicBezTo>
                    <a:pt x="22" y="11"/>
                    <a:pt x="11" y="23"/>
                    <a:pt x="11" y="37"/>
                  </a:cubicBezTo>
                  <a:cubicBezTo>
                    <a:pt x="11" y="144"/>
                    <a:pt x="11" y="144"/>
                    <a:pt x="11" y="144"/>
                  </a:cubicBezTo>
                  <a:cubicBezTo>
                    <a:pt x="11" y="147"/>
                    <a:pt x="8" y="149"/>
                    <a:pt x="5" y="149"/>
                  </a:cubicBezTo>
                  <a:cubicBezTo>
                    <a:pt x="2" y="149"/>
                    <a:pt x="0" y="147"/>
                    <a:pt x="0" y="144"/>
                  </a:cubicBezTo>
                  <a:cubicBezTo>
                    <a:pt x="0" y="37"/>
                    <a:pt x="0" y="37"/>
                    <a:pt x="0" y="37"/>
                  </a:cubicBezTo>
                  <a:cubicBezTo>
                    <a:pt x="0" y="17"/>
                    <a:pt x="16" y="0"/>
                    <a:pt x="37" y="0"/>
                  </a:cubicBezTo>
                  <a:cubicBezTo>
                    <a:pt x="389" y="0"/>
                    <a:pt x="389" y="0"/>
                    <a:pt x="389" y="0"/>
                  </a:cubicBezTo>
                  <a:cubicBezTo>
                    <a:pt x="410" y="0"/>
                    <a:pt x="426" y="17"/>
                    <a:pt x="426" y="37"/>
                  </a:cubicBezTo>
                  <a:cubicBezTo>
                    <a:pt x="426" y="252"/>
                    <a:pt x="426" y="252"/>
                    <a:pt x="426" y="252"/>
                  </a:cubicBezTo>
                  <a:cubicBezTo>
                    <a:pt x="426" y="272"/>
                    <a:pt x="410" y="289"/>
                    <a:pt x="389" y="28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 name="Freeform 1455">
              <a:extLst>
                <a:ext uri="{FF2B5EF4-FFF2-40B4-BE49-F238E27FC236}">
                  <a16:creationId xmlns:a16="http://schemas.microsoft.com/office/drawing/2014/main" id="{90187A33-6271-E1D6-F125-599989FE0EE8}"/>
                </a:ext>
              </a:extLst>
            </p:cNvPr>
            <p:cNvSpPr>
              <a:spLocks noEditPoints="1"/>
            </p:cNvSpPr>
            <p:nvPr/>
          </p:nvSpPr>
          <p:spPr bwMode="auto">
            <a:xfrm>
              <a:off x="-1125510" y="2071076"/>
              <a:ext cx="58737" cy="61913"/>
            </a:xfrm>
            <a:custGeom>
              <a:avLst/>
              <a:gdLst>
                <a:gd name="T0" fmla="*/ 50 w 56"/>
                <a:gd name="T1" fmla="*/ 59 h 59"/>
                <a:gd name="T2" fmla="*/ 5 w 56"/>
                <a:gd name="T3" fmla="*/ 59 h 59"/>
                <a:gd name="T4" fmla="*/ 0 w 56"/>
                <a:gd name="T5" fmla="*/ 53 h 59"/>
                <a:gd name="T6" fmla="*/ 0 w 56"/>
                <a:gd name="T7" fmla="*/ 5 h 59"/>
                <a:gd name="T8" fmla="*/ 5 w 56"/>
                <a:gd name="T9" fmla="*/ 0 h 59"/>
                <a:gd name="T10" fmla="*/ 50 w 56"/>
                <a:gd name="T11" fmla="*/ 0 h 59"/>
                <a:gd name="T12" fmla="*/ 56 w 56"/>
                <a:gd name="T13" fmla="*/ 5 h 59"/>
                <a:gd name="T14" fmla="*/ 56 w 56"/>
                <a:gd name="T15" fmla="*/ 53 h 59"/>
                <a:gd name="T16" fmla="*/ 50 w 56"/>
                <a:gd name="T17" fmla="*/ 59 h 59"/>
                <a:gd name="T18" fmla="*/ 11 w 56"/>
                <a:gd name="T19" fmla="*/ 48 h 59"/>
                <a:gd name="T20" fmla="*/ 45 w 56"/>
                <a:gd name="T21" fmla="*/ 48 h 59"/>
                <a:gd name="T22" fmla="*/ 45 w 56"/>
                <a:gd name="T23" fmla="*/ 11 h 59"/>
                <a:gd name="T24" fmla="*/ 11 w 56"/>
                <a:gd name="T25" fmla="*/ 11 h 59"/>
                <a:gd name="T26" fmla="*/ 11 w 56"/>
                <a:gd name="T27"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9">
                  <a:moveTo>
                    <a:pt x="50" y="59"/>
                  </a:moveTo>
                  <a:cubicBezTo>
                    <a:pt x="5" y="59"/>
                    <a:pt x="5" y="59"/>
                    <a:pt x="5" y="59"/>
                  </a:cubicBezTo>
                  <a:cubicBezTo>
                    <a:pt x="2" y="59"/>
                    <a:pt x="0" y="56"/>
                    <a:pt x="0" y="53"/>
                  </a:cubicBezTo>
                  <a:cubicBezTo>
                    <a:pt x="0" y="5"/>
                    <a:pt x="0" y="5"/>
                    <a:pt x="0" y="5"/>
                  </a:cubicBezTo>
                  <a:cubicBezTo>
                    <a:pt x="0" y="2"/>
                    <a:pt x="2" y="0"/>
                    <a:pt x="5" y="0"/>
                  </a:cubicBezTo>
                  <a:cubicBezTo>
                    <a:pt x="50" y="0"/>
                    <a:pt x="50" y="0"/>
                    <a:pt x="50" y="0"/>
                  </a:cubicBezTo>
                  <a:cubicBezTo>
                    <a:pt x="53" y="0"/>
                    <a:pt x="56" y="2"/>
                    <a:pt x="56" y="5"/>
                  </a:cubicBezTo>
                  <a:cubicBezTo>
                    <a:pt x="56" y="53"/>
                    <a:pt x="56" y="53"/>
                    <a:pt x="56" y="53"/>
                  </a:cubicBezTo>
                  <a:cubicBezTo>
                    <a:pt x="56" y="56"/>
                    <a:pt x="53" y="59"/>
                    <a:pt x="50" y="59"/>
                  </a:cubicBezTo>
                  <a:close/>
                  <a:moveTo>
                    <a:pt x="11" y="48"/>
                  </a:moveTo>
                  <a:cubicBezTo>
                    <a:pt x="45" y="48"/>
                    <a:pt x="45" y="48"/>
                    <a:pt x="45" y="48"/>
                  </a:cubicBezTo>
                  <a:cubicBezTo>
                    <a:pt x="45" y="11"/>
                    <a:pt x="45" y="11"/>
                    <a:pt x="45" y="11"/>
                  </a:cubicBezTo>
                  <a:cubicBezTo>
                    <a:pt x="11" y="11"/>
                    <a:pt x="11" y="11"/>
                    <a:pt x="11" y="11"/>
                  </a:cubicBezTo>
                  <a:lnTo>
                    <a:pt x="11" y="4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 name="Freeform 1456">
              <a:extLst>
                <a:ext uri="{FF2B5EF4-FFF2-40B4-BE49-F238E27FC236}">
                  <a16:creationId xmlns:a16="http://schemas.microsoft.com/office/drawing/2014/main" id="{AE1AC82A-D3B1-0BDB-9CDD-C489DDE04064}"/>
                </a:ext>
              </a:extLst>
            </p:cNvPr>
            <p:cNvSpPr>
              <a:spLocks/>
            </p:cNvSpPr>
            <p:nvPr/>
          </p:nvSpPr>
          <p:spPr bwMode="auto">
            <a:xfrm>
              <a:off x="-1169959" y="2121876"/>
              <a:ext cx="147634" cy="11113"/>
            </a:xfrm>
            <a:custGeom>
              <a:avLst/>
              <a:gdLst>
                <a:gd name="T0" fmla="*/ 136 w 142"/>
                <a:gd name="T1" fmla="*/ 11 h 11"/>
                <a:gd name="T2" fmla="*/ 6 w 142"/>
                <a:gd name="T3" fmla="*/ 11 h 11"/>
                <a:gd name="T4" fmla="*/ 0 w 142"/>
                <a:gd name="T5" fmla="*/ 5 h 11"/>
                <a:gd name="T6" fmla="*/ 6 w 142"/>
                <a:gd name="T7" fmla="*/ 0 h 11"/>
                <a:gd name="T8" fmla="*/ 136 w 142"/>
                <a:gd name="T9" fmla="*/ 0 h 11"/>
                <a:gd name="T10" fmla="*/ 142 w 142"/>
                <a:gd name="T11" fmla="*/ 5 h 11"/>
                <a:gd name="T12" fmla="*/ 136 w 14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42" h="11">
                  <a:moveTo>
                    <a:pt x="136" y="11"/>
                  </a:moveTo>
                  <a:cubicBezTo>
                    <a:pt x="6" y="11"/>
                    <a:pt x="6" y="11"/>
                    <a:pt x="6" y="11"/>
                  </a:cubicBezTo>
                  <a:cubicBezTo>
                    <a:pt x="3" y="11"/>
                    <a:pt x="0" y="8"/>
                    <a:pt x="0" y="5"/>
                  </a:cubicBezTo>
                  <a:cubicBezTo>
                    <a:pt x="0" y="2"/>
                    <a:pt x="3" y="0"/>
                    <a:pt x="6" y="0"/>
                  </a:cubicBezTo>
                  <a:cubicBezTo>
                    <a:pt x="136" y="0"/>
                    <a:pt x="136" y="0"/>
                    <a:pt x="136" y="0"/>
                  </a:cubicBezTo>
                  <a:cubicBezTo>
                    <a:pt x="139" y="0"/>
                    <a:pt x="142" y="2"/>
                    <a:pt x="142" y="5"/>
                  </a:cubicBezTo>
                  <a:cubicBezTo>
                    <a:pt x="142" y="8"/>
                    <a:pt x="139" y="11"/>
                    <a:pt x="13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 name="Freeform 1457">
              <a:extLst>
                <a:ext uri="{FF2B5EF4-FFF2-40B4-BE49-F238E27FC236}">
                  <a16:creationId xmlns:a16="http://schemas.microsoft.com/office/drawing/2014/main" id="{1FC75551-C787-BF84-AEB6-FDA71A577CEA}"/>
                </a:ext>
              </a:extLst>
            </p:cNvPr>
            <p:cNvSpPr>
              <a:spLocks/>
            </p:cNvSpPr>
            <p:nvPr/>
          </p:nvSpPr>
          <p:spPr bwMode="auto">
            <a:xfrm>
              <a:off x="-1066774" y="1875812"/>
              <a:ext cx="63498" cy="66675"/>
            </a:xfrm>
            <a:custGeom>
              <a:avLst/>
              <a:gdLst>
                <a:gd name="T0" fmla="*/ 7 w 61"/>
                <a:gd name="T1" fmla="*/ 64 h 64"/>
                <a:gd name="T2" fmla="*/ 3 w 61"/>
                <a:gd name="T3" fmla="*/ 63 h 64"/>
                <a:gd name="T4" fmla="*/ 2 w 61"/>
                <a:gd name="T5" fmla="*/ 55 h 64"/>
                <a:gd name="T6" fmla="*/ 51 w 61"/>
                <a:gd name="T7" fmla="*/ 3 h 64"/>
                <a:gd name="T8" fmla="*/ 59 w 61"/>
                <a:gd name="T9" fmla="*/ 2 h 64"/>
                <a:gd name="T10" fmla="*/ 59 w 61"/>
                <a:gd name="T11" fmla="*/ 10 h 64"/>
                <a:gd name="T12" fmla="*/ 11 w 61"/>
                <a:gd name="T13" fmla="*/ 63 h 64"/>
                <a:gd name="T14" fmla="*/ 7 w 61"/>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4">
                  <a:moveTo>
                    <a:pt x="7" y="64"/>
                  </a:moveTo>
                  <a:cubicBezTo>
                    <a:pt x="5" y="64"/>
                    <a:pt x="4" y="64"/>
                    <a:pt x="3" y="63"/>
                  </a:cubicBezTo>
                  <a:cubicBezTo>
                    <a:pt x="1" y="61"/>
                    <a:pt x="0" y="57"/>
                    <a:pt x="2" y="55"/>
                  </a:cubicBezTo>
                  <a:cubicBezTo>
                    <a:pt x="51" y="3"/>
                    <a:pt x="51" y="3"/>
                    <a:pt x="51" y="3"/>
                  </a:cubicBezTo>
                  <a:cubicBezTo>
                    <a:pt x="53" y="1"/>
                    <a:pt x="56" y="0"/>
                    <a:pt x="59" y="2"/>
                  </a:cubicBezTo>
                  <a:cubicBezTo>
                    <a:pt x="61" y="4"/>
                    <a:pt x="61" y="8"/>
                    <a:pt x="59" y="10"/>
                  </a:cubicBezTo>
                  <a:cubicBezTo>
                    <a:pt x="11" y="63"/>
                    <a:pt x="11" y="63"/>
                    <a:pt x="11" y="63"/>
                  </a:cubicBezTo>
                  <a:cubicBezTo>
                    <a:pt x="9" y="64"/>
                    <a:pt x="8" y="64"/>
                    <a:pt x="7"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 name="Freeform 1458">
              <a:extLst>
                <a:ext uri="{FF2B5EF4-FFF2-40B4-BE49-F238E27FC236}">
                  <a16:creationId xmlns:a16="http://schemas.microsoft.com/office/drawing/2014/main" id="{ADB7A223-95A7-B3FF-DD23-FF809E31AB6E}"/>
                </a:ext>
              </a:extLst>
            </p:cNvPr>
            <p:cNvSpPr>
              <a:spLocks/>
            </p:cNvSpPr>
            <p:nvPr/>
          </p:nvSpPr>
          <p:spPr bwMode="auto">
            <a:xfrm>
              <a:off x="-1125510" y="1915500"/>
              <a:ext cx="47624" cy="31750"/>
            </a:xfrm>
            <a:custGeom>
              <a:avLst/>
              <a:gdLst>
                <a:gd name="T0" fmla="*/ 40 w 47"/>
                <a:gd name="T1" fmla="*/ 32 h 32"/>
                <a:gd name="T2" fmla="*/ 38 w 47"/>
                <a:gd name="T3" fmla="*/ 31 h 32"/>
                <a:gd name="T4" fmla="*/ 4 w 47"/>
                <a:gd name="T5" fmla="*/ 11 h 32"/>
                <a:gd name="T6" fmla="*/ 2 w 47"/>
                <a:gd name="T7" fmla="*/ 4 h 32"/>
                <a:gd name="T8" fmla="*/ 9 w 47"/>
                <a:gd name="T9" fmla="*/ 2 h 32"/>
                <a:gd name="T10" fmla="*/ 43 w 47"/>
                <a:gd name="T11" fmla="*/ 21 h 32"/>
                <a:gd name="T12" fmla="*/ 45 w 47"/>
                <a:gd name="T13" fmla="*/ 29 h 32"/>
                <a:gd name="T14" fmla="*/ 40 w 47"/>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2">
                  <a:moveTo>
                    <a:pt x="40" y="32"/>
                  </a:moveTo>
                  <a:cubicBezTo>
                    <a:pt x="40" y="32"/>
                    <a:pt x="39" y="31"/>
                    <a:pt x="38" y="31"/>
                  </a:cubicBezTo>
                  <a:cubicBezTo>
                    <a:pt x="4" y="11"/>
                    <a:pt x="4" y="11"/>
                    <a:pt x="4" y="11"/>
                  </a:cubicBezTo>
                  <a:cubicBezTo>
                    <a:pt x="1" y="10"/>
                    <a:pt x="0" y="6"/>
                    <a:pt x="2" y="4"/>
                  </a:cubicBezTo>
                  <a:cubicBezTo>
                    <a:pt x="3" y="1"/>
                    <a:pt x="7" y="0"/>
                    <a:pt x="9" y="2"/>
                  </a:cubicBezTo>
                  <a:cubicBezTo>
                    <a:pt x="43" y="21"/>
                    <a:pt x="43" y="21"/>
                    <a:pt x="43" y="21"/>
                  </a:cubicBezTo>
                  <a:cubicBezTo>
                    <a:pt x="46" y="23"/>
                    <a:pt x="47" y="26"/>
                    <a:pt x="45" y="29"/>
                  </a:cubicBezTo>
                  <a:cubicBezTo>
                    <a:pt x="44" y="31"/>
                    <a:pt x="42" y="32"/>
                    <a:pt x="4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 name="Freeform 1459">
              <a:extLst>
                <a:ext uri="{FF2B5EF4-FFF2-40B4-BE49-F238E27FC236}">
                  <a16:creationId xmlns:a16="http://schemas.microsoft.com/office/drawing/2014/main" id="{1E8D0B1E-9AA5-A97B-739B-05F430B09CC7}"/>
                </a:ext>
              </a:extLst>
            </p:cNvPr>
            <p:cNvSpPr>
              <a:spLocks/>
            </p:cNvSpPr>
            <p:nvPr/>
          </p:nvSpPr>
          <p:spPr bwMode="auto">
            <a:xfrm>
              <a:off x="-1211233" y="1918675"/>
              <a:ext cx="73023" cy="68263"/>
            </a:xfrm>
            <a:custGeom>
              <a:avLst/>
              <a:gdLst>
                <a:gd name="T0" fmla="*/ 6 w 70"/>
                <a:gd name="T1" fmla="*/ 66 h 66"/>
                <a:gd name="T2" fmla="*/ 2 w 70"/>
                <a:gd name="T3" fmla="*/ 65 h 66"/>
                <a:gd name="T4" fmla="*/ 2 w 70"/>
                <a:gd name="T5" fmla="*/ 57 h 66"/>
                <a:gd name="T6" fmla="*/ 60 w 70"/>
                <a:gd name="T7" fmla="*/ 2 h 66"/>
                <a:gd name="T8" fmla="*/ 67 w 70"/>
                <a:gd name="T9" fmla="*/ 3 h 66"/>
                <a:gd name="T10" fmla="*/ 67 w 70"/>
                <a:gd name="T11" fmla="*/ 10 h 66"/>
                <a:gd name="T12" fmla="*/ 10 w 70"/>
                <a:gd name="T13" fmla="*/ 65 h 66"/>
                <a:gd name="T14" fmla="*/ 6 w 70"/>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6">
                  <a:moveTo>
                    <a:pt x="6" y="66"/>
                  </a:moveTo>
                  <a:cubicBezTo>
                    <a:pt x="4" y="66"/>
                    <a:pt x="3" y="66"/>
                    <a:pt x="2" y="65"/>
                  </a:cubicBezTo>
                  <a:cubicBezTo>
                    <a:pt x="0" y="63"/>
                    <a:pt x="0" y="59"/>
                    <a:pt x="2" y="57"/>
                  </a:cubicBezTo>
                  <a:cubicBezTo>
                    <a:pt x="60" y="2"/>
                    <a:pt x="60" y="2"/>
                    <a:pt x="60" y="2"/>
                  </a:cubicBezTo>
                  <a:cubicBezTo>
                    <a:pt x="62" y="0"/>
                    <a:pt x="65" y="0"/>
                    <a:pt x="67" y="3"/>
                  </a:cubicBezTo>
                  <a:cubicBezTo>
                    <a:pt x="70" y="5"/>
                    <a:pt x="69" y="8"/>
                    <a:pt x="67" y="10"/>
                  </a:cubicBezTo>
                  <a:cubicBezTo>
                    <a:pt x="10" y="65"/>
                    <a:pt x="10" y="65"/>
                    <a:pt x="10" y="65"/>
                  </a:cubicBezTo>
                  <a:cubicBezTo>
                    <a:pt x="9" y="66"/>
                    <a:pt x="7" y="66"/>
                    <a:pt x="6"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 name="Freeform 1460">
              <a:extLst>
                <a:ext uri="{FF2B5EF4-FFF2-40B4-BE49-F238E27FC236}">
                  <a16:creationId xmlns:a16="http://schemas.microsoft.com/office/drawing/2014/main" id="{2C4FB14A-5AD2-4ACC-18B5-1E855916E22A}"/>
                </a:ext>
              </a:extLst>
            </p:cNvPr>
            <p:cNvSpPr>
              <a:spLocks noEditPoints="1"/>
            </p:cNvSpPr>
            <p:nvPr/>
          </p:nvSpPr>
          <p:spPr bwMode="auto">
            <a:xfrm>
              <a:off x="-1154084" y="1891687"/>
              <a:ext cx="41274" cy="42863"/>
            </a:xfrm>
            <a:custGeom>
              <a:avLst/>
              <a:gdLst>
                <a:gd name="T0" fmla="*/ 20 w 40"/>
                <a:gd name="T1" fmla="*/ 41 h 41"/>
                <a:gd name="T2" fmla="*/ 0 w 40"/>
                <a:gd name="T3" fmla="*/ 21 h 41"/>
                <a:gd name="T4" fmla="*/ 20 w 40"/>
                <a:gd name="T5" fmla="*/ 0 h 41"/>
                <a:gd name="T6" fmla="*/ 40 w 40"/>
                <a:gd name="T7" fmla="*/ 21 h 41"/>
                <a:gd name="T8" fmla="*/ 20 w 40"/>
                <a:gd name="T9" fmla="*/ 41 h 41"/>
                <a:gd name="T10" fmla="*/ 20 w 40"/>
                <a:gd name="T11" fmla="*/ 11 h 41"/>
                <a:gd name="T12" fmla="*/ 11 w 40"/>
                <a:gd name="T13" fmla="*/ 21 h 41"/>
                <a:gd name="T14" fmla="*/ 20 w 40"/>
                <a:gd name="T15" fmla="*/ 30 h 41"/>
                <a:gd name="T16" fmla="*/ 29 w 40"/>
                <a:gd name="T17" fmla="*/ 21 h 41"/>
                <a:gd name="T18" fmla="*/ 20 w 40"/>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1">
                  <a:moveTo>
                    <a:pt x="20" y="41"/>
                  </a:moveTo>
                  <a:cubicBezTo>
                    <a:pt x="9" y="41"/>
                    <a:pt x="0" y="32"/>
                    <a:pt x="0" y="21"/>
                  </a:cubicBezTo>
                  <a:cubicBezTo>
                    <a:pt x="0" y="9"/>
                    <a:pt x="9" y="0"/>
                    <a:pt x="20" y="0"/>
                  </a:cubicBezTo>
                  <a:cubicBezTo>
                    <a:pt x="31" y="0"/>
                    <a:pt x="40" y="9"/>
                    <a:pt x="40" y="21"/>
                  </a:cubicBezTo>
                  <a:cubicBezTo>
                    <a:pt x="40" y="32"/>
                    <a:pt x="31" y="41"/>
                    <a:pt x="20" y="41"/>
                  </a:cubicBezTo>
                  <a:close/>
                  <a:moveTo>
                    <a:pt x="20" y="11"/>
                  </a:moveTo>
                  <a:cubicBezTo>
                    <a:pt x="15" y="11"/>
                    <a:pt x="11" y="16"/>
                    <a:pt x="11" y="21"/>
                  </a:cubicBezTo>
                  <a:cubicBezTo>
                    <a:pt x="11" y="26"/>
                    <a:pt x="15" y="30"/>
                    <a:pt x="20" y="30"/>
                  </a:cubicBezTo>
                  <a:cubicBezTo>
                    <a:pt x="25" y="30"/>
                    <a:pt x="29" y="26"/>
                    <a:pt x="29" y="21"/>
                  </a:cubicBezTo>
                  <a:cubicBezTo>
                    <a:pt x="29" y="16"/>
                    <a:pt x="25" y="11"/>
                    <a:pt x="2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 name="Freeform 1461">
              <a:extLst>
                <a:ext uri="{FF2B5EF4-FFF2-40B4-BE49-F238E27FC236}">
                  <a16:creationId xmlns:a16="http://schemas.microsoft.com/office/drawing/2014/main" id="{6BD978EC-0C49-177F-53DC-15B8383849B2}"/>
                </a:ext>
              </a:extLst>
            </p:cNvPr>
            <p:cNvSpPr>
              <a:spLocks noEditPoints="1"/>
            </p:cNvSpPr>
            <p:nvPr/>
          </p:nvSpPr>
          <p:spPr bwMode="auto">
            <a:xfrm>
              <a:off x="-1090586" y="1929787"/>
              <a:ext cx="41274" cy="41275"/>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11 h 40"/>
                <a:gd name="T12" fmla="*/ 11 w 40"/>
                <a:gd name="T13" fmla="*/ 20 h 40"/>
                <a:gd name="T14" fmla="*/ 20 w 40"/>
                <a:gd name="T15" fmla="*/ 29 h 40"/>
                <a:gd name="T16" fmla="*/ 29 w 40"/>
                <a:gd name="T17" fmla="*/ 20 h 40"/>
                <a:gd name="T18" fmla="*/ 20 w 40"/>
                <a:gd name="T19"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11"/>
                  </a:moveTo>
                  <a:cubicBezTo>
                    <a:pt x="15" y="11"/>
                    <a:pt x="11" y="15"/>
                    <a:pt x="11" y="20"/>
                  </a:cubicBezTo>
                  <a:cubicBezTo>
                    <a:pt x="11" y="25"/>
                    <a:pt x="15" y="29"/>
                    <a:pt x="20" y="29"/>
                  </a:cubicBezTo>
                  <a:cubicBezTo>
                    <a:pt x="25" y="29"/>
                    <a:pt x="29" y="25"/>
                    <a:pt x="29" y="20"/>
                  </a:cubicBezTo>
                  <a:cubicBezTo>
                    <a:pt x="29" y="15"/>
                    <a:pt x="25" y="11"/>
                    <a:pt x="2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 name="Freeform 1462">
              <a:extLst>
                <a:ext uri="{FF2B5EF4-FFF2-40B4-BE49-F238E27FC236}">
                  <a16:creationId xmlns:a16="http://schemas.microsoft.com/office/drawing/2014/main" id="{C4E141D9-C7B7-6659-837D-E5DC4EC0EEE2}"/>
                </a:ext>
              </a:extLst>
            </p:cNvPr>
            <p:cNvSpPr>
              <a:spLocks noEditPoints="1"/>
            </p:cNvSpPr>
            <p:nvPr/>
          </p:nvSpPr>
          <p:spPr bwMode="auto">
            <a:xfrm>
              <a:off x="-1019151" y="1850412"/>
              <a:ext cx="42862" cy="41275"/>
            </a:xfrm>
            <a:custGeom>
              <a:avLst/>
              <a:gdLst>
                <a:gd name="T0" fmla="*/ 21 w 41"/>
                <a:gd name="T1" fmla="*/ 40 h 40"/>
                <a:gd name="T2" fmla="*/ 0 w 41"/>
                <a:gd name="T3" fmla="*/ 20 h 40"/>
                <a:gd name="T4" fmla="*/ 21 w 41"/>
                <a:gd name="T5" fmla="*/ 0 h 40"/>
                <a:gd name="T6" fmla="*/ 41 w 41"/>
                <a:gd name="T7" fmla="*/ 20 h 40"/>
                <a:gd name="T8" fmla="*/ 21 w 41"/>
                <a:gd name="T9" fmla="*/ 40 h 40"/>
                <a:gd name="T10" fmla="*/ 21 w 41"/>
                <a:gd name="T11" fmla="*/ 11 h 40"/>
                <a:gd name="T12" fmla="*/ 11 w 41"/>
                <a:gd name="T13" fmla="*/ 20 h 40"/>
                <a:gd name="T14" fmla="*/ 21 w 41"/>
                <a:gd name="T15" fmla="*/ 29 h 40"/>
                <a:gd name="T16" fmla="*/ 30 w 41"/>
                <a:gd name="T17" fmla="*/ 20 h 40"/>
                <a:gd name="T18" fmla="*/ 21 w 41"/>
                <a:gd name="T19"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0">
                  <a:moveTo>
                    <a:pt x="21" y="40"/>
                  </a:moveTo>
                  <a:cubicBezTo>
                    <a:pt x="9" y="40"/>
                    <a:pt x="0" y="31"/>
                    <a:pt x="0" y="20"/>
                  </a:cubicBezTo>
                  <a:cubicBezTo>
                    <a:pt x="0" y="9"/>
                    <a:pt x="9" y="0"/>
                    <a:pt x="21" y="0"/>
                  </a:cubicBezTo>
                  <a:cubicBezTo>
                    <a:pt x="32" y="0"/>
                    <a:pt x="41" y="9"/>
                    <a:pt x="41" y="20"/>
                  </a:cubicBezTo>
                  <a:cubicBezTo>
                    <a:pt x="41" y="31"/>
                    <a:pt x="32" y="40"/>
                    <a:pt x="21" y="40"/>
                  </a:cubicBezTo>
                  <a:close/>
                  <a:moveTo>
                    <a:pt x="21" y="11"/>
                  </a:moveTo>
                  <a:cubicBezTo>
                    <a:pt x="16" y="11"/>
                    <a:pt x="11" y="15"/>
                    <a:pt x="11" y="20"/>
                  </a:cubicBezTo>
                  <a:cubicBezTo>
                    <a:pt x="11" y="25"/>
                    <a:pt x="16" y="29"/>
                    <a:pt x="21" y="29"/>
                  </a:cubicBezTo>
                  <a:cubicBezTo>
                    <a:pt x="26" y="29"/>
                    <a:pt x="30" y="25"/>
                    <a:pt x="30" y="20"/>
                  </a:cubicBezTo>
                  <a:cubicBezTo>
                    <a:pt x="30" y="15"/>
                    <a:pt x="26" y="11"/>
                    <a:pt x="21"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 name="Freeform 1463">
              <a:extLst>
                <a:ext uri="{FF2B5EF4-FFF2-40B4-BE49-F238E27FC236}">
                  <a16:creationId xmlns:a16="http://schemas.microsoft.com/office/drawing/2014/main" id="{2F63557B-98B9-CE14-D99C-D45EE373A4C7}"/>
                </a:ext>
              </a:extLst>
            </p:cNvPr>
            <p:cNvSpPr>
              <a:spLocks/>
            </p:cNvSpPr>
            <p:nvPr/>
          </p:nvSpPr>
          <p:spPr bwMode="auto">
            <a:xfrm>
              <a:off x="-1212821" y="1844062"/>
              <a:ext cx="249232" cy="176214"/>
            </a:xfrm>
            <a:custGeom>
              <a:avLst/>
              <a:gdLst>
                <a:gd name="T0" fmla="*/ 236 w 241"/>
                <a:gd name="T1" fmla="*/ 170 h 170"/>
                <a:gd name="T2" fmla="*/ 6 w 241"/>
                <a:gd name="T3" fmla="*/ 170 h 170"/>
                <a:gd name="T4" fmla="*/ 0 w 241"/>
                <a:gd name="T5" fmla="*/ 164 h 170"/>
                <a:gd name="T6" fmla="*/ 0 w 241"/>
                <a:gd name="T7" fmla="*/ 5 h 170"/>
                <a:gd name="T8" fmla="*/ 6 w 241"/>
                <a:gd name="T9" fmla="*/ 0 h 170"/>
                <a:gd name="T10" fmla="*/ 11 w 241"/>
                <a:gd name="T11" fmla="*/ 5 h 170"/>
                <a:gd name="T12" fmla="*/ 11 w 241"/>
                <a:gd name="T13" fmla="*/ 159 h 170"/>
                <a:gd name="T14" fmla="*/ 236 w 241"/>
                <a:gd name="T15" fmla="*/ 159 h 170"/>
                <a:gd name="T16" fmla="*/ 241 w 241"/>
                <a:gd name="T17" fmla="*/ 164 h 170"/>
                <a:gd name="T18" fmla="*/ 236 w 241"/>
                <a:gd name="T1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70">
                  <a:moveTo>
                    <a:pt x="236" y="170"/>
                  </a:moveTo>
                  <a:cubicBezTo>
                    <a:pt x="6" y="170"/>
                    <a:pt x="6" y="170"/>
                    <a:pt x="6" y="170"/>
                  </a:cubicBezTo>
                  <a:cubicBezTo>
                    <a:pt x="3" y="170"/>
                    <a:pt x="0" y="167"/>
                    <a:pt x="0" y="164"/>
                  </a:cubicBezTo>
                  <a:cubicBezTo>
                    <a:pt x="0" y="5"/>
                    <a:pt x="0" y="5"/>
                    <a:pt x="0" y="5"/>
                  </a:cubicBezTo>
                  <a:cubicBezTo>
                    <a:pt x="0" y="2"/>
                    <a:pt x="3" y="0"/>
                    <a:pt x="6" y="0"/>
                  </a:cubicBezTo>
                  <a:cubicBezTo>
                    <a:pt x="9" y="0"/>
                    <a:pt x="11" y="2"/>
                    <a:pt x="11" y="5"/>
                  </a:cubicBezTo>
                  <a:cubicBezTo>
                    <a:pt x="11" y="159"/>
                    <a:pt x="11" y="159"/>
                    <a:pt x="11" y="159"/>
                  </a:cubicBezTo>
                  <a:cubicBezTo>
                    <a:pt x="236" y="159"/>
                    <a:pt x="236" y="159"/>
                    <a:pt x="236" y="159"/>
                  </a:cubicBezTo>
                  <a:cubicBezTo>
                    <a:pt x="239" y="159"/>
                    <a:pt x="241" y="161"/>
                    <a:pt x="241" y="164"/>
                  </a:cubicBezTo>
                  <a:cubicBezTo>
                    <a:pt x="241" y="167"/>
                    <a:pt x="239" y="170"/>
                    <a:pt x="236" y="1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0" name="Freeform 1464">
              <a:extLst>
                <a:ext uri="{FF2B5EF4-FFF2-40B4-BE49-F238E27FC236}">
                  <a16:creationId xmlns:a16="http://schemas.microsoft.com/office/drawing/2014/main" id="{D1E405D2-437C-83D0-215D-4A88B342DB4B}"/>
                </a:ext>
              </a:extLst>
            </p:cNvPr>
            <p:cNvSpPr>
              <a:spLocks/>
            </p:cNvSpPr>
            <p:nvPr/>
          </p:nvSpPr>
          <p:spPr bwMode="auto">
            <a:xfrm>
              <a:off x="-1230282" y="1842477"/>
              <a:ext cx="44449" cy="30163"/>
            </a:xfrm>
            <a:custGeom>
              <a:avLst/>
              <a:gdLst>
                <a:gd name="T0" fmla="*/ 37 w 43"/>
                <a:gd name="T1" fmla="*/ 27 h 28"/>
                <a:gd name="T2" fmla="*/ 33 w 43"/>
                <a:gd name="T3" fmla="*/ 26 h 28"/>
                <a:gd name="T4" fmla="*/ 22 w 43"/>
                <a:gd name="T5" fmla="*/ 14 h 28"/>
                <a:gd name="T6" fmla="*/ 10 w 43"/>
                <a:gd name="T7" fmla="*/ 26 h 28"/>
                <a:gd name="T8" fmla="*/ 2 w 43"/>
                <a:gd name="T9" fmla="*/ 26 h 28"/>
                <a:gd name="T10" fmla="*/ 2 w 43"/>
                <a:gd name="T11" fmla="*/ 18 h 28"/>
                <a:gd name="T12" fmla="*/ 18 w 43"/>
                <a:gd name="T13" fmla="*/ 2 h 28"/>
                <a:gd name="T14" fmla="*/ 25 w 43"/>
                <a:gd name="T15" fmla="*/ 2 h 28"/>
                <a:gd name="T16" fmla="*/ 41 w 43"/>
                <a:gd name="T17" fmla="*/ 18 h 28"/>
                <a:gd name="T18" fmla="*/ 41 w 43"/>
                <a:gd name="T19" fmla="*/ 26 h 28"/>
                <a:gd name="T20" fmla="*/ 37 w 43"/>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28">
                  <a:moveTo>
                    <a:pt x="37" y="27"/>
                  </a:moveTo>
                  <a:cubicBezTo>
                    <a:pt x="36" y="27"/>
                    <a:pt x="34" y="27"/>
                    <a:pt x="33" y="26"/>
                  </a:cubicBezTo>
                  <a:cubicBezTo>
                    <a:pt x="22" y="14"/>
                    <a:pt x="22" y="14"/>
                    <a:pt x="22" y="14"/>
                  </a:cubicBezTo>
                  <a:cubicBezTo>
                    <a:pt x="10" y="26"/>
                    <a:pt x="10" y="26"/>
                    <a:pt x="10" y="26"/>
                  </a:cubicBezTo>
                  <a:cubicBezTo>
                    <a:pt x="8" y="28"/>
                    <a:pt x="4" y="28"/>
                    <a:pt x="2" y="26"/>
                  </a:cubicBezTo>
                  <a:cubicBezTo>
                    <a:pt x="0" y="24"/>
                    <a:pt x="0" y="20"/>
                    <a:pt x="2" y="18"/>
                  </a:cubicBezTo>
                  <a:cubicBezTo>
                    <a:pt x="18" y="2"/>
                    <a:pt x="18" y="2"/>
                    <a:pt x="18" y="2"/>
                  </a:cubicBezTo>
                  <a:cubicBezTo>
                    <a:pt x="20" y="0"/>
                    <a:pt x="23" y="0"/>
                    <a:pt x="25" y="2"/>
                  </a:cubicBezTo>
                  <a:cubicBezTo>
                    <a:pt x="41" y="18"/>
                    <a:pt x="41" y="18"/>
                    <a:pt x="41" y="18"/>
                  </a:cubicBezTo>
                  <a:cubicBezTo>
                    <a:pt x="43" y="20"/>
                    <a:pt x="43" y="24"/>
                    <a:pt x="41" y="26"/>
                  </a:cubicBezTo>
                  <a:cubicBezTo>
                    <a:pt x="40" y="27"/>
                    <a:pt x="38" y="27"/>
                    <a:pt x="37"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1" name="Freeform 1465">
              <a:extLst>
                <a:ext uri="{FF2B5EF4-FFF2-40B4-BE49-F238E27FC236}">
                  <a16:creationId xmlns:a16="http://schemas.microsoft.com/office/drawing/2014/main" id="{6F9D02B4-2EFB-D27E-30AD-3B8DB762E8DC}"/>
                </a:ext>
              </a:extLst>
            </p:cNvPr>
            <p:cNvSpPr>
              <a:spLocks/>
            </p:cNvSpPr>
            <p:nvPr/>
          </p:nvSpPr>
          <p:spPr bwMode="auto">
            <a:xfrm>
              <a:off x="-990576" y="1993290"/>
              <a:ext cx="26987" cy="42863"/>
            </a:xfrm>
            <a:custGeom>
              <a:avLst/>
              <a:gdLst>
                <a:gd name="T0" fmla="*/ 6 w 27"/>
                <a:gd name="T1" fmla="*/ 42 h 42"/>
                <a:gd name="T2" fmla="*/ 2 w 27"/>
                <a:gd name="T3" fmla="*/ 41 h 42"/>
                <a:gd name="T4" fmla="*/ 2 w 27"/>
                <a:gd name="T5" fmla="*/ 33 h 42"/>
                <a:gd name="T6" fmla="*/ 14 w 27"/>
                <a:gd name="T7" fmla="*/ 21 h 42"/>
                <a:gd name="T8" fmla="*/ 2 w 27"/>
                <a:gd name="T9" fmla="*/ 10 h 42"/>
                <a:gd name="T10" fmla="*/ 2 w 27"/>
                <a:gd name="T11" fmla="*/ 2 h 42"/>
                <a:gd name="T12" fmla="*/ 10 w 27"/>
                <a:gd name="T13" fmla="*/ 2 h 42"/>
                <a:gd name="T14" fmla="*/ 26 w 27"/>
                <a:gd name="T15" fmla="*/ 18 h 42"/>
                <a:gd name="T16" fmla="*/ 27 w 27"/>
                <a:gd name="T17" fmla="*/ 21 h 42"/>
                <a:gd name="T18" fmla="*/ 26 w 27"/>
                <a:gd name="T19" fmla="*/ 25 h 42"/>
                <a:gd name="T20" fmla="*/ 10 w 27"/>
                <a:gd name="T21" fmla="*/ 41 h 42"/>
                <a:gd name="T22" fmla="*/ 6 w 27"/>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2">
                  <a:moveTo>
                    <a:pt x="6" y="42"/>
                  </a:moveTo>
                  <a:cubicBezTo>
                    <a:pt x="5" y="42"/>
                    <a:pt x="4" y="42"/>
                    <a:pt x="2" y="41"/>
                  </a:cubicBezTo>
                  <a:cubicBezTo>
                    <a:pt x="0" y="39"/>
                    <a:pt x="0" y="35"/>
                    <a:pt x="2" y="33"/>
                  </a:cubicBezTo>
                  <a:cubicBezTo>
                    <a:pt x="14" y="21"/>
                    <a:pt x="14" y="21"/>
                    <a:pt x="14" y="21"/>
                  </a:cubicBezTo>
                  <a:cubicBezTo>
                    <a:pt x="2" y="10"/>
                    <a:pt x="2" y="10"/>
                    <a:pt x="2" y="10"/>
                  </a:cubicBezTo>
                  <a:cubicBezTo>
                    <a:pt x="0" y="8"/>
                    <a:pt x="0" y="4"/>
                    <a:pt x="2" y="2"/>
                  </a:cubicBezTo>
                  <a:cubicBezTo>
                    <a:pt x="5" y="0"/>
                    <a:pt x="8" y="0"/>
                    <a:pt x="10" y="2"/>
                  </a:cubicBezTo>
                  <a:cubicBezTo>
                    <a:pt x="26" y="18"/>
                    <a:pt x="26" y="18"/>
                    <a:pt x="26" y="18"/>
                  </a:cubicBezTo>
                  <a:cubicBezTo>
                    <a:pt x="27" y="19"/>
                    <a:pt x="27" y="20"/>
                    <a:pt x="27" y="21"/>
                  </a:cubicBezTo>
                  <a:cubicBezTo>
                    <a:pt x="27" y="23"/>
                    <a:pt x="27" y="24"/>
                    <a:pt x="26" y="25"/>
                  </a:cubicBezTo>
                  <a:cubicBezTo>
                    <a:pt x="10" y="41"/>
                    <a:pt x="10" y="41"/>
                    <a:pt x="10" y="41"/>
                  </a:cubicBezTo>
                  <a:cubicBezTo>
                    <a:pt x="9" y="42"/>
                    <a:pt x="8" y="42"/>
                    <a:pt x="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2" name="Freeform 1466">
              <a:extLst>
                <a:ext uri="{FF2B5EF4-FFF2-40B4-BE49-F238E27FC236}">
                  <a16:creationId xmlns:a16="http://schemas.microsoft.com/office/drawing/2014/main" id="{898D7596-9C60-770F-F26E-F2E921E650F0}"/>
                </a:ext>
              </a:extLst>
            </p:cNvPr>
            <p:cNvSpPr>
              <a:spLocks/>
            </p:cNvSpPr>
            <p:nvPr/>
          </p:nvSpPr>
          <p:spPr bwMode="auto">
            <a:xfrm>
              <a:off x="-1414426" y="2023452"/>
              <a:ext cx="195258" cy="109539"/>
            </a:xfrm>
            <a:custGeom>
              <a:avLst/>
              <a:gdLst>
                <a:gd name="T0" fmla="*/ 182 w 188"/>
                <a:gd name="T1" fmla="*/ 105 h 105"/>
                <a:gd name="T2" fmla="*/ 177 w 188"/>
                <a:gd name="T3" fmla="*/ 99 h 105"/>
                <a:gd name="T4" fmla="*/ 177 w 188"/>
                <a:gd name="T5" fmla="*/ 44 h 105"/>
                <a:gd name="T6" fmla="*/ 143 w 188"/>
                <a:gd name="T7" fmla="*/ 11 h 105"/>
                <a:gd name="T8" fmla="*/ 45 w 188"/>
                <a:gd name="T9" fmla="*/ 11 h 105"/>
                <a:gd name="T10" fmla="*/ 11 w 188"/>
                <a:gd name="T11" fmla="*/ 44 h 105"/>
                <a:gd name="T12" fmla="*/ 11 w 188"/>
                <a:gd name="T13" fmla="*/ 99 h 105"/>
                <a:gd name="T14" fmla="*/ 6 w 188"/>
                <a:gd name="T15" fmla="*/ 105 h 105"/>
                <a:gd name="T16" fmla="*/ 0 w 188"/>
                <a:gd name="T17" fmla="*/ 99 h 105"/>
                <a:gd name="T18" fmla="*/ 0 w 188"/>
                <a:gd name="T19" fmla="*/ 44 h 105"/>
                <a:gd name="T20" fmla="*/ 45 w 188"/>
                <a:gd name="T21" fmla="*/ 0 h 105"/>
                <a:gd name="T22" fmla="*/ 143 w 188"/>
                <a:gd name="T23" fmla="*/ 0 h 105"/>
                <a:gd name="T24" fmla="*/ 188 w 188"/>
                <a:gd name="T25" fmla="*/ 44 h 105"/>
                <a:gd name="T26" fmla="*/ 188 w 188"/>
                <a:gd name="T27" fmla="*/ 99 h 105"/>
                <a:gd name="T28" fmla="*/ 182 w 188"/>
                <a:gd name="T2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05">
                  <a:moveTo>
                    <a:pt x="182" y="105"/>
                  </a:moveTo>
                  <a:cubicBezTo>
                    <a:pt x="179" y="105"/>
                    <a:pt x="177" y="102"/>
                    <a:pt x="177" y="99"/>
                  </a:cubicBezTo>
                  <a:cubicBezTo>
                    <a:pt x="177" y="44"/>
                    <a:pt x="177" y="44"/>
                    <a:pt x="177" y="44"/>
                  </a:cubicBezTo>
                  <a:cubicBezTo>
                    <a:pt x="177" y="26"/>
                    <a:pt x="162" y="11"/>
                    <a:pt x="143" y="11"/>
                  </a:cubicBezTo>
                  <a:cubicBezTo>
                    <a:pt x="45" y="11"/>
                    <a:pt x="45" y="11"/>
                    <a:pt x="45" y="11"/>
                  </a:cubicBezTo>
                  <a:cubicBezTo>
                    <a:pt x="26" y="11"/>
                    <a:pt x="11" y="26"/>
                    <a:pt x="11" y="44"/>
                  </a:cubicBezTo>
                  <a:cubicBezTo>
                    <a:pt x="11" y="99"/>
                    <a:pt x="11" y="99"/>
                    <a:pt x="11" y="99"/>
                  </a:cubicBezTo>
                  <a:cubicBezTo>
                    <a:pt x="11" y="102"/>
                    <a:pt x="9" y="105"/>
                    <a:pt x="6" y="105"/>
                  </a:cubicBezTo>
                  <a:cubicBezTo>
                    <a:pt x="3" y="105"/>
                    <a:pt x="0" y="102"/>
                    <a:pt x="0" y="99"/>
                  </a:cubicBezTo>
                  <a:cubicBezTo>
                    <a:pt x="0" y="44"/>
                    <a:pt x="0" y="44"/>
                    <a:pt x="0" y="44"/>
                  </a:cubicBezTo>
                  <a:cubicBezTo>
                    <a:pt x="0" y="20"/>
                    <a:pt x="20" y="0"/>
                    <a:pt x="45" y="0"/>
                  </a:cubicBezTo>
                  <a:cubicBezTo>
                    <a:pt x="143" y="0"/>
                    <a:pt x="143" y="0"/>
                    <a:pt x="143" y="0"/>
                  </a:cubicBezTo>
                  <a:cubicBezTo>
                    <a:pt x="168" y="0"/>
                    <a:pt x="188" y="20"/>
                    <a:pt x="188" y="44"/>
                  </a:cubicBezTo>
                  <a:cubicBezTo>
                    <a:pt x="188" y="99"/>
                    <a:pt x="188" y="99"/>
                    <a:pt x="188" y="99"/>
                  </a:cubicBezTo>
                  <a:cubicBezTo>
                    <a:pt x="188" y="102"/>
                    <a:pt x="185" y="105"/>
                    <a:pt x="182" y="10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3" name="Freeform 1467">
              <a:extLst>
                <a:ext uri="{FF2B5EF4-FFF2-40B4-BE49-F238E27FC236}">
                  <a16:creationId xmlns:a16="http://schemas.microsoft.com/office/drawing/2014/main" id="{FA002F11-062B-B518-7CA6-D006105FFE38}"/>
                </a:ext>
              </a:extLst>
            </p:cNvPr>
            <p:cNvSpPr>
              <a:spLocks noEditPoints="1"/>
            </p:cNvSpPr>
            <p:nvPr/>
          </p:nvSpPr>
          <p:spPr bwMode="auto">
            <a:xfrm>
              <a:off x="-1357277" y="1926617"/>
              <a:ext cx="79373" cy="80964"/>
            </a:xfrm>
            <a:custGeom>
              <a:avLst/>
              <a:gdLst>
                <a:gd name="T0" fmla="*/ 39 w 77"/>
                <a:gd name="T1" fmla="*/ 77 h 77"/>
                <a:gd name="T2" fmla="*/ 0 w 77"/>
                <a:gd name="T3" fmla="*/ 39 h 77"/>
                <a:gd name="T4" fmla="*/ 39 w 77"/>
                <a:gd name="T5" fmla="*/ 0 h 77"/>
                <a:gd name="T6" fmla="*/ 77 w 77"/>
                <a:gd name="T7" fmla="*/ 39 h 77"/>
                <a:gd name="T8" fmla="*/ 39 w 77"/>
                <a:gd name="T9" fmla="*/ 77 h 77"/>
                <a:gd name="T10" fmla="*/ 39 w 77"/>
                <a:gd name="T11" fmla="*/ 11 h 77"/>
                <a:gd name="T12" fmla="*/ 11 w 77"/>
                <a:gd name="T13" fmla="*/ 39 h 77"/>
                <a:gd name="T14" fmla="*/ 39 w 77"/>
                <a:gd name="T15" fmla="*/ 66 h 77"/>
                <a:gd name="T16" fmla="*/ 66 w 77"/>
                <a:gd name="T17" fmla="*/ 39 h 77"/>
                <a:gd name="T18" fmla="*/ 39 w 77"/>
                <a:gd name="T19"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7">
                  <a:moveTo>
                    <a:pt x="39" y="77"/>
                  </a:moveTo>
                  <a:cubicBezTo>
                    <a:pt x="18" y="77"/>
                    <a:pt x="0" y="60"/>
                    <a:pt x="0" y="39"/>
                  </a:cubicBezTo>
                  <a:cubicBezTo>
                    <a:pt x="0" y="17"/>
                    <a:pt x="18" y="0"/>
                    <a:pt x="39" y="0"/>
                  </a:cubicBezTo>
                  <a:cubicBezTo>
                    <a:pt x="60" y="0"/>
                    <a:pt x="77" y="17"/>
                    <a:pt x="77" y="39"/>
                  </a:cubicBezTo>
                  <a:cubicBezTo>
                    <a:pt x="77" y="60"/>
                    <a:pt x="60" y="77"/>
                    <a:pt x="39" y="77"/>
                  </a:cubicBezTo>
                  <a:close/>
                  <a:moveTo>
                    <a:pt x="39" y="11"/>
                  </a:moveTo>
                  <a:cubicBezTo>
                    <a:pt x="24" y="11"/>
                    <a:pt x="11" y="23"/>
                    <a:pt x="11" y="39"/>
                  </a:cubicBezTo>
                  <a:cubicBezTo>
                    <a:pt x="11" y="54"/>
                    <a:pt x="24" y="66"/>
                    <a:pt x="39" y="66"/>
                  </a:cubicBezTo>
                  <a:cubicBezTo>
                    <a:pt x="54" y="66"/>
                    <a:pt x="66" y="54"/>
                    <a:pt x="66" y="39"/>
                  </a:cubicBezTo>
                  <a:cubicBezTo>
                    <a:pt x="66" y="23"/>
                    <a:pt x="54" y="11"/>
                    <a:pt x="39"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4" name="Freeform 1468">
              <a:extLst>
                <a:ext uri="{FF2B5EF4-FFF2-40B4-BE49-F238E27FC236}">
                  <a16:creationId xmlns:a16="http://schemas.microsoft.com/office/drawing/2014/main" id="{77EA3FAC-9D2A-CEA3-0750-E550FFFF83AB}"/>
                </a:ext>
              </a:extLst>
            </p:cNvPr>
            <p:cNvSpPr>
              <a:spLocks/>
            </p:cNvSpPr>
            <p:nvPr/>
          </p:nvSpPr>
          <p:spPr bwMode="auto">
            <a:xfrm>
              <a:off x="-1376330" y="2071078"/>
              <a:ext cx="11113" cy="61913"/>
            </a:xfrm>
            <a:custGeom>
              <a:avLst/>
              <a:gdLst>
                <a:gd name="T0" fmla="*/ 5 w 11"/>
                <a:gd name="T1" fmla="*/ 60 h 60"/>
                <a:gd name="T2" fmla="*/ 0 w 11"/>
                <a:gd name="T3" fmla="*/ 54 h 60"/>
                <a:gd name="T4" fmla="*/ 0 w 11"/>
                <a:gd name="T5" fmla="*/ 5 h 60"/>
                <a:gd name="T6" fmla="*/ 5 w 11"/>
                <a:gd name="T7" fmla="*/ 0 h 60"/>
                <a:gd name="T8" fmla="*/ 11 w 11"/>
                <a:gd name="T9" fmla="*/ 5 h 60"/>
                <a:gd name="T10" fmla="*/ 11 w 11"/>
                <a:gd name="T11" fmla="*/ 54 h 60"/>
                <a:gd name="T12" fmla="*/ 5 w 11"/>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1" h="60">
                  <a:moveTo>
                    <a:pt x="5" y="60"/>
                  </a:moveTo>
                  <a:cubicBezTo>
                    <a:pt x="2" y="60"/>
                    <a:pt x="0" y="57"/>
                    <a:pt x="0" y="54"/>
                  </a:cubicBezTo>
                  <a:cubicBezTo>
                    <a:pt x="0" y="5"/>
                    <a:pt x="0" y="5"/>
                    <a:pt x="0" y="5"/>
                  </a:cubicBezTo>
                  <a:cubicBezTo>
                    <a:pt x="0" y="2"/>
                    <a:pt x="2" y="0"/>
                    <a:pt x="5" y="0"/>
                  </a:cubicBezTo>
                  <a:cubicBezTo>
                    <a:pt x="8" y="0"/>
                    <a:pt x="11" y="2"/>
                    <a:pt x="11" y="5"/>
                  </a:cubicBezTo>
                  <a:cubicBezTo>
                    <a:pt x="11" y="54"/>
                    <a:pt x="11" y="54"/>
                    <a:pt x="11" y="54"/>
                  </a:cubicBezTo>
                  <a:cubicBezTo>
                    <a:pt x="11" y="57"/>
                    <a:pt x="8" y="60"/>
                    <a:pt x="5"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5" name="Freeform 1469">
              <a:extLst>
                <a:ext uri="{FF2B5EF4-FFF2-40B4-BE49-F238E27FC236}">
                  <a16:creationId xmlns:a16="http://schemas.microsoft.com/office/drawing/2014/main" id="{FCBDA97C-3357-351B-5763-7F75DE1503FB}"/>
                </a:ext>
              </a:extLst>
            </p:cNvPr>
            <p:cNvSpPr>
              <a:spLocks/>
            </p:cNvSpPr>
            <p:nvPr/>
          </p:nvSpPr>
          <p:spPr bwMode="auto">
            <a:xfrm>
              <a:off x="-1270000" y="2071068"/>
              <a:ext cx="11113" cy="61913"/>
            </a:xfrm>
            <a:custGeom>
              <a:avLst/>
              <a:gdLst>
                <a:gd name="T0" fmla="*/ 6 w 11"/>
                <a:gd name="T1" fmla="*/ 60 h 60"/>
                <a:gd name="T2" fmla="*/ 0 w 11"/>
                <a:gd name="T3" fmla="*/ 54 h 60"/>
                <a:gd name="T4" fmla="*/ 0 w 11"/>
                <a:gd name="T5" fmla="*/ 5 h 60"/>
                <a:gd name="T6" fmla="*/ 6 w 11"/>
                <a:gd name="T7" fmla="*/ 0 h 60"/>
                <a:gd name="T8" fmla="*/ 11 w 11"/>
                <a:gd name="T9" fmla="*/ 5 h 60"/>
                <a:gd name="T10" fmla="*/ 11 w 11"/>
                <a:gd name="T11" fmla="*/ 54 h 60"/>
                <a:gd name="T12" fmla="*/ 6 w 11"/>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1" h="60">
                  <a:moveTo>
                    <a:pt x="6" y="60"/>
                  </a:moveTo>
                  <a:cubicBezTo>
                    <a:pt x="3" y="60"/>
                    <a:pt x="0" y="57"/>
                    <a:pt x="0" y="54"/>
                  </a:cubicBezTo>
                  <a:cubicBezTo>
                    <a:pt x="0" y="5"/>
                    <a:pt x="0" y="5"/>
                    <a:pt x="0" y="5"/>
                  </a:cubicBezTo>
                  <a:cubicBezTo>
                    <a:pt x="0" y="2"/>
                    <a:pt x="3" y="0"/>
                    <a:pt x="6" y="0"/>
                  </a:cubicBezTo>
                  <a:cubicBezTo>
                    <a:pt x="9" y="0"/>
                    <a:pt x="11" y="2"/>
                    <a:pt x="11" y="5"/>
                  </a:cubicBezTo>
                  <a:cubicBezTo>
                    <a:pt x="11" y="54"/>
                    <a:pt x="11" y="54"/>
                    <a:pt x="11" y="54"/>
                  </a:cubicBezTo>
                  <a:cubicBezTo>
                    <a:pt x="11" y="57"/>
                    <a:pt x="9" y="60"/>
                    <a:pt x="6"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6" name="Shape60_20200717_142846">
            <a:extLst>
              <a:ext uri="{FF2B5EF4-FFF2-40B4-BE49-F238E27FC236}">
                <a16:creationId xmlns:a16="http://schemas.microsoft.com/office/drawing/2014/main" id="{D0441883-7011-FA65-DA63-921C58683C20}"/>
              </a:ext>
            </a:extLst>
          </p:cNvPr>
          <p:cNvGrpSpPr>
            <a:grpSpLocks noChangeAspect="1"/>
          </p:cNvGrpSpPr>
          <p:nvPr/>
        </p:nvGrpSpPr>
        <p:grpSpPr>
          <a:xfrm>
            <a:off x="1905862" y="3909172"/>
            <a:ext cx="546936" cy="450976"/>
            <a:chOff x="-3535362" y="3395047"/>
            <a:chExt cx="361950" cy="298446"/>
          </a:xfrm>
          <a:solidFill>
            <a:schemeClr val="accent1"/>
          </a:solidFill>
        </p:grpSpPr>
        <p:sp>
          <p:nvSpPr>
            <p:cNvPr id="37" name="Freeform 1609">
              <a:extLst>
                <a:ext uri="{FF2B5EF4-FFF2-40B4-BE49-F238E27FC236}">
                  <a16:creationId xmlns:a16="http://schemas.microsoft.com/office/drawing/2014/main" id="{AE0D4F3B-4123-39CE-A279-5DFC13A86378}"/>
                </a:ext>
              </a:extLst>
            </p:cNvPr>
            <p:cNvSpPr>
              <a:spLocks/>
            </p:cNvSpPr>
            <p:nvPr/>
          </p:nvSpPr>
          <p:spPr bwMode="auto">
            <a:xfrm>
              <a:off x="-3441700" y="3450605"/>
              <a:ext cx="71438" cy="104775"/>
            </a:xfrm>
            <a:custGeom>
              <a:avLst/>
              <a:gdLst>
                <a:gd name="T0" fmla="*/ 34 w 69"/>
                <a:gd name="T1" fmla="*/ 101 h 101"/>
                <a:gd name="T2" fmla="*/ 2 w 69"/>
                <a:gd name="T3" fmla="*/ 85 h 101"/>
                <a:gd name="T4" fmla="*/ 3 w 69"/>
                <a:gd name="T5" fmla="*/ 77 h 101"/>
                <a:gd name="T6" fmla="*/ 11 w 69"/>
                <a:gd name="T7" fmla="*/ 78 h 101"/>
                <a:gd name="T8" fmla="*/ 49 w 69"/>
                <a:gd name="T9" fmla="*/ 86 h 101"/>
                <a:gd name="T10" fmla="*/ 49 w 69"/>
                <a:gd name="T11" fmla="*/ 86 h 101"/>
                <a:gd name="T12" fmla="*/ 57 w 69"/>
                <a:gd name="T13" fmla="*/ 71 h 101"/>
                <a:gd name="T14" fmla="*/ 45 w 69"/>
                <a:gd name="T15" fmla="*/ 57 h 101"/>
                <a:gd name="T16" fmla="*/ 21 w 69"/>
                <a:gd name="T17" fmla="*/ 50 h 101"/>
                <a:gd name="T18" fmla="*/ 2 w 69"/>
                <a:gd name="T19" fmla="*/ 25 h 101"/>
                <a:gd name="T20" fmla="*/ 35 w 69"/>
                <a:gd name="T21" fmla="*/ 0 h 101"/>
                <a:gd name="T22" fmla="*/ 35 w 69"/>
                <a:gd name="T23" fmla="*/ 0 h 101"/>
                <a:gd name="T24" fmla="*/ 68 w 69"/>
                <a:gd name="T25" fmla="*/ 22 h 101"/>
                <a:gd name="T26" fmla="*/ 64 w 69"/>
                <a:gd name="T27" fmla="*/ 29 h 101"/>
                <a:gd name="T28" fmla="*/ 57 w 69"/>
                <a:gd name="T29" fmla="*/ 25 h 101"/>
                <a:gd name="T30" fmla="*/ 35 w 69"/>
                <a:gd name="T31" fmla="*/ 11 h 101"/>
                <a:gd name="T32" fmla="*/ 13 w 69"/>
                <a:gd name="T33" fmla="*/ 25 h 101"/>
                <a:gd name="T34" fmla="*/ 24 w 69"/>
                <a:gd name="T35" fmla="*/ 39 h 101"/>
                <a:gd name="T36" fmla="*/ 48 w 69"/>
                <a:gd name="T37" fmla="*/ 46 h 101"/>
                <a:gd name="T38" fmla="*/ 68 w 69"/>
                <a:gd name="T39" fmla="*/ 70 h 101"/>
                <a:gd name="T40" fmla="*/ 54 w 69"/>
                <a:gd name="T41" fmla="*/ 96 h 101"/>
                <a:gd name="T42" fmla="*/ 34 w 69"/>
                <a:gd name="T4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101">
                  <a:moveTo>
                    <a:pt x="34" y="101"/>
                  </a:moveTo>
                  <a:cubicBezTo>
                    <a:pt x="23" y="101"/>
                    <a:pt x="12" y="97"/>
                    <a:pt x="2" y="85"/>
                  </a:cubicBezTo>
                  <a:cubicBezTo>
                    <a:pt x="0" y="82"/>
                    <a:pt x="1" y="79"/>
                    <a:pt x="3" y="77"/>
                  </a:cubicBezTo>
                  <a:cubicBezTo>
                    <a:pt x="6" y="75"/>
                    <a:pt x="9" y="76"/>
                    <a:pt x="11" y="78"/>
                  </a:cubicBezTo>
                  <a:cubicBezTo>
                    <a:pt x="26" y="98"/>
                    <a:pt x="48" y="87"/>
                    <a:pt x="49" y="86"/>
                  </a:cubicBezTo>
                  <a:cubicBezTo>
                    <a:pt x="49" y="86"/>
                    <a:pt x="49" y="86"/>
                    <a:pt x="49" y="86"/>
                  </a:cubicBezTo>
                  <a:cubicBezTo>
                    <a:pt x="50" y="86"/>
                    <a:pt x="58" y="82"/>
                    <a:pt x="57" y="71"/>
                  </a:cubicBezTo>
                  <a:cubicBezTo>
                    <a:pt x="56" y="60"/>
                    <a:pt x="45" y="57"/>
                    <a:pt x="45" y="57"/>
                  </a:cubicBezTo>
                  <a:cubicBezTo>
                    <a:pt x="45" y="57"/>
                    <a:pt x="33" y="53"/>
                    <a:pt x="21" y="50"/>
                  </a:cubicBezTo>
                  <a:cubicBezTo>
                    <a:pt x="8" y="46"/>
                    <a:pt x="1" y="37"/>
                    <a:pt x="2" y="25"/>
                  </a:cubicBezTo>
                  <a:cubicBezTo>
                    <a:pt x="2" y="19"/>
                    <a:pt x="4" y="0"/>
                    <a:pt x="35" y="0"/>
                  </a:cubicBezTo>
                  <a:cubicBezTo>
                    <a:pt x="35" y="0"/>
                    <a:pt x="35" y="0"/>
                    <a:pt x="35" y="0"/>
                  </a:cubicBezTo>
                  <a:cubicBezTo>
                    <a:pt x="56" y="0"/>
                    <a:pt x="66" y="15"/>
                    <a:pt x="68" y="22"/>
                  </a:cubicBezTo>
                  <a:cubicBezTo>
                    <a:pt x="69" y="25"/>
                    <a:pt x="67" y="28"/>
                    <a:pt x="64" y="29"/>
                  </a:cubicBezTo>
                  <a:cubicBezTo>
                    <a:pt x="61" y="30"/>
                    <a:pt x="58" y="28"/>
                    <a:pt x="57" y="25"/>
                  </a:cubicBezTo>
                  <a:cubicBezTo>
                    <a:pt x="57" y="25"/>
                    <a:pt x="53" y="11"/>
                    <a:pt x="35" y="11"/>
                  </a:cubicBezTo>
                  <a:cubicBezTo>
                    <a:pt x="25" y="11"/>
                    <a:pt x="13" y="13"/>
                    <a:pt x="13" y="25"/>
                  </a:cubicBezTo>
                  <a:cubicBezTo>
                    <a:pt x="12" y="30"/>
                    <a:pt x="14" y="36"/>
                    <a:pt x="24" y="39"/>
                  </a:cubicBezTo>
                  <a:cubicBezTo>
                    <a:pt x="36" y="43"/>
                    <a:pt x="48" y="46"/>
                    <a:pt x="48" y="46"/>
                  </a:cubicBezTo>
                  <a:cubicBezTo>
                    <a:pt x="49" y="46"/>
                    <a:pt x="66" y="52"/>
                    <a:pt x="68" y="70"/>
                  </a:cubicBezTo>
                  <a:cubicBezTo>
                    <a:pt x="69" y="86"/>
                    <a:pt x="59" y="94"/>
                    <a:pt x="54" y="96"/>
                  </a:cubicBezTo>
                  <a:cubicBezTo>
                    <a:pt x="49" y="99"/>
                    <a:pt x="42" y="101"/>
                    <a:pt x="34"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8" name="Freeform 1610">
              <a:extLst>
                <a:ext uri="{FF2B5EF4-FFF2-40B4-BE49-F238E27FC236}">
                  <a16:creationId xmlns:a16="http://schemas.microsoft.com/office/drawing/2014/main" id="{A5E5D34F-9513-C7C3-24AA-65001662CC00}"/>
                </a:ext>
              </a:extLst>
            </p:cNvPr>
            <p:cNvSpPr>
              <a:spLocks/>
            </p:cNvSpPr>
            <p:nvPr/>
          </p:nvSpPr>
          <p:spPr bwMode="auto">
            <a:xfrm>
              <a:off x="-3409950" y="3431555"/>
              <a:ext cx="11113" cy="30163"/>
            </a:xfrm>
            <a:custGeom>
              <a:avLst/>
              <a:gdLst>
                <a:gd name="T0" fmla="*/ 5 w 11"/>
                <a:gd name="T1" fmla="*/ 30 h 30"/>
                <a:gd name="T2" fmla="*/ 0 w 11"/>
                <a:gd name="T3" fmla="*/ 24 h 30"/>
                <a:gd name="T4" fmla="*/ 0 w 11"/>
                <a:gd name="T5" fmla="*/ 5 h 30"/>
                <a:gd name="T6" fmla="*/ 5 w 11"/>
                <a:gd name="T7" fmla="*/ 0 h 30"/>
                <a:gd name="T8" fmla="*/ 11 w 11"/>
                <a:gd name="T9" fmla="*/ 5 h 30"/>
                <a:gd name="T10" fmla="*/ 11 w 11"/>
                <a:gd name="T11" fmla="*/ 24 h 30"/>
                <a:gd name="T12" fmla="*/ 5 w 1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5" y="30"/>
                  </a:moveTo>
                  <a:cubicBezTo>
                    <a:pt x="2" y="30"/>
                    <a:pt x="0" y="27"/>
                    <a:pt x="0" y="24"/>
                  </a:cubicBezTo>
                  <a:cubicBezTo>
                    <a:pt x="0" y="5"/>
                    <a:pt x="0" y="5"/>
                    <a:pt x="0" y="5"/>
                  </a:cubicBezTo>
                  <a:cubicBezTo>
                    <a:pt x="0" y="2"/>
                    <a:pt x="2" y="0"/>
                    <a:pt x="5" y="0"/>
                  </a:cubicBezTo>
                  <a:cubicBezTo>
                    <a:pt x="8" y="0"/>
                    <a:pt x="11" y="2"/>
                    <a:pt x="11" y="5"/>
                  </a:cubicBezTo>
                  <a:cubicBezTo>
                    <a:pt x="11" y="24"/>
                    <a:pt x="11" y="24"/>
                    <a:pt x="11" y="24"/>
                  </a:cubicBezTo>
                  <a:cubicBezTo>
                    <a:pt x="11" y="27"/>
                    <a:pt x="8" y="30"/>
                    <a:pt x="5"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9" name="Freeform 1611">
              <a:extLst>
                <a:ext uri="{FF2B5EF4-FFF2-40B4-BE49-F238E27FC236}">
                  <a16:creationId xmlns:a16="http://schemas.microsoft.com/office/drawing/2014/main" id="{D6EC9677-D666-4EDB-8B93-BE22B10A7563}"/>
                </a:ext>
              </a:extLst>
            </p:cNvPr>
            <p:cNvSpPr>
              <a:spLocks/>
            </p:cNvSpPr>
            <p:nvPr/>
          </p:nvSpPr>
          <p:spPr bwMode="auto">
            <a:xfrm>
              <a:off x="-3409950" y="3545855"/>
              <a:ext cx="11113" cy="30163"/>
            </a:xfrm>
            <a:custGeom>
              <a:avLst/>
              <a:gdLst>
                <a:gd name="T0" fmla="*/ 5 w 11"/>
                <a:gd name="T1" fmla="*/ 30 h 30"/>
                <a:gd name="T2" fmla="*/ 0 w 11"/>
                <a:gd name="T3" fmla="*/ 24 h 30"/>
                <a:gd name="T4" fmla="*/ 0 w 11"/>
                <a:gd name="T5" fmla="*/ 6 h 30"/>
                <a:gd name="T6" fmla="*/ 5 w 11"/>
                <a:gd name="T7" fmla="*/ 0 h 30"/>
                <a:gd name="T8" fmla="*/ 11 w 11"/>
                <a:gd name="T9" fmla="*/ 6 h 30"/>
                <a:gd name="T10" fmla="*/ 11 w 11"/>
                <a:gd name="T11" fmla="*/ 24 h 30"/>
                <a:gd name="T12" fmla="*/ 5 w 1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5" y="30"/>
                  </a:moveTo>
                  <a:cubicBezTo>
                    <a:pt x="2" y="30"/>
                    <a:pt x="0" y="27"/>
                    <a:pt x="0" y="24"/>
                  </a:cubicBezTo>
                  <a:cubicBezTo>
                    <a:pt x="0" y="6"/>
                    <a:pt x="0" y="6"/>
                    <a:pt x="0" y="6"/>
                  </a:cubicBezTo>
                  <a:cubicBezTo>
                    <a:pt x="0" y="3"/>
                    <a:pt x="2" y="0"/>
                    <a:pt x="5" y="0"/>
                  </a:cubicBezTo>
                  <a:cubicBezTo>
                    <a:pt x="8" y="0"/>
                    <a:pt x="11" y="3"/>
                    <a:pt x="11" y="6"/>
                  </a:cubicBezTo>
                  <a:cubicBezTo>
                    <a:pt x="11" y="24"/>
                    <a:pt x="11" y="24"/>
                    <a:pt x="11" y="24"/>
                  </a:cubicBezTo>
                  <a:cubicBezTo>
                    <a:pt x="11" y="27"/>
                    <a:pt x="8" y="30"/>
                    <a:pt x="5"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0" name="Freeform 1613">
              <a:extLst>
                <a:ext uri="{FF2B5EF4-FFF2-40B4-BE49-F238E27FC236}">
                  <a16:creationId xmlns:a16="http://schemas.microsoft.com/office/drawing/2014/main" id="{AE4E888B-657C-F158-C3B7-5FFCEE5C5A3D}"/>
                </a:ext>
              </a:extLst>
            </p:cNvPr>
            <p:cNvSpPr>
              <a:spLocks noEditPoints="1"/>
            </p:cNvSpPr>
            <p:nvPr/>
          </p:nvSpPr>
          <p:spPr bwMode="auto">
            <a:xfrm>
              <a:off x="-3535362" y="3395047"/>
              <a:ext cx="260350" cy="254000"/>
            </a:xfrm>
            <a:custGeom>
              <a:avLst/>
              <a:gdLst>
                <a:gd name="T0" fmla="*/ 40 w 251"/>
                <a:gd name="T1" fmla="*/ 244 h 244"/>
                <a:gd name="T2" fmla="*/ 35 w 251"/>
                <a:gd name="T3" fmla="*/ 243 h 244"/>
                <a:gd name="T4" fmla="*/ 27 w 251"/>
                <a:gd name="T5" fmla="*/ 231 h 244"/>
                <a:gd name="T6" fmla="*/ 27 w 251"/>
                <a:gd name="T7" fmla="*/ 207 h 244"/>
                <a:gd name="T8" fmla="*/ 0 w 251"/>
                <a:gd name="T9" fmla="*/ 175 h 244"/>
                <a:gd name="T10" fmla="*/ 0 w 251"/>
                <a:gd name="T11" fmla="*/ 32 h 244"/>
                <a:gd name="T12" fmla="*/ 33 w 251"/>
                <a:gd name="T13" fmla="*/ 0 h 244"/>
                <a:gd name="T14" fmla="*/ 219 w 251"/>
                <a:gd name="T15" fmla="*/ 0 h 244"/>
                <a:gd name="T16" fmla="*/ 251 w 251"/>
                <a:gd name="T17" fmla="*/ 32 h 244"/>
                <a:gd name="T18" fmla="*/ 251 w 251"/>
                <a:gd name="T19" fmla="*/ 175 h 244"/>
                <a:gd name="T20" fmla="*/ 219 w 251"/>
                <a:gd name="T21" fmla="*/ 208 h 244"/>
                <a:gd name="T22" fmla="*/ 83 w 251"/>
                <a:gd name="T23" fmla="*/ 208 h 244"/>
                <a:gd name="T24" fmla="*/ 49 w 251"/>
                <a:gd name="T25" fmla="*/ 240 h 244"/>
                <a:gd name="T26" fmla="*/ 40 w 251"/>
                <a:gd name="T27" fmla="*/ 244 h 244"/>
                <a:gd name="T28" fmla="*/ 33 w 251"/>
                <a:gd name="T29" fmla="*/ 11 h 244"/>
                <a:gd name="T30" fmla="*/ 11 w 251"/>
                <a:gd name="T31" fmla="*/ 32 h 244"/>
                <a:gd name="T32" fmla="*/ 11 w 251"/>
                <a:gd name="T33" fmla="*/ 175 h 244"/>
                <a:gd name="T34" fmla="*/ 33 w 251"/>
                <a:gd name="T35" fmla="*/ 197 h 244"/>
                <a:gd name="T36" fmla="*/ 38 w 251"/>
                <a:gd name="T37" fmla="*/ 202 h 244"/>
                <a:gd name="T38" fmla="*/ 38 w 251"/>
                <a:gd name="T39" fmla="*/ 231 h 244"/>
                <a:gd name="T40" fmla="*/ 39 w 251"/>
                <a:gd name="T41" fmla="*/ 233 h 244"/>
                <a:gd name="T42" fmla="*/ 41 w 251"/>
                <a:gd name="T43" fmla="*/ 232 h 244"/>
                <a:gd name="T44" fmla="*/ 77 w 251"/>
                <a:gd name="T45" fmla="*/ 198 h 244"/>
                <a:gd name="T46" fmla="*/ 81 w 251"/>
                <a:gd name="T47" fmla="*/ 197 h 244"/>
                <a:gd name="T48" fmla="*/ 219 w 251"/>
                <a:gd name="T49" fmla="*/ 197 h 244"/>
                <a:gd name="T50" fmla="*/ 240 w 251"/>
                <a:gd name="T51" fmla="*/ 175 h 244"/>
                <a:gd name="T52" fmla="*/ 240 w 251"/>
                <a:gd name="T53" fmla="*/ 32 h 244"/>
                <a:gd name="T54" fmla="*/ 219 w 251"/>
                <a:gd name="T55" fmla="*/ 11 h 244"/>
                <a:gd name="T56" fmla="*/ 33 w 251"/>
                <a:gd name="T57" fmla="*/ 1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 h="244">
                  <a:moveTo>
                    <a:pt x="40" y="244"/>
                  </a:moveTo>
                  <a:cubicBezTo>
                    <a:pt x="38" y="244"/>
                    <a:pt x="37" y="244"/>
                    <a:pt x="35" y="243"/>
                  </a:cubicBezTo>
                  <a:cubicBezTo>
                    <a:pt x="30" y="241"/>
                    <a:pt x="27" y="236"/>
                    <a:pt x="27" y="231"/>
                  </a:cubicBezTo>
                  <a:cubicBezTo>
                    <a:pt x="27" y="207"/>
                    <a:pt x="27" y="207"/>
                    <a:pt x="27" y="207"/>
                  </a:cubicBezTo>
                  <a:cubicBezTo>
                    <a:pt x="12" y="204"/>
                    <a:pt x="0" y="191"/>
                    <a:pt x="0" y="175"/>
                  </a:cubicBezTo>
                  <a:cubicBezTo>
                    <a:pt x="0" y="32"/>
                    <a:pt x="0" y="32"/>
                    <a:pt x="0" y="32"/>
                  </a:cubicBezTo>
                  <a:cubicBezTo>
                    <a:pt x="0" y="15"/>
                    <a:pt x="15" y="0"/>
                    <a:pt x="33" y="0"/>
                  </a:cubicBezTo>
                  <a:cubicBezTo>
                    <a:pt x="219" y="0"/>
                    <a:pt x="219" y="0"/>
                    <a:pt x="219" y="0"/>
                  </a:cubicBezTo>
                  <a:cubicBezTo>
                    <a:pt x="236" y="0"/>
                    <a:pt x="251" y="15"/>
                    <a:pt x="251" y="32"/>
                  </a:cubicBezTo>
                  <a:cubicBezTo>
                    <a:pt x="251" y="175"/>
                    <a:pt x="251" y="175"/>
                    <a:pt x="251" y="175"/>
                  </a:cubicBezTo>
                  <a:cubicBezTo>
                    <a:pt x="251" y="193"/>
                    <a:pt x="236" y="208"/>
                    <a:pt x="219" y="208"/>
                  </a:cubicBezTo>
                  <a:cubicBezTo>
                    <a:pt x="83" y="208"/>
                    <a:pt x="83" y="208"/>
                    <a:pt x="83" y="208"/>
                  </a:cubicBezTo>
                  <a:cubicBezTo>
                    <a:pt x="49" y="240"/>
                    <a:pt x="49" y="240"/>
                    <a:pt x="49" y="240"/>
                  </a:cubicBezTo>
                  <a:cubicBezTo>
                    <a:pt x="47" y="243"/>
                    <a:pt x="43" y="244"/>
                    <a:pt x="40" y="244"/>
                  </a:cubicBezTo>
                  <a:close/>
                  <a:moveTo>
                    <a:pt x="33" y="11"/>
                  </a:moveTo>
                  <a:cubicBezTo>
                    <a:pt x="21" y="11"/>
                    <a:pt x="11" y="21"/>
                    <a:pt x="11" y="32"/>
                  </a:cubicBezTo>
                  <a:cubicBezTo>
                    <a:pt x="11" y="175"/>
                    <a:pt x="11" y="175"/>
                    <a:pt x="11" y="175"/>
                  </a:cubicBezTo>
                  <a:cubicBezTo>
                    <a:pt x="11" y="187"/>
                    <a:pt x="21" y="197"/>
                    <a:pt x="33" y="197"/>
                  </a:cubicBezTo>
                  <a:cubicBezTo>
                    <a:pt x="36" y="197"/>
                    <a:pt x="38" y="199"/>
                    <a:pt x="38" y="202"/>
                  </a:cubicBezTo>
                  <a:cubicBezTo>
                    <a:pt x="38" y="231"/>
                    <a:pt x="38" y="231"/>
                    <a:pt x="38" y="231"/>
                  </a:cubicBezTo>
                  <a:cubicBezTo>
                    <a:pt x="38" y="232"/>
                    <a:pt x="39" y="233"/>
                    <a:pt x="39" y="233"/>
                  </a:cubicBezTo>
                  <a:cubicBezTo>
                    <a:pt x="40" y="233"/>
                    <a:pt x="41" y="233"/>
                    <a:pt x="41" y="232"/>
                  </a:cubicBezTo>
                  <a:cubicBezTo>
                    <a:pt x="77" y="198"/>
                    <a:pt x="77" y="198"/>
                    <a:pt x="77" y="198"/>
                  </a:cubicBezTo>
                  <a:cubicBezTo>
                    <a:pt x="78" y="197"/>
                    <a:pt x="79" y="197"/>
                    <a:pt x="81" y="197"/>
                  </a:cubicBezTo>
                  <a:cubicBezTo>
                    <a:pt x="219" y="197"/>
                    <a:pt x="219" y="197"/>
                    <a:pt x="219" y="197"/>
                  </a:cubicBezTo>
                  <a:cubicBezTo>
                    <a:pt x="230" y="197"/>
                    <a:pt x="240" y="187"/>
                    <a:pt x="240" y="175"/>
                  </a:cubicBezTo>
                  <a:cubicBezTo>
                    <a:pt x="240" y="32"/>
                    <a:pt x="240" y="32"/>
                    <a:pt x="240" y="32"/>
                  </a:cubicBezTo>
                  <a:cubicBezTo>
                    <a:pt x="240" y="21"/>
                    <a:pt x="230" y="11"/>
                    <a:pt x="219" y="11"/>
                  </a:cubicBezTo>
                  <a:lnTo>
                    <a:pt x="33" y="1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1" name="Freeform 1614">
              <a:extLst>
                <a:ext uri="{FF2B5EF4-FFF2-40B4-BE49-F238E27FC236}">
                  <a16:creationId xmlns:a16="http://schemas.microsoft.com/office/drawing/2014/main" id="{1B1857A7-8CEE-AC0D-34E8-586795294EE2}"/>
                </a:ext>
              </a:extLst>
            </p:cNvPr>
            <p:cNvSpPr>
              <a:spLocks/>
            </p:cNvSpPr>
            <p:nvPr/>
          </p:nvSpPr>
          <p:spPr bwMode="auto">
            <a:xfrm>
              <a:off x="-3432175" y="3441080"/>
              <a:ext cx="258763" cy="252413"/>
            </a:xfrm>
            <a:custGeom>
              <a:avLst/>
              <a:gdLst>
                <a:gd name="T0" fmla="*/ 211 w 250"/>
                <a:gd name="T1" fmla="*/ 244 h 244"/>
                <a:gd name="T2" fmla="*/ 202 w 250"/>
                <a:gd name="T3" fmla="*/ 241 h 244"/>
                <a:gd name="T4" fmla="*/ 168 w 250"/>
                <a:gd name="T5" fmla="*/ 208 h 244"/>
                <a:gd name="T6" fmla="*/ 32 w 250"/>
                <a:gd name="T7" fmla="*/ 208 h 244"/>
                <a:gd name="T8" fmla="*/ 0 w 250"/>
                <a:gd name="T9" fmla="*/ 176 h 244"/>
                <a:gd name="T10" fmla="*/ 0 w 250"/>
                <a:gd name="T11" fmla="*/ 160 h 244"/>
                <a:gd name="T12" fmla="*/ 5 w 250"/>
                <a:gd name="T13" fmla="*/ 155 h 244"/>
                <a:gd name="T14" fmla="*/ 11 w 250"/>
                <a:gd name="T15" fmla="*/ 160 h 244"/>
                <a:gd name="T16" fmla="*/ 11 w 250"/>
                <a:gd name="T17" fmla="*/ 176 h 244"/>
                <a:gd name="T18" fmla="*/ 32 w 250"/>
                <a:gd name="T19" fmla="*/ 197 h 244"/>
                <a:gd name="T20" fmla="*/ 170 w 250"/>
                <a:gd name="T21" fmla="*/ 197 h 244"/>
                <a:gd name="T22" fmla="*/ 174 w 250"/>
                <a:gd name="T23" fmla="*/ 198 h 244"/>
                <a:gd name="T24" fmla="*/ 209 w 250"/>
                <a:gd name="T25" fmla="*/ 233 h 244"/>
                <a:gd name="T26" fmla="*/ 211 w 250"/>
                <a:gd name="T27" fmla="*/ 233 h 244"/>
                <a:gd name="T28" fmla="*/ 213 w 250"/>
                <a:gd name="T29" fmla="*/ 231 h 244"/>
                <a:gd name="T30" fmla="*/ 213 w 250"/>
                <a:gd name="T31" fmla="*/ 202 h 244"/>
                <a:gd name="T32" fmla="*/ 218 w 250"/>
                <a:gd name="T33" fmla="*/ 197 h 244"/>
                <a:gd name="T34" fmla="*/ 239 w 250"/>
                <a:gd name="T35" fmla="*/ 176 h 244"/>
                <a:gd name="T36" fmla="*/ 239 w 250"/>
                <a:gd name="T37" fmla="*/ 33 h 244"/>
                <a:gd name="T38" fmla="*/ 218 w 250"/>
                <a:gd name="T39" fmla="*/ 11 h 244"/>
                <a:gd name="T40" fmla="*/ 150 w 250"/>
                <a:gd name="T41" fmla="*/ 11 h 244"/>
                <a:gd name="T42" fmla="*/ 144 w 250"/>
                <a:gd name="T43" fmla="*/ 6 h 244"/>
                <a:gd name="T44" fmla="*/ 150 w 250"/>
                <a:gd name="T45" fmla="*/ 0 h 244"/>
                <a:gd name="T46" fmla="*/ 218 w 250"/>
                <a:gd name="T47" fmla="*/ 0 h 244"/>
                <a:gd name="T48" fmla="*/ 250 w 250"/>
                <a:gd name="T49" fmla="*/ 33 h 244"/>
                <a:gd name="T50" fmla="*/ 250 w 250"/>
                <a:gd name="T51" fmla="*/ 176 h 244"/>
                <a:gd name="T52" fmla="*/ 224 w 250"/>
                <a:gd name="T53" fmla="*/ 207 h 244"/>
                <a:gd name="T54" fmla="*/ 224 w 250"/>
                <a:gd name="T55" fmla="*/ 231 h 244"/>
                <a:gd name="T56" fmla="*/ 216 w 250"/>
                <a:gd name="T57" fmla="*/ 243 h 244"/>
                <a:gd name="T58" fmla="*/ 211 w 250"/>
                <a:gd name="T59"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244">
                  <a:moveTo>
                    <a:pt x="211" y="244"/>
                  </a:moveTo>
                  <a:cubicBezTo>
                    <a:pt x="207" y="244"/>
                    <a:pt x="204" y="243"/>
                    <a:pt x="202" y="241"/>
                  </a:cubicBezTo>
                  <a:cubicBezTo>
                    <a:pt x="168" y="208"/>
                    <a:pt x="168" y="208"/>
                    <a:pt x="168" y="208"/>
                  </a:cubicBezTo>
                  <a:cubicBezTo>
                    <a:pt x="32" y="208"/>
                    <a:pt x="32" y="208"/>
                    <a:pt x="32" y="208"/>
                  </a:cubicBezTo>
                  <a:cubicBezTo>
                    <a:pt x="14" y="208"/>
                    <a:pt x="0" y="193"/>
                    <a:pt x="0" y="176"/>
                  </a:cubicBezTo>
                  <a:cubicBezTo>
                    <a:pt x="0" y="160"/>
                    <a:pt x="0" y="160"/>
                    <a:pt x="0" y="160"/>
                  </a:cubicBezTo>
                  <a:cubicBezTo>
                    <a:pt x="0" y="157"/>
                    <a:pt x="2" y="155"/>
                    <a:pt x="5" y="155"/>
                  </a:cubicBezTo>
                  <a:cubicBezTo>
                    <a:pt x="8" y="155"/>
                    <a:pt x="11" y="157"/>
                    <a:pt x="11" y="160"/>
                  </a:cubicBezTo>
                  <a:cubicBezTo>
                    <a:pt x="11" y="176"/>
                    <a:pt x="11" y="176"/>
                    <a:pt x="11" y="176"/>
                  </a:cubicBezTo>
                  <a:cubicBezTo>
                    <a:pt x="11" y="187"/>
                    <a:pt x="20" y="197"/>
                    <a:pt x="32" y="197"/>
                  </a:cubicBezTo>
                  <a:cubicBezTo>
                    <a:pt x="170" y="197"/>
                    <a:pt x="170" y="197"/>
                    <a:pt x="170" y="197"/>
                  </a:cubicBezTo>
                  <a:cubicBezTo>
                    <a:pt x="171" y="197"/>
                    <a:pt x="173" y="197"/>
                    <a:pt x="174" y="198"/>
                  </a:cubicBezTo>
                  <a:cubicBezTo>
                    <a:pt x="209" y="233"/>
                    <a:pt x="209" y="233"/>
                    <a:pt x="209" y="233"/>
                  </a:cubicBezTo>
                  <a:cubicBezTo>
                    <a:pt x="210" y="233"/>
                    <a:pt x="211" y="233"/>
                    <a:pt x="211" y="233"/>
                  </a:cubicBezTo>
                  <a:cubicBezTo>
                    <a:pt x="212" y="233"/>
                    <a:pt x="213" y="232"/>
                    <a:pt x="213" y="231"/>
                  </a:cubicBezTo>
                  <a:cubicBezTo>
                    <a:pt x="213" y="202"/>
                    <a:pt x="213" y="202"/>
                    <a:pt x="213" y="202"/>
                  </a:cubicBezTo>
                  <a:cubicBezTo>
                    <a:pt x="213" y="199"/>
                    <a:pt x="215" y="197"/>
                    <a:pt x="218" y="197"/>
                  </a:cubicBezTo>
                  <a:cubicBezTo>
                    <a:pt x="230" y="197"/>
                    <a:pt x="239" y="187"/>
                    <a:pt x="239" y="176"/>
                  </a:cubicBezTo>
                  <a:cubicBezTo>
                    <a:pt x="239" y="33"/>
                    <a:pt x="239" y="33"/>
                    <a:pt x="239" y="33"/>
                  </a:cubicBezTo>
                  <a:cubicBezTo>
                    <a:pt x="239" y="21"/>
                    <a:pt x="230" y="11"/>
                    <a:pt x="218" y="11"/>
                  </a:cubicBezTo>
                  <a:cubicBezTo>
                    <a:pt x="150" y="11"/>
                    <a:pt x="150" y="11"/>
                    <a:pt x="150" y="11"/>
                  </a:cubicBezTo>
                  <a:cubicBezTo>
                    <a:pt x="147" y="11"/>
                    <a:pt x="144" y="9"/>
                    <a:pt x="144" y="6"/>
                  </a:cubicBezTo>
                  <a:cubicBezTo>
                    <a:pt x="144" y="3"/>
                    <a:pt x="147" y="0"/>
                    <a:pt x="150" y="0"/>
                  </a:cubicBezTo>
                  <a:cubicBezTo>
                    <a:pt x="218" y="0"/>
                    <a:pt x="218" y="0"/>
                    <a:pt x="218" y="0"/>
                  </a:cubicBezTo>
                  <a:cubicBezTo>
                    <a:pt x="236" y="0"/>
                    <a:pt x="250" y="15"/>
                    <a:pt x="250" y="33"/>
                  </a:cubicBezTo>
                  <a:cubicBezTo>
                    <a:pt x="250" y="176"/>
                    <a:pt x="250" y="176"/>
                    <a:pt x="250" y="176"/>
                  </a:cubicBezTo>
                  <a:cubicBezTo>
                    <a:pt x="250" y="191"/>
                    <a:pt x="239" y="205"/>
                    <a:pt x="224" y="207"/>
                  </a:cubicBezTo>
                  <a:cubicBezTo>
                    <a:pt x="224" y="231"/>
                    <a:pt x="224" y="231"/>
                    <a:pt x="224" y="231"/>
                  </a:cubicBezTo>
                  <a:cubicBezTo>
                    <a:pt x="224" y="237"/>
                    <a:pt x="221" y="241"/>
                    <a:pt x="216" y="243"/>
                  </a:cubicBezTo>
                  <a:cubicBezTo>
                    <a:pt x="214" y="244"/>
                    <a:pt x="212" y="244"/>
                    <a:pt x="211" y="24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2" name="Shape61_20200717_142846">
            <a:extLst>
              <a:ext uri="{FF2B5EF4-FFF2-40B4-BE49-F238E27FC236}">
                <a16:creationId xmlns:a16="http://schemas.microsoft.com/office/drawing/2014/main" id="{5E37F198-47AB-0BF5-08B3-225F3E596737}"/>
              </a:ext>
            </a:extLst>
          </p:cNvPr>
          <p:cNvGrpSpPr>
            <a:grpSpLocks noChangeAspect="1"/>
          </p:cNvGrpSpPr>
          <p:nvPr/>
        </p:nvGrpSpPr>
        <p:grpSpPr>
          <a:xfrm>
            <a:off x="1965834" y="5148765"/>
            <a:ext cx="426994" cy="582911"/>
            <a:chOff x="173037" y="2130425"/>
            <a:chExt cx="282575" cy="385756"/>
          </a:xfrm>
          <a:solidFill>
            <a:schemeClr val="accent1"/>
          </a:solidFill>
        </p:grpSpPr>
        <p:sp>
          <p:nvSpPr>
            <p:cNvPr id="43" name="Freeform 408">
              <a:extLst>
                <a:ext uri="{FF2B5EF4-FFF2-40B4-BE49-F238E27FC236}">
                  <a16:creationId xmlns:a16="http://schemas.microsoft.com/office/drawing/2014/main" id="{DC1B7DCA-7365-C8FB-28F7-DC2A4355B0A5}"/>
                </a:ext>
              </a:extLst>
            </p:cNvPr>
            <p:cNvSpPr>
              <a:spLocks/>
            </p:cNvSpPr>
            <p:nvPr/>
          </p:nvSpPr>
          <p:spPr bwMode="auto">
            <a:xfrm>
              <a:off x="276225" y="2325682"/>
              <a:ext cx="74613" cy="107949"/>
            </a:xfrm>
            <a:custGeom>
              <a:avLst/>
              <a:gdLst>
                <a:gd name="T0" fmla="*/ 16 w 33"/>
                <a:gd name="T1" fmla="*/ 48 h 48"/>
                <a:gd name="T2" fmla="*/ 1 w 33"/>
                <a:gd name="T3" fmla="*/ 41 h 48"/>
                <a:gd name="T4" fmla="*/ 1 w 33"/>
                <a:gd name="T5" fmla="*/ 37 h 48"/>
                <a:gd name="T6" fmla="*/ 5 w 33"/>
                <a:gd name="T7" fmla="*/ 38 h 48"/>
                <a:gd name="T8" fmla="*/ 23 w 33"/>
                <a:gd name="T9" fmla="*/ 42 h 48"/>
                <a:gd name="T10" fmla="*/ 23 w 33"/>
                <a:gd name="T11" fmla="*/ 42 h 48"/>
                <a:gd name="T12" fmla="*/ 27 w 33"/>
                <a:gd name="T13" fmla="*/ 34 h 48"/>
                <a:gd name="T14" fmla="*/ 21 w 33"/>
                <a:gd name="T15" fmla="*/ 27 h 48"/>
                <a:gd name="T16" fmla="*/ 10 w 33"/>
                <a:gd name="T17" fmla="*/ 24 h 48"/>
                <a:gd name="T18" fmla="*/ 1 w 33"/>
                <a:gd name="T19" fmla="*/ 12 h 48"/>
                <a:gd name="T20" fmla="*/ 4 w 33"/>
                <a:gd name="T21" fmla="*/ 4 h 48"/>
                <a:gd name="T22" fmla="*/ 17 w 33"/>
                <a:gd name="T23" fmla="*/ 0 h 48"/>
                <a:gd name="T24" fmla="*/ 32 w 33"/>
                <a:gd name="T25" fmla="*/ 11 h 48"/>
                <a:gd name="T26" fmla="*/ 31 w 33"/>
                <a:gd name="T27" fmla="*/ 14 h 48"/>
                <a:gd name="T28" fmla="*/ 27 w 33"/>
                <a:gd name="T29" fmla="*/ 12 h 48"/>
                <a:gd name="T30" fmla="*/ 17 w 33"/>
                <a:gd name="T31" fmla="*/ 5 h 48"/>
                <a:gd name="T32" fmla="*/ 8 w 33"/>
                <a:gd name="T33" fmla="*/ 7 h 48"/>
                <a:gd name="T34" fmla="*/ 6 w 33"/>
                <a:gd name="T35" fmla="*/ 12 h 48"/>
                <a:gd name="T36" fmla="*/ 11 w 33"/>
                <a:gd name="T37" fmla="*/ 19 h 48"/>
                <a:gd name="T38" fmla="*/ 23 w 33"/>
                <a:gd name="T39" fmla="*/ 22 h 48"/>
                <a:gd name="T40" fmla="*/ 32 w 33"/>
                <a:gd name="T41" fmla="*/ 34 h 48"/>
                <a:gd name="T42" fmla="*/ 25 w 33"/>
                <a:gd name="T43" fmla="*/ 46 h 48"/>
                <a:gd name="T44" fmla="*/ 16 w 33"/>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48">
                  <a:moveTo>
                    <a:pt x="16" y="48"/>
                  </a:moveTo>
                  <a:cubicBezTo>
                    <a:pt x="11" y="48"/>
                    <a:pt x="5" y="46"/>
                    <a:pt x="1" y="41"/>
                  </a:cubicBezTo>
                  <a:cubicBezTo>
                    <a:pt x="0" y="40"/>
                    <a:pt x="0" y="38"/>
                    <a:pt x="1" y="37"/>
                  </a:cubicBezTo>
                  <a:cubicBezTo>
                    <a:pt x="2" y="36"/>
                    <a:pt x="4" y="37"/>
                    <a:pt x="5" y="38"/>
                  </a:cubicBezTo>
                  <a:cubicBezTo>
                    <a:pt x="12" y="47"/>
                    <a:pt x="23" y="42"/>
                    <a:pt x="23" y="42"/>
                  </a:cubicBezTo>
                  <a:cubicBezTo>
                    <a:pt x="23" y="42"/>
                    <a:pt x="23" y="42"/>
                    <a:pt x="23" y="42"/>
                  </a:cubicBezTo>
                  <a:cubicBezTo>
                    <a:pt x="24" y="41"/>
                    <a:pt x="28" y="40"/>
                    <a:pt x="27" y="34"/>
                  </a:cubicBezTo>
                  <a:cubicBezTo>
                    <a:pt x="27" y="29"/>
                    <a:pt x="22" y="27"/>
                    <a:pt x="21" y="27"/>
                  </a:cubicBezTo>
                  <a:cubicBezTo>
                    <a:pt x="21" y="27"/>
                    <a:pt x="16" y="25"/>
                    <a:pt x="10" y="24"/>
                  </a:cubicBezTo>
                  <a:cubicBezTo>
                    <a:pt x="4" y="22"/>
                    <a:pt x="1" y="18"/>
                    <a:pt x="1" y="12"/>
                  </a:cubicBezTo>
                  <a:cubicBezTo>
                    <a:pt x="1" y="9"/>
                    <a:pt x="2" y="6"/>
                    <a:pt x="4" y="4"/>
                  </a:cubicBezTo>
                  <a:cubicBezTo>
                    <a:pt x="7" y="1"/>
                    <a:pt x="11" y="0"/>
                    <a:pt x="17" y="0"/>
                  </a:cubicBezTo>
                  <a:cubicBezTo>
                    <a:pt x="27" y="0"/>
                    <a:pt x="31" y="7"/>
                    <a:pt x="32" y="11"/>
                  </a:cubicBezTo>
                  <a:cubicBezTo>
                    <a:pt x="33" y="12"/>
                    <a:pt x="32" y="13"/>
                    <a:pt x="31" y="14"/>
                  </a:cubicBezTo>
                  <a:cubicBezTo>
                    <a:pt x="29" y="14"/>
                    <a:pt x="28" y="13"/>
                    <a:pt x="27" y="12"/>
                  </a:cubicBezTo>
                  <a:cubicBezTo>
                    <a:pt x="27" y="12"/>
                    <a:pt x="25" y="5"/>
                    <a:pt x="17" y="5"/>
                  </a:cubicBezTo>
                  <a:cubicBezTo>
                    <a:pt x="13" y="5"/>
                    <a:pt x="9" y="6"/>
                    <a:pt x="8" y="7"/>
                  </a:cubicBezTo>
                  <a:cubicBezTo>
                    <a:pt x="6" y="8"/>
                    <a:pt x="6" y="10"/>
                    <a:pt x="6" y="12"/>
                  </a:cubicBezTo>
                  <a:cubicBezTo>
                    <a:pt x="6" y="16"/>
                    <a:pt x="7" y="18"/>
                    <a:pt x="11" y="19"/>
                  </a:cubicBezTo>
                  <a:cubicBezTo>
                    <a:pt x="17" y="21"/>
                    <a:pt x="23" y="22"/>
                    <a:pt x="23" y="22"/>
                  </a:cubicBezTo>
                  <a:cubicBezTo>
                    <a:pt x="23" y="22"/>
                    <a:pt x="31" y="25"/>
                    <a:pt x="32" y="34"/>
                  </a:cubicBezTo>
                  <a:cubicBezTo>
                    <a:pt x="33" y="41"/>
                    <a:pt x="28" y="45"/>
                    <a:pt x="25" y="46"/>
                  </a:cubicBezTo>
                  <a:cubicBezTo>
                    <a:pt x="23" y="47"/>
                    <a:pt x="20" y="48"/>
                    <a:pt x="16"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4" name="Freeform 409">
              <a:extLst>
                <a:ext uri="{FF2B5EF4-FFF2-40B4-BE49-F238E27FC236}">
                  <a16:creationId xmlns:a16="http://schemas.microsoft.com/office/drawing/2014/main" id="{834E427D-A957-B11E-77A7-F088D6C844B9}"/>
                </a:ext>
              </a:extLst>
            </p:cNvPr>
            <p:cNvSpPr>
              <a:spLocks/>
            </p:cNvSpPr>
            <p:nvPr/>
          </p:nvSpPr>
          <p:spPr bwMode="auto">
            <a:xfrm>
              <a:off x="307975" y="2305044"/>
              <a:ext cx="11113" cy="31750"/>
            </a:xfrm>
            <a:custGeom>
              <a:avLst/>
              <a:gdLst>
                <a:gd name="T0" fmla="*/ 3 w 5"/>
                <a:gd name="T1" fmla="*/ 14 h 14"/>
                <a:gd name="T2" fmla="*/ 0 w 5"/>
                <a:gd name="T3" fmla="*/ 12 h 14"/>
                <a:gd name="T4" fmla="*/ 0 w 5"/>
                <a:gd name="T5" fmla="*/ 2 h 14"/>
                <a:gd name="T6" fmla="*/ 3 w 5"/>
                <a:gd name="T7" fmla="*/ 0 h 14"/>
                <a:gd name="T8" fmla="*/ 5 w 5"/>
                <a:gd name="T9" fmla="*/ 2 h 14"/>
                <a:gd name="T10" fmla="*/ 5 w 5"/>
                <a:gd name="T11" fmla="*/ 12 h 14"/>
                <a:gd name="T12" fmla="*/ 3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3" y="14"/>
                  </a:moveTo>
                  <a:cubicBezTo>
                    <a:pt x="1" y="14"/>
                    <a:pt x="0" y="13"/>
                    <a:pt x="0" y="12"/>
                  </a:cubicBezTo>
                  <a:cubicBezTo>
                    <a:pt x="0" y="2"/>
                    <a:pt x="0" y="2"/>
                    <a:pt x="0" y="2"/>
                  </a:cubicBezTo>
                  <a:cubicBezTo>
                    <a:pt x="0" y="1"/>
                    <a:pt x="1" y="0"/>
                    <a:pt x="3" y="0"/>
                  </a:cubicBezTo>
                  <a:cubicBezTo>
                    <a:pt x="4" y="0"/>
                    <a:pt x="5" y="1"/>
                    <a:pt x="5" y="2"/>
                  </a:cubicBezTo>
                  <a:cubicBezTo>
                    <a:pt x="5" y="12"/>
                    <a:pt x="5" y="12"/>
                    <a:pt x="5" y="12"/>
                  </a:cubicBezTo>
                  <a:cubicBezTo>
                    <a:pt x="5" y="13"/>
                    <a:pt x="4" y="14"/>
                    <a:pt x="3"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5" name="Freeform 410">
              <a:extLst>
                <a:ext uri="{FF2B5EF4-FFF2-40B4-BE49-F238E27FC236}">
                  <a16:creationId xmlns:a16="http://schemas.microsoft.com/office/drawing/2014/main" id="{DB85106D-37A7-38D3-15D7-8490BA970E58}"/>
                </a:ext>
              </a:extLst>
            </p:cNvPr>
            <p:cNvSpPr>
              <a:spLocks/>
            </p:cNvSpPr>
            <p:nvPr/>
          </p:nvSpPr>
          <p:spPr bwMode="auto">
            <a:xfrm>
              <a:off x="307975" y="2425693"/>
              <a:ext cx="11113" cy="31750"/>
            </a:xfrm>
            <a:custGeom>
              <a:avLst/>
              <a:gdLst>
                <a:gd name="T0" fmla="*/ 3 w 5"/>
                <a:gd name="T1" fmla="*/ 14 h 14"/>
                <a:gd name="T2" fmla="*/ 0 w 5"/>
                <a:gd name="T3" fmla="*/ 11 h 14"/>
                <a:gd name="T4" fmla="*/ 0 w 5"/>
                <a:gd name="T5" fmla="*/ 2 h 14"/>
                <a:gd name="T6" fmla="*/ 3 w 5"/>
                <a:gd name="T7" fmla="*/ 0 h 14"/>
                <a:gd name="T8" fmla="*/ 5 w 5"/>
                <a:gd name="T9" fmla="*/ 2 h 14"/>
                <a:gd name="T10" fmla="*/ 5 w 5"/>
                <a:gd name="T11" fmla="*/ 11 h 14"/>
                <a:gd name="T12" fmla="*/ 3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3" y="14"/>
                  </a:moveTo>
                  <a:cubicBezTo>
                    <a:pt x="1" y="14"/>
                    <a:pt x="0" y="13"/>
                    <a:pt x="0" y="11"/>
                  </a:cubicBezTo>
                  <a:cubicBezTo>
                    <a:pt x="0" y="2"/>
                    <a:pt x="0" y="2"/>
                    <a:pt x="0" y="2"/>
                  </a:cubicBezTo>
                  <a:cubicBezTo>
                    <a:pt x="0" y="1"/>
                    <a:pt x="1" y="0"/>
                    <a:pt x="3" y="0"/>
                  </a:cubicBezTo>
                  <a:cubicBezTo>
                    <a:pt x="4" y="0"/>
                    <a:pt x="5" y="1"/>
                    <a:pt x="5" y="2"/>
                  </a:cubicBezTo>
                  <a:cubicBezTo>
                    <a:pt x="5" y="11"/>
                    <a:pt x="5" y="11"/>
                    <a:pt x="5" y="11"/>
                  </a:cubicBezTo>
                  <a:cubicBezTo>
                    <a:pt x="5" y="13"/>
                    <a:pt x="4" y="14"/>
                    <a:pt x="3"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6" name="Freeform 411">
              <a:extLst>
                <a:ext uri="{FF2B5EF4-FFF2-40B4-BE49-F238E27FC236}">
                  <a16:creationId xmlns:a16="http://schemas.microsoft.com/office/drawing/2014/main" id="{C90DAAF4-7DD7-1EB7-99AC-B702534A9B90}"/>
                </a:ext>
              </a:extLst>
            </p:cNvPr>
            <p:cNvSpPr>
              <a:spLocks noEditPoints="1"/>
            </p:cNvSpPr>
            <p:nvPr/>
          </p:nvSpPr>
          <p:spPr bwMode="auto">
            <a:xfrm>
              <a:off x="173037" y="2244719"/>
              <a:ext cx="282575" cy="271462"/>
            </a:xfrm>
            <a:custGeom>
              <a:avLst/>
              <a:gdLst>
                <a:gd name="T0" fmla="*/ 62 w 125"/>
                <a:gd name="T1" fmla="*/ 120 h 120"/>
                <a:gd name="T2" fmla="*/ 0 w 125"/>
                <a:gd name="T3" fmla="*/ 84 h 120"/>
                <a:gd name="T4" fmla="*/ 42 w 125"/>
                <a:gd name="T5" fmla="*/ 0 h 120"/>
                <a:gd name="T6" fmla="*/ 44 w 125"/>
                <a:gd name="T7" fmla="*/ 0 h 120"/>
                <a:gd name="T8" fmla="*/ 81 w 125"/>
                <a:gd name="T9" fmla="*/ 0 h 120"/>
                <a:gd name="T10" fmla="*/ 82 w 125"/>
                <a:gd name="T11" fmla="*/ 0 h 120"/>
                <a:gd name="T12" fmla="*/ 125 w 125"/>
                <a:gd name="T13" fmla="*/ 84 h 120"/>
                <a:gd name="T14" fmla="*/ 62 w 125"/>
                <a:gd name="T15" fmla="*/ 120 h 120"/>
                <a:gd name="T16" fmla="*/ 44 w 125"/>
                <a:gd name="T17" fmla="*/ 5 h 120"/>
                <a:gd name="T18" fmla="*/ 5 w 125"/>
                <a:gd name="T19" fmla="*/ 84 h 120"/>
                <a:gd name="T20" fmla="*/ 62 w 125"/>
                <a:gd name="T21" fmla="*/ 115 h 120"/>
                <a:gd name="T22" fmla="*/ 120 w 125"/>
                <a:gd name="T23" fmla="*/ 84 h 120"/>
                <a:gd name="T24" fmla="*/ 80 w 125"/>
                <a:gd name="T25" fmla="*/ 5 h 120"/>
                <a:gd name="T26" fmla="*/ 44 w 125"/>
                <a:gd name="T27" fmla="*/ 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20">
                  <a:moveTo>
                    <a:pt x="62" y="120"/>
                  </a:moveTo>
                  <a:cubicBezTo>
                    <a:pt x="30" y="120"/>
                    <a:pt x="0" y="120"/>
                    <a:pt x="0" y="84"/>
                  </a:cubicBezTo>
                  <a:cubicBezTo>
                    <a:pt x="0" y="57"/>
                    <a:pt x="17" y="16"/>
                    <a:pt x="42" y="0"/>
                  </a:cubicBezTo>
                  <a:cubicBezTo>
                    <a:pt x="43" y="0"/>
                    <a:pt x="43" y="0"/>
                    <a:pt x="44" y="0"/>
                  </a:cubicBezTo>
                  <a:cubicBezTo>
                    <a:pt x="81" y="0"/>
                    <a:pt x="81" y="0"/>
                    <a:pt x="81" y="0"/>
                  </a:cubicBezTo>
                  <a:cubicBezTo>
                    <a:pt x="82" y="0"/>
                    <a:pt x="82" y="0"/>
                    <a:pt x="82" y="0"/>
                  </a:cubicBezTo>
                  <a:cubicBezTo>
                    <a:pt x="108" y="16"/>
                    <a:pt x="125" y="57"/>
                    <a:pt x="125" y="84"/>
                  </a:cubicBezTo>
                  <a:cubicBezTo>
                    <a:pt x="125" y="120"/>
                    <a:pt x="95" y="120"/>
                    <a:pt x="62" y="120"/>
                  </a:cubicBezTo>
                  <a:close/>
                  <a:moveTo>
                    <a:pt x="44" y="5"/>
                  </a:moveTo>
                  <a:cubicBezTo>
                    <a:pt x="21" y="19"/>
                    <a:pt x="5" y="58"/>
                    <a:pt x="5" y="84"/>
                  </a:cubicBezTo>
                  <a:cubicBezTo>
                    <a:pt x="5" y="113"/>
                    <a:pt x="27" y="115"/>
                    <a:pt x="62" y="115"/>
                  </a:cubicBezTo>
                  <a:cubicBezTo>
                    <a:pt x="98" y="115"/>
                    <a:pt x="120" y="113"/>
                    <a:pt x="120" y="84"/>
                  </a:cubicBezTo>
                  <a:cubicBezTo>
                    <a:pt x="120" y="58"/>
                    <a:pt x="103" y="19"/>
                    <a:pt x="80" y="5"/>
                  </a:cubicBezTo>
                  <a:lnTo>
                    <a:pt x="44" y="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7" name="Freeform 412">
              <a:extLst>
                <a:ext uri="{FF2B5EF4-FFF2-40B4-BE49-F238E27FC236}">
                  <a16:creationId xmlns:a16="http://schemas.microsoft.com/office/drawing/2014/main" id="{6792E54E-106C-84CC-7591-F29CBF2F711E}"/>
                </a:ext>
              </a:extLst>
            </p:cNvPr>
            <p:cNvSpPr>
              <a:spLocks noEditPoints="1"/>
            </p:cNvSpPr>
            <p:nvPr/>
          </p:nvSpPr>
          <p:spPr bwMode="auto">
            <a:xfrm>
              <a:off x="247650" y="2209798"/>
              <a:ext cx="133350" cy="46038"/>
            </a:xfrm>
            <a:custGeom>
              <a:avLst/>
              <a:gdLst>
                <a:gd name="T0" fmla="*/ 51 w 59"/>
                <a:gd name="T1" fmla="*/ 20 h 20"/>
                <a:gd name="T2" fmla="*/ 8 w 59"/>
                <a:gd name="T3" fmla="*/ 20 h 20"/>
                <a:gd name="T4" fmla="*/ 0 w 59"/>
                <a:gd name="T5" fmla="*/ 12 h 20"/>
                <a:gd name="T6" fmla="*/ 0 w 59"/>
                <a:gd name="T7" fmla="*/ 8 h 20"/>
                <a:gd name="T8" fmla="*/ 8 w 59"/>
                <a:gd name="T9" fmla="*/ 0 h 20"/>
                <a:gd name="T10" fmla="*/ 51 w 59"/>
                <a:gd name="T11" fmla="*/ 0 h 20"/>
                <a:gd name="T12" fmla="*/ 59 w 59"/>
                <a:gd name="T13" fmla="*/ 8 h 20"/>
                <a:gd name="T14" fmla="*/ 59 w 59"/>
                <a:gd name="T15" fmla="*/ 12 h 20"/>
                <a:gd name="T16" fmla="*/ 51 w 59"/>
                <a:gd name="T17" fmla="*/ 20 h 20"/>
                <a:gd name="T18" fmla="*/ 8 w 59"/>
                <a:gd name="T19" fmla="*/ 4 h 20"/>
                <a:gd name="T20" fmla="*/ 5 w 59"/>
                <a:gd name="T21" fmla="*/ 8 h 20"/>
                <a:gd name="T22" fmla="*/ 5 w 59"/>
                <a:gd name="T23" fmla="*/ 12 h 20"/>
                <a:gd name="T24" fmla="*/ 8 w 59"/>
                <a:gd name="T25" fmla="*/ 15 h 20"/>
                <a:gd name="T26" fmla="*/ 51 w 59"/>
                <a:gd name="T27" fmla="*/ 15 h 20"/>
                <a:gd name="T28" fmla="*/ 54 w 59"/>
                <a:gd name="T29" fmla="*/ 12 h 20"/>
                <a:gd name="T30" fmla="*/ 54 w 59"/>
                <a:gd name="T31" fmla="*/ 8 h 20"/>
                <a:gd name="T32" fmla="*/ 51 w 59"/>
                <a:gd name="T33" fmla="*/ 4 h 20"/>
                <a:gd name="T34" fmla="*/ 8 w 59"/>
                <a:gd name="T3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20">
                  <a:moveTo>
                    <a:pt x="51" y="20"/>
                  </a:moveTo>
                  <a:cubicBezTo>
                    <a:pt x="8" y="20"/>
                    <a:pt x="8" y="20"/>
                    <a:pt x="8" y="20"/>
                  </a:cubicBezTo>
                  <a:cubicBezTo>
                    <a:pt x="3" y="20"/>
                    <a:pt x="0" y="16"/>
                    <a:pt x="0" y="12"/>
                  </a:cubicBezTo>
                  <a:cubicBezTo>
                    <a:pt x="0" y="8"/>
                    <a:pt x="0" y="8"/>
                    <a:pt x="0" y="8"/>
                  </a:cubicBezTo>
                  <a:cubicBezTo>
                    <a:pt x="0" y="3"/>
                    <a:pt x="3" y="0"/>
                    <a:pt x="8" y="0"/>
                  </a:cubicBezTo>
                  <a:cubicBezTo>
                    <a:pt x="51" y="0"/>
                    <a:pt x="51" y="0"/>
                    <a:pt x="51" y="0"/>
                  </a:cubicBezTo>
                  <a:cubicBezTo>
                    <a:pt x="55" y="0"/>
                    <a:pt x="59" y="3"/>
                    <a:pt x="59" y="8"/>
                  </a:cubicBezTo>
                  <a:cubicBezTo>
                    <a:pt x="59" y="12"/>
                    <a:pt x="59" y="12"/>
                    <a:pt x="59" y="12"/>
                  </a:cubicBezTo>
                  <a:cubicBezTo>
                    <a:pt x="59" y="16"/>
                    <a:pt x="55" y="20"/>
                    <a:pt x="51" y="20"/>
                  </a:cubicBezTo>
                  <a:close/>
                  <a:moveTo>
                    <a:pt x="8" y="4"/>
                  </a:moveTo>
                  <a:cubicBezTo>
                    <a:pt x="6" y="4"/>
                    <a:pt x="5" y="6"/>
                    <a:pt x="5" y="8"/>
                  </a:cubicBezTo>
                  <a:cubicBezTo>
                    <a:pt x="5" y="12"/>
                    <a:pt x="5" y="12"/>
                    <a:pt x="5" y="12"/>
                  </a:cubicBezTo>
                  <a:cubicBezTo>
                    <a:pt x="5" y="14"/>
                    <a:pt x="6" y="15"/>
                    <a:pt x="8" y="15"/>
                  </a:cubicBezTo>
                  <a:cubicBezTo>
                    <a:pt x="51" y="15"/>
                    <a:pt x="51" y="15"/>
                    <a:pt x="51" y="15"/>
                  </a:cubicBezTo>
                  <a:cubicBezTo>
                    <a:pt x="53" y="15"/>
                    <a:pt x="54" y="14"/>
                    <a:pt x="54" y="12"/>
                  </a:cubicBezTo>
                  <a:cubicBezTo>
                    <a:pt x="54" y="8"/>
                    <a:pt x="54" y="8"/>
                    <a:pt x="54" y="8"/>
                  </a:cubicBezTo>
                  <a:cubicBezTo>
                    <a:pt x="54" y="6"/>
                    <a:pt x="53" y="4"/>
                    <a:pt x="51" y="4"/>
                  </a:cubicBezTo>
                  <a:lnTo>
                    <a:pt x="8" y="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8" name="Freeform 413">
              <a:extLst>
                <a:ext uri="{FF2B5EF4-FFF2-40B4-BE49-F238E27FC236}">
                  <a16:creationId xmlns:a16="http://schemas.microsoft.com/office/drawing/2014/main" id="{5A20F968-F47A-C935-F39E-C2BE93536558}"/>
                </a:ext>
              </a:extLst>
            </p:cNvPr>
            <p:cNvSpPr>
              <a:spLocks/>
            </p:cNvSpPr>
            <p:nvPr/>
          </p:nvSpPr>
          <p:spPr bwMode="auto">
            <a:xfrm>
              <a:off x="234950" y="2130425"/>
              <a:ext cx="161925" cy="90488"/>
            </a:xfrm>
            <a:custGeom>
              <a:avLst/>
              <a:gdLst>
                <a:gd name="T0" fmla="*/ 53 w 72"/>
                <a:gd name="T1" fmla="*/ 39 h 40"/>
                <a:gd name="T2" fmla="*/ 52 w 72"/>
                <a:gd name="T3" fmla="*/ 39 h 40"/>
                <a:gd name="T4" fmla="*/ 51 w 72"/>
                <a:gd name="T5" fmla="*/ 36 h 40"/>
                <a:gd name="T6" fmla="*/ 65 w 72"/>
                <a:gd name="T7" fmla="*/ 13 h 40"/>
                <a:gd name="T8" fmla="*/ 66 w 72"/>
                <a:gd name="T9" fmla="*/ 10 h 40"/>
                <a:gd name="T10" fmla="*/ 33 w 72"/>
                <a:gd name="T11" fmla="*/ 13 h 40"/>
                <a:gd name="T12" fmla="*/ 17 w 72"/>
                <a:gd name="T13" fmla="*/ 11 h 40"/>
                <a:gd name="T14" fmla="*/ 7 w 72"/>
                <a:gd name="T15" fmla="*/ 8 h 40"/>
                <a:gd name="T16" fmla="*/ 7 w 72"/>
                <a:gd name="T17" fmla="*/ 8 h 40"/>
                <a:gd name="T18" fmla="*/ 24 w 72"/>
                <a:gd name="T19" fmla="*/ 35 h 40"/>
                <a:gd name="T20" fmla="*/ 24 w 72"/>
                <a:gd name="T21" fmla="*/ 39 h 40"/>
                <a:gd name="T22" fmla="*/ 20 w 72"/>
                <a:gd name="T23" fmla="*/ 39 h 40"/>
                <a:gd name="T24" fmla="*/ 3 w 72"/>
                <a:gd name="T25" fmla="*/ 7 h 40"/>
                <a:gd name="T26" fmla="*/ 7 w 72"/>
                <a:gd name="T27" fmla="*/ 3 h 40"/>
                <a:gd name="T28" fmla="*/ 19 w 72"/>
                <a:gd name="T29" fmla="*/ 7 h 40"/>
                <a:gd name="T30" fmla="*/ 31 w 72"/>
                <a:gd name="T31" fmla="*/ 9 h 40"/>
                <a:gd name="T32" fmla="*/ 70 w 72"/>
                <a:gd name="T33" fmla="*/ 7 h 40"/>
                <a:gd name="T34" fmla="*/ 69 w 72"/>
                <a:gd name="T35" fmla="*/ 16 h 40"/>
                <a:gd name="T36" fmla="*/ 55 w 72"/>
                <a:gd name="T37" fmla="*/ 38 h 40"/>
                <a:gd name="T38" fmla="*/ 53 w 72"/>
                <a:gd name="T3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40">
                  <a:moveTo>
                    <a:pt x="53" y="39"/>
                  </a:moveTo>
                  <a:cubicBezTo>
                    <a:pt x="52" y="39"/>
                    <a:pt x="52" y="39"/>
                    <a:pt x="52" y="39"/>
                  </a:cubicBezTo>
                  <a:cubicBezTo>
                    <a:pt x="50" y="38"/>
                    <a:pt x="50" y="37"/>
                    <a:pt x="51" y="36"/>
                  </a:cubicBezTo>
                  <a:cubicBezTo>
                    <a:pt x="51" y="35"/>
                    <a:pt x="55" y="27"/>
                    <a:pt x="65" y="13"/>
                  </a:cubicBezTo>
                  <a:cubicBezTo>
                    <a:pt x="66" y="12"/>
                    <a:pt x="66" y="11"/>
                    <a:pt x="66" y="10"/>
                  </a:cubicBezTo>
                  <a:cubicBezTo>
                    <a:pt x="63" y="7"/>
                    <a:pt x="42" y="9"/>
                    <a:pt x="33" y="13"/>
                  </a:cubicBezTo>
                  <a:cubicBezTo>
                    <a:pt x="26" y="16"/>
                    <a:pt x="21" y="14"/>
                    <a:pt x="17" y="11"/>
                  </a:cubicBezTo>
                  <a:cubicBezTo>
                    <a:pt x="14" y="9"/>
                    <a:pt x="11" y="8"/>
                    <a:pt x="7" y="8"/>
                  </a:cubicBezTo>
                  <a:cubicBezTo>
                    <a:pt x="7" y="8"/>
                    <a:pt x="7" y="8"/>
                    <a:pt x="7" y="8"/>
                  </a:cubicBezTo>
                  <a:cubicBezTo>
                    <a:pt x="7" y="11"/>
                    <a:pt x="14" y="24"/>
                    <a:pt x="24" y="35"/>
                  </a:cubicBezTo>
                  <a:cubicBezTo>
                    <a:pt x="25" y="36"/>
                    <a:pt x="25" y="38"/>
                    <a:pt x="24" y="39"/>
                  </a:cubicBezTo>
                  <a:cubicBezTo>
                    <a:pt x="23" y="40"/>
                    <a:pt x="21" y="40"/>
                    <a:pt x="20" y="39"/>
                  </a:cubicBezTo>
                  <a:cubicBezTo>
                    <a:pt x="14" y="31"/>
                    <a:pt x="0" y="13"/>
                    <a:pt x="3" y="7"/>
                  </a:cubicBezTo>
                  <a:cubicBezTo>
                    <a:pt x="3" y="5"/>
                    <a:pt x="5" y="4"/>
                    <a:pt x="7" y="3"/>
                  </a:cubicBezTo>
                  <a:cubicBezTo>
                    <a:pt x="12" y="3"/>
                    <a:pt x="16" y="5"/>
                    <a:pt x="19" y="7"/>
                  </a:cubicBezTo>
                  <a:cubicBezTo>
                    <a:pt x="23" y="9"/>
                    <a:pt x="26" y="11"/>
                    <a:pt x="31" y="9"/>
                  </a:cubicBezTo>
                  <a:cubicBezTo>
                    <a:pt x="38" y="6"/>
                    <a:pt x="64" y="0"/>
                    <a:pt x="70" y="7"/>
                  </a:cubicBezTo>
                  <a:cubicBezTo>
                    <a:pt x="71" y="9"/>
                    <a:pt x="72" y="11"/>
                    <a:pt x="69" y="16"/>
                  </a:cubicBezTo>
                  <a:cubicBezTo>
                    <a:pt x="60" y="30"/>
                    <a:pt x="55" y="38"/>
                    <a:pt x="55" y="38"/>
                  </a:cubicBezTo>
                  <a:cubicBezTo>
                    <a:pt x="54" y="39"/>
                    <a:pt x="54" y="39"/>
                    <a:pt x="53"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54" name="Shape39_20200717_142846">
            <a:extLst>
              <a:ext uri="{FF2B5EF4-FFF2-40B4-BE49-F238E27FC236}">
                <a16:creationId xmlns:a16="http://schemas.microsoft.com/office/drawing/2014/main" id="{04BA11F5-22CD-2D1A-4781-8C8632239855}"/>
              </a:ext>
            </a:extLst>
          </p:cNvPr>
          <p:cNvGrpSpPr>
            <a:grpSpLocks noChangeAspect="1"/>
          </p:cNvGrpSpPr>
          <p:nvPr/>
        </p:nvGrpSpPr>
        <p:grpSpPr>
          <a:xfrm>
            <a:off x="3216213" y="1259673"/>
            <a:ext cx="537340" cy="527748"/>
            <a:chOff x="-2795534" y="989978"/>
            <a:chExt cx="355593" cy="349250"/>
          </a:xfrm>
          <a:solidFill>
            <a:schemeClr val="accent1"/>
          </a:solidFill>
        </p:grpSpPr>
        <p:sp>
          <p:nvSpPr>
            <p:cNvPr id="55" name="Freeform 1382">
              <a:extLst>
                <a:ext uri="{FF2B5EF4-FFF2-40B4-BE49-F238E27FC236}">
                  <a16:creationId xmlns:a16="http://schemas.microsoft.com/office/drawing/2014/main" id="{3FC22954-0DE5-706E-E78D-058D7FAC4E84}"/>
                </a:ext>
              </a:extLst>
            </p:cNvPr>
            <p:cNvSpPr>
              <a:spLocks noEditPoints="1"/>
            </p:cNvSpPr>
            <p:nvPr/>
          </p:nvSpPr>
          <p:spPr bwMode="auto">
            <a:xfrm>
              <a:off x="-2651072" y="989978"/>
              <a:ext cx="66674" cy="65088"/>
            </a:xfrm>
            <a:custGeom>
              <a:avLst/>
              <a:gdLst>
                <a:gd name="T0" fmla="*/ 32 w 63"/>
                <a:gd name="T1" fmla="*/ 63 h 63"/>
                <a:gd name="T2" fmla="*/ 0 w 63"/>
                <a:gd name="T3" fmla="*/ 32 h 63"/>
                <a:gd name="T4" fmla="*/ 32 w 63"/>
                <a:gd name="T5" fmla="*/ 0 h 63"/>
                <a:gd name="T6" fmla="*/ 63 w 63"/>
                <a:gd name="T7" fmla="*/ 32 h 63"/>
                <a:gd name="T8" fmla="*/ 32 w 63"/>
                <a:gd name="T9" fmla="*/ 63 h 63"/>
                <a:gd name="T10" fmla="*/ 32 w 63"/>
                <a:gd name="T11" fmla="*/ 11 h 63"/>
                <a:gd name="T12" fmla="*/ 11 w 63"/>
                <a:gd name="T13" fmla="*/ 32 h 63"/>
                <a:gd name="T14" fmla="*/ 32 w 63"/>
                <a:gd name="T15" fmla="*/ 52 h 63"/>
                <a:gd name="T16" fmla="*/ 52 w 63"/>
                <a:gd name="T17" fmla="*/ 32 h 63"/>
                <a:gd name="T18" fmla="*/ 32 w 63"/>
                <a:gd name="T19"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2" y="63"/>
                  </a:moveTo>
                  <a:cubicBezTo>
                    <a:pt x="14" y="63"/>
                    <a:pt x="0" y="49"/>
                    <a:pt x="0" y="32"/>
                  </a:cubicBezTo>
                  <a:cubicBezTo>
                    <a:pt x="0" y="14"/>
                    <a:pt x="14" y="0"/>
                    <a:pt x="32" y="0"/>
                  </a:cubicBezTo>
                  <a:cubicBezTo>
                    <a:pt x="49" y="0"/>
                    <a:pt x="63" y="14"/>
                    <a:pt x="63" y="32"/>
                  </a:cubicBezTo>
                  <a:cubicBezTo>
                    <a:pt x="63" y="49"/>
                    <a:pt x="49" y="63"/>
                    <a:pt x="32" y="63"/>
                  </a:cubicBezTo>
                  <a:close/>
                  <a:moveTo>
                    <a:pt x="32" y="11"/>
                  </a:moveTo>
                  <a:cubicBezTo>
                    <a:pt x="20" y="11"/>
                    <a:pt x="11" y="21"/>
                    <a:pt x="11" y="32"/>
                  </a:cubicBezTo>
                  <a:cubicBezTo>
                    <a:pt x="11" y="43"/>
                    <a:pt x="20" y="52"/>
                    <a:pt x="32" y="52"/>
                  </a:cubicBezTo>
                  <a:cubicBezTo>
                    <a:pt x="43" y="52"/>
                    <a:pt x="52" y="43"/>
                    <a:pt x="52" y="32"/>
                  </a:cubicBezTo>
                  <a:cubicBezTo>
                    <a:pt x="52" y="21"/>
                    <a:pt x="43" y="11"/>
                    <a:pt x="3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6" name="Freeform 1383">
              <a:extLst>
                <a:ext uri="{FF2B5EF4-FFF2-40B4-BE49-F238E27FC236}">
                  <a16:creationId xmlns:a16="http://schemas.microsoft.com/office/drawing/2014/main" id="{726E78CD-D847-522C-751C-75D7423839B6}"/>
                </a:ext>
              </a:extLst>
            </p:cNvPr>
            <p:cNvSpPr>
              <a:spLocks noEditPoints="1"/>
            </p:cNvSpPr>
            <p:nvPr/>
          </p:nvSpPr>
          <p:spPr bwMode="auto">
            <a:xfrm>
              <a:off x="-2795534" y="1086815"/>
              <a:ext cx="114298" cy="252413"/>
            </a:xfrm>
            <a:custGeom>
              <a:avLst/>
              <a:gdLst>
                <a:gd name="T0" fmla="*/ 87 w 110"/>
                <a:gd name="T1" fmla="*/ 243 h 243"/>
                <a:gd name="T2" fmla="*/ 69 w 110"/>
                <a:gd name="T3" fmla="*/ 234 h 243"/>
                <a:gd name="T4" fmla="*/ 51 w 110"/>
                <a:gd name="T5" fmla="*/ 243 h 243"/>
                <a:gd name="T6" fmla="*/ 28 w 110"/>
                <a:gd name="T7" fmla="*/ 220 h 243"/>
                <a:gd name="T8" fmla="*/ 28 w 110"/>
                <a:gd name="T9" fmla="*/ 125 h 243"/>
                <a:gd name="T10" fmla="*/ 22 w 110"/>
                <a:gd name="T11" fmla="*/ 127 h 243"/>
                <a:gd name="T12" fmla="*/ 7 w 110"/>
                <a:gd name="T13" fmla="*/ 122 h 243"/>
                <a:gd name="T14" fmla="*/ 0 w 110"/>
                <a:gd name="T15" fmla="*/ 107 h 243"/>
                <a:gd name="T16" fmla="*/ 0 w 110"/>
                <a:gd name="T17" fmla="*/ 33 h 243"/>
                <a:gd name="T18" fmla="*/ 34 w 110"/>
                <a:gd name="T19" fmla="*/ 0 h 243"/>
                <a:gd name="T20" fmla="*/ 104 w 110"/>
                <a:gd name="T21" fmla="*/ 0 h 243"/>
                <a:gd name="T22" fmla="*/ 108 w 110"/>
                <a:gd name="T23" fmla="*/ 2 h 243"/>
                <a:gd name="T24" fmla="*/ 109 w 110"/>
                <a:gd name="T25" fmla="*/ 7 h 243"/>
                <a:gd name="T26" fmla="*/ 107 w 110"/>
                <a:gd name="T27" fmla="*/ 16 h 243"/>
                <a:gd name="T28" fmla="*/ 107 w 110"/>
                <a:gd name="T29" fmla="*/ 96 h 243"/>
                <a:gd name="T30" fmla="*/ 109 w 110"/>
                <a:gd name="T31" fmla="*/ 101 h 243"/>
                <a:gd name="T32" fmla="*/ 110 w 110"/>
                <a:gd name="T33" fmla="*/ 104 h 243"/>
                <a:gd name="T34" fmla="*/ 110 w 110"/>
                <a:gd name="T35" fmla="*/ 106 h 243"/>
                <a:gd name="T36" fmla="*/ 110 w 110"/>
                <a:gd name="T37" fmla="*/ 107 h 243"/>
                <a:gd name="T38" fmla="*/ 110 w 110"/>
                <a:gd name="T39" fmla="*/ 107 h 243"/>
                <a:gd name="T40" fmla="*/ 110 w 110"/>
                <a:gd name="T41" fmla="*/ 220 h 243"/>
                <a:gd name="T42" fmla="*/ 87 w 110"/>
                <a:gd name="T43" fmla="*/ 243 h 243"/>
                <a:gd name="T44" fmla="*/ 75 w 110"/>
                <a:gd name="T45" fmla="*/ 220 h 243"/>
                <a:gd name="T46" fmla="*/ 87 w 110"/>
                <a:gd name="T47" fmla="*/ 232 h 243"/>
                <a:gd name="T48" fmla="*/ 99 w 110"/>
                <a:gd name="T49" fmla="*/ 220 h 243"/>
                <a:gd name="T50" fmla="*/ 99 w 110"/>
                <a:gd name="T51" fmla="*/ 107 h 243"/>
                <a:gd name="T52" fmla="*/ 99 w 110"/>
                <a:gd name="T53" fmla="*/ 106 h 243"/>
                <a:gd name="T54" fmla="*/ 99 w 110"/>
                <a:gd name="T55" fmla="*/ 105 h 243"/>
                <a:gd name="T56" fmla="*/ 96 w 110"/>
                <a:gd name="T57" fmla="*/ 96 h 243"/>
                <a:gd name="T58" fmla="*/ 96 w 110"/>
                <a:gd name="T59" fmla="*/ 16 h 243"/>
                <a:gd name="T60" fmla="*/ 97 w 110"/>
                <a:gd name="T61" fmla="*/ 11 h 243"/>
                <a:gd name="T62" fmla="*/ 34 w 110"/>
                <a:gd name="T63" fmla="*/ 11 h 243"/>
                <a:gd name="T64" fmla="*/ 11 w 110"/>
                <a:gd name="T65" fmla="*/ 33 h 243"/>
                <a:gd name="T66" fmla="*/ 11 w 110"/>
                <a:gd name="T67" fmla="*/ 107 h 243"/>
                <a:gd name="T68" fmla="*/ 14 w 110"/>
                <a:gd name="T69" fmla="*/ 114 h 243"/>
                <a:gd name="T70" fmla="*/ 21 w 110"/>
                <a:gd name="T71" fmla="*/ 116 h 243"/>
                <a:gd name="T72" fmla="*/ 28 w 110"/>
                <a:gd name="T73" fmla="*/ 107 h 243"/>
                <a:gd name="T74" fmla="*/ 28 w 110"/>
                <a:gd name="T75" fmla="*/ 56 h 243"/>
                <a:gd name="T76" fmla="*/ 34 w 110"/>
                <a:gd name="T77" fmla="*/ 50 h 243"/>
                <a:gd name="T78" fmla="*/ 39 w 110"/>
                <a:gd name="T79" fmla="*/ 56 h 243"/>
                <a:gd name="T80" fmla="*/ 39 w 110"/>
                <a:gd name="T81" fmla="*/ 220 h 243"/>
                <a:gd name="T82" fmla="*/ 51 w 110"/>
                <a:gd name="T83" fmla="*/ 232 h 243"/>
                <a:gd name="T84" fmla="*/ 64 w 110"/>
                <a:gd name="T85" fmla="*/ 220 h 243"/>
                <a:gd name="T86" fmla="*/ 64 w 110"/>
                <a:gd name="T87" fmla="*/ 134 h 243"/>
                <a:gd name="T88" fmla="*/ 69 w 110"/>
                <a:gd name="T89" fmla="*/ 129 h 243"/>
                <a:gd name="T90" fmla="*/ 75 w 110"/>
                <a:gd name="T91" fmla="*/ 134 h 243"/>
                <a:gd name="T92" fmla="*/ 75 w 110"/>
                <a:gd name="T93" fmla="*/ 22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243">
                  <a:moveTo>
                    <a:pt x="87" y="243"/>
                  </a:moveTo>
                  <a:cubicBezTo>
                    <a:pt x="80" y="243"/>
                    <a:pt x="73" y="239"/>
                    <a:pt x="69" y="234"/>
                  </a:cubicBezTo>
                  <a:cubicBezTo>
                    <a:pt x="65" y="239"/>
                    <a:pt x="59" y="243"/>
                    <a:pt x="51" y="243"/>
                  </a:cubicBezTo>
                  <a:cubicBezTo>
                    <a:pt x="39" y="243"/>
                    <a:pt x="28" y="232"/>
                    <a:pt x="28" y="220"/>
                  </a:cubicBezTo>
                  <a:cubicBezTo>
                    <a:pt x="28" y="125"/>
                    <a:pt x="28" y="125"/>
                    <a:pt x="28" y="125"/>
                  </a:cubicBezTo>
                  <a:cubicBezTo>
                    <a:pt x="26" y="126"/>
                    <a:pt x="24" y="126"/>
                    <a:pt x="22" y="127"/>
                  </a:cubicBezTo>
                  <a:cubicBezTo>
                    <a:pt x="16" y="127"/>
                    <a:pt x="11" y="125"/>
                    <a:pt x="7" y="122"/>
                  </a:cubicBezTo>
                  <a:cubicBezTo>
                    <a:pt x="3" y="118"/>
                    <a:pt x="0" y="113"/>
                    <a:pt x="0" y="107"/>
                  </a:cubicBezTo>
                  <a:cubicBezTo>
                    <a:pt x="0" y="33"/>
                    <a:pt x="0" y="33"/>
                    <a:pt x="0" y="33"/>
                  </a:cubicBezTo>
                  <a:cubicBezTo>
                    <a:pt x="0" y="15"/>
                    <a:pt x="15" y="0"/>
                    <a:pt x="34" y="0"/>
                  </a:cubicBezTo>
                  <a:cubicBezTo>
                    <a:pt x="104" y="0"/>
                    <a:pt x="104" y="0"/>
                    <a:pt x="104" y="0"/>
                  </a:cubicBezTo>
                  <a:cubicBezTo>
                    <a:pt x="106" y="0"/>
                    <a:pt x="107" y="1"/>
                    <a:pt x="108" y="2"/>
                  </a:cubicBezTo>
                  <a:cubicBezTo>
                    <a:pt x="109" y="4"/>
                    <a:pt x="109" y="5"/>
                    <a:pt x="109" y="7"/>
                  </a:cubicBezTo>
                  <a:cubicBezTo>
                    <a:pt x="108" y="10"/>
                    <a:pt x="107" y="13"/>
                    <a:pt x="107" y="16"/>
                  </a:cubicBezTo>
                  <a:cubicBezTo>
                    <a:pt x="107" y="96"/>
                    <a:pt x="107" y="96"/>
                    <a:pt x="107" y="96"/>
                  </a:cubicBezTo>
                  <a:cubicBezTo>
                    <a:pt x="107" y="98"/>
                    <a:pt x="108" y="99"/>
                    <a:pt x="109" y="101"/>
                  </a:cubicBezTo>
                  <a:cubicBezTo>
                    <a:pt x="110" y="102"/>
                    <a:pt x="110" y="103"/>
                    <a:pt x="110" y="104"/>
                  </a:cubicBezTo>
                  <a:cubicBezTo>
                    <a:pt x="110" y="106"/>
                    <a:pt x="110" y="106"/>
                    <a:pt x="110" y="106"/>
                  </a:cubicBezTo>
                  <a:cubicBezTo>
                    <a:pt x="110" y="107"/>
                    <a:pt x="110" y="107"/>
                    <a:pt x="110" y="107"/>
                  </a:cubicBezTo>
                  <a:cubicBezTo>
                    <a:pt x="110" y="107"/>
                    <a:pt x="110" y="107"/>
                    <a:pt x="110" y="107"/>
                  </a:cubicBezTo>
                  <a:cubicBezTo>
                    <a:pt x="110" y="220"/>
                    <a:pt x="110" y="220"/>
                    <a:pt x="110" y="220"/>
                  </a:cubicBezTo>
                  <a:cubicBezTo>
                    <a:pt x="110" y="232"/>
                    <a:pt x="99" y="243"/>
                    <a:pt x="87" y="243"/>
                  </a:cubicBezTo>
                  <a:close/>
                  <a:moveTo>
                    <a:pt x="75" y="220"/>
                  </a:moveTo>
                  <a:cubicBezTo>
                    <a:pt x="75" y="226"/>
                    <a:pt x="80" y="232"/>
                    <a:pt x="87" y="232"/>
                  </a:cubicBezTo>
                  <a:cubicBezTo>
                    <a:pt x="93" y="232"/>
                    <a:pt x="99" y="226"/>
                    <a:pt x="99" y="220"/>
                  </a:cubicBezTo>
                  <a:cubicBezTo>
                    <a:pt x="99" y="107"/>
                    <a:pt x="99" y="107"/>
                    <a:pt x="99" y="107"/>
                  </a:cubicBezTo>
                  <a:cubicBezTo>
                    <a:pt x="99" y="107"/>
                    <a:pt x="99" y="106"/>
                    <a:pt x="99" y="106"/>
                  </a:cubicBezTo>
                  <a:cubicBezTo>
                    <a:pt x="99" y="106"/>
                    <a:pt x="99" y="106"/>
                    <a:pt x="99" y="105"/>
                  </a:cubicBezTo>
                  <a:cubicBezTo>
                    <a:pt x="97" y="102"/>
                    <a:pt x="96" y="99"/>
                    <a:pt x="96" y="96"/>
                  </a:cubicBezTo>
                  <a:cubicBezTo>
                    <a:pt x="96" y="16"/>
                    <a:pt x="96" y="16"/>
                    <a:pt x="96" y="16"/>
                  </a:cubicBezTo>
                  <a:cubicBezTo>
                    <a:pt x="96" y="14"/>
                    <a:pt x="97" y="12"/>
                    <a:pt x="97" y="11"/>
                  </a:cubicBezTo>
                  <a:cubicBezTo>
                    <a:pt x="34" y="11"/>
                    <a:pt x="34" y="11"/>
                    <a:pt x="34" y="11"/>
                  </a:cubicBezTo>
                  <a:cubicBezTo>
                    <a:pt x="21" y="11"/>
                    <a:pt x="11" y="21"/>
                    <a:pt x="11" y="33"/>
                  </a:cubicBezTo>
                  <a:cubicBezTo>
                    <a:pt x="11" y="107"/>
                    <a:pt x="11" y="107"/>
                    <a:pt x="11" y="107"/>
                  </a:cubicBezTo>
                  <a:cubicBezTo>
                    <a:pt x="11" y="110"/>
                    <a:pt x="12" y="112"/>
                    <a:pt x="14" y="114"/>
                  </a:cubicBezTo>
                  <a:cubicBezTo>
                    <a:pt x="16" y="115"/>
                    <a:pt x="18" y="116"/>
                    <a:pt x="21" y="116"/>
                  </a:cubicBezTo>
                  <a:cubicBezTo>
                    <a:pt x="25" y="115"/>
                    <a:pt x="28" y="111"/>
                    <a:pt x="28" y="107"/>
                  </a:cubicBezTo>
                  <a:cubicBezTo>
                    <a:pt x="28" y="56"/>
                    <a:pt x="28" y="56"/>
                    <a:pt x="28" y="56"/>
                  </a:cubicBezTo>
                  <a:cubicBezTo>
                    <a:pt x="28" y="53"/>
                    <a:pt x="31" y="50"/>
                    <a:pt x="34" y="50"/>
                  </a:cubicBezTo>
                  <a:cubicBezTo>
                    <a:pt x="37" y="50"/>
                    <a:pt x="39" y="53"/>
                    <a:pt x="39" y="56"/>
                  </a:cubicBezTo>
                  <a:cubicBezTo>
                    <a:pt x="39" y="220"/>
                    <a:pt x="39" y="220"/>
                    <a:pt x="39" y="220"/>
                  </a:cubicBezTo>
                  <a:cubicBezTo>
                    <a:pt x="39" y="226"/>
                    <a:pt x="45" y="232"/>
                    <a:pt x="51" y="232"/>
                  </a:cubicBezTo>
                  <a:cubicBezTo>
                    <a:pt x="58" y="232"/>
                    <a:pt x="64" y="226"/>
                    <a:pt x="64" y="220"/>
                  </a:cubicBezTo>
                  <a:cubicBezTo>
                    <a:pt x="64" y="134"/>
                    <a:pt x="64" y="134"/>
                    <a:pt x="64" y="134"/>
                  </a:cubicBezTo>
                  <a:cubicBezTo>
                    <a:pt x="64" y="131"/>
                    <a:pt x="66" y="129"/>
                    <a:pt x="69" y="129"/>
                  </a:cubicBezTo>
                  <a:cubicBezTo>
                    <a:pt x="72" y="129"/>
                    <a:pt x="75" y="131"/>
                    <a:pt x="75" y="134"/>
                  </a:cubicBezTo>
                  <a:lnTo>
                    <a:pt x="75" y="22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7" name="Freeform 1384">
              <a:extLst>
                <a:ext uri="{FF2B5EF4-FFF2-40B4-BE49-F238E27FC236}">
                  <a16:creationId xmlns:a16="http://schemas.microsoft.com/office/drawing/2014/main" id="{9D6C6290-01D0-8B91-BAC7-B85016269A0C}"/>
                </a:ext>
              </a:extLst>
            </p:cNvPr>
            <p:cNvSpPr>
              <a:spLocks noEditPoints="1"/>
            </p:cNvSpPr>
            <p:nvPr/>
          </p:nvSpPr>
          <p:spPr bwMode="auto">
            <a:xfrm>
              <a:off x="-2752673" y="1016966"/>
              <a:ext cx="60324" cy="60325"/>
            </a:xfrm>
            <a:custGeom>
              <a:avLst/>
              <a:gdLst>
                <a:gd name="T0" fmla="*/ 29 w 58"/>
                <a:gd name="T1" fmla="*/ 59 h 59"/>
                <a:gd name="T2" fmla="*/ 0 w 58"/>
                <a:gd name="T3" fmla="*/ 30 h 59"/>
                <a:gd name="T4" fmla="*/ 29 w 58"/>
                <a:gd name="T5" fmla="*/ 0 h 59"/>
                <a:gd name="T6" fmla="*/ 58 w 58"/>
                <a:gd name="T7" fmla="*/ 30 h 59"/>
                <a:gd name="T8" fmla="*/ 29 w 58"/>
                <a:gd name="T9" fmla="*/ 59 h 59"/>
                <a:gd name="T10" fmla="*/ 29 w 58"/>
                <a:gd name="T11" fmla="*/ 11 h 59"/>
                <a:gd name="T12" fmla="*/ 11 w 58"/>
                <a:gd name="T13" fmla="*/ 30 h 59"/>
                <a:gd name="T14" fmla="*/ 29 w 58"/>
                <a:gd name="T15" fmla="*/ 48 h 59"/>
                <a:gd name="T16" fmla="*/ 47 w 58"/>
                <a:gd name="T17" fmla="*/ 30 h 59"/>
                <a:gd name="T18" fmla="*/ 29 w 58"/>
                <a:gd name="T19"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9">
                  <a:moveTo>
                    <a:pt x="29" y="59"/>
                  </a:moveTo>
                  <a:cubicBezTo>
                    <a:pt x="13" y="59"/>
                    <a:pt x="0" y="46"/>
                    <a:pt x="0" y="30"/>
                  </a:cubicBezTo>
                  <a:cubicBezTo>
                    <a:pt x="0" y="13"/>
                    <a:pt x="13" y="0"/>
                    <a:pt x="29" y="0"/>
                  </a:cubicBezTo>
                  <a:cubicBezTo>
                    <a:pt x="45" y="0"/>
                    <a:pt x="58" y="13"/>
                    <a:pt x="58" y="30"/>
                  </a:cubicBezTo>
                  <a:cubicBezTo>
                    <a:pt x="58" y="46"/>
                    <a:pt x="45" y="59"/>
                    <a:pt x="29" y="59"/>
                  </a:cubicBezTo>
                  <a:close/>
                  <a:moveTo>
                    <a:pt x="29" y="11"/>
                  </a:moveTo>
                  <a:cubicBezTo>
                    <a:pt x="19" y="11"/>
                    <a:pt x="11" y="20"/>
                    <a:pt x="11" y="30"/>
                  </a:cubicBezTo>
                  <a:cubicBezTo>
                    <a:pt x="11" y="40"/>
                    <a:pt x="19" y="48"/>
                    <a:pt x="29" y="48"/>
                  </a:cubicBezTo>
                  <a:cubicBezTo>
                    <a:pt x="39" y="48"/>
                    <a:pt x="47" y="40"/>
                    <a:pt x="47" y="30"/>
                  </a:cubicBezTo>
                  <a:cubicBezTo>
                    <a:pt x="47" y="20"/>
                    <a:pt x="39" y="11"/>
                    <a:pt x="29"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8" name="Freeform 1385">
              <a:extLst>
                <a:ext uri="{FF2B5EF4-FFF2-40B4-BE49-F238E27FC236}">
                  <a16:creationId xmlns:a16="http://schemas.microsoft.com/office/drawing/2014/main" id="{822BB828-DF35-BEE4-6CE1-C47797AB399B}"/>
                </a:ext>
              </a:extLst>
            </p:cNvPr>
            <p:cNvSpPr>
              <a:spLocks noEditPoints="1"/>
            </p:cNvSpPr>
            <p:nvPr/>
          </p:nvSpPr>
          <p:spPr bwMode="auto">
            <a:xfrm>
              <a:off x="-2554239" y="1086815"/>
              <a:ext cx="114298" cy="252413"/>
            </a:xfrm>
            <a:custGeom>
              <a:avLst/>
              <a:gdLst>
                <a:gd name="T0" fmla="*/ 59 w 110"/>
                <a:gd name="T1" fmla="*/ 243 h 243"/>
                <a:gd name="T2" fmla="*/ 41 w 110"/>
                <a:gd name="T3" fmla="*/ 234 h 243"/>
                <a:gd name="T4" fmla="*/ 24 w 110"/>
                <a:gd name="T5" fmla="*/ 243 h 243"/>
                <a:gd name="T6" fmla="*/ 0 w 110"/>
                <a:gd name="T7" fmla="*/ 220 h 243"/>
                <a:gd name="T8" fmla="*/ 0 w 110"/>
                <a:gd name="T9" fmla="*/ 107 h 243"/>
                <a:gd name="T10" fmla="*/ 1 w 110"/>
                <a:gd name="T11" fmla="*/ 105 h 243"/>
                <a:gd name="T12" fmla="*/ 3 w 110"/>
                <a:gd name="T13" fmla="*/ 96 h 243"/>
                <a:gd name="T14" fmla="*/ 3 w 110"/>
                <a:gd name="T15" fmla="*/ 16 h 243"/>
                <a:gd name="T16" fmla="*/ 1 w 110"/>
                <a:gd name="T17" fmla="*/ 7 h 243"/>
                <a:gd name="T18" fmla="*/ 2 w 110"/>
                <a:gd name="T19" fmla="*/ 2 h 243"/>
                <a:gd name="T20" fmla="*/ 7 w 110"/>
                <a:gd name="T21" fmla="*/ 0 h 243"/>
                <a:gd name="T22" fmla="*/ 76 w 110"/>
                <a:gd name="T23" fmla="*/ 0 h 243"/>
                <a:gd name="T24" fmla="*/ 110 w 110"/>
                <a:gd name="T25" fmla="*/ 33 h 243"/>
                <a:gd name="T26" fmla="*/ 110 w 110"/>
                <a:gd name="T27" fmla="*/ 107 h 243"/>
                <a:gd name="T28" fmla="*/ 103 w 110"/>
                <a:gd name="T29" fmla="*/ 122 h 243"/>
                <a:gd name="T30" fmla="*/ 88 w 110"/>
                <a:gd name="T31" fmla="*/ 127 h 243"/>
                <a:gd name="T32" fmla="*/ 82 w 110"/>
                <a:gd name="T33" fmla="*/ 125 h 243"/>
                <a:gd name="T34" fmla="*/ 82 w 110"/>
                <a:gd name="T35" fmla="*/ 220 h 243"/>
                <a:gd name="T36" fmla="*/ 59 w 110"/>
                <a:gd name="T37" fmla="*/ 243 h 243"/>
                <a:gd name="T38" fmla="*/ 47 w 110"/>
                <a:gd name="T39" fmla="*/ 220 h 243"/>
                <a:gd name="T40" fmla="*/ 59 w 110"/>
                <a:gd name="T41" fmla="*/ 232 h 243"/>
                <a:gd name="T42" fmla="*/ 71 w 110"/>
                <a:gd name="T43" fmla="*/ 220 h 243"/>
                <a:gd name="T44" fmla="*/ 71 w 110"/>
                <a:gd name="T45" fmla="*/ 107 h 243"/>
                <a:gd name="T46" fmla="*/ 71 w 110"/>
                <a:gd name="T47" fmla="*/ 107 h 243"/>
                <a:gd name="T48" fmla="*/ 71 w 110"/>
                <a:gd name="T49" fmla="*/ 56 h 243"/>
                <a:gd name="T50" fmla="*/ 76 w 110"/>
                <a:gd name="T51" fmla="*/ 50 h 243"/>
                <a:gd name="T52" fmla="*/ 82 w 110"/>
                <a:gd name="T53" fmla="*/ 56 h 243"/>
                <a:gd name="T54" fmla="*/ 82 w 110"/>
                <a:gd name="T55" fmla="*/ 106 h 243"/>
                <a:gd name="T56" fmla="*/ 82 w 110"/>
                <a:gd name="T57" fmla="*/ 107 h 243"/>
                <a:gd name="T58" fmla="*/ 90 w 110"/>
                <a:gd name="T59" fmla="*/ 116 h 243"/>
                <a:gd name="T60" fmla="*/ 96 w 110"/>
                <a:gd name="T61" fmla="*/ 114 h 243"/>
                <a:gd name="T62" fmla="*/ 99 w 110"/>
                <a:gd name="T63" fmla="*/ 107 h 243"/>
                <a:gd name="T64" fmla="*/ 99 w 110"/>
                <a:gd name="T65" fmla="*/ 33 h 243"/>
                <a:gd name="T66" fmla="*/ 76 w 110"/>
                <a:gd name="T67" fmla="*/ 11 h 243"/>
                <a:gd name="T68" fmla="*/ 13 w 110"/>
                <a:gd name="T69" fmla="*/ 11 h 243"/>
                <a:gd name="T70" fmla="*/ 14 w 110"/>
                <a:gd name="T71" fmla="*/ 16 h 243"/>
                <a:gd name="T72" fmla="*/ 14 w 110"/>
                <a:gd name="T73" fmla="*/ 96 h 243"/>
                <a:gd name="T74" fmla="*/ 11 w 110"/>
                <a:gd name="T75" fmla="*/ 107 h 243"/>
                <a:gd name="T76" fmla="*/ 11 w 110"/>
                <a:gd name="T77" fmla="*/ 220 h 243"/>
                <a:gd name="T78" fmla="*/ 24 w 110"/>
                <a:gd name="T79" fmla="*/ 232 h 243"/>
                <a:gd name="T80" fmla="*/ 36 w 110"/>
                <a:gd name="T81" fmla="*/ 220 h 243"/>
                <a:gd name="T82" fmla="*/ 36 w 110"/>
                <a:gd name="T83" fmla="*/ 134 h 243"/>
                <a:gd name="T84" fmla="*/ 41 w 110"/>
                <a:gd name="T85" fmla="*/ 129 h 243"/>
                <a:gd name="T86" fmla="*/ 47 w 110"/>
                <a:gd name="T87" fmla="*/ 134 h 243"/>
                <a:gd name="T88" fmla="*/ 47 w 110"/>
                <a:gd name="T89" fmla="*/ 22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243">
                  <a:moveTo>
                    <a:pt x="59" y="243"/>
                  </a:moveTo>
                  <a:cubicBezTo>
                    <a:pt x="52" y="243"/>
                    <a:pt x="45" y="239"/>
                    <a:pt x="41" y="234"/>
                  </a:cubicBezTo>
                  <a:cubicBezTo>
                    <a:pt x="37" y="239"/>
                    <a:pt x="31" y="243"/>
                    <a:pt x="24" y="243"/>
                  </a:cubicBezTo>
                  <a:cubicBezTo>
                    <a:pt x="11" y="243"/>
                    <a:pt x="0" y="232"/>
                    <a:pt x="0" y="220"/>
                  </a:cubicBezTo>
                  <a:cubicBezTo>
                    <a:pt x="0" y="107"/>
                    <a:pt x="0" y="107"/>
                    <a:pt x="0" y="107"/>
                  </a:cubicBezTo>
                  <a:cubicBezTo>
                    <a:pt x="0" y="106"/>
                    <a:pt x="0" y="106"/>
                    <a:pt x="1" y="105"/>
                  </a:cubicBezTo>
                  <a:cubicBezTo>
                    <a:pt x="2" y="101"/>
                    <a:pt x="3" y="97"/>
                    <a:pt x="3" y="96"/>
                  </a:cubicBezTo>
                  <a:cubicBezTo>
                    <a:pt x="3" y="16"/>
                    <a:pt x="3" y="16"/>
                    <a:pt x="3" y="16"/>
                  </a:cubicBezTo>
                  <a:cubicBezTo>
                    <a:pt x="3" y="13"/>
                    <a:pt x="2" y="10"/>
                    <a:pt x="1" y="7"/>
                  </a:cubicBezTo>
                  <a:cubicBezTo>
                    <a:pt x="1" y="5"/>
                    <a:pt x="1" y="4"/>
                    <a:pt x="2" y="2"/>
                  </a:cubicBezTo>
                  <a:cubicBezTo>
                    <a:pt x="3" y="1"/>
                    <a:pt x="5" y="0"/>
                    <a:pt x="7" y="0"/>
                  </a:cubicBezTo>
                  <a:cubicBezTo>
                    <a:pt x="76" y="0"/>
                    <a:pt x="76" y="0"/>
                    <a:pt x="76" y="0"/>
                  </a:cubicBezTo>
                  <a:cubicBezTo>
                    <a:pt x="95" y="0"/>
                    <a:pt x="110" y="15"/>
                    <a:pt x="110" y="33"/>
                  </a:cubicBezTo>
                  <a:cubicBezTo>
                    <a:pt x="110" y="107"/>
                    <a:pt x="110" y="107"/>
                    <a:pt x="110" y="107"/>
                  </a:cubicBezTo>
                  <a:cubicBezTo>
                    <a:pt x="110" y="113"/>
                    <a:pt x="108" y="118"/>
                    <a:pt x="103" y="122"/>
                  </a:cubicBezTo>
                  <a:cubicBezTo>
                    <a:pt x="99" y="125"/>
                    <a:pt x="94" y="127"/>
                    <a:pt x="88" y="127"/>
                  </a:cubicBezTo>
                  <a:cubicBezTo>
                    <a:pt x="86" y="126"/>
                    <a:pt x="84" y="126"/>
                    <a:pt x="82" y="125"/>
                  </a:cubicBezTo>
                  <a:cubicBezTo>
                    <a:pt x="82" y="220"/>
                    <a:pt x="82" y="220"/>
                    <a:pt x="82" y="220"/>
                  </a:cubicBezTo>
                  <a:cubicBezTo>
                    <a:pt x="82" y="232"/>
                    <a:pt x="71" y="243"/>
                    <a:pt x="59" y="243"/>
                  </a:cubicBezTo>
                  <a:close/>
                  <a:moveTo>
                    <a:pt x="47" y="220"/>
                  </a:moveTo>
                  <a:cubicBezTo>
                    <a:pt x="47" y="226"/>
                    <a:pt x="52" y="232"/>
                    <a:pt x="59" y="232"/>
                  </a:cubicBezTo>
                  <a:cubicBezTo>
                    <a:pt x="65" y="232"/>
                    <a:pt x="71" y="226"/>
                    <a:pt x="71" y="220"/>
                  </a:cubicBezTo>
                  <a:cubicBezTo>
                    <a:pt x="71" y="107"/>
                    <a:pt x="71" y="107"/>
                    <a:pt x="71" y="107"/>
                  </a:cubicBezTo>
                  <a:cubicBezTo>
                    <a:pt x="71" y="107"/>
                    <a:pt x="71" y="107"/>
                    <a:pt x="71" y="107"/>
                  </a:cubicBezTo>
                  <a:cubicBezTo>
                    <a:pt x="71" y="56"/>
                    <a:pt x="71" y="56"/>
                    <a:pt x="71" y="56"/>
                  </a:cubicBezTo>
                  <a:cubicBezTo>
                    <a:pt x="71" y="53"/>
                    <a:pt x="73" y="50"/>
                    <a:pt x="76" y="50"/>
                  </a:cubicBezTo>
                  <a:cubicBezTo>
                    <a:pt x="79" y="50"/>
                    <a:pt x="82" y="53"/>
                    <a:pt x="82" y="56"/>
                  </a:cubicBezTo>
                  <a:cubicBezTo>
                    <a:pt x="82" y="106"/>
                    <a:pt x="82" y="106"/>
                    <a:pt x="82" y="106"/>
                  </a:cubicBezTo>
                  <a:cubicBezTo>
                    <a:pt x="82" y="106"/>
                    <a:pt x="82" y="107"/>
                    <a:pt x="82" y="107"/>
                  </a:cubicBezTo>
                  <a:cubicBezTo>
                    <a:pt x="82" y="111"/>
                    <a:pt x="85" y="115"/>
                    <a:pt x="90" y="116"/>
                  </a:cubicBezTo>
                  <a:cubicBezTo>
                    <a:pt x="92" y="116"/>
                    <a:pt x="94" y="115"/>
                    <a:pt x="96" y="114"/>
                  </a:cubicBezTo>
                  <a:cubicBezTo>
                    <a:pt x="98" y="112"/>
                    <a:pt x="99" y="110"/>
                    <a:pt x="99" y="107"/>
                  </a:cubicBezTo>
                  <a:cubicBezTo>
                    <a:pt x="99" y="33"/>
                    <a:pt x="99" y="33"/>
                    <a:pt x="99" y="33"/>
                  </a:cubicBezTo>
                  <a:cubicBezTo>
                    <a:pt x="99" y="21"/>
                    <a:pt x="89" y="11"/>
                    <a:pt x="76" y="11"/>
                  </a:cubicBezTo>
                  <a:cubicBezTo>
                    <a:pt x="13" y="11"/>
                    <a:pt x="13" y="11"/>
                    <a:pt x="13" y="11"/>
                  </a:cubicBezTo>
                  <a:cubicBezTo>
                    <a:pt x="14" y="12"/>
                    <a:pt x="14" y="14"/>
                    <a:pt x="14" y="16"/>
                  </a:cubicBezTo>
                  <a:cubicBezTo>
                    <a:pt x="14" y="96"/>
                    <a:pt x="14" y="96"/>
                    <a:pt x="14" y="96"/>
                  </a:cubicBezTo>
                  <a:cubicBezTo>
                    <a:pt x="14" y="99"/>
                    <a:pt x="12" y="105"/>
                    <a:pt x="11" y="107"/>
                  </a:cubicBezTo>
                  <a:cubicBezTo>
                    <a:pt x="11" y="220"/>
                    <a:pt x="11" y="220"/>
                    <a:pt x="11" y="220"/>
                  </a:cubicBezTo>
                  <a:cubicBezTo>
                    <a:pt x="11" y="226"/>
                    <a:pt x="17" y="232"/>
                    <a:pt x="24" y="232"/>
                  </a:cubicBezTo>
                  <a:cubicBezTo>
                    <a:pt x="30" y="232"/>
                    <a:pt x="36" y="226"/>
                    <a:pt x="36" y="220"/>
                  </a:cubicBezTo>
                  <a:cubicBezTo>
                    <a:pt x="36" y="134"/>
                    <a:pt x="36" y="134"/>
                    <a:pt x="36" y="134"/>
                  </a:cubicBezTo>
                  <a:cubicBezTo>
                    <a:pt x="36" y="131"/>
                    <a:pt x="38" y="129"/>
                    <a:pt x="41" y="129"/>
                  </a:cubicBezTo>
                  <a:cubicBezTo>
                    <a:pt x="44" y="129"/>
                    <a:pt x="47" y="131"/>
                    <a:pt x="47" y="134"/>
                  </a:cubicBezTo>
                  <a:lnTo>
                    <a:pt x="47" y="22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59" name="Freeform 1386">
              <a:extLst>
                <a:ext uri="{FF2B5EF4-FFF2-40B4-BE49-F238E27FC236}">
                  <a16:creationId xmlns:a16="http://schemas.microsoft.com/office/drawing/2014/main" id="{7CD25A14-3841-FAB8-9731-4A4E7E2A184F}"/>
                </a:ext>
              </a:extLst>
            </p:cNvPr>
            <p:cNvSpPr>
              <a:spLocks noEditPoints="1"/>
            </p:cNvSpPr>
            <p:nvPr/>
          </p:nvSpPr>
          <p:spPr bwMode="auto">
            <a:xfrm>
              <a:off x="-2695519" y="1066177"/>
              <a:ext cx="155572" cy="271462"/>
            </a:xfrm>
            <a:custGeom>
              <a:avLst/>
              <a:gdLst>
                <a:gd name="T0" fmla="*/ 94 w 149"/>
                <a:gd name="T1" fmla="*/ 262 h 262"/>
                <a:gd name="T2" fmla="*/ 75 w 149"/>
                <a:gd name="T3" fmla="*/ 253 h 262"/>
                <a:gd name="T4" fmla="*/ 55 w 149"/>
                <a:gd name="T5" fmla="*/ 262 h 262"/>
                <a:gd name="T6" fmla="*/ 31 w 149"/>
                <a:gd name="T7" fmla="*/ 238 h 262"/>
                <a:gd name="T8" fmla="*/ 31 w 149"/>
                <a:gd name="T9" fmla="*/ 134 h 262"/>
                <a:gd name="T10" fmla="*/ 23 w 149"/>
                <a:gd name="T11" fmla="*/ 136 h 262"/>
                <a:gd name="T12" fmla="*/ 4 w 149"/>
                <a:gd name="T13" fmla="*/ 127 h 262"/>
                <a:gd name="T14" fmla="*/ 0 w 149"/>
                <a:gd name="T15" fmla="*/ 116 h 262"/>
                <a:gd name="T16" fmla="*/ 0 w 149"/>
                <a:gd name="T17" fmla="*/ 36 h 262"/>
                <a:gd name="T18" fmla="*/ 3 w 149"/>
                <a:gd name="T19" fmla="*/ 23 h 262"/>
                <a:gd name="T20" fmla="*/ 36 w 149"/>
                <a:gd name="T21" fmla="*/ 0 h 262"/>
                <a:gd name="T22" fmla="*/ 113 w 149"/>
                <a:gd name="T23" fmla="*/ 0 h 262"/>
                <a:gd name="T24" fmla="*/ 147 w 149"/>
                <a:gd name="T25" fmla="*/ 23 h 262"/>
                <a:gd name="T26" fmla="*/ 149 w 149"/>
                <a:gd name="T27" fmla="*/ 36 h 262"/>
                <a:gd name="T28" fmla="*/ 149 w 149"/>
                <a:gd name="T29" fmla="*/ 116 h 262"/>
                <a:gd name="T30" fmla="*/ 146 w 149"/>
                <a:gd name="T31" fmla="*/ 127 h 262"/>
                <a:gd name="T32" fmla="*/ 126 w 149"/>
                <a:gd name="T33" fmla="*/ 136 h 262"/>
                <a:gd name="T34" fmla="*/ 118 w 149"/>
                <a:gd name="T35" fmla="*/ 134 h 262"/>
                <a:gd name="T36" fmla="*/ 118 w 149"/>
                <a:gd name="T37" fmla="*/ 238 h 262"/>
                <a:gd name="T38" fmla="*/ 94 w 149"/>
                <a:gd name="T39" fmla="*/ 262 h 262"/>
                <a:gd name="T40" fmla="*/ 75 w 149"/>
                <a:gd name="T41" fmla="*/ 232 h 262"/>
                <a:gd name="T42" fmla="*/ 80 w 149"/>
                <a:gd name="T43" fmla="*/ 238 h 262"/>
                <a:gd name="T44" fmla="*/ 94 w 149"/>
                <a:gd name="T45" fmla="*/ 251 h 262"/>
                <a:gd name="T46" fmla="*/ 107 w 149"/>
                <a:gd name="T47" fmla="*/ 238 h 262"/>
                <a:gd name="T48" fmla="*/ 107 w 149"/>
                <a:gd name="T49" fmla="*/ 115 h 262"/>
                <a:gd name="T50" fmla="*/ 113 w 149"/>
                <a:gd name="T51" fmla="*/ 110 h 262"/>
                <a:gd name="T52" fmla="*/ 113 w 149"/>
                <a:gd name="T53" fmla="*/ 110 h 262"/>
                <a:gd name="T54" fmla="*/ 118 w 149"/>
                <a:gd name="T55" fmla="*/ 115 h 262"/>
                <a:gd name="T56" fmla="*/ 127 w 149"/>
                <a:gd name="T57" fmla="*/ 125 h 262"/>
                <a:gd name="T58" fmla="*/ 136 w 149"/>
                <a:gd name="T59" fmla="*/ 121 h 262"/>
                <a:gd name="T60" fmla="*/ 138 w 149"/>
                <a:gd name="T61" fmla="*/ 116 h 262"/>
                <a:gd name="T62" fmla="*/ 138 w 149"/>
                <a:gd name="T63" fmla="*/ 36 h 262"/>
                <a:gd name="T64" fmla="*/ 136 w 149"/>
                <a:gd name="T65" fmla="*/ 27 h 262"/>
                <a:gd name="T66" fmla="*/ 136 w 149"/>
                <a:gd name="T67" fmla="*/ 27 h 262"/>
                <a:gd name="T68" fmla="*/ 113 w 149"/>
                <a:gd name="T69" fmla="*/ 11 h 262"/>
                <a:gd name="T70" fmla="*/ 36 w 149"/>
                <a:gd name="T71" fmla="*/ 11 h 262"/>
                <a:gd name="T72" fmla="*/ 13 w 149"/>
                <a:gd name="T73" fmla="*/ 27 h 262"/>
                <a:gd name="T74" fmla="*/ 11 w 149"/>
                <a:gd name="T75" fmla="*/ 36 h 262"/>
                <a:gd name="T76" fmla="*/ 11 w 149"/>
                <a:gd name="T77" fmla="*/ 116 h 262"/>
                <a:gd name="T78" fmla="*/ 13 w 149"/>
                <a:gd name="T79" fmla="*/ 121 h 262"/>
                <a:gd name="T80" fmla="*/ 22 w 149"/>
                <a:gd name="T81" fmla="*/ 125 h 262"/>
                <a:gd name="T82" fmla="*/ 31 w 149"/>
                <a:gd name="T83" fmla="*/ 115 h 262"/>
                <a:gd name="T84" fmla="*/ 36 w 149"/>
                <a:gd name="T85" fmla="*/ 110 h 262"/>
                <a:gd name="T86" fmla="*/ 42 w 149"/>
                <a:gd name="T87" fmla="*/ 115 h 262"/>
                <a:gd name="T88" fmla="*/ 42 w 149"/>
                <a:gd name="T89" fmla="*/ 238 h 262"/>
                <a:gd name="T90" fmla="*/ 55 w 149"/>
                <a:gd name="T91" fmla="*/ 251 h 262"/>
                <a:gd name="T92" fmla="*/ 69 w 149"/>
                <a:gd name="T93" fmla="*/ 238 h 262"/>
                <a:gd name="T94" fmla="*/ 75 w 149"/>
                <a:gd name="T95" fmla="*/ 2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262">
                  <a:moveTo>
                    <a:pt x="94" y="262"/>
                  </a:moveTo>
                  <a:cubicBezTo>
                    <a:pt x="86" y="262"/>
                    <a:pt x="79" y="259"/>
                    <a:pt x="75" y="253"/>
                  </a:cubicBezTo>
                  <a:cubicBezTo>
                    <a:pt x="70" y="259"/>
                    <a:pt x="63" y="262"/>
                    <a:pt x="55" y="262"/>
                  </a:cubicBezTo>
                  <a:cubicBezTo>
                    <a:pt x="42" y="262"/>
                    <a:pt x="31" y="251"/>
                    <a:pt x="31" y="238"/>
                  </a:cubicBezTo>
                  <a:cubicBezTo>
                    <a:pt x="31" y="134"/>
                    <a:pt x="31" y="134"/>
                    <a:pt x="31" y="134"/>
                  </a:cubicBezTo>
                  <a:cubicBezTo>
                    <a:pt x="29" y="135"/>
                    <a:pt x="26" y="136"/>
                    <a:pt x="23" y="136"/>
                  </a:cubicBezTo>
                  <a:cubicBezTo>
                    <a:pt x="15" y="137"/>
                    <a:pt x="8" y="133"/>
                    <a:pt x="4" y="127"/>
                  </a:cubicBezTo>
                  <a:cubicBezTo>
                    <a:pt x="2" y="123"/>
                    <a:pt x="0" y="120"/>
                    <a:pt x="0" y="116"/>
                  </a:cubicBezTo>
                  <a:cubicBezTo>
                    <a:pt x="0" y="36"/>
                    <a:pt x="0" y="36"/>
                    <a:pt x="0" y="36"/>
                  </a:cubicBezTo>
                  <a:cubicBezTo>
                    <a:pt x="0" y="31"/>
                    <a:pt x="1" y="27"/>
                    <a:pt x="3" y="23"/>
                  </a:cubicBezTo>
                  <a:cubicBezTo>
                    <a:pt x="8" y="9"/>
                    <a:pt x="21" y="0"/>
                    <a:pt x="36" y="0"/>
                  </a:cubicBezTo>
                  <a:cubicBezTo>
                    <a:pt x="113" y="0"/>
                    <a:pt x="113" y="0"/>
                    <a:pt x="113" y="0"/>
                  </a:cubicBezTo>
                  <a:cubicBezTo>
                    <a:pt x="128" y="0"/>
                    <a:pt x="142" y="9"/>
                    <a:pt x="147" y="23"/>
                  </a:cubicBezTo>
                  <a:cubicBezTo>
                    <a:pt x="148" y="27"/>
                    <a:pt x="149" y="31"/>
                    <a:pt x="149" y="36"/>
                  </a:cubicBezTo>
                  <a:cubicBezTo>
                    <a:pt x="149" y="116"/>
                    <a:pt x="149" y="116"/>
                    <a:pt x="149" y="116"/>
                  </a:cubicBezTo>
                  <a:cubicBezTo>
                    <a:pt x="149" y="120"/>
                    <a:pt x="148" y="123"/>
                    <a:pt x="146" y="127"/>
                  </a:cubicBezTo>
                  <a:cubicBezTo>
                    <a:pt x="141" y="133"/>
                    <a:pt x="134" y="137"/>
                    <a:pt x="126" y="136"/>
                  </a:cubicBezTo>
                  <a:cubicBezTo>
                    <a:pt x="123" y="136"/>
                    <a:pt x="121" y="135"/>
                    <a:pt x="118" y="134"/>
                  </a:cubicBezTo>
                  <a:cubicBezTo>
                    <a:pt x="118" y="238"/>
                    <a:pt x="118" y="238"/>
                    <a:pt x="118" y="238"/>
                  </a:cubicBezTo>
                  <a:cubicBezTo>
                    <a:pt x="118" y="251"/>
                    <a:pt x="107" y="262"/>
                    <a:pt x="94" y="262"/>
                  </a:cubicBezTo>
                  <a:close/>
                  <a:moveTo>
                    <a:pt x="75" y="232"/>
                  </a:moveTo>
                  <a:cubicBezTo>
                    <a:pt x="78" y="232"/>
                    <a:pt x="80" y="235"/>
                    <a:pt x="80" y="238"/>
                  </a:cubicBezTo>
                  <a:cubicBezTo>
                    <a:pt x="80" y="245"/>
                    <a:pt x="86" y="251"/>
                    <a:pt x="94" y="251"/>
                  </a:cubicBezTo>
                  <a:cubicBezTo>
                    <a:pt x="101" y="251"/>
                    <a:pt x="107" y="245"/>
                    <a:pt x="107" y="238"/>
                  </a:cubicBezTo>
                  <a:cubicBezTo>
                    <a:pt x="107" y="115"/>
                    <a:pt x="107" y="115"/>
                    <a:pt x="107" y="115"/>
                  </a:cubicBezTo>
                  <a:cubicBezTo>
                    <a:pt x="107" y="112"/>
                    <a:pt x="110" y="110"/>
                    <a:pt x="113" y="110"/>
                  </a:cubicBezTo>
                  <a:cubicBezTo>
                    <a:pt x="113" y="110"/>
                    <a:pt x="113" y="110"/>
                    <a:pt x="113" y="110"/>
                  </a:cubicBezTo>
                  <a:cubicBezTo>
                    <a:pt x="116" y="110"/>
                    <a:pt x="118" y="112"/>
                    <a:pt x="118" y="115"/>
                  </a:cubicBezTo>
                  <a:cubicBezTo>
                    <a:pt x="118" y="120"/>
                    <a:pt x="122" y="125"/>
                    <a:pt x="127" y="125"/>
                  </a:cubicBezTo>
                  <a:cubicBezTo>
                    <a:pt x="131" y="126"/>
                    <a:pt x="134" y="124"/>
                    <a:pt x="136" y="121"/>
                  </a:cubicBezTo>
                  <a:cubicBezTo>
                    <a:pt x="137" y="119"/>
                    <a:pt x="138" y="118"/>
                    <a:pt x="138" y="116"/>
                  </a:cubicBezTo>
                  <a:cubicBezTo>
                    <a:pt x="138" y="36"/>
                    <a:pt x="138" y="36"/>
                    <a:pt x="138" y="36"/>
                  </a:cubicBezTo>
                  <a:cubicBezTo>
                    <a:pt x="138" y="33"/>
                    <a:pt x="137" y="30"/>
                    <a:pt x="136" y="27"/>
                  </a:cubicBezTo>
                  <a:cubicBezTo>
                    <a:pt x="136" y="27"/>
                    <a:pt x="136" y="27"/>
                    <a:pt x="136" y="27"/>
                  </a:cubicBezTo>
                  <a:cubicBezTo>
                    <a:pt x="133" y="17"/>
                    <a:pt x="123" y="11"/>
                    <a:pt x="113" y="11"/>
                  </a:cubicBezTo>
                  <a:cubicBezTo>
                    <a:pt x="36" y="11"/>
                    <a:pt x="36" y="11"/>
                    <a:pt x="36" y="11"/>
                  </a:cubicBezTo>
                  <a:cubicBezTo>
                    <a:pt x="26" y="11"/>
                    <a:pt x="16" y="17"/>
                    <a:pt x="13" y="27"/>
                  </a:cubicBezTo>
                  <a:cubicBezTo>
                    <a:pt x="12" y="30"/>
                    <a:pt x="11" y="33"/>
                    <a:pt x="11" y="36"/>
                  </a:cubicBezTo>
                  <a:cubicBezTo>
                    <a:pt x="11" y="116"/>
                    <a:pt x="11" y="116"/>
                    <a:pt x="11" y="116"/>
                  </a:cubicBezTo>
                  <a:cubicBezTo>
                    <a:pt x="11" y="118"/>
                    <a:pt x="12" y="119"/>
                    <a:pt x="13" y="121"/>
                  </a:cubicBezTo>
                  <a:cubicBezTo>
                    <a:pt x="15" y="124"/>
                    <a:pt x="18" y="126"/>
                    <a:pt x="22" y="125"/>
                  </a:cubicBezTo>
                  <a:cubicBezTo>
                    <a:pt x="27" y="125"/>
                    <a:pt x="31" y="120"/>
                    <a:pt x="31" y="115"/>
                  </a:cubicBezTo>
                  <a:cubicBezTo>
                    <a:pt x="31" y="112"/>
                    <a:pt x="33" y="110"/>
                    <a:pt x="36" y="110"/>
                  </a:cubicBezTo>
                  <a:cubicBezTo>
                    <a:pt x="39" y="110"/>
                    <a:pt x="42" y="112"/>
                    <a:pt x="42" y="115"/>
                  </a:cubicBezTo>
                  <a:cubicBezTo>
                    <a:pt x="42" y="238"/>
                    <a:pt x="42" y="238"/>
                    <a:pt x="42" y="238"/>
                  </a:cubicBezTo>
                  <a:cubicBezTo>
                    <a:pt x="42" y="245"/>
                    <a:pt x="48" y="251"/>
                    <a:pt x="55" y="251"/>
                  </a:cubicBezTo>
                  <a:cubicBezTo>
                    <a:pt x="63" y="251"/>
                    <a:pt x="69" y="245"/>
                    <a:pt x="69" y="238"/>
                  </a:cubicBezTo>
                  <a:cubicBezTo>
                    <a:pt x="69" y="235"/>
                    <a:pt x="72" y="232"/>
                    <a:pt x="75" y="2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0" name="Freeform 1387">
              <a:extLst>
                <a:ext uri="{FF2B5EF4-FFF2-40B4-BE49-F238E27FC236}">
                  <a16:creationId xmlns:a16="http://schemas.microsoft.com/office/drawing/2014/main" id="{16F3CD78-4D8C-3D6B-6EB5-F9A41C2E4B03}"/>
                </a:ext>
              </a:extLst>
            </p:cNvPr>
            <p:cNvSpPr>
              <a:spLocks noEditPoints="1"/>
            </p:cNvSpPr>
            <p:nvPr/>
          </p:nvSpPr>
          <p:spPr bwMode="auto">
            <a:xfrm>
              <a:off x="-2543125" y="1016965"/>
              <a:ext cx="60324" cy="60325"/>
            </a:xfrm>
            <a:custGeom>
              <a:avLst/>
              <a:gdLst>
                <a:gd name="T0" fmla="*/ 29 w 58"/>
                <a:gd name="T1" fmla="*/ 59 h 59"/>
                <a:gd name="T2" fmla="*/ 0 w 58"/>
                <a:gd name="T3" fmla="*/ 30 h 59"/>
                <a:gd name="T4" fmla="*/ 29 w 58"/>
                <a:gd name="T5" fmla="*/ 0 h 59"/>
                <a:gd name="T6" fmla="*/ 58 w 58"/>
                <a:gd name="T7" fmla="*/ 30 h 59"/>
                <a:gd name="T8" fmla="*/ 29 w 58"/>
                <a:gd name="T9" fmla="*/ 59 h 59"/>
                <a:gd name="T10" fmla="*/ 29 w 58"/>
                <a:gd name="T11" fmla="*/ 11 h 59"/>
                <a:gd name="T12" fmla="*/ 11 w 58"/>
                <a:gd name="T13" fmla="*/ 30 h 59"/>
                <a:gd name="T14" fmla="*/ 29 w 58"/>
                <a:gd name="T15" fmla="*/ 48 h 59"/>
                <a:gd name="T16" fmla="*/ 47 w 58"/>
                <a:gd name="T17" fmla="*/ 30 h 59"/>
                <a:gd name="T18" fmla="*/ 29 w 58"/>
                <a:gd name="T19"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9">
                  <a:moveTo>
                    <a:pt x="29" y="59"/>
                  </a:moveTo>
                  <a:cubicBezTo>
                    <a:pt x="13" y="59"/>
                    <a:pt x="0" y="46"/>
                    <a:pt x="0" y="30"/>
                  </a:cubicBezTo>
                  <a:cubicBezTo>
                    <a:pt x="0" y="13"/>
                    <a:pt x="13" y="0"/>
                    <a:pt x="29" y="0"/>
                  </a:cubicBezTo>
                  <a:cubicBezTo>
                    <a:pt x="45" y="0"/>
                    <a:pt x="58" y="13"/>
                    <a:pt x="58" y="30"/>
                  </a:cubicBezTo>
                  <a:cubicBezTo>
                    <a:pt x="58" y="46"/>
                    <a:pt x="45" y="59"/>
                    <a:pt x="29" y="59"/>
                  </a:cubicBezTo>
                  <a:close/>
                  <a:moveTo>
                    <a:pt x="29" y="11"/>
                  </a:moveTo>
                  <a:cubicBezTo>
                    <a:pt x="19" y="11"/>
                    <a:pt x="11" y="20"/>
                    <a:pt x="11" y="30"/>
                  </a:cubicBezTo>
                  <a:cubicBezTo>
                    <a:pt x="11" y="40"/>
                    <a:pt x="19" y="48"/>
                    <a:pt x="29" y="48"/>
                  </a:cubicBezTo>
                  <a:cubicBezTo>
                    <a:pt x="39" y="48"/>
                    <a:pt x="47" y="40"/>
                    <a:pt x="47" y="30"/>
                  </a:cubicBezTo>
                  <a:cubicBezTo>
                    <a:pt x="47" y="20"/>
                    <a:pt x="39" y="11"/>
                    <a:pt x="29"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1" name="Freeform 1388">
              <a:extLst>
                <a:ext uri="{FF2B5EF4-FFF2-40B4-BE49-F238E27FC236}">
                  <a16:creationId xmlns:a16="http://schemas.microsoft.com/office/drawing/2014/main" id="{CFF28BDE-5FF1-7D06-3829-D60F7C9D5D52}"/>
                </a:ext>
              </a:extLst>
            </p:cNvPr>
            <p:cNvSpPr>
              <a:spLocks/>
            </p:cNvSpPr>
            <p:nvPr/>
          </p:nvSpPr>
          <p:spPr bwMode="auto">
            <a:xfrm>
              <a:off x="-2624086" y="1210641"/>
              <a:ext cx="12700" cy="107950"/>
            </a:xfrm>
            <a:custGeom>
              <a:avLst/>
              <a:gdLst>
                <a:gd name="T0" fmla="*/ 6 w 11"/>
                <a:gd name="T1" fmla="*/ 103 h 103"/>
                <a:gd name="T2" fmla="*/ 0 w 11"/>
                <a:gd name="T3" fmla="*/ 98 h 103"/>
                <a:gd name="T4" fmla="*/ 0 w 11"/>
                <a:gd name="T5" fmla="*/ 6 h 103"/>
                <a:gd name="T6" fmla="*/ 6 w 11"/>
                <a:gd name="T7" fmla="*/ 0 h 103"/>
                <a:gd name="T8" fmla="*/ 11 w 11"/>
                <a:gd name="T9" fmla="*/ 6 h 103"/>
                <a:gd name="T10" fmla="*/ 11 w 11"/>
                <a:gd name="T11" fmla="*/ 98 h 103"/>
                <a:gd name="T12" fmla="*/ 6 w 11"/>
                <a:gd name="T13" fmla="*/ 103 h 103"/>
              </a:gdLst>
              <a:ahLst/>
              <a:cxnLst>
                <a:cxn ang="0">
                  <a:pos x="T0" y="T1"/>
                </a:cxn>
                <a:cxn ang="0">
                  <a:pos x="T2" y="T3"/>
                </a:cxn>
                <a:cxn ang="0">
                  <a:pos x="T4" y="T5"/>
                </a:cxn>
                <a:cxn ang="0">
                  <a:pos x="T6" y="T7"/>
                </a:cxn>
                <a:cxn ang="0">
                  <a:pos x="T8" y="T9"/>
                </a:cxn>
                <a:cxn ang="0">
                  <a:pos x="T10" y="T11"/>
                </a:cxn>
                <a:cxn ang="0">
                  <a:pos x="T12" y="T13"/>
                </a:cxn>
              </a:cxnLst>
              <a:rect l="0" t="0" r="r" b="b"/>
              <a:pathLst>
                <a:path w="11" h="103">
                  <a:moveTo>
                    <a:pt x="6" y="103"/>
                  </a:moveTo>
                  <a:cubicBezTo>
                    <a:pt x="3" y="103"/>
                    <a:pt x="0" y="101"/>
                    <a:pt x="0" y="98"/>
                  </a:cubicBezTo>
                  <a:cubicBezTo>
                    <a:pt x="0" y="6"/>
                    <a:pt x="0" y="6"/>
                    <a:pt x="0" y="6"/>
                  </a:cubicBezTo>
                  <a:cubicBezTo>
                    <a:pt x="0" y="3"/>
                    <a:pt x="3" y="0"/>
                    <a:pt x="6" y="0"/>
                  </a:cubicBezTo>
                  <a:cubicBezTo>
                    <a:pt x="9" y="0"/>
                    <a:pt x="11" y="3"/>
                    <a:pt x="11" y="6"/>
                  </a:cubicBezTo>
                  <a:cubicBezTo>
                    <a:pt x="11" y="98"/>
                    <a:pt x="11" y="98"/>
                    <a:pt x="11" y="98"/>
                  </a:cubicBezTo>
                  <a:cubicBezTo>
                    <a:pt x="11" y="101"/>
                    <a:pt x="9" y="103"/>
                    <a:pt x="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2" name="Freeform 1389">
              <a:extLst>
                <a:ext uri="{FF2B5EF4-FFF2-40B4-BE49-F238E27FC236}">
                  <a16:creationId xmlns:a16="http://schemas.microsoft.com/office/drawing/2014/main" id="{D256E993-DB4E-8C68-4166-656AF6F3457C}"/>
                </a:ext>
              </a:extLst>
            </p:cNvPr>
            <p:cNvSpPr>
              <a:spLocks/>
            </p:cNvSpPr>
            <p:nvPr/>
          </p:nvSpPr>
          <p:spPr bwMode="auto">
            <a:xfrm>
              <a:off x="-2662179" y="1113808"/>
              <a:ext cx="11113" cy="77788"/>
            </a:xfrm>
            <a:custGeom>
              <a:avLst/>
              <a:gdLst>
                <a:gd name="T0" fmla="*/ 5 w 11"/>
                <a:gd name="T1" fmla="*/ 74 h 74"/>
                <a:gd name="T2" fmla="*/ 0 w 11"/>
                <a:gd name="T3" fmla="*/ 68 h 74"/>
                <a:gd name="T4" fmla="*/ 0 w 11"/>
                <a:gd name="T5" fmla="*/ 6 h 74"/>
                <a:gd name="T6" fmla="*/ 5 w 11"/>
                <a:gd name="T7" fmla="*/ 0 h 74"/>
                <a:gd name="T8" fmla="*/ 11 w 11"/>
                <a:gd name="T9" fmla="*/ 6 h 74"/>
                <a:gd name="T10" fmla="*/ 11 w 11"/>
                <a:gd name="T11" fmla="*/ 68 h 74"/>
                <a:gd name="T12" fmla="*/ 5 w 11"/>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11" h="74">
                  <a:moveTo>
                    <a:pt x="5" y="74"/>
                  </a:moveTo>
                  <a:cubicBezTo>
                    <a:pt x="2" y="74"/>
                    <a:pt x="0" y="71"/>
                    <a:pt x="0" y="68"/>
                  </a:cubicBezTo>
                  <a:cubicBezTo>
                    <a:pt x="0" y="6"/>
                    <a:pt x="0" y="6"/>
                    <a:pt x="0" y="6"/>
                  </a:cubicBezTo>
                  <a:cubicBezTo>
                    <a:pt x="0" y="3"/>
                    <a:pt x="2" y="0"/>
                    <a:pt x="5" y="0"/>
                  </a:cubicBezTo>
                  <a:cubicBezTo>
                    <a:pt x="8" y="0"/>
                    <a:pt x="11" y="3"/>
                    <a:pt x="11" y="6"/>
                  </a:cubicBezTo>
                  <a:cubicBezTo>
                    <a:pt x="11" y="68"/>
                    <a:pt x="11" y="68"/>
                    <a:pt x="11" y="68"/>
                  </a:cubicBezTo>
                  <a:cubicBezTo>
                    <a:pt x="11" y="71"/>
                    <a:pt x="8" y="74"/>
                    <a:pt x="5"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3" name="Freeform 1390">
              <a:extLst>
                <a:ext uri="{FF2B5EF4-FFF2-40B4-BE49-F238E27FC236}">
                  <a16:creationId xmlns:a16="http://schemas.microsoft.com/office/drawing/2014/main" id="{D002FA6A-1963-6CE1-9AE7-C566E218A360}"/>
                </a:ext>
              </a:extLst>
            </p:cNvPr>
            <p:cNvSpPr>
              <a:spLocks/>
            </p:cNvSpPr>
            <p:nvPr/>
          </p:nvSpPr>
          <p:spPr bwMode="auto">
            <a:xfrm>
              <a:off x="-2584450" y="1113805"/>
              <a:ext cx="11113" cy="77788"/>
            </a:xfrm>
            <a:custGeom>
              <a:avLst/>
              <a:gdLst>
                <a:gd name="T0" fmla="*/ 6 w 11"/>
                <a:gd name="T1" fmla="*/ 74 h 74"/>
                <a:gd name="T2" fmla="*/ 0 w 11"/>
                <a:gd name="T3" fmla="*/ 68 h 74"/>
                <a:gd name="T4" fmla="*/ 0 w 11"/>
                <a:gd name="T5" fmla="*/ 6 h 74"/>
                <a:gd name="T6" fmla="*/ 6 w 11"/>
                <a:gd name="T7" fmla="*/ 0 h 74"/>
                <a:gd name="T8" fmla="*/ 11 w 11"/>
                <a:gd name="T9" fmla="*/ 6 h 74"/>
                <a:gd name="T10" fmla="*/ 11 w 11"/>
                <a:gd name="T11" fmla="*/ 68 h 74"/>
                <a:gd name="T12" fmla="*/ 6 w 11"/>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11" h="74">
                  <a:moveTo>
                    <a:pt x="6" y="74"/>
                  </a:moveTo>
                  <a:cubicBezTo>
                    <a:pt x="3" y="74"/>
                    <a:pt x="0" y="71"/>
                    <a:pt x="0" y="68"/>
                  </a:cubicBezTo>
                  <a:cubicBezTo>
                    <a:pt x="0" y="6"/>
                    <a:pt x="0" y="6"/>
                    <a:pt x="0" y="6"/>
                  </a:cubicBezTo>
                  <a:cubicBezTo>
                    <a:pt x="0" y="3"/>
                    <a:pt x="3" y="0"/>
                    <a:pt x="6" y="0"/>
                  </a:cubicBezTo>
                  <a:cubicBezTo>
                    <a:pt x="9" y="0"/>
                    <a:pt x="11" y="3"/>
                    <a:pt x="11" y="6"/>
                  </a:cubicBezTo>
                  <a:cubicBezTo>
                    <a:pt x="11" y="68"/>
                    <a:pt x="11" y="68"/>
                    <a:pt x="11" y="68"/>
                  </a:cubicBezTo>
                  <a:cubicBezTo>
                    <a:pt x="11" y="71"/>
                    <a:pt x="9" y="74"/>
                    <a:pt x="6"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64" name="Shape42_20200717_142846">
            <a:extLst>
              <a:ext uri="{FF2B5EF4-FFF2-40B4-BE49-F238E27FC236}">
                <a16:creationId xmlns:a16="http://schemas.microsoft.com/office/drawing/2014/main" id="{4544C280-54F2-99F3-8AE5-24CD3A2146E4}"/>
              </a:ext>
            </a:extLst>
          </p:cNvPr>
          <p:cNvGrpSpPr>
            <a:grpSpLocks noChangeAspect="1"/>
          </p:cNvGrpSpPr>
          <p:nvPr/>
        </p:nvGrpSpPr>
        <p:grpSpPr>
          <a:xfrm>
            <a:off x="3211415" y="3861188"/>
            <a:ext cx="546941" cy="546941"/>
            <a:chOff x="-2798762" y="3364876"/>
            <a:chExt cx="361953" cy="361953"/>
          </a:xfrm>
          <a:solidFill>
            <a:schemeClr val="accent1"/>
          </a:solidFill>
        </p:grpSpPr>
        <p:sp>
          <p:nvSpPr>
            <p:cNvPr id="65" name="Freeform 1405">
              <a:extLst>
                <a:ext uri="{FF2B5EF4-FFF2-40B4-BE49-F238E27FC236}">
                  <a16:creationId xmlns:a16="http://schemas.microsoft.com/office/drawing/2014/main" id="{06852FF9-7B0E-9947-7FD5-AA49F8196476}"/>
                </a:ext>
              </a:extLst>
            </p:cNvPr>
            <p:cNvSpPr>
              <a:spLocks noEditPoints="1"/>
            </p:cNvSpPr>
            <p:nvPr/>
          </p:nvSpPr>
          <p:spPr bwMode="auto">
            <a:xfrm>
              <a:off x="-2798762" y="3583954"/>
              <a:ext cx="141288" cy="142875"/>
            </a:xfrm>
            <a:custGeom>
              <a:avLst/>
              <a:gdLst>
                <a:gd name="T0" fmla="*/ 31 w 137"/>
                <a:gd name="T1" fmla="*/ 137 h 137"/>
                <a:gd name="T2" fmla="*/ 9 w 137"/>
                <a:gd name="T3" fmla="*/ 128 h 137"/>
                <a:gd name="T4" fmla="*/ 0 w 137"/>
                <a:gd name="T5" fmla="*/ 106 h 137"/>
                <a:gd name="T6" fmla="*/ 9 w 137"/>
                <a:gd name="T7" fmla="*/ 85 h 137"/>
                <a:gd name="T8" fmla="*/ 92 w 137"/>
                <a:gd name="T9" fmla="*/ 2 h 137"/>
                <a:gd name="T10" fmla="*/ 97 w 137"/>
                <a:gd name="T11" fmla="*/ 0 h 137"/>
                <a:gd name="T12" fmla="*/ 101 w 137"/>
                <a:gd name="T13" fmla="*/ 3 h 137"/>
                <a:gd name="T14" fmla="*/ 134 w 137"/>
                <a:gd name="T15" fmla="*/ 37 h 137"/>
                <a:gd name="T16" fmla="*/ 137 w 137"/>
                <a:gd name="T17" fmla="*/ 41 h 137"/>
                <a:gd name="T18" fmla="*/ 135 w 137"/>
                <a:gd name="T19" fmla="*/ 45 h 137"/>
                <a:gd name="T20" fmla="*/ 52 w 137"/>
                <a:gd name="T21" fmla="*/ 128 h 137"/>
                <a:gd name="T22" fmla="*/ 31 w 137"/>
                <a:gd name="T23" fmla="*/ 137 h 137"/>
                <a:gd name="T24" fmla="*/ 95 w 137"/>
                <a:gd name="T25" fmla="*/ 14 h 137"/>
                <a:gd name="T26" fmla="*/ 17 w 137"/>
                <a:gd name="T27" fmla="*/ 93 h 137"/>
                <a:gd name="T28" fmla="*/ 11 w 137"/>
                <a:gd name="T29" fmla="*/ 106 h 137"/>
                <a:gd name="T30" fmla="*/ 17 w 137"/>
                <a:gd name="T31" fmla="*/ 120 h 137"/>
                <a:gd name="T32" fmla="*/ 31 w 137"/>
                <a:gd name="T33" fmla="*/ 126 h 137"/>
                <a:gd name="T34" fmla="*/ 45 w 137"/>
                <a:gd name="T35" fmla="*/ 120 h 137"/>
                <a:gd name="T36" fmla="*/ 123 w 137"/>
                <a:gd name="T37" fmla="*/ 42 h 137"/>
                <a:gd name="T38" fmla="*/ 95 w 137"/>
                <a:gd name="T39"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37">
                  <a:moveTo>
                    <a:pt x="31" y="137"/>
                  </a:moveTo>
                  <a:cubicBezTo>
                    <a:pt x="23" y="137"/>
                    <a:pt x="15" y="134"/>
                    <a:pt x="9" y="128"/>
                  </a:cubicBezTo>
                  <a:cubicBezTo>
                    <a:pt x="4" y="122"/>
                    <a:pt x="0" y="115"/>
                    <a:pt x="0" y="106"/>
                  </a:cubicBezTo>
                  <a:cubicBezTo>
                    <a:pt x="0" y="98"/>
                    <a:pt x="4" y="91"/>
                    <a:pt x="9" y="85"/>
                  </a:cubicBezTo>
                  <a:cubicBezTo>
                    <a:pt x="92" y="2"/>
                    <a:pt x="92" y="2"/>
                    <a:pt x="92" y="2"/>
                  </a:cubicBezTo>
                  <a:cubicBezTo>
                    <a:pt x="93" y="1"/>
                    <a:pt x="95" y="0"/>
                    <a:pt x="97" y="0"/>
                  </a:cubicBezTo>
                  <a:cubicBezTo>
                    <a:pt x="98" y="1"/>
                    <a:pt x="100" y="2"/>
                    <a:pt x="101" y="3"/>
                  </a:cubicBezTo>
                  <a:cubicBezTo>
                    <a:pt x="110" y="16"/>
                    <a:pt x="121" y="28"/>
                    <a:pt x="134" y="37"/>
                  </a:cubicBezTo>
                  <a:cubicBezTo>
                    <a:pt x="136" y="38"/>
                    <a:pt x="137" y="39"/>
                    <a:pt x="137" y="41"/>
                  </a:cubicBezTo>
                  <a:cubicBezTo>
                    <a:pt x="137" y="42"/>
                    <a:pt x="136" y="44"/>
                    <a:pt x="135" y="45"/>
                  </a:cubicBezTo>
                  <a:cubicBezTo>
                    <a:pt x="52" y="128"/>
                    <a:pt x="52" y="128"/>
                    <a:pt x="52" y="128"/>
                  </a:cubicBezTo>
                  <a:cubicBezTo>
                    <a:pt x="46" y="134"/>
                    <a:pt x="39" y="137"/>
                    <a:pt x="31" y="137"/>
                  </a:cubicBezTo>
                  <a:close/>
                  <a:moveTo>
                    <a:pt x="95" y="14"/>
                  </a:moveTo>
                  <a:cubicBezTo>
                    <a:pt x="17" y="93"/>
                    <a:pt x="17" y="93"/>
                    <a:pt x="17" y="93"/>
                  </a:cubicBezTo>
                  <a:cubicBezTo>
                    <a:pt x="13" y="96"/>
                    <a:pt x="11" y="101"/>
                    <a:pt x="11" y="106"/>
                  </a:cubicBezTo>
                  <a:cubicBezTo>
                    <a:pt x="11" y="112"/>
                    <a:pt x="13" y="117"/>
                    <a:pt x="17" y="120"/>
                  </a:cubicBezTo>
                  <a:cubicBezTo>
                    <a:pt x="21" y="124"/>
                    <a:pt x="26" y="126"/>
                    <a:pt x="31" y="126"/>
                  </a:cubicBezTo>
                  <a:cubicBezTo>
                    <a:pt x="36" y="126"/>
                    <a:pt x="41" y="124"/>
                    <a:pt x="45" y="120"/>
                  </a:cubicBezTo>
                  <a:cubicBezTo>
                    <a:pt x="123" y="42"/>
                    <a:pt x="123" y="42"/>
                    <a:pt x="123" y="42"/>
                  </a:cubicBezTo>
                  <a:cubicBezTo>
                    <a:pt x="113" y="34"/>
                    <a:pt x="103" y="25"/>
                    <a:pt x="95"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6" name="Freeform 1406">
              <a:extLst>
                <a:ext uri="{FF2B5EF4-FFF2-40B4-BE49-F238E27FC236}">
                  <a16:creationId xmlns:a16="http://schemas.microsoft.com/office/drawing/2014/main" id="{1A139FF0-7859-258B-72E5-C0A2BDBFC635}"/>
                </a:ext>
              </a:extLst>
            </p:cNvPr>
            <p:cNvSpPr>
              <a:spLocks/>
            </p:cNvSpPr>
            <p:nvPr/>
          </p:nvSpPr>
          <p:spPr bwMode="auto">
            <a:xfrm>
              <a:off x="-2619374" y="3455367"/>
              <a:ext cx="73025" cy="109538"/>
            </a:xfrm>
            <a:custGeom>
              <a:avLst/>
              <a:gdLst>
                <a:gd name="T0" fmla="*/ 34 w 70"/>
                <a:gd name="T1" fmla="*/ 104 h 104"/>
                <a:gd name="T2" fmla="*/ 2 w 70"/>
                <a:gd name="T3" fmla="*/ 87 h 104"/>
                <a:gd name="T4" fmla="*/ 3 w 70"/>
                <a:gd name="T5" fmla="*/ 79 h 104"/>
                <a:gd name="T6" fmla="*/ 10 w 70"/>
                <a:gd name="T7" fmla="*/ 81 h 104"/>
                <a:gd name="T8" fmla="*/ 50 w 70"/>
                <a:gd name="T9" fmla="*/ 89 h 104"/>
                <a:gd name="T10" fmla="*/ 50 w 70"/>
                <a:gd name="T11" fmla="*/ 89 h 104"/>
                <a:gd name="T12" fmla="*/ 58 w 70"/>
                <a:gd name="T13" fmla="*/ 74 h 104"/>
                <a:gd name="T14" fmla="*/ 46 w 70"/>
                <a:gd name="T15" fmla="*/ 58 h 104"/>
                <a:gd name="T16" fmla="*/ 21 w 70"/>
                <a:gd name="T17" fmla="*/ 51 h 104"/>
                <a:gd name="T18" fmla="*/ 1 w 70"/>
                <a:gd name="T19" fmla="*/ 26 h 104"/>
                <a:gd name="T20" fmla="*/ 9 w 70"/>
                <a:gd name="T21" fmla="*/ 8 h 104"/>
                <a:gd name="T22" fmla="*/ 36 w 70"/>
                <a:gd name="T23" fmla="*/ 0 h 104"/>
                <a:gd name="T24" fmla="*/ 69 w 70"/>
                <a:gd name="T25" fmla="*/ 23 h 104"/>
                <a:gd name="T26" fmla="*/ 65 w 70"/>
                <a:gd name="T27" fmla="*/ 30 h 104"/>
                <a:gd name="T28" fmla="*/ 59 w 70"/>
                <a:gd name="T29" fmla="*/ 26 h 104"/>
                <a:gd name="T30" fmla="*/ 36 w 70"/>
                <a:gd name="T31" fmla="*/ 11 h 104"/>
                <a:gd name="T32" fmla="*/ 16 w 70"/>
                <a:gd name="T33" fmla="*/ 16 h 104"/>
                <a:gd name="T34" fmla="*/ 12 w 70"/>
                <a:gd name="T35" fmla="*/ 26 h 104"/>
                <a:gd name="T36" fmla="*/ 24 w 70"/>
                <a:gd name="T37" fmla="*/ 40 h 104"/>
                <a:gd name="T38" fmla="*/ 49 w 70"/>
                <a:gd name="T39" fmla="*/ 48 h 104"/>
                <a:gd name="T40" fmla="*/ 69 w 70"/>
                <a:gd name="T41" fmla="*/ 73 h 104"/>
                <a:gd name="T42" fmla="*/ 54 w 70"/>
                <a:gd name="T43" fmla="*/ 99 h 104"/>
                <a:gd name="T44" fmla="*/ 34 w 70"/>
                <a:gd name="T4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104">
                  <a:moveTo>
                    <a:pt x="34" y="104"/>
                  </a:moveTo>
                  <a:cubicBezTo>
                    <a:pt x="23" y="104"/>
                    <a:pt x="11" y="100"/>
                    <a:pt x="2" y="87"/>
                  </a:cubicBezTo>
                  <a:cubicBezTo>
                    <a:pt x="0" y="85"/>
                    <a:pt x="0" y="81"/>
                    <a:pt x="3" y="79"/>
                  </a:cubicBezTo>
                  <a:cubicBezTo>
                    <a:pt x="5" y="78"/>
                    <a:pt x="8" y="78"/>
                    <a:pt x="10" y="81"/>
                  </a:cubicBezTo>
                  <a:cubicBezTo>
                    <a:pt x="26" y="101"/>
                    <a:pt x="49" y="90"/>
                    <a:pt x="50" y="89"/>
                  </a:cubicBezTo>
                  <a:cubicBezTo>
                    <a:pt x="50" y="89"/>
                    <a:pt x="50" y="89"/>
                    <a:pt x="50" y="89"/>
                  </a:cubicBezTo>
                  <a:cubicBezTo>
                    <a:pt x="51" y="89"/>
                    <a:pt x="59" y="85"/>
                    <a:pt x="58" y="74"/>
                  </a:cubicBezTo>
                  <a:cubicBezTo>
                    <a:pt x="57" y="62"/>
                    <a:pt x="46" y="58"/>
                    <a:pt x="46" y="58"/>
                  </a:cubicBezTo>
                  <a:cubicBezTo>
                    <a:pt x="45" y="58"/>
                    <a:pt x="33" y="55"/>
                    <a:pt x="21" y="51"/>
                  </a:cubicBezTo>
                  <a:cubicBezTo>
                    <a:pt x="8" y="47"/>
                    <a:pt x="1" y="38"/>
                    <a:pt x="1" y="26"/>
                  </a:cubicBezTo>
                  <a:cubicBezTo>
                    <a:pt x="1" y="18"/>
                    <a:pt x="4" y="12"/>
                    <a:pt x="9" y="8"/>
                  </a:cubicBezTo>
                  <a:cubicBezTo>
                    <a:pt x="15" y="2"/>
                    <a:pt x="24" y="0"/>
                    <a:pt x="36" y="0"/>
                  </a:cubicBezTo>
                  <a:cubicBezTo>
                    <a:pt x="57" y="0"/>
                    <a:pt x="67" y="15"/>
                    <a:pt x="69" y="23"/>
                  </a:cubicBezTo>
                  <a:cubicBezTo>
                    <a:pt x="70" y="26"/>
                    <a:pt x="68" y="29"/>
                    <a:pt x="65" y="30"/>
                  </a:cubicBezTo>
                  <a:cubicBezTo>
                    <a:pt x="62" y="31"/>
                    <a:pt x="59" y="29"/>
                    <a:pt x="59" y="26"/>
                  </a:cubicBezTo>
                  <a:cubicBezTo>
                    <a:pt x="58" y="25"/>
                    <a:pt x="54" y="11"/>
                    <a:pt x="36" y="11"/>
                  </a:cubicBezTo>
                  <a:cubicBezTo>
                    <a:pt x="27" y="11"/>
                    <a:pt x="20" y="13"/>
                    <a:pt x="16" y="16"/>
                  </a:cubicBezTo>
                  <a:cubicBezTo>
                    <a:pt x="14" y="18"/>
                    <a:pt x="12" y="22"/>
                    <a:pt x="12" y="26"/>
                  </a:cubicBezTo>
                  <a:cubicBezTo>
                    <a:pt x="12" y="34"/>
                    <a:pt x="16" y="38"/>
                    <a:pt x="24" y="40"/>
                  </a:cubicBezTo>
                  <a:cubicBezTo>
                    <a:pt x="36" y="44"/>
                    <a:pt x="49" y="48"/>
                    <a:pt x="49" y="48"/>
                  </a:cubicBezTo>
                  <a:cubicBezTo>
                    <a:pt x="49" y="48"/>
                    <a:pt x="67" y="53"/>
                    <a:pt x="69" y="73"/>
                  </a:cubicBezTo>
                  <a:cubicBezTo>
                    <a:pt x="70" y="88"/>
                    <a:pt x="60" y="97"/>
                    <a:pt x="54" y="99"/>
                  </a:cubicBezTo>
                  <a:cubicBezTo>
                    <a:pt x="50" y="101"/>
                    <a:pt x="42" y="104"/>
                    <a:pt x="34"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7" name="Freeform 1407">
              <a:extLst>
                <a:ext uri="{FF2B5EF4-FFF2-40B4-BE49-F238E27FC236}">
                  <a16:creationId xmlns:a16="http://schemas.microsoft.com/office/drawing/2014/main" id="{4D713C7B-392B-73D9-FBC8-524CC2E2F97E}"/>
                </a:ext>
              </a:extLst>
            </p:cNvPr>
            <p:cNvSpPr>
              <a:spLocks/>
            </p:cNvSpPr>
            <p:nvPr/>
          </p:nvSpPr>
          <p:spPr bwMode="auto">
            <a:xfrm>
              <a:off x="-2587624" y="3436318"/>
              <a:ext cx="11113" cy="31750"/>
            </a:xfrm>
            <a:custGeom>
              <a:avLst/>
              <a:gdLst>
                <a:gd name="T0" fmla="*/ 6 w 11"/>
                <a:gd name="T1" fmla="*/ 30 h 30"/>
                <a:gd name="T2" fmla="*/ 0 w 11"/>
                <a:gd name="T3" fmla="*/ 24 h 30"/>
                <a:gd name="T4" fmla="*/ 0 w 11"/>
                <a:gd name="T5" fmla="*/ 5 h 30"/>
                <a:gd name="T6" fmla="*/ 6 w 11"/>
                <a:gd name="T7" fmla="*/ 0 h 30"/>
                <a:gd name="T8" fmla="*/ 11 w 11"/>
                <a:gd name="T9" fmla="*/ 5 h 30"/>
                <a:gd name="T10" fmla="*/ 11 w 11"/>
                <a:gd name="T11" fmla="*/ 24 h 30"/>
                <a:gd name="T12" fmla="*/ 6 w 1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6" y="30"/>
                  </a:moveTo>
                  <a:cubicBezTo>
                    <a:pt x="3" y="30"/>
                    <a:pt x="0" y="27"/>
                    <a:pt x="0" y="24"/>
                  </a:cubicBezTo>
                  <a:cubicBezTo>
                    <a:pt x="0" y="5"/>
                    <a:pt x="0" y="5"/>
                    <a:pt x="0" y="5"/>
                  </a:cubicBezTo>
                  <a:cubicBezTo>
                    <a:pt x="0" y="2"/>
                    <a:pt x="3" y="0"/>
                    <a:pt x="6" y="0"/>
                  </a:cubicBezTo>
                  <a:cubicBezTo>
                    <a:pt x="9" y="0"/>
                    <a:pt x="11" y="2"/>
                    <a:pt x="11" y="5"/>
                  </a:cubicBezTo>
                  <a:cubicBezTo>
                    <a:pt x="11" y="24"/>
                    <a:pt x="11" y="24"/>
                    <a:pt x="11" y="24"/>
                  </a:cubicBezTo>
                  <a:cubicBezTo>
                    <a:pt x="11" y="27"/>
                    <a:pt x="9" y="30"/>
                    <a:pt x="6"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8" name="Freeform 1408">
              <a:extLst>
                <a:ext uri="{FF2B5EF4-FFF2-40B4-BE49-F238E27FC236}">
                  <a16:creationId xmlns:a16="http://schemas.microsoft.com/office/drawing/2014/main" id="{EAC417E4-102E-BF55-3081-D716FEA84668}"/>
                </a:ext>
              </a:extLst>
            </p:cNvPr>
            <p:cNvSpPr>
              <a:spLocks/>
            </p:cNvSpPr>
            <p:nvPr/>
          </p:nvSpPr>
          <p:spPr bwMode="auto">
            <a:xfrm>
              <a:off x="-2587624" y="3553792"/>
              <a:ext cx="11113" cy="31750"/>
            </a:xfrm>
            <a:custGeom>
              <a:avLst/>
              <a:gdLst>
                <a:gd name="T0" fmla="*/ 6 w 11"/>
                <a:gd name="T1" fmla="*/ 30 h 30"/>
                <a:gd name="T2" fmla="*/ 0 w 11"/>
                <a:gd name="T3" fmla="*/ 25 h 30"/>
                <a:gd name="T4" fmla="*/ 0 w 11"/>
                <a:gd name="T5" fmla="*/ 5 h 30"/>
                <a:gd name="T6" fmla="*/ 6 w 11"/>
                <a:gd name="T7" fmla="*/ 0 h 30"/>
                <a:gd name="T8" fmla="*/ 11 w 11"/>
                <a:gd name="T9" fmla="*/ 5 h 30"/>
                <a:gd name="T10" fmla="*/ 11 w 11"/>
                <a:gd name="T11" fmla="*/ 25 h 30"/>
                <a:gd name="T12" fmla="*/ 6 w 1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6" y="30"/>
                  </a:moveTo>
                  <a:cubicBezTo>
                    <a:pt x="3" y="30"/>
                    <a:pt x="0" y="28"/>
                    <a:pt x="0" y="25"/>
                  </a:cubicBezTo>
                  <a:cubicBezTo>
                    <a:pt x="0" y="5"/>
                    <a:pt x="0" y="5"/>
                    <a:pt x="0" y="5"/>
                  </a:cubicBezTo>
                  <a:cubicBezTo>
                    <a:pt x="0" y="2"/>
                    <a:pt x="3" y="0"/>
                    <a:pt x="6" y="0"/>
                  </a:cubicBezTo>
                  <a:cubicBezTo>
                    <a:pt x="9" y="0"/>
                    <a:pt x="11" y="2"/>
                    <a:pt x="11" y="5"/>
                  </a:cubicBezTo>
                  <a:cubicBezTo>
                    <a:pt x="11" y="25"/>
                    <a:pt x="11" y="25"/>
                    <a:pt x="11" y="25"/>
                  </a:cubicBezTo>
                  <a:cubicBezTo>
                    <a:pt x="11" y="28"/>
                    <a:pt x="9" y="30"/>
                    <a:pt x="6"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69" name="Freeform 1409">
              <a:extLst>
                <a:ext uri="{FF2B5EF4-FFF2-40B4-BE49-F238E27FC236}">
                  <a16:creationId xmlns:a16="http://schemas.microsoft.com/office/drawing/2014/main" id="{0FDB115D-216A-72B8-2B10-D02CD0F0B4A4}"/>
                </a:ext>
              </a:extLst>
            </p:cNvPr>
            <p:cNvSpPr>
              <a:spLocks noEditPoints="1"/>
            </p:cNvSpPr>
            <p:nvPr/>
          </p:nvSpPr>
          <p:spPr bwMode="auto">
            <a:xfrm>
              <a:off x="-2728909" y="3364876"/>
              <a:ext cx="292100" cy="292100"/>
            </a:xfrm>
            <a:custGeom>
              <a:avLst/>
              <a:gdLst>
                <a:gd name="T0" fmla="*/ 141 w 282"/>
                <a:gd name="T1" fmla="*/ 281 h 281"/>
                <a:gd name="T2" fmla="*/ 61 w 282"/>
                <a:gd name="T3" fmla="*/ 257 h 281"/>
                <a:gd name="T4" fmla="*/ 25 w 282"/>
                <a:gd name="T5" fmla="*/ 220 h 281"/>
                <a:gd name="T6" fmla="*/ 0 w 282"/>
                <a:gd name="T7" fmla="*/ 140 h 281"/>
                <a:gd name="T8" fmla="*/ 141 w 282"/>
                <a:gd name="T9" fmla="*/ 0 h 281"/>
                <a:gd name="T10" fmla="*/ 282 w 282"/>
                <a:gd name="T11" fmla="*/ 140 h 281"/>
                <a:gd name="T12" fmla="*/ 141 w 282"/>
                <a:gd name="T13" fmla="*/ 281 h 281"/>
                <a:gd name="T14" fmla="*/ 141 w 282"/>
                <a:gd name="T15" fmla="*/ 11 h 281"/>
                <a:gd name="T16" fmla="*/ 11 w 282"/>
                <a:gd name="T17" fmla="*/ 140 h 281"/>
                <a:gd name="T18" fmla="*/ 34 w 282"/>
                <a:gd name="T19" fmla="*/ 214 h 281"/>
                <a:gd name="T20" fmla="*/ 67 w 282"/>
                <a:gd name="T21" fmla="*/ 248 h 281"/>
                <a:gd name="T22" fmla="*/ 141 w 282"/>
                <a:gd name="T23" fmla="*/ 270 h 281"/>
                <a:gd name="T24" fmla="*/ 271 w 282"/>
                <a:gd name="T25" fmla="*/ 140 h 281"/>
                <a:gd name="T26" fmla="*/ 141 w 282"/>
                <a:gd name="T27" fmla="*/ 1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 h="281">
                  <a:moveTo>
                    <a:pt x="141" y="281"/>
                  </a:moveTo>
                  <a:cubicBezTo>
                    <a:pt x="112" y="281"/>
                    <a:pt x="85" y="273"/>
                    <a:pt x="61" y="257"/>
                  </a:cubicBezTo>
                  <a:cubicBezTo>
                    <a:pt x="47" y="247"/>
                    <a:pt x="35" y="234"/>
                    <a:pt x="25" y="220"/>
                  </a:cubicBezTo>
                  <a:cubicBezTo>
                    <a:pt x="9" y="197"/>
                    <a:pt x="0" y="169"/>
                    <a:pt x="0" y="140"/>
                  </a:cubicBezTo>
                  <a:cubicBezTo>
                    <a:pt x="0" y="63"/>
                    <a:pt x="63" y="0"/>
                    <a:pt x="141" y="0"/>
                  </a:cubicBezTo>
                  <a:cubicBezTo>
                    <a:pt x="219" y="0"/>
                    <a:pt x="282" y="63"/>
                    <a:pt x="282" y="140"/>
                  </a:cubicBezTo>
                  <a:cubicBezTo>
                    <a:pt x="282" y="218"/>
                    <a:pt x="219" y="281"/>
                    <a:pt x="141" y="281"/>
                  </a:cubicBezTo>
                  <a:close/>
                  <a:moveTo>
                    <a:pt x="141" y="11"/>
                  </a:moveTo>
                  <a:cubicBezTo>
                    <a:pt x="69" y="11"/>
                    <a:pt x="11" y="69"/>
                    <a:pt x="11" y="140"/>
                  </a:cubicBezTo>
                  <a:cubicBezTo>
                    <a:pt x="11" y="167"/>
                    <a:pt x="19" y="192"/>
                    <a:pt x="34" y="214"/>
                  </a:cubicBezTo>
                  <a:cubicBezTo>
                    <a:pt x="43" y="227"/>
                    <a:pt x="54" y="239"/>
                    <a:pt x="67" y="248"/>
                  </a:cubicBezTo>
                  <a:cubicBezTo>
                    <a:pt x="89" y="263"/>
                    <a:pt x="115" y="270"/>
                    <a:pt x="141" y="270"/>
                  </a:cubicBezTo>
                  <a:cubicBezTo>
                    <a:pt x="213" y="270"/>
                    <a:pt x="271" y="212"/>
                    <a:pt x="271" y="140"/>
                  </a:cubicBezTo>
                  <a:cubicBezTo>
                    <a:pt x="271" y="69"/>
                    <a:pt x="213" y="11"/>
                    <a:pt x="141"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0" name="Freeform 1410">
              <a:extLst>
                <a:ext uri="{FF2B5EF4-FFF2-40B4-BE49-F238E27FC236}">
                  <a16:creationId xmlns:a16="http://schemas.microsoft.com/office/drawing/2014/main" id="{E8E4A79C-CA37-1363-580C-0EF712A7F050}"/>
                </a:ext>
              </a:extLst>
            </p:cNvPr>
            <p:cNvSpPr>
              <a:spLocks noEditPoints="1"/>
            </p:cNvSpPr>
            <p:nvPr/>
          </p:nvSpPr>
          <p:spPr bwMode="auto">
            <a:xfrm>
              <a:off x="-2695575" y="3398218"/>
              <a:ext cx="225425" cy="225425"/>
            </a:xfrm>
            <a:custGeom>
              <a:avLst/>
              <a:gdLst>
                <a:gd name="T0" fmla="*/ 109 w 218"/>
                <a:gd name="T1" fmla="*/ 217 h 217"/>
                <a:gd name="T2" fmla="*/ 47 w 218"/>
                <a:gd name="T3" fmla="*/ 198 h 217"/>
                <a:gd name="T4" fmla="*/ 19 w 218"/>
                <a:gd name="T5" fmla="*/ 170 h 217"/>
                <a:gd name="T6" fmla="*/ 0 w 218"/>
                <a:gd name="T7" fmla="*/ 108 h 217"/>
                <a:gd name="T8" fmla="*/ 109 w 218"/>
                <a:gd name="T9" fmla="*/ 0 h 217"/>
                <a:gd name="T10" fmla="*/ 218 w 218"/>
                <a:gd name="T11" fmla="*/ 108 h 217"/>
                <a:gd name="T12" fmla="*/ 109 w 218"/>
                <a:gd name="T13" fmla="*/ 217 h 217"/>
                <a:gd name="T14" fmla="*/ 109 w 218"/>
                <a:gd name="T15" fmla="*/ 11 h 217"/>
                <a:gd name="T16" fmla="*/ 11 w 218"/>
                <a:gd name="T17" fmla="*/ 108 h 217"/>
                <a:gd name="T18" fmla="*/ 28 w 218"/>
                <a:gd name="T19" fmla="*/ 164 h 217"/>
                <a:gd name="T20" fmla="*/ 54 w 218"/>
                <a:gd name="T21" fmla="*/ 189 h 217"/>
                <a:gd name="T22" fmla="*/ 109 w 218"/>
                <a:gd name="T23" fmla="*/ 206 h 217"/>
                <a:gd name="T24" fmla="*/ 207 w 218"/>
                <a:gd name="T25" fmla="*/ 108 h 217"/>
                <a:gd name="T26" fmla="*/ 109 w 218"/>
                <a:gd name="T27" fmla="*/ 11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 h="217">
                  <a:moveTo>
                    <a:pt x="109" y="217"/>
                  </a:moveTo>
                  <a:cubicBezTo>
                    <a:pt x="87" y="217"/>
                    <a:pt x="66" y="211"/>
                    <a:pt x="47" y="198"/>
                  </a:cubicBezTo>
                  <a:cubicBezTo>
                    <a:pt x="36" y="191"/>
                    <a:pt x="27" y="181"/>
                    <a:pt x="19" y="170"/>
                  </a:cubicBezTo>
                  <a:cubicBezTo>
                    <a:pt x="7" y="152"/>
                    <a:pt x="0" y="131"/>
                    <a:pt x="0" y="108"/>
                  </a:cubicBezTo>
                  <a:cubicBezTo>
                    <a:pt x="0" y="48"/>
                    <a:pt x="49" y="0"/>
                    <a:pt x="109" y="0"/>
                  </a:cubicBezTo>
                  <a:cubicBezTo>
                    <a:pt x="169" y="0"/>
                    <a:pt x="218" y="48"/>
                    <a:pt x="218" y="108"/>
                  </a:cubicBezTo>
                  <a:cubicBezTo>
                    <a:pt x="218" y="168"/>
                    <a:pt x="169" y="217"/>
                    <a:pt x="109" y="217"/>
                  </a:cubicBezTo>
                  <a:close/>
                  <a:moveTo>
                    <a:pt x="109" y="11"/>
                  </a:moveTo>
                  <a:cubicBezTo>
                    <a:pt x="55" y="11"/>
                    <a:pt x="11" y="54"/>
                    <a:pt x="11" y="108"/>
                  </a:cubicBezTo>
                  <a:cubicBezTo>
                    <a:pt x="11" y="128"/>
                    <a:pt x="17" y="147"/>
                    <a:pt x="28" y="164"/>
                  </a:cubicBezTo>
                  <a:cubicBezTo>
                    <a:pt x="35" y="174"/>
                    <a:pt x="44" y="182"/>
                    <a:pt x="54" y="189"/>
                  </a:cubicBezTo>
                  <a:cubicBezTo>
                    <a:pt x="70" y="200"/>
                    <a:pt x="89" y="206"/>
                    <a:pt x="109" y="206"/>
                  </a:cubicBezTo>
                  <a:cubicBezTo>
                    <a:pt x="163" y="206"/>
                    <a:pt x="207" y="162"/>
                    <a:pt x="207" y="108"/>
                  </a:cubicBezTo>
                  <a:cubicBezTo>
                    <a:pt x="207" y="54"/>
                    <a:pt x="163" y="11"/>
                    <a:pt x="109"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71" name="Shape44_20200717_142846">
            <a:extLst>
              <a:ext uri="{FF2B5EF4-FFF2-40B4-BE49-F238E27FC236}">
                <a16:creationId xmlns:a16="http://schemas.microsoft.com/office/drawing/2014/main" id="{55938058-0E75-2350-E268-E57D891F5427}"/>
              </a:ext>
            </a:extLst>
          </p:cNvPr>
          <p:cNvGrpSpPr>
            <a:grpSpLocks noChangeAspect="1"/>
          </p:cNvGrpSpPr>
          <p:nvPr/>
        </p:nvGrpSpPr>
        <p:grpSpPr>
          <a:xfrm>
            <a:off x="3200623" y="2578426"/>
            <a:ext cx="568526" cy="501361"/>
            <a:chOff x="-596901" y="1791659"/>
            <a:chExt cx="376239" cy="331787"/>
          </a:xfrm>
          <a:solidFill>
            <a:schemeClr val="accent1"/>
          </a:solidFill>
        </p:grpSpPr>
        <p:sp>
          <p:nvSpPr>
            <p:cNvPr id="72" name="Freeform 1423">
              <a:extLst>
                <a:ext uri="{FF2B5EF4-FFF2-40B4-BE49-F238E27FC236}">
                  <a16:creationId xmlns:a16="http://schemas.microsoft.com/office/drawing/2014/main" id="{87C85A64-83B0-1568-C92D-D99F64E70D48}"/>
                </a:ext>
              </a:extLst>
            </p:cNvPr>
            <p:cNvSpPr>
              <a:spLocks/>
            </p:cNvSpPr>
            <p:nvPr/>
          </p:nvSpPr>
          <p:spPr bwMode="auto">
            <a:xfrm>
              <a:off x="-538163" y="1834519"/>
              <a:ext cx="60325" cy="87312"/>
            </a:xfrm>
            <a:custGeom>
              <a:avLst/>
              <a:gdLst>
                <a:gd name="T0" fmla="*/ 29 w 58"/>
                <a:gd name="T1" fmla="*/ 84 h 84"/>
                <a:gd name="T2" fmla="*/ 2 w 58"/>
                <a:gd name="T3" fmla="*/ 71 h 84"/>
                <a:gd name="T4" fmla="*/ 3 w 58"/>
                <a:gd name="T5" fmla="*/ 63 h 84"/>
                <a:gd name="T6" fmla="*/ 11 w 58"/>
                <a:gd name="T7" fmla="*/ 64 h 84"/>
                <a:gd name="T8" fmla="*/ 40 w 58"/>
                <a:gd name="T9" fmla="*/ 71 h 84"/>
                <a:gd name="T10" fmla="*/ 41 w 58"/>
                <a:gd name="T11" fmla="*/ 70 h 84"/>
                <a:gd name="T12" fmla="*/ 46 w 58"/>
                <a:gd name="T13" fmla="*/ 60 h 84"/>
                <a:gd name="T14" fmla="*/ 37 w 58"/>
                <a:gd name="T15" fmla="*/ 48 h 84"/>
                <a:gd name="T16" fmla="*/ 18 w 58"/>
                <a:gd name="T17" fmla="*/ 43 h 84"/>
                <a:gd name="T18" fmla="*/ 1 w 58"/>
                <a:gd name="T19" fmla="*/ 22 h 84"/>
                <a:gd name="T20" fmla="*/ 29 w 58"/>
                <a:gd name="T21" fmla="*/ 0 h 84"/>
                <a:gd name="T22" fmla="*/ 30 w 58"/>
                <a:gd name="T23" fmla="*/ 0 h 84"/>
                <a:gd name="T24" fmla="*/ 57 w 58"/>
                <a:gd name="T25" fmla="*/ 19 h 84"/>
                <a:gd name="T26" fmla="*/ 54 w 58"/>
                <a:gd name="T27" fmla="*/ 26 h 84"/>
                <a:gd name="T28" fmla="*/ 47 w 58"/>
                <a:gd name="T29" fmla="*/ 22 h 84"/>
                <a:gd name="T30" fmla="*/ 30 w 58"/>
                <a:gd name="T31" fmla="*/ 11 h 84"/>
                <a:gd name="T32" fmla="*/ 12 w 58"/>
                <a:gd name="T33" fmla="*/ 22 h 84"/>
                <a:gd name="T34" fmla="*/ 21 w 58"/>
                <a:gd name="T35" fmla="*/ 32 h 84"/>
                <a:gd name="T36" fmla="*/ 40 w 58"/>
                <a:gd name="T37" fmla="*/ 38 h 84"/>
                <a:gd name="T38" fmla="*/ 57 w 58"/>
                <a:gd name="T39" fmla="*/ 59 h 84"/>
                <a:gd name="T40" fmla="*/ 45 w 58"/>
                <a:gd name="T41" fmla="*/ 81 h 84"/>
                <a:gd name="T42" fmla="*/ 29 w 58"/>
                <a:gd name="T4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84">
                  <a:moveTo>
                    <a:pt x="29" y="84"/>
                  </a:moveTo>
                  <a:cubicBezTo>
                    <a:pt x="20" y="84"/>
                    <a:pt x="10" y="81"/>
                    <a:pt x="2" y="71"/>
                  </a:cubicBezTo>
                  <a:cubicBezTo>
                    <a:pt x="0" y="68"/>
                    <a:pt x="1" y="65"/>
                    <a:pt x="3" y="63"/>
                  </a:cubicBezTo>
                  <a:cubicBezTo>
                    <a:pt x="6" y="61"/>
                    <a:pt x="9" y="62"/>
                    <a:pt x="11" y="64"/>
                  </a:cubicBezTo>
                  <a:cubicBezTo>
                    <a:pt x="23" y="80"/>
                    <a:pt x="40" y="71"/>
                    <a:pt x="40" y="71"/>
                  </a:cubicBezTo>
                  <a:cubicBezTo>
                    <a:pt x="40" y="71"/>
                    <a:pt x="41" y="71"/>
                    <a:pt x="41" y="70"/>
                  </a:cubicBezTo>
                  <a:cubicBezTo>
                    <a:pt x="41" y="70"/>
                    <a:pt x="47" y="67"/>
                    <a:pt x="46" y="60"/>
                  </a:cubicBezTo>
                  <a:cubicBezTo>
                    <a:pt x="46" y="51"/>
                    <a:pt x="38" y="49"/>
                    <a:pt x="37" y="48"/>
                  </a:cubicBezTo>
                  <a:cubicBezTo>
                    <a:pt x="37" y="48"/>
                    <a:pt x="28" y="46"/>
                    <a:pt x="18" y="43"/>
                  </a:cubicBezTo>
                  <a:cubicBezTo>
                    <a:pt x="4" y="39"/>
                    <a:pt x="1" y="29"/>
                    <a:pt x="1" y="22"/>
                  </a:cubicBezTo>
                  <a:cubicBezTo>
                    <a:pt x="2" y="17"/>
                    <a:pt x="4" y="0"/>
                    <a:pt x="29" y="0"/>
                  </a:cubicBezTo>
                  <a:cubicBezTo>
                    <a:pt x="30" y="0"/>
                    <a:pt x="30" y="0"/>
                    <a:pt x="30" y="0"/>
                  </a:cubicBezTo>
                  <a:cubicBezTo>
                    <a:pt x="47" y="0"/>
                    <a:pt x="55" y="13"/>
                    <a:pt x="57" y="19"/>
                  </a:cubicBezTo>
                  <a:cubicBezTo>
                    <a:pt x="58" y="22"/>
                    <a:pt x="56" y="25"/>
                    <a:pt x="54" y="26"/>
                  </a:cubicBezTo>
                  <a:cubicBezTo>
                    <a:pt x="51" y="27"/>
                    <a:pt x="48" y="25"/>
                    <a:pt x="47" y="22"/>
                  </a:cubicBezTo>
                  <a:cubicBezTo>
                    <a:pt x="46" y="21"/>
                    <a:pt x="43" y="11"/>
                    <a:pt x="30" y="11"/>
                  </a:cubicBezTo>
                  <a:cubicBezTo>
                    <a:pt x="18" y="11"/>
                    <a:pt x="13" y="15"/>
                    <a:pt x="12" y="22"/>
                  </a:cubicBezTo>
                  <a:cubicBezTo>
                    <a:pt x="12" y="26"/>
                    <a:pt x="13" y="30"/>
                    <a:pt x="21" y="32"/>
                  </a:cubicBezTo>
                  <a:cubicBezTo>
                    <a:pt x="31" y="35"/>
                    <a:pt x="40" y="38"/>
                    <a:pt x="40" y="38"/>
                  </a:cubicBezTo>
                  <a:cubicBezTo>
                    <a:pt x="41" y="38"/>
                    <a:pt x="56" y="43"/>
                    <a:pt x="57" y="59"/>
                  </a:cubicBezTo>
                  <a:cubicBezTo>
                    <a:pt x="58" y="71"/>
                    <a:pt x="50" y="78"/>
                    <a:pt x="45" y="81"/>
                  </a:cubicBezTo>
                  <a:cubicBezTo>
                    <a:pt x="41" y="82"/>
                    <a:pt x="35" y="84"/>
                    <a:pt x="29"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3" name="Freeform 1424">
              <a:extLst>
                <a:ext uri="{FF2B5EF4-FFF2-40B4-BE49-F238E27FC236}">
                  <a16:creationId xmlns:a16="http://schemas.microsoft.com/office/drawing/2014/main" id="{ED4A367A-B571-BA3E-B2EF-9954CC60C9AE}"/>
                </a:ext>
              </a:extLst>
            </p:cNvPr>
            <p:cNvSpPr>
              <a:spLocks/>
            </p:cNvSpPr>
            <p:nvPr/>
          </p:nvSpPr>
          <p:spPr bwMode="auto">
            <a:xfrm>
              <a:off x="-514351" y="1818644"/>
              <a:ext cx="12700" cy="26988"/>
            </a:xfrm>
            <a:custGeom>
              <a:avLst/>
              <a:gdLst>
                <a:gd name="T0" fmla="*/ 6 w 11"/>
                <a:gd name="T1" fmla="*/ 26 h 26"/>
                <a:gd name="T2" fmla="*/ 0 w 11"/>
                <a:gd name="T3" fmla="*/ 21 h 26"/>
                <a:gd name="T4" fmla="*/ 0 w 11"/>
                <a:gd name="T5" fmla="*/ 6 h 26"/>
                <a:gd name="T6" fmla="*/ 6 w 11"/>
                <a:gd name="T7" fmla="*/ 0 h 26"/>
                <a:gd name="T8" fmla="*/ 11 w 11"/>
                <a:gd name="T9" fmla="*/ 6 h 26"/>
                <a:gd name="T10" fmla="*/ 11 w 11"/>
                <a:gd name="T11" fmla="*/ 21 h 26"/>
                <a:gd name="T12" fmla="*/ 6 w 1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6" y="26"/>
                  </a:moveTo>
                  <a:cubicBezTo>
                    <a:pt x="3" y="26"/>
                    <a:pt x="0" y="24"/>
                    <a:pt x="0" y="21"/>
                  </a:cubicBezTo>
                  <a:cubicBezTo>
                    <a:pt x="0" y="6"/>
                    <a:pt x="0" y="6"/>
                    <a:pt x="0" y="6"/>
                  </a:cubicBezTo>
                  <a:cubicBezTo>
                    <a:pt x="0" y="2"/>
                    <a:pt x="3" y="0"/>
                    <a:pt x="6" y="0"/>
                  </a:cubicBezTo>
                  <a:cubicBezTo>
                    <a:pt x="9" y="0"/>
                    <a:pt x="11" y="2"/>
                    <a:pt x="11" y="6"/>
                  </a:cubicBezTo>
                  <a:cubicBezTo>
                    <a:pt x="11" y="21"/>
                    <a:pt x="11" y="21"/>
                    <a:pt x="11" y="21"/>
                  </a:cubicBezTo>
                  <a:cubicBezTo>
                    <a:pt x="11" y="24"/>
                    <a:pt x="9" y="26"/>
                    <a:pt x="6"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4" name="Freeform 1425">
              <a:extLst>
                <a:ext uri="{FF2B5EF4-FFF2-40B4-BE49-F238E27FC236}">
                  <a16:creationId xmlns:a16="http://schemas.microsoft.com/office/drawing/2014/main" id="{54E3ED90-7587-197A-3D53-555502DB8750}"/>
                </a:ext>
              </a:extLst>
            </p:cNvPr>
            <p:cNvSpPr>
              <a:spLocks/>
            </p:cNvSpPr>
            <p:nvPr/>
          </p:nvSpPr>
          <p:spPr bwMode="auto">
            <a:xfrm>
              <a:off x="-514351" y="1912306"/>
              <a:ext cx="12700" cy="26988"/>
            </a:xfrm>
            <a:custGeom>
              <a:avLst/>
              <a:gdLst>
                <a:gd name="T0" fmla="*/ 6 w 11"/>
                <a:gd name="T1" fmla="*/ 27 h 27"/>
                <a:gd name="T2" fmla="*/ 0 w 11"/>
                <a:gd name="T3" fmla="*/ 21 h 27"/>
                <a:gd name="T4" fmla="*/ 0 w 11"/>
                <a:gd name="T5" fmla="*/ 6 h 27"/>
                <a:gd name="T6" fmla="*/ 6 w 11"/>
                <a:gd name="T7" fmla="*/ 0 h 27"/>
                <a:gd name="T8" fmla="*/ 11 w 11"/>
                <a:gd name="T9" fmla="*/ 6 h 27"/>
                <a:gd name="T10" fmla="*/ 11 w 11"/>
                <a:gd name="T11" fmla="*/ 21 h 27"/>
                <a:gd name="T12" fmla="*/ 6 w 1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1" h="27">
                  <a:moveTo>
                    <a:pt x="6" y="27"/>
                  </a:moveTo>
                  <a:cubicBezTo>
                    <a:pt x="3" y="27"/>
                    <a:pt x="0" y="24"/>
                    <a:pt x="0" y="21"/>
                  </a:cubicBezTo>
                  <a:cubicBezTo>
                    <a:pt x="0" y="6"/>
                    <a:pt x="0" y="6"/>
                    <a:pt x="0" y="6"/>
                  </a:cubicBezTo>
                  <a:cubicBezTo>
                    <a:pt x="0" y="3"/>
                    <a:pt x="3" y="0"/>
                    <a:pt x="6" y="0"/>
                  </a:cubicBezTo>
                  <a:cubicBezTo>
                    <a:pt x="9" y="0"/>
                    <a:pt x="11" y="3"/>
                    <a:pt x="11" y="6"/>
                  </a:cubicBezTo>
                  <a:cubicBezTo>
                    <a:pt x="11" y="21"/>
                    <a:pt x="11" y="21"/>
                    <a:pt x="11" y="21"/>
                  </a:cubicBezTo>
                  <a:cubicBezTo>
                    <a:pt x="11" y="24"/>
                    <a:pt x="9" y="27"/>
                    <a:pt x="6"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5" name="Freeform 1426">
              <a:extLst>
                <a:ext uri="{FF2B5EF4-FFF2-40B4-BE49-F238E27FC236}">
                  <a16:creationId xmlns:a16="http://schemas.microsoft.com/office/drawing/2014/main" id="{F9AB0102-2BD2-B4BF-83CC-86EC1B0DE50C}"/>
                </a:ext>
              </a:extLst>
            </p:cNvPr>
            <p:cNvSpPr>
              <a:spLocks noEditPoints="1"/>
            </p:cNvSpPr>
            <p:nvPr/>
          </p:nvSpPr>
          <p:spPr bwMode="auto">
            <a:xfrm>
              <a:off x="-596901" y="1791659"/>
              <a:ext cx="177800" cy="177799"/>
            </a:xfrm>
            <a:custGeom>
              <a:avLst/>
              <a:gdLst>
                <a:gd name="T0" fmla="*/ 85 w 171"/>
                <a:gd name="T1" fmla="*/ 171 h 171"/>
                <a:gd name="T2" fmla="*/ 0 w 171"/>
                <a:gd name="T3" fmla="*/ 86 h 171"/>
                <a:gd name="T4" fmla="*/ 85 w 171"/>
                <a:gd name="T5" fmla="*/ 0 h 171"/>
                <a:gd name="T6" fmla="*/ 171 w 171"/>
                <a:gd name="T7" fmla="*/ 86 h 171"/>
                <a:gd name="T8" fmla="*/ 85 w 171"/>
                <a:gd name="T9" fmla="*/ 171 h 171"/>
                <a:gd name="T10" fmla="*/ 85 w 171"/>
                <a:gd name="T11" fmla="*/ 11 h 171"/>
                <a:gd name="T12" fmla="*/ 11 w 171"/>
                <a:gd name="T13" fmla="*/ 86 h 171"/>
                <a:gd name="T14" fmla="*/ 85 w 171"/>
                <a:gd name="T15" fmla="*/ 160 h 171"/>
                <a:gd name="T16" fmla="*/ 160 w 171"/>
                <a:gd name="T17" fmla="*/ 86 h 171"/>
                <a:gd name="T18" fmla="*/ 85 w 171"/>
                <a:gd name="T19" fmla="*/ 1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1">
                  <a:moveTo>
                    <a:pt x="85" y="171"/>
                  </a:moveTo>
                  <a:cubicBezTo>
                    <a:pt x="38" y="171"/>
                    <a:pt x="0" y="133"/>
                    <a:pt x="0" y="86"/>
                  </a:cubicBezTo>
                  <a:cubicBezTo>
                    <a:pt x="0" y="39"/>
                    <a:pt x="38" y="0"/>
                    <a:pt x="85" y="0"/>
                  </a:cubicBezTo>
                  <a:cubicBezTo>
                    <a:pt x="132" y="0"/>
                    <a:pt x="171" y="39"/>
                    <a:pt x="171" y="86"/>
                  </a:cubicBezTo>
                  <a:cubicBezTo>
                    <a:pt x="171" y="133"/>
                    <a:pt x="132" y="171"/>
                    <a:pt x="85" y="171"/>
                  </a:cubicBezTo>
                  <a:close/>
                  <a:moveTo>
                    <a:pt x="85" y="11"/>
                  </a:moveTo>
                  <a:cubicBezTo>
                    <a:pt x="44" y="11"/>
                    <a:pt x="11" y="45"/>
                    <a:pt x="11" y="86"/>
                  </a:cubicBezTo>
                  <a:cubicBezTo>
                    <a:pt x="11" y="127"/>
                    <a:pt x="44" y="160"/>
                    <a:pt x="85" y="160"/>
                  </a:cubicBezTo>
                  <a:cubicBezTo>
                    <a:pt x="126" y="160"/>
                    <a:pt x="160" y="127"/>
                    <a:pt x="160" y="86"/>
                  </a:cubicBezTo>
                  <a:cubicBezTo>
                    <a:pt x="160" y="45"/>
                    <a:pt x="126" y="11"/>
                    <a:pt x="8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6" name="Freeform 1427">
              <a:extLst>
                <a:ext uri="{FF2B5EF4-FFF2-40B4-BE49-F238E27FC236}">
                  <a16:creationId xmlns:a16="http://schemas.microsoft.com/office/drawing/2014/main" id="{12169B23-2ECA-2EEA-1F50-39936E164157}"/>
                </a:ext>
              </a:extLst>
            </p:cNvPr>
            <p:cNvSpPr>
              <a:spLocks/>
            </p:cNvSpPr>
            <p:nvPr/>
          </p:nvSpPr>
          <p:spPr bwMode="auto">
            <a:xfrm>
              <a:off x="-482601" y="1939297"/>
              <a:ext cx="261939" cy="184149"/>
            </a:xfrm>
            <a:custGeom>
              <a:avLst/>
              <a:gdLst>
                <a:gd name="T0" fmla="*/ 211 w 253"/>
                <a:gd name="T1" fmla="*/ 177 h 177"/>
                <a:gd name="T2" fmla="*/ 206 w 253"/>
                <a:gd name="T3" fmla="*/ 171 h 177"/>
                <a:gd name="T4" fmla="*/ 206 w 253"/>
                <a:gd name="T5" fmla="*/ 137 h 177"/>
                <a:gd name="T6" fmla="*/ 211 w 253"/>
                <a:gd name="T7" fmla="*/ 131 h 177"/>
                <a:gd name="T8" fmla="*/ 217 w 253"/>
                <a:gd name="T9" fmla="*/ 137 h 177"/>
                <a:gd name="T10" fmla="*/ 228 w 253"/>
                <a:gd name="T11" fmla="*/ 150 h 177"/>
                <a:gd name="T12" fmla="*/ 238 w 253"/>
                <a:gd name="T13" fmla="*/ 147 h 177"/>
                <a:gd name="T14" fmla="*/ 242 w 253"/>
                <a:gd name="T15" fmla="*/ 137 h 177"/>
                <a:gd name="T16" fmla="*/ 242 w 253"/>
                <a:gd name="T17" fmla="*/ 42 h 177"/>
                <a:gd name="T18" fmla="*/ 211 w 253"/>
                <a:gd name="T19" fmla="*/ 11 h 177"/>
                <a:gd name="T20" fmla="*/ 120 w 253"/>
                <a:gd name="T21" fmla="*/ 11 h 177"/>
                <a:gd name="T22" fmla="*/ 102 w 253"/>
                <a:gd name="T23" fmla="*/ 17 h 177"/>
                <a:gd name="T24" fmla="*/ 63 w 253"/>
                <a:gd name="T25" fmla="*/ 48 h 177"/>
                <a:gd name="T26" fmla="*/ 61 w 253"/>
                <a:gd name="T27" fmla="*/ 49 h 177"/>
                <a:gd name="T28" fmla="*/ 19 w 253"/>
                <a:gd name="T29" fmla="*/ 62 h 177"/>
                <a:gd name="T30" fmla="*/ 13 w 253"/>
                <a:gd name="T31" fmla="*/ 68 h 177"/>
                <a:gd name="T32" fmla="*/ 12 w 253"/>
                <a:gd name="T33" fmla="*/ 76 h 177"/>
                <a:gd name="T34" fmla="*/ 24 w 253"/>
                <a:gd name="T35" fmla="*/ 83 h 177"/>
                <a:gd name="T36" fmla="*/ 48 w 253"/>
                <a:gd name="T37" fmla="*/ 79 h 177"/>
                <a:gd name="T38" fmla="*/ 91 w 253"/>
                <a:gd name="T39" fmla="*/ 65 h 177"/>
                <a:gd name="T40" fmla="*/ 118 w 253"/>
                <a:gd name="T41" fmla="*/ 53 h 177"/>
                <a:gd name="T42" fmla="*/ 123 w 253"/>
                <a:gd name="T43" fmla="*/ 53 h 177"/>
                <a:gd name="T44" fmla="*/ 125 w 253"/>
                <a:gd name="T45" fmla="*/ 58 h 177"/>
                <a:gd name="T46" fmla="*/ 125 w 253"/>
                <a:gd name="T47" fmla="*/ 137 h 177"/>
                <a:gd name="T48" fmla="*/ 120 w 253"/>
                <a:gd name="T49" fmla="*/ 142 h 177"/>
                <a:gd name="T50" fmla="*/ 114 w 253"/>
                <a:gd name="T51" fmla="*/ 137 h 177"/>
                <a:gd name="T52" fmla="*/ 114 w 253"/>
                <a:gd name="T53" fmla="*/ 66 h 177"/>
                <a:gd name="T54" fmla="*/ 95 w 253"/>
                <a:gd name="T55" fmla="*/ 75 h 177"/>
                <a:gd name="T56" fmla="*/ 50 w 253"/>
                <a:gd name="T57" fmla="*/ 89 h 177"/>
                <a:gd name="T58" fmla="*/ 26 w 253"/>
                <a:gd name="T59" fmla="*/ 94 h 177"/>
                <a:gd name="T60" fmla="*/ 2 w 253"/>
                <a:gd name="T61" fmla="*/ 80 h 177"/>
                <a:gd name="T62" fmla="*/ 3 w 253"/>
                <a:gd name="T63" fmla="*/ 63 h 177"/>
                <a:gd name="T64" fmla="*/ 16 w 253"/>
                <a:gd name="T65" fmla="*/ 52 h 177"/>
                <a:gd name="T66" fmla="*/ 57 w 253"/>
                <a:gd name="T67" fmla="*/ 39 h 177"/>
                <a:gd name="T68" fmla="*/ 96 w 253"/>
                <a:gd name="T69" fmla="*/ 9 h 177"/>
                <a:gd name="T70" fmla="*/ 120 w 253"/>
                <a:gd name="T71" fmla="*/ 0 h 177"/>
                <a:gd name="T72" fmla="*/ 211 w 253"/>
                <a:gd name="T73" fmla="*/ 0 h 177"/>
                <a:gd name="T74" fmla="*/ 253 w 253"/>
                <a:gd name="T75" fmla="*/ 42 h 177"/>
                <a:gd name="T76" fmla="*/ 253 w 253"/>
                <a:gd name="T77" fmla="*/ 137 h 177"/>
                <a:gd name="T78" fmla="*/ 245 w 253"/>
                <a:gd name="T79" fmla="*/ 155 h 177"/>
                <a:gd name="T80" fmla="*/ 227 w 253"/>
                <a:gd name="T81" fmla="*/ 161 h 177"/>
                <a:gd name="T82" fmla="*/ 217 w 253"/>
                <a:gd name="T83" fmla="*/ 157 h 177"/>
                <a:gd name="T84" fmla="*/ 217 w 253"/>
                <a:gd name="T85" fmla="*/ 171 h 177"/>
                <a:gd name="T86" fmla="*/ 211 w 253"/>
                <a:gd name="T8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3" h="177">
                  <a:moveTo>
                    <a:pt x="211" y="177"/>
                  </a:moveTo>
                  <a:cubicBezTo>
                    <a:pt x="208" y="177"/>
                    <a:pt x="206" y="174"/>
                    <a:pt x="206" y="171"/>
                  </a:cubicBezTo>
                  <a:cubicBezTo>
                    <a:pt x="206" y="137"/>
                    <a:pt x="206" y="137"/>
                    <a:pt x="206" y="137"/>
                  </a:cubicBezTo>
                  <a:cubicBezTo>
                    <a:pt x="206" y="134"/>
                    <a:pt x="208" y="131"/>
                    <a:pt x="211" y="131"/>
                  </a:cubicBezTo>
                  <a:cubicBezTo>
                    <a:pt x="214" y="131"/>
                    <a:pt x="217" y="134"/>
                    <a:pt x="217" y="137"/>
                  </a:cubicBezTo>
                  <a:cubicBezTo>
                    <a:pt x="217" y="144"/>
                    <a:pt x="222" y="149"/>
                    <a:pt x="228" y="150"/>
                  </a:cubicBezTo>
                  <a:cubicBezTo>
                    <a:pt x="232" y="150"/>
                    <a:pt x="235" y="149"/>
                    <a:pt x="238" y="147"/>
                  </a:cubicBezTo>
                  <a:cubicBezTo>
                    <a:pt x="241" y="144"/>
                    <a:pt x="242" y="141"/>
                    <a:pt x="242" y="137"/>
                  </a:cubicBezTo>
                  <a:cubicBezTo>
                    <a:pt x="242" y="42"/>
                    <a:pt x="242" y="42"/>
                    <a:pt x="242" y="42"/>
                  </a:cubicBezTo>
                  <a:cubicBezTo>
                    <a:pt x="242" y="25"/>
                    <a:pt x="228" y="11"/>
                    <a:pt x="211" y="11"/>
                  </a:cubicBezTo>
                  <a:cubicBezTo>
                    <a:pt x="120" y="11"/>
                    <a:pt x="120" y="11"/>
                    <a:pt x="120" y="11"/>
                  </a:cubicBezTo>
                  <a:cubicBezTo>
                    <a:pt x="114" y="11"/>
                    <a:pt x="108" y="13"/>
                    <a:pt x="102" y="17"/>
                  </a:cubicBezTo>
                  <a:cubicBezTo>
                    <a:pt x="63" y="48"/>
                    <a:pt x="63" y="48"/>
                    <a:pt x="63" y="48"/>
                  </a:cubicBezTo>
                  <a:cubicBezTo>
                    <a:pt x="62" y="48"/>
                    <a:pt x="62" y="49"/>
                    <a:pt x="61" y="49"/>
                  </a:cubicBezTo>
                  <a:cubicBezTo>
                    <a:pt x="19" y="62"/>
                    <a:pt x="19" y="62"/>
                    <a:pt x="19" y="62"/>
                  </a:cubicBezTo>
                  <a:cubicBezTo>
                    <a:pt x="16" y="63"/>
                    <a:pt x="14" y="65"/>
                    <a:pt x="13" y="68"/>
                  </a:cubicBezTo>
                  <a:cubicBezTo>
                    <a:pt x="11" y="71"/>
                    <a:pt x="11" y="74"/>
                    <a:pt x="12" y="76"/>
                  </a:cubicBezTo>
                  <a:cubicBezTo>
                    <a:pt x="14" y="81"/>
                    <a:pt x="19" y="84"/>
                    <a:pt x="24" y="83"/>
                  </a:cubicBezTo>
                  <a:cubicBezTo>
                    <a:pt x="48" y="79"/>
                    <a:pt x="48" y="79"/>
                    <a:pt x="48" y="79"/>
                  </a:cubicBezTo>
                  <a:cubicBezTo>
                    <a:pt x="63" y="76"/>
                    <a:pt x="77" y="71"/>
                    <a:pt x="91" y="65"/>
                  </a:cubicBezTo>
                  <a:cubicBezTo>
                    <a:pt x="118" y="53"/>
                    <a:pt x="118" y="53"/>
                    <a:pt x="118" y="53"/>
                  </a:cubicBezTo>
                  <a:cubicBezTo>
                    <a:pt x="119" y="52"/>
                    <a:pt x="121" y="52"/>
                    <a:pt x="123" y="53"/>
                  </a:cubicBezTo>
                  <a:cubicBezTo>
                    <a:pt x="124" y="54"/>
                    <a:pt x="125" y="56"/>
                    <a:pt x="125" y="58"/>
                  </a:cubicBezTo>
                  <a:cubicBezTo>
                    <a:pt x="125" y="137"/>
                    <a:pt x="125" y="137"/>
                    <a:pt x="125" y="137"/>
                  </a:cubicBezTo>
                  <a:cubicBezTo>
                    <a:pt x="125" y="140"/>
                    <a:pt x="123" y="142"/>
                    <a:pt x="120" y="142"/>
                  </a:cubicBezTo>
                  <a:cubicBezTo>
                    <a:pt x="117" y="142"/>
                    <a:pt x="114" y="140"/>
                    <a:pt x="114" y="137"/>
                  </a:cubicBezTo>
                  <a:cubicBezTo>
                    <a:pt x="114" y="66"/>
                    <a:pt x="114" y="66"/>
                    <a:pt x="114" y="66"/>
                  </a:cubicBezTo>
                  <a:cubicBezTo>
                    <a:pt x="95" y="75"/>
                    <a:pt x="95" y="75"/>
                    <a:pt x="95" y="75"/>
                  </a:cubicBezTo>
                  <a:cubicBezTo>
                    <a:pt x="81" y="82"/>
                    <a:pt x="66" y="87"/>
                    <a:pt x="50" y="89"/>
                  </a:cubicBezTo>
                  <a:cubicBezTo>
                    <a:pt x="26" y="94"/>
                    <a:pt x="26" y="94"/>
                    <a:pt x="26" y="94"/>
                  </a:cubicBezTo>
                  <a:cubicBezTo>
                    <a:pt x="16" y="96"/>
                    <a:pt x="6" y="90"/>
                    <a:pt x="2" y="80"/>
                  </a:cubicBezTo>
                  <a:cubicBezTo>
                    <a:pt x="0" y="75"/>
                    <a:pt x="0" y="69"/>
                    <a:pt x="3" y="63"/>
                  </a:cubicBezTo>
                  <a:cubicBezTo>
                    <a:pt x="5" y="58"/>
                    <a:pt x="10" y="54"/>
                    <a:pt x="16" y="52"/>
                  </a:cubicBezTo>
                  <a:cubicBezTo>
                    <a:pt x="57" y="39"/>
                    <a:pt x="57" y="39"/>
                    <a:pt x="57" y="39"/>
                  </a:cubicBezTo>
                  <a:cubicBezTo>
                    <a:pt x="96" y="9"/>
                    <a:pt x="96" y="9"/>
                    <a:pt x="96" y="9"/>
                  </a:cubicBezTo>
                  <a:cubicBezTo>
                    <a:pt x="103" y="3"/>
                    <a:pt x="111" y="0"/>
                    <a:pt x="120" y="0"/>
                  </a:cubicBezTo>
                  <a:cubicBezTo>
                    <a:pt x="211" y="0"/>
                    <a:pt x="211" y="0"/>
                    <a:pt x="211" y="0"/>
                  </a:cubicBezTo>
                  <a:cubicBezTo>
                    <a:pt x="234" y="0"/>
                    <a:pt x="253" y="18"/>
                    <a:pt x="253" y="42"/>
                  </a:cubicBezTo>
                  <a:cubicBezTo>
                    <a:pt x="253" y="137"/>
                    <a:pt x="253" y="137"/>
                    <a:pt x="253" y="137"/>
                  </a:cubicBezTo>
                  <a:cubicBezTo>
                    <a:pt x="253" y="144"/>
                    <a:pt x="250" y="150"/>
                    <a:pt x="245" y="155"/>
                  </a:cubicBezTo>
                  <a:cubicBezTo>
                    <a:pt x="241" y="159"/>
                    <a:pt x="234" y="162"/>
                    <a:pt x="227" y="161"/>
                  </a:cubicBezTo>
                  <a:cubicBezTo>
                    <a:pt x="223" y="161"/>
                    <a:pt x="220" y="159"/>
                    <a:pt x="217" y="157"/>
                  </a:cubicBezTo>
                  <a:cubicBezTo>
                    <a:pt x="217" y="171"/>
                    <a:pt x="217" y="171"/>
                    <a:pt x="217" y="171"/>
                  </a:cubicBezTo>
                  <a:cubicBezTo>
                    <a:pt x="217" y="174"/>
                    <a:pt x="214" y="177"/>
                    <a:pt x="211" y="1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7" name="Freeform 1428">
              <a:extLst>
                <a:ext uri="{FF2B5EF4-FFF2-40B4-BE49-F238E27FC236}">
                  <a16:creationId xmlns:a16="http://schemas.microsoft.com/office/drawing/2014/main" id="{8EB67B9E-6CF0-A3F8-CD75-748D2D85BA98}"/>
                </a:ext>
              </a:extLst>
            </p:cNvPr>
            <p:cNvSpPr>
              <a:spLocks/>
            </p:cNvSpPr>
            <p:nvPr/>
          </p:nvSpPr>
          <p:spPr bwMode="auto">
            <a:xfrm>
              <a:off x="-363538" y="2075820"/>
              <a:ext cx="11113" cy="47625"/>
            </a:xfrm>
            <a:custGeom>
              <a:avLst/>
              <a:gdLst>
                <a:gd name="T0" fmla="*/ 6 w 11"/>
                <a:gd name="T1" fmla="*/ 46 h 46"/>
                <a:gd name="T2" fmla="*/ 0 w 11"/>
                <a:gd name="T3" fmla="*/ 40 h 46"/>
                <a:gd name="T4" fmla="*/ 0 w 11"/>
                <a:gd name="T5" fmla="*/ 6 h 46"/>
                <a:gd name="T6" fmla="*/ 6 w 11"/>
                <a:gd name="T7" fmla="*/ 0 h 46"/>
                <a:gd name="T8" fmla="*/ 11 w 11"/>
                <a:gd name="T9" fmla="*/ 6 h 46"/>
                <a:gd name="T10" fmla="*/ 11 w 11"/>
                <a:gd name="T11" fmla="*/ 40 h 46"/>
                <a:gd name="T12" fmla="*/ 6 w 11"/>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11" h="46">
                  <a:moveTo>
                    <a:pt x="6" y="46"/>
                  </a:moveTo>
                  <a:cubicBezTo>
                    <a:pt x="3" y="46"/>
                    <a:pt x="0" y="43"/>
                    <a:pt x="0" y="40"/>
                  </a:cubicBezTo>
                  <a:cubicBezTo>
                    <a:pt x="0" y="6"/>
                    <a:pt x="0" y="6"/>
                    <a:pt x="0" y="6"/>
                  </a:cubicBezTo>
                  <a:cubicBezTo>
                    <a:pt x="0" y="3"/>
                    <a:pt x="3" y="0"/>
                    <a:pt x="6" y="0"/>
                  </a:cubicBezTo>
                  <a:cubicBezTo>
                    <a:pt x="9" y="0"/>
                    <a:pt x="11" y="3"/>
                    <a:pt x="11" y="6"/>
                  </a:cubicBezTo>
                  <a:cubicBezTo>
                    <a:pt x="11" y="40"/>
                    <a:pt x="11" y="40"/>
                    <a:pt x="11" y="40"/>
                  </a:cubicBezTo>
                  <a:cubicBezTo>
                    <a:pt x="11" y="43"/>
                    <a:pt x="9" y="46"/>
                    <a:pt x="6"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8" name="Freeform 1429">
              <a:extLst>
                <a:ext uri="{FF2B5EF4-FFF2-40B4-BE49-F238E27FC236}">
                  <a16:creationId xmlns:a16="http://schemas.microsoft.com/office/drawing/2014/main" id="{3282FBBE-2945-A694-9FC4-6CC8140C9E25}"/>
                </a:ext>
              </a:extLst>
            </p:cNvPr>
            <p:cNvSpPr>
              <a:spLocks/>
            </p:cNvSpPr>
            <p:nvPr/>
          </p:nvSpPr>
          <p:spPr bwMode="auto">
            <a:xfrm>
              <a:off x="-363539" y="1939295"/>
              <a:ext cx="106364" cy="11113"/>
            </a:xfrm>
            <a:custGeom>
              <a:avLst/>
              <a:gdLst>
                <a:gd name="T0" fmla="*/ 97 w 103"/>
                <a:gd name="T1" fmla="*/ 11 h 11"/>
                <a:gd name="T2" fmla="*/ 6 w 103"/>
                <a:gd name="T3" fmla="*/ 11 h 11"/>
                <a:gd name="T4" fmla="*/ 0 w 103"/>
                <a:gd name="T5" fmla="*/ 5 h 11"/>
                <a:gd name="T6" fmla="*/ 6 w 103"/>
                <a:gd name="T7" fmla="*/ 0 h 11"/>
                <a:gd name="T8" fmla="*/ 97 w 103"/>
                <a:gd name="T9" fmla="*/ 0 h 11"/>
                <a:gd name="T10" fmla="*/ 103 w 103"/>
                <a:gd name="T11" fmla="*/ 5 h 11"/>
                <a:gd name="T12" fmla="*/ 97 w 10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03" h="11">
                  <a:moveTo>
                    <a:pt x="97" y="11"/>
                  </a:moveTo>
                  <a:cubicBezTo>
                    <a:pt x="6" y="11"/>
                    <a:pt x="6" y="11"/>
                    <a:pt x="6" y="11"/>
                  </a:cubicBezTo>
                  <a:cubicBezTo>
                    <a:pt x="3" y="11"/>
                    <a:pt x="0" y="8"/>
                    <a:pt x="0" y="5"/>
                  </a:cubicBezTo>
                  <a:cubicBezTo>
                    <a:pt x="0" y="2"/>
                    <a:pt x="3" y="0"/>
                    <a:pt x="6" y="0"/>
                  </a:cubicBezTo>
                  <a:cubicBezTo>
                    <a:pt x="97" y="0"/>
                    <a:pt x="97" y="0"/>
                    <a:pt x="97" y="0"/>
                  </a:cubicBezTo>
                  <a:cubicBezTo>
                    <a:pt x="100" y="0"/>
                    <a:pt x="103" y="2"/>
                    <a:pt x="103" y="5"/>
                  </a:cubicBezTo>
                  <a:cubicBezTo>
                    <a:pt x="103" y="8"/>
                    <a:pt x="100" y="11"/>
                    <a:pt x="9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79" name="Freeform 1430">
              <a:extLst>
                <a:ext uri="{FF2B5EF4-FFF2-40B4-BE49-F238E27FC236}">
                  <a16:creationId xmlns:a16="http://schemas.microsoft.com/office/drawing/2014/main" id="{2808C8E5-D32F-793F-8C2F-E2E550C56FD7}"/>
                </a:ext>
              </a:extLst>
            </p:cNvPr>
            <p:cNvSpPr>
              <a:spLocks/>
            </p:cNvSpPr>
            <p:nvPr/>
          </p:nvSpPr>
          <p:spPr bwMode="auto">
            <a:xfrm>
              <a:off x="-268288" y="1993271"/>
              <a:ext cx="11113" cy="93663"/>
            </a:xfrm>
            <a:custGeom>
              <a:avLst/>
              <a:gdLst>
                <a:gd name="T0" fmla="*/ 5 w 11"/>
                <a:gd name="T1" fmla="*/ 90 h 90"/>
                <a:gd name="T2" fmla="*/ 0 w 11"/>
                <a:gd name="T3" fmla="*/ 85 h 90"/>
                <a:gd name="T4" fmla="*/ 0 w 11"/>
                <a:gd name="T5" fmla="*/ 6 h 90"/>
                <a:gd name="T6" fmla="*/ 5 w 11"/>
                <a:gd name="T7" fmla="*/ 0 h 90"/>
                <a:gd name="T8" fmla="*/ 11 w 11"/>
                <a:gd name="T9" fmla="*/ 6 h 90"/>
                <a:gd name="T10" fmla="*/ 11 w 11"/>
                <a:gd name="T11" fmla="*/ 85 h 90"/>
                <a:gd name="T12" fmla="*/ 5 w 11"/>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1" h="90">
                  <a:moveTo>
                    <a:pt x="5" y="90"/>
                  </a:moveTo>
                  <a:cubicBezTo>
                    <a:pt x="2" y="90"/>
                    <a:pt x="0" y="88"/>
                    <a:pt x="0" y="85"/>
                  </a:cubicBezTo>
                  <a:cubicBezTo>
                    <a:pt x="0" y="6"/>
                    <a:pt x="0" y="6"/>
                    <a:pt x="0" y="6"/>
                  </a:cubicBezTo>
                  <a:cubicBezTo>
                    <a:pt x="0" y="3"/>
                    <a:pt x="2" y="0"/>
                    <a:pt x="5" y="0"/>
                  </a:cubicBezTo>
                  <a:cubicBezTo>
                    <a:pt x="8" y="0"/>
                    <a:pt x="11" y="3"/>
                    <a:pt x="11" y="6"/>
                  </a:cubicBezTo>
                  <a:cubicBezTo>
                    <a:pt x="11" y="85"/>
                    <a:pt x="11" y="85"/>
                    <a:pt x="11" y="85"/>
                  </a:cubicBezTo>
                  <a:cubicBezTo>
                    <a:pt x="11" y="88"/>
                    <a:pt x="8" y="90"/>
                    <a:pt x="5" y="9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0" name="Freeform 1431">
              <a:extLst>
                <a:ext uri="{FF2B5EF4-FFF2-40B4-BE49-F238E27FC236}">
                  <a16:creationId xmlns:a16="http://schemas.microsoft.com/office/drawing/2014/main" id="{5E8474B6-41FD-E727-CD39-59E32016D842}"/>
                </a:ext>
              </a:extLst>
            </p:cNvPr>
            <p:cNvSpPr>
              <a:spLocks noEditPoints="1"/>
            </p:cNvSpPr>
            <p:nvPr/>
          </p:nvSpPr>
          <p:spPr bwMode="auto">
            <a:xfrm>
              <a:off x="-349250" y="1850405"/>
              <a:ext cx="76200" cy="74613"/>
            </a:xfrm>
            <a:custGeom>
              <a:avLst/>
              <a:gdLst>
                <a:gd name="T0" fmla="*/ 37 w 73"/>
                <a:gd name="T1" fmla="*/ 72 h 72"/>
                <a:gd name="T2" fmla="*/ 0 w 73"/>
                <a:gd name="T3" fmla="*/ 36 h 72"/>
                <a:gd name="T4" fmla="*/ 37 w 73"/>
                <a:gd name="T5" fmla="*/ 0 h 72"/>
                <a:gd name="T6" fmla="*/ 73 w 73"/>
                <a:gd name="T7" fmla="*/ 36 h 72"/>
                <a:gd name="T8" fmla="*/ 37 w 73"/>
                <a:gd name="T9" fmla="*/ 72 h 72"/>
                <a:gd name="T10" fmla="*/ 37 w 73"/>
                <a:gd name="T11" fmla="*/ 11 h 72"/>
                <a:gd name="T12" fmla="*/ 11 w 73"/>
                <a:gd name="T13" fmla="*/ 36 h 72"/>
                <a:gd name="T14" fmla="*/ 37 w 73"/>
                <a:gd name="T15" fmla="*/ 61 h 72"/>
                <a:gd name="T16" fmla="*/ 62 w 73"/>
                <a:gd name="T17" fmla="*/ 36 h 72"/>
                <a:gd name="T18" fmla="*/ 37 w 73"/>
                <a:gd name="T19"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37" y="72"/>
                  </a:moveTo>
                  <a:cubicBezTo>
                    <a:pt x="17" y="72"/>
                    <a:pt x="0" y="56"/>
                    <a:pt x="0" y="36"/>
                  </a:cubicBezTo>
                  <a:cubicBezTo>
                    <a:pt x="0" y="16"/>
                    <a:pt x="17" y="0"/>
                    <a:pt x="37" y="0"/>
                  </a:cubicBezTo>
                  <a:cubicBezTo>
                    <a:pt x="57" y="0"/>
                    <a:pt x="73" y="16"/>
                    <a:pt x="73" y="36"/>
                  </a:cubicBezTo>
                  <a:cubicBezTo>
                    <a:pt x="73" y="56"/>
                    <a:pt x="57" y="72"/>
                    <a:pt x="37" y="72"/>
                  </a:cubicBezTo>
                  <a:close/>
                  <a:moveTo>
                    <a:pt x="37" y="11"/>
                  </a:moveTo>
                  <a:cubicBezTo>
                    <a:pt x="23" y="11"/>
                    <a:pt x="11" y="22"/>
                    <a:pt x="11" y="36"/>
                  </a:cubicBezTo>
                  <a:cubicBezTo>
                    <a:pt x="11" y="50"/>
                    <a:pt x="23" y="61"/>
                    <a:pt x="37" y="61"/>
                  </a:cubicBezTo>
                  <a:cubicBezTo>
                    <a:pt x="51" y="61"/>
                    <a:pt x="62" y="50"/>
                    <a:pt x="62" y="36"/>
                  </a:cubicBezTo>
                  <a:cubicBezTo>
                    <a:pt x="62" y="22"/>
                    <a:pt x="51" y="11"/>
                    <a:pt x="3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81" name="Shape63_20200717_142846">
            <a:extLst>
              <a:ext uri="{FF2B5EF4-FFF2-40B4-BE49-F238E27FC236}">
                <a16:creationId xmlns:a16="http://schemas.microsoft.com/office/drawing/2014/main" id="{76AF93AE-BD07-1897-2D8F-959C41DC66A1}"/>
              </a:ext>
            </a:extLst>
          </p:cNvPr>
          <p:cNvGrpSpPr>
            <a:grpSpLocks noChangeAspect="1"/>
          </p:cNvGrpSpPr>
          <p:nvPr/>
        </p:nvGrpSpPr>
        <p:grpSpPr>
          <a:xfrm>
            <a:off x="3227010" y="5263901"/>
            <a:ext cx="515756" cy="352632"/>
            <a:chOff x="860422" y="2209772"/>
            <a:chExt cx="341313" cy="233360"/>
          </a:xfrm>
          <a:solidFill>
            <a:schemeClr val="accent1"/>
          </a:solidFill>
        </p:grpSpPr>
        <p:sp>
          <p:nvSpPr>
            <p:cNvPr id="82" name="Freeform 439">
              <a:extLst>
                <a:ext uri="{FF2B5EF4-FFF2-40B4-BE49-F238E27FC236}">
                  <a16:creationId xmlns:a16="http://schemas.microsoft.com/office/drawing/2014/main" id="{DC425951-B0D7-4D8E-FFE3-8E53827633F9}"/>
                </a:ext>
              </a:extLst>
            </p:cNvPr>
            <p:cNvSpPr>
              <a:spLocks noEditPoints="1"/>
            </p:cNvSpPr>
            <p:nvPr/>
          </p:nvSpPr>
          <p:spPr bwMode="auto">
            <a:xfrm>
              <a:off x="860423" y="2209772"/>
              <a:ext cx="341312" cy="233360"/>
            </a:xfrm>
            <a:custGeom>
              <a:avLst/>
              <a:gdLst>
                <a:gd name="T0" fmla="*/ 136 w 151"/>
                <a:gd name="T1" fmla="*/ 103 h 103"/>
                <a:gd name="T2" fmla="*/ 15 w 151"/>
                <a:gd name="T3" fmla="*/ 103 h 103"/>
                <a:gd name="T4" fmla="*/ 0 w 151"/>
                <a:gd name="T5" fmla="*/ 88 h 103"/>
                <a:gd name="T6" fmla="*/ 0 w 151"/>
                <a:gd name="T7" fmla="*/ 15 h 103"/>
                <a:gd name="T8" fmla="*/ 15 w 151"/>
                <a:gd name="T9" fmla="*/ 0 h 103"/>
                <a:gd name="T10" fmla="*/ 136 w 151"/>
                <a:gd name="T11" fmla="*/ 0 h 103"/>
                <a:gd name="T12" fmla="*/ 151 w 151"/>
                <a:gd name="T13" fmla="*/ 15 h 103"/>
                <a:gd name="T14" fmla="*/ 151 w 151"/>
                <a:gd name="T15" fmla="*/ 88 h 103"/>
                <a:gd name="T16" fmla="*/ 136 w 151"/>
                <a:gd name="T17" fmla="*/ 103 h 103"/>
                <a:gd name="T18" fmla="*/ 15 w 151"/>
                <a:gd name="T19" fmla="*/ 5 h 103"/>
                <a:gd name="T20" fmla="*/ 5 w 151"/>
                <a:gd name="T21" fmla="*/ 15 h 103"/>
                <a:gd name="T22" fmla="*/ 5 w 151"/>
                <a:gd name="T23" fmla="*/ 88 h 103"/>
                <a:gd name="T24" fmla="*/ 15 w 151"/>
                <a:gd name="T25" fmla="*/ 98 h 103"/>
                <a:gd name="T26" fmla="*/ 136 w 151"/>
                <a:gd name="T27" fmla="*/ 98 h 103"/>
                <a:gd name="T28" fmla="*/ 146 w 151"/>
                <a:gd name="T29" fmla="*/ 88 h 103"/>
                <a:gd name="T30" fmla="*/ 146 w 151"/>
                <a:gd name="T31" fmla="*/ 15 h 103"/>
                <a:gd name="T32" fmla="*/ 136 w 151"/>
                <a:gd name="T33" fmla="*/ 5 h 103"/>
                <a:gd name="T34" fmla="*/ 15 w 151"/>
                <a:gd name="T35" fmla="*/ 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03">
                  <a:moveTo>
                    <a:pt x="136" y="103"/>
                  </a:moveTo>
                  <a:cubicBezTo>
                    <a:pt x="15" y="103"/>
                    <a:pt x="15" y="103"/>
                    <a:pt x="15" y="103"/>
                  </a:cubicBezTo>
                  <a:cubicBezTo>
                    <a:pt x="7" y="103"/>
                    <a:pt x="0" y="96"/>
                    <a:pt x="0" y="88"/>
                  </a:cubicBezTo>
                  <a:cubicBezTo>
                    <a:pt x="0" y="15"/>
                    <a:pt x="0" y="15"/>
                    <a:pt x="0" y="15"/>
                  </a:cubicBezTo>
                  <a:cubicBezTo>
                    <a:pt x="0" y="7"/>
                    <a:pt x="7" y="0"/>
                    <a:pt x="15" y="0"/>
                  </a:cubicBezTo>
                  <a:cubicBezTo>
                    <a:pt x="136" y="0"/>
                    <a:pt x="136" y="0"/>
                    <a:pt x="136" y="0"/>
                  </a:cubicBezTo>
                  <a:cubicBezTo>
                    <a:pt x="144" y="0"/>
                    <a:pt x="151" y="7"/>
                    <a:pt x="151" y="15"/>
                  </a:cubicBezTo>
                  <a:cubicBezTo>
                    <a:pt x="151" y="88"/>
                    <a:pt x="151" y="88"/>
                    <a:pt x="151" y="88"/>
                  </a:cubicBezTo>
                  <a:cubicBezTo>
                    <a:pt x="151" y="96"/>
                    <a:pt x="144" y="103"/>
                    <a:pt x="136" y="103"/>
                  </a:cubicBezTo>
                  <a:close/>
                  <a:moveTo>
                    <a:pt x="15" y="5"/>
                  </a:moveTo>
                  <a:cubicBezTo>
                    <a:pt x="9" y="5"/>
                    <a:pt x="5" y="10"/>
                    <a:pt x="5" y="15"/>
                  </a:cubicBezTo>
                  <a:cubicBezTo>
                    <a:pt x="5" y="88"/>
                    <a:pt x="5" y="88"/>
                    <a:pt x="5" y="88"/>
                  </a:cubicBezTo>
                  <a:cubicBezTo>
                    <a:pt x="5" y="93"/>
                    <a:pt x="9" y="98"/>
                    <a:pt x="15" y="98"/>
                  </a:cubicBezTo>
                  <a:cubicBezTo>
                    <a:pt x="136" y="98"/>
                    <a:pt x="136" y="98"/>
                    <a:pt x="136" y="98"/>
                  </a:cubicBezTo>
                  <a:cubicBezTo>
                    <a:pt x="142" y="98"/>
                    <a:pt x="146" y="93"/>
                    <a:pt x="146" y="88"/>
                  </a:cubicBezTo>
                  <a:cubicBezTo>
                    <a:pt x="146" y="15"/>
                    <a:pt x="146" y="15"/>
                    <a:pt x="146" y="15"/>
                  </a:cubicBezTo>
                  <a:cubicBezTo>
                    <a:pt x="146" y="10"/>
                    <a:pt x="142" y="5"/>
                    <a:pt x="136" y="5"/>
                  </a:cubicBezTo>
                  <a:lnTo>
                    <a:pt x="15" y="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3" name="Freeform 440">
              <a:extLst>
                <a:ext uri="{FF2B5EF4-FFF2-40B4-BE49-F238E27FC236}">
                  <a16:creationId xmlns:a16="http://schemas.microsoft.com/office/drawing/2014/main" id="{E95BAFA3-0843-AFB9-4C3F-DB224406B9DE}"/>
                </a:ext>
              </a:extLst>
            </p:cNvPr>
            <p:cNvSpPr>
              <a:spLocks noEditPoints="1"/>
            </p:cNvSpPr>
            <p:nvPr/>
          </p:nvSpPr>
          <p:spPr bwMode="auto">
            <a:xfrm>
              <a:off x="860422" y="2244701"/>
              <a:ext cx="341312" cy="55563"/>
            </a:xfrm>
            <a:custGeom>
              <a:avLst/>
              <a:gdLst>
                <a:gd name="T0" fmla="*/ 149 w 151"/>
                <a:gd name="T1" fmla="*/ 25 h 25"/>
                <a:gd name="T2" fmla="*/ 2 w 151"/>
                <a:gd name="T3" fmla="*/ 25 h 25"/>
                <a:gd name="T4" fmla="*/ 0 w 151"/>
                <a:gd name="T5" fmla="*/ 22 h 25"/>
                <a:gd name="T6" fmla="*/ 0 w 151"/>
                <a:gd name="T7" fmla="*/ 3 h 25"/>
                <a:gd name="T8" fmla="*/ 2 w 151"/>
                <a:gd name="T9" fmla="*/ 0 h 25"/>
                <a:gd name="T10" fmla="*/ 149 w 151"/>
                <a:gd name="T11" fmla="*/ 0 h 25"/>
                <a:gd name="T12" fmla="*/ 151 w 151"/>
                <a:gd name="T13" fmla="*/ 3 h 25"/>
                <a:gd name="T14" fmla="*/ 151 w 151"/>
                <a:gd name="T15" fmla="*/ 22 h 25"/>
                <a:gd name="T16" fmla="*/ 149 w 151"/>
                <a:gd name="T17" fmla="*/ 25 h 25"/>
                <a:gd name="T18" fmla="*/ 5 w 151"/>
                <a:gd name="T19" fmla="*/ 20 h 25"/>
                <a:gd name="T20" fmla="*/ 146 w 151"/>
                <a:gd name="T21" fmla="*/ 20 h 25"/>
                <a:gd name="T22" fmla="*/ 146 w 151"/>
                <a:gd name="T23" fmla="*/ 5 h 25"/>
                <a:gd name="T24" fmla="*/ 5 w 151"/>
                <a:gd name="T25" fmla="*/ 5 h 25"/>
                <a:gd name="T26" fmla="*/ 5 w 151"/>
                <a:gd name="T2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25">
                  <a:moveTo>
                    <a:pt x="149" y="25"/>
                  </a:moveTo>
                  <a:cubicBezTo>
                    <a:pt x="2" y="25"/>
                    <a:pt x="2" y="25"/>
                    <a:pt x="2" y="25"/>
                  </a:cubicBezTo>
                  <a:cubicBezTo>
                    <a:pt x="1" y="25"/>
                    <a:pt x="0" y="24"/>
                    <a:pt x="0" y="22"/>
                  </a:cubicBezTo>
                  <a:cubicBezTo>
                    <a:pt x="0" y="3"/>
                    <a:pt x="0" y="3"/>
                    <a:pt x="0" y="3"/>
                  </a:cubicBezTo>
                  <a:cubicBezTo>
                    <a:pt x="0" y="2"/>
                    <a:pt x="1" y="0"/>
                    <a:pt x="2" y="0"/>
                  </a:cubicBezTo>
                  <a:cubicBezTo>
                    <a:pt x="149" y="0"/>
                    <a:pt x="149" y="0"/>
                    <a:pt x="149" y="0"/>
                  </a:cubicBezTo>
                  <a:cubicBezTo>
                    <a:pt x="150" y="0"/>
                    <a:pt x="151" y="2"/>
                    <a:pt x="151" y="3"/>
                  </a:cubicBezTo>
                  <a:cubicBezTo>
                    <a:pt x="151" y="22"/>
                    <a:pt x="151" y="22"/>
                    <a:pt x="151" y="22"/>
                  </a:cubicBezTo>
                  <a:cubicBezTo>
                    <a:pt x="151" y="24"/>
                    <a:pt x="150" y="25"/>
                    <a:pt x="149" y="25"/>
                  </a:cubicBezTo>
                  <a:close/>
                  <a:moveTo>
                    <a:pt x="5" y="20"/>
                  </a:moveTo>
                  <a:cubicBezTo>
                    <a:pt x="146" y="20"/>
                    <a:pt x="146" y="20"/>
                    <a:pt x="146" y="20"/>
                  </a:cubicBezTo>
                  <a:cubicBezTo>
                    <a:pt x="146" y="5"/>
                    <a:pt x="146" y="5"/>
                    <a:pt x="146" y="5"/>
                  </a:cubicBezTo>
                  <a:cubicBezTo>
                    <a:pt x="5" y="5"/>
                    <a:pt x="5" y="5"/>
                    <a:pt x="5" y="5"/>
                  </a:cubicBezTo>
                  <a:lnTo>
                    <a:pt x="5" y="2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4" name="Freeform 441">
              <a:extLst>
                <a:ext uri="{FF2B5EF4-FFF2-40B4-BE49-F238E27FC236}">
                  <a16:creationId xmlns:a16="http://schemas.microsoft.com/office/drawing/2014/main" id="{16B4B5F7-9E3A-25E6-C6AE-CB74A04AAF68}"/>
                </a:ext>
              </a:extLst>
            </p:cNvPr>
            <p:cNvSpPr>
              <a:spLocks noEditPoints="1"/>
            </p:cNvSpPr>
            <p:nvPr/>
          </p:nvSpPr>
          <p:spPr bwMode="auto">
            <a:xfrm>
              <a:off x="901695" y="2362185"/>
              <a:ext cx="49213" cy="47625"/>
            </a:xfrm>
            <a:custGeom>
              <a:avLst/>
              <a:gdLst>
                <a:gd name="T0" fmla="*/ 11 w 22"/>
                <a:gd name="T1" fmla="*/ 21 h 21"/>
                <a:gd name="T2" fmla="*/ 0 w 22"/>
                <a:gd name="T3" fmla="*/ 10 h 21"/>
                <a:gd name="T4" fmla="*/ 11 w 22"/>
                <a:gd name="T5" fmla="*/ 0 h 21"/>
                <a:gd name="T6" fmla="*/ 22 w 22"/>
                <a:gd name="T7" fmla="*/ 10 h 21"/>
                <a:gd name="T8" fmla="*/ 11 w 22"/>
                <a:gd name="T9" fmla="*/ 21 h 21"/>
                <a:gd name="T10" fmla="*/ 11 w 22"/>
                <a:gd name="T11" fmla="*/ 4 h 21"/>
                <a:gd name="T12" fmla="*/ 5 w 22"/>
                <a:gd name="T13" fmla="*/ 10 h 21"/>
                <a:gd name="T14" fmla="*/ 11 w 22"/>
                <a:gd name="T15" fmla="*/ 16 h 21"/>
                <a:gd name="T16" fmla="*/ 17 w 22"/>
                <a:gd name="T17" fmla="*/ 10 h 21"/>
                <a:gd name="T18" fmla="*/ 11 w 22"/>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11" y="21"/>
                  </a:moveTo>
                  <a:cubicBezTo>
                    <a:pt x="5" y="21"/>
                    <a:pt x="0" y="16"/>
                    <a:pt x="0" y="10"/>
                  </a:cubicBezTo>
                  <a:cubicBezTo>
                    <a:pt x="0" y="4"/>
                    <a:pt x="5" y="0"/>
                    <a:pt x="11" y="0"/>
                  </a:cubicBezTo>
                  <a:cubicBezTo>
                    <a:pt x="17" y="0"/>
                    <a:pt x="22" y="4"/>
                    <a:pt x="22" y="10"/>
                  </a:cubicBezTo>
                  <a:cubicBezTo>
                    <a:pt x="22" y="16"/>
                    <a:pt x="17" y="21"/>
                    <a:pt x="11" y="21"/>
                  </a:cubicBezTo>
                  <a:close/>
                  <a:moveTo>
                    <a:pt x="11" y="4"/>
                  </a:moveTo>
                  <a:cubicBezTo>
                    <a:pt x="8" y="4"/>
                    <a:pt x="5" y="7"/>
                    <a:pt x="5" y="10"/>
                  </a:cubicBezTo>
                  <a:cubicBezTo>
                    <a:pt x="5" y="13"/>
                    <a:pt x="8" y="16"/>
                    <a:pt x="11" y="16"/>
                  </a:cubicBezTo>
                  <a:cubicBezTo>
                    <a:pt x="14" y="16"/>
                    <a:pt x="17" y="13"/>
                    <a:pt x="17" y="10"/>
                  </a:cubicBezTo>
                  <a:cubicBezTo>
                    <a:pt x="17" y="7"/>
                    <a:pt x="14" y="4"/>
                    <a:pt x="11"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85" name="Freeform 442">
              <a:extLst>
                <a:ext uri="{FF2B5EF4-FFF2-40B4-BE49-F238E27FC236}">
                  <a16:creationId xmlns:a16="http://schemas.microsoft.com/office/drawing/2014/main" id="{5D312C3F-2CD9-F8D6-95B8-FF5CC12B7C85}"/>
                </a:ext>
              </a:extLst>
            </p:cNvPr>
            <p:cNvSpPr>
              <a:spLocks noEditPoints="1"/>
            </p:cNvSpPr>
            <p:nvPr/>
          </p:nvSpPr>
          <p:spPr bwMode="auto">
            <a:xfrm>
              <a:off x="939800" y="2362200"/>
              <a:ext cx="47625" cy="47625"/>
            </a:xfrm>
            <a:custGeom>
              <a:avLst/>
              <a:gdLst>
                <a:gd name="T0" fmla="*/ 10 w 21"/>
                <a:gd name="T1" fmla="*/ 21 h 21"/>
                <a:gd name="T2" fmla="*/ 0 w 21"/>
                <a:gd name="T3" fmla="*/ 10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6 h 21"/>
                <a:gd name="T16" fmla="*/ 16 w 21"/>
                <a:gd name="T17" fmla="*/ 10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4" y="21"/>
                    <a:pt x="0" y="16"/>
                    <a:pt x="0" y="10"/>
                  </a:cubicBezTo>
                  <a:cubicBezTo>
                    <a:pt x="0" y="4"/>
                    <a:pt x="4" y="0"/>
                    <a:pt x="10" y="0"/>
                  </a:cubicBezTo>
                  <a:cubicBezTo>
                    <a:pt x="16" y="0"/>
                    <a:pt x="21" y="4"/>
                    <a:pt x="21" y="10"/>
                  </a:cubicBezTo>
                  <a:cubicBezTo>
                    <a:pt x="21" y="16"/>
                    <a:pt x="16" y="21"/>
                    <a:pt x="10" y="21"/>
                  </a:cubicBezTo>
                  <a:close/>
                  <a:moveTo>
                    <a:pt x="10" y="4"/>
                  </a:moveTo>
                  <a:cubicBezTo>
                    <a:pt x="7" y="4"/>
                    <a:pt x="5" y="7"/>
                    <a:pt x="5" y="10"/>
                  </a:cubicBezTo>
                  <a:cubicBezTo>
                    <a:pt x="5" y="13"/>
                    <a:pt x="7" y="16"/>
                    <a:pt x="10" y="16"/>
                  </a:cubicBezTo>
                  <a:cubicBezTo>
                    <a:pt x="13" y="16"/>
                    <a:pt x="16" y="13"/>
                    <a:pt x="16" y="10"/>
                  </a:cubicBezTo>
                  <a:cubicBezTo>
                    <a:pt x="16" y="7"/>
                    <a:pt x="13" y="4"/>
                    <a:pt x="1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91" name="Shape40_20200717_142846">
            <a:extLst>
              <a:ext uri="{FF2B5EF4-FFF2-40B4-BE49-F238E27FC236}">
                <a16:creationId xmlns:a16="http://schemas.microsoft.com/office/drawing/2014/main" id="{1664C97C-819F-8712-5951-927DF50DECAB}"/>
              </a:ext>
            </a:extLst>
          </p:cNvPr>
          <p:cNvGrpSpPr>
            <a:grpSpLocks noChangeAspect="1"/>
          </p:cNvGrpSpPr>
          <p:nvPr/>
        </p:nvGrpSpPr>
        <p:grpSpPr>
          <a:xfrm>
            <a:off x="7140080" y="3838395"/>
            <a:ext cx="522947" cy="592523"/>
            <a:chOff x="-1317625" y="3349005"/>
            <a:chExt cx="346074" cy="392118"/>
          </a:xfrm>
          <a:solidFill>
            <a:schemeClr val="accent1"/>
          </a:solidFill>
        </p:grpSpPr>
        <p:sp>
          <p:nvSpPr>
            <p:cNvPr id="92" name="Freeform 1391">
              <a:extLst>
                <a:ext uri="{FF2B5EF4-FFF2-40B4-BE49-F238E27FC236}">
                  <a16:creationId xmlns:a16="http://schemas.microsoft.com/office/drawing/2014/main" id="{830DC249-13BC-87BF-B44F-FF0E595D938C}"/>
                </a:ext>
              </a:extLst>
            </p:cNvPr>
            <p:cNvSpPr>
              <a:spLocks noEditPoints="1"/>
            </p:cNvSpPr>
            <p:nvPr/>
          </p:nvSpPr>
          <p:spPr bwMode="auto">
            <a:xfrm>
              <a:off x="-1317625" y="3585548"/>
              <a:ext cx="63500" cy="155575"/>
            </a:xfrm>
            <a:custGeom>
              <a:avLst/>
              <a:gdLst>
                <a:gd name="T0" fmla="*/ 56 w 61"/>
                <a:gd name="T1" fmla="*/ 150 h 150"/>
                <a:gd name="T2" fmla="*/ 6 w 61"/>
                <a:gd name="T3" fmla="*/ 150 h 150"/>
                <a:gd name="T4" fmla="*/ 0 w 61"/>
                <a:gd name="T5" fmla="*/ 145 h 150"/>
                <a:gd name="T6" fmla="*/ 0 w 61"/>
                <a:gd name="T7" fmla="*/ 5 h 150"/>
                <a:gd name="T8" fmla="*/ 6 w 61"/>
                <a:gd name="T9" fmla="*/ 0 h 150"/>
                <a:gd name="T10" fmla="*/ 56 w 61"/>
                <a:gd name="T11" fmla="*/ 0 h 150"/>
                <a:gd name="T12" fmla="*/ 61 w 61"/>
                <a:gd name="T13" fmla="*/ 5 h 150"/>
                <a:gd name="T14" fmla="*/ 61 w 61"/>
                <a:gd name="T15" fmla="*/ 145 h 150"/>
                <a:gd name="T16" fmla="*/ 56 w 61"/>
                <a:gd name="T17" fmla="*/ 150 h 150"/>
                <a:gd name="T18" fmla="*/ 11 w 61"/>
                <a:gd name="T19" fmla="*/ 139 h 150"/>
                <a:gd name="T20" fmla="*/ 50 w 61"/>
                <a:gd name="T21" fmla="*/ 139 h 150"/>
                <a:gd name="T22" fmla="*/ 50 w 61"/>
                <a:gd name="T23" fmla="*/ 11 h 150"/>
                <a:gd name="T24" fmla="*/ 11 w 61"/>
                <a:gd name="T25" fmla="*/ 11 h 150"/>
                <a:gd name="T26" fmla="*/ 11 w 61"/>
                <a:gd name="T27" fmla="*/ 13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50">
                  <a:moveTo>
                    <a:pt x="56" y="150"/>
                  </a:moveTo>
                  <a:cubicBezTo>
                    <a:pt x="6" y="150"/>
                    <a:pt x="6" y="150"/>
                    <a:pt x="6" y="150"/>
                  </a:cubicBezTo>
                  <a:cubicBezTo>
                    <a:pt x="3" y="150"/>
                    <a:pt x="0" y="148"/>
                    <a:pt x="0" y="145"/>
                  </a:cubicBezTo>
                  <a:cubicBezTo>
                    <a:pt x="0" y="5"/>
                    <a:pt x="0" y="5"/>
                    <a:pt x="0" y="5"/>
                  </a:cubicBezTo>
                  <a:cubicBezTo>
                    <a:pt x="0" y="2"/>
                    <a:pt x="3" y="0"/>
                    <a:pt x="6" y="0"/>
                  </a:cubicBezTo>
                  <a:cubicBezTo>
                    <a:pt x="56" y="0"/>
                    <a:pt x="56" y="0"/>
                    <a:pt x="56" y="0"/>
                  </a:cubicBezTo>
                  <a:cubicBezTo>
                    <a:pt x="59" y="0"/>
                    <a:pt x="61" y="2"/>
                    <a:pt x="61" y="5"/>
                  </a:cubicBezTo>
                  <a:cubicBezTo>
                    <a:pt x="61" y="145"/>
                    <a:pt x="61" y="145"/>
                    <a:pt x="61" y="145"/>
                  </a:cubicBezTo>
                  <a:cubicBezTo>
                    <a:pt x="61" y="148"/>
                    <a:pt x="59" y="150"/>
                    <a:pt x="56" y="150"/>
                  </a:cubicBezTo>
                  <a:close/>
                  <a:moveTo>
                    <a:pt x="11" y="139"/>
                  </a:moveTo>
                  <a:cubicBezTo>
                    <a:pt x="50" y="139"/>
                    <a:pt x="50" y="139"/>
                    <a:pt x="50" y="139"/>
                  </a:cubicBezTo>
                  <a:cubicBezTo>
                    <a:pt x="50" y="11"/>
                    <a:pt x="50" y="11"/>
                    <a:pt x="50" y="11"/>
                  </a:cubicBezTo>
                  <a:cubicBezTo>
                    <a:pt x="11" y="11"/>
                    <a:pt x="11" y="11"/>
                    <a:pt x="11" y="11"/>
                  </a:cubicBezTo>
                  <a:lnTo>
                    <a:pt x="11" y="13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3" name="Freeform 1392">
              <a:extLst>
                <a:ext uri="{FF2B5EF4-FFF2-40B4-BE49-F238E27FC236}">
                  <a16:creationId xmlns:a16="http://schemas.microsoft.com/office/drawing/2014/main" id="{DAF19629-C294-82A8-B5C9-EA4714845863}"/>
                </a:ext>
              </a:extLst>
            </p:cNvPr>
            <p:cNvSpPr>
              <a:spLocks/>
            </p:cNvSpPr>
            <p:nvPr/>
          </p:nvSpPr>
          <p:spPr bwMode="auto">
            <a:xfrm>
              <a:off x="-1265238" y="3596660"/>
              <a:ext cx="220663" cy="60325"/>
            </a:xfrm>
            <a:custGeom>
              <a:avLst/>
              <a:gdLst>
                <a:gd name="T0" fmla="*/ 87 w 212"/>
                <a:gd name="T1" fmla="*/ 58 h 58"/>
                <a:gd name="T2" fmla="*/ 82 w 212"/>
                <a:gd name="T3" fmla="*/ 55 h 58"/>
                <a:gd name="T4" fmla="*/ 85 w 212"/>
                <a:gd name="T5" fmla="*/ 48 h 58"/>
                <a:gd name="T6" fmla="*/ 121 w 212"/>
                <a:gd name="T7" fmla="*/ 37 h 58"/>
                <a:gd name="T8" fmla="*/ 123 w 212"/>
                <a:gd name="T9" fmla="*/ 36 h 58"/>
                <a:gd name="T10" fmla="*/ 190 w 212"/>
                <a:gd name="T11" fmla="*/ 46 h 58"/>
                <a:gd name="T12" fmla="*/ 199 w 212"/>
                <a:gd name="T13" fmla="*/ 40 h 58"/>
                <a:gd name="T14" fmla="*/ 199 w 212"/>
                <a:gd name="T15" fmla="*/ 37 h 58"/>
                <a:gd name="T16" fmla="*/ 194 w 212"/>
                <a:gd name="T17" fmla="*/ 28 h 58"/>
                <a:gd name="T18" fmla="*/ 123 w 212"/>
                <a:gd name="T19" fmla="*/ 12 h 58"/>
                <a:gd name="T20" fmla="*/ 114 w 212"/>
                <a:gd name="T21" fmla="*/ 11 h 58"/>
                <a:gd name="T22" fmla="*/ 7 w 212"/>
                <a:gd name="T23" fmla="*/ 31 h 58"/>
                <a:gd name="T24" fmla="*/ 0 w 212"/>
                <a:gd name="T25" fmla="*/ 27 h 58"/>
                <a:gd name="T26" fmla="*/ 5 w 212"/>
                <a:gd name="T27" fmla="*/ 21 h 58"/>
                <a:gd name="T28" fmla="*/ 112 w 212"/>
                <a:gd name="T29" fmla="*/ 1 h 58"/>
                <a:gd name="T30" fmla="*/ 126 w 212"/>
                <a:gd name="T31" fmla="*/ 1 h 58"/>
                <a:gd name="T32" fmla="*/ 196 w 212"/>
                <a:gd name="T33" fmla="*/ 18 h 58"/>
                <a:gd name="T34" fmla="*/ 210 w 212"/>
                <a:gd name="T35" fmla="*/ 40 h 58"/>
                <a:gd name="T36" fmla="*/ 209 w 212"/>
                <a:gd name="T37" fmla="*/ 42 h 58"/>
                <a:gd name="T38" fmla="*/ 189 w 212"/>
                <a:gd name="T39" fmla="*/ 57 h 58"/>
                <a:gd name="T40" fmla="*/ 123 w 212"/>
                <a:gd name="T41" fmla="*/ 48 h 58"/>
                <a:gd name="T42" fmla="*/ 89 w 212"/>
                <a:gd name="T43" fmla="*/ 58 h 58"/>
                <a:gd name="T44" fmla="*/ 87 w 212"/>
                <a:gd name="T4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58">
                  <a:moveTo>
                    <a:pt x="87" y="58"/>
                  </a:moveTo>
                  <a:cubicBezTo>
                    <a:pt x="85" y="58"/>
                    <a:pt x="82" y="57"/>
                    <a:pt x="82" y="55"/>
                  </a:cubicBezTo>
                  <a:cubicBezTo>
                    <a:pt x="81" y="52"/>
                    <a:pt x="82" y="49"/>
                    <a:pt x="85" y="48"/>
                  </a:cubicBezTo>
                  <a:cubicBezTo>
                    <a:pt x="121" y="37"/>
                    <a:pt x="121" y="37"/>
                    <a:pt x="121" y="37"/>
                  </a:cubicBezTo>
                  <a:cubicBezTo>
                    <a:pt x="122" y="36"/>
                    <a:pt x="123" y="36"/>
                    <a:pt x="123" y="36"/>
                  </a:cubicBezTo>
                  <a:cubicBezTo>
                    <a:pt x="190" y="46"/>
                    <a:pt x="190" y="46"/>
                    <a:pt x="190" y="46"/>
                  </a:cubicBezTo>
                  <a:cubicBezTo>
                    <a:pt x="194" y="46"/>
                    <a:pt x="198" y="44"/>
                    <a:pt x="199" y="40"/>
                  </a:cubicBezTo>
                  <a:cubicBezTo>
                    <a:pt x="199" y="37"/>
                    <a:pt x="199" y="37"/>
                    <a:pt x="199" y="37"/>
                  </a:cubicBezTo>
                  <a:cubicBezTo>
                    <a:pt x="200" y="33"/>
                    <a:pt x="198" y="29"/>
                    <a:pt x="194" y="28"/>
                  </a:cubicBezTo>
                  <a:cubicBezTo>
                    <a:pt x="123" y="12"/>
                    <a:pt x="123" y="12"/>
                    <a:pt x="123" y="12"/>
                  </a:cubicBezTo>
                  <a:cubicBezTo>
                    <a:pt x="120" y="11"/>
                    <a:pt x="117" y="11"/>
                    <a:pt x="114" y="11"/>
                  </a:cubicBezTo>
                  <a:cubicBezTo>
                    <a:pt x="7" y="31"/>
                    <a:pt x="7" y="31"/>
                    <a:pt x="7" y="31"/>
                  </a:cubicBezTo>
                  <a:cubicBezTo>
                    <a:pt x="4" y="32"/>
                    <a:pt x="1" y="30"/>
                    <a:pt x="0" y="27"/>
                  </a:cubicBezTo>
                  <a:cubicBezTo>
                    <a:pt x="0" y="24"/>
                    <a:pt x="2" y="21"/>
                    <a:pt x="5" y="21"/>
                  </a:cubicBezTo>
                  <a:cubicBezTo>
                    <a:pt x="112" y="1"/>
                    <a:pt x="112" y="1"/>
                    <a:pt x="112" y="1"/>
                  </a:cubicBezTo>
                  <a:cubicBezTo>
                    <a:pt x="117" y="0"/>
                    <a:pt x="121" y="0"/>
                    <a:pt x="126" y="1"/>
                  </a:cubicBezTo>
                  <a:cubicBezTo>
                    <a:pt x="196" y="18"/>
                    <a:pt x="196" y="18"/>
                    <a:pt x="196" y="18"/>
                  </a:cubicBezTo>
                  <a:cubicBezTo>
                    <a:pt x="206" y="20"/>
                    <a:pt x="212" y="30"/>
                    <a:pt x="210" y="40"/>
                  </a:cubicBezTo>
                  <a:cubicBezTo>
                    <a:pt x="209" y="42"/>
                    <a:pt x="209" y="42"/>
                    <a:pt x="209" y="42"/>
                  </a:cubicBezTo>
                  <a:cubicBezTo>
                    <a:pt x="207" y="52"/>
                    <a:pt x="198" y="58"/>
                    <a:pt x="189" y="57"/>
                  </a:cubicBezTo>
                  <a:cubicBezTo>
                    <a:pt x="123" y="48"/>
                    <a:pt x="123" y="48"/>
                    <a:pt x="123" y="48"/>
                  </a:cubicBezTo>
                  <a:cubicBezTo>
                    <a:pt x="89" y="58"/>
                    <a:pt x="89" y="58"/>
                    <a:pt x="89" y="58"/>
                  </a:cubicBezTo>
                  <a:cubicBezTo>
                    <a:pt x="88" y="58"/>
                    <a:pt x="87" y="58"/>
                    <a:pt x="87"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4" name="Freeform 1393">
              <a:extLst>
                <a:ext uri="{FF2B5EF4-FFF2-40B4-BE49-F238E27FC236}">
                  <a16:creationId xmlns:a16="http://schemas.microsoft.com/office/drawing/2014/main" id="{34615D09-79A6-A035-1B9B-FF6DE7351D21}"/>
                </a:ext>
              </a:extLst>
            </p:cNvPr>
            <p:cNvSpPr>
              <a:spLocks/>
            </p:cNvSpPr>
            <p:nvPr/>
          </p:nvSpPr>
          <p:spPr bwMode="auto">
            <a:xfrm>
              <a:off x="-1265239" y="3645870"/>
              <a:ext cx="293688" cy="66675"/>
            </a:xfrm>
            <a:custGeom>
              <a:avLst/>
              <a:gdLst>
                <a:gd name="T0" fmla="*/ 82 w 283"/>
                <a:gd name="T1" fmla="*/ 65 h 65"/>
                <a:gd name="T2" fmla="*/ 5 w 283"/>
                <a:gd name="T3" fmla="*/ 60 h 65"/>
                <a:gd name="T4" fmla="*/ 0 w 283"/>
                <a:gd name="T5" fmla="*/ 54 h 65"/>
                <a:gd name="T6" fmla="*/ 6 w 283"/>
                <a:gd name="T7" fmla="*/ 50 h 65"/>
                <a:gd name="T8" fmla="*/ 252 w 283"/>
                <a:gd name="T9" fmla="*/ 31 h 65"/>
                <a:gd name="T10" fmla="*/ 265 w 283"/>
                <a:gd name="T11" fmla="*/ 28 h 65"/>
                <a:gd name="T12" fmla="*/ 271 w 283"/>
                <a:gd name="T13" fmla="*/ 21 h 65"/>
                <a:gd name="T14" fmla="*/ 267 w 283"/>
                <a:gd name="T15" fmla="*/ 13 h 65"/>
                <a:gd name="T16" fmla="*/ 263 w 283"/>
                <a:gd name="T17" fmla="*/ 12 h 65"/>
                <a:gd name="T18" fmla="*/ 189 w 283"/>
                <a:gd name="T19" fmla="*/ 11 h 65"/>
                <a:gd name="T20" fmla="*/ 184 w 283"/>
                <a:gd name="T21" fmla="*/ 5 h 65"/>
                <a:gd name="T22" fmla="*/ 190 w 283"/>
                <a:gd name="T23" fmla="*/ 0 h 65"/>
                <a:gd name="T24" fmla="*/ 263 w 283"/>
                <a:gd name="T25" fmla="*/ 2 h 65"/>
                <a:gd name="T26" fmla="*/ 263 w 283"/>
                <a:gd name="T27" fmla="*/ 2 h 65"/>
                <a:gd name="T28" fmla="*/ 272 w 283"/>
                <a:gd name="T29" fmla="*/ 4 h 65"/>
                <a:gd name="T30" fmla="*/ 282 w 283"/>
                <a:gd name="T31" fmla="*/ 22 h 65"/>
                <a:gd name="T32" fmla="*/ 268 w 283"/>
                <a:gd name="T33" fmla="*/ 38 h 65"/>
                <a:gd name="T34" fmla="*/ 255 w 283"/>
                <a:gd name="T35" fmla="*/ 42 h 65"/>
                <a:gd name="T36" fmla="*/ 82 w 283"/>
                <a:gd name="T3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65">
                  <a:moveTo>
                    <a:pt x="82" y="65"/>
                  </a:moveTo>
                  <a:cubicBezTo>
                    <a:pt x="57" y="65"/>
                    <a:pt x="31" y="63"/>
                    <a:pt x="5" y="60"/>
                  </a:cubicBezTo>
                  <a:cubicBezTo>
                    <a:pt x="2" y="60"/>
                    <a:pt x="0" y="57"/>
                    <a:pt x="0" y="54"/>
                  </a:cubicBezTo>
                  <a:cubicBezTo>
                    <a:pt x="1" y="51"/>
                    <a:pt x="3" y="49"/>
                    <a:pt x="6" y="50"/>
                  </a:cubicBezTo>
                  <a:cubicBezTo>
                    <a:pt x="89" y="59"/>
                    <a:pt x="172" y="53"/>
                    <a:pt x="252" y="31"/>
                  </a:cubicBezTo>
                  <a:cubicBezTo>
                    <a:pt x="265" y="28"/>
                    <a:pt x="265" y="28"/>
                    <a:pt x="265" y="28"/>
                  </a:cubicBezTo>
                  <a:cubicBezTo>
                    <a:pt x="270" y="26"/>
                    <a:pt x="271" y="22"/>
                    <a:pt x="271" y="21"/>
                  </a:cubicBezTo>
                  <a:cubicBezTo>
                    <a:pt x="271" y="20"/>
                    <a:pt x="271" y="16"/>
                    <a:pt x="267" y="13"/>
                  </a:cubicBezTo>
                  <a:cubicBezTo>
                    <a:pt x="266" y="13"/>
                    <a:pt x="265" y="12"/>
                    <a:pt x="263" y="12"/>
                  </a:cubicBezTo>
                  <a:cubicBezTo>
                    <a:pt x="189" y="11"/>
                    <a:pt x="189" y="11"/>
                    <a:pt x="189" y="11"/>
                  </a:cubicBezTo>
                  <a:cubicBezTo>
                    <a:pt x="186" y="11"/>
                    <a:pt x="184" y="8"/>
                    <a:pt x="184" y="5"/>
                  </a:cubicBezTo>
                  <a:cubicBezTo>
                    <a:pt x="184" y="2"/>
                    <a:pt x="186" y="0"/>
                    <a:pt x="190" y="0"/>
                  </a:cubicBezTo>
                  <a:cubicBezTo>
                    <a:pt x="263" y="2"/>
                    <a:pt x="263" y="2"/>
                    <a:pt x="263" y="2"/>
                  </a:cubicBezTo>
                  <a:cubicBezTo>
                    <a:pt x="263" y="2"/>
                    <a:pt x="263" y="2"/>
                    <a:pt x="263" y="2"/>
                  </a:cubicBezTo>
                  <a:cubicBezTo>
                    <a:pt x="266" y="2"/>
                    <a:pt x="269" y="2"/>
                    <a:pt x="272" y="4"/>
                  </a:cubicBezTo>
                  <a:cubicBezTo>
                    <a:pt x="279" y="7"/>
                    <a:pt x="283" y="15"/>
                    <a:pt x="282" y="22"/>
                  </a:cubicBezTo>
                  <a:cubicBezTo>
                    <a:pt x="281" y="30"/>
                    <a:pt x="276" y="36"/>
                    <a:pt x="268" y="38"/>
                  </a:cubicBezTo>
                  <a:cubicBezTo>
                    <a:pt x="255" y="42"/>
                    <a:pt x="255" y="42"/>
                    <a:pt x="255" y="42"/>
                  </a:cubicBezTo>
                  <a:cubicBezTo>
                    <a:pt x="198" y="57"/>
                    <a:pt x="140" y="65"/>
                    <a:pt x="82"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5" name="Freeform 1394">
              <a:extLst>
                <a:ext uri="{FF2B5EF4-FFF2-40B4-BE49-F238E27FC236}">
                  <a16:creationId xmlns:a16="http://schemas.microsoft.com/office/drawing/2014/main" id="{DACD75ED-41B1-D8E5-DFB4-F34DD3E4506E}"/>
                </a:ext>
              </a:extLst>
            </p:cNvPr>
            <p:cNvSpPr>
              <a:spLocks/>
            </p:cNvSpPr>
            <p:nvPr/>
          </p:nvSpPr>
          <p:spPr bwMode="auto">
            <a:xfrm>
              <a:off x="-1174751" y="3391870"/>
              <a:ext cx="60325" cy="90488"/>
            </a:xfrm>
            <a:custGeom>
              <a:avLst/>
              <a:gdLst>
                <a:gd name="T0" fmla="*/ 29 w 59"/>
                <a:gd name="T1" fmla="*/ 86 h 86"/>
                <a:gd name="T2" fmla="*/ 1 w 59"/>
                <a:gd name="T3" fmla="*/ 72 h 86"/>
                <a:gd name="T4" fmla="*/ 2 w 59"/>
                <a:gd name="T5" fmla="*/ 65 h 86"/>
                <a:gd name="T6" fmla="*/ 10 w 59"/>
                <a:gd name="T7" fmla="*/ 66 h 86"/>
                <a:gd name="T8" fmla="*/ 41 w 59"/>
                <a:gd name="T9" fmla="*/ 72 h 86"/>
                <a:gd name="T10" fmla="*/ 41 w 59"/>
                <a:gd name="T11" fmla="*/ 72 h 86"/>
                <a:gd name="T12" fmla="*/ 47 w 59"/>
                <a:gd name="T13" fmla="*/ 61 h 86"/>
                <a:gd name="T14" fmla="*/ 37 w 59"/>
                <a:gd name="T15" fmla="*/ 49 h 86"/>
                <a:gd name="T16" fmla="*/ 18 w 59"/>
                <a:gd name="T17" fmla="*/ 44 h 86"/>
                <a:gd name="T18" fmla="*/ 1 w 59"/>
                <a:gd name="T19" fmla="*/ 22 h 86"/>
                <a:gd name="T20" fmla="*/ 8 w 59"/>
                <a:gd name="T21" fmla="*/ 7 h 86"/>
                <a:gd name="T22" fmla="*/ 30 w 59"/>
                <a:gd name="T23" fmla="*/ 0 h 86"/>
                <a:gd name="T24" fmla="*/ 58 w 59"/>
                <a:gd name="T25" fmla="*/ 20 h 86"/>
                <a:gd name="T26" fmla="*/ 54 w 59"/>
                <a:gd name="T27" fmla="*/ 26 h 86"/>
                <a:gd name="T28" fmla="*/ 47 w 59"/>
                <a:gd name="T29" fmla="*/ 23 h 86"/>
                <a:gd name="T30" fmla="*/ 30 w 59"/>
                <a:gd name="T31" fmla="*/ 11 h 86"/>
                <a:gd name="T32" fmla="*/ 15 w 59"/>
                <a:gd name="T33" fmla="*/ 15 h 86"/>
                <a:gd name="T34" fmla="*/ 12 w 59"/>
                <a:gd name="T35" fmla="*/ 22 h 86"/>
                <a:gd name="T36" fmla="*/ 21 w 59"/>
                <a:gd name="T37" fmla="*/ 33 h 86"/>
                <a:gd name="T38" fmla="*/ 41 w 59"/>
                <a:gd name="T39" fmla="*/ 39 h 86"/>
                <a:gd name="T40" fmla="*/ 58 w 59"/>
                <a:gd name="T41" fmla="*/ 60 h 86"/>
                <a:gd name="T42" fmla="*/ 45 w 59"/>
                <a:gd name="T43" fmla="*/ 82 h 86"/>
                <a:gd name="T44" fmla="*/ 29 w 59"/>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86">
                  <a:moveTo>
                    <a:pt x="29" y="86"/>
                  </a:moveTo>
                  <a:cubicBezTo>
                    <a:pt x="20" y="86"/>
                    <a:pt x="10" y="83"/>
                    <a:pt x="1" y="72"/>
                  </a:cubicBezTo>
                  <a:cubicBezTo>
                    <a:pt x="0" y="70"/>
                    <a:pt x="0" y="67"/>
                    <a:pt x="2" y="65"/>
                  </a:cubicBezTo>
                  <a:cubicBezTo>
                    <a:pt x="5" y="63"/>
                    <a:pt x="8" y="63"/>
                    <a:pt x="10" y="66"/>
                  </a:cubicBezTo>
                  <a:cubicBezTo>
                    <a:pt x="22" y="82"/>
                    <a:pt x="40" y="73"/>
                    <a:pt x="41" y="72"/>
                  </a:cubicBezTo>
                  <a:cubicBezTo>
                    <a:pt x="41" y="72"/>
                    <a:pt x="41" y="72"/>
                    <a:pt x="41" y="72"/>
                  </a:cubicBezTo>
                  <a:cubicBezTo>
                    <a:pt x="42" y="72"/>
                    <a:pt x="48" y="69"/>
                    <a:pt x="47" y="61"/>
                  </a:cubicBezTo>
                  <a:cubicBezTo>
                    <a:pt x="46" y="52"/>
                    <a:pt x="38" y="49"/>
                    <a:pt x="37" y="49"/>
                  </a:cubicBezTo>
                  <a:cubicBezTo>
                    <a:pt x="37" y="49"/>
                    <a:pt x="27" y="46"/>
                    <a:pt x="18" y="44"/>
                  </a:cubicBezTo>
                  <a:cubicBezTo>
                    <a:pt x="4" y="39"/>
                    <a:pt x="1" y="30"/>
                    <a:pt x="1" y="22"/>
                  </a:cubicBezTo>
                  <a:cubicBezTo>
                    <a:pt x="1" y="16"/>
                    <a:pt x="3" y="11"/>
                    <a:pt x="8" y="7"/>
                  </a:cubicBezTo>
                  <a:cubicBezTo>
                    <a:pt x="13" y="2"/>
                    <a:pt x="20" y="0"/>
                    <a:pt x="30" y="0"/>
                  </a:cubicBezTo>
                  <a:cubicBezTo>
                    <a:pt x="48" y="0"/>
                    <a:pt x="56" y="13"/>
                    <a:pt x="58" y="20"/>
                  </a:cubicBezTo>
                  <a:cubicBezTo>
                    <a:pt x="59" y="22"/>
                    <a:pt x="57" y="26"/>
                    <a:pt x="54" y="26"/>
                  </a:cubicBezTo>
                  <a:cubicBezTo>
                    <a:pt x="51" y="27"/>
                    <a:pt x="48" y="26"/>
                    <a:pt x="47" y="23"/>
                  </a:cubicBezTo>
                  <a:cubicBezTo>
                    <a:pt x="47" y="21"/>
                    <a:pt x="43" y="11"/>
                    <a:pt x="30" y="11"/>
                  </a:cubicBezTo>
                  <a:cubicBezTo>
                    <a:pt x="23" y="11"/>
                    <a:pt x="18" y="12"/>
                    <a:pt x="15" y="15"/>
                  </a:cubicBezTo>
                  <a:cubicBezTo>
                    <a:pt x="13" y="17"/>
                    <a:pt x="12" y="19"/>
                    <a:pt x="12" y="22"/>
                  </a:cubicBezTo>
                  <a:cubicBezTo>
                    <a:pt x="12" y="26"/>
                    <a:pt x="13" y="31"/>
                    <a:pt x="21" y="33"/>
                  </a:cubicBezTo>
                  <a:cubicBezTo>
                    <a:pt x="31" y="36"/>
                    <a:pt x="41" y="39"/>
                    <a:pt x="41" y="39"/>
                  </a:cubicBezTo>
                  <a:cubicBezTo>
                    <a:pt x="41" y="39"/>
                    <a:pt x="56" y="44"/>
                    <a:pt x="58" y="60"/>
                  </a:cubicBezTo>
                  <a:cubicBezTo>
                    <a:pt x="59" y="73"/>
                    <a:pt x="50" y="80"/>
                    <a:pt x="45" y="82"/>
                  </a:cubicBezTo>
                  <a:cubicBezTo>
                    <a:pt x="41" y="84"/>
                    <a:pt x="35" y="86"/>
                    <a:pt x="29"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6" name="Freeform 1395">
              <a:extLst>
                <a:ext uri="{FF2B5EF4-FFF2-40B4-BE49-F238E27FC236}">
                  <a16:creationId xmlns:a16="http://schemas.microsoft.com/office/drawing/2014/main" id="{14B35706-E67A-5582-03B1-F896313D012D}"/>
                </a:ext>
              </a:extLst>
            </p:cNvPr>
            <p:cNvSpPr>
              <a:spLocks/>
            </p:cNvSpPr>
            <p:nvPr/>
          </p:nvSpPr>
          <p:spPr bwMode="auto">
            <a:xfrm>
              <a:off x="-1150939" y="3377582"/>
              <a:ext cx="12700" cy="26988"/>
            </a:xfrm>
            <a:custGeom>
              <a:avLst/>
              <a:gdLst>
                <a:gd name="T0" fmla="*/ 6 w 11"/>
                <a:gd name="T1" fmla="*/ 26 h 26"/>
                <a:gd name="T2" fmla="*/ 0 w 11"/>
                <a:gd name="T3" fmla="*/ 21 h 26"/>
                <a:gd name="T4" fmla="*/ 0 w 11"/>
                <a:gd name="T5" fmla="*/ 5 h 26"/>
                <a:gd name="T6" fmla="*/ 6 w 11"/>
                <a:gd name="T7" fmla="*/ 0 h 26"/>
                <a:gd name="T8" fmla="*/ 11 w 11"/>
                <a:gd name="T9" fmla="*/ 5 h 26"/>
                <a:gd name="T10" fmla="*/ 11 w 11"/>
                <a:gd name="T11" fmla="*/ 21 h 26"/>
                <a:gd name="T12" fmla="*/ 6 w 1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6" y="26"/>
                  </a:moveTo>
                  <a:cubicBezTo>
                    <a:pt x="3" y="26"/>
                    <a:pt x="0" y="24"/>
                    <a:pt x="0" y="21"/>
                  </a:cubicBezTo>
                  <a:cubicBezTo>
                    <a:pt x="0" y="5"/>
                    <a:pt x="0" y="5"/>
                    <a:pt x="0" y="5"/>
                  </a:cubicBezTo>
                  <a:cubicBezTo>
                    <a:pt x="0" y="2"/>
                    <a:pt x="3" y="0"/>
                    <a:pt x="6" y="0"/>
                  </a:cubicBezTo>
                  <a:cubicBezTo>
                    <a:pt x="9" y="0"/>
                    <a:pt x="11" y="2"/>
                    <a:pt x="11" y="5"/>
                  </a:cubicBezTo>
                  <a:cubicBezTo>
                    <a:pt x="11" y="21"/>
                    <a:pt x="11" y="21"/>
                    <a:pt x="11" y="21"/>
                  </a:cubicBezTo>
                  <a:cubicBezTo>
                    <a:pt x="11" y="24"/>
                    <a:pt x="9" y="26"/>
                    <a:pt x="6"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7" name="Freeform 1396">
              <a:extLst>
                <a:ext uri="{FF2B5EF4-FFF2-40B4-BE49-F238E27FC236}">
                  <a16:creationId xmlns:a16="http://schemas.microsoft.com/office/drawing/2014/main" id="{092C2BEF-3148-7CE5-D9E7-E641BF064F17}"/>
                </a:ext>
              </a:extLst>
            </p:cNvPr>
            <p:cNvSpPr>
              <a:spLocks/>
            </p:cNvSpPr>
            <p:nvPr/>
          </p:nvSpPr>
          <p:spPr bwMode="auto">
            <a:xfrm>
              <a:off x="-1150939" y="3471245"/>
              <a:ext cx="12700" cy="28575"/>
            </a:xfrm>
            <a:custGeom>
              <a:avLst/>
              <a:gdLst>
                <a:gd name="T0" fmla="*/ 6 w 11"/>
                <a:gd name="T1" fmla="*/ 27 h 27"/>
                <a:gd name="T2" fmla="*/ 0 w 11"/>
                <a:gd name="T3" fmla="*/ 21 h 27"/>
                <a:gd name="T4" fmla="*/ 0 w 11"/>
                <a:gd name="T5" fmla="*/ 6 h 27"/>
                <a:gd name="T6" fmla="*/ 6 w 11"/>
                <a:gd name="T7" fmla="*/ 0 h 27"/>
                <a:gd name="T8" fmla="*/ 11 w 11"/>
                <a:gd name="T9" fmla="*/ 6 h 27"/>
                <a:gd name="T10" fmla="*/ 11 w 11"/>
                <a:gd name="T11" fmla="*/ 21 h 27"/>
                <a:gd name="T12" fmla="*/ 6 w 1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1" h="27">
                  <a:moveTo>
                    <a:pt x="6" y="27"/>
                  </a:moveTo>
                  <a:cubicBezTo>
                    <a:pt x="3" y="27"/>
                    <a:pt x="0" y="24"/>
                    <a:pt x="0" y="21"/>
                  </a:cubicBezTo>
                  <a:cubicBezTo>
                    <a:pt x="0" y="6"/>
                    <a:pt x="0" y="6"/>
                    <a:pt x="0" y="6"/>
                  </a:cubicBezTo>
                  <a:cubicBezTo>
                    <a:pt x="0" y="3"/>
                    <a:pt x="3" y="0"/>
                    <a:pt x="6" y="0"/>
                  </a:cubicBezTo>
                  <a:cubicBezTo>
                    <a:pt x="9" y="0"/>
                    <a:pt x="11" y="3"/>
                    <a:pt x="11" y="6"/>
                  </a:cubicBezTo>
                  <a:cubicBezTo>
                    <a:pt x="11" y="21"/>
                    <a:pt x="11" y="21"/>
                    <a:pt x="11" y="21"/>
                  </a:cubicBezTo>
                  <a:cubicBezTo>
                    <a:pt x="11" y="24"/>
                    <a:pt x="9" y="27"/>
                    <a:pt x="6"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98" name="Freeform 1397">
              <a:extLst>
                <a:ext uri="{FF2B5EF4-FFF2-40B4-BE49-F238E27FC236}">
                  <a16:creationId xmlns:a16="http://schemas.microsoft.com/office/drawing/2014/main" id="{1CE9F5A3-5F61-55ED-3DEA-099C5216F331}"/>
                </a:ext>
              </a:extLst>
            </p:cNvPr>
            <p:cNvSpPr>
              <a:spLocks noEditPoints="1"/>
            </p:cNvSpPr>
            <p:nvPr/>
          </p:nvSpPr>
          <p:spPr bwMode="auto">
            <a:xfrm>
              <a:off x="-1235075" y="3349005"/>
              <a:ext cx="180975" cy="182563"/>
            </a:xfrm>
            <a:custGeom>
              <a:avLst/>
              <a:gdLst>
                <a:gd name="T0" fmla="*/ 87 w 175"/>
                <a:gd name="T1" fmla="*/ 175 h 175"/>
                <a:gd name="T2" fmla="*/ 0 w 175"/>
                <a:gd name="T3" fmla="*/ 88 h 175"/>
                <a:gd name="T4" fmla="*/ 87 w 175"/>
                <a:gd name="T5" fmla="*/ 0 h 175"/>
                <a:gd name="T6" fmla="*/ 175 w 175"/>
                <a:gd name="T7" fmla="*/ 88 h 175"/>
                <a:gd name="T8" fmla="*/ 87 w 175"/>
                <a:gd name="T9" fmla="*/ 175 h 175"/>
                <a:gd name="T10" fmla="*/ 87 w 175"/>
                <a:gd name="T11" fmla="*/ 11 h 175"/>
                <a:gd name="T12" fmla="*/ 11 w 175"/>
                <a:gd name="T13" fmla="*/ 88 h 175"/>
                <a:gd name="T14" fmla="*/ 87 w 175"/>
                <a:gd name="T15" fmla="*/ 164 h 175"/>
                <a:gd name="T16" fmla="*/ 164 w 175"/>
                <a:gd name="T17" fmla="*/ 88 h 175"/>
                <a:gd name="T18" fmla="*/ 87 w 175"/>
                <a:gd name="T19" fmla="*/ 1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75">
                  <a:moveTo>
                    <a:pt x="87" y="175"/>
                  </a:moveTo>
                  <a:cubicBezTo>
                    <a:pt x="39" y="175"/>
                    <a:pt x="0" y="136"/>
                    <a:pt x="0" y="88"/>
                  </a:cubicBezTo>
                  <a:cubicBezTo>
                    <a:pt x="0" y="39"/>
                    <a:pt x="39" y="0"/>
                    <a:pt x="87" y="0"/>
                  </a:cubicBezTo>
                  <a:cubicBezTo>
                    <a:pt x="136" y="0"/>
                    <a:pt x="175" y="39"/>
                    <a:pt x="175" y="88"/>
                  </a:cubicBezTo>
                  <a:cubicBezTo>
                    <a:pt x="175" y="136"/>
                    <a:pt x="136" y="175"/>
                    <a:pt x="87" y="175"/>
                  </a:cubicBezTo>
                  <a:close/>
                  <a:moveTo>
                    <a:pt x="87" y="11"/>
                  </a:moveTo>
                  <a:cubicBezTo>
                    <a:pt x="45" y="11"/>
                    <a:pt x="11" y="45"/>
                    <a:pt x="11" y="88"/>
                  </a:cubicBezTo>
                  <a:cubicBezTo>
                    <a:pt x="11" y="130"/>
                    <a:pt x="45" y="164"/>
                    <a:pt x="87" y="164"/>
                  </a:cubicBezTo>
                  <a:cubicBezTo>
                    <a:pt x="129" y="164"/>
                    <a:pt x="164" y="130"/>
                    <a:pt x="164" y="88"/>
                  </a:cubicBezTo>
                  <a:cubicBezTo>
                    <a:pt x="164" y="45"/>
                    <a:pt x="129" y="11"/>
                    <a:pt x="8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99" name="Shape41_20200717_142846">
            <a:extLst>
              <a:ext uri="{FF2B5EF4-FFF2-40B4-BE49-F238E27FC236}">
                <a16:creationId xmlns:a16="http://schemas.microsoft.com/office/drawing/2014/main" id="{5E30DF7E-D0CF-4CD1-5773-D9A7646E7D26}"/>
              </a:ext>
            </a:extLst>
          </p:cNvPr>
          <p:cNvGrpSpPr>
            <a:grpSpLocks noChangeAspect="1"/>
          </p:cNvGrpSpPr>
          <p:nvPr/>
        </p:nvGrpSpPr>
        <p:grpSpPr>
          <a:xfrm>
            <a:off x="7274420" y="2535244"/>
            <a:ext cx="254278" cy="587713"/>
            <a:chOff x="-2701923" y="2556843"/>
            <a:chExt cx="168275" cy="388935"/>
          </a:xfrm>
          <a:solidFill>
            <a:schemeClr val="accent1"/>
          </a:solidFill>
        </p:grpSpPr>
        <p:sp>
          <p:nvSpPr>
            <p:cNvPr id="100" name="Freeform 1398">
              <a:extLst>
                <a:ext uri="{FF2B5EF4-FFF2-40B4-BE49-F238E27FC236}">
                  <a16:creationId xmlns:a16="http://schemas.microsoft.com/office/drawing/2014/main" id="{135E70C4-8301-35E0-8610-BF75D69A8A24}"/>
                </a:ext>
              </a:extLst>
            </p:cNvPr>
            <p:cNvSpPr>
              <a:spLocks/>
            </p:cNvSpPr>
            <p:nvPr/>
          </p:nvSpPr>
          <p:spPr bwMode="auto">
            <a:xfrm>
              <a:off x="-2624138" y="2860055"/>
              <a:ext cx="12700" cy="73025"/>
            </a:xfrm>
            <a:custGeom>
              <a:avLst/>
              <a:gdLst>
                <a:gd name="T0" fmla="*/ 6 w 11"/>
                <a:gd name="T1" fmla="*/ 70 h 70"/>
                <a:gd name="T2" fmla="*/ 0 w 11"/>
                <a:gd name="T3" fmla="*/ 64 h 70"/>
                <a:gd name="T4" fmla="*/ 0 w 11"/>
                <a:gd name="T5" fmla="*/ 5 h 70"/>
                <a:gd name="T6" fmla="*/ 6 w 11"/>
                <a:gd name="T7" fmla="*/ 0 h 70"/>
                <a:gd name="T8" fmla="*/ 11 w 11"/>
                <a:gd name="T9" fmla="*/ 5 h 70"/>
                <a:gd name="T10" fmla="*/ 11 w 11"/>
                <a:gd name="T11" fmla="*/ 64 h 70"/>
                <a:gd name="T12" fmla="*/ 6 w 11"/>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11" h="70">
                  <a:moveTo>
                    <a:pt x="6" y="70"/>
                  </a:moveTo>
                  <a:cubicBezTo>
                    <a:pt x="3" y="70"/>
                    <a:pt x="0" y="67"/>
                    <a:pt x="0" y="64"/>
                  </a:cubicBezTo>
                  <a:cubicBezTo>
                    <a:pt x="0" y="5"/>
                    <a:pt x="0" y="5"/>
                    <a:pt x="0" y="5"/>
                  </a:cubicBezTo>
                  <a:cubicBezTo>
                    <a:pt x="0" y="2"/>
                    <a:pt x="3" y="0"/>
                    <a:pt x="6" y="0"/>
                  </a:cubicBezTo>
                  <a:cubicBezTo>
                    <a:pt x="9" y="0"/>
                    <a:pt x="11" y="2"/>
                    <a:pt x="11" y="5"/>
                  </a:cubicBezTo>
                  <a:cubicBezTo>
                    <a:pt x="11" y="64"/>
                    <a:pt x="11" y="64"/>
                    <a:pt x="11" y="64"/>
                  </a:cubicBezTo>
                  <a:cubicBezTo>
                    <a:pt x="11" y="67"/>
                    <a:pt x="9" y="70"/>
                    <a:pt x="6" y="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1" name="Freeform 1399">
              <a:extLst>
                <a:ext uri="{FF2B5EF4-FFF2-40B4-BE49-F238E27FC236}">
                  <a16:creationId xmlns:a16="http://schemas.microsoft.com/office/drawing/2014/main" id="{0E558C09-AE75-FB93-2D9E-2251DEB2A0B3}"/>
                </a:ext>
              </a:extLst>
            </p:cNvPr>
            <p:cNvSpPr>
              <a:spLocks noEditPoints="1"/>
            </p:cNvSpPr>
            <p:nvPr/>
          </p:nvSpPr>
          <p:spPr bwMode="auto">
            <a:xfrm>
              <a:off x="-2701923" y="2720353"/>
              <a:ext cx="168275" cy="225425"/>
            </a:xfrm>
            <a:custGeom>
              <a:avLst/>
              <a:gdLst>
                <a:gd name="T0" fmla="*/ 93 w 161"/>
                <a:gd name="T1" fmla="*/ 217 h 217"/>
                <a:gd name="T2" fmla="*/ 81 w 161"/>
                <a:gd name="T3" fmla="*/ 212 h 217"/>
                <a:gd name="T4" fmla="*/ 80 w 161"/>
                <a:gd name="T5" fmla="*/ 212 h 217"/>
                <a:gd name="T6" fmla="*/ 67 w 161"/>
                <a:gd name="T7" fmla="*/ 217 h 217"/>
                <a:gd name="T8" fmla="*/ 51 w 161"/>
                <a:gd name="T9" fmla="*/ 199 h 217"/>
                <a:gd name="T10" fmla="*/ 51 w 161"/>
                <a:gd name="T11" fmla="*/ 81 h 217"/>
                <a:gd name="T12" fmla="*/ 32 w 161"/>
                <a:gd name="T13" fmla="*/ 65 h 217"/>
                <a:gd name="T14" fmla="*/ 7 w 161"/>
                <a:gd name="T15" fmla="*/ 30 h 217"/>
                <a:gd name="T16" fmla="*/ 2 w 161"/>
                <a:gd name="T17" fmla="*/ 20 h 217"/>
                <a:gd name="T18" fmla="*/ 9 w 161"/>
                <a:gd name="T19" fmla="*/ 3 h 217"/>
                <a:gd name="T20" fmla="*/ 26 w 161"/>
                <a:gd name="T21" fmla="*/ 8 h 217"/>
                <a:gd name="T22" fmla="*/ 29 w 161"/>
                <a:gd name="T23" fmla="*/ 14 h 217"/>
                <a:gd name="T24" fmla="*/ 55 w 161"/>
                <a:gd name="T25" fmla="*/ 43 h 217"/>
                <a:gd name="T26" fmla="*/ 55 w 161"/>
                <a:gd name="T27" fmla="*/ 43 h 217"/>
                <a:gd name="T28" fmla="*/ 62 w 161"/>
                <a:gd name="T29" fmla="*/ 45 h 217"/>
                <a:gd name="T30" fmla="*/ 99 w 161"/>
                <a:gd name="T31" fmla="*/ 45 h 217"/>
                <a:gd name="T32" fmla="*/ 106 w 161"/>
                <a:gd name="T33" fmla="*/ 43 h 217"/>
                <a:gd name="T34" fmla="*/ 132 w 161"/>
                <a:gd name="T35" fmla="*/ 14 h 217"/>
                <a:gd name="T36" fmla="*/ 135 w 161"/>
                <a:gd name="T37" fmla="*/ 8 h 217"/>
                <a:gd name="T38" fmla="*/ 152 w 161"/>
                <a:gd name="T39" fmla="*/ 3 h 217"/>
                <a:gd name="T40" fmla="*/ 159 w 161"/>
                <a:gd name="T41" fmla="*/ 20 h 217"/>
                <a:gd name="T42" fmla="*/ 155 w 161"/>
                <a:gd name="T43" fmla="*/ 30 h 217"/>
                <a:gd name="T44" fmla="*/ 129 w 161"/>
                <a:gd name="T45" fmla="*/ 65 h 217"/>
                <a:gd name="T46" fmla="*/ 111 w 161"/>
                <a:gd name="T47" fmla="*/ 81 h 217"/>
                <a:gd name="T48" fmla="*/ 110 w 161"/>
                <a:gd name="T49" fmla="*/ 199 h 217"/>
                <a:gd name="T50" fmla="*/ 93 w 161"/>
                <a:gd name="T51" fmla="*/ 217 h 217"/>
                <a:gd name="T52" fmla="*/ 81 w 161"/>
                <a:gd name="T53" fmla="*/ 194 h 217"/>
                <a:gd name="T54" fmla="*/ 86 w 161"/>
                <a:gd name="T55" fmla="*/ 199 h 217"/>
                <a:gd name="T56" fmla="*/ 93 w 161"/>
                <a:gd name="T57" fmla="*/ 206 h 217"/>
                <a:gd name="T58" fmla="*/ 99 w 161"/>
                <a:gd name="T59" fmla="*/ 199 h 217"/>
                <a:gd name="T60" fmla="*/ 100 w 161"/>
                <a:gd name="T61" fmla="*/ 78 h 217"/>
                <a:gd name="T62" fmla="*/ 102 w 161"/>
                <a:gd name="T63" fmla="*/ 74 h 217"/>
                <a:gd name="T64" fmla="*/ 122 w 161"/>
                <a:gd name="T65" fmla="*/ 56 h 217"/>
                <a:gd name="T66" fmla="*/ 145 w 161"/>
                <a:gd name="T67" fmla="*/ 25 h 217"/>
                <a:gd name="T68" fmla="*/ 149 w 161"/>
                <a:gd name="T69" fmla="*/ 16 h 217"/>
                <a:gd name="T70" fmla="*/ 148 w 161"/>
                <a:gd name="T71" fmla="*/ 13 h 217"/>
                <a:gd name="T72" fmla="*/ 145 w 161"/>
                <a:gd name="T73" fmla="*/ 14 h 217"/>
                <a:gd name="T74" fmla="*/ 141 w 161"/>
                <a:gd name="T75" fmla="*/ 19 h 217"/>
                <a:gd name="T76" fmla="*/ 113 w 161"/>
                <a:gd name="T77" fmla="*/ 52 h 217"/>
                <a:gd name="T78" fmla="*/ 99 w 161"/>
                <a:gd name="T79" fmla="*/ 56 h 217"/>
                <a:gd name="T80" fmla="*/ 62 w 161"/>
                <a:gd name="T81" fmla="*/ 56 h 217"/>
                <a:gd name="T82" fmla="*/ 48 w 161"/>
                <a:gd name="T83" fmla="*/ 52 h 217"/>
                <a:gd name="T84" fmla="*/ 48 w 161"/>
                <a:gd name="T85" fmla="*/ 52 h 217"/>
                <a:gd name="T86" fmla="*/ 20 w 161"/>
                <a:gd name="T87" fmla="*/ 20 h 217"/>
                <a:gd name="T88" fmla="*/ 17 w 161"/>
                <a:gd name="T89" fmla="*/ 14 h 217"/>
                <a:gd name="T90" fmla="*/ 14 w 161"/>
                <a:gd name="T91" fmla="*/ 13 h 217"/>
                <a:gd name="T92" fmla="*/ 13 w 161"/>
                <a:gd name="T93" fmla="*/ 16 h 217"/>
                <a:gd name="T94" fmla="*/ 17 w 161"/>
                <a:gd name="T95" fmla="*/ 25 h 217"/>
                <a:gd name="T96" fmla="*/ 39 w 161"/>
                <a:gd name="T97" fmla="*/ 56 h 217"/>
                <a:gd name="T98" fmla="*/ 60 w 161"/>
                <a:gd name="T99" fmla="*/ 74 h 217"/>
                <a:gd name="T100" fmla="*/ 62 w 161"/>
                <a:gd name="T101" fmla="*/ 78 h 217"/>
                <a:gd name="T102" fmla="*/ 62 w 161"/>
                <a:gd name="T103" fmla="*/ 199 h 217"/>
                <a:gd name="T104" fmla="*/ 68 w 161"/>
                <a:gd name="T105" fmla="*/ 206 h 217"/>
                <a:gd name="T106" fmla="*/ 73 w 161"/>
                <a:gd name="T107" fmla="*/ 204 h 217"/>
                <a:gd name="T108" fmla="*/ 75 w 161"/>
                <a:gd name="T109" fmla="*/ 199 h 217"/>
                <a:gd name="T110" fmla="*/ 81 w 161"/>
                <a:gd name="T111" fmla="*/ 19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217">
                  <a:moveTo>
                    <a:pt x="93" y="217"/>
                  </a:moveTo>
                  <a:cubicBezTo>
                    <a:pt x="88" y="217"/>
                    <a:pt x="84" y="215"/>
                    <a:pt x="81" y="212"/>
                  </a:cubicBezTo>
                  <a:cubicBezTo>
                    <a:pt x="80" y="212"/>
                    <a:pt x="80" y="212"/>
                    <a:pt x="80" y="212"/>
                  </a:cubicBezTo>
                  <a:cubicBezTo>
                    <a:pt x="77" y="216"/>
                    <a:pt x="72" y="217"/>
                    <a:pt x="67" y="217"/>
                  </a:cubicBezTo>
                  <a:cubicBezTo>
                    <a:pt x="58" y="216"/>
                    <a:pt x="51" y="208"/>
                    <a:pt x="51" y="199"/>
                  </a:cubicBezTo>
                  <a:cubicBezTo>
                    <a:pt x="51" y="81"/>
                    <a:pt x="51" y="81"/>
                    <a:pt x="51" y="81"/>
                  </a:cubicBezTo>
                  <a:cubicBezTo>
                    <a:pt x="32" y="65"/>
                    <a:pt x="32" y="65"/>
                    <a:pt x="32" y="65"/>
                  </a:cubicBezTo>
                  <a:cubicBezTo>
                    <a:pt x="21" y="55"/>
                    <a:pt x="12" y="43"/>
                    <a:pt x="7" y="30"/>
                  </a:cubicBezTo>
                  <a:cubicBezTo>
                    <a:pt x="2" y="20"/>
                    <a:pt x="2" y="20"/>
                    <a:pt x="2" y="20"/>
                  </a:cubicBezTo>
                  <a:cubicBezTo>
                    <a:pt x="0" y="13"/>
                    <a:pt x="3" y="6"/>
                    <a:pt x="9" y="3"/>
                  </a:cubicBezTo>
                  <a:cubicBezTo>
                    <a:pt x="15" y="0"/>
                    <a:pt x="23" y="2"/>
                    <a:pt x="26" y="8"/>
                  </a:cubicBezTo>
                  <a:cubicBezTo>
                    <a:pt x="29" y="14"/>
                    <a:pt x="29" y="14"/>
                    <a:pt x="29" y="14"/>
                  </a:cubicBezTo>
                  <a:cubicBezTo>
                    <a:pt x="36" y="25"/>
                    <a:pt x="44" y="35"/>
                    <a:pt x="55" y="43"/>
                  </a:cubicBezTo>
                  <a:cubicBezTo>
                    <a:pt x="55" y="43"/>
                    <a:pt x="55" y="43"/>
                    <a:pt x="55" y="43"/>
                  </a:cubicBezTo>
                  <a:cubicBezTo>
                    <a:pt x="57" y="44"/>
                    <a:pt x="59" y="45"/>
                    <a:pt x="62" y="45"/>
                  </a:cubicBezTo>
                  <a:cubicBezTo>
                    <a:pt x="99" y="45"/>
                    <a:pt x="99" y="45"/>
                    <a:pt x="99" y="45"/>
                  </a:cubicBezTo>
                  <a:cubicBezTo>
                    <a:pt x="102" y="45"/>
                    <a:pt x="104" y="44"/>
                    <a:pt x="106" y="43"/>
                  </a:cubicBezTo>
                  <a:cubicBezTo>
                    <a:pt x="117" y="35"/>
                    <a:pt x="126" y="25"/>
                    <a:pt x="132" y="14"/>
                  </a:cubicBezTo>
                  <a:cubicBezTo>
                    <a:pt x="135" y="8"/>
                    <a:pt x="135" y="8"/>
                    <a:pt x="135" y="8"/>
                  </a:cubicBezTo>
                  <a:cubicBezTo>
                    <a:pt x="138" y="2"/>
                    <a:pt x="146" y="0"/>
                    <a:pt x="152" y="3"/>
                  </a:cubicBezTo>
                  <a:cubicBezTo>
                    <a:pt x="159" y="6"/>
                    <a:pt x="161" y="13"/>
                    <a:pt x="159" y="20"/>
                  </a:cubicBezTo>
                  <a:cubicBezTo>
                    <a:pt x="155" y="30"/>
                    <a:pt x="155" y="30"/>
                    <a:pt x="155" y="30"/>
                  </a:cubicBezTo>
                  <a:cubicBezTo>
                    <a:pt x="149" y="43"/>
                    <a:pt x="140" y="55"/>
                    <a:pt x="129" y="65"/>
                  </a:cubicBezTo>
                  <a:cubicBezTo>
                    <a:pt x="111" y="81"/>
                    <a:pt x="111" y="81"/>
                    <a:pt x="111" y="81"/>
                  </a:cubicBezTo>
                  <a:cubicBezTo>
                    <a:pt x="110" y="199"/>
                    <a:pt x="110" y="199"/>
                    <a:pt x="110" y="199"/>
                  </a:cubicBezTo>
                  <a:cubicBezTo>
                    <a:pt x="110" y="209"/>
                    <a:pt x="103" y="217"/>
                    <a:pt x="93" y="217"/>
                  </a:cubicBezTo>
                  <a:close/>
                  <a:moveTo>
                    <a:pt x="81" y="194"/>
                  </a:moveTo>
                  <a:cubicBezTo>
                    <a:pt x="84" y="194"/>
                    <a:pt x="86" y="196"/>
                    <a:pt x="86" y="199"/>
                  </a:cubicBezTo>
                  <a:cubicBezTo>
                    <a:pt x="86" y="203"/>
                    <a:pt x="89" y="206"/>
                    <a:pt x="93" y="206"/>
                  </a:cubicBezTo>
                  <a:cubicBezTo>
                    <a:pt x="96" y="206"/>
                    <a:pt x="99" y="203"/>
                    <a:pt x="99" y="199"/>
                  </a:cubicBezTo>
                  <a:cubicBezTo>
                    <a:pt x="100" y="78"/>
                    <a:pt x="100" y="78"/>
                    <a:pt x="100" y="78"/>
                  </a:cubicBezTo>
                  <a:cubicBezTo>
                    <a:pt x="100" y="77"/>
                    <a:pt x="100" y="75"/>
                    <a:pt x="102" y="74"/>
                  </a:cubicBezTo>
                  <a:cubicBezTo>
                    <a:pt x="122" y="56"/>
                    <a:pt x="122" y="56"/>
                    <a:pt x="122" y="56"/>
                  </a:cubicBezTo>
                  <a:cubicBezTo>
                    <a:pt x="132" y="48"/>
                    <a:pt x="139" y="37"/>
                    <a:pt x="145" y="25"/>
                  </a:cubicBezTo>
                  <a:cubicBezTo>
                    <a:pt x="149" y="16"/>
                    <a:pt x="149" y="16"/>
                    <a:pt x="149" y="16"/>
                  </a:cubicBezTo>
                  <a:cubicBezTo>
                    <a:pt x="149" y="14"/>
                    <a:pt x="149" y="13"/>
                    <a:pt x="148" y="13"/>
                  </a:cubicBezTo>
                  <a:cubicBezTo>
                    <a:pt x="146" y="12"/>
                    <a:pt x="145" y="13"/>
                    <a:pt x="145" y="14"/>
                  </a:cubicBezTo>
                  <a:cubicBezTo>
                    <a:pt x="141" y="19"/>
                    <a:pt x="141" y="19"/>
                    <a:pt x="141" y="19"/>
                  </a:cubicBezTo>
                  <a:cubicBezTo>
                    <a:pt x="134" y="32"/>
                    <a:pt x="125" y="43"/>
                    <a:pt x="113" y="52"/>
                  </a:cubicBezTo>
                  <a:cubicBezTo>
                    <a:pt x="109" y="55"/>
                    <a:pt x="104" y="56"/>
                    <a:pt x="99" y="56"/>
                  </a:cubicBezTo>
                  <a:cubicBezTo>
                    <a:pt x="62" y="56"/>
                    <a:pt x="62" y="56"/>
                    <a:pt x="62" y="56"/>
                  </a:cubicBezTo>
                  <a:cubicBezTo>
                    <a:pt x="57" y="56"/>
                    <a:pt x="52" y="55"/>
                    <a:pt x="48" y="52"/>
                  </a:cubicBezTo>
                  <a:cubicBezTo>
                    <a:pt x="48" y="52"/>
                    <a:pt x="48" y="52"/>
                    <a:pt x="48" y="52"/>
                  </a:cubicBezTo>
                  <a:cubicBezTo>
                    <a:pt x="37" y="43"/>
                    <a:pt x="27" y="32"/>
                    <a:pt x="20" y="20"/>
                  </a:cubicBezTo>
                  <a:cubicBezTo>
                    <a:pt x="17" y="14"/>
                    <a:pt x="17" y="14"/>
                    <a:pt x="17" y="14"/>
                  </a:cubicBezTo>
                  <a:cubicBezTo>
                    <a:pt x="16" y="13"/>
                    <a:pt x="15" y="12"/>
                    <a:pt x="14" y="13"/>
                  </a:cubicBezTo>
                  <a:cubicBezTo>
                    <a:pt x="13" y="13"/>
                    <a:pt x="12" y="14"/>
                    <a:pt x="13" y="16"/>
                  </a:cubicBezTo>
                  <a:cubicBezTo>
                    <a:pt x="17" y="25"/>
                    <a:pt x="17" y="25"/>
                    <a:pt x="17" y="25"/>
                  </a:cubicBezTo>
                  <a:cubicBezTo>
                    <a:pt x="22" y="37"/>
                    <a:pt x="30" y="48"/>
                    <a:pt x="39" y="56"/>
                  </a:cubicBezTo>
                  <a:cubicBezTo>
                    <a:pt x="60" y="74"/>
                    <a:pt x="60" y="74"/>
                    <a:pt x="60" y="74"/>
                  </a:cubicBezTo>
                  <a:cubicBezTo>
                    <a:pt x="61" y="75"/>
                    <a:pt x="62" y="77"/>
                    <a:pt x="62" y="78"/>
                  </a:cubicBezTo>
                  <a:cubicBezTo>
                    <a:pt x="62" y="199"/>
                    <a:pt x="62" y="199"/>
                    <a:pt x="62" y="199"/>
                  </a:cubicBezTo>
                  <a:cubicBezTo>
                    <a:pt x="62" y="202"/>
                    <a:pt x="64" y="206"/>
                    <a:pt x="68" y="206"/>
                  </a:cubicBezTo>
                  <a:cubicBezTo>
                    <a:pt x="70" y="206"/>
                    <a:pt x="71" y="205"/>
                    <a:pt x="73" y="204"/>
                  </a:cubicBezTo>
                  <a:cubicBezTo>
                    <a:pt x="74" y="203"/>
                    <a:pt x="75" y="201"/>
                    <a:pt x="75" y="199"/>
                  </a:cubicBezTo>
                  <a:cubicBezTo>
                    <a:pt x="75" y="196"/>
                    <a:pt x="78" y="194"/>
                    <a:pt x="81" y="19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2" name="Freeform 1400">
              <a:extLst>
                <a:ext uri="{FF2B5EF4-FFF2-40B4-BE49-F238E27FC236}">
                  <a16:creationId xmlns:a16="http://schemas.microsoft.com/office/drawing/2014/main" id="{DF5146B7-2FEB-9756-3A06-A0CEA121DE7C}"/>
                </a:ext>
              </a:extLst>
            </p:cNvPr>
            <p:cNvSpPr>
              <a:spLocks noEditPoints="1"/>
            </p:cNvSpPr>
            <p:nvPr/>
          </p:nvSpPr>
          <p:spPr bwMode="auto">
            <a:xfrm>
              <a:off x="-2640011" y="2718767"/>
              <a:ext cx="44450" cy="46038"/>
            </a:xfrm>
            <a:custGeom>
              <a:avLst/>
              <a:gdLst>
                <a:gd name="T0" fmla="*/ 22 w 43"/>
                <a:gd name="T1" fmla="*/ 44 h 44"/>
                <a:gd name="T2" fmla="*/ 0 w 43"/>
                <a:gd name="T3" fmla="*/ 22 h 44"/>
                <a:gd name="T4" fmla="*/ 22 w 43"/>
                <a:gd name="T5" fmla="*/ 0 h 44"/>
                <a:gd name="T6" fmla="*/ 43 w 43"/>
                <a:gd name="T7" fmla="*/ 22 h 44"/>
                <a:gd name="T8" fmla="*/ 22 w 43"/>
                <a:gd name="T9" fmla="*/ 44 h 44"/>
                <a:gd name="T10" fmla="*/ 22 w 43"/>
                <a:gd name="T11" fmla="*/ 11 h 44"/>
                <a:gd name="T12" fmla="*/ 11 w 43"/>
                <a:gd name="T13" fmla="*/ 22 h 44"/>
                <a:gd name="T14" fmla="*/ 22 w 43"/>
                <a:gd name="T15" fmla="*/ 33 h 44"/>
                <a:gd name="T16" fmla="*/ 32 w 43"/>
                <a:gd name="T17" fmla="*/ 22 h 44"/>
                <a:gd name="T18" fmla="*/ 22 w 43"/>
                <a:gd name="T19"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22" y="44"/>
                  </a:moveTo>
                  <a:cubicBezTo>
                    <a:pt x="9" y="44"/>
                    <a:pt x="0" y="34"/>
                    <a:pt x="0" y="22"/>
                  </a:cubicBezTo>
                  <a:cubicBezTo>
                    <a:pt x="0" y="10"/>
                    <a:pt x="9" y="0"/>
                    <a:pt x="22" y="0"/>
                  </a:cubicBezTo>
                  <a:cubicBezTo>
                    <a:pt x="34" y="0"/>
                    <a:pt x="43" y="10"/>
                    <a:pt x="43" y="22"/>
                  </a:cubicBezTo>
                  <a:cubicBezTo>
                    <a:pt x="43" y="34"/>
                    <a:pt x="34" y="44"/>
                    <a:pt x="22" y="44"/>
                  </a:cubicBezTo>
                  <a:close/>
                  <a:moveTo>
                    <a:pt x="22" y="11"/>
                  </a:moveTo>
                  <a:cubicBezTo>
                    <a:pt x="16" y="11"/>
                    <a:pt x="11" y="16"/>
                    <a:pt x="11" y="22"/>
                  </a:cubicBezTo>
                  <a:cubicBezTo>
                    <a:pt x="11" y="28"/>
                    <a:pt x="16" y="33"/>
                    <a:pt x="22" y="33"/>
                  </a:cubicBezTo>
                  <a:cubicBezTo>
                    <a:pt x="28" y="33"/>
                    <a:pt x="32" y="28"/>
                    <a:pt x="32" y="22"/>
                  </a:cubicBezTo>
                  <a:cubicBezTo>
                    <a:pt x="32" y="16"/>
                    <a:pt x="28" y="11"/>
                    <a:pt x="2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3" name="Freeform 1401">
              <a:extLst>
                <a:ext uri="{FF2B5EF4-FFF2-40B4-BE49-F238E27FC236}">
                  <a16:creationId xmlns:a16="http://schemas.microsoft.com/office/drawing/2014/main" id="{7ADD0998-8E79-D166-24D2-7664383900F3}"/>
                </a:ext>
              </a:extLst>
            </p:cNvPr>
            <p:cNvSpPr>
              <a:spLocks/>
            </p:cNvSpPr>
            <p:nvPr/>
          </p:nvSpPr>
          <p:spPr bwMode="auto">
            <a:xfrm>
              <a:off x="-2644773" y="2593355"/>
              <a:ext cx="53975" cy="74613"/>
            </a:xfrm>
            <a:custGeom>
              <a:avLst/>
              <a:gdLst>
                <a:gd name="T0" fmla="*/ 25 w 51"/>
                <a:gd name="T1" fmla="*/ 72 h 72"/>
                <a:gd name="T2" fmla="*/ 2 w 51"/>
                <a:gd name="T3" fmla="*/ 60 h 72"/>
                <a:gd name="T4" fmla="*/ 3 w 51"/>
                <a:gd name="T5" fmla="*/ 53 h 72"/>
                <a:gd name="T6" fmla="*/ 11 w 51"/>
                <a:gd name="T7" fmla="*/ 54 h 72"/>
                <a:gd name="T8" fmla="*/ 34 w 51"/>
                <a:gd name="T9" fmla="*/ 59 h 72"/>
                <a:gd name="T10" fmla="*/ 35 w 51"/>
                <a:gd name="T11" fmla="*/ 59 h 72"/>
                <a:gd name="T12" fmla="*/ 39 w 51"/>
                <a:gd name="T13" fmla="*/ 50 h 72"/>
                <a:gd name="T14" fmla="*/ 32 w 51"/>
                <a:gd name="T15" fmla="*/ 42 h 72"/>
                <a:gd name="T16" fmla="*/ 16 w 51"/>
                <a:gd name="T17" fmla="*/ 37 h 72"/>
                <a:gd name="T18" fmla="*/ 1 w 51"/>
                <a:gd name="T19" fmla="*/ 19 h 72"/>
                <a:gd name="T20" fmla="*/ 7 w 51"/>
                <a:gd name="T21" fmla="*/ 5 h 72"/>
                <a:gd name="T22" fmla="*/ 26 w 51"/>
                <a:gd name="T23" fmla="*/ 0 h 72"/>
                <a:gd name="T24" fmla="*/ 50 w 51"/>
                <a:gd name="T25" fmla="*/ 16 h 72"/>
                <a:gd name="T26" fmla="*/ 46 w 51"/>
                <a:gd name="T27" fmla="*/ 23 h 72"/>
                <a:gd name="T28" fmla="*/ 39 w 51"/>
                <a:gd name="T29" fmla="*/ 19 h 72"/>
                <a:gd name="T30" fmla="*/ 26 w 51"/>
                <a:gd name="T31" fmla="*/ 11 h 72"/>
                <a:gd name="T32" fmla="*/ 15 w 51"/>
                <a:gd name="T33" fmla="*/ 14 h 72"/>
                <a:gd name="T34" fmla="*/ 12 w 51"/>
                <a:gd name="T35" fmla="*/ 19 h 72"/>
                <a:gd name="T36" fmla="*/ 19 w 51"/>
                <a:gd name="T37" fmla="*/ 27 h 72"/>
                <a:gd name="T38" fmla="*/ 35 w 51"/>
                <a:gd name="T39" fmla="*/ 31 h 72"/>
                <a:gd name="T40" fmla="*/ 50 w 51"/>
                <a:gd name="T41" fmla="*/ 49 h 72"/>
                <a:gd name="T42" fmla="*/ 39 w 51"/>
                <a:gd name="T43" fmla="*/ 69 h 72"/>
                <a:gd name="T44" fmla="*/ 25 w 51"/>
                <a:gd name="T4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72">
                  <a:moveTo>
                    <a:pt x="25" y="72"/>
                  </a:moveTo>
                  <a:cubicBezTo>
                    <a:pt x="18" y="72"/>
                    <a:pt x="9" y="69"/>
                    <a:pt x="2" y="60"/>
                  </a:cubicBezTo>
                  <a:cubicBezTo>
                    <a:pt x="0" y="58"/>
                    <a:pt x="1" y="54"/>
                    <a:pt x="3" y="53"/>
                  </a:cubicBezTo>
                  <a:cubicBezTo>
                    <a:pt x="6" y="51"/>
                    <a:pt x="9" y="51"/>
                    <a:pt x="11" y="54"/>
                  </a:cubicBezTo>
                  <a:cubicBezTo>
                    <a:pt x="20" y="66"/>
                    <a:pt x="34" y="59"/>
                    <a:pt x="34" y="59"/>
                  </a:cubicBezTo>
                  <a:cubicBezTo>
                    <a:pt x="35" y="59"/>
                    <a:pt x="35" y="59"/>
                    <a:pt x="35" y="59"/>
                  </a:cubicBezTo>
                  <a:cubicBezTo>
                    <a:pt x="36" y="58"/>
                    <a:pt x="40" y="56"/>
                    <a:pt x="39" y="50"/>
                  </a:cubicBezTo>
                  <a:cubicBezTo>
                    <a:pt x="38" y="44"/>
                    <a:pt x="33" y="42"/>
                    <a:pt x="32" y="42"/>
                  </a:cubicBezTo>
                  <a:cubicBezTo>
                    <a:pt x="32" y="42"/>
                    <a:pt x="24" y="39"/>
                    <a:pt x="16" y="37"/>
                  </a:cubicBezTo>
                  <a:cubicBezTo>
                    <a:pt x="4" y="34"/>
                    <a:pt x="1" y="25"/>
                    <a:pt x="1" y="19"/>
                  </a:cubicBezTo>
                  <a:cubicBezTo>
                    <a:pt x="2" y="13"/>
                    <a:pt x="4" y="9"/>
                    <a:pt x="7" y="5"/>
                  </a:cubicBezTo>
                  <a:cubicBezTo>
                    <a:pt x="12" y="2"/>
                    <a:pt x="18" y="0"/>
                    <a:pt x="26" y="0"/>
                  </a:cubicBezTo>
                  <a:cubicBezTo>
                    <a:pt x="41" y="0"/>
                    <a:pt x="48" y="11"/>
                    <a:pt x="50" y="16"/>
                  </a:cubicBezTo>
                  <a:cubicBezTo>
                    <a:pt x="51" y="19"/>
                    <a:pt x="49" y="22"/>
                    <a:pt x="46" y="23"/>
                  </a:cubicBezTo>
                  <a:cubicBezTo>
                    <a:pt x="43" y="24"/>
                    <a:pt x="40" y="22"/>
                    <a:pt x="39" y="19"/>
                  </a:cubicBezTo>
                  <a:cubicBezTo>
                    <a:pt x="39" y="18"/>
                    <a:pt x="36" y="11"/>
                    <a:pt x="26" y="11"/>
                  </a:cubicBezTo>
                  <a:cubicBezTo>
                    <a:pt x="21" y="11"/>
                    <a:pt x="17" y="12"/>
                    <a:pt x="15" y="14"/>
                  </a:cubicBezTo>
                  <a:cubicBezTo>
                    <a:pt x="13" y="15"/>
                    <a:pt x="12" y="17"/>
                    <a:pt x="12" y="19"/>
                  </a:cubicBezTo>
                  <a:cubicBezTo>
                    <a:pt x="12" y="22"/>
                    <a:pt x="14" y="25"/>
                    <a:pt x="19" y="27"/>
                  </a:cubicBezTo>
                  <a:cubicBezTo>
                    <a:pt x="27" y="29"/>
                    <a:pt x="35" y="31"/>
                    <a:pt x="35" y="31"/>
                  </a:cubicBezTo>
                  <a:cubicBezTo>
                    <a:pt x="40" y="33"/>
                    <a:pt x="49" y="38"/>
                    <a:pt x="50" y="49"/>
                  </a:cubicBezTo>
                  <a:cubicBezTo>
                    <a:pt x="51" y="61"/>
                    <a:pt x="44" y="67"/>
                    <a:pt x="39" y="69"/>
                  </a:cubicBezTo>
                  <a:cubicBezTo>
                    <a:pt x="36" y="70"/>
                    <a:pt x="31" y="72"/>
                    <a:pt x="25"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4" name="Freeform 1402">
              <a:extLst>
                <a:ext uri="{FF2B5EF4-FFF2-40B4-BE49-F238E27FC236}">
                  <a16:creationId xmlns:a16="http://schemas.microsoft.com/office/drawing/2014/main" id="{FC703EAB-E7B3-C9A8-4A73-5CC2E64EE3BD}"/>
                </a:ext>
              </a:extLst>
            </p:cNvPr>
            <p:cNvSpPr>
              <a:spLocks/>
            </p:cNvSpPr>
            <p:nvPr/>
          </p:nvSpPr>
          <p:spPr bwMode="auto">
            <a:xfrm>
              <a:off x="-2622548" y="2580654"/>
              <a:ext cx="11113" cy="23813"/>
            </a:xfrm>
            <a:custGeom>
              <a:avLst/>
              <a:gdLst>
                <a:gd name="T0" fmla="*/ 5 w 11"/>
                <a:gd name="T1" fmla="*/ 24 h 24"/>
                <a:gd name="T2" fmla="*/ 0 w 11"/>
                <a:gd name="T3" fmla="*/ 18 h 24"/>
                <a:gd name="T4" fmla="*/ 0 w 11"/>
                <a:gd name="T5" fmla="*/ 6 h 24"/>
                <a:gd name="T6" fmla="*/ 5 w 11"/>
                <a:gd name="T7" fmla="*/ 0 h 24"/>
                <a:gd name="T8" fmla="*/ 11 w 11"/>
                <a:gd name="T9" fmla="*/ 6 h 24"/>
                <a:gd name="T10" fmla="*/ 11 w 11"/>
                <a:gd name="T11" fmla="*/ 18 h 24"/>
                <a:gd name="T12" fmla="*/ 5 w 11"/>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1" h="24">
                  <a:moveTo>
                    <a:pt x="5" y="24"/>
                  </a:moveTo>
                  <a:cubicBezTo>
                    <a:pt x="2" y="24"/>
                    <a:pt x="0" y="21"/>
                    <a:pt x="0" y="18"/>
                  </a:cubicBezTo>
                  <a:cubicBezTo>
                    <a:pt x="0" y="6"/>
                    <a:pt x="0" y="6"/>
                    <a:pt x="0" y="6"/>
                  </a:cubicBezTo>
                  <a:cubicBezTo>
                    <a:pt x="0" y="2"/>
                    <a:pt x="2" y="0"/>
                    <a:pt x="5" y="0"/>
                  </a:cubicBezTo>
                  <a:cubicBezTo>
                    <a:pt x="8" y="0"/>
                    <a:pt x="11" y="2"/>
                    <a:pt x="11" y="6"/>
                  </a:cubicBezTo>
                  <a:cubicBezTo>
                    <a:pt x="11" y="18"/>
                    <a:pt x="11" y="18"/>
                    <a:pt x="11" y="18"/>
                  </a:cubicBezTo>
                  <a:cubicBezTo>
                    <a:pt x="11" y="21"/>
                    <a:pt x="8" y="24"/>
                    <a:pt x="5"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5" name="Freeform 1403">
              <a:extLst>
                <a:ext uri="{FF2B5EF4-FFF2-40B4-BE49-F238E27FC236}">
                  <a16:creationId xmlns:a16="http://schemas.microsoft.com/office/drawing/2014/main" id="{C4089485-79D5-240A-D330-0F07C9197578}"/>
                </a:ext>
              </a:extLst>
            </p:cNvPr>
            <p:cNvSpPr>
              <a:spLocks/>
            </p:cNvSpPr>
            <p:nvPr/>
          </p:nvSpPr>
          <p:spPr bwMode="auto">
            <a:xfrm>
              <a:off x="-2622548" y="2658442"/>
              <a:ext cx="11113" cy="23813"/>
            </a:xfrm>
            <a:custGeom>
              <a:avLst/>
              <a:gdLst>
                <a:gd name="T0" fmla="*/ 5 w 11"/>
                <a:gd name="T1" fmla="*/ 23 h 23"/>
                <a:gd name="T2" fmla="*/ 0 w 11"/>
                <a:gd name="T3" fmla="*/ 18 h 23"/>
                <a:gd name="T4" fmla="*/ 0 w 11"/>
                <a:gd name="T5" fmla="*/ 5 h 23"/>
                <a:gd name="T6" fmla="*/ 5 w 11"/>
                <a:gd name="T7" fmla="*/ 0 h 23"/>
                <a:gd name="T8" fmla="*/ 11 w 11"/>
                <a:gd name="T9" fmla="*/ 5 h 23"/>
                <a:gd name="T10" fmla="*/ 11 w 11"/>
                <a:gd name="T11" fmla="*/ 18 h 23"/>
                <a:gd name="T12" fmla="*/ 5 w 11"/>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1" h="23">
                  <a:moveTo>
                    <a:pt x="5" y="23"/>
                  </a:moveTo>
                  <a:cubicBezTo>
                    <a:pt x="2" y="23"/>
                    <a:pt x="0" y="21"/>
                    <a:pt x="0" y="18"/>
                  </a:cubicBezTo>
                  <a:cubicBezTo>
                    <a:pt x="0" y="5"/>
                    <a:pt x="0" y="5"/>
                    <a:pt x="0" y="5"/>
                  </a:cubicBezTo>
                  <a:cubicBezTo>
                    <a:pt x="0" y="2"/>
                    <a:pt x="2" y="0"/>
                    <a:pt x="5" y="0"/>
                  </a:cubicBezTo>
                  <a:cubicBezTo>
                    <a:pt x="8" y="0"/>
                    <a:pt x="11" y="2"/>
                    <a:pt x="11" y="5"/>
                  </a:cubicBezTo>
                  <a:cubicBezTo>
                    <a:pt x="11" y="18"/>
                    <a:pt x="11" y="18"/>
                    <a:pt x="11" y="18"/>
                  </a:cubicBezTo>
                  <a:cubicBezTo>
                    <a:pt x="11" y="21"/>
                    <a:pt x="8" y="23"/>
                    <a:pt x="5"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6" name="Freeform 1404">
              <a:extLst>
                <a:ext uri="{FF2B5EF4-FFF2-40B4-BE49-F238E27FC236}">
                  <a16:creationId xmlns:a16="http://schemas.microsoft.com/office/drawing/2014/main" id="{6DB66361-53A5-6EAE-CFCD-E2AD567AE7D3}"/>
                </a:ext>
              </a:extLst>
            </p:cNvPr>
            <p:cNvSpPr>
              <a:spLocks noEditPoints="1"/>
            </p:cNvSpPr>
            <p:nvPr/>
          </p:nvSpPr>
          <p:spPr bwMode="auto">
            <a:xfrm>
              <a:off x="-2692400" y="2556843"/>
              <a:ext cx="149225" cy="150813"/>
            </a:xfrm>
            <a:custGeom>
              <a:avLst/>
              <a:gdLst>
                <a:gd name="T0" fmla="*/ 73 w 145"/>
                <a:gd name="T1" fmla="*/ 145 h 145"/>
                <a:gd name="T2" fmla="*/ 0 w 145"/>
                <a:gd name="T3" fmla="*/ 73 h 145"/>
                <a:gd name="T4" fmla="*/ 73 w 145"/>
                <a:gd name="T5" fmla="*/ 0 h 145"/>
                <a:gd name="T6" fmla="*/ 145 w 145"/>
                <a:gd name="T7" fmla="*/ 73 h 145"/>
                <a:gd name="T8" fmla="*/ 73 w 145"/>
                <a:gd name="T9" fmla="*/ 145 h 145"/>
                <a:gd name="T10" fmla="*/ 73 w 145"/>
                <a:gd name="T11" fmla="*/ 11 h 145"/>
                <a:gd name="T12" fmla="*/ 11 w 145"/>
                <a:gd name="T13" fmla="*/ 73 h 145"/>
                <a:gd name="T14" fmla="*/ 73 w 145"/>
                <a:gd name="T15" fmla="*/ 134 h 145"/>
                <a:gd name="T16" fmla="*/ 134 w 145"/>
                <a:gd name="T17" fmla="*/ 73 h 145"/>
                <a:gd name="T18" fmla="*/ 73 w 145"/>
                <a:gd name="T19" fmla="*/ 1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3" y="145"/>
                  </a:moveTo>
                  <a:cubicBezTo>
                    <a:pt x="33" y="145"/>
                    <a:pt x="0" y="113"/>
                    <a:pt x="0" y="73"/>
                  </a:cubicBezTo>
                  <a:cubicBezTo>
                    <a:pt x="0" y="33"/>
                    <a:pt x="33" y="0"/>
                    <a:pt x="73" y="0"/>
                  </a:cubicBezTo>
                  <a:cubicBezTo>
                    <a:pt x="113" y="0"/>
                    <a:pt x="145" y="33"/>
                    <a:pt x="145" y="73"/>
                  </a:cubicBezTo>
                  <a:cubicBezTo>
                    <a:pt x="145" y="113"/>
                    <a:pt x="113" y="145"/>
                    <a:pt x="73" y="145"/>
                  </a:cubicBezTo>
                  <a:close/>
                  <a:moveTo>
                    <a:pt x="73" y="11"/>
                  </a:moveTo>
                  <a:cubicBezTo>
                    <a:pt x="39" y="11"/>
                    <a:pt x="11" y="39"/>
                    <a:pt x="11" y="73"/>
                  </a:cubicBezTo>
                  <a:cubicBezTo>
                    <a:pt x="11" y="107"/>
                    <a:pt x="39" y="134"/>
                    <a:pt x="73" y="134"/>
                  </a:cubicBezTo>
                  <a:cubicBezTo>
                    <a:pt x="107" y="134"/>
                    <a:pt x="134" y="107"/>
                    <a:pt x="134" y="73"/>
                  </a:cubicBezTo>
                  <a:cubicBezTo>
                    <a:pt x="134" y="39"/>
                    <a:pt x="107" y="11"/>
                    <a:pt x="73"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07" name="Shape45_20200717_142846">
            <a:extLst>
              <a:ext uri="{FF2B5EF4-FFF2-40B4-BE49-F238E27FC236}">
                <a16:creationId xmlns:a16="http://schemas.microsoft.com/office/drawing/2014/main" id="{E3E5388D-77CB-02E5-FE39-86174702DDD9}"/>
              </a:ext>
            </a:extLst>
          </p:cNvPr>
          <p:cNvGrpSpPr>
            <a:grpSpLocks noChangeAspect="1"/>
          </p:cNvGrpSpPr>
          <p:nvPr/>
        </p:nvGrpSpPr>
        <p:grpSpPr>
          <a:xfrm>
            <a:off x="7119691" y="1280065"/>
            <a:ext cx="563729" cy="486965"/>
            <a:chOff x="-595313" y="1002677"/>
            <a:chExt cx="373064" cy="322261"/>
          </a:xfrm>
          <a:solidFill>
            <a:schemeClr val="accent1"/>
          </a:solidFill>
        </p:grpSpPr>
        <p:sp>
          <p:nvSpPr>
            <p:cNvPr id="108" name="Freeform 1432">
              <a:extLst>
                <a:ext uri="{FF2B5EF4-FFF2-40B4-BE49-F238E27FC236}">
                  <a16:creationId xmlns:a16="http://schemas.microsoft.com/office/drawing/2014/main" id="{F14E80A4-D358-CEA2-3559-644999EADFCC}"/>
                </a:ext>
              </a:extLst>
            </p:cNvPr>
            <p:cNvSpPr>
              <a:spLocks/>
            </p:cNvSpPr>
            <p:nvPr/>
          </p:nvSpPr>
          <p:spPr bwMode="auto">
            <a:xfrm>
              <a:off x="-298450" y="1207463"/>
              <a:ext cx="11113" cy="100013"/>
            </a:xfrm>
            <a:custGeom>
              <a:avLst/>
              <a:gdLst>
                <a:gd name="T0" fmla="*/ 5 w 11"/>
                <a:gd name="T1" fmla="*/ 96 h 96"/>
                <a:gd name="T2" fmla="*/ 0 w 11"/>
                <a:gd name="T3" fmla="*/ 91 h 96"/>
                <a:gd name="T4" fmla="*/ 0 w 11"/>
                <a:gd name="T5" fmla="*/ 5 h 96"/>
                <a:gd name="T6" fmla="*/ 5 w 11"/>
                <a:gd name="T7" fmla="*/ 0 h 96"/>
                <a:gd name="T8" fmla="*/ 11 w 11"/>
                <a:gd name="T9" fmla="*/ 5 h 96"/>
                <a:gd name="T10" fmla="*/ 11 w 11"/>
                <a:gd name="T11" fmla="*/ 91 h 96"/>
                <a:gd name="T12" fmla="*/ 5 w 11"/>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1" h="96">
                  <a:moveTo>
                    <a:pt x="5" y="96"/>
                  </a:moveTo>
                  <a:cubicBezTo>
                    <a:pt x="2" y="96"/>
                    <a:pt x="0" y="94"/>
                    <a:pt x="0" y="91"/>
                  </a:cubicBezTo>
                  <a:cubicBezTo>
                    <a:pt x="0" y="5"/>
                    <a:pt x="0" y="5"/>
                    <a:pt x="0" y="5"/>
                  </a:cubicBezTo>
                  <a:cubicBezTo>
                    <a:pt x="0" y="2"/>
                    <a:pt x="2" y="0"/>
                    <a:pt x="5" y="0"/>
                  </a:cubicBezTo>
                  <a:cubicBezTo>
                    <a:pt x="8" y="0"/>
                    <a:pt x="11" y="2"/>
                    <a:pt x="11" y="5"/>
                  </a:cubicBezTo>
                  <a:cubicBezTo>
                    <a:pt x="11" y="91"/>
                    <a:pt x="11" y="91"/>
                    <a:pt x="11" y="91"/>
                  </a:cubicBezTo>
                  <a:cubicBezTo>
                    <a:pt x="11" y="94"/>
                    <a:pt x="8" y="96"/>
                    <a:pt x="5"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09" name="Freeform 1433">
              <a:extLst>
                <a:ext uri="{FF2B5EF4-FFF2-40B4-BE49-F238E27FC236}">
                  <a16:creationId xmlns:a16="http://schemas.microsoft.com/office/drawing/2014/main" id="{B4BCC243-8FC1-639A-9FC3-A7F18304BA24}"/>
                </a:ext>
              </a:extLst>
            </p:cNvPr>
            <p:cNvSpPr>
              <a:spLocks/>
            </p:cNvSpPr>
            <p:nvPr/>
          </p:nvSpPr>
          <p:spPr bwMode="auto">
            <a:xfrm>
              <a:off x="-409575" y="1113800"/>
              <a:ext cx="85725" cy="76199"/>
            </a:xfrm>
            <a:custGeom>
              <a:avLst/>
              <a:gdLst>
                <a:gd name="T0" fmla="*/ 76 w 82"/>
                <a:gd name="T1" fmla="*/ 72 h 72"/>
                <a:gd name="T2" fmla="*/ 71 w 82"/>
                <a:gd name="T3" fmla="*/ 67 h 72"/>
                <a:gd name="T4" fmla="*/ 71 w 82"/>
                <a:gd name="T5" fmla="*/ 14 h 72"/>
                <a:gd name="T6" fmla="*/ 57 w 82"/>
                <a:gd name="T7" fmla="*/ 20 h 72"/>
                <a:gd name="T8" fmla="*/ 23 w 82"/>
                <a:gd name="T9" fmla="*/ 32 h 72"/>
                <a:gd name="T10" fmla="*/ 7 w 82"/>
                <a:gd name="T11" fmla="*/ 34 h 72"/>
                <a:gd name="T12" fmla="*/ 1 w 82"/>
                <a:gd name="T13" fmla="*/ 30 h 72"/>
                <a:gd name="T14" fmla="*/ 5 w 82"/>
                <a:gd name="T15" fmla="*/ 24 h 72"/>
                <a:gd name="T16" fmla="*/ 21 w 82"/>
                <a:gd name="T17" fmla="*/ 21 h 72"/>
                <a:gd name="T18" fmla="*/ 53 w 82"/>
                <a:gd name="T19" fmla="*/ 10 h 72"/>
                <a:gd name="T20" fmla="*/ 74 w 82"/>
                <a:gd name="T21" fmla="*/ 1 h 72"/>
                <a:gd name="T22" fmla="*/ 79 w 82"/>
                <a:gd name="T23" fmla="*/ 1 h 72"/>
                <a:gd name="T24" fmla="*/ 82 w 82"/>
                <a:gd name="T25" fmla="*/ 6 h 72"/>
                <a:gd name="T26" fmla="*/ 82 w 82"/>
                <a:gd name="T27" fmla="*/ 67 h 72"/>
                <a:gd name="T28" fmla="*/ 76 w 82"/>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76" y="72"/>
                  </a:moveTo>
                  <a:cubicBezTo>
                    <a:pt x="73" y="72"/>
                    <a:pt x="71" y="70"/>
                    <a:pt x="71" y="67"/>
                  </a:cubicBezTo>
                  <a:cubicBezTo>
                    <a:pt x="71" y="14"/>
                    <a:pt x="71" y="14"/>
                    <a:pt x="71" y="14"/>
                  </a:cubicBezTo>
                  <a:cubicBezTo>
                    <a:pt x="57" y="20"/>
                    <a:pt x="57" y="20"/>
                    <a:pt x="57" y="20"/>
                  </a:cubicBezTo>
                  <a:cubicBezTo>
                    <a:pt x="46" y="25"/>
                    <a:pt x="35" y="29"/>
                    <a:pt x="23" y="32"/>
                  </a:cubicBezTo>
                  <a:cubicBezTo>
                    <a:pt x="7" y="34"/>
                    <a:pt x="7" y="34"/>
                    <a:pt x="7" y="34"/>
                  </a:cubicBezTo>
                  <a:cubicBezTo>
                    <a:pt x="5" y="35"/>
                    <a:pt x="2" y="33"/>
                    <a:pt x="1" y="30"/>
                  </a:cubicBezTo>
                  <a:cubicBezTo>
                    <a:pt x="0" y="27"/>
                    <a:pt x="2" y="24"/>
                    <a:pt x="5" y="24"/>
                  </a:cubicBezTo>
                  <a:cubicBezTo>
                    <a:pt x="21" y="21"/>
                    <a:pt x="21" y="21"/>
                    <a:pt x="21" y="21"/>
                  </a:cubicBezTo>
                  <a:cubicBezTo>
                    <a:pt x="32" y="19"/>
                    <a:pt x="43" y="15"/>
                    <a:pt x="53" y="10"/>
                  </a:cubicBezTo>
                  <a:cubicBezTo>
                    <a:pt x="74" y="1"/>
                    <a:pt x="74" y="1"/>
                    <a:pt x="74" y="1"/>
                  </a:cubicBezTo>
                  <a:cubicBezTo>
                    <a:pt x="75" y="0"/>
                    <a:pt x="77" y="0"/>
                    <a:pt x="79" y="1"/>
                  </a:cubicBezTo>
                  <a:cubicBezTo>
                    <a:pt x="81" y="2"/>
                    <a:pt x="82" y="4"/>
                    <a:pt x="82" y="6"/>
                  </a:cubicBezTo>
                  <a:cubicBezTo>
                    <a:pt x="82" y="67"/>
                    <a:pt x="82" y="67"/>
                    <a:pt x="82" y="67"/>
                  </a:cubicBezTo>
                  <a:cubicBezTo>
                    <a:pt x="82" y="70"/>
                    <a:pt x="79" y="72"/>
                    <a:pt x="76"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0" name="Freeform 1434">
              <a:extLst>
                <a:ext uri="{FF2B5EF4-FFF2-40B4-BE49-F238E27FC236}">
                  <a16:creationId xmlns:a16="http://schemas.microsoft.com/office/drawing/2014/main" id="{362278CC-C124-CB6D-0197-91C19D85363C}"/>
                </a:ext>
              </a:extLst>
            </p:cNvPr>
            <p:cNvSpPr>
              <a:spLocks/>
            </p:cNvSpPr>
            <p:nvPr/>
          </p:nvSpPr>
          <p:spPr bwMode="auto">
            <a:xfrm>
              <a:off x="-414337" y="1072525"/>
              <a:ext cx="192088" cy="252412"/>
            </a:xfrm>
            <a:custGeom>
              <a:avLst/>
              <a:gdLst>
                <a:gd name="T0" fmla="*/ 134 w 185"/>
                <a:gd name="T1" fmla="*/ 243 h 243"/>
                <a:gd name="T2" fmla="*/ 118 w 185"/>
                <a:gd name="T3" fmla="*/ 237 h 243"/>
                <a:gd name="T4" fmla="*/ 116 w 185"/>
                <a:gd name="T5" fmla="*/ 235 h 243"/>
                <a:gd name="T6" fmla="*/ 114 w 185"/>
                <a:gd name="T7" fmla="*/ 237 h 243"/>
                <a:gd name="T8" fmla="*/ 96 w 185"/>
                <a:gd name="T9" fmla="*/ 243 h 243"/>
                <a:gd name="T10" fmla="*/ 76 w 185"/>
                <a:gd name="T11" fmla="*/ 219 h 243"/>
                <a:gd name="T12" fmla="*/ 76 w 185"/>
                <a:gd name="T13" fmla="*/ 107 h 243"/>
                <a:gd name="T14" fmla="*/ 81 w 185"/>
                <a:gd name="T15" fmla="*/ 101 h 243"/>
                <a:gd name="T16" fmla="*/ 86 w 185"/>
                <a:gd name="T17" fmla="*/ 107 h 243"/>
                <a:gd name="T18" fmla="*/ 86 w 185"/>
                <a:gd name="T19" fmla="*/ 219 h 243"/>
                <a:gd name="T20" fmla="*/ 97 w 185"/>
                <a:gd name="T21" fmla="*/ 232 h 243"/>
                <a:gd name="T22" fmla="*/ 107 w 185"/>
                <a:gd name="T23" fmla="*/ 229 h 243"/>
                <a:gd name="T24" fmla="*/ 111 w 185"/>
                <a:gd name="T25" fmla="*/ 220 h 243"/>
                <a:gd name="T26" fmla="*/ 116 w 185"/>
                <a:gd name="T27" fmla="*/ 214 h 243"/>
                <a:gd name="T28" fmla="*/ 122 w 185"/>
                <a:gd name="T29" fmla="*/ 220 h 243"/>
                <a:gd name="T30" fmla="*/ 126 w 185"/>
                <a:gd name="T31" fmla="*/ 229 h 243"/>
                <a:gd name="T32" fmla="*/ 135 w 185"/>
                <a:gd name="T33" fmla="*/ 232 h 243"/>
                <a:gd name="T34" fmla="*/ 146 w 185"/>
                <a:gd name="T35" fmla="*/ 219 h 243"/>
                <a:gd name="T36" fmla="*/ 146 w 185"/>
                <a:gd name="T37" fmla="*/ 107 h 243"/>
                <a:gd name="T38" fmla="*/ 151 w 185"/>
                <a:gd name="T39" fmla="*/ 101 h 243"/>
                <a:gd name="T40" fmla="*/ 157 w 185"/>
                <a:gd name="T41" fmla="*/ 107 h 243"/>
                <a:gd name="T42" fmla="*/ 165 w 185"/>
                <a:gd name="T43" fmla="*/ 116 h 243"/>
                <a:gd name="T44" fmla="*/ 171 w 185"/>
                <a:gd name="T45" fmla="*/ 114 h 243"/>
                <a:gd name="T46" fmla="*/ 174 w 185"/>
                <a:gd name="T47" fmla="*/ 107 h 243"/>
                <a:gd name="T48" fmla="*/ 174 w 185"/>
                <a:gd name="T49" fmla="*/ 33 h 243"/>
                <a:gd name="T50" fmla="*/ 151 w 185"/>
                <a:gd name="T51" fmla="*/ 11 h 243"/>
                <a:gd name="T52" fmla="*/ 81 w 185"/>
                <a:gd name="T53" fmla="*/ 11 h 243"/>
                <a:gd name="T54" fmla="*/ 68 w 185"/>
                <a:gd name="T55" fmla="*/ 16 h 243"/>
                <a:gd name="T56" fmla="*/ 38 w 185"/>
                <a:gd name="T57" fmla="*/ 39 h 243"/>
                <a:gd name="T58" fmla="*/ 36 w 185"/>
                <a:gd name="T59" fmla="*/ 40 h 243"/>
                <a:gd name="T60" fmla="*/ 8 w 185"/>
                <a:gd name="T61" fmla="*/ 49 h 243"/>
                <a:gd name="T62" fmla="*/ 1 w 185"/>
                <a:gd name="T63" fmla="*/ 45 h 243"/>
                <a:gd name="T64" fmla="*/ 5 w 185"/>
                <a:gd name="T65" fmla="*/ 39 h 243"/>
                <a:gd name="T66" fmla="*/ 32 w 185"/>
                <a:gd name="T67" fmla="*/ 30 h 243"/>
                <a:gd name="T68" fmla="*/ 62 w 185"/>
                <a:gd name="T69" fmla="*/ 7 h 243"/>
                <a:gd name="T70" fmla="*/ 81 w 185"/>
                <a:gd name="T71" fmla="*/ 0 h 243"/>
                <a:gd name="T72" fmla="*/ 151 w 185"/>
                <a:gd name="T73" fmla="*/ 0 h 243"/>
                <a:gd name="T74" fmla="*/ 185 w 185"/>
                <a:gd name="T75" fmla="*/ 33 h 243"/>
                <a:gd name="T76" fmla="*/ 185 w 185"/>
                <a:gd name="T77" fmla="*/ 107 h 243"/>
                <a:gd name="T78" fmla="*/ 179 w 185"/>
                <a:gd name="T79" fmla="*/ 122 h 243"/>
                <a:gd name="T80" fmla="*/ 164 w 185"/>
                <a:gd name="T81" fmla="*/ 127 h 243"/>
                <a:gd name="T82" fmla="*/ 157 w 185"/>
                <a:gd name="T83" fmla="*/ 125 h 243"/>
                <a:gd name="T84" fmla="*/ 157 w 185"/>
                <a:gd name="T85" fmla="*/ 219 h 243"/>
                <a:gd name="T86" fmla="*/ 136 w 185"/>
                <a:gd name="T87" fmla="*/ 243 h 243"/>
                <a:gd name="T88" fmla="*/ 134 w 185"/>
                <a:gd name="T8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243">
                  <a:moveTo>
                    <a:pt x="134" y="243"/>
                  </a:moveTo>
                  <a:cubicBezTo>
                    <a:pt x="128" y="243"/>
                    <a:pt x="123" y="241"/>
                    <a:pt x="118" y="237"/>
                  </a:cubicBezTo>
                  <a:cubicBezTo>
                    <a:pt x="118" y="236"/>
                    <a:pt x="117" y="235"/>
                    <a:pt x="116" y="235"/>
                  </a:cubicBezTo>
                  <a:cubicBezTo>
                    <a:pt x="116" y="235"/>
                    <a:pt x="115" y="236"/>
                    <a:pt x="114" y="237"/>
                  </a:cubicBezTo>
                  <a:cubicBezTo>
                    <a:pt x="109" y="241"/>
                    <a:pt x="103" y="243"/>
                    <a:pt x="96" y="243"/>
                  </a:cubicBezTo>
                  <a:cubicBezTo>
                    <a:pt x="85" y="241"/>
                    <a:pt x="76" y="231"/>
                    <a:pt x="76" y="219"/>
                  </a:cubicBezTo>
                  <a:cubicBezTo>
                    <a:pt x="76" y="107"/>
                    <a:pt x="76" y="107"/>
                    <a:pt x="76" y="107"/>
                  </a:cubicBezTo>
                  <a:cubicBezTo>
                    <a:pt x="76" y="104"/>
                    <a:pt x="78" y="101"/>
                    <a:pt x="81" y="101"/>
                  </a:cubicBezTo>
                  <a:cubicBezTo>
                    <a:pt x="84" y="101"/>
                    <a:pt x="86" y="104"/>
                    <a:pt x="86" y="107"/>
                  </a:cubicBezTo>
                  <a:cubicBezTo>
                    <a:pt x="86" y="219"/>
                    <a:pt x="86" y="219"/>
                    <a:pt x="86" y="219"/>
                  </a:cubicBezTo>
                  <a:cubicBezTo>
                    <a:pt x="86" y="225"/>
                    <a:pt x="91" y="231"/>
                    <a:pt x="97" y="232"/>
                  </a:cubicBezTo>
                  <a:cubicBezTo>
                    <a:pt x="101" y="232"/>
                    <a:pt x="104" y="231"/>
                    <a:pt x="107" y="229"/>
                  </a:cubicBezTo>
                  <a:cubicBezTo>
                    <a:pt x="109" y="226"/>
                    <a:pt x="111" y="223"/>
                    <a:pt x="111" y="220"/>
                  </a:cubicBezTo>
                  <a:cubicBezTo>
                    <a:pt x="111" y="217"/>
                    <a:pt x="113" y="214"/>
                    <a:pt x="116" y="214"/>
                  </a:cubicBezTo>
                  <a:cubicBezTo>
                    <a:pt x="119" y="214"/>
                    <a:pt x="122" y="217"/>
                    <a:pt x="122" y="220"/>
                  </a:cubicBezTo>
                  <a:cubicBezTo>
                    <a:pt x="122" y="223"/>
                    <a:pt x="123" y="226"/>
                    <a:pt x="126" y="229"/>
                  </a:cubicBezTo>
                  <a:cubicBezTo>
                    <a:pt x="128" y="231"/>
                    <a:pt x="132" y="232"/>
                    <a:pt x="135" y="232"/>
                  </a:cubicBezTo>
                  <a:cubicBezTo>
                    <a:pt x="141" y="231"/>
                    <a:pt x="146" y="225"/>
                    <a:pt x="146" y="219"/>
                  </a:cubicBezTo>
                  <a:cubicBezTo>
                    <a:pt x="146" y="107"/>
                    <a:pt x="146" y="107"/>
                    <a:pt x="146" y="107"/>
                  </a:cubicBezTo>
                  <a:cubicBezTo>
                    <a:pt x="146" y="104"/>
                    <a:pt x="148" y="101"/>
                    <a:pt x="151" y="101"/>
                  </a:cubicBezTo>
                  <a:cubicBezTo>
                    <a:pt x="155" y="101"/>
                    <a:pt x="157" y="104"/>
                    <a:pt x="157" y="107"/>
                  </a:cubicBezTo>
                  <a:cubicBezTo>
                    <a:pt x="157" y="111"/>
                    <a:pt x="160" y="115"/>
                    <a:pt x="165" y="116"/>
                  </a:cubicBezTo>
                  <a:cubicBezTo>
                    <a:pt x="167" y="116"/>
                    <a:pt x="169" y="115"/>
                    <a:pt x="171" y="114"/>
                  </a:cubicBezTo>
                  <a:cubicBezTo>
                    <a:pt x="173" y="112"/>
                    <a:pt x="174" y="110"/>
                    <a:pt x="174" y="107"/>
                  </a:cubicBezTo>
                  <a:cubicBezTo>
                    <a:pt x="174" y="33"/>
                    <a:pt x="174" y="33"/>
                    <a:pt x="174" y="33"/>
                  </a:cubicBezTo>
                  <a:cubicBezTo>
                    <a:pt x="174" y="21"/>
                    <a:pt x="164" y="11"/>
                    <a:pt x="151" y="11"/>
                  </a:cubicBezTo>
                  <a:cubicBezTo>
                    <a:pt x="81" y="11"/>
                    <a:pt x="81" y="11"/>
                    <a:pt x="81" y="11"/>
                  </a:cubicBezTo>
                  <a:cubicBezTo>
                    <a:pt x="77" y="11"/>
                    <a:pt x="72" y="13"/>
                    <a:pt x="68" y="16"/>
                  </a:cubicBezTo>
                  <a:cubicBezTo>
                    <a:pt x="38" y="39"/>
                    <a:pt x="38" y="39"/>
                    <a:pt x="38" y="39"/>
                  </a:cubicBezTo>
                  <a:cubicBezTo>
                    <a:pt x="37" y="40"/>
                    <a:pt x="37" y="40"/>
                    <a:pt x="36" y="40"/>
                  </a:cubicBezTo>
                  <a:cubicBezTo>
                    <a:pt x="8" y="49"/>
                    <a:pt x="8" y="49"/>
                    <a:pt x="8" y="49"/>
                  </a:cubicBezTo>
                  <a:cubicBezTo>
                    <a:pt x="5" y="50"/>
                    <a:pt x="2" y="48"/>
                    <a:pt x="1" y="45"/>
                  </a:cubicBezTo>
                  <a:cubicBezTo>
                    <a:pt x="0" y="43"/>
                    <a:pt x="2" y="39"/>
                    <a:pt x="5" y="39"/>
                  </a:cubicBezTo>
                  <a:cubicBezTo>
                    <a:pt x="32" y="30"/>
                    <a:pt x="32" y="30"/>
                    <a:pt x="32" y="30"/>
                  </a:cubicBezTo>
                  <a:cubicBezTo>
                    <a:pt x="62" y="7"/>
                    <a:pt x="62" y="7"/>
                    <a:pt x="62" y="7"/>
                  </a:cubicBezTo>
                  <a:cubicBezTo>
                    <a:pt x="67" y="2"/>
                    <a:pt x="74" y="0"/>
                    <a:pt x="81" y="0"/>
                  </a:cubicBezTo>
                  <a:cubicBezTo>
                    <a:pt x="151" y="0"/>
                    <a:pt x="151" y="0"/>
                    <a:pt x="151" y="0"/>
                  </a:cubicBezTo>
                  <a:cubicBezTo>
                    <a:pt x="170" y="0"/>
                    <a:pt x="185" y="15"/>
                    <a:pt x="185" y="33"/>
                  </a:cubicBezTo>
                  <a:cubicBezTo>
                    <a:pt x="185" y="107"/>
                    <a:pt x="185" y="107"/>
                    <a:pt x="185" y="107"/>
                  </a:cubicBezTo>
                  <a:cubicBezTo>
                    <a:pt x="185" y="113"/>
                    <a:pt x="183" y="118"/>
                    <a:pt x="179" y="122"/>
                  </a:cubicBezTo>
                  <a:cubicBezTo>
                    <a:pt x="175" y="125"/>
                    <a:pt x="169" y="127"/>
                    <a:pt x="164" y="127"/>
                  </a:cubicBezTo>
                  <a:cubicBezTo>
                    <a:pt x="161" y="126"/>
                    <a:pt x="159" y="126"/>
                    <a:pt x="157" y="125"/>
                  </a:cubicBezTo>
                  <a:cubicBezTo>
                    <a:pt x="157" y="219"/>
                    <a:pt x="157" y="219"/>
                    <a:pt x="157" y="219"/>
                  </a:cubicBezTo>
                  <a:cubicBezTo>
                    <a:pt x="157" y="231"/>
                    <a:pt x="148" y="241"/>
                    <a:pt x="136" y="243"/>
                  </a:cubicBezTo>
                  <a:cubicBezTo>
                    <a:pt x="135" y="243"/>
                    <a:pt x="135" y="243"/>
                    <a:pt x="134" y="2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1" name="Freeform 1435">
              <a:extLst>
                <a:ext uri="{FF2B5EF4-FFF2-40B4-BE49-F238E27FC236}">
                  <a16:creationId xmlns:a16="http://schemas.microsoft.com/office/drawing/2014/main" id="{41413909-C634-EA24-F9D0-35C43A9B1CE3}"/>
                </a:ext>
              </a:extLst>
            </p:cNvPr>
            <p:cNvSpPr>
              <a:spLocks/>
            </p:cNvSpPr>
            <p:nvPr/>
          </p:nvSpPr>
          <p:spPr bwMode="auto">
            <a:xfrm>
              <a:off x="-334962" y="1072525"/>
              <a:ext cx="84138" cy="11113"/>
            </a:xfrm>
            <a:custGeom>
              <a:avLst/>
              <a:gdLst>
                <a:gd name="T0" fmla="*/ 75 w 81"/>
                <a:gd name="T1" fmla="*/ 11 h 11"/>
                <a:gd name="T2" fmla="*/ 5 w 81"/>
                <a:gd name="T3" fmla="*/ 11 h 11"/>
                <a:gd name="T4" fmla="*/ 0 w 81"/>
                <a:gd name="T5" fmla="*/ 5 h 11"/>
                <a:gd name="T6" fmla="*/ 5 w 81"/>
                <a:gd name="T7" fmla="*/ 0 h 11"/>
                <a:gd name="T8" fmla="*/ 75 w 81"/>
                <a:gd name="T9" fmla="*/ 0 h 11"/>
                <a:gd name="T10" fmla="*/ 81 w 81"/>
                <a:gd name="T11" fmla="*/ 5 h 11"/>
                <a:gd name="T12" fmla="*/ 75 w 8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5" y="11"/>
                  </a:moveTo>
                  <a:cubicBezTo>
                    <a:pt x="5" y="11"/>
                    <a:pt x="5" y="11"/>
                    <a:pt x="5" y="11"/>
                  </a:cubicBezTo>
                  <a:cubicBezTo>
                    <a:pt x="2" y="11"/>
                    <a:pt x="0" y="8"/>
                    <a:pt x="0" y="5"/>
                  </a:cubicBezTo>
                  <a:cubicBezTo>
                    <a:pt x="0" y="2"/>
                    <a:pt x="2" y="0"/>
                    <a:pt x="5" y="0"/>
                  </a:cubicBezTo>
                  <a:cubicBezTo>
                    <a:pt x="75" y="0"/>
                    <a:pt x="75" y="0"/>
                    <a:pt x="75" y="0"/>
                  </a:cubicBezTo>
                  <a:cubicBezTo>
                    <a:pt x="79" y="0"/>
                    <a:pt x="81" y="2"/>
                    <a:pt x="81" y="5"/>
                  </a:cubicBezTo>
                  <a:cubicBezTo>
                    <a:pt x="81" y="8"/>
                    <a:pt x="79" y="11"/>
                    <a:pt x="7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2" name="Freeform 1436">
              <a:extLst>
                <a:ext uri="{FF2B5EF4-FFF2-40B4-BE49-F238E27FC236}">
                  <a16:creationId xmlns:a16="http://schemas.microsoft.com/office/drawing/2014/main" id="{8694A250-D08B-FE71-37DD-F1F653C3C254}"/>
                </a:ext>
              </a:extLst>
            </p:cNvPr>
            <p:cNvSpPr>
              <a:spLocks/>
            </p:cNvSpPr>
            <p:nvPr/>
          </p:nvSpPr>
          <p:spPr bwMode="auto">
            <a:xfrm>
              <a:off x="-261937" y="1113800"/>
              <a:ext cx="11113" cy="76199"/>
            </a:xfrm>
            <a:custGeom>
              <a:avLst/>
              <a:gdLst>
                <a:gd name="T0" fmla="*/ 5 w 11"/>
                <a:gd name="T1" fmla="*/ 72 h 72"/>
                <a:gd name="T2" fmla="*/ 0 w 11"/>
                <a:gd name="T3" fmla="*/ 67 h 72"/>
                <a:gd name="T4" fmla="*/ 0 w 11"/>
                <a:gd name="T5" fmla="*/ 6 h 72"/>
                <a:gd name="T6" fmla="*/ 5 w 11"/>
                <a:gd name="T7" fmla="*/ 0 h 72"/>
                <a:gd name="T8" fmla="*/ 11 w 11"/>
                <a:gd name="T9" fmla="*/ 6 h 72"/>
                <a:gd name="T10" fmla="*/ 11 w 11"/>
                <a:gd name="T11" fmla="*/ 67 h 72"/>
                <a:gd name="T12" fmla="*/ 5 w 11"/>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1" h="72">
                  <a:moveTo>
                    <a:pt x="5" y="72"/>
                  </a:moveTo>
                  <a:cubicBezTo>
                    <a:pt x="2" y="72"/>
                    <a:pt x="0" y="70"/>
                    <a:pt x="0" y="67"/>
                  </a:cubicBezTo>
                  <a:cubicBezTo>
                    <a:pt x="0" y="6"/>
                    <a:pt x="0" y="6"/>
                    <a:pt x="0" y="6"/>
                  </a:cubicBezTo>
                  <a:cubicBezTo>
                    <a:pt x="0" y="3"/>
                    <a:pt x="2" y="0"/>
                    <a:pt x="5" y="0"/>
                  </a:cubicBezTo>
                  <a:cubicBezTo>
                    <a:pt x="9" y="0"/>
                    <a:pt x="11" y="3"/>
                    <a:pt x="11" y="6"/>
                  </a:cubicBezTo>
                  <a:cubicBezTo>
                    <a:pt x="11" y="67"/>
                    <a:pt x="11" y="67"/>
                    <a:pt x="11" y="67"/>
                  </a:cubicBezTo>
                  <a:cubicBezTo>
                    <a:pt x="11" y="70"/>
                    <a:pt x="9" y="72"/>
                    <a:pt x="5"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3" name="Freeform 1437">
              <a:extLst>
                <a:ext uri="{FF2B5EF4-FFF2-40B4-BE49-F238E27FC236}">
                  <a16:creationId xmlns:a16="http://schemas.microsoft.com/office/drawing/2014/main" id="{58B56831-2A55-DE6B-1EFB-26BBACB4E239}"/>
                </a:ext>
              </a:extLst>
            </p:cNvPr>
            <p:cNvSpPr>
              <a:spLocks noEditPoints="1"/>
            </p:cNvSpPr>
            <p:nvPr/>
          </p:nvSpPr>
          <p:spPr bwMode="auto">
            <a:xfrm>
              <a:off x="-323850" y="1002677"/>
              <a:ext cx="60325" cy="61913"/>
            </a:xfrm>
            <a:custGeom>
              <a:avLst/>
              <a:gdLst>
                <a:gd name="T0" fmla="*/ 29 w 58"/>
                <a:gd name="T1" fmla="*/ 59 h 59"/>
                <a:gd name="T2" fmla="*/ 0 w 58"/>
                <a:gd name="T3" fmla="*/ 30 h 59"/>
                <a:gd name="T4" fmla="*/ 29 w 58"/>
                <a:gd name="T5" fmla="*/ 0 h 59"/>
                <a:gd name="T6" fmla="*/ 58 w 58"/>
                <a:gd name="T7" fmla="*/ 30 h 59"/>
                <a:gd name="T8" fmla="*/ 29 w 58"/>
                <a:gd name="T9" fmla="*/ 59 h 59"/>
                <a:gd name="T10" fmla="*/ 29 w 58"/>
                <a:gd name="T11" fmla="*/ 11 h 59"/>
                <a:gd name="T12" fmla="*/ 11 w 58"/>
                <a:gd name="T13" fmla="*/ 30 h 59"/>
                <a:gd name="T14" fmla="*/ 29 w 58"/>
                <a:gd name="T15" fmla="*/ 48 h 59"/>
                <a:gd name="T16" fmla="*/ 47 w 58"/>
                <a:gd name="T17" fmla="*/ 30 h 59"/>
                <a:gd name="T18" fmla="*/ 29 w 58"/>
                <a:gd name="T19"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9">
                  <a:moveTo>
                    <a:pt x="29" y="59"/>
                  </a:moveTo>
                  <a:cubicBezTo>
                    <a:pt x="13" y="59"/>
                    <a:pt x="0" y="46"/>
                    <a:pt x="0" y="30"/>
                  </a:cubicBezTo>
                  <a:cubicBezTo>
                    <a:pt x="0" y="13"/>
                    <a:pt x="13" y="0"/>
                    <a:pt x="29" y="0"/>
                  </a:cubicBezTo>
                  <a:cubicBezTo>
                    <a:pt x="45" y="0"/>
                    <a:pt x="58" y="13"/>
                    <a:pt x="58" y="30"/>
                  </a:cubicBezTo>
                  <a:cubicBezTo>
                    <a:pt x="58" y="46"/>
                    <a:pt x="45" y="59"/>
                    <a:pt x="29" y="59"/>
                  </a:cubicBezTo>
                  <a:close/>
                  <a:moveTo>
                    <a:pt x="29" y="11"/>
                  </a:moveTo>
                  <a:cubicBezTo>
                    <a:pt x="19" y="11"/>
                    <a:pt x="11" y="20"/>
                    <a:pt x="11" y="30"/>
                  </a:cubicBezTo>
                  <a:cubicBezTo>
                    <a:pt x="11" y="40"/>
                    <a:pt x="19" y="48"/>
                    <a:pt x="29" y="48"/>
                  </a:cubicBezTo>
                  <a:cubicBezTo>
                    <a:pt x="39" y="48"/>
                    <a:pt x="47" y="40"/>
                    <a:pt x="47" y="30"/>
                  </a:cubicBezTo>
                  <a:cubicBezTo>
                    <a:pt x="47" y="20"/>
                    <a:pt x="39" y="11"/>
                    <a:pt x="29"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4" name="Freeform 1438">
              <a:extLst>
                <a:ext uri="{FF2B5EF4-FFF2-40B4-BE49-F238E27FC236}">
                  <a16:creationId xmlns:a16="http://schemas.microsoft.com/office/drawing/2014/main" id="{DE8CE408-074E-4731-EA1B-5994B4A8771D}"/>
                </a:ext>
              </a:extLst>
            </p:cNvPr>
            <p:cNvSpPr>
              <a:spLocks/>
            </p:cNvSpPr>
            <p:nvPr/>
          </p:nvSpPr>
          <p:spPr bwMode="auto">
            <a:xfrm>
              <a:off x="-528637" y="1207464"/>
              <a:ext cx="11113" cy="100013"/>
            </a:xfrm>
            <a:custGeom>
              <a:avLst/>
              <a:gdLst>
                <a:gd name="T0" fmla="*/ 6 w 11"/>
                <a:gd name="T1" fmla="*/ 96 h 96"/>
                <a:gd name="T2" fmla="*/ 0 w 11"/>
                <a:gd name="T3" fmla="*/ 91 h 96"/>
                <a:gd name="T4" fmla="*/ 0 w 11"/>
                <a:gd name="T5" fmla="*/ 5 h 96"/>
                <a:gd name="T6" fmla="*/ 6 w 11"/>
                <a:gd name="T7" fmla="*/ 0 h 96"/>
                <a:gd name="T8" fmla="*/ 11 w 11"/>
                <a:gd name="T9" fmla="*/ 5 h 96"/>
                <a:gd name="T10" fmla="*/ 11 w 11"/>
                <a:gd name="T11" fmla="*/ 91 h 96"/>
                <a:gd name="T12" fmla="*/ 6 w 11"/>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1" h="96">
                  <a:moveTo>
                    <a:pt x="6" y="96"/>
                  </a:moveTo>
                  <a:cubicBezTo>
                    <a:pt x="3" y="96"/>
                    <a:pt x="0" y="94"/>
                    <a:pt x="0" y="91"/>
                  </a:cubicBezTo>
                  <a:cubicBezTo>
                    <a:pt x="0" y="5"/>
                    <a:pt x="0" y="5"/>
                    <a:pt x="0" y="5"/>
                  </a:cubicBezTo>
                  <a:cubicBezTo>
                    <a:pt x="0" y="2"/>
                    <a:pt x="3" y="0"/>
                    <a:pt x="6" y="0"/>
                  </a:cubicBezTo>
                  <a:cubicBezTo>
                    <a:pt x="9" y="0"/>
                    <a:pt x="11" y="2"/>
                    <a:pt x="11" y="5"/>
                  </a:cubicBezTo>
                  <a:cubicBezTo>
                    <a:pt x="11" y="91"/>
                    <a:pt x="11" y="91"/>
                    <a:pt x="11" y="91"/>
                  </a:cubicBezTo>
                  <a:cubicBezTo>
                    <a:pt x="11" y="94"/>
                    <a:pt x="9" y="96"/>
                    <a:pt x="6"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5" name="Freeform 1439">
              <a:extLst>
                <a:ext uri="{FF2B5EF4-FFF2-40B4-BE49-F238E27FC236}">
                  <a16:creationId xmlns:a16="http://schemas.microsoft.com/office/drawing/2014/main" id="{71B826B5-2270-B36B-D4AC-64C315B06220}"/>
                </a:ext>
              </a:extLst>
            </p:cNvPr>
            <p:cNvSpPr>
              <a:spLocks noEditPoints="1"/>
            </p:cNvSpPr>
            <p:nvPr/>
          </p:nvSpPr>
          <p:spPr bwMode="auto">
            <a:xfrm>
              <a:off x="-595313" y="1072526"/>
              <a:ext cx="206375" cy="252412"/>
            </a:xfrm>
            <a:custGeom>
              <a:avLst/>
              <a:gdLst>
                <a:gd name="T0" fmla="*/ 86 w 198"/>
                <a:gd name="T1" fmla="*/ 243 h 243"/>
                <a:gd name="T2" fmla="*/ 71 w 198"/>
                <a:gd name="T3" fmla="*/ 237 h 243"/>
                <a:gd name="T4" fmla="*/ 69 w 198"/>
                <a:gd name="T5" fmla="*/ 235 h 243"/>
                <a:gd name="T6" fmla="*/ 67 w 198"/>
                <a:gd name="T7" fmla="*/ 237 h 243"/>
                <a:gd name="T8" fmla="*/ 49 w 198"/>
                <a:gd name="T9" fmla="*/ 243 h 243"/>
                <a:gd name="T10" fmla="*/ 28 w 198"/>
                <a:gd name="T11" fmla="*/ 219 h 243"/>
                <a:gd name="T12" fmla="*/ 28 w 198"/>
                <a:gd name="T13" fmla="*/ 125 h 243"/>
                <a:gd name="T14" fmla="*/ 21 w 198"/>
                <a:gd name="T15" fmla="*/ 127 h 243"/>
                <a:gd name="T16" fmla="*/ 6 w 198"/>
                <a:gd name="T17" fmla="*/ 122 h 243"/>
                <a:gd name="T18" fmla="*/ 0 w 198"/>
                <a:gd name="T19" fmla="*/ 107 h 243"/>
                <a:gd name="T20" fmla="*/ 0 w 198"/>
                <a:gd name="T21" fmla="*/ 33 h 243"/>
                <a:gd name="T22" fmla="*/ 33 w 198"/>
                <a:gd name="T23" fmla="*/ 0 h 243"/>
                <a:gd name="T24" fmla="*/ 104 w 198"/>
                <a:gd name="T25" fmla="*/ 0 h 243"/>
                <a:gd name="T26" fmla="*/ 123 w 198"/>
                <a:gd name="T27" fmla="*/ 7 h 243"/>
                <a:gd name="T28" fmla="*/ 153 w 198"/>
                <a:gd name="T29" fmla="*/ 30 h 243"/>
                <a:gd name="T30" fmla="*/ 185 w 198"/>
                <a:gd name="T31" fmla="*/ 40 h 243"/>
                <a:gd name="T32" fmla="*/ 195 w 198"/>
                <a:gd name="T33" fmla="*/ 49 h 243"/>
                <a:gd name="T34" fmla="*/ 196 w 198"/>
                <a:gd name="T35" fmla="*/ 64 h 243"/>
                <a:gd name="T36" fmla="*/ 176 w 198"/>
                <a:gd name="T37" fmla="*/ 75 h 243"/>
                <a:gd name="T38" fmla="*/ 157 w 198"/>
                <a:gd name="T39" fmla="*/ 72 h 243"/>
                <a:gd name="T40" fmla="*/ 123 w 198"/>
                <a:gd name="T41" fmla="*/ 60 h 243"/>
                <a:gd name="T42" fmla="*/ 109 w 198"/>
                <a:gd name="T43" fmla="*/ 54 h 243"/>
                <a:gd name="T44" fmla="*/ 109 w 198"/>
                <a:gd name="T45" fmla="*/ 106 h 243"/>
                <a:gd name="T46" fmla="*/ 109 w 198"/>
                <a:gd name="T47" fmla="*/ 107 h 243"/>
                <a:gd name="T48" fmla="*/ 109 w 198"/>
                <a:gd name="T49" fmla="*/ 219 h 243"/>
                <a:gd name="T50" fmla="*/ 89 w 198"/>
                <a:gd name="T51" fmla="*/ 243 h 243"/>
                <a:gd name="T52" fmla="*/ 86 w 198"/>
                <a:gd name="T53" fmla="*/ 243 h 243"/>
                <a:gd name="T54" fmla="*/ 39 w 198"/>
                <a:gd name="T55" fmla="*/ 107 h 243"/>
                <a:gd name="T56" fmla="*/ 39 w 198"/>
                <a:gd name="T57" fmla="*/ 219 h 243"/>
                <a:gd name="T58" fmla="*/ 50 w 198"/>
                <a:gd name="T59" fmla="*/ 232 h 243"/>
                <a:gd name="T60" fmla="*/ 59 w 198"/>
                <a:gd name="T61" fmla="*/ 229 h 243"/>
                <a:gd name="T62" fmla="*/ 63 w 198"/>
                <a:gd name="T63" fmla="*/ 220 h 243"/>
                <a:gd name="T64" fmla="*/ 69 w 198"/>
                <a:gd name="T65" fmla="*/ 214 h 243"/>
                <a:gd name="T66" fmla="*/ 74 w 198"/>
                <a:gd name="T67" fmla="*/ 220 h 243"/>
                <a:gd name="T68" fmla="*/ 78 w 198"/>
                <a:gd name="T69" fmla="*/ 229 h 243"/>
                <a:gd name="T70" fmla="*/ 88 w 198"/>
                <a:gd name="T71" fmla="*/ 232 h 243"/>
                <a:gd name="T72" fmla="*/ 98 w 198"/>
                <a:gd name="T73" fmla="*/ 219 h 243"/>
                <a:gd name="T74" fmla="*/ 98 w 198"/>
                <a:gd name="T75" fmla="*/ 107 h 243"/>
                <a:gd name="T76" fmla="*/ 98 w 198"/>
                <a:gd name="T77" fmla="*/ 107 h 243"/>
                <a:gd name="T78" fmla="*/ 98 w 198"/>
                <a:gd name="T79" fmla="*/ 46 h 243"/>
                <a:gd name="T80" fmla="*/ 101 w 198"/>
                <a:gd name="T81" fmla="*/ 41 h 243"/>
                <a:gd name="T82" fmla="*/ 106 w 198"/>
                <a:gd name="T83" fmla="*/ 41 h 243"/>
                <a:gd name="T84" fmla="*/ 127 w 198"/>
                <a:gd name="T85" fmla="*/ 50 h 243"/>
                <a:gd name="T86" fmla="*/ 159 w 198"/>
                <a:gd name="T87" fmla="*/ 61 h 243"/>
                <a:gd name="T88" fmla="*/ 178 w 198"/>
                <a:gd name="T89" fmla="*/ 64 h 243"/>
                <a:gd name="T90" fmla="*/ 186 w 198"/>
                <a:gd name="T91" fmla="*/ 60 h 243"/>
                <a:gd name="T92" fmla="*/ 186 w 198"/>
                <a:gd name="T93" fmla="*/ 54 h 243"/>
                <a:gd name="T94" fmla="*/ 181 w 198"/>
                <a:gd name="T95" fmla="*/ 51 h 243"/>
                <a:gd name="T96" fmla="*/ 149 w 198"/>
                <a:gd name="T97" fmla="*/ 40 h 243"/>
                <a:gd name="T98" fmla="*/ 147 w 198"/>
                <a:gd name="T99" fmla="*/ 39 h 243"/>
                <a:gd name="T100" fmla="*/ 117 w 198"/>
                <a:gd name="T101" fmla="*/ 16 h 243"/>
                <a:gd name="T102" fmla="*/ 104 w 198"/>
                <a:gd name="T103" fmla="*/ 11 h 243"/>
                <a:gd name="T104" fmla="*/ 33 w 198"/>
                <a:gd name="T105" fmla="*/ 11 h 243"/>
                <a:gd name="T106" fmla="*/ 11 w 198"/>
                <a:gd name="T107" fmla="*/ 33 h 243"/>
                <a:gd name="T108" fmla="*/ 11 w 198"/>
                <a:gd name="T109" fmla="*/ 107 h 243"/>
                <a:gd name="T110" fmla="*/ 14 w 198"/>
                <a:gd name="T111" fmla="*/ 114 h 243"/>
                <a:gd name="T112" fmla="*/ 20 w 198"/>
                <a:gd name="T113" fmla="*/ 116 h 243"/>
                <a:gd name="T114" fmla="*/ 28 w 198"/>
                <a:gd name="T115" fmla="*/ 107 h 243"/>
                <a:gd name="T116" fmla="*/ 33 w 198"/>
                <a:gd name="T117" fmla="*/ 101 h 243"/>
                <a:gd name="T118" fmla="*/ 39 w 198"/>
                <a:gd name="T119" fmla="*/ 10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 h="243">
                  <a:moveTo>
                    <a:pt x="86" y="243"/>
                  </a:moveTo>
                  <a:cubicBezTo>
                    <a:pt x="81" y="243"/>
                    <a:pt x="75" y="241"/>
                    <a:pt x="71" y="237"/>
                  </a:cubicBezTo>
                  <a:cubicBezTo>
                    <a:pt x="70" y="236"/>
                    <a:pt x="69" y="235"/>
                    <a:pt x="69" y="235"/>
                  </a:cubicBezTo>
                  <a:cubicBezTo>
                    <a:pt x="68" y="235"/>
                    <a:pt x="67" y="236"/>
                    <a:pt x="67" y="237"/>
                  </a:cubicBezTo>
                  <a:cubicBezTo>
                    <a:pt x="62" y="241"/>
                    <a:pt x="55" y="243"/>
                    <a:pt x="49" y="243"/>
                  </a:cubicBezTo>
                  <a:cubicBezTo>
                    <a:pt x="37" y="241"/>
                    <a:pt x="28" y="231"/>
                    <a:pt x="28" y="219"/>
                  </a:cubicBezTo>
                  <a:cubicBezTo>
                    <a:pt x="28" y="125"/>
                    <a:pt x="28" y="125"/>
                    <a:pt x="28" y="125"/>
                  </a:cubicBezTo>
                  <a:cubicBezTo>
                    <a:pt x="26" y="126"/>
                    <a:pt x="24" y="126"/>
                    <a:pt x="21" y="127"/>
                  </a:cubicBezTo>
                  <a:cubicBezTo>
                    <a:pt x="16" y="127"/>
                    <a:pt x="10" y="125"/>
                    <a:pt x="6" y="122"/>
                  </a:cubicBezTo>
                  <a:cubicBezTo>
                    <a:pt x="2" y="118"/>
                    <a:pt x="0" y="113"/>
                    <a:pt x="0" y="107"/>
                  </a:cubicBezTo>
                  <a:cubicBezTo>
                    <a:pt x="0" y="33"/>
                    <a:pt x="0" y="33"/>
                    <a:pt x="0" y="33"/>
                  </a:cubicBezTo>
                  <a:cubicBezTo>
                    <a:pt x="0" y="15"/>
                    <a:pt x="15" y="0"/>
                    <a:pt x="33" y="0"/>
                  </a:cubicBezTo>
                  <a:cubicBezTo>
                    <a:pt x="104" y="0"/>
                    <a:pt x="104" y="0"/>
                    <a:pt x="104" y="0"/>
                  </a:cubicBezTo>
                  <a:cubicBezTo>
                    <a:pt x="111" y="0"/>
                    <a:pt x="118" y="2"/>
                    <a:pt x="123" y="7"/>
                  </a:cubicBezTo>
                  <a:cubicBezTo>
                    <a:pt x="153" y="30"/>
                    <a:pt x="153" y="30"/>
                    <a:pt x="153" y="30"/>
                  </a:cubicBezTo>
                  <a:cubicBezTo>
                    <a:pt x="185" y="40"/>
                    <a:pt x="185" y="40"/>
                    <a:pt x="185" y="40"/>
                  </a:cubicBezTo>
                  <a:cubicBezTo>
                    <a:pt x="189" y="42"/>
                    <a:pt x="193" y="45"/>
                    <a:pt x="195" y="49"/>
                  </a:cubicBezTo>
                  <a:cubicBezTo>
                    <a:pt x="198" y="54"/>
                    <a:pt x="198" y="59"/>
                    <a:pt x="196" y="64"/>
                  </a:cubicBezTo>
                  <a:cubicBezTo>
                    <a:pt x="193" y="72"/>
                    <a:pt x="184" y="77"/>
                    <a:pt x="176" y="75"/>
                  </a:cubicBezTo>
                  <a:cubicBezTo>
                    <a:pt x="157" y="72"/>
                    <a:pt x="157" y="72"/>
                    <a:pt x="157" y="72"/>
                  </a:cubicBezTo>
                  <a:cubicBezTo>
                    <a:pt x="145" y="69"/>
                    <a:pt x="134" y="65"/>
                    <a:pt x="123" y="60"/>
                  </a:cubicBezTo>
                  <a:cubicBezTo>
                    <a:pt x="109" y="54"/>
                    <a:pt x="109" y="54"/>
                    <a:pt x="109" y="54"/>
                  </a:cubicBezTo>
                  <a:cubicBezTo>
                    <a:pt x="109" y="106"/>
                    <a:pt x="109" y="106"/>
                    <a:pt x="109" y="106"/>
                  </a:cubicBezTo>
                  <a:cubicBezTo>
                    <a:pt x="109" y="106"/>
                    <a:pt x="109" y="107"/>
                    <a:pt x="109" y="107"/>
                  </a:cubicBezTo>
                  <a:cubicBezTo>
                    <a:pt x="109" y="219"/>
                    <a:pt x="109" y="219"/>
                    <a:pt x="109" y="219"/>
                  </a:cubicBezTo>
                  <a:cubicBezTo>
                    <a:pt x="109" y="231"/>
                    <a:pt x="100" y="241"/>
                    <a:pt x="89" y="243"/>
                  </a:cubicBezTo>
                  <a:cubicBezTo>
                    <a:pt x="88" y="243"/>
                    <a:pt x="87" y="243"/>
                    <a:pt x="86" y="243"/>
                  </a:cubicBezTo>
                  <a:close/>
                  <a:moveTo>
                    <a:pt x="39" y="107"/>
                  </a:moveTo>
                  <a:cubicBezTo>
                    <a:pt x="39" y="219"/>
                    <a:pt x="39" y="219"/>
                    <a:pt x="39" y="219"/>
                  </a:cubicBezTo>
                  <a:cubicBezTo>
                    <a:pt x="39" y="225"/>
                    <a:pt x="44" y="231"/>
                    <a:pt x="50" y="232"/>
                  </a:cubicBezTo>
                  <a:cubicBezTo>
                    <a:pt x="53" y="232"/>
                    <a:pt x="57" y="231"/>
                    <a:pt x="59" y="229"/>
                  </a:cubicBezTo>
                  <a:cubicBezTo>
                    <a:pt x="62" y="226"/>
                    <a:pt x="63" y="223"/>
                    <a:pt x="63" y="220"/>
                  </a:cubicBezTo>
                  <a:cubicBezTo>
                    <a:pt x="63" y="217"/>
                    <a:pt x="66" y="214"/>
                    <a:pt x="69" y="214"/>
                  </a:cubicBezTo>
                  <a:cubicBezTo>
                    <a:pt x="72" y="214"/>
                    <a:pt x="74" y="217"/>
                    <a:pt x="74" y="220"/>
                  </a:cubicBezTo>
                  <a:cubicBezTo>
                    <a:pt x="74" y="223"/>
                    <a:pt x="76" y="226"/>
                    <a:pt x="78" y="229"/>
                  </a:cubicBezTo>
                  <a:cubicBezTo>
                    <a:pt x="81" y="231"/>
                    <a:pt x="84" y="232"/>
                    <a:pt x="88" y="232"/>
                  </a:cubicBezTo>
                  <a:cubicBezTo>
                    <a:pt x="94" y="231"/>
                    <a:pt x="98" y="225"/>
                    <a:pt x="98" y="219"/>
                  </a:cubicBezTo>
                  <a:cubicBezTo>
                    <a:pt x="98" y="107"/>
                    <a:pt x="98" y="107"/>
                    <a:pt x="98" y="107"/>
                  </a:cubicBezTo>
                  <a:cubicBezTo>
                    <a:pt x="98" y="107"/>
                    <a:pt x="98" y="107"/>
                    <a:pt x="98" y="107"/>
                  </a:cubicBezTo>
                  <a:cubicBezTo>
                    <a:pt x="98" y="46"/>
                    <a:pt x="98" y="46"/>
                    <a:pt x="98" y="46"/>
                  </a:cubicBezTo>
                  <a:cubicBezTo>
                    <a:pt x="98" y="44"/>
                    <a:pt x="99" y="42"/>
                    <a:pt x="101" y="41"/>
                  </a:cubicBezTo>
                  <a:cubicBezTo>
                    <a:pt x="103" y="40"/>
                    <a:pt x="105" y="40"/>
                    <a:pt x="106" y="41"/>
                  </a:cubicBezTo>
                  <a:cubicBezTo>
                    <a:pt x="127" y="50"/>
                    <a:pt x="127" y="50"/>
                    <a:pt x="127" y="50"/>
                  </a:cubicBezTo>
                  <a:cubicBezTo>
                    <a:pt x="137" y="55"/>
                    <a:pt x="148" y="59"/>
                    <a:pt x="159" y="61"/>
                  </a:cubicBezTo>
                  <a:cubicBezTo>
                    <a:pt x="178" y="64"/>
                    <a:pt x="178" y="64"/>
                    <a:pt x="178" y="64"/>
                  </a:cubicBezTo>
                  <a:cubicBezTo>
                    <a:pt x="181" y="65"/>
                    <a:pt x="185" y="63"/>
                    <a:pt x="186" y="60"/>
                  </a:cubicBezTo>
                  <a:cubicBezTo>
                    <a:pt x="187" y="58"/>
                    <a:pt x="186" y="56"/>
                    <a:pt x="186" y="54"/>
                  </a:cubicBezTo>
                  <a:cubicBezTo>
                    <a:pt x="185" y="52"/>
                    <a:pt x="183" y="51"/>
                    <a:pt x="181" y="51"/>
                  </a:cubicBezTo>
                  <a:cubicBezTo>
                    <a:pt x="149" y="40"/>
                    <a:pt x="149" y="40"/>
                    <a:pt x="149" y="40"/>
                  </a:cubicBezTo>
                  <a:cubicBezTo>
                    <a:pt x="148" y="40"/>
                    <a:pt x="148" y="40"/>
                    <a:pt x="147" y="39"/>
                  </a:cubicBezTo>
                  <a:cubicBezTo>
                    <a:pt x="117" y="16"/>
                    <a:pt x="117" y="16"/>
                    <a:pt x="117" y="16"/>
                  </a:cubicBezTo>
                  <a:cubicBezTo>
                    <a:pt x="113" y="13"/>
                    <a:pt x="108" y="11"/>
                    <a:pt x="104" y="11"/>
                  </a:cubicBezTo>
                  <a:cubicBezTo>
                    <a:pt x="33" y="11"/>
                    <a:pt x="33" y="11"/>
                    <a:pt x="33" y="11"/>
                  </a:cubicBezTo>
                  <a:cubicBezTo>
                    <a:pt x="21" y="11"/>
                    <a:pt x="11" y="21"/>
                    <a:pt x="11" y="33"/>
                  </a:cubicBezTo>
                  <a:cubicBezTo>
                    <a:pt x="11" y="107"/>
                    <a:pt x="11" y="107"/>
                    <a:pt x="11" y="107"/>
                  </a:cubicBezTo>
                  <a:cubicBezTo>
                    <a:pt x="11" y="110"/>
                    <a:pt x="12" y="112"/>
                    <a:pt x="14" y="114"/>
                  </a:cubicBezTo>
                  <a:cubicBezTo>
                    <a:pt x="16" y="115"/>
                    <a:pt x="18" y="116"/>
                    <a:pt x="20" y="116"/>
                  </a:cubicBezTo>
                  <a:cubicBezTo>
                    <a:pt x="25" y="115"/>
                    <a:pt x="28" y="111"/>
                    <a:pt x="28" y="107"/>
                  </a:cubicBezTo>
                  <a:cubicBezTo>
                    <a:pt x="28" y="104"/>
                    <a:pt x="30" y="101"/>
                    <a:pt x="33" y="101"/>
                  </a:cubicBezTo>
                  <a:cubicBezTo>
                    <a:pt x="37" y="101"/>
                    <a:pt x="39" y="104"/>
                    <a:pt x="39" y="10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6" name="Freeform 1440">
              <a:extLst>
                <a:ext uri="{FF2B5EF4-FFF2-40B4-BE49-F238E27FC236}">
                  <a16:creationId xmlns:a16="http://schemas.microsoft.com/office/drawing/2014/main" id="{E295E944-2222-8B23-FA7E-4340B0615EC0}"/>
                </a:ext>
              </a:extLst>
            </p:cNvPr>
            <p:cNvSpPr>
              <a:spLocks/>
            </p:cNvSpPr>
            <p:nvPr/>
          </p:nvSpPr>
          <p:spPr bwMode="auto">
            <a:xfrm>
              <a:off x="-565150" y="1072526"/>
              <a:ext cx="84138" cy="11113"/>
            </a:xfrm>
            <a:custGeom>
              <a:avLst/>
              <a:gdLst>
                <a:gd name="T0" fmla="*/ 76 w 81"/>
                <a:gd name="T1" fmla="*/ 11 h 11"/>
                <a:gd name="T2" fmla="*/ 5 w 81"/>
                <a:gd name="T3" fmla="*/ 11 h 11"/>
                <a:gd name="T4" fmla="*/ 0 w 81"/>
                <a:gd name="T5" fmla="*/ 5 h 11"/>
                <a:gd name="T6" fmla="*/ 5 w 81"/>
                <a:gd name="T7" fmla="*/ 0 h 11"/>
                <a:gd name="T8" fmla="*/ 76 w 81"/>
                <a:gd name="T9" fmla="*/ 0 h 11"/>
                <a:gd name="T10" fmla="*/ 81 w 81"/>
                <a:gd name="T11" fmla="*/ 5 h 11"/>
                <a:gd name="T12" fmla="*/ 76 w 8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6" y="11"/>
                  </a:moveTo>
                  <a:cubicBezTo>
                    <a:pt x="5" y="11"/>
                    <a:pt x="5" y="11"/>
                    <a:pt x="5" y="11"/>
                  </a:cubicBezTo>
                  <a:cubicBezTo>
                    <a:pt x="2" y="11"/>
                    <a:pt x="0" y="8"/>
                    <a:pt x="0" y="5"/>
                  </a:cubicBezTo>
                  <a:cubicBezTo>
                    <a:pt x="0" y="2"/>
                    <a:pt x="2" y="0"/>
                    <a:pt x="5" y="0"/>
                  </a:cubicBezTo>
                  <a:cubicBezTo>
                    <a:pt x="76" y="0"/>
                    <a:pt x="76" y="0"/>
                    <a:pt x="76" y="0"/>
                  </a:cubicBezTo>
                  <a:cubicBezTo>
                    <a:pt x="79" y="0"/>
                    <a:pt x="81" y="2"/>
                    <a:pt x="81" y="5"/>
                  </a:cubicBezTo>
                  <a:cubicBezTo>
                    <a:pt x="81" y="8"/>
                    <a:pt x="79" y="11"/>
                    <a:pt x="7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7" name="Freeform 1441">
              <a:extLst>
                <a:ext uri="{FF2B5EF4-FFF2-40B4-BE49-F238E27FC236}">
                  <a16:creationId xmlns:a16="http://schemas.microsoft.com/office/drawing/2014/main" id="{73E81B1F-5FC5-DEC7-5DC0-0BF3784911D7}"/>
                </a:ext>
              </a:extLst>
            </p:cNvPr>
            <p:cNvSpPr>
              <a:spLocks/>
            </p:cNvSpPr>
            <p:nvPr/>
          </p:nvSpPr>
          <p:spPr bwMode="auto">
            <a:xfrm>
              <a:off x="-565149" y="1113801"/>
              <a:ext cx="11113" cy="76199"/>
            </a:xfrm>
            <a:custGeom>
              <a:avLst/>
              <a:gdLst>
                <a:gd name="T0" fmla="*/ 5 w 11"/>
                <a:gd name="T1" fmla="*/ 72 h 72"/>
                <a:gd name="T2" fmla="*/ 0 w 11"/>
                <a:gd name="T3" fmla="*/ 67 h 72"/>
                <a:gd name="T4" fmla="*/ 0 w 11"/>
                <a:gd name="T5" fmla="*/ 6 h 72"/>
                <a:gd name="T6" fmla="*/ 5 w 11"/>
                <a:gd name="T7" fmla="*/ 0 h 72"/>
                <a:gd name="T8" fmla="*/ 11 w 11"/>
                <a:gd name="T9" fmla="*/ 6 h 72"/>
                <a:gd name="T10" fmla="*/ 11 w 11"/>
                <a:gd name="T11" fmla="*/ 67 h 72"/>
                <a:gd name="T12" fmla="*/ 5 w 11"/>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1" h="72">
                  <a:moveTo>
                    <a:pt x="5" y="72"/>
                  </a:moveTo>
                  <a:cubicBezTo>
                    <a:pt x="2" y="72"/>
                    <a:pt x="0" y="70"/>
                    <a:pt x="0" y="67"/>
                  </a:cubicBezTo>
                  <a:cubicBezTo>
                    <a:pt x="0" y="6"/>
                    <a:pt x="0" y="6"/>
                    <a:pt x="0" y="6"/>
                  </a:cubicBezTo>
                  <a:cubicBezTo>
                    <a:pt x="0" y="3"/>
                    <a:pt x="2" y="0"/>
                    <a:pt x="5" y="0"/>
                  </a:cubicBezTo>
                  <a:cubicBezTo>
                    <a:pt x="9" y="0"/>
                    <a:pt x="11" y="3"/>
                    <a:pt x="11" y="6"/>
                  </a:cubicBezTo>
                  <a:cubicBezTo>
                    <a:pt x="11" y="67"/>
                    <a:pt x="11" y="67"/>
                    <a:pt x="11" y="67"/>
                  </a:cubicBezTo>
                  <a:cubicBezTo>
                    <a:pt x="11" y="70"/>
                    <a:pt x="9" y="72"/>
                    <a:pt x="5"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18" name="Freeform 1442">
              <a:extLst>
                <a:ext uri="{FF2B5EF4-FFF2-40B4-BE49-F238E27FC236}">
                  <a16:creationId xmlns:a16="http://schemas.microsoft.com/office/drawing/2014/main" id="{BEF41286-279D-F0AF-878B-4201D3165760}"/>
                </a:ext>
              </a:extLst>
            </p:cNvPr>
            <p:cNvSpPr>
              <a:spLocks noEditPoints="1"/>
            </p:cNvSpPr>
            <p:nvPr/>
          </p:nvSpPr>
          <p:spPr bwMode="auto">
            <a:xfrm>
              <a:off x="-552450" y="1002680"/>
              <a:ext cx="58738" cy="61913"/>
            </a:xfrm>
            <a:custGeom>
              <a:avLst/>
              <a:gdLst>
                <a:gd name="T0" fmla="*/ 29 w 58"/>
                <a:gd name="T1" fmla="*/ 59 h 59"/>
                <a:gd name="T2" fmla="*/ 0 w 58"/>
                <a:gd name="T3" fmla="*/ 30 h 59"/>
                <a:gd name="T4" fmla="*/ 29 w 58"/>
                <a:gd name="T5" fmla="*/ 0 h 59"/>
                <a:gd name="T6" fmla="*/ 58 w 58"/>
                <a:gd name="T7" fmla="*/ 30 h 59"/>
                <a:gd name="T8" fmla="*/ 29 w 58"/>
                <a:gd name="T9" fmla="*/ 59 h 59"/>
                <a:gd name="T10" fmla="*/ 29 w 58"/>
                <a:gd name="T11" fmla="*/ 11 h 59"/>
                <a:gd name="T12" fmla="*/ 11 w 58"/>
                <a:gd name="T13" fmla="*/ 30 h 59"/>
                <a:gd name="T14" fmla="*/ 29 w 58"/>
                <a:gd name="T15" fmla="*/ 48 h 59"/>
                <a:gd name="T16" fmla="*/ 47 w 58"/>
                <a:gd name="T17" fmla="*/ 30 h 59"/>
                <a:gd name="T18" fmla="*/ 29 w 58"/>
                <a:gd name="T19"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9">
                  <a:moveTo>
                    <a:pt x="29" y="59"/>
                  </a:moveTo>
                  <a:cubicBezTo>
                    <a:pt x="13" y="59"/>
                    <a:pt x="0" y="46"/>
                    <a:pt x="0" y="30"/>
                  </a:cubicBezTo>
                  <a:cubicBezTo>
                    <a:pt x="0" y="13"/>
                    <a:pt x="13" y="0"/>
                    <a:pt x="29" y="0"/>
                  </a:cubicBezTo>
                  <a:cubicBezTo>
                    <a:pt x="45" y="0"/>
                    <a:pt x="58" y="13"/>
                    <a:pt x="58" y="30"/>
                  </a:cubicBezTo>
                  <a:cubicBezTo>
                    <a:pt x="58" y="46"/>
                    <a:pt x="45" y="59"/>
                    <a:pt x="29" y="59"/>
                  </a:cubicBezTo>
                  <a:close/>
                  <a:moveTo>
                    <a:pt x="29" y="11"/>
                  </a:moveTo>
                  <a:cubicBezTo>
                    <a:pt x="19" y="11"/>
                    <a:pt x="11" y="20"/>
                    <a:pt x="11" y="30"/>
                  </a:cubicBezTo>
                  <a:cubicBezTo>
                    <a:pt x="11" y="40"/>
                    <a:pt x="19" y="48"/>
                    <a:pt x="29" y="48"/>
                  </a:cubicBezTo>
                  <a:cubicBezTo>
                    <a:pt x="39" y="48"/>
                    <a:pt x="47" y="40"/>
                    <a:pt x="47" y="30"/>
                  </a:cubicBezTo>
                  <a:cubicBezTo>
                    <a:pt x="47" y="20"/>
                    <a:pt x="39" y="11"/>
                    <a:pt x="29"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19" name="Shape65_20200717_142846">
            <a:extLst>
              <a:ext uri="{FF2B5EF4-FFF2-40B4-BE49-F238E27FC236}">
                <a16:creationId xmlns:a16="http://schemas.microsoft.com/office/drawing/2014/main" id="{45DEA2F1-3088-5F65-FC0C-BD21936FEAC9}"/>
              </a:ext>
            </a:extLst>
          </p:cNvPr>
          <p:cNvGrpSpPr>
            <a:grpSpLocks noChangeAspect="1"/>
          </p:cNvGrpSpPr>
          <p:nvPr/>
        </p:nvGrpSpPr>
        <p:grpSpPr>
          <a:xfrm>
            <a:off x="7125691" y="5185949"/>
            <a:ext cx="551741" cy="508540"/>
            <a:chOff x="-1303345" y="2906705"/>
            <a:chExt cx="365132" cy="336539"/>
          </a:xfrm>
          <a:solidFill>
            <a:schemeClr val="accent1"/>
          </a:solidFill>
        </p:grpSpPr>
        <p:sp>
          <p:nvSpPr>
            <p:cNvPr id="120" name="Freeform 450">
              <a:extLst>
                <a:ext uri="{FF2B5EF4-FFF2-40B4-BE49-F238E27FC236}">
                  <a16:creationId xmlns:a16="http://schemas.microsoft.com/office/drawing/2014/main" id="{AF5788EA-CEF1-4053-16AE-3843E7D2559D}"/>
                </a:ext>
              </a:extLst>
            </p:cNvPr>
            <p:cNvSpPr>
              <a:spLocks/>
            </p:cNvSpPr>
            <p:nvPr/>
          </p:nvSpPr>
          <p:spPr bwMode="auto">
            <a:xfrm>
              <a:off x="-1216034" y="2967022"/>
              <a:ext cx="66675" cy="95249"/>
            </a:xfrm>
            <a:custGeom>
              <a:avLst/>
              <a:gdLst>
                <a:gd name="T0" fmla="*/ 14 w 29"/>
                <a:gd name="T1" fmla="*/ 42 h 42"/>
                <a:gd name="T2" fmla="*/ 0 w 29"/>
                <a:gd name="T3" fmla="*/ 35 h 42"/>
                <a:gd name="T4" fmla="*/ 1 w 29"/>
                <a:gd name="T5" fmla="*/ 32 h 42"/>
                <a:gd name="T6" fmla="*/ 4 w 29"/>
                <a:gd name="T7" fmla="*/ 32 h 42"/>
                <a:gd name="T8" fmla="*/ 20 w 29"/>
                <a:gd name="T9" fmla="*/ 36 h 42"/>
                <a:gd name="T10" fmla="*/ 20 w 29"/>
                <a:gd name="T11" fmla="*/ 36 h 42"/>
                <a:gd name="T12" fmla="*/ 23 w 29"/>
                <a:gd name="T13" fmla="*/ 30 h 42"/>
                <a:gd name="T14" fmla="*/ 18 w 29"/>
                <a:gd name="T15" fmla="*/ 24 h 42"/>
                <a:gd name="T16" fmla="*/ 8 w 29"/>
                <a:gd name="T17" fmla="*/ 21 h 42"/>
                <a:gd name="T18" fmla="*/ 0 w 29"/>
                <a:gd name="T19" fmla="*/ 10 h 42"/>
                <a:gd name="T20" fmla="*/ 14 w 29"/>
                <a:gd name="T21" fmla="*/ 0 h 42"/>
                <a:gd name="T22" fmla="*/ 28 w 29"/>
                <a:gd name="T23" fmla="*/ 9 h 42"/>
                <a:gd name="T24" fmla="*/ 26 w 29"/>
                <a:gd name="T25" fmla="*/ 12 h 42"/>
                <a:gd name="T26" fmla="*/ 23 w 29"/>
                <a:gd name="T27" fmla="*/ 11 h 42"/>
                <a:gd name="T28" fmla="*/ 14 w 29"/>
                <a:gd name="T29" fmla="*/ 5 h 42"/>
                <a:gd name="T30" fmla="*/ 5 w 29"/>
                <a:gd name="T31" fmla="*/ 11 h 42"/>
                <a:gd name="T32" fmla="*/ 10 w 29"/>
                <a:gd name="T33" fmla="*/ 16 h 42"/>
                <a:gd name="T34" fmla="*/ 20 w 29"/>
                <a:gd name="T35" fmla="*/ 19 h 42"/>
                <a:gd name="T36" fmla="*/ 28 w 29"/>
                <a:gd name="T37" fmla="*/ 29 h 42"/>
                <a:gd name="T38" fmla="*/ 22 w 29"/>
                <a:gd name="T39" fmla="*/ 40 h 42"/>
                <a:gd name="T40" fmla="*/ 14 w 29"/>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42">
                  <a:moveTo>
                    <a:pt x="14" y="42"/>
                  </a:moveTo>
                  <a:cubicBezTo>
                    <a:pt x="9" y="42"/>
                    <a:pt x="4" y="41"/>
                    <a:pt x="0" y="35"/>
                  </a:cubicBezTo>
                  <a:cubicBezTo>
                    <a:pt x="0" y="34"/>
                    <a:pt x="0" y="33"/>
                    <a:pt x="1" y="32"/>
                  </a:cubicBezTo>
                  <a:cubicBezTo>
                    <a:pt x="2" y="31"/>
                    <a:pt x="4" y="31"/>
                    <a:pt x="4" y="32"/>
                  </a:cubicBezTo>
                  <a:cubicBezTo>
                    <a:pt x="11" y="40"/>
                    <a:pt x="20" y="36"/>
                    <a:pt x="20" y="36"/>
                  </a:cubicBezTo>
                  <a:cubicBezTo>
                    <a:pt x="20" y="36"/>
                    <a:pt x="20" y="36"/>
                    <a:pt x="20" y="36"/>
                  </a:cubicBezTo>
                  <a:cubicBezTo>
                    <a:pt x="20" y="36"/>
                    <a:pt x="24" y="34"/>
                    <a:pt x="23" y="30"/>
                  </a:cubicBezTo>
                  <a:cubicBezTo>
                    <a:pt x="23" y="25"/>
                    <a:pt x="18" y="24"/>
                    <a:pt x="18" y="24"/>
                  </a:cubicBezTo>
                  <a:cubicBezTo>
                    <a:pt x="18" y="24"/>
                    <a:pt x="13" y="22"/>
                    <a:pt x="8" y="21"/>
                  </a:cubicBezTo>
                  <a:cubicBezTo>
                    <a:pt x="3" y="19"/>
                    <a:pt x="0" y="16"/>
                    <a:pt x="0" y="10"/>
                  </a:cubicBezTo>
                  <a:cubicBezTo>
                    <a:pt x="0" y="8"/>
                    <a:pt x="1" y="0"/>
                    <a:pt x="14" y="0"/>
                  </a:cubicBezTo>
                  <a:cubicBezTo>
                    <a:pt x="23" y="0"/>
                    <a:pt x="27" y="6"/>
                    <a:pt x="28" y="9"/>
                  </a:cubicBezTo>
                  <a:cubicBezTo>
                    <a:pt x="28" y="11"/>
                    <a:pt x="28" y="12"/>
                    <a:pt x="26" y="12"/>
                  </a:cubicBezTo>
                  <a:cubicBezTo>
                    <a:pt x="25" y="13"/>
                    <a:pt x="24" y="12"/>
                    <a:pt x="23" y="11"/>
                  </a:cubicBezTo>
                  <a:cubicBezTo>
                    <a:pt x="23" y="10"/>
                    <a:pt x="22" y="5"/>
                    <a:pt x="14" y="5"/>
                  </a:cubicBezTo>
                  <a:cubicBezTo>
                    <a:pt x="8" y="5"/>
                    <a:pt x="5" y="7"/>
                    <a:pt x="5" y="11"/>
                  </a:cubicBezTo>
                  <a:cubicBezTo>
                    <a:pt x="5" y="13"/>
                    <a:pt x="6" y="15"/>
                    <a:pt x="10" y="16"/>
                  </a:cubicBezTo>
                  <a:cubicBezTo>
                    <a:pt x="15" y="18"/>
                    <a:pt x="20" y="19"/>
                    <a:pt x="20" y="19"/>
                  </a:cubicBezTo>
                  <a:cubicBezTo>
                    <a:pt x="20" y="19"/>
                    <a:pt x="27" y="21"/>
                    <a:pt x="28" y="29"/>
                  </a:cubicBezTo>
                  <a:cubicBezTo>
                    <a:pt x="29" y="36"/>
                    <a:pt x="24" y="39"/>
                    <a:pt x="22" y="40"/>
                  </a:cubicBezTo>
                  <a:cubicBezTo>
                    <a:pt x="20" y="41"/>
                    <a:pt x="17" y="42"/>
                    <a:pt x="14"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1" name="Freeform 451">
              <a:extLst>
                <a:ext uri="{FF2B5EF4-FFF2-40B4-BE49-F238E27FC236}">
                  <a16:creationId xmlns:a16="http://schemas.microsoft.com/office/drawing/2014/main" id="{AEC7EDB0-C3EA-904A-DB9E-9711C72FC82F}"/>
                </a:ext>
              </a:extLst>
            </p:cNvPr>
            <p:cNvSpPr>
              <a:spLocks/>
            </p:cNvSpPr>
            <p:nvPr/>
          </p:nvSpPr>
          <p:spPr bwMode="auto">
            <a:xfrm>
              <a:off x="-1189045" y="2949560"/>
              <a:ext cx="11113" cy="30163"/>
            </a:xfrm>
            <a:custGeom>
              <a:avLst/>
              <a:gdLst>
                <a:gd name="T0" fmla="*/ 2 w 5"/>
                <a:gd name="T1" fmla="*/ 13 h 13"/>
                <a:gd name="T2" fmla="*/ 0 w 5"/>
                <a:gd name="T3" fmla="*/ 10 h 13"/>
                <a:gd name="T4" fmla="*/ 0 w 5"/>
                <a:gd name="T5" fmla="*/ 3 h 13"/>
                <a:gd name="T6" fmla="*/ 2 w 5"/>
                <a:gd name="T7" fmla="*/ 0 h 13"/>
                <a:gd name="T8" fmla="*/ 5 w 5"/>
                <a:gd name="T9" fmla="*/ 3 h 13"/>
                <a:gd name="T10" fmla="*/ 5 w 5"/>
                <a:gd name="T11" fmla="*/ 10 h 13"/>
                <a:gd name="T12" fmla="*/ 2 w 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 h="13">
                  <a:moveTo>
                    <a:pt x="2" y="13"/>
                  </a:moveTo>
                  <a:cubicBezTo>
                    <a:pt x="1" y="13"/>
                    <a:pt x="0" y="12"/>
                    <a:pt x="0" y="10"/>
                  </a:cubicBezTo>
                  <a:cubicBezTo>
                    <a:pt x="0" y="3"/>
                    <a:pt x="0" y="3"/>
                    <a:pt x="0" y="3"/>
                  </a:cubicBezTo>
                  <a:cubicBezTo>
                    <a:pt x="0" y="1"/>
                    <a:pt x="1" y="0"/>
                    <a:pt x="2" y="0"/>
                  </a:cubicBezTo>
                  <a:cubicBezTo>
                    <a:pt x="4" y="0"/>
                    <a:pt x="5" y="1"/>
                    <a:pt x="5" y="3"/>
                  </a:cubicBezTo>
                  <a:cubicBezTo>
                    <a:pt x="5" y="10"/>
                    <a:pt x="5" y="10"/>
                    <a:pt x="5" y="10"/>
                  </a:cubicBezTo>
                  <a:cubicBezTo>
                    <a:pt x="5" y="12"/>
                    <a:pt x="4" y="13"/>
                    <a:pt x="2"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2" name="Freeform 452">
              <a:extLst>
                <a:ext uri="{FF2B5EF4-FFF2-40B4-BE49-F238E27FC236}">
                  <a16:creationId xmlns:a16="http://schemas.microsoft.com/office/drawing/2014/main" id="{59AF6CFE-FDFA-99DB-6B27-7B612FF345EA}"/>
                </a:ext>
              </a:extLst>
            </p:cNvPr>
            <p:cNvSpPr>
              <a:spLocks/>
            </p:cNvSpPr>
            <p:nvPr/>
          </p:nvSpPr>
          <p:spPr bwMode="auto">
            <a:xfrm>
              <a:off x="-1189045" y="3054334"/>
              <a:ext cx="11113" cy="26988"/>
            </a:xfrm>
            <a:custGeom>
              <a:avLst/>
              <a:gdLst>
                <a:gd name="T0" fmla="*/ 2 w 5"/>
                <a:gd name="T1" fmla="*/ 12 h 12"/>
                <a:gd name="T2" fmla="*/ 0 w 5"/>
                <a:gd name="T3" fmla="*/ 10 h 12"/>
                <a:gd name="T4" fmla="*/ 0 w 5"/>
                <a:gd name="T5" fmla="*/ 2 h 12"/>
                <a:gd name="T6" fmla="*/ 2 w 5"/>
                <a:gd name="T7" fmla="*/ 0 h 12"/>
                <a:gd name="T8" fmla="*/ 5 w 5"/>
                <a:gd name="T9" fmla="*/ 2 h 12"/>
                <a:gd name="T10" fmla="*/ 5 w 5"/>
                <a:gd name="T11" fmla="*/ 10 h 12"/>
                <a:gd name="T12" fmla="*/ 2 w 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2" y="12"/>
                  </a:moveTo>
                  <a:cubicBezTo>
                    <a:pt x="1" y="12"/>
                    <a:pt x="0" y="11"/>
                    <a:pt x="0" y="10"/>
                  </a:cubicBezTo>
                  <a:cubicBezTo>
                    <a:pt x="0" y="2"/>
                    <a:pt x="0" y="2"/>
                    <a:pt x="0" y="2"/>
                  </a:cubicBezTo>
                  <a:cubicBezTo>
                    <a:pt x="0" y="1"/>
                    <a:pt x="1" y="0"/>
                    <a:pt x="2" y="0"/>
                  </a:cubicBezTo>
                  <a:cubicBezTo>
                    <a:pt x="4" y="0"/>
                    <a:pt x="5" y="1"/>
                    <a:pt x="5" y="2"/>
                  </a:cubicBezTo>
                  <a:cubicBezTo>
                    <a:pt x="5" y="10"/>
                    <a:pt x="5" y="10"/>
                    <a:pt x="5" y="10"/>
                  </a:cubicBezTo>
                  <a:cubicBezTo>
                    <a:pt x="5" y="11"/>
                    <a:pt x="4" y="12"/>
                    <a:pt x="2"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3" name="Freeform 453">
              <a:extLst>
                <a:ext uri="{FF2B5EF4-FFF2-40B4-BE49-F238E27FC236}">
                  <a16:creationId xmlns:a16="http://schemas.microsoft.com/office/drawing/2014/main" id="{6A38F9E7-7A30-773A-0020-6E936D220B1D}"/>
                </a:ext>
              </a:extLst>
            </p:cNvPr>
            <p:cNvSpPr>
              <a:spLocks noEditPoints="1"/>
            </p:cNvSpPr>
            <p:nvPr/>
          </p:nvSpPr>
          <p:spPr bwMode="auto">
            <a:xfrm>
              <a:off x="-1290646" y="2908285"/>
              <a:ext cx="212726" cy="212724"/>
            </a:xfrm>
            <a:custGeom>
              <a:avLst/>
              <a:gdLst>
                <a:gd name="T0" fmla="*/ 47 w 94"/>
                <a:gd name="T1" fmla="*/ 94 h 94"/>
                <a:gd name="T2" fmla="*/ 0 w 94"/>
                <a:gd name="T3" fmla="*/ 47 h 94"/>
                <a:gd name="T4" fmla="*/ 47 w 94"/>
                <a:gd name="T5" fmla="*/ 0 h 94"/>
                <a:gd name="T6" fmla="*/ 94 w 94"/>
                <a:gd name="T7" fmla="*/ 47 h 94"/>
                <a:gd name="T8" fmla="*/ 47 w 94"/>
                <a:gd name="T9" fmla="*/ 94 h 94"/>
                <a:gd name="T10" fmla="*/ 47 w 94"/>
                <a:gd name="T11" fmla="*/ 5 h 94"/>
                <a:gd name="T12" fmla="*/ 5 w 94"/>
                <a:gd name="T13" fmla="*/ 47 h 94"/>
                <a:gd name="T14" fmla="*/ 47 w 94"/>
                <a:gd name="T15" fmla="*/ 89 h 94"/>
                <a:gd name="T16" fmla="*/ 89 w 94"/>
                <a:gd name="T17" fmla="*/ 47 h 94"/>
                <a:gd name="T18" fmla="*/ 47 w 94"/>
                <a:gd name="T19"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94"/>
                  </a:moveTo>
                  <a:cubicBezTo>
                    <a:pt x="21" y="94"/>
                    <a:pt x="0" y="73"/>
                    <a:pt x="0" y="47"/>
                  </a:cubicBezTo>
                  <a:cubicBezTo>
                    <a:pt x="0" y="21"/>
                    <a:pt x="21" y="0"/>
                    <a:pt x="47" y="0"/>
                  </a:cubicBezTo>
                  <a:cubicBezTo>
                    <a:pt x="73" y="0"/>
                    <a:pt x="94" y="21"/>
                    <a:pt x="94" y="47"/>
                  </a:cubicBezTo>
                  <a:cubicBezTo>
                    <a:pt x="94" y="73"/>
                    <a:pt x="73" y="94"/>
                    <a:pt x="47" y="94"/>
                  </a:cubicBezTo>
                  <a:close/>
                  <a:moveTo>
                    <a:pt x="47" y="5"/>
                  </a:moveTo>
                  <a:cubicBezTo>
                    <a:pt x="24" y="5"/>
                    <a:pt x="5" y="24"/>
                    <a:pt x="5" y="47"/>
                  </a:cubicBezTo>
                  <a:cubicBezTo>
                    <a:pt x="5" y="70"/>
                    <a:pt x="24" y="89"/>
                    <a:pt x="47" y="89"/>
                  </a:cubicBezTo>
                  <a:cubicBezTo>
                    <a:pt x="70" y="89"/>
                    <a:pt x="89" y="70"/>
                    <a:pt x="89" y="47"/>
                  </a:cubicBezTo>
                  <a:cubicBezTo>
                    <a:pt x="89" y="24"/>
                    <a:pt x="70" y="5"/>
                    <a:pt x="4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4" name="Freeform 454">
              <a:extLst>
                <a:ext uri="{FF2B5EF4-FFF2-40B4-BE49-F238E27FC236}">
                  <a16:creationId xmlns:a16="http://schemas.microsoft.com/office/drawing/2014/main" id="{903B2634-E6D5-7A6C-8712-942E1FF5819E}"/>
                </a:ext>
              </a:extLst>
            </p:cNvPr>
            <p:cNvSpPr>
              <a:spLocks/>
            </p:cNvSpPr>
            <p:nvPr/>
          </p:nvSpPr>
          <p:spPr bwMode="auto">
            <a:xfrm>
              <a:off x="-1163646" y="3028934"/>
              <a:ext cx="211139" cy="212724"/>
            </a:xfrm>
            <a:custGeom>
              <a:avLst/>
              <a:gdLst>
                <a:gd name="T0" fmla="*/ 47 w 94"/>
                <a:gd name="T1" fmla="*/ 94 h 94"/>
                <a:gd name="T2" fmla="*/ 0 w 94"/>
                <a:gd name="T3" fmla="*/ 47 h 94"/>
                <a:gd name="T4" fmla="*/ 1 w 94"/>
                <a:gd name="T5" fmla="*/ 39 h 94"/>
                <a:gd name="T6" fmla="*/ 4 w 94"/>
                <a:gd name="T7" fmla="*/ 37 h 94"/>
                <a:gd name="T8" fmla="*/ 6 w 94"/>
                <a:gd name="T9" fmla="*/ 40 h 94"/>
                <a:gd name="T10" fmla="*/ 5 w 94"/>
                <a:gd name="T11" fmla="*/ 47 h 94"/>
                <a:gd name="T12" fmla="*/ 47 w 94"/>
                <a:gd name="T13" fmla="*/ 89 h 94"/>
                <a:gd name="T14" fmla="*/ 89 w 94"/>
                <a:gd name="T15" fmla="*/ 47 h 94"/>
                <a:gd name="T16" fmla="*/ 47 w 94"/>
                <a:gd name="T17" fmla="*/ 4 h 94"/>
                <a:gd name="T18" fmla="*/ 36 w 94"/>
                <a:gd name="T19" fmla="*/ 6 h 94"/>
                <a:gd name="T20" fmla="*/ 33 w 94"/>
                <a:gd name="T21" fmla="*/ 4 h 94"/>
                <a:gd name="T22" fmla="*/ 35 w 94"/>
                <a:gd name="T23" fmla="*/ 1 h 94"/>
                <a:gd name="T24" fmla="*/ 47 w 94"/>
                <a:gd name="T25" fmla="*/ 0 h 94"/>
                <a:gd name="T26" fmla="*/ 94 w 94"/>
                <a:gd name="T27" fmla="*/ 47 h 94"/>
                <a:gd name="T28" fmla="*/ 47 w 94"/>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94">
                  <a:moveTo>
                    <a:pt x="47" y="94"/>
                  </a:moveTo>
                  <a:cubicBezTo>
                    <a:pt x="21" y="94"/>
                    <a:pt x="0" y="72"/>
                    <a:pt x="0" y="47"/>
                  </a:cubicBezTo>
                  <a:cubicBezTo>
                    <a:pt x="0" y="44"/>
                    <a:pt x="0" y="41"/>
                    <a:pt x="1" y="39"/>
                  </a:cubicBezTo>
                  <a:cubicBezTo>
                    <a:pt x="1" y="37"/>
                    <a:pt x="2" y="37"/>
                    <a:pt x="4" y="37"/>
                  </a:cubicBezTo>
                  <a:cubicBezTo>
                    <a:pt x="5" y="37"/>
                    <a:pt x="6" y="38"/>
                    <a:pt x="6" y="40"/>
                  </a:cubicBezTo>
                  <a:cubicBezTo>
                    <a:pt x="5" y="42"/>
                    <a:pt x="5" y="44"/>
                    <a:pt x="5" y="47"/>
                  </a:cubicBezTo>
                  <a:cubicBezTo>
                    <a:pt x="5" y="70"/>
                    <a:pt x="24" y="89"/>
                    <a:pt x="47" y="89"/>
                  </a:cubicBezTo>
                  <a:cubicBezTo>
                    <a:pt x="70" y="89"/>
                    <a:pt x="89" y="70"/>
                    <a:pt x="89" y="47"/>
                  </a:cubicBezTo>
                  <a:cubicBezTo>
                    <a:pt x="89" y="23"/>
                    <a:pt x="70" y="4"/>
                    <a:pt x="47" y="4"/>
                  </a:cubicBezTo>
                  <a:cubicBezTo>
                    <a:pt x="43" y="4"/>
                    <a:pt x="40" y="5"/>
                    <a:pt x="36" y="6"/>
                  </a:cubicBezTo>
                  <a:cubicBezTo>
                    <a:pt x="35" y="6"/>
                    <a:pt x="34" y="5"/>
                    <a:pt x="33" y="4"/>
                  </a:cubicBezTo>
                  <a:cubicBezTo>
                    <a:pt x="33" y="3"/>
                    <a:pt x="34" y="1"/>
                    <a:pt x="35" y="1"/>
                  </a:cubicBezTo>
                  <a:cubicBezTo>
                    <a:pt x="39" y="0"/>
                    <a:pt x="43" y="0"/>
                    <a:pt x="47" y="0"/>
                  </a:cubicBezTo>
                  <a:cubicBezTo>
                    <a:pt x="73" y="0"/>
                    <a:pt x="94" y="21"/>
                    <a:pt x="94" y="47"/>
                  </a:cubicBezTo>
                  <a:cubicBezTo>
                    <a:pt x="94" y="72"/>
                    <a:pt x="73" y="94"/>
                    <a:pt x="47"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5" name="Freeform 455">
              <a:extLst>
                <a:ext uri="{FF2B5EF4-FFF2-40B4-BE49-F238E27FC236}">
                  <a16:creationId xmlns:a16="http://schemas.microsoft.com/office/drawing/2014/main" id="{5D862062-B408-E1BA-4040-CFEE7E25A866}"/>
                </a:ext>
              </a:extLst>
            </p:cNvPr>
            <p:cNvSpPr>
              <a:spLocks/>
            </p:cNvSpPr>
            <p:nvPr/>
          </p:nvSpPr>
          <p:spPr bwMode="auto">
            <a:xfrm>
              <a:off x="-1106495" y="3081322"/>
              <a:ext cx="93664" cy="106362"/>
            </a:xfrm>
            <a:custGeom>
              <a:avLst/>
              <a:gdLst>
                <a:gd name="T0" fmla="*/ 24 w 42"/>
                <a:gd name="T1" fmla="*/ 47 h 47"/>
                <a:gd name="T2" fmla="*/ 0 w 42"/>
                <a:gd name="T3" fmla="*/ 24 h 47"/>
                <a:gd name="T4" fmla="*/ 24 w 42"/>
                <a:gd name="T5" fmla="*/ 0 h 47"/>
                <a:gd name="T6" fmla="*/ 40 w 42"/>
                <a:gd name="T7" fmla="*/ 7 h 47"/>
                <a:gd name="T8" fmla="*/ 40 w 42"/>
                <a:gd name="T9" fmla="*/ 10 h 47"/>
                <a:gd name="T10" fmla="*/ 37 w 42"/>
                <a:gd name="T11" fmla="*/ 10 h 47"/>
                <a:gd name="T12" fmla="*/ 24 w 42"/>
                <a:gd name="T13" fmla="*/ 5 h 47"/>
                <a:gd name="T14" fmla="*/ 5 w 42"/>
                <a:gd name="T15" fmla="*/ 24 h 47"/>
                <a:gd name="T16" fmla="*/ 24 w 42"/>
                <a:gd name="T17" fmla="*/ 42 h 47"/>
                <a:gd name="T18" fmla="*/ 37 w 42"/>
                <a:gd name="T19" fmla="*/ 36 h 47"/>
                <a:gd name="T20" fmla="*/ 41 w 42"/>
                <a:gd name="T21" fmla="*/ 36 h 47"/>
                <a:gd name="T22" fmla="*/ 41 w 42"/>
                <a:gd name="T23" fmla="*/ 40 h 47"/>
                <a:gd name="T24" fmla="*/ 24 w 42"/>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7">
                  <a:moveTo>
                    <a:pt x="24" y="47"/>
                  </a:moveTo>
                  <a:cubicBezTo>
                    <a:pt x="11" y="47"/>
                    <a:pt x="0" y="37"/>
                    <a:pt x="0" y="24"/>
                  </a:cubicBezTo>
                  <a:cubicBezTo>
                    <a:pt x="0" y="11"/>
                    <a:pt x="11" y="0"/>
                    <a:pt x="24" y="0"/>
                  </a:cubicBezTo>
                  <a:cubicBezTo>
                    <a:pt x="30" y="0"/>
                    <a:pt x="36" y="2"/>
                    <a:pt x="40" y="7"/>
                  </a:cubicBezTo>
                  <a:cubicBezTo>
                    <a:pt x="41" y="8"/>
                    <a:pt x="41" y="9"/>
                    <a:pt x="40" y="10"/>
                  </a:cubicBezTo>
                  <a:cubicBezTo>
                    <a:pt x="39" y="11"/>
                    <a:pt x="38" y="11"/>
                    <a:pt x="37" y="10"/>
                  </a:cubicBezTo>
                  <a:cubicBezTo>
                    <a:pt x="33" y="7"/>
                    <a:pt x="29" y="5"/>
                    <a:pt x="24" y="5"/>
                  </a:cubicBezTo>
                  <a:cubicBezTo>
                    <a:pt x="13" y="5"/>
                    <a:pt x="5" y="13"/>
                    <a:pt x="5" y="24"/>
                  </a:cubicBezTo>
                  <a:cubicBezTo>
                    <a:pt x="5" y="34"/>
                    <a:pt x="13" y="42"/>
                    <a:pt x="24" y="42"/>
                  </a:cubicBezTo>
                  <a:cubicBezTo>
                    <a:pt x="29" y="42"/>
                    <a:pt x="34" y="40"/>
                    <a:pt x="37" y="36"/>
                  </a:cubicBezTo>
                  <a:cubicBezTo>
                    <a:pt x="38" y="35"/>
                    <a:pt x="40" y="35"/>
                    <a:pt x="41" y="36"/>
                  </a:cubicBezTo>
                  <a:cubicBezTo>
                    <a:pt x="42" y="37"/>
                    <a:pt x="42" y="39"/>
                    <a:pt x="41" y="40"/>
                  </a:cubicBezTo>
                  <a:cubicBezTo>
                    <a:pt x="36" y="45"/>
                    <a:pt x="30" y="47"/>
                    <a:pt x="24"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6" name="Freeform 456">
              <a:extLst>
                <a:ext uri="{FF2B5EF4-FFF2-40B4-BE49-F238E27FC236}">
                  <a16:creationId xmlns:a16="http://schemas.microsoft.com/office/drawing/2014/main" id="{567BAFE2-258F-0BFA-22FE-8472750DFBB7}"/>
                </a:ext>
              </a:extLst>
            </p:cNvPr>
            <p:cNvSpPr>
              <a:spLocks/>
            </p:cNvSpPr>
            <p:nvPr/>
          </p:nvSpPr>
          <p:spPr bwMode="auto">
            <a:xfrm>
              <a:off x="-1122370" y="3116247"/>
              <a:ext cx="71439" cy="12700"/>
            </a:xfrm>
            <a:custGeom>
              <a:avLst/>
              <a:gdLst>
                <a:gd name="T0" fmla="*/ 30 w 32"/>
                <a:gd name="T1" fmla="*/ 5 h 5"/>
                <a:gd name="T2" fmla="*/ 3 w 32"/>
                <a:gd name="T3" fmla="*/ 5 h 5"/>
                <a:gd name="T4" fmla="*/ 0 w 32"/>
                <a:gd name="T5" fmla="*/ 3 h 5"/>
                <a:gd name="T6" fmla="*/ 3 w 32"/>
                <a:gd name="T7" fmla="*/ 0 h 5"/>
                <a:gd name="T8" fmla="*/ 30 w 32"/>
                <a:gd name="T9" fmla="*/ 0 h 5"/>
                <a:gd name="T10" fmla="*/ 32 w 32"/>
                <a:gd name="T11" fmla="*/ 3 h 5"/>
                <a:gd name="T12" fmla="*/ 30 w 3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2" h="5">
                  <a:moveTo>
                    <a:pt x="30" y="5"/>
                  </a:moveTo>
                  <a:cubicBezTo>
                    <a:pt x="3" y="5"/>
                    <a:pt x="3" y="5"/>
                    <a:pt x="3" y="5"/>
                  </a:cubicBezTo>
                  <a:cubicBezTo>
                    <a:pt x="1" y="5"/>
                    <a:pt x="0" y="4"/>
                    <a:pt x="0" y="3"/>
                  </a:cubicBezTo>
                  <a:cubicBezTo>
                    <a:pt x="0" y="1"/>
                    <a:pt x="1" y="0"/>
                    <a:pt x="3" y="0"/>
                  </a:cubicBezTo>
                  <a:cubicBezTo>
                    <a:pt x="30" y="0"/>
                    <a:pt x="30" y="0"/>
                    <a:pt x="30" y="0"/>
                  </a:cubicBezTo>
                  <a:cubicBezTo>
                    <a:pt x="31" y="0"/>
                    <a:pt x="32" y="1"/>
                    <a:pt x="32" y="3"/>
                  </a:cubicBezTo>
                  <a:cubicBezTo>
                    <a:pt x="32" y="4"/>
                    <a:pt x="31" y="5"/>
                    <a:pt x="3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7" name="Freeform 457">
              <a:extLst>
                <a:ext uri="{FF2B5EF4-FFF2-40B4-BE49-F238E27FC236}">
                  <a16:creationId xmlns:a16="http://schemas.microsoft.com/office/drawing/2014/main" id="{1C4105A1-1B0B-0D86-FE9D-18847679F07A}"/>
                </a:ext>
              </a:extLst>
            </p:cNvPr>
            <p:cNvSpPr>
              <a:spLocks/>
            </p:cNvSpPr>
            <p:nvPr/>
          </p:nvSpPr>
          <p:spPr bwMode="auto">
            <a:xfrm>
              <a:off x="-1122370" y="3144822"/>
              <a:ext cx="71439" cy="7938"/>
            </a:xfrm>
            <a:custGeom>
              <a:avLst/>
              <a:gdLst>
                <a:gd name="T0" fmla="*/ 30 w 32"/>
                <a:gd name="T1" fmla="*/ 4 h 4"/>
                <a:gd name="T2" fmla="*/ 3 w 32"/>
                <a:gd name="T3" fmla="*/ 4 h 4"/>
                <a:gd name="T4" fmla="*/ 0 w 32"/>
                <a:gd name="T5" fmla="*/ 2 h 4"/>
                <a:gd name="T6" fmla="*/ 3 w 32"/>
                <a:gd name="T7" fmla="*/ 0 h 4"/>
                <a:gd name="T8" fmla="*/ 30 w 32"/>
                <a:gd name="T9" fmla="*/ 0 h 4"/>
                <a:gd name="T10" fmla="*/ 32 w 32"/>
                <a:gd name="T11" fmla="*/ 2 h 4"/>
                <a:gd name="T12" fmla="*/ 30 w 3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2" h="4">
                  <a:moveTo>
                    <a:pt x="30" y="4"/>
                  </a:moveTo>
                  <a:cubicBezTo>
                    <a:pt x="3" y="4"/>
                    <a:pt x="3" y="4"/>
                    <a:pt x="3" y="4"/>
                  </a:cubicBezTo>
                  <a:cubicBezTo>
                    <a:pt x="1" y="4"/>
                    <a:pt x="0" y="3"/>
                    <a:pt x="0" y="2"/>
                  </a:cubicBezTo>
                  <a:cubicBezTo>
                    <a:pt x="0" y="1"/>
                    <a:pt x="1" y="0"/>
                    <a:pt x="3" y="0"/>
                  </a:cubicBezTo>
                  <a:cubicBezTo>
                    <a:pt x="30" y="0"/>
                    <a:pt x="30" y="0"/>
                    <a:pt x="30" y="0"/>
                  </a:cubicBezTo>
                  <a:cubicBezTo>
                    <a:pt x="31" y="0"/>
                    <a:pt x="32" y="1"/>
                    <a:pt x="32" y="2"/>
                  </a:cubicBezTo>
                  <a:cubicBezTo>
                    <a:pt x="32" y="3"/>
                    <a:pt x="31" y="4"/>
                    <a:pt x="3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8" name="Freeform 458">
              <a:extLst>
                <a:ext uri="{FF2B5EF4-FFF2-40B4-BE49-F238E27FC236}">
                  <a16:creationId xmlns:a16="http://schemas.microsoft.com/office/drawing/2014/main" id="{F7316C4D-486B-8BD5-DC35-C52461FF622B}"/>
                </a:ext>
              </a:extLst>
            </p:cNvPr>
            <p:cNvSpPr>
              <a:spLocks/>
            </p:cNvSpPr>
            <p:nvPr/>
          </p:nvSpPr>
          <p:spPr bwMode="auto">
            <a:xfrm>
              <a:off x="-1277946" y="3141644"/>
              <a:ext cx="103189" cy="101600"/>
            </a:xfrm>
            <a:custGeom>
              <a:avLst/>
              <a:gdLst>
                <a:gd name="T0" fmla="*/ 42 w 46"/>
                <a:gd name="T1" fmla="*/ 45 h 45"/>
                <a:gd name="T2" fmla="*/ 11 w 46"/>
                <a:gd name="T3" fmla="*/ 34 h 45"/>
                <a:gd name="T4" fmla="*/ 0 w 46"/>
                <a:gd name="T5" fmla="*/ 3 h 45"/>
                <a:gd name="T6" fmla="*/ 2 w 46"/>
                <a:gd name="T7" fmla="*/ 0 h 45"/>
                <a:gd name="T8" fmla="*/ 2 w 46"/>
                <a:gd name="T9" fmla="*/ 0 h 45"/>
                <a:gd name="T10" fmla="*/ 5 w 46"/>
                <a:gd name="T11" fmla="*/ 3 h 45"/>
                <a:gd name="T12" fmla="*/ 15 w 46"/>
                <a:gd name="T13" fmla="*/ 30 h 45"/>
                <a:gd name="T14" fmla="*/ 43 w 46"/>
                <a:gd name="T15" fmla="*/ 40 h 45"/>
                <a:gd name="T16" fmla="*/ 46 w 46"/>
                <a:gd name="T17" fmla="*/ 43 h 45"/>
                <a:gd name="T18" fmla="*/ 43 w 46"/>
                <a:gd name="T19" fmla="*/ 45 h 45"/>
                <a:gd name="T20" fmla="*/ 42 w 46"/>
                <a:gd name="T2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5">
                  <a:moveTo>
                    <a:pt x="42" y="45"/>
                  </a:moveTo>
                  <a:cubicBezTo>
                    <a:pt x="30" y="45"/>
                    <a:pt x="19" y="41"/>
                    <a:pt x="11" y="34"/>
                  </a:cubicBezTo>
                  <a:cubicBezTo>
                    <a:pt x="4" y="26"/>
                    <a:pt x="0" y="16"/>
                    <a:pt x="0" y="3"/>
                  </a:cubicBezTo>
                  <a:cubicBezTo>
                    <a:pt x="0" y="2"/>
                    <a:pt x="1" y="0"/>
                    <a:pt x="2" y="0"/>
                  </a:cubicBezTo>
                  <a:cubicBezTo>
                    <a:pt x="2" y="0"/>
                    <a:pt x="2" y="0"/>
                    <a:pt x="2" y="0"/>
                  </a:cubicBezTo>
                  <a:cubicBezTo>
                    <a:pt x="4" y="0"/>
                    <a:pt x="5" y="2"/>
                    <a:pt x="5" y="3"/>
                  </a:cubicBezTo>
                  <a:cubicBezTo>
                    <a:pt x="5" y="14"/>
                    <a:pt x="8" y="24"/>
                    <a:pt x="15" y="30"/>
                  </a:cubicBezTo>
                  <a:cubicBezTo>
                    <a:pt x="22" y="37"/>
                    <a:pt x="31" y="40"/>
                    <a:pt x="43" y="40"/>
                  </a:cubicBezTo>
                  <a:cubicBezTo>
                    <a:pt x="45" y="40"/>
                    <a:pt x="46" y="41"/>
                    <a:pt x="46" y="43"/>
                  </a:cubicBezTo>
                  <a:cubicBezTo>
                    <a:pt x="46" y="44"/>
                    <a:pt x="45" y="45"/>
                    <a:pt x="43" y="45"/>
                  </a:cubicBezTo>
                  <a:cubicBezTo>
                    <a:pt x="43" y="45"/>
                    <a:pt x="43" y="45"/>
                    <a:pt x="42"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29" name="Freeform 459">
              <a:extLst>
                <a:ext uri="{FF2B5EF4-FFF2-40B4-BE49-F238E27FC236}">
                  <a16:creationId xmlns:a16="http://schemas.microsoft.com/office/drawing/2014/main" id="{1D12C93B-A253-8E9E-D78E-B2B1CAE639C7}"/>
                </a:ext>
              </a:extLst>
            </p:cNvPr>
            <p:cNvSpPr>
              <a:spLocks/>
            </p:cNvSpPr>
            <p:nvPr/>
          </p:nvSpPr>
          <p:spPr bwMode="auto">
            <a:xfrm>
              <a:off x="-1303345" y="3141646"/>
              <a:ext cx="65088" cy="42862"/>
            </a:xfrm>
            <a:custGeom>
              <a:avLst/>
              <a:gdLst>
                <a:gd name="T0" fmla="*/ 3 w 29"/>
                <a:gd name="T1" fmla="*/ 19 h 19"/>
                <a:gd name="T2" fmla="*/ 2 w 29"/>
                <a:gd name="T3" fmla="*/ 18 h 19"/>
                <a:gd name="T4" fmla="*/ 1 w 29"/>
                <a:gd name="T5" fmla="*/ 15 h 19"/>
                <a:gd name="T6" fmla="*/ 11 w 29"/>
                <a:gd name="T7" fmla="*/ 1 h 19"/>
                <a:gd name="T8" fmla="*/ 15 w 29"/>
                <a:gd name="T9" fmla="*/ 1 h 19"/>
                <a:gd name="T10" fmla="*/ 28 w 29"/>
                <a:gd name="T11" fmla="*/ 11 h 19"/>
                <a:gd name="T12" fmla="*/ 29 w 29"/>
                <a:gd name="T13" fmla="*/ 15 h 19"/>
                <a:gd name="T14" fmla="*/ 25 w 29"/>
                <a:gd name="T15" fmla="*/ 15 h 19"/>
                <a:gd name="T16" fmla="*/ 14 w 29"/>
                <a:gd name="T17" fmla="*/ 6 h 19"/>
                <a:gd name="T18" fmla="*/ 5 w 29"/>
                <a:gd name="T19" fmla="*/ 18 h 19"/>
                <a:gd name="T20" fmla="*/ 3 w 29"/>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9">
                  <a:moveTo>
                    <a:pt x="3" y="19"/>
                  </a:moveTo>
                  <a:cubicBezTo>
                    <a:pt x="3" y="19"/>
                    <a:pt x="2" y="19"/>
                    <a:pt x="2" y="18"/>
                  </a:cubicBezTo>
                  <a:cubicBezTo>
                    <a:pt x="1" y="17"/>
                    <a:pt x="0" y="16"/>
                    <a:pt x="1" y="15"/>
                  </a:cubicBezTo>
                  <a:cubicBezTo>
                    <a:pt x="11" y="1"/>
                    <a:pt x="11" y="1"/>
                    <a:pt x="11" y="1"/>
                  </a:cubicBezTo>
                  <a:cubicBezTo>
                    <a:pt x="12" y="0"/>
                    <a:pt x="14" y="0"/>
                    <a:pt x="15" y="1"/>
                  </a:cubicBezTo>
                  <a:cubicBezTo>
                    <a:pt x="28" y="11"/>
                    <a:pt x="28" y="11"/>
                    <a:pt x="28" y="11"/>
                  </a:cubicBezTo>
                  <a:cubicBezTo>
                    <a:pt x="29" y="12"/>
                    <a:pt x="29" y="13"/>
                    <a:pt x="29" y="15"/>
                  </a:cubicBezTo>
                  <a:cubicBezTo>
                    <a:pt x="28" y="16"/>
                    <a:pt x="26" y="16"/>
                    <a:pt x="25" y="15"/>
                  </a:cubicBezTo>
                  <a:cubicBezTo>
                    <a:pt x="14" y="6"/>
                    <a:pt x="14" y="6"/>
                    <a:pt x="14" y="6"/>
                  </a:cubicBezTo>
                  <a:cubicBezTo>
                    <a:pt x="5" y="18"/>
                    <a:pt x="5" y="18"/>
                    <a:pt x="5" y="18"/>
                  </a:cubicBezTo>
                  <a:cubicBezTo>
                    <a:pt x="5" y="18"/>
                    <a:pt x="4" y="19"/>
                    <a:pt x="3"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0" name="Freeform 460">
              <a:extLst>
                <a:ext uri="{FF2B5EF4-FFF2-40B4-BE49-F238E27FC236}">
                  <a16:creationId xmlns:a16="http://schemas.microsoft.com/office/drawing/2014/main" id="{314A95F3-B93A-6425-D3B4-A2445ED3366E}"/>
                </a:ext>
              </a:extLst>
            </p:cNvPr>
            <p:cNvSpPr>
              <a:spLocks/>
            </p:cNvSpPr>
            <p:nvPr/>
          </p:nvSpPr>
          <p:spPr bwMode="auto">
            <a:xfrm>
              <a:off x="-1066805" y="2906705"/>
              <a:ext cx="103189" cy="100013"/>
            </a:xfrm>
            <a:custGeom>
              <a:avLst/>
              <a:gdLst>
                <a:gd name="T0" fmla="*/ 44 w 46"/>
                <a:gd name="T1" fmla="*/ 44 h 44"/>
                <a:gd name="T2" fmla="*/ 41 w 46"/>
                <a:gd name="T3" fmla="*/ 42 h 44"/>
                <a:gd name="T4" fmla="*/ 31 w 46"/>
                <a:gd name="T5" fmla="*/ 15 h 44"/>
                <a:gd name="T6" fmla="*/ 3 w 46"/>
                <a:gd name="T7" fmla="*/ 5 h 44"/>
                <a:gd name="T8" fmla="*/ 0 w 46"/>
                <a:gd name="T9" fmla="*/ 2 h 44"/>
                <a:gd name="T10" fmla="*/ 3 w 46"/>
                <a:gd name="T11" fmla="*/ 0 h 44"/>
                <a:gd name="T12" fmla="*/ 35 w 46"/>
                <a:gd name="T13" fmla="*/ 11 h 44"/>
                <a:gd name="T14" fmla="*/ 46 w 46"/>
                <a:gd name="T15" fmla="*/ 42 h 44"/>
                <a:gd name="T16" fmla="*/ 44 w 46"/>
                <a:gd name="T17" fmla="*/ 44 h 44"/>
                <a:gd name="T18" fmla="*/ 44 w 46"/>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4">
                  <a:moveTo>
                    <a:pt x="44" y="44"/>
                  </a:moveTo>
                  <a:cubicBezTo>
                    <a:pt x="43" y="44"/>
                    <a:pt x="41" y="43"/>
                    <a:pt x="41" y="42"/>
                  </a:cubicBezTo>
                  <a:cubicBezTo>
                    <a:pt x="41" y="31"/>
                    <a:pt x="38" y="21"/>
                    <a:pt x="31" y="15"/>
                  </a:cubicBezTo>
                  <a:cubicBezTo>
                    <a:pt x="25" y="8"/>
                    <a:pt x="15" y="5"/>
                    <a:pt x="3" y="5"/>
                  </a:cubicBezTo>
                  <a:cubicBezTo>
                    <a:pt x="1" y="5"/>
                    <a:pt x="0" y="4"/>
                    <a:pt x="0" y="2"/>
                  </a:cubicBezTo>
                  <a:cubicBezTo>
                    <a:pt x="0" y="1"/>
                    <a:pt x="1" y="0"/>
                    <a:pt x="3" y="0"/>
                  </a:cubicBezTo>
                  <a:cubicBezTo>
                    <a:pt x="16" y="0"/>
                    <a:pt x="27" y="4"/>
                    <a:pt x="35" y="11"/>
                  </a:cubicBezTo>
                  <a:cubicBezTo>
                    <a:pt x="42" y="19"/>
                    <a:pt x="46" y="29"/>
                    <a:pt x="46" y="42"/>
                  </a:cubicBezTo>
                  <a:cubicBezTo>
                    <a:pt x="46" y="43"/>
                    <a:pt x="45" y="44"/>
                    <a:pt x="44" y="44"/>
                  </a:cubicBezTo>
                  <a:cubicBezTo>
                    <a:pt x="44" y="44"/>
                    <a:pt x="44" y="44"/>
                    <a:pt x="4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1" name="Freeform 461">
              <a:extLst>
                <a:ext uri="{FF2B5EF4-FFF2-40B4-BE49-F238E27FC236}">
                  <a16:creationId xmlns:a16="http://schemas.microsoft.com/office/drawing/2014/main" id="{9AD948DE-752A-E7FC-E10B-FE88277BDCE5}"/>
                </a:ext>
              </a:extLst>
            </p:cNvPr>
            <p:cNvSpPr>
              <a:spLocks/>
            </p:cNvSpPr>
            <p:nvPr/>
          </p:nvSpPr>
          <p:spPr bwMode="auto">
            <a:xfrm>
              <a:off x="-1003301" y="2965450"/>
              <a:ext cx="65088" cy="41275"/>
            </a:xfrm>
            <a:custGeom>
              <a:avLst/>
              <a:gdLst>
                <a:gd name="T0" fmla="*/ 16 w 29"/>
                <a:gd name="T1" fmla="*/ 18 h 18"/>
                <a:gd name="T2" fmla="*/ 14 w 29"/>
                <a:gd name="T3" fmla="*/ 18 h 18"/>
                <a:gd name="T4" fmla="*/ 1 w 29"/>
                <a:gd name="T5" fmla="*/ 8 h 18"/>
                <a:gd name="T6" fmla="*/ 1 w 29"/>
                <a:gd name="T7" fmla="*/ 4 h 18"/>
                <a:gd name="T8" fmla="*/ 4 w 29"/>
                <a:gd name="T9" fmla="*/ 4 h 18"/>
                <a:gd name="T10" fmla="*/ 15 w 29"/>
                <a:gd name="T11" fmla="*/ 12 h 18"/>
                <a:gd name="T12" fmla="*/ 24 w 29"/>
                <a:gd name="T13" fmla="*/ 1 h 18"/>
                <a:gd name="T14" fmla="*/ 28 w 29"/>
                <a:gd name="T15" fmla="*/ 1 h 18"/>
                <a:gd name="T16" fmla="*/ 28 w 29"/>
                <a:gd name="T17" fmla="*/ 4 h 18"/>
                <a:gd name="T18" fmla="*/ 18 w 29"/>
                <a:gd name="T19" fmla="*/ 17 h 18"/>
                <a:gd name="T20" fmla="*/ 16 w 29"/>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8">
                  <a:moveTo>
                    <a:pt x="16" y="18"/>
                  </a:moveTo>
                  <a:cubicBezTo>
                    <a:pt x="15" y="18"/>
                    <a:pt x="15" y="18"/>
                    <a:pt x="14" y="18"/>
                  </a:cubicBezTo>
                  <a:cubicBezTo>
                    <a:pt x="1" y="8"/>
                    <a:pt x="1" y="8"/>
                    <a:pt x="1" y="8"/>
                  </a:cubicBezTo>
                  <a:cubicBezTo>
                    <a:pt x="0" y="7"/>
                    <a:pt x="0" y="5"/>
                    <a:pt x="1" y="4"/>
                  </a:cubicBezTo>
                  <a:cubicBezTo>
                    <a:pt x="1" y="3"/>
                    <a:pt x="3" y="3"/>
                    <a:pt x="4" y="4"/>
                  </a:cubicBezTo>
                  <a:cubicBezTo>
                    <a:pt x="15" y="12"/>
                    <a:pt x="15" y="12"/>
                    <a:pt x="15" y="12"/>
                  </a:cubicBezTo>
                  <a:cubicBezTo>
                    <a:pt x="24" y="1"/>
                    <a:pt x="24" y="1"/>
                    <a:pt x="24" y="1"/>
                  </a:cubicBezTo>
                  <a:cubicBezTo>
                    <a:pt x="25" y="0"/>
                    <a:pt x="26" y="0"/>
                    <a:pt x="28" y="1"/>
                  </a:cubicBezTo>
                  <a:cubicBezTo>
                    <a:pt x="29" y="1"/>
                    <a:pt x="29" y="3"/>
                    <a:pt x="28" y="4"/>
                  </a:cubicBezTo>
                  <a:cubicBezTo>
                    <a:pt x="18" y="17"/>
                    <a:pt x="18" y="17"/>
                    <a:pt x="18" y="17"/>
                  </a:cubicBezTo>
                  <a:cubicBezTo>
                    <a:pt x="17" y="18"/>
                    <a:pt x="17" y="18"/>
                    <a:pt x="16"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37" name="Shape37_20200717_142846">
            <a:extLst>
              <a:ext uri="{FF2B5EF4-FFF2-40B4-BE49-F238E27FC236}">
                <a16:creationId xmlns:a16="http://schemas.microsoft.com/office/drawing/2014/main" id="{9800190B-F1E3-E9E9-FBF4-CE10314874DD}"/>
              </a:ext>
            </a:extLst>
          </p:cNvPr>
          <p:cNvGrpSpPr>
            <a:grpSpLocks noChangeAspect="1"/>
          </p:cNvGrpSpPr>
          <p:nvPr/>
        </p:nvGrpSpPr>
        <p:grpSpPr>
          <a:xfrm>
            <a:off x="757418" y="1259673"/>
            <a:ext cx="232689" cy="527746"/>
            <a:chOff x="-4167179" y="989980"/>
            <a:chExt cx="153988" cy="349251"/>
          </a:xfrm>
          <a:solidFill>
            <a:schemeClr val="accent1"/>
          </a:solidFill>
        </p:grpSpPr>
        <p:sp>
          <p:nvSpPr>
            <p:cNvPr id="138" name="Freeform 1369">
              <a:extLst>
                <a:ext uri="{FF2B5EF4-FFF2-40B4-BE49-F238E27FC236}">
                  <a16:creationId xmlns:a16="http://schemas.microsoft.com/office/drawing/2014/main" id="{CD858DCE-4622-048A-E652-445B1FDDBC26}"/>
                </a:ext>
              </a:extLst>
            </p:cNvPr>
            <p:cNvSpPr>
              <a:spLocks/>
            </p:cNvSpPr>
            <p:nvPr/>
          </p:nvSpPr>
          <p:spPr bwMode="auto">
            <a:xfrm>
              <a:off x="-4095734" y="1210643"/>
              <a:ext cx="11113" cy="107950"/>
            </a:xfrm>
            <a:custGeom>
              <a:avLst/>
              <a:gdLst>
                <a:gd name="T0" fmla="*/ 5 w 11"/>
                <a:gd name="T1" fmla="*/ 103 h 103"/>
                <a:gd name="T2" fmla="*/ 0 w 11"/>
                <a:gd name="T3" fmla="*/ 98 h 103"/>
                <a:gd name="T4" fmla="*/ 0 w 11"/>
                <a:gd name="T5" fmla="*/ 5 h 103"/>
                <a:gd name="T6" fmla="*/ 5 w 11"/>
                <a:gd name="T7" fmla="*/ 0 h 103"/>
                <a:gd name="T8" fmla="*/ 11 w 11"/>
                <a:gd name="T9" fmla="*/ 5 h 103"/>
                <a:gd name="T10" fmla="*/ 11 w 11"/>
                <a:gd name="T11" fmla="*/ 98 h 103"/>
                <a:gd name="T12" fmla="*/ 5 w 11"/>
                <a:gd name="T13" fmla="*/ 103 h 103"/>
              </a:gdLst>
              <a:ahLst/>
              <a:cxnLst>
                <a:cxn ang="0">
                  <a:pos x="T0" y="T1"/>
                </a:cxn>
                <a:cxn ang="0">
                  <a:pos x="T2" y="T3"/>
                </a:cxn>
                <a:cxn ang="0">
                  <a:pos x="T4" y="T5"/>
                </a:cxn>
                <a:cxn ang="0">
                  <a:pos x="T6" y="T7"/>
                </a:cxn>
                <a:cxn ang="0">
                  <a:pos x="T8" y="T9"/>
                </a:cxn>
                <a:cxn ang="0">
                  <a:pos x="T10" y="T11"/>
                </a:cxn>
                <a:cxn ang="0">
                  <a:pos x="T12" y="T13"/>
                </a:cxn>
              </a:cxnLst>
              <a:rect l="0" t="0" r="r" b="b"/>
              <a:pathLst>
                <a:path w="11" h="103">
                  <a:moveTo>
                    <a:pt x="5" y="103"/>
                  </a:moveTo>
                  <a:cubicBezTo>
                    <a:pt x="2" y="103"/>
                    <a:pt x="0" y="101"/>
                    <a:pt x="0" y="98"/>
                  </a:cubicBezTo>
                  <a:cubicBezTo>
                    <a:pt x="0" y="5"/>
                    <a:pt x="0" y="5"/>
                    <a:pt x="0" y="5"/>
                  </a:cubicBezTo>
                  <a:cubicBezTo>
                    <a:pt x="0" y="2"/>
                    <a:pt x="2" y="0"/>
                    <a:pt x="5" y="0"/>
                  </a:cubicBezTo>
                  <a:cubicBezTo>
                    <a:pt x="8" y="0"/>
                    <a:pt x="11" y="2"/>
                    <a:pt x="11" y="5"/>
                  </a:cubicBezTo>
                  <a:cubicBezTo>
                    <a:pt x="11" y="98"/>
                    <a:pt x="11" y="98"/>
                    <a:pt x="11" y="98"/>
                  </a:cubicBezTo>
                  <a:cubicBezTo>
                    <a:pt x="11" y="101"/>
                    <a:pt x="8" y="103"/>
                    <a:pt x="5"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39" name="Freeform 1370">
              <a:extLst>
                <a:ext uri="{FF2B5EF4-FFF2-40B4-BE49-F238E27FC236}">
                  <a16:creationId xmlns:a16="http://schemas.microsoft.com/office/drawing/2014/main" id="{6F66D3BE-9E4D-49F1-30AC-D2AD4EFD67F1}"/>
                </a:ext>
              </a:extLst>
            </p:cNvPr>
            <p:cNvSpPr>
              <a:spLocks noEditPoints="1"/>
            </p:cNvSpPr>
            <p:nvPr/>
          </p:nvSpPr>
          <p:spPr bwMode="auto">
            <a:xfrm>
              <a:off x="-4167179" y="1066181"/>
              <a:ext cx="153988" cy="273050"/>
            </a:xfrm>
            <a:custGeom>
              <a:avLst/>
              <a:gdLst>
                <a:gd name="T0" fmla="*/ 93 w 148"/>
                <a:gd name="T1" fmla="*/ 263 h 263"/>
                <a:gd name="T2" fmla="*/ 74 w 148"/>
                <a:gd name="T3" fmla="*/ 253 h 263"/>
                <a:gd name="T4" fmla="*/ 55 w 148"/>
                <a:gd name="T5" fmla="*/ 263 h 263"/>
                <a:gd name="T6" fmla="*/ 30 w 148"/>
                <a:gd name="T7" fmla="*/ 238 h 263"/>
                <a:gd name="T8" fmla="*/ 30 w 148"/>
                <a:gd name="T9" fmla="*/ 134 h 263"/>
                <a:gd name="T10" fmla="*/ 23 w 148"/>
                <a:gd name="T11" fmla="*/ 137 h 263"/>
                <a:gd name="T12" fmla="*/ 7 w 148"/>
                <a:gd name="T13" fmla="*/ 131 h 263"/>
                <a:gd name="T14" fmla="*/ 0 w 148"/>
                <a:gd name="T15" fmla="*/ 116 h 263"/>
                <a:gd name="T16" fmla="*/ 0 w 148"/>
                <a:gd name="T17" fmla="*/ 36 h 263"/>
                <a:gd name="T18" fmla="*/ 36 w 148"/>
                <a:gd name="T19" fmla="*/ 0 h 263"/>
                <a:gd name="T20" fmla="*/ 112 w 148"/>
                <a:gd name="T21" fmla="*/ 0 h 263"/>
                <a:gd name="T22" fmla="*/ 148 w 148"/>
                <a:gd name="T23" fmla="*/ 36 h 263"/>
                <a:gd name="T24" fmla="*/ 148 w 148"/>
                <a:gd name="T25" fmla="*/ 116 h 263"/>
                <a:gd name="T26" fmla="*/ 141 w 148"/>
                <a:gd name="T27" fmla="*/ 131 h 263"/>
                <a:gd name="T28" fmla="*/ 126 w 148"/>
                <a:gd name="T29" fmla="*/ 137 h 263"/>
                <a:gd name="T30" fmla="*/ 118 w 148"/>
                <a:gd name="T31" fmla="*/ 134 h 263"/>
                <a:gd name="T32" fmla="*/ 118 w 148"/>
                <a:gd name="T33" fmla="*/ 238 h 263"/>
                <a:gd name="T34" fmla="*/ 93 w 148"/>
                <a:gd name="T35" fmla="*/ 263 h 263"/>
                <a:gd name="T36" fmla="*/ 74 w 148"/>
                <a:gd name="T37" fmla="*/ 232 h 263"/>
                <a:gd name="T38" fmla="*/ 80 w 148"/>
                <a:gd name="T39" fmla="*/ 238 h 263"/>
                <a:gd name="T40" fmla="*/ 93 w 148"/>
                <a:gd name="T41" fmla="*/ 252 h 263"/>
                <a:gd name="T42" fmla="*/ 107 w 148"/>
                <a:gd name="T43" fmla="*/ 238 h 263"/>
                <a:gd name="T44" fmla="*/ 107 w 148"/>
                <a:gd name="T45" fmla="*/ 115 h 263"/>
                <a:gd name="T46" fmla="*/ 112 w 148"/>
                <a:gd name="T47" fmla="*/ 110 h 263"/>
                <a:gd name="T48" fmla="*/ 118 w 148"/>
                <a:gd name="T49" fmla="*/ 115 h 263"/>
                <a:gd name="T50" fmla="*/ 127 w 148"/>
                <a:gd name="T51" fmla="*/ 126 h 263"/>
                <a:gd name="T52" fmla="*/ 134 w 148"/>
                <a:gd name="T53" fmla="*/ 123 h 263"/>
                <a:gd name="T54" fmla="*/ 137 w 148"/>
                <a:gd name="T55" fmla="*/ 116 h 263"/>
                <a:gd name="T56" fmla="*/ 137 w 148"/>
                <a:gd name="T57" fmla="*/ 36 h 263"/>
                <a:gd name="T58" fmla="*/ 112 w 148"/>
                <a:gd name="T59" fmla="*/ 11 h 263"/>
                <a:gd name="T60" fmla="*/ 36 w 148"/>
                <a:gd name="T61" fmla="*/ 11 h 263"/>
                <a:gd name="T62" fmla="*/ 11 w 148"/>
                <a:gd name="T63" fmla="*/ 36 h 263"/>
                <a:gd name="T64" fmla="*/ 11 w 148"/>
                <a:gd name="T65" fmla="*/ 116 h 263"/>
                <a:gd name="T66" fmla="*/ 14 w 148"/>
                <a:gd name="T67" fmla="*/ 123 h 263"/>
                <a:gd name="T68" fmla="*/ 22 w 148"/>
                <a:gd name="T69" fmla="*/ 126 h 263"/>
                <a:gd name="T70" fmla="*/ 30 w 148"/>
                <a:gd name="T71" fmla="*/ 115 h 263"/>
                <a:gd name="T72" fmla="*/ 36 w 148"/>
                <a:gd name="T73" fmla="*/ 110 h 263"/>
                <a:gd name="T74" fmla="*/ 41 w 148"/>
                <a:gd name="T75" fmla="*/ 115 h 263"/>
                <a:gd name="T76" fmla="*/ 41 w 148"/>
                <a:gd name="T77" fmla="*/ 238 h 263"/>
                <a:gd name="T78" fmla="*/ 55 w 148"/>
                <a:gd name="T79" fmla="*/ 252 h 263"/>
                <a:gd name="T80" fmla="*/ 69 w 148"/>
                <a:gd name="T81" fmla="*/ 238 h 263"/>
                <a:gd name="T82" fmla="*/ 74 w 148"/>
                <a:gd name="T83" fmla="*/ 23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263">
                  <a:moveTo>
                    <a:pt x="93" y="263"/>
                  </a:moveTo>
                  <a:cubicBezTo>
                    <a:pt x="85" y="263"/>
                    <a:pt x="79" y="259"/>
                    <a:pt x="74" y="253"/>
                  </a:cubicBezTo>
                  <a:cubicBezTo>
                    <a:pt x="70" y="259"/>
                    <a:pt x="63" y="263"/>
                    <a:pt x="55" y="263"/>
                  </a:cubicBezTo>
                  <a:cubicBezTo>
                    <a:pt x="41" y="263"/>
                    <a:pt x="30" y="251"/>
                    <a:pt x="30" y="238"/>
                  </a:cubicBezTo>
                  <a:cubicBezTo>
                    <a:pt x="30" y="134"/>
                    <a:pt x="30" y="134"/>
                    <a:pt x="30" y="134"/>
                  </a:cubicBezTo>
                  <a:cubicBezTo>
                    <a:pt x="28" y="135"/>
                    <a:pt x="25" y="136"/>
                    <a:pt x="23" y="137"/>
                  </a:cubicBezTo>
                  <a:cubicBezTo>
                    <a:pt x="17" y="137"/>
                    <a:pt x="11" y="135"/>
                    <a:pt x="7" y="131"/>
                  </a:cubicBezTo>
                  <a:cubicBezTo>
                    <a:pt x="2" y="127"/>
                    <a:pt x="0" y="122"/>
                    <a:pt x="0" y="116"/>
                  </a:cubicBezTo>
                  <a:cubicBezTo>
                    <a:pt x="0" y="36"/>
                    <a:pt x="0" y="36"/>
                    <a:pt x="0" y="36"/>
                  </a:cubicBezTo>
                  <a:cubicBezTo>
                    <a:pt x="0" y="16"/>
                    <a:pt x="16" y="0"/>
                    <a:pt x="36" y="0"/>
                  </a:cubicBezTo>
                  <a:cubicBezTo>
                    <a:pt x="112" y="0"/>
                    <a:pt x="112" y="0"/>
                    <a:pt x="112" y="0"/>
                  </a:cubicBezTo>
                  <a:cubicBezTo>
                    <a:pt x="132" y="0"/>
                    <a:pt x="148" y="16"/>
                    <a:pt x="148" y="36"/>
                  </a:cubicBezTo>
                  <a:cubicBezTo>
                    <a:pt x="148" y="116"/>
                    <a:pt x="148" y="116"/>
                    <a:pt x="148" y="116"/>
                  </a:cubicBezTo>
                  <a:cubicBezTo>
                    <a:pt x="148" y="122"/>
                    <a:pt x="146" y="127"/>
                    <a:pt x="141" y="131"/>
                  </a:cubicBezTo>
                  <a:cubicBezTo>
                    <a:pt x="137" y="135"/>
                    <a:pt x="131" y="137"/>
                    <a:pt x="126" y="137"/>
                  </a:cubicBezTo>
                  <a:cubicBezTo>
                    <a:pt x="123" y="136"/>
                    <a:pt x="120" y="135"/>
                    <a:pt x="118" y="134"/>
                  </a:cubicBezTo>
                  <a:cubicBezTo>
                    <a:pt x="118" y="238"/>
                    <a:pt x="118" y="238"/>
                    <a:pt x="118" y="238"/>
                  </a:cubicBezTo>
                  <a:cubicBezTo>
                    <a:pt x="118" y="251"/>
                    <a:pt x="107" y="263"/>
                    <a:pt x="93" y="263"/>
                  </a:cubicBezTo>
                  <a:close/>
                  <a:moveTo>
                    <a:pt x="74" y="232"/>
                  </a:moveTo>
                  <a:cubicBezTo>
                    <a:pt x="77" y="232"/>
                    <a:pt x="80" y="235"/>
                    <a:pt x="80" y="238"/>
                  </a:cubicBezTo>
                  <a:cubicBezTo>
                    <a:pt x="80" y="245"/>
                    <a:pt x="86" y="252"/>
                    <a:pt x="93" y="252"/>
                  </a:cubicBezTo>
                  <a:cubicBezTo>
                    <a:pt x="101" y="252"/>
                    <a:pt x="107" y="245"/>
                    <a:pt x="107" y="238"/>
                  </a:cubicBezTo>
                  <a:cubicBezTo>
                    <a:pt x="107" y="115"/>
                    <a:pt x="107" y="115"/>
                    <a:pt x="107" y="115"/>
                  </a:cubicBezTo>
                  <a:cubicBezTo>
                    <a:pt x="107" y="112"/>
                    <a:pt x="109" y="110"/>
                    <a:pt x="112" y="110"/>
                  </a:cubicBezTo>
                  <a:cubicBezTo>
                    <a:pt x="115" y="110"/>
                    <a:pt x="118" y="112"/>
                    <a:pt x="118" y="115"/>
                  </a:cubicBezTo>
                  <a:cubicBezTo>
                    <a:pt x="118" y="121"/>
                    <a:pt x="122" y="125"/>
                    <a:pt x="127" y="126"/>
                  </a:cubicBezTo>
                  <a:cubicBezTo>
                    <a:pt x="129" y="126"/>
                    <a:pt x="132" y="125"/>
                    <a:pt x="134" y="123"/>
                  </a:cubicBezTo>
                  <a:cubicBezTo>
                    <a:pt x="136" y="121"/>
                    <a:pt x="137" y="119"/>
                    <a:pt x="137" y="116"/>
                  </a:cubicBezTo>
                  <a:cubicBezTo>
                    <a:pt x="137" y="36"/>
                    <a:pt x="137" y="36"/>
                    <a:pt x="137" y="36"/>
                  </a:cubicBezTo>
                  <a:cubicBezTo>
                    <a:pt x="137" y="22"/>
                    <a:pt x="126" y="11"/>
                    <a:pt x="112" y="11"/>
                  </a:cubicBezTo>
                  <a:cubicBezTo>
                    <a:pt x="36" y="11"/>
                    <a:pt x="36" y="11"/>
                    <a:pt x="36" y="11"/>
                  </a:cubicBezTo>
                  <a:cubicBezTo>
                    <a:pt x="22" y="11"/>
                    <a:pt x="11" y="22"/>
                    <a:pt x="11" y="36"/>
                  </a:cubicBezTo>
                  <a:cubicBezTo>
                    <a:pt x="11" y="116"/>
                    <a:pt x="11" y="116"/>
                    <a:pt x="11" y="116"/>
                  </a:cubicBezTo>
                  <a:cubicBezTo>
                    <a:pt x="11" y="119"/>
                    <a:pt x="12" y="121"/>
                    <a:pt x="14" y="123"/>
                  </a:cubicBezTo>
                  <a:cubicBezTo>
                    <a:pt x="16" y="125"/>
                    <a:pt x="19" y="126"/>
                    <a:pt x="22" y="126"/>
                  </a:cubicBezTo>
                  <a:cubicBezTo>
                    <a:pt x="26" y="125"/>
                    <a:pt x="30" y="121"/>
                    <a:pt x="30" y="115"/>
                  </a:cubicBezTo>
                  <a:cubicBezTo>
                    <a:pt x="30" y="112"/>
                    <a:pt x="33" y="110"/>
                    <a:pt x="36" y="110"/>
                  </a:cubicBezTo>
                  <a:cubicBezTo>
                    <a:pt x="39" y="110"/>
                    <a:pt x="41" y="112"/>
                    <a:pt x="41" y="115"/>
                  </a:cubicBezTo>
                  <a:cubicBezTo>
                    <a:pt x="41" y="238"/>
                    <a:pt x="41" y="238"/>
                    <a:pt x="41" y="238"/>
                  </a:cubicBezTo>
                  <a:cubicBezTo>
                    <a:pt x="41" y="245"/>
                    <a:pt x="47" y="252"/>
                    <a:pt x="55" y="252"/>
                  </a:cubicBezTo>
                  <a:cubicBezTo>
                    <a:pt x="62" y="252"/>
                    <a:pt x="69" y="245"/>
                    <a:pt x="69" y="238"/>
                  </a:cubicBezTo>
                  <a:cubicBezTo>
                    <a:pt x="69" y="235"/>
                    <a:pt x="71" y="232"/>
                    <a:pt x="74" y="2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0" name="Freeform 1371">
              <a:extLst>
                <a:ext uri="{FF2B5EF4-FFF2-40B4-BE49-F238E27FC236}">
                  <a16:creationId xmlns:a16="http://schemas.microsoft.com/office/drawing/2014/main" id="{43B68D9A-5347-E056-3DAB-5D37999B1029}"/>
                </a:ext>
              </a:extLst>
            </p:cNvPr>
            <p:cNvSpPr>
              <a:spLocks/>
            </p:cNvSpPr>
            <p:nvPr/>
          </p:nvSpPr>
          <p:spPr bwMode="auto">
            <a:xfrm>
              <a:off x="-4137009" y="1066181"/>
              <a:ext cx="92075" cy="11113"/>
            </a:xfrm>
            <a:custGeom>
              <a:avLst/>
              <a:gdLst>
                <a:gd name="T0" fmla="*/ 82 w 88"/>
                <a:gd name="T1" fmla="*/ 11 h 11"/>
                <a:gd name="T2" fmla="*/ 6 w 88"/>
                <a:gd name="T3" fmla="*/ 11 h 11"/>
                <a:gd name="T4" fmla="*/ 0 w 88"/>
                <a:gd name="T5" fmla="*/ 5 h 11"/>
                <a:gd name="T6" fmla="*/ 6 w 88"/>
                <a:gd name="T7" fmla="*/ 0 h 11"/>
                <a:gd name="T8" fmla="*/ 82 w 88"/>
                <a:gd name="T9" fmla="*/ 0 h 11"/>
                <a:gd name="T10" fmla="*/ 88 w 88"/>
                <a:gd name="T11" fmla="*/ 5 h 11"/>
                <a:gd name="T12" fmla="*/ 82 w 8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8" h="11">
                  <a:moveTo>
                    <a:pt x="82" y="11"/>
                  </a:moveTo>
                  <a:cubicBezTo>
                    <a:pt x="6" y="11"/>
                    <a:pt x="6" y="11"/>
                    <a:pt x="6" y="11"/>
                  </a:cubicBezTo>
                  <a:cubicBezTo>
                    <a:pt x="3" y="11"/>
                    <a:pt x="0" y="8"/>
                    <a:pt x="0" y="5"/>
                  </a:cubicBezTo>
                  <a:cubicBezTo>
                    <a:pt x="0" y="2"/>
                    <a:pt x="3" y="0"/>
                    <a:pt x="6" y="0"/>
                  </a:cubicBezTo>
                  <a:cubicBezTo>
                    <a:pt x="82" y="0"/>
                    <a:pt x="82" y="0"/>
                    <a:pt x="82" y="0"/>
                  </a:cubicBezTo>
                  <a:cubicBezTo>
                    <a:pt x="85" y="0"/>
                    <a:pt x="88" y="2"/>
                    <a:pt x="88" y="5"/>
                  </a:cubicBezTo>
                  <a:cubicBezTo>
                    <a:pt x="88" y="8"/>
                    <a:pt x="85" y="11"/>
                    <a:pt x="8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1" name="Freeform 1372">
              <a:extLst>
                <a:ext uri="{FF2B5EF4-FFF2-40B4-BE49-F238E27FC236}">
                  <a16:creationId xmlns:a16="http://schemas.microsoft.com/office/drawing/2014/main" id="{D480554C-2A20-F73E-4DAB-DDDDD9801227}"/>
                </a:ext>
              </a:extLst>
            </p:cNvPr>
            <p:cNvSpPr>
              <a:spLocks/>
            </p:cNvSpPr>
            <p:nvPr/>
          </p:nvSpPr>
          <p:spPr bwMode="auto">
            <a:xfrm>
              <a:off x="-4137017" y="1123332"/>
              <a:ext cx="12700" cy="68263"/>
            </a:xfrm>
            <a:custGeom>
              <a:avLst/>
              <a:gdLst>
                <a:gd name="T0" fmla="*/ 6 w 11"/>
                <a:gd name="T1" fmla="*/ 66 h 66"/>
                <a:gd name="T2" fmla="*/ 0 w 11"/>
                <a:gd name="T3" fmla="*/ 60 h 66"/>
                <a:gd name="T4" fmla="*/ 0 w 11"/>
                <a:gd name="T5" fmla="*/ 5 h 66"/>
                <a:gd name="T6" fmla="*/ 6 w 11"/>
                <a:gd name="T7" fmla="*/ 0 h 66"/>
                <a:gd name="T8" fmla="*/ 11 w 11"/>
                <a:gd name="T9" fmla="*/ 5 h 66"/>
                <a:gd name="T10" fmla="*/ 11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3" y="66"/>
                    <a:pt x="0" y="63"/>
                    <a:pt x="0" y="60"/>
                  </a:cubicBezTo>
                  <a:cubicBezTo>
                    <a:pt x="0" y="5"/>
                    <a:pt x="0" y="5"/>
                    <a:pt x="0" y="5"/>
                  </a:cubicBezTo>
                  <a:cubicBezTo>
                    <a:pt x="0" y="2"/>
                    <a:pt x="3" y="0"/>
                    <a:pt x="6" y="0"/>
                  </a:cubicBezTo>
                  <a:cubicBezTo>
                    <a:pt x="9" y="0"/>
                    <a:pt x="11" y="2"/>
                    <a:pt x="11" y="5"/>
                  </a:cubicBezTo>
                  <a:cubicBezTo>
                    <a:pt x="11" y="60"/>
                    <a:pt x="11" y="60"/>
                    <a:pt x="11" y="60"/>
                  </a:cubicBezTo>
                  <a:cubicBezTo>
                    <a:pt x="11" y="63"/>
                    <a:pt x="9" y="66"/>
                    <a:pt x="6"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2" name="Freeform 1373">
              <a:extLst>
                <a:ext uri="{FF2B5EF4-FFF2-40B4-BE49-F238E27FC236}">
                  <a16:creationId xmlns:a16="http://schemas.microsoft.com/office/drawing/2014/main" id="{12706165-7074-9DF5-D8D0-14541DAF1264}"/>
                </a:ext>
              </a:extLst>
            </p:cNvPr>
            <p:cNvSpPr>
              <a:spLocks/>
            </p:cNvSpPr>
            <p:nvPr/>
          </p:nvSpPr>
          <p:spPr bwMode="auto">
            <a:xfrm>
              <a:off x="-4056067" y="1123331"/>
              <a:ext cx="11113" cy="68263"/>
            </a:xfrm>
            <a:custGeom>
              <a:avLst/>
              <a:gdLst>
                <a:gd name="T0" fmla="*/ 5 w 11"/>
                <a:gd name="T1" fmla="*/ 66 h 66"/>
                <a:gd name="T2" fmla="*/ 0 w 11"/>
                <a:gd name="T3" fmla="*/ 60 h 66"/>
                <a:gd name="T4" fmla="*/ 0 w 11"/>
                <a:gd name="T5" fmla="*/ 5 h 66"/>
                <a:gd name="T6" fmla="*/ 5 w 11"/>
                <a:gd name="T7" fmla="*/ 0 h 66"/>
                <a:gd name="T8" fmla="*/ 11 w 11"/>
                <a:gd name="T9" fmla="*/ 5 h 66"/>
                <a:gd name="T10" fmla="*/ 11 w 11"/>
                <a:gd name="T11" fmla="*/ 60 h 66"/>
                <a:gd name="T12" fmla="*/ 5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5" y="66"/>
                  </a:moveTo>
                  <a:cubicBezTo>
                    <a:pt x="2" y="66"/>
                    <a:pt x="0" y="63"/>
                    <a:pt x="0" y="60"/>
                  </a:cubicBezTo>
                  <a:cubicBezTo>
                    <a:pt x="0" y="5"/>
                    <a:pt x="0" y="5"/>
                    <a:pt x="0" y="5"/>
                  </a:cubicBezTo>
                  <a:cubicBezTo>
                    <a:pt x="0" y="2"/>
                    <a:pt x="2" y="0"/>
                    <a:pt x="5" y="0"/>
                  </a:cubicBezTo>
                  <a:cubicBezTo>
                    <a:pt x="8" y="0"/>
                    <a:pt x="11" y="2"/>
                    <a:pt x="11" y="5"/>
                  </a:cubicBezTo>
                  <a:cubicBezTo>
                    <a:pt x="11" y="60"/>
                    <a:pt x="11" y="60"/>
                    <a:pt x="11" y="60"/>
                  </a:cubicBezTo>
                  <a:cubicBezTo>
                    <a:pt x="11" y="63"/>
                    <a:pt x="8" y="66"/>
                    <a:pt x="5"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3" name="Freeform 1374">
              <a:extLst>
                <a:ext uri="{FF2B5EF4-FFF2-40B4-BE49-F238E27FC236}">
                  <a16:creationId xmlns:a16="http://schemas.microsoft.com/office/drawing/2014/main" id="{7D7F79E1-80D8-C9DE-EC8E-2B9010AA51FC}"/>
                </a:ext>
              </a:extLst>
            </p:cNvPr>
            <p:cNvSpPr>
              <a:spLocks noEditPoints="1"/>
            </p:cNvSpPr>
            <p:nvPr/>
          </p:nvSpPr>
          <p:spPr bwMode="auto">
            <a:xfrm>
              <a:off x="-4122738" y="989980"/>
              <a:ext cx="65088" cy="65088"/>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44" name="Shape47_20200717_142846">
            <a:extLst>
              <a:ext uri="{FF2B5EF4-FFF2-40B4-BE49-F238E27FC236}">
                <a16:creationId xmlns:a16="http://schemas.microsoft.com/office/drawing/2014/main" id="{56D016F6-9CE3-EF82-7FC1-C770AE9FAFC1}"/>
              </a:ext>
            </a:extLst>
          </p:cNvPr>
          <p:cNvGrpSpPr>
            <a:grpSpLocks noChangeAspect="1"/>
          </p:cNvGrpSpPr>
          <p:nvPr/>
        </p:nvGrpSpPr>
        <p:grpSpPr>
          <a:xfrm>
            <a:off x="535537" y="3880386"/>
            <a:ext cx="676475" cy="508546"/>
            <a:chOff x="-4314827" y="3377580"/>
            <a:chExt cx="447677" cy="336544"/>
          </a:xfrm>
          <a:solidFill>
            <a:schemeClr val="accent1"/>
          </a:solidFill>
        </p:grpSpPr>
        <p:sp>
          <p:nvSpPr>
            <p:cNvPr id="145" name="Freeform 1448">
              <a:extLst>
                <a:ext uri="{FF2B5EF4-FFF2-40B4-BE49-F238E27FC236}">
                  <a16:creationId xmlns:a16="http://schemas.microsoft.com/office/drawing/2014/main" id="{429D64A3-A74F-14A5-4CF7-4A0BD769152E}"/>
                </a:ext>
              </a:extLst>
            </p:cNvPr>
            <p:cNvSpPr>
              <a:spLocks/>
            </p:cNvSpPr>
            <p:nvPr/>
          </p:nvSpPr>
          <p:spPr bwMode="auto">
            <a:xfrm>
              <a:off x="-4008438" y="3428376"/>
              <a:ext cx="69850" cy="103188"/>
            </a:xfrm>
            <a:custGeom>
              <a:avLst/>
              <a:gdLst>
                <a:gd name="T0" fmla="*/ 33 w 68"/>
                <a:gd name="T1" fmla="*/ 100 h 100"/>
                <a:gd name="T2" fmla="*/ 1 w 68"/>
                <a:gd name="T3" fmla="*/ 84 h 100"/>
                <a:gd name="T4" fmla="*/ 3 w 68"/>
                <a:gd name="T5" fmla="*/ 77 h 100"/>
                <a:gd name="T6" fmla="*/ 10 w 68"/>
                <a:gd name="T7" fmla="*/ 78 h 100"/>
                <a:gd name="T8" fmla="*/ 47 w 68"/>
                <a:gd name="T9" fmla="*/ 86 h 100"/>
                <a:gd name="T10" fmla="*/ 48 w 68"/>
                <a:gd name="T11" fmla="*/ 86 h 100"/>
                <a:gd name="T12" fmla="*/ 56 w 68"/>
                <a:gd name="T13" fmla="*/ 71 h 100"/>
                <a:gd name="T14" fmla="*/ 44 w 68"/>
                <a:gd name="T15" fmla="*/ 57 h 100"/>
                <a:gd name="T16" fmla="*/ 20 w 68"/>
                <a:gd name="T17" fmla="*/ 50 h 100"/>
                <a:gd name="T18" fmla="*/ 1 w 68"/>
                <a:gd name="T19" fmla="*/ 25 h 100"/>
                <a:gd name="T20" fmla="*/ 9 w 68"/>
                <a:gd name="T21" fmla="*/ 8 h 100"/>
                <a:gd name="T22" fmla="*/ 34 w 68"/>
                <a:gd name="T23" fmla="*/ 0 h 100"/>
                <a:gd name="T24" fmla="*/ 67 w 68"/>
                <a:gd name="T25" fmla="*/ 23 h 100"/>
                <a:gd name="T26" fmla="*/ 63 w 68"/>
                <a:gd name="T27" fmla="*/ 29 h 100"/>
                <a:gd name="T28" fmla="*/ 56 w 68"/>
                <a:gd name="T29" fmla="*/ 26 h 100"/>
                <a:gd name="T30" fmla="*/ 34 w 68"/>
                <a:gd name="T31" fmla="*/ 11 h 100"/>
                <a:gd name="T32" fmla="*/ 16 w 68"/>
                <a:gd name="T33" fmla="*/ 16 h 100"/>
                <a:gd name="T34" fmla="*/ 12 w 68"/>
                <a:gd name="T35" fmla="*/ 25 h 100"/>
                <a:gd name="T36" fmla="*/ 23 w 68"/>
                <a:gd name="T37" fmla="*/ 39 h 100"/>
                <a:gd name="T38" fmla="*/ 47 w 68"/>
                <a:gd name="T39" fmla="*/ 46 h 100"/>
                <a:gd name="T40" fmla="*/ 66 w 68"/>
                <a:gd name="T41" fmla="*/ 70 h 100"/>
                <a:gd name="T42" fmla="*/ 52 w 68"/>
                <a:gd name="T43" fmla="*/ 96 h 100"/>
                <a:gd name="T44" fmla="*/ 33 w 68"/>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100">
                  <a:moveTo>
                    <a:pt x="33" y="100"/>
                  </a:moveTo>
                  <a:cubicBezTo>
                    <a:pt x="23" y="100"/>
                    <a:pt x="11" y="96"/>
                    <a:pt x="1" y="84"/>
                  </a:cubicBezTo>
                  <a:cubicBezTo>
                    <a:pt x="0" y="82"/>
                    <a:pt x="0" y="78"/>
                    <a:pt x="3" y="77"/>
                  </a:cubicBezTo>
                  <a:cubicBezTo>
                    <a:pt x="5" y="75"/>
                    <a:pt x="8" y="75"/>
                    <a:pt x="10" y="78"/>
                  </a:cubicBezTo>
                  <a:cubicBezTo>
                    <a:pt x="25" y="97"/>
                    <a:pt x="47" y="86"/>
                    <a:pt x="47" y="86"/>
                  </a:cubicBezTo>
                  <a:cubicBezTo>
                    <a:pt x="48" y="86"/>
                    <a:pt x="48" y="86"/>
                    <a:pt x="48" y="86"/>
                  </a:cubicBezTo>
                  <a:cubicBezTo>
                    <a:pt x="49" y="85"/>
                    <a:pt x="56" y="82"/>
                    <a:pt x="56" y="71"/>
                  </a:cubicBezTo>
                  <a:cubicBezTo>
                    <a:pt x="55" y="60"/>
                    <a:pt x="44" y="57"/>
                    <a:pt x="44" y="57"/>
                  </a:cubicBezTo>
                  <a:cubicBezTo>
                    <a:pt x="44" y="57"/>
                    <a:pt x="32" y="53"/>
                    <a:pt x="20" y="50"/>
                  </a:cubicBezTo>
                  <a:cubicBezTo>
                    <a:pt x="7" y="46"/>
                    <a:pt x="1" y="38"/>
                    <a:pt x="1" y="25"/>
                  </a:cubicBezTo>
                  <a:cubicBezTo>
                    <a:pt x="1" y="18"/>
                    <a:pt x="4" y="12"/>
                    <a:pt x="9" y="8"/>
                  </a:cubicBezTo>
                  <a:cubicBezTo>
                    <a:pt x="14" y="3"/>
                    <a:pt x="23" y="0"/>
                    <a:pt x="34" y="0"/>
                  </a:cubicBezTo>
                  <a:cubicBezTo>
                    <a:pt x="55" y="1"/>
                    <a:pt x="64" y="15"/>
                    <a:pt x="67" y="23"/>
                  </a:cubicBezTo>
                  <a:cubicBezTo>
                    <a:pt x="67" y="26"/>
                    <a:pt x="66" y="29"/>
                    <a:pt x="63" y="29"/>
                  </a:cubicBezTo>
                  <a:cubicBezTo>
                    <a:pt x="60" y="30"/>
                    <a:pt x="57" y="29"/>
                    <a:pt x="56" y="26"/>
                  </a:cubicBezTo>
                  <a:cubicBezTo>
                    <a:pt x="56" y="25"/>
                    <a:pt x="51" y="12"/>
                    <a:pt x="34" y="11"/>
                  </a:cubicBezTo>
                  <a:cubicBezTo>
                    <a:pt x="26" y="11"/>
                    <a:pt x="20" y="13"/>
                    <a:pt x="16" y="16"/>
                  </a:cubicBezTo>
                  <a:cubicBezTo>
                    <a:pt x="13" y="18"/>
                    <a:pt x="12" y="22"/>
                    <a:pt x="12" y="25"/>
                  </a:cubicBezTo>
                  <a:cubicBezTo>
                    <a:pt x="12" y="31"/>
                    <a:pt x="13" y="36"/>
                    <a:pt x="23" y="39"/>
                  </a:cubicBezTo>
                  <a:cubicBezTo>
                    <a:pt x="35" y="43"/>
                    <a:pt x="47" y="46"/>
                    <a:pt x="47" y="46"/>
                  </a:cubicBezTo>
                  <a:cubicBezTo>
                    <a:pt x="47" y="46"/>
                    <a:pt x="65" y="52"/>
                    <a:pt x="66" y="70"/>
                  </a:cubicBezTo>
                  <a:cubicBezTo>
                    <a:pt x="68" y="85"/>
                    <a:pt x="58" y="93"/>
                    <a:pt x="52" y="96"/>
                  </a:cubicBezTo>
                  <a:cubicBezTo>
                    <a:pt x="48" y="98"/>
                    <a:pt x="41" y="100"/>
                    <a:pt x="33"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6" name="Freeform 1449">
              <a:extLst>
                <a:ext uri="{FF2B5EF4-FFF2-40B4-BE49-F238E27FC236}">
                  <a16:creationId xmlns:a16="http://schemas.microsoft.com/office/drawing/2014/main" id="{D59751AC-986E-A420-66DE-08ABE5A7AEB3}"/>
                </a:ext>
              </a:extLst>
            </p:cNvPr>
            <p:cNvSpPr>
              <a:spLocks/>
            </p:cNvSpPr>
            <p:nvPr/>
          </p:nvSpPr>
          <p:spPr bwMode="auto">
            <a:xfrm>
              <a:off x="-3978276" y="3409326"/>
              <a:ext cx="11113" cy="30163"/>
            </a:xfrm>
            <a:custGeom>
              <a:avLst/>
              <a:gdLst>
                <a:gd name="T0" fmla="*/ 5 w 11"/>
                <a:gd name="T1" fmla="*/ 29 h 29"/>
                <a:gd name="T2" fmla="*/ 0 w 11"/>
                <a:gd name="T3" fmla="*/ 24 h 29"/>
                <a:gd name="T4" fmla="*/ 0 w 11"/>
                <a:gd name="T5" fmla="*/ 5 h 29"/>
                <a:gd name="T6" fmla="*/ 5 w 11"/>
                <a:gd name="T7" fmla="*/ 0 h 29"/>
                <a:gd name="T8" fmla="*/ 11 w 11"/>
                <a:gd name="T9" fmla="*/ 5 h 29"/>
                <a:gd name="T10" fmla="*/ 11 w 11"/>
                <a:gd name="T11" fmla="*/ 24 h 29"/>
                <a:gd name="T12" fmla="*/ 5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5" y="29"/>
                  </a:moveTo>
                  <a:cubicBezTo>
                    <a:pt x="2" y="29"/>
                    <a:pt x="0" y="27"/>
                    <a:pt x="0" y="24"/>
                  </a:cubicBezTo>
                  <a:cubicBezTo>
                    <a:pt x="0" y="5"/>
                    <a:pt x="0" y="5"/>
                    <a:pt x="0" y="5"/>
                  </a:cubicBezTo>
                  <a:cubicBezTo>
                    <a:pt x="0" y="2"/>
                    <a:pt x="2" y="0"/>
                    <a:pt x="5" y="0"/>
                  </a:cubicBezTo>
                  <a:cubicBezTo>
                    <a:pt x="8" y="0"/>
                    <a:pt x="11" y="2"/>
                    <a:pt x="11" y="5"/>
                  </a:cubicBezTo>
                  <a:cubicBezTo>
                    <a:pt x="11" y="24"/>
                    <a:pt x="11" y="24"/>
                    <a:pt x="11" y="24"/>
                  </a:cubicBezTo>
                  <a:cubicBezTo>
                    <a:pt x="11" y="27"/>
                    <a:pt x="8" y="29"/>
                    <a:pt x="5"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7" name="Freeform 1450">
              <a:extLst>
                <a:ext uri="{FF2B5EF4-FFF2-40B4-BE49-F238E27FC236}">
                  <a16:creationId xmlns:a16="http://schemas.microsoft.com/office/drawing/2014/main" id="{0A434BCF-DA2A-F119-77FB-99D1424DCA0B}"/>
                </a:ext>
              </a:extLst>
            </p:cNvPr>
            <p:cNvSpPr>
              <a:spLocks/>
            </p:cNvSpPr>
            <p:nvPr/>
          </p:nvSpPr>
          <p:spPr bwMode="auto">
            <a:xfrm>
              <a:off x="-3978276" y="3522039"/>
              <a:ext cx="11113" cy="30163"/>
            </a:xfrm>
            <a:custGeom>
              <a:avLst/>
              <a:gdLst>
                <a:gd name="T0" fmla="*/ 5 w 11"/>
                <a:gd name="T1" fmla="*/ 30 h 30"/>
                <a:gd name="T2" fmla="*/ 0 w 11"/>
                <a:gd name="T3" fmla="*/ 24 h 30"/>
                <a:gd name="T4" fmla="*/ 0 w 11"/>
                <a:gd name="T5" fmla="*/ 6 h 30"/>
                <a:gd name="T6" fmla="*/ 5 w 11"/>
                <a:gd name="T7" fmla="*/ 0 h 30"/>
                <a:gd name="T8" fmla="*/ 11 w 11"/>
                <a:gd name="T9" fmla="*/ 6 h 30"/>
                <a:gd name="T10" fmla="*/ 11 w 11"/>
                <a:gd name="T11" fmla="*/ 24 h 30"/>
                <a:gd name="T12" fmla="*/ 5 w 1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5" y="30"/>
                  </a:moveTo>
                  <a:cubicBezTo>
                    <a:pt x="2" y="30"/>
                    <a:pt x="0" y="27"/>
                    <a:pt x="0" y="24"/>
                  </a:cubicBezTo>
                  <a:cubicBezTo>
                    <a:pt x="0" y="6"/>
                    <a:pt x="0" y="6"/>
                    <a:pt x="0" y="6"/>
                  </a:cubicBezTo>
                  <a:cubicBezTo>
                    <a:pt x="0" y="3"/>
                    <a:pt x="2" y="0"/>
                    <a:pt x="5" y="0"/>
                  </a:cubicBezTo>
                  <a:cubicBezTo>
                    <a:pt x="8" y="0"/>
                    <a:pt x="11" y="3"/>
                    <a:pt x="11" y="6"/>
                  </a:cubicBezTo>
                  <a:cubicBezTo>
                    <a:pt x="11" y="24"/>
                    <a:pt x="11" y="24"/>
                    <a:pt x="11" y="24"/>
                  </a:cubicBezTo>
                  <a:cubicBezTo>
                    <a:pt x="11" y="27"/>
                    <a:pt x="8" y="30"/>
                    <a:pt x="5"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8" name="Freeform 1451">
              <a:extLst>
                <a:ext uri="{FF2B5EF4-FFF2-40B4-BE49-F238E27FC236}">
                  <a16:creationId xmlns:a16="http://schemas.microsoft.com/office/drawing/2014/main" id="{C3A0655A-3351-DD83-CA51-96AC726D15B2}"/>
                </a:ext>
              </a:extLst>
            </p:cNvPr>
            <p:cNvSpPr>
              <a:spLocks noEditPoints="1"/>
            </p:cNvSpPr>
            <p:nvPr/>
          </p:nvSpPr>
          <p:spPr bwMode="auto">
            <a:xfrm>
              <a:off x="-4313237" y="3477587"/>
              <a:ext cx="344488" cy="236537"/>
            </a:xfrm>
            <a:custGeom>
              <a:avLst/>
              <a:gdLst>
                <a:gd name="T0" fmla="*/ 328 w 333"/>
                <a:gd name="T1" fmla="*/ 228 h 228"/>
                <a:gd name="T2" fmla="*/ 5 w 333"/>
                <a:gd name="T3" fmla="*/ 228 h 228"/>
                <a:gd name="T4" fmla="*/ 0 w 333"/>
                <a:gd name="T5" fmla="*/ 222 h 228"/>
                <a:gd name="T6" fmla="*/ 0 w 333"/>
                <a:gd name="T7" fmla="*/ 6 h 228"/>
                <a:gd name="T8" fmla="*/ 3 w 333"/>
                <a:gd name="T9" fmla="*/ 1 h 228"/>
                <a:gd name="T10" fmla="*/ 9 w 333"/>
                <a:gd name="T11" fmla="*/ 2 h 228"/>
                <a:gd name="T12" fmla="*/ 166 w 333"/>
                <a:gd name="T13" fmla="*/ 146 h 228"/>
                <a:gd name="T14" fmla="*/ 252 w 333"/>
                <a:gd name="T15" fmla="*/ 68 h 228"/>
                <a:gd name="T16" fmla="*/ 260 w 333"/>
                <a:gd name="T17" fmla="*/ 68 h 228"/>
                <a:gd name="T18" fmla="*/ 328 w 333"/>
                <a:gd name="T19" fmla="*/ 98 h 228"/>
                <a:gd name="T20" fmla="*/ 333 w 333"/>
                <a:gd name="T21" fmla="*/ 104 h 228"/>
                <a:gd name="T22" fmla="*/ 333 w 333"/>
                <a:gd name="T23" fmla="*/ 222 h 228"/>
                <a:gd name="T24" fmla="*/ 328 w 333"/>
                <a:gd name="T25" fmla="*/ 228 h 228"/>
                <a:gd name="T26" fmla="*/ 18 w 333"/>
                <a:gd name="T27" fmla="*/ 217 h 228"/>
                <a:gd name="T28" fmla="*/ 314 w 333"/>
                <a:gd name="T29" fmla="*/ 217 h 228"/>
                <a:gd name="T30" fmla="*/ 210 w 333"/>
                <a:gd name="T31" fmla="*/ 121 h 228"/>
                <a:gd name="T32" fmla="*/ 170 w 333"/>
                <a:gd name="T33" fmla="*/ 157 h 228"/>
                <a:gd name="T34" fmla="*/ 163 w 333"/>
                <a:gd name="T35" fmla="*/ 157 h 228"/>
                <a:gd name="T36" fmla="*/ 123 w 333"/>
                <a:gd name="T37" fmla="*/ 121 h 228"/>
                <a:gd name="T38" fmla="*/ 18 w 333"/>
                <a:gd name="T39" fmla="*/ 217 h 228"/>
                <a:gd name="T40" fmla="*/ 11 w 333"/>
                <a:gd name="T41" fmla="*/ 19 h 228"/>
                <a:gd name="T42" fmla="*/ 11 w 333"/>
                <a:gd name="T43" fmla="*/ 209 h 228"/>
                <a:gd name="T44" fmla="*/ 115 w 333"/>
                <a:gd name="T45" fmla="*/ 114 h 228"/>
                <a:gd name="T46" fmla="*/ 11 w 333"/>
                <a:gd name="T47" fmla="*/ 19 h 228"/>
                <a:gd name="T48" fmla="*/ 218 w 333"/>
                <a:gd name="T49" fmla="*/ 114 h 228"/>
                <a:gd name="T50" fmla="*/ 322 w 333"/>
                <a:gd name="T51" fmla="*/ 209 h 228"/>
                <a:gd name="T52" fmla="*/ 322 w 333"/>
                <a:gd name="T53" fmla="*/ 109 h 228"/>
                <a:gd name="T54" fmla="*/ 256 w 333"/>
                <a:gd name="T55" fmla="*/ 80 h 228"/>
                <a:gd name="T56" fmla="*/ 218 w 333"/>
                <a:gd name="T57"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228">
                  <a:moveTo>
                    <a:pt x="328" y="228"/>
                  </a:moveTo>
                  <a:cubicBezTo>
                    <a:pt x="5" y="228"/>
                    <a:pt x="5" y="228"/>
                    <a:pt x="5" y="228"/>
                  </a:cubicBezTo>
                  <a:cubicBezTo>
                    <a:pt x="2" y="228"/>
                    <a:pt x="0" y="225"/>
                    <a:pt x="0" y="222"/>
                  </a:cubicBezTo>
                  <a:cubicBezTo>
                    <a:pt x="0" y="6"/>
                    <a:pt x="0" y="6"/>
                    <a:pt x="0" y="6"/>
                  </a:cubicBezTo>
                  <a:cubicBezTo>
                    <a:pt x="0" y="4"/>
                    <a:pt x="1" y="2"/>
                    <a:pt x="3" y="1"/>
                  </a:cubicBezTo>
                  <a:cubicBezTo>
                    <a:pt x="5" y="0"/>
                    <a:pt x="7" y="1"/>
                    <a:pt x="9" y="2"/>
                  </a:cubicBezTo>
                  <a:cubicBezTo>
                    <a:pt x="166" y="146"/>
                    <a:pt x="166" y="146"/>
                    <a:pt x="166" y="146"/>
                  </a:cubicBezTo>
                  <a:cubicBezTo>
                    <a:pt x="252" y="68"/>
                    <a:pt x="252" y="68"/>
                    <a:pt x="252" y="68"/>
                  </a:cubicBezTo>
                  <a:cubicBezTo>
                    <a:pt x="254" y="66"/>
                    <a:pt x="258" y="66"/>
                    <a:pt x="260" y="68"/>
                  </a:cubicBezTo>
                  <a:cubicBezTo>
                    <a:pt x="277" y="87"/>
                    <a:pt x="302" y="98"/>
                    <a:pt x="328" y="98"/>
                  </a:cubicBezTo>
                  <a:cubicBezTo>
                    <a:pt x="331" y="98"/>
                    <a:pt x="333" y="101"/>
                    <a:pt x="333" y="104"/>
                  </a:cubicBezTo>
                  <a:cubicBezTo>
                    <a:pt x="333" y="222"/>
                    <a:pt x="333" y="222"/>
                    <a:pt x="333" y="222"/>
                  </a:cubicBezTo>
                  <a:cubicBezTo>
                    <a:pt x="333" y="225"/>
                    <a:pt x="331" y="228"/>
                    <a:pt x="328" y="228"/>
                  </a:cubicBezTo>
                  <a:close/>
                  <a:moveTo>
                    <a:pt x="18" y="217"/>
                  </a:moveTo>
                  <a:cubicBezTo>
                    <a:pt x="314" y="217"/>
                    <a:pt x="314" y="217"/>
                    <a:pt x="314" y="217"/>
                  </a:cubicBezTo>
                  <a:cubicBezTo>
                    <a:pt x="210" y="121"/>
                    <a:pt x="210" y="121"/>
                    <a:pt x="210" y="121"/>
                  </a:cubicBezTo>
                  <a:cubicBezTo>
                    <a:pt x="170" y="157"/>
                    <a:pt x="170" y="157"/>
                    <a:pt x="170" y="157"/>
                  </a:cubicBezTo>
                  <a:cubicBezTo>
                    <a:pt x="168" y="159"/>
                    <a:pt x="165" y="159"/>
                    <a:pt x="163" y="157"/>
                  </a:cubicBezTo>
                  <a:cubicBezTo>
                    <a:pt x="123" y="121"/>
                    <a:pt x="123" y="121"/>
                    <a:pt x="123" y="121"/>
                  </a:cubicBezTo>
                  <a:lnTo>
                    <a:pt x="18" y="217"/>
                  </a:lnTo>
                  <a:close/>
                  <a:moveTo>
                    <a:pt x="11" y="19"/>
                  </a:moveTo>
                  <a:cubicBezTo>
                    <a:pt x="11" y="209"/>
                    <a:pt x="11" y="209"/>
                    <a:pt x="11" y="209"/>
                  </a:cubicBezTo>
                  <a:cubicBezTo>
                    <a:pt x="115" y="114"/>
                    <a:pt x="115" y="114"/>
                    <a:pt x="115" y="114"/>
                  </a:cubicBezTo>
                  <a:lnTo>
                    <a:pt x="11" y="19"/>
                  </a:lnTo>
                  <a:close/>
                  <a:moveTo>
                    <a:pt x="218" y="114"/>
                  </a:moveTo>
                  <a:cubicBezTo>
                    <a:pt x="322" y="209"/>
                    <a:pt x="322" y="209"/>
                    <a:pt x="322" y="209"/>
                  </a:cubicBezTo>
                  <a:cubicBezTo>
                    <a:pt x="322" y="109"/>
                    <a:pt x="322" y="109"/>
                    <a:pt x="322" y="109"/>
                  </a:cubicBezTo>
                  <a:cubicBezTo>
                    <a:pt x="297" y="108"/>
                    <a:pt x="273" y="97"/>
                    <a:pt x="256" y="80"/>
                  </a:cubicBezTo>
                  <a:lnTo>
                    <a:pt x="218" y="11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49" name="Freeform 1452">
              <a:extLst>
                <a:ext uri="{FF2B5EF4-FFF2-40B4-BE49-F238E27FC236}">
                  <a16:creationId xmlns:a16="http://schemas.microsoft.com/office/drawing/2014/main" id="{59CD73E1-C774-B8E2-83AA-68908FCAC60B}"/>
                </a:ext>
              </a:extLst>
            </p:cNvPr>
            <p:cNvSpPr>
              <a:spLocks noEditPoints="1"/>
            </p:cNvSpPr>
            <p:nvPr/>
          </p:nvSpPr>
          <p:spPr bwMode="auto">
            <a:xfrm>
              <a:off x="-4314827" y="3477591"/>
              <a:ext cx="271463" cy="165100"/>
            </a:xfrm>
            <a:custGeom>
              <a:avLst/>
              <a:gdLst>
                <a:gd name="T0" fmla="*/ 167 w 262"/>
                <a:gd name="T1" fmla="*/ 158 h 158"/>
                <a:gd name="T2" fmla="*/ 164 w 262"/>
                <a:gd name="T3" fmla="*/ 156 h 158"/>
                <a:gd name="T4" fmla="*/ 3 w 262"/>
                <a:gd name="T5" fmla="*/ 9 h 158"/>
                <a:gd name="T6" fmla="*/ 1 w 262"/>
                <a:gd name="T7" fmla="*/ 3 h 158"/>
                <a:gd name="T8" fmla="*/ 6 w 262"/>
                <a:gd name="T9" fmla="*/ 0 h 158"/>
                <a:gd name="T10" fmla="*/ 231 w 262"/>
                <a:gd name="T11" fmla="*/ 0 h 158"/>
                <a:gd name="T12" fmla="*/ 237 w 262"/>
                <a:gd name="T13" fmla="*/ 5 h 158"/>
                <a:gd name="T14" fmla="*/ 261 w 262"/>
                <a:gd name="T15" fmla="*/ 67 h 158"/>
                <a:gd name="T16" fmla="*/ 262 w 262"/>
                <a:gd name="T17" fmla="*/ 71 h 158"/>
                <a:gd name="T18" fmla="*/ 260 w 262"/>
                <a:gd name="T19" fmla="*/ 75 h 158"/>
                <a:gd name="T20" fmla="*/ 171 w 262"/>
                <a:gd name="T21" fmla="*/ 156 h 158"/>
                <a:gd name="T22" fmla="*/ 167 w 262"/>
                <a:gd name="T23" fmla="*/ 158 h 158"/>
                <a:gd name="T24" fmla="*/ 20 w 262"/>
                <a:gd name="T25" fmla="*/ 11 h 158"/>
                <a:gd name="T26" fmla="*/ 167 w 262"/>
                <a:gd name="T27" fmla="*/ 145 h 158"/>
                <a:gd name="T28" fmla="*/ 249 w 262"/>
                <a:gd name="T29" fmla="*/ 70 h 158"/>
                <a:gd name="T30" fmla="*/ 226 w 262"/>
                <a:gd name="T31" fmla="*/ 11 h 158"/>
                <a:gd name="T32" fmla="*/ 20 w 262"/>
                <a:gd name="T33"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2" h="158">
                  <a:moveTo>
                    <a:pt x="167" y="158"/>
                  </a:moveTo>
                  <a:cubicBezTo>
                    <a:pt x="166" y="158"/>
                    <a:pt x="165" y="157"/>
                    <a:pt x="164" y="156"/>
                  </a:cubicBezTo>
                  <a:cubicBezTo>
                    <a:pt x="3" y="9"/>
                    <a:pt x="3" y="9"/>
                    <a:pt x="3" y="9"/>
                  </a:cubicBezTo>
                  <a:cubicBezTo>
                    <a:pt x="1" y="8"/>
                    <a:pt x="0" y="5"/>
                    <a:pt x="1" y="3"/>
                  </a:cubicBezTo>
                  <a:cubicBezTo>
                    <a:pt x="2" y="1"/>
                    <a:pt x="4" y="0"/>
                    <a:pt x="6" y="0"/>
                  </a:cubicBezTo>
                  <a:cubicBezTo>
                    <a:pt x="231" y="0"/>
                    <a:pt x="231" y="0"/>
                    <a:pt x="231" y="0"/>
                  </a:cubicBezTo>
                  <a:cubicBezTo>
                    <a:pt x="234" y="0"/>
                    <a:pt x="237" y="2"/>
                    <a:pt x="237" y="5"/>
                  </a:cubicBezTo>
                  <a:cubicBezTo>
                    <a:pt x="237" y="28"/>
                    <a:pt x="245" y="50"/>
                    <a:pt x="261" y="67"/>
                  </a:cubicBezTo>
                  <a:cubicBezTo>
                    <a:pt x="262" y="68"/>
                    <a:pt x="262" y="70"/>
                    <a:pt x="262" y="71"/>
                  </a:cubicBezTo>
                  <a:cubicBezTo>
                    <a:pt x="262" y="73"/>
                    <a:pt x="262" y="74"/>
                    <a:pt x="260" y="75"/>
                  </a:cubicBezTo>
                  <a:cubicBezTo>
                    <a:pt x="171" y="156"/>
                    <a:pt x="171" y="156"/>
                    <a:pt x="171" y="156"/>
                  </a:cubicBezTo>
                  <a:cubicBezTo>
                    <a:pt x="170" y="157"/>
                    <a:pt x="169" y="158"/>
                    <a:pt x="167" y="158"/>
                  </a:cubicBezTo>
                  <a:close/>
                  <a:moveTo>
                    <a:pt x="20" y="11"/>
                  </a:moveTo>
                  <a:cubicBezTo>
                    <a:pt x="167" y="145"/>
                    <a:pt x="167" y="145"/>
                    <a:pt x="167" y="145"/>
                  </a:cubicBezTo>
                  <a:cubicBezTo>
                    <a:pt x="249" y="70"/>
                    <a:pt x="249" y="70"/>
                    <a:pt x="249" y="70"/>
                  </a:cubicBezTo>
                  <a:cubicBezTo>
                    <a:pt x="235" y="53"/>
                    <a:pt x="227" y="33"/>
                    <a:pt x="226" y="11"/>
                  </a:cubicBezTo>
                  <a:lnTo>
                    <a:pt x="20" y="1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0" name="Freeform 1453">
              <a:extLst>
                <a:ext uri="{FF2B5EF4-FFF2-40B4-BE49-F238E27FC236}">
                  <a16:creationId xmlns:a16="http://schemas.microsoft.com/office/drawing/2014/main" id="{78DB935D-64CB-D25E-0E1B-3E3BD09CB55F}"/>
                </a:ext>
              </a:extLst>
            </p:cNvPr>
            <p:cNvSpPr>
              <a:spLocks noEditPoints="1"/>
            </p:cNvSpPr>
            <p:nvPr/>
          </p:nvSpPr>
          <p:spPr bwMode="auto">
            <a:xfrm>
              <a:off x="-4079875" y="3377580"/>
              <a:ext cx="212725" cy="212725"/>
            </a:xfrm>
            <a:custGeom>
              <a:avLst/>
              <a:gdLst>
                <a:gd name="T0" fmla="*/ 103 w 205"/>
                <a:gd name="T1" fmla="*/ 205 h 205"/>
                <a:gd name="T2" fmla="*/ 27 w 205"/>
                <a:gd name="T3" fmla="*/ 172 h 205"/>
                <a:gd name="T4" fmla="*/ 0 w 205"/>
                <a:gd name="T5" fmla="*/ 102 h 205"/>
                <a:gd name="T6" fmla="*/ 103 w 205"/>
                <a:gd name="T7" fmla="*/ 0 h 205"/>
                <a:gd name="T8" fmla="*/ 205 w 205"/>
                <a:gd name="T9" fmla="*/ 102 h 205"/>
                <a:gd name="T10" fmla="*/ 103 w 205"/>
                <a:gd name="T11" fmla="*/ 205 h 205"/>
                <a:gd name="T12" fmla="*/ 103 w 205"/>
                <a:gd name="T13" fmla="*/ 11 h 205"/>
                <a:gd name="T14" fmla="*/ 11 w 205"/>
                <a:gd name="T15" fmla="*/ 102 h 205"/>
                <a:gd name="T16" fmla="*/ 35 w 205"/>
                <a:gd name="T17" fmla="*/ 164 h 205"/>
                <a:gd name="T18" fmla="*/ 103 w 205"/>
                <a:gd name="T19" fmla="*/ 194 h 205"/>
                <a:gd name="T20" fmla="*/ 194 w 205"/>
                <a:gd name="T21" fmla="*/ 102 h 205"/>
                <a:gd name="T22" fmla="*/ 103 w 205"/>
                <a:gd name="T23" fmla="*/ 1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205">
                  <a:moveTo>
                    <a:pt x="103" y="205"/>
                  </a:moveTo>
                  <a:cubicBezTo>
                    <a:pt x="74" y="205"/>
                    <a:pt x="46" y="193"/>
                    <a:pt x="27" y="172"/>
                  </a:cubicBezTo>
                  <a:cubicBezTo>
                    <a:pt x="9" y="153"/>
                    <a:pt x="0" y="128"/>
                    <a:pt x="0" y="102"/>
                  </a:cubicBezTo>
                  <a:cubicBezTo>
                    <a:pt x="0" y="46"/>
                    <a:pt x="46" y="0"/>
                    <a:pt x="103" y="0"/>
                  </a:cubicBezTo>
                  <a:cubicBezTo>
                    <a:pt x="159" y="0"/>
                    <a:pt x="205" y="46"/>
                    <a:pt x="205" y="102"/>
                  </a:cubicBezTo>
                  <a:cubicBezTo>
                    <a:pt x="205" y="159"/>
                    <a:pt x="159" y="205"/>
                    <a:pt x="103" y="205"/>
                  </a:cubicBezTo>
                  <a:close/>
                  <a:moveTo>
                    <a:pt x="103" y="11"/>
                  </a:moveTo>
                  <a:cubicBezTo>
                    <a:pt x="52" y="11"/>
                    <a:pt x="11" y="52"/>
                    <a:pt x="11" y="102"/>
                  </a:cubicBezTo>
                  <a:cubicBezTo>
                    <a:pt x="11" y="125"/>
                    <a:pt x="19" y="147"/>
                    <a:pt x="35" y="164"/>
                  </a:cubicBezTo>
                  <a:cubicBezTo>
                    <a:pt x="52" y="183"/>
                    <a:pt x="77" y="194"/>
                    <a:pt x="103" y="194"/>
                  </a:cubicBezTo>
                  <a:cubicBezTo>
                    <a:pt x="153" y="194"/>
                    <a:pt x="194" y="153"/>
                    <a:pt x="194" y="102"/>
                  </a:cubicBezTo>
                  <a:cubicBezTo>
                    <a:pt x="194" y="52"/>
                    <a:pt x="153" y="11"/>
                    <a:pt x="103"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51" name="Shape54_20200717_142846">
            <a:extLst>
              <a:ext uri="{FF2B5EF4-FFF2-40B4-BE49-F238E27FC236}">
                <a16:creationId xmlns:a16="http://schemas.microsoft.com/office/drawing/2014/main" id="{386BE395-0EB2-C7E5-B69C-114A9C681B22}"/>
              </a:ext>
            </a:extLst>
          </p:cNvPr>
          <p:cNvGrpSpPr>
            <a:grpSpLocks noChangeAspect="1"/>
          </p:cNvGrpSpPr>
          <p:nvPr/>
        </p:nvGrpSpPr>
        <p:grpSpPr>
          <a:xfrm>
            <a:off x="608700" y="2565229"/>
            <a:ext cx="530131" cy="527748"/>
            <a:chOff x="-2055801" y="1783731"/>
            <a:chExt cx="350826" cy="349251"/>
          </a:xfrm>
          <a:solidFill>
            <a:schemeClr val="accent1"/>
          </a:solidFill>
        </p:grpSpPr>
        <p:sp>
          <p:nvSpPr>
            <p:cNvPr id="152" name="Freeform 1522">
              <a:extLst>
                <a:ext uri="{FF2B5EF4-FFF2-40B4-BE49-F238E27FC236}">
                  <a16:creationId xmlns:a16="http://schemas.microsoft.com/office/drawing/2014/main" id="{595528BF-A3B1-40E9-932C-B90D599C46AF}"/>
                </a:ext>
              </a:extLst>
            </p:cNvPr>
            <p:cNvSpPr>
              <a:spLocks/>
            </p:cNvSpPr>
            <p:nvPr/>
          </p:nvSpPr>
          <p:spPr bwMode="auto">
            <a:xfrm>
              <a:off x="-1984363" y="2004394"/>
              <a:ext cx="11113" cy="107950"/>
            </a:xfrm>
            <a:custGeom>
              <a:avLst/>
              <a:gdLst>
                <a:gd name="T0" fmla="*/ 5 w 11"/>
                <a:gd name="T1" fmla="*/ 104 h 104"/>
                <a:gd name="T2" fmla="*/ 0 w 11"/>
                <a:gd name="T3" fmla="*/ 98 h 104"/>
                <a:gd name="T4" fmla="*/ 0 w 11"/>
                <a:gd name="T5" fmla="*/ 6 h 104"/>
                <a:gd name="T6" fmla="*/ 5 w 11"/>
                <a:gd name="T7" fmla="*/ 0 h 104"/>
                <a:gd name="T8" fmla="*/ 11 w 11"/>
                <a:gd name="T9" fmla="*/ 6 h 104"/>
                <a:gd name="T10" fmla="*/ 11 w 11"/>
                <a:gd name="T11" fmla="*/ 98 h 104"/>
                <a:gd name="T12" fmla="*/ 5 w 11"/>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1" h="104">
                  <a:moveTo>
                    <a:pt x="5" y="104"/>
                  </a:moveTo>
                  <a:cubicBezTo>
                    <a:pt x="2" y="104"/>
                    <a:pt x="0" y="101"/>
                    <a:pt x="0" y="98"/>
                  </a:cubicBezTo>
                  <a:cubicBezTo>
                    <a:pt x="0" y="6"/>
                    <a:pt x="0" y="6"/>
                    <a:pt x="0" y="6"/>
                  </a:cubicBezTo>
                  <a:cubicBezTo>
                    <a:pt x="0" y="3"/>
                    <a:pt x="2" y="0"/>
                    <a:pt x="5" y="0"/>
                  </a:cubicBezTo>
                  <a:cubicBezTo>
                    <a:pt x="8" y="0"/>
                    <a:pt x="11" y="3"/>
                    <a:pt x="11" y="6"/>
                  </a:cubicBezTo>
                  <a:cubicBezTo>
                    <a:pt x="11" y="98"/>
                    <a:pt x="11" y="98"/>
                    <a:pt x="11" y="98"/>
                  </a:cubicBezTo>
                  <a:cubicBezTo>
                    <a:pt x="11" y="101"/>
                    <a:pt x="8" y="104"/>
                    <a:pt x="5"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3" name="Freeform 1523">
              <a:extLst>
                <a:ext uri="{FF2B5EF4-FFF2-40B4-BE49-F238E27FC236}">
                  <a16:creationId xmlns:a16="http://schemas.microsoft.com/office/drawing/2014/main" id="{D63A8908-982E-DB3C-A415-6826B827936B}"/>
                </a:ext>
              </a:extLst>
            </p:cNvPr>
            <p:cNvSpPr>
              <a:spLocks noEditPoints="1"/>
            </p:cNvSpPr>
            <p:nvPr/>
          </p:nvSpPr>
          <p:spPr bwMode="auto">
            <a:xfrm>
              <a:off x="-2055801" y="1858344"/>
              <a:ext cx="220662" cy="274638"/>
            </a:xfrm>
            <a:custGeom>
              <a:avLst/>
              <a:gdLst>
                <a:gd name="T0" fmla="*/ 93 w 214"/>
                <a:gd name="T1" fmla="*/ 263 h 264"/>
                <a:gd name="T2" fmla="*/ 77 w 214"/>
                <a:gd name="T3" fmla="*/ 257 h 264"/>
                <a:gd name="T4" fmla="*/ 74 w 214"/>
                <a:gd name="T5" fmla="*/ 254 h 264"/>
                <a:gd name="T6" fmla="*/ 71 w 214"/>
                <a:gd name="T7" fmla="*/ 257 h 264"/>
                <a:gd name="T8" fmla="*/ 52 w 214"/>
                <a:gd name="T9" fmla="*/ 263 h 264"/>
                <a:gd name="T10" fmla="*/ 30 w 214"/>
                <a:gd name="T11" fmla="*/ 238 h 264"/>
                <a:gd name="T12" fmla="*/ 30 w 214"/>
                <a:gd name="T13" fmla="*/ 135 h 264"/>
                <a:gd name="T14" fmla="*/ 23 w 214"/>
                <a:gd name="T15" fmla="*/ 137 h 264"/>
                <a:gd name="T16" fmla="*/ 7 w 214"/>
                <a:gd name="T17" fmla="*/ 132 h 264"/>
                <a:gd name="T18" fmla="*/ 0 w 214"/>
                <a:gd name="T19" fmla="*/ 116 h 264"/>
                <a:gd name="T20" fmla="*/ 0 w 214"/>
                <a:gd name="T21" fmla="*/ 36 h 264"/>
                <a:gd name="T22" fmla="*/ 36 w 214"/>
                <a:gd name="T23" fmla="*/ 0 h 264"/>
                <a:gd name="T24" fmla="*/ 112 w 214"/>
                <a:gd name="T25" fmla="*/ 0 h 264"/>
                <a:gd name="T26" fmla="*/ 133 w 214"/>
                <a:gd name="T27" fmla="*/ 8 h 264"/>
                <a:gd name="T28" fmla="*/ 166 w 214"/>
                <a:gd name="T29" fmla="*/ 33 h 264"/>
                <a:gd name="T30" fmla="*/ 200 w 214"/>
                <a:gd name="T31" fmla="*/ 44 h 264"/>
                <a:gd name="T32" fmla="*/ 211 w 214"/>
                <a:gd name="T33" fmla="*/ 54 h 264"/>
                <a:gd name="T34" fmla="*/ 212 w 214"/>
                <a:gd name="T35" fmla="*/ 69 h 264"/>
                <a:gd name="T36" fmla="*/ 190 w 214"/>
                <a:gd name="T37" fmla="*/ 81 h 264"/>
                <a:gd name="T38" fmla="*/ 170 w 214"/>
                <a:gd name="T39" fmla="*/ 77 h 264"/>
                <a:gd name="T40" fmla="*/ 133 w 214"/>
                <a:gd name="T41" fmla="*/ 65 h 264"/>
                <a:gd name="T42" fmla="*/ 118 w 214"/>
                <a:gd name="T43" fmla="*/ 58 h 264"/>
                <a:gd name="T44" fmla="*/ 118 w 214"/>
                <a:gd name="T45" fmla="*/ 115 h 264"/>
                <a:gd name="T46" fmla="*/ 118 w 214"/>
                <a:gd name="T47" fmla="*/ 116 h 264"/>
                <a:gd name="T48" fmla="*/ 118 w 214"/>
                <a:gd name="T49" fmla="*/ 238 h 264"/>
                <a:gd name="T50" fmla="*/ 96 w 214"/>
                <a:gd name="T51" fmla="*/ 263 h 264"/>
                <a:gd name="T52" fmla="*/ 93 w 214"/>
                <a:gd name="T53" fmla="*/ 263 h 264"/>
                <a:gd name="T54" fmla="*/ 80 w 214"/>
                <a:gd name="T55" fmla="*/ 238 h 264"/>
                <a:gd name="T56" fmla="*/ 84 w 214"/>
                <a:gd name="T57" fmla="*/ 249 h 264"/>
                <a:gd name="T58" fmla="*/ 95 w 214"/>
                <a:gd name="T59" fmla="*/ 252 h 264"/>
                <a:gd name="T60" fmla="*/ 107 w 214"/>
                <a:gd name="T61" fmla="*/ 238 h 264"/>
                <a:gd name="T62" fmla="*/ 107 w 214"/>
                <a:gd name="T63" fmla="*/ 116 h 264"/>
                <a:gd name="T64" fmla="*/ 107 w 214"/>
                <a:gd name="T65" fmla="*/ 116 h 264"/>
                <a:gd name="T66" fmla="*/ 107 w 214"/>
                <a:gd name="T67" fmla="*/ 50 h 264"/>
                <a:gd name="T68" fmla="*/ 109 w 214"/>
                <a:gd name="T69" fmla="*/ 45 h 264"/>
                <a:gd name="T70" fmla="*/ 115 w 214"/>
                <a:gd name="T71" fmla="*/ 45 h 264"/>
                <a:gd name="T72" fmla="*/ 137 w 214"/>
                <a:gd name="T73" fmla="*/ 55 h 264"/>
                <a:gd name="T74" fmla="*/ 172 w 214"/>
                <a:gd name="T75" fmla="*/ 66 h 264"/>
                <a:gd name="T76" fmla="*/ 193 w 214"/>
                <a:gd name="T77" fmla="*/ 70 h 264"/>
                <a:gd name="T78" fmla="*/ 202 w 214"/>
                <a:gd name="T79" fmla="*/ 65 h 264"/>
                <a:gd name="T80" fmla="*/ 201 w 214"/>
                <a:gd name="T81" fmla="*/ 59 h 264"/>
                <a:gd name="T82" fmla="*/ 197 w 214"/>
                <a:gd name="T83" fmla="*/ 54 h 264"/>
                <a:gd name="T84" fmla="*/ 161 w 214"/>
                <a:gd name="T85" fmla="*/ 43 h 264"/>
                <a:gd name="T86" fmla="*/ 160 w 214"/>
                <a:gd name="T87" fmla="*/ 42 h 264"/>
                <a:gd name="T88" fmla="*/ 126 w 214"/>
                <a:gd name="T89" fmla="*/ 16 h 264"/>
                <a:gd name="T90" fmla="*/ 112 w 214"/>
                <a:gd name="T91" fmla="*/ 11 h 264"/>
                <a:gd name="T92" fmla="*/ 36 w 214"/>
                <a:gd name="T93" fmla="*/ 11 h 264"/>
                <a:gd name="T94" fmla="*/ 11 w 214"/>
                <a:gd name="T95" fmla="*/ 36 h 264"/>
                <a:gd name="T96" fmla="*/ 11 w 214"/>
                <a:gd name="T97" fmla="*/ 116 h 264"/>
                <a:gd name="T98" fmla="*/ 14 w 214"/>
                <a:gd name="T99" fmla="*/ 124 h 264"/>
                <a:gd name="T100" fmla="*/ 22 w 214"/>
                <a:gd name="T101" fmla="*/ 126 h 264"/>
                <a:gd name="T102" fmla="*/ 30 w 214"/>
                <a:gd name="T103" fmla="*/ 116 h 264"/>
                <a:gd name="T104" fmla="*/ 36 w 214"/>
                <a:gd name="T105" fmla="*/ 110 h 264"/>
                <a:gd name="T106" fmla="*/ 41 w 214"/>
                <a:gd name="T107" fmla="*/ 116 h 264"/>
                <a:gd name="T108" fmla="*/ 41 w 214"/>
                <a:gd name="T109" fmla="*/ 238 h 264"/>
                <a:gd name="T110" fmla="*/ 54 w 214"/>
                <a:gd name="T111" fmla="*/ 252 h 264"/>
                <a:gd name="T112" fmla="*/ 64 w 214"/>
                <a:gd name="T113" fmla="*/ 249 h 264"/>
                <a:gd name="T114" fmla="*/ 69 w 214"/>
                <a:gd name="T115" fmla="*/ 238 h 264"/>
                <a:gd name="T116" fmla="*/ 74 w 214"/>
                <a:gd name="T117" fmla="*/ 233 h 264"/>
                <a:gd name="T118" fmla="*/ 80 w 214"/>
                <a:gd name="T119" fmla="*/ 23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264">
                  <a:moveTo>
                    <a:pt x="93" y="263"/>
                  </a:moveTo>
                  <a:cubicBezTo>
                    <a:pt x="87" y="263"/>
                    <a:pt x="81" y="261"/>
                    <a:pt x="77" y="257"/>
                  </a:cubicBezTo>
                  <a:cubicBezTo>
                    <a:pt x="76" y="256"/>
                    <a:pt x="75" y="255"/>
                    <a:pt x="74" y="254"/>
                  </a:cubicBezTo>
                  <a:cubicBezTo>
                    <a:pt x="73" y="255"/>
                    <a:pt x="72" y="256"/>
                    <a:pt x="71" y="257"/>
                  </a:cubicBezTo>
                  <a:cubicBezTo>
                    <a:pt x="66" y="261"/>
                    <a:pt x="59" y="264"/>
                    <a:pt x="52" y="263"/>
                  </a:cubicBezTo>
                  <a:cubicBezTo>
                    <a:pt x="40" y="262"/>
                    <a:pt x="30" y="251"/>
                    <a:pt x="30" y="238"/>
                  </a:cubicBezTo>
                  <a:cubicBezTo>
                    <a:pt x="30" y="135"/>
                    <a:pt x="30" y="135"/>
                    <a:pt x="30" y="135"/>
                  </a:cubicBezTo>
                  <a:cubicBezTo>
                    <a:pt x="28" y="136"/>
                    <a:pt x="25" y="137"/>
                    <a:pt x="23" y="137"/>
                  </a:cubicBezTo>
                  <a:cubicBezTo>
                    <a:pt x="17" y="138"/>
                    <a:pt x="11" y="136"/>
                    <a:pt x="7" y="132"/>
                  </a:cubicBezTo>
                  <a:cubicBezTo>
                    <a:pt x="2" y="128"/>
                    <a:pt x="0" y="122"/>
                    <a:pt x="0" y="116"/>
                  </a:cubicBezTo>
                  <a:cubicBezTo>
                    <a:pt x="0" y="36"/>
                    <a:pt x="0" y="36"/>
                    <a:pt x="0" y="36"/>
                  </a:cubicBezTo>
                  <a:cubicBezTo>
                    <a:pt x="0" y="16"/>
                    <a:pt x="16" y="0"/>
                    <a:pt x="36" y="0"/>
                  </a:cubicBezTo>
                  <a:cubicBezTo>
                    <a:pt x="112" y="0"/>
                    <a:pt x="112" y="0"/>
                    <a:pt x="112" y="0"/>
                  </a:cubicBezTo>
                  <a:cubicBezTo>
                    <a:pt x="120" y="0"/>
                    <a:pt x="127" y="3"/>
                    <a:pt x="133" y="8"/>
                  </a:cubicBezTo>
                  <a:cubicBezTo>
                    <a:pt x="166" y="33"/>
                    <a:pt x="166" y="33"/>
                    <a:pt x="166" y="33"/>
                  </a:cubicBezTo>
                  <a:cubicBezTo>
                    <a:pt x="200" y="44"/>
                    <a:pt x="200" y="44"/>
                    <a:pt x="200" y="44"/>
                  </a:cubicBezTo>
                  <a:cubicBezTo>
                    <a:pt x="205" y="46"/>
                    <a:pt x="209" y="49"/>
                    <a:pt x="211" y="54"/>
                  </a:cubicBezTo>
                  <a:cubicBezTo>
                    <a:pt x="214" y="59"/>
                    <a:pt x="214" y="64"/>
                    <a:pt x="212" y="69"/>
                  </a:cubicBezTo>
                  <a:cubicBezTo>
                    <a:pt x="209" y="78"/>
                    <a:pt x="200" y="83"/>
                    <a:pt x="190" y="81"/>
                  </a:cubicBezTo>
                  <a:cubicBezTo>
                    <a:pt x="170" y="77"/>
                    <a:pt x="170" y="77"/>
                    <a:pt x="170" y="77"/>
                  </a:cubicBezTo>
                  <a:cubicBezTo>
                    <a:pt x="157" y="75"/>
                    <a:pt x="145" y="71"/>
                    <a:pt x="133" y="65"/>
                  </a:cubicBezTo>
                  <a:cubicBezTo>
                    <a:pt x="118" y="58"/>
                    <a:pt x="118" y="58"/>
                    <a:pt x="118" y="58"/>
                  </a:cubicBezTo>
                  <a:cubicBezTo>
                    <a:pt x="118" y="115"/>
                    <a:pt x="118" y="115"/>
                    <a:pt x="118" y="115"/>
                  </a:cubicBezTo>
                  <a:cubicBezTo>
                    <a:pt x="118" y="116"/>
                    <a:pt x="118" y="116"/>
                    <a:pt x="118" y="116"/>
                  </a:cubicBezTo>
                  <a:cubicBezTo>
                    <a:pt x="118" y="238"/>
                    <a:pt x="118" y="238"/>
                    <a:pt x="118" y="238"/>
                  </a:cubicBezTo>
                  <a:cubicBezTo>
                    <a:pt x="118" y="251"/>
                    <a:pt x="108" y="262"/>
                    <a:pt x="96" y="263"/>
                  </a:cubicBezTo>
                  <a:cubicBezTo>
                    <a:pt x="95" y="263"/>
                    <a:pt x="94" y="263"/>
                    <a:pt x="93" y="263"/>
                  </a:cubicBezTo>
                  <a:close/>
                  <a:moveTo>
                    <a:pt x="80" y="238"/>
                  </a:moveTo>
                  <a:cubicBezTo>
                    <a:pt x="80" y="242"/>
                    <a:pt x="81" y="246"/>
                    <a:pt x="84" y="249"/>
                  </a:cubicBezTo>
                  <a:cubicBezTo>
                    <a:pt x="87" y="251"/>
                    <a:pt x="91" y="252"/>
                    <a:pt x="95" y="252"/>
                  </a:cubicBezTo>
                  <a:cubicBezTo>
                    <a:pt x="101" y="251"/>
                    <a:pt x="107" y="245"/>
                    <a:pt x="107" y="238"/>
                  </a:cubicBezTo>
                  <a:cubicBezTo>
                    <a:pt x="107" y="116"/>
                    <a:pt x="107" y="116"/>
                    <a:pt x="107" y="116"/>
                  </a:cubicBezTo>
                  <a:cubicBezTo>
                    <a:pt x="107" y="116"/>
                    <a:pt x="107" y="116"/>
                    <a:pt x="107" y="116"/>
                  </a:cubicBezTo>
                  <a:cubicBezTo>
                    <a:pt x="107" y="50"/>
                    <a:pt x="107" y="50"/>
                    <a:pt x="107" y="50"/>
                  </a:cubicBezTo>
                  <a:cubicBezTo>
                    <a:pt x="107" y="48"/>
                    <a:pt x="108" y="46"/>
                    <a:pt x="109" y="45"/>
                  </a:cubicBezTo>
                  <a:cubicBezTo>
                    <a:pt x="111" y="44"/>
                    <a:pt x="113" y="44"/>
                    <a:pt x="115" y="45"/>
                  </a:cubicBezTo>
                  <a:cubicBezTo>
                    <a:pt x="137" y="55"/>
                    <a:pt x="137" y="55"/>
                    <a:pt x="137" y="55"/>
                  </a:cubicBezTo>
                  <a:cubicBezTo>
                    <a:pt x="148" y="60"/>
                    <a:pt x="160" y="64"/>
                    <a:pt x="172" y="66"/>
                  </a:cubicBezTo>
                  <a:cubicBezTo>
                    <a:pt x="193" y="70"/>
                    <a:pt x="193" y="70"/>
                    <a:pt x="193" y="70"/>
                  </a:cubicBezTo>
                  <a:cubicBezTo>
                    <a:pt x="196" y="71"/>
                    <a:pt x="200" y="69"/>
                    <a:pt x="202" y="65"/>
                  </a:cubicBezTo>
                  <a:cubicBezTo>
                    <a:pt x="202" y="63"/>
                    <a:pt x="202" y="61"/>
                    <a:pt x="201" y="59"/>
                  </a:cubicBezTo>
                  <a:cubicBezTo>
                    <a:pt x="200" y="57"/>
                    <a:pt x="199" y="55"/>
                    <a:pt x="197" y="54"/>
                  </a:cubicBezTo>
                  <a:cubicBezTo>
                    <a:pt x="161" y="43"/>
                    <a:pt x="161" y="43"/>
                    <a:pt x="161" y="43"/>
                  </a:cubicBezTo>
                  <a:cubicBezTo>
                    <a:pt x="161" y="43"/>
                    <a:pt x="160" y="43"/>
                    <a:pt x="160" y="42"/>
                  </a:cubicBezTo>
                  <a:cubicBezTo>
                    <a:pt x="126" y="16"/>
                    <a:pt x="126" y="16"/>
                    <a:pt x="126" y="16"/>
                  </a:cubicBezTo>
                  <a:cubicBezTo>
                    <a:pt x="122" y="13"/>
                    <a:pt x="117" y="11"/>
                    <a:pt x="112" y="11"/>
                  </a:cubicBezTo>
                  <a:cubicBezTo>
                    <a:pt x="36" y="11"/>
                    <a:pt x="36" y="11"/>
                    <a:pt x="36" y="11"/>
                  </a:cubicBezTo>
                  <a:cubicBezTo>
                    <a:pt x="22" y="11"/>
                    <a:pt x="11" y="22"/>
                    <a:pt x="11" y="36"/>
                  </a:cubicBezTo>
                  <a:cubicBezTo>
                    <a:pt x="11" y="116"/>
                    <a:pt x="11" y="116"/>
                    <a:pt x="11" y="116"/>
                  </a:cubicBezTo>
                  <a:cubicBezTo>
                    <a:pt x="11" y="119"/>
                    <a:pt x="12" y="122"/>
                    <a:pt x="14" y="124"/>
                  </a:cubicBezTo>
                  <a:cubicBezTo>
                    <a:pt x="16" y="126"/>
                    <a:pt x="19" y="126"/>
                    <a:pt x="22" y="126"/>
                  </a:cubicBezTo>
                  <a:cubicBezTo>
                    <a:pt x="26" y="126"/>
                    <a:pt x="30" y="121"/>
                    <a:pt x="30" y="116"/>
                  </a:cubicBezTo>
                  <a:cubicBezTo>
                    <a:pt x="30" y="113"/>
                    <a:pt x="33" y="110"/>
                    <a:pt x="36" y="110"/>
                  </a:cubicBezTo>
                  <a:cubicBezTo>
                    <a:pt x="39" y="110"/>
                    <a:pt x="41" y="113"/>
                    <a:pt x="41" y="116"/>
                  </a:cubicBezTo>
                  <a:cubicBezTo>
                    <a:pt x="41" y="238"/>
                    <a:pt x="41" y="238"/>
                    <a:pt x="41" y="238"/>
                  </a:cubicBezTo>
                  <a:cubicBezTo>
                    <a:pt x="41" y="245"/>
                    <a:pt x="47" y="251"/>
                    <a:pt x="54" y="252"/>
                  </a:cubicBezTo>
                  <a:cubicBezTo>
                    <a:pt x="57" y="252"/>
                    <a:pt x="61" y="251"/>
                    <a:pt x="64" y="249"/>
                  </a:cubicBezTo>
                  <a:cubicBezTo>
                    <a:pt x="67" y="246"/>
                    <a:pt x="69" y="242"/>
                    <a:pt x="69" y="238"/>
                  </a:cubicBezTo>
                  <a:cubicBezTo>
                    <a:pt x="69" y="235"/>
                    <a:pt x="71" y="233"/>
                    <a:pt x="74" y="233"/>
                  </a:cubicBezTo>
                  <a:cubicBezTo>
                    <a:pt x="77" y="233"/>
                    <a:pt x="80" y="235"/>
                    <a:pt x="80" y="2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4" name="Freeform 1524">
              <a:extLst>
                <a:ext uri="{FF2B5EF4-FFF2-40B4-BE49-F238E27FC236}">
                  <a16:creationId xmlns:a16="http://schemas.microsoft.com/office/drawing/2014/main" id="{E9ECB3F0-83F3-D0BE-CFE7-035264F38262}"/>
                </a:ext>
              </a:extLst>
            </p:cNvPr>
            <p:cNvSpPr>
              <a:spLocks/>
            </p:cNvSpPr>
            <p:nvPr/>
          </p:nvSpPr>
          <p:spPr bwMode="auto">
            <a:xfrm>
              <a:off x="-2025639" y="1858344"/>
              <a:ext cx="92074" cy="11113"/>
            </a:xfrm>
            <a:custGeom>
              <a:avLst/>
              <a:gdLst>
                <a:gd name="T0" fmla="*/ 82 w 88"/>
                <a:gd name="T1" fmla="*/ 11 h 11"/>
                <a:gd name="T2" fmla="*/ 6 w 88"/>
                <a:gd name="T3" fmla="*/ 11 h 11"/>
                <a:gd name="T4" fmla="*/ 0 w 88"/>
                <a:gd name="T5" fmla="*/ 6 h 11"/>
                <a:gd name="T6" fmla="*/ 6 w 88"/>
                <a:gd name="T7" fmla="*/ 0 h 11"/>
                <a:gd name="T8" fmla="*/ 82 w 88"/>
                <a:gd name="T9" fmla="*/ 0 h 11"/>
                <a:gd name="T10" fmla="*/ 88 w 88"/>
                <a:gd name="T11" fmla="*/ 6 h 11"/>
                <a:gd name="T12" fmla="*/ 82 w 8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8" h="11">
                  <a:moveTo>
                    <a:pt x="82" y="11"/>
                  </a:moveTo>
                  <a:cubicBezTo>
                    <a:pt x="6" y="11"/>
                    <a:pt x="6" y="11"/>
                    <a:pt x="6" y="11"/>
                  </a:cubicBezTo>
                  <a:cubicBezTo>
                    <a:pt x="3" y="11"/>
                    <a:pt x="0" y="9"/>
                    <a:pt x="0" y="6"/>
                  </a:cubicBezTo>
                  <a:cubicBezTo>
                    <a:pt x="0" y="3"/>
                    <a:pt x="3" y="0"/>
                    <a:pt x="6" y="0"/>
                  </a:cubicBezTo>
                  <a:cubicBezTo>
                    <a:pt x="82" y="0"/>
                    <a:pt x="82" y="0"/>
                    <a:pt x="82" y="0"/>
                  </a:cubicBezTo>
                  <a:cubicBezTo>
                    <a:pt x="85" y="0"/>
                    <a:pt x="88" y="3"/>
                    <a:pt x="88" y="6"/>
                  </a:cubicBezTo>
                  <a:cubicBezTo>
                    <a:pt x="88" y="9"/>
                    <a:pt x="85" y="11"/>
                    <a:pt x="8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5" name="Freeform 1525">
              <a:extLst>
                <a:ext uri="{FF2B5EF4-FFF2-40B4-BE49-F238E27FC236}">
                  <a16:creationId xmlns:a16="http://schemas.microsoft.com/office/drawing/2014/main" id="{FBD21697-E4EE-3A33-28B4-7246EC9F1E5C}"/>
                </a:ext>
              </a:extLst>
            </p:cNvPr>
            <p:cNvSpPr>
              <a:spLocks/>
            </p:cNvSpPr>
            <p:nvPr/>
          </p:nvSpPr>
          <p:spPr bwMode="auto">
            <a:xfrm>
              <a:off x="-2025637" y="1904380"/>
              <a:ext cx="11113" cy="79375"/>
            </a:xfrm>
            <a:custGeom>
              <a:avLst/>
              <a:gdLst>
                <a:gd name="T0" fmla="*/ 6 w 11"/>
                <a:gd name="T1" fmla="*/ 77 h 77"/>
                <a:gd name="T2" fmla="*/ 0 w 11"/>
                <a:gd name="T3" fmla="*/ 72 h 77"/>
                <a:gd name="T4" fmla="*/ 0 w 11"/>
                <a:gd name="T5" fmla="*/ 6 h 77"/>
                <a:gd name="T6" fmla="*/ 6 w 11"/>
                <a:gd name="T7" fmla="*/ 0 h 77"/>
                <a:gd name="T8" fmla="*/ 11 w 11"/>
                <a:gd name="T9" fmla="*/ 6 h 77"/>
                <a:gd name="T10" fmla="*/ 11 w 11"/>
                <a:gd name="T11" fmla="*/ 72 h 77"/>
                <a:gd name="T12" fmla="*/ 6 w 11"/>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1" h="77">
                  <a:moveTo>
                    <a:pt x="6" y="77"/>
                  </a:moveTo>
                  <a:cubicBezTo>
                    <a:pt x="3" y="77"/>
                    <a:pt x="0" y="75"/>
                    <a:pt x="0" y="72"/>
                  </a:cubicBezTo>
                  <a:cubicBezTo>
                    <a:pt x="0" y="6"/>
                    <a:pt x="0" y="6"/>
                    <a:pt x="0" y="6"/>
                  </a:cubicBezTo>
                  <a:cubicBezTo>
                    <a:pt x="0" y="3"/>
                    <a:pt x="3" y="0"/>
                    <a:pt x="6" y="0"/>
                  </a:cubicBezTo>
                  <a:cubicBezTo>
                    <a:pt x="9" y="0"/>
                    <a:pt x="11" y="3"/>
                    <a:pt x="11" y="6"/>
                  </a:cubicBezTo>
                  <a:cubicBezTo>
                    <a:pt x="11" y="72"/>
                    <a:pt x="11" y="72"/>
                    <a:pt x="11" y="72"/>
                  </a:cubicBezTo>
                  <a:cubicBezTo>
                    <a:pt x="11" y="75"/>
                    <a:pt x="9" y="77"/>
                    <a:pt x="6"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6" name="Freeform 1526">
              <a:extLst>
                <a:ext uri="{FF2B5EF4-FFF2-40B4-BE49-F238E27FC236}">
                  <a16:creationId xmlns:a16="http://schemas.microsoft.com/office/drawing/2014/main" id="{ED134134-F67B-10CC-1768-3C6F574452C1}"/>
                </a:ext>
              </a:extLst>
            </p:cNvPr>
            <p:cNvSpPr>
              <a:spLocks noEditPoints="1"/>
            </p:cNvSpPr>
            <p:nvPr/>
          </p:nvSpPr>
          <p:spPr bwMode="auto">
            <a:xfrm>
              <a:off x="-2011351" y="1783731"/>
              <a:ext cx="63500" cy="65088"/>
            </a:xfrm>
            <a:custGeom>
              <a:avLst/>
              <a:gdLst>
                <a:gd name="T0" fmla="*/ 31 w 62"/>
                <a:gd name="T1" fmla="*/ 63 h 63"/>
                <a:gd name="T2" fmla="*/ 0 w 62"/>
                <a:gd name="T3" fmla="*/ 31 h 63"/>
                <a:gd name="T4" fmla="*/ 31 w 62"/>
                <a:gd name="T5" fmla="*/ 0 h 63"/>
                <a:gd name="T6" fmla="*/ 62 w 62"/>
                <a:gd name="T7" fmla="*/ 31 h 63"/>
                <a:gd name="T8" fmla="*/ 31 w 62"/>
                <a:gd name="T9" fmla="*/ 63 h 63"/>
                <a:gd name="T10" fmla="*/ 31 w 62"/>
                <a:gd name="T11" fmla="*/ 11 h 63"/>
                <a:gd name="T12" fmla="*/ 11 w 62"/>
                <a:gd name="T13" fmla="*/ 31 h 63"/>
                <a:gd name="T14" fmla="*/ 31 w 62"/>
                <a:gd name="T15" fmla="*/ 52 h 63"/>
                <a:gd name="T16" fmla="*/ 51 w 62"/>
                <a:gd name="T17" fmla="*/ 31 h 63"/>
                <a:gd name="T18" fmla="*/ 31 w 62"/>
                <a:gd name="T19"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3">
                  <a:moveTo>
                    <a:pt x="31" y="63"/>
                  </a:moveTo>
                  <a:cubicBezTo>
                    <a:pt x="14" y="63"/>
                    <a:pt x="0" y="49"/>
                    <a:pt x="0" y="31"/>
                  </a:cubicBezTo>
                  <a:cubicBezTo>
                    <a:pt x="0" y="14"/>
                    <a:pt x="14" y="0"/>
                    <a:pt x="31" y="0"/>
                  </a:cubicBezTo>
                  <a:cubicBezTo>
                    <a:pt x="48" y="0"/>
                    <a:pt x="62" y="14"/>
                    <a:pt x="62" y="31"/>
                  </a:cubicBezTo>
                  <a:cubicBezTo>
                    <a:pt x="62" y="49"/>
                    <a:pt x="48" y="63"/>
                    <a:pt x="31" y="63"/>
                  </a:cubicBezTo>
                  <a:close/>
                  <a:moveTo>
                    <a:pt x="31" y="11"/>
                  </a:moveTo>
                  <a:cubicBezTo>
                    <a:pt x="20" y="11"/>
                    <a:pt x="11" y="20"/>
                    <a:pt x="11" y="31"/>
                  </a:cubicBezTo>
                  <a:cubicBezTo>
                    <a:pt x="11" y="42"/>
                    <a:pt x="20" y="52"/>
                    <a:pt x="31" y="52"/>
                  </a:cubicBezTo>
                  <a:cubicBezTo>
                    <a:pt x="42" y="52"/>
                    <a:pt x="51" y="42"/>
                    <a:pt x="51" y="31"/>
                  </a:cubicBezTo>
                  <a:cubicBezTo>
                    <a:pt x="51" y="20"/>
                    <a:pt x="42" y="11"/>
                    <a:pt x="31"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7" name="Freeform 1527">
              <a:extLst>
                <a:ext uri="{FF2B5EF4-FFF2-40B4-BE49-F238E27FC236}">
                  <a16:creationId xmlns:a16="http://schemas.microsoft.com/office/drawing/2014/main" id="{E0A8CCFE-BEBF-A1E1-3DC4-AD9C15D7BBB7}"/>
                </a:ext>
              </a:extLst>
            </p:cNvPr>
            <p:cNvSpPr>
              <a:spLocks/>
            </p:cNvSpPr>
            <p:nvPr/>
          </p:nvSpPr>
          <p:spPr bwMode="auto">
            <a:xfrm>
              <a:off x="-1760528" y="1918667"/>
              <a:ext cx="49213" cy="55563"/>
            </a:xfrm>
            <a:custGeom>
              <a:avLst/>
              <a:gdLst>
                <a:gd name="T0" fmla="*/ 34 w 47"/>
                <a:gd name="T1" fmla="*/ 54 h 54"/>
                <a:gd name="T2" fmla="*/ 33 w 47"/>
                <a:gd name="T3" fmla="*/ 54 h 54"/>
                <a:gd name="T4" fmla="*/ 28 w 47"/>
                <a:gd name="T5" fmla="*/ 48 h 54"/>
                <a:gd name="T6" fmla="*/ 35 w 47"/>
                <a:gd name="T7" fmla="*/ 18 h 54"/>
                <a:gd name="T8" fmla="*/ 5 w 47"/>
                <a:gd name="T9" fmla="*/ 12 h 54"/>
                <a:gd name="T10" fmla="*/ 1 w 47"/>
                <a:gd name="T11" fmla="*/ 5 h 54"/>
                <a:gd name="T12" fmla="*/ 7 w 47"/>
                <a:gd name="T13" fmla="*/ 1 h 54"/>
                <a:gd name="T14" fmla="*/ 42 w 47"/>
                <a:gd name="T15" fmla="*/ 9 h 54"/>
                <a:gd name="T16" fmla="*/ 47 w 47"/>
                <a:gd name="T17" fmla="*/ 15 h 54"/>
                <a:gd name="T18" fmla="*/ 39 w 47"/>
                <a:gd name="T19" fmla="*/ 50 h 54"/>
                <a:gd name="T20" fmla="*/ 34 w 47"/>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4">
                  <a:moveTo>
                    <a:pt x="34" y="54"/>
                  </a:moveTo>
                  <a:cubicBezTo>
                    <a:pt x="33" y="54"/>
                    <a:pt x="33" y="54"/>
                    <a:pt x="33" y="54"/>
                  </a:cubicBezTo>
                  <a:cubicBezTo>
                    <a:pt x="30" y="53"/>
                    <a:pt x="28" y="51"/>
                    <a:pt x="28" y="48"/>
                  </a:cubicBezTo>
                  <a:cubicBezTo>
                    <a:pt x="35" y="18"/>
                    <a:pt x="35" y="18"/>
                    <a:pt x="35" y="18"/>
                  </a:cubicBezTo>
                  <a:cubicBezTo>
                    <a:pt x="5" y="12"/>
                    <a:pt x="5" y="12"/>
                    <a:pt x="5" y="12"/>
                  </a:cubicBezTo>
                  <a:cubicBezTo>
                    <a:pt x="2" y="11"/>
                    <a:pt x="0" y="8"/>
                    <a:pt x="1" y="5"/>
                  </a:cubicBezTo>
                  <a:cubicBezTo>
                    <a:pt x="2" y="2"/>
                    <a:pt x="5" y="0"/>
                    <a:pt x="7" y="1"/>
                  </a:cubicBezTo>
                  <a:cubicBezTo>
                    <a:pt x="42" y="9"/>
                    <a:pt x="42" y="9"/>
                    <a:pt x="42" y="9"/>
                  </a:cubicBezTo>
                  <a:cubicBezTo>
                    <a:pt x="45" y="9"/>
                    <a:pt x="47" y="12"/>
                    <a:pt x="47" y="15"/>
                  </a:cubicBezTo>
                  <a:cubicBezTo>
                    <a:pt x="39" y="50"/>
                    <a:pt x="39" y="50"/>
                    <a:pt x="39" y="50"/>
                  </a:cubicBezTo>
                  <a:cubicBezTo>
                    <a:pt x="38" y="52"/>
                    <a:pt x="36" y="54"/>
                    <a:pt x="34"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8" name="Freeform 1528">
              <a:extLst>
                <a:ext uri="{FF2B5EF4-FFF2-40B4-BE49-F238E27FC236}">
                  <a16:creationId xmlns:a16="http://schemas.microsoft.com/office/drawing/2014/main" id="{6D3D636B-B2A5-F4E2-3886-7E38A31E9C4F}"/>
                </a:ext>
              </a:extLst>
            </p:cNvPr>
            <p:cNvSpPr>
              <a:spLocks/>
            </p:cNvSpPr>
            <p:nvPr/>
          </p:nvSpPr>
          <p:spPr bwMode="auto">
            <a:xfrm>
              <a:off x="-1887529" y="1926602"/>
              <a:ext cx="176212" cy="115888"/>
            </a:xfrm>
            <a:custGeom>
              <a:avLst/>
              <a:gdLst>
                <a:gd name="T0" fmla="*/ 7 w 169"/>
                <a:gd name="T1" fmla="*/ 112 h 112"/>
                <a:gd name="T2" fmla="*/ 2 w 169"/>
                <a:gd name="T3" fmla="*/ 110 h 112"/>
                <a:gd name="T4" fmla="*/ 4 w 169"/>
                <a:gd name="T5" fmla="*/ 102 h 112"/>
                <a:gd name="T6" fmla="*/ 160 w 169"/>
                <a:gd name="T7" fmla="*/ 1 h 112"/>
                <a:gd name="T8" fmla="*/ 168 w 169"/>
                <a:gd name="T9" fmla="*/ 3 h 112"/>
                <a:gd name="T10" fmla="*/ 166 w 169"/>
                <a:gd name="T11" fmla="*/ 10 h 112"/>
                <a:gd name="T12" fmla="*/ 10 w 169"/>
                <a:gd name="T13" fmla="*/ 112 h 112"/>
                <a:gd name="T14" fmla="*/ 7 w 169"/>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12">
                  <a:moveTo>
                    <a:pt x="7" y="112"/>
                  </a:moveTo>
                  <a:cubicBezTo>
                    <a:pt x="5" y="112"/>
                    <a:pt x="3" y="112"/>
                    <a:pt x="2" y="110"/>
                  </a:cubicBezTo>
                  <a:cubicBezTo>
                    <a:pt x="0" y="107"/>
                    <a:pt x="1" y="104"/>
                    <a:pt x="4" y="102"/>
                  </a:cubicBezTo>
                  <a:cubicBezTo>
                    <a:pt x="160" y="1"/>
                    <a:pt x="160" y="1"/>
                    <a:pt x="160" y="1"/>
                  </a:cubicBezTo>
                  <a:cubicBezTo>
                    <a:pt x="163" y="0"/>
                    <a:pt x="166" y="0"/>
                    <a:pt x="168" y="3"/>
                  </a:cubicBezTo>
                  <a:cubicBezTo>
                    <a:pt x="169" y="5"/>
                    <a:pt x="169" y="9"/>
                    <a:pt x="166" y="10"/>
                  </a:cubicBezTo>
                  <a:cubicBezTo>
                    <a:pt x="10" y="112"/>
                    <a:pt x="10" y="112"/>
                    <a:pt x="10" y="112"/>
                  </a:cubicBezTo>
                  <a:cubicBezTo>
                    <a:pt x="9" y="112"/>
                    <a:pt x="8" y="112"/>
                    <a:pt x="7" y="1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59" name="Freeform 1529">
              <a:extLst>
                <a:ext uri="{FF2B5EF4-FFF2-40B4-BE49-F238E27FC236}">
                  <a16:creationId xmlns:a16="http://schemas.microsoft.com/office/drawing/2014/main" id="{210BFF95-A656-4A4F-8960-58B211533AF6}"/>
                </a:ext>
              </a:extLst>
            </p:cNvPr>
            <p:cNvSpPr>
              <a:spLocks noEditPoints="1"/>
            </p:cNvSpPr>
            <p:nvPr/>
          </p:nvSpPr>
          <p:spPr bwMode="auto">
            <a:xfrm>
              <a:off x="-1885939" y="2066302"/>
              <a:ext cx="50800" cy="50800"/>
            </a:xfrm>
            <a:custGeom>
              <a:avLst/>
              <a:gdLst>
                <a:gd name="T0" fmla="*/ 45 w 50"/>
                <a:gd name="T1" fmla="*/ 49 h 49"/>
                <a:gd name="T2" fmla="*/ 5 w 50"/>
                <a:gd name="T3" fmla="*/ 49 h 49"/>
                <a:gd name="T4" fmla="*/ 0 w 50"/>
                <a:gd name="T5" fmla="*/ 43 h 49"/>
                <a:gd name="T6" fmla="*/ 0 w 50"/>
                <a:gd name="T7" fmla="*/ 5 h 49"/>
                <a:gd name="T8" fmla="*/ 5 w 50"/>
                <a:gd name="T9" fmla="*/ 0 h 49"/>
                <a:gd name="T10" fmla="*/ 45 w 50"/>
                <a:gd name="T11" fmla="*/ 0 h 49"/>
                <a:gd name="T12" fmla="*/ 50 w 50"/>
                <a:gd name="T13" fmla="*/ 5 h 49"/>
                <a:gd name="T14" fmla="*/ 50 w 50"/>
                <a:gd name="T15" fmla="*/ 43 h 49"/>
                <a:gd name="T16" fmla="*/ 45 w 50"/>
                <a:gd name="T17" fmla="*/ 49 h 49"/>
                <a:gd name="T18" fmla="*/ 11 w 50"/>
                <a:gd name="T19" fmla="*/ 38 h 49"/>
                <a:gd name="T20" fmla="*/ 39 w 50"/>
                <a:gd name="T21" fmla="*/ 38 h 49"/>
                <a:gd name="T22" fmla="*/ 39 w 50"/>
                <a:gd name="T23" fmla="*/ 11 h 49"/>
                <a:gd name="T24" fmla="*/ 11 w 50"/>
                <a:gd name="T25" fmla="*/ 11 h 49"/>
                <a:gd name="T26" fmla="*/ 11 w 50"/>
                <a:gd name="T2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9">
                  <a:moveTo>
                    <a:pt x="45" y="49"/>
                  </a:moveTo>
                  <a:cubicBezTo>
                    <a:pt x="5" y="49"/>
                    <a:pt x="5" y="49"/>
                    <a:pt x="5" y="49"/>
                  </a:cubicBezTo>
                  <a:cubicBezTo>
                    <a:pt x="2" y="49"/>
                    <a:pt x="0" y="46"/>
                    <a:pt x="0" y="43"/>
                  </a:cubicBezTo>
                  <a:cubicBezTo>
                    <a:pt x="0" y="5"/>
                    <a:pt x="0" y="5"/>
                    <a:pt x="0" y="5"/>
                  </a:cubicBezTo>
                  <a:cubicBezTo>
                    <a:pt x="0" y="2"/>
                    <a:pt x="2" y="0"/>
                    <a:pt x="5" y="0"/>
                  </a:cubicBezTo>
                  <a:cubicBezTo>
                    <a:pt x="45" y="0"/>
                    <a:pt x="45" y="0"/>
                    <a:pt x="45" y="0"/>
                  </a:cubicBezTo>
                  <a:cubicBezTo>
                    <a:pt x="48" y="0"/>
                    <a:pt x="50" y="2"/>
                    <a:pt x="50" y="5"/>
                  </a:cubicBezTo>
                  <a:cubicBezTo>
                    <a:pt x="50" y="43"/>
                    <a:pt x="50" y="43"/>
                    <a:pt x="50" y="43"/>
                  </a:cubicBezTo>
                  <a:cubicBezTo>
                    <a:pt x="50" y="46"/>
                    <a:pt x="48" y="49"/>
                    <a:pt x="45" y="49"/>
                  </a:cubicBezTo>
                  <a:close/>
                  <a:moveTo>
                    <a:pt x="11" y="38"/>
                  </a:moveTo>
                  <a:cubicBezTo>
                    <a:pt x="39" y="38"/>
                    <a:pt x="39" y="38"/>
                    <a:pt x="39" y="38"/>
                  </a:cubicBezTo>
                  <a:cubicBezTo>
                    <a:pt x="39" y="11"/>
                    <a:pt x="39" y="11"/>
                    <a:pt x="39" y="11"/>
                  </a:cubicBezTo>
                  <a:cubicBezTo>
                    <a:pt x="11" y="11"/>
                    <a:pt x="11" y="11"/>
                    <a:pt x="11" y="11"/>
                  </a:cubicBezTo>
                  <a:lnTo>
                    <a:pt x="11" y="3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0" name="Freeform 1530">
              <a:extLst>
                <a:ext uri="{FF2B5EF4-FFF2-40B4-BE49-F238E27FC236}">
                  <a16:creationId xmlns:a16="http://schemas.microsoft.com/office/drawing/2014/main" id="{2AC1F4A0-C22C-D517-9D8D-3AF85CECFDF1}"/>
                </a:ext>
              </a:extLst>
            </p:cNvPr>
            <p:cNvSpPr>
              <a:spLocks noEditPoints="1"/>
            </p:cNvSpPr>
            <p:nvPr/>
          </p:nvSpPr>
          <p:spPr bwMode="auto">
            <a:xfrm>
              <a:off x="-1822445" y="2032965"/>
              <a:ext cx="52388" cy="84138"/>
            </a:xfrm>
            <a:custGeom>
              <a:avLst/>
              <a:gdLst>
                <a:gd name="T0" fmla="*/ 45 w 50"/>
                <a:gd name="T1" fmla="*/ 82 h 82"/>
                <a:gd name="T2" fmla="*/ 5 w 50"/>
                <a:gd name="T3" fmla="*/ 82 h 82"/>
                <a:gd name="T4" fmla="*/ 0 w 50"/>
                <a:gd name="T5" fmla="*/ 76 h 82"/>
                <a:gd name="T6" fmla="*/ 0 w 50"/>
                <a:gd name="T7" fmla="*/ 5 h 82"/>
                <a:gd name="T8" fmla="*/ 5 w 50"/>
                <a:gd name="T9" fmla="*/ 0 h 82"/>
                <a:gd name="T10" fmla="*/ 45 w 50"/>
                <a:gd name="T11" fmla="*/ 0 h 82"/>
                <a:gd name="T12" fmla="*/ 50 w 50"/>
                <a:gd name="T13" fmla="*/ 5 h 82"/>
                <a:gd name="T14" fmla="*/ 50 w 50"/>
                <a:gd name="T15" fmla="*/ 76 h 82"/>
                <a:gd name="T16" fmla="*/ 45 w 50"/>
                <a:gd name="T17" fmla="*/ 82 h 82"/>
                <a:gd name="T18" fmla="*/ 10 w 50"/>
                <a:gd name="T19" fmla="*/ 71 h 82"/>
                <a:gd name="T20" fmla="*/ 39 w 50"/>
                <a:gd name="T21" fmla="*/ 71 h 82"/>
                <a:gd name="T22" fmla="*/ 39 w 50"/>
                <a:gd name="T23" fmla="*/ 10 h 82"/>
                <a:gd name="T24" fmla="*/ 10 w 50"/>
                <a:gd name="T25" fmla="*/ 10 h 82"/>
                <a:gd name="T26" fmla="*/ 10 w 50"/>
                <a:gd name="T27" fmla="*/ 7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82">
                  <a:moveTo>
                    <a:pt x="45" y="82"/>
                  </a:moveTo>
                  <a:cubicBezTo>
                    <a:pt x="5" y="82"/>
                    <a:pt x="5" y="82"/>
                    <a:pt x="5" y="82"/>
                  </a:cubicBezTo>
                  <a:cubicBezTo>
                    <a:pt x="2" y="82"/>
                    <a:pt x="0" y="79"/>
                    <a:pt x="0" y="76"/>
                  </a:cubicBezTo>
                  <a:cubicBezTo>
                    <a:pt x="0" y="5"/>
                    <a:pt x="0" y="5"/>
                    <a:pt x="0" y="5"/>
                  </a:cubicBezTo>
                  <a:cubicBezTo>
                    <a:pt x="0" y="2"/>
                    <a:pt x="2" y="0"/>
                    <a:pt x="5" y="0"/>
                  </a:cubicBezTo>
                  <a:cubicBezTo>
                    <a:pt x="45" y="0"/>
                    <a:pt x="45" y="0"/>
                    <a:pt x="45" y="0"/>
                  </a:cubicBezTo>
                  <a:cubicBezTo>
                    <a:pt x="48" y="0"/>
                    <a:pt x="50" y="2"/>
                    <a:pt x="50" y="5"/>
                  </a:cubicBezTo>
                  <a:cubicBezTo>
                    <a:pt x="50" y="76"/>
                    <a:pt x="50" y="76"/>
                    <a:pt x="50" y="76"/>
                  </a:cubicBezTo>
                  <a:cubicBezTo>
                    <a:pt x="50" y="79"/>
                    <a:pt x="48" y="82"/>
                    <a:pt x="45" y="82"/>
                  </a:cubicBezTo>
                  <a:close/>
                  <a:moveTo>
                    <a:pt x="10" y="71"/>
                  </a:moveTo>
                  <a:cubicBezTo>
                    <a:pt x="39" y="71"/>
                    <a:pt x="39" y="71"/>
                    <a:pt x="39" y="71"/>
                  </a:cubicBezTo>
                  <a:cubicBezTo>
                    <a:pt x="39" y="10"/>
                    <a:pt x="39" y="10"/>
                    <a:pt x="39" y="10"/>
                  </a:cubicBezTo>
                  <a:cubicBezTo>
                    <a:pt x="10" y="10"/>
                    <a:pt x="10" y="10"/>
                    <a:pt x="10" y="10"/>
                  </a:cubicBezTo>
                  <a:lnTo>
                    <a:pt x="10" y="7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1" name="Freeform 1531">
              <a:extLst>
                <a:ext uri="{FF2B5EF4-FFF2-40B4-BE49-F238E27FC236}">
                  <a16:creationId xmlns:a16="http://schemas.microsoft.com/office/drawing/2014/main" id="{B2AB56A5-D726-8936-B043-C26DCA122661}"/>
                </a:ext>
              </a:extLst>
            </p:cNvPr>
            <p:cNvSpPr>
              <a:spLocks noEditPoints="1"/>
            </p:cNvSpPr>
            <p:nvPr/>
          </p:nvSpPr>
          <p:spPr bwMode="auto">
            <a:xfrm>
              <a:off x="-1758950" y="1991693"/>
              <a:ext cx="53975" cy="125413"/>
            </a:xfrm>
            <a:custGeom>
              <a:avLst/>
              <a:gdLst>
                <a:gd name="T0" fmla="*/ 45 w 51"/>
                <a:gd name="T1" fmla="*/ 121 h 121"/>
                <a:gd name="T2" fmla="*/ 6 w 51"/>
                <a:gd name="T3" fmla="*/ 121 h 121"/>
                <a:gd name="T4" fmla="*/ 0 w 51"/>
                <a:gd name="T5" fmla="*/ 115 h 121"/>
                <a:gd name="T6" fmla="*/ 0 w 51"/>
                <a:gd name="T7" fmla="*/ 6 h 121"/>
                <a:gd name="T8" fmla="*/ 6 w 51"/>
                <a:gd name="T9" fmla="*/ 0 h 121"/>
                <a:gd name="T10" fmla="*/ 45 w 51"/>
                <a:gd name="T11" fmla="*/ 0 h 121"/>
                <a:gd name="T12" fmla="*/ 51 w 51"/>
                <a:gd name="T13" fmla="*/ 6 h 121"/>
                <a:gd name="T14" fmla="*/ 51 w 51"/>
                <a:gd name="T15" fmla="*/ 115 h 121"/>
                <a:gd name="T16" fmla="*/ 45 w 51"/>
                <a:gd name="T17" fmla="*/ 121 h 121"/>
                <a:gd name="T18" fmla="*/ 11 w 51"/>
                <a:gd name="T19" fmla="*/ 110 h 121"/>
                <a:gd name="T20" fmla="*/ 40 w 51"/>
                <a:gd name="T21" fmla="*/ 110 h 121"/>
                <a:gd name="T22" fmla="*/ 40 w 51"/>
                <a:gd name="T23" fmla="*/ 11 h 121"/>
                <a:gd name="T24" fmla="*/ 11 w 51"/>
                <a:gd name="T25" fmla="*/ 11 h 121"/>
                <a:gd name="T26" fmla="*/ 11 w 51"/>
                <a:gd name="T2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21">
                  <a:moveTo>
                    <a:pt x="45" y="121"/>
                  </a:moveTo>
                  <a:cubicBezTo>
                    <a:pt x="6" y="121"/>
                    <a:pt x="6" y="121"/>
                    <a:pt x="6" y="121"/>
                  </a:cubicBezTo>
                  <a:cubicBezTo>
                    <a:pt x="3" y="121"/>
                    <a:pt x="0" y="118"/>
                    <a:pt x="0" y="115"/>
                  </a:cubicBezTo>
                  <a:cubicBezTo>
                    <a:pt x="0" y="6"/>
                    <a:pt x="0" y="6"/>
                    <a:pt x="0" y="6"/>
                  </a:cubicBezTo>
                  <a:cubicBezTo>
                    <a:pt x="0" y="3"/>
                    <a:pt x="3" y="0"/>
                    <a:pt x="6" y="0"/>
                  </a:cubicBezTo>
                  <a:cubicBezTo>
                    <a:pt x="45" y="0"/>
                    <a:pt x="45" y="0"/>
                    <a:pt x="45" y="0"/>
                  </a:cubicBezTo>
                  <a:cubicBezTo>
                    <a:pt x="49" y="0"/>
                    <a:pt x="51" y="3"/>
                    <a:pt x="51" y="6"/>
                  </a:cubicBezTo>
                  <a:cubicBezTo>
                    <a:pt x="51" y="115"/>
                    <a:pt x="51" y="115"/>
                    <a:pt x="51" y="115"/>
                  </a:cubicBezTo>
                  <a:cubicBezTo>
                    <a:pt x="51" y="118"/>
                    <a:pt x="49" y="121"/>
                    <a:pt x="45" y="121"/>
                  </a:cubicBezTo>
                  <a:close/>
                  <a:moveTo>
                    <a:pt x="11" y="110"/>
                  </a:moveTo>
                  <a:cubicBezTo>
                    <a:pt x="40" y="110"/>
                    <a:pt x="40" y="110"/>
                    <a:pt x="40" y="110"/>
                  </a:cubicBezTo>
                  <a:cubicBezTo>
                    <a:pt x="40" y="11"/>
                    <a:pt x="40" y="11"/>
                    <a:pt x="40" y="11"/>
                  </a:cubicBezTo>
                  <a:cubicBezTo>
                    <a:pt x="11" y="11"/>
                    <a:pt x="11" y="11"/>
                    <a:pt x="11" y="11"/>
                  </a:cubicBezTo>
                  <a:lnTo>
                    <a:pt x="11" y="11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62" name="Shape66_20200717_142846">
            <a:extLst>
              <a:ext uri="{FF2B5EF4-FFF2-40B4-BE49-F238E27FC236}">
                <a16:creationId xmlns:a16="http://schemas.microsoft.com/office/drawing/2014/main" id="{FBCBA8B0-5FC5-D818-7771-6318C2B0CF44}"/>
              </a:ext>
            </a:extLst>
          </p:cNvPr>
          <p:cNvGrpSpPr>
            <a:grpSpLocks noChangeAspect="1"/>
          </p:cNvGrpSpPr>
          <p:nvPr/>
        </p:nvGrpSpPr>
        <p:grpSpPr>
          <a:xfrm>
            <a:off x="623094" y="5223118"/>
            <a:ext cx="501359" cy="434189"/>
            <a:chOff x="-568320" y="2182771"/>
            <a:chExt cx="331785" cy="287332"/>
          </a:xfrm>
          <a:solidFill>
            <a:schemeClr val="accent1"/>
          </a:solidFill>
        </p:grpSpPr>
        <p:sp>
          <p:nvSpPr>
            <p:cNvPr id="163" name="Freeform 462">
              <a:extLst>
                <a:ext uri="{FF2B5EF4-FFF2-40B4-BE49-F238E27FC236}">
                  <a16:creationId xmlns:a16="http://schemas.microsoft.com/office/drawing/2014/main" id="{31BFE4B7-24D9-0969-696D-0EDA403A8C19}"/>
                </a:ext>
              </a:extLst>
            </p:cNvPr>
            <p:cNvSpPr>
              <a:spLocks noEditPoints="1"/>
            </p:cNvSpPr>
            <p:nvPr/>
          </p:nvSpPr>
          <p:spPr bwMode="auto">
            <a:xfrm>
              <a:off x="-568319" y="2182771"/>
              <a:ext cx="331784" cy="287332"/>
            </a:xfrm>
            <a:custGeom>
              <a:avLst/>
              <a:gdLst>
                <a:gd name="T0" fmla="*/ 129 w 147"/>
                <a:gd name="T1" fmla="*/ 127 h 127"/>
                <a:gd name="T2" fmla="*/ 17 w 147"/>
                <a:gd name="T3" fmla="*/ 127 h 127"/>
                <a:gd name="T4" fmla="*/ 0 w 147"/>
                <a:gd name="T5" fmla="*/ 110 h 127"/>
                <a:gd name="T6" fmla="*/ 0 w 147"/>
                <a:gd name="T7" fmla="*/ 17 h 127"/>
                <a:gd name="T8" fmla="*/ 17 w 147"/>
                <a:gd name="T9" fmla="*/ 0 h 127"/>
                <a:gd name="T10" fmla="*/ 129 w 147"/>
                <a:gd name="T11" fmla="*/ 0 h 127"/>
                <a:gd name="T12" fmla="*/ 147 w 147"/>
                <a:gd name="T13" fmla="*/ 17 h 127"/>
                <a:gd name="T14" fmla="*/ 147 w 147"/>
                <a:gd name="T15" fmla="*/ 110 h 127"/>
                <a:gd name="T16" fmla="*/ 129 w 147"/>
                <a:gd name="T17" fmla="*/ 127 h 127"/>
                <a:gd name="T18" fmla="*/ 17 w 147"/>
                <a:gd name="T19" fmla="*/ 5 h 127"/>
                <a:gd name="T20" fmla="*/ 5 w 147"/>
                <a:gd name="T21" fmla="*/ 17 h 127"/>
                <a:gd name="T22" fmla="*/ 5 w 147"/>
                <a:gd name="T23" fmla="*/ 110 h 127"/>
                <a:gd name="T24" fmla="*/ 17 w 147"/>
                <a:gd name="T25" fmla="*/ 122 h 127"/>
                <a:gd name="T26" fmla="*/ 129 w 147"/>
                <a:gd name="T27" fmla="*/ 122 h 127"/>
                <a:gd name="T28" fmla="*/ 142 w 147"/>
                <a:gd name="T29" fmla="*/ 110 h 127"/>
                <a:gd name="T30" fmla="*/ 142 w 147"/>
                <a:gd name="T31" fmla="*/ 17 h 127"/>
                <a:gd name="T32" fmla="*/ 129 w 147"/>
                <a:gd name="T33" fmla="*/ 5 h 127"/>
                <a:gd name="T34" fmla="*/ 17 w 147"/>
                <a:gd name="T35" fmla="*/ 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27">
                  <a:moveTo>
                    <a:pt x="129" y="127"/>
                  </a:moveTo>
                  <a:cubicBezTo>
                    <a:pt x="17" y="127"/>
                    <a:pt x="17" y="127"/>
                    <a:pt x="17" y="127"/>
                  </a:cubicBezTo>
                  <a:cubicBezTo>
                    <a:pt x="7" y="127"/>
                    <a:pt x="0" y="119"/>
                    <a:pt x="0" y="110"/>
                  </a:cubicBezTo>
                  <a:cubicBezTo>
                    <a:pt x="0" y="17"/>
                    <a:pt x="0" y="17"/>
                    <a:pt x="0" y="17"/>
                  </a:cubicBezTo>
                  <a:cubicBezTo>
                    <a:pt x="0" y="8"/>
                    <a:pt x="7" y="0"/>
                    <a:pt x="17" y="0"/>
                  </a:cubicBezTo>
                  <a:cubicBezTo>
                    <a:pt x="129" y="0"/>
                    <a:pt x="129" y="0"/>
                    <a:pt x="129" y="0"/>
                  </a:cubicBezTo>
                  <a:cubicBezTo>
                    <a:pt x="139" y="0"/>
                    <a:pt x="147" y="8"/>
                    <a:pt x="147" y="17"/>
                  </a:cubicBezTo>
                  <a:cubicBezTo>
                    <a:pt x="147" y="110"/>
                    <a:pt x="147" y="110"/>
                    <a:pt x="147" y="110"/>
                  </a:cubicBezTo>
                  <a:cubicBezTo>
                    <a:pt x="147" y="119"/>
                    <a:pt x="139" y="127"/>
                    <a:pt x="129" y="127"/>
                  </a:cubicBezTo>
                  <a:close/>
                  <a:moveTo>
                    <a:pt x="17" y="5"/>
                  </a:moveTo>
                  <a:cubicBezTo>
                    <a:pt x="10" y="5"/>
                    <a:pt x="5" y="11"/>
                    <a:pt x="5" y="17"/>
                  </a:cubicBezTo>
                  <a:cubicBezTo>
                    <a:pt x="5" y="110"/>
                    <a:pt x="5" y="110"/>
                    <a:pt x="5" y="110"/>
                  </a:cubicBezTo>
                  <a:cubicBezTo>
                    <a:pt x="5" y="116"/>
                    <a:pt x="10" y="122"/>
                    <a:pt x="17" y="122"/>
                  </a:cubicBezTo>
                  <a:cubicBezTo>
                    <a:pt x="129" y="122"/>
                    <a:pt x="129" y="122"/>
                    <a:pt x="129" y="122"/>
                  </a:cubicBezTo>
                  <a:cubicBezTo>
                    <a:pt x="136" y="122"/>
                    <a:pt x="142" y="116"/>
                    <a:pt x="142" y="110"/>
                  </a:cubicBezTo>
                  <a:cubicBezTo>
                    <a:pt x="142" y="17"/>
                    <a:pt x="142" y="17"/>
                    <a:pt x="142" y="17"/>
                  </a:cubicBezTo>
                  <a:cubicBezTo>
                    <a:pt x="142" y="11"/>
                    <a:pt x="136" y="5"/>
                    <a:pt x="129" y="5"/>
                  </a:cubicBezTo>
                  <a:lnTo>
                    <a:pt x="17" y="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4" name="Freeform 463">
              <a:extLst>
                <a:ext uri="{FF2B5EF4-FFF2-40B4-BE49-F238E27FC236}">
                  <a16:creationId xmlns:a16="http://schemas.microsoft.com/office/drawing/2014/main" id="{B35E8EC0-3238-E095-3AD7-E7E5829F4BC3}"/>
                </a:ext>
              </a:extLst>
            </p:cNvPr>
            <p:cNvSpPr>
              <a:spLocks noEditPoints="1"/>
            </p:cNvSpPr>
            <p:nvPr/>
          </p:nvSpPr>
          <p:spPr bwMode="auto">
            <a:xfrm>
              <a:off x="-358771" y="2284369"/>
              <a:ext cx="122236" cy="84136"/>
            </a:xfrm>
            <a:custGeom>
              <a:avLst/>
              <a:gdLst>
                <a:gd name="T0" fmla="*/ 51 w 54"/>
                <a:gd name="T1" fmla="*/ 37 h 37"/>
                <a:gd name="T2" fmla="*/ 18 w 54"/>
                <a:gd name="T3" fmla="*/ 37 h 37"/>
                <a:gd name="T4" fmla="*/ 0 w 54"/>
                <a:gd name="T5" fmla="*/ 19 h 37"/>
                <a:gd name="T6" fmla="*/ 0 w 54"/>
                <a:gd name="T7" fmla="*/ 18 h 37"/>
                <a:gd name="T8" fmla="*/ 18 w 54"/>
                <a:gd name="T9" fmla="*/ 0 h 37"/>
                <a:gd name="T10" fmla="*/ 51 w 54"/>
                <a:gd name="T11" fmla="*/ 0 h 37"/>
                <a:gd name="T12" fmla="*/ 54 w 54"/>
                <a:gd name="T13" fmla="*/ 2 h 37"/>
                <a:gd name="T14" fmla="*/ 54 w 54"/>
                <a:gd name="T15" fmla="*/ 35 h 37"/>
                <a:gd name="T16" fmla="*/ 51 w 54"/>
                <a:gd name="T17" fmla="*/ 37 h 37"/>
                <a:gd name="T18" fmla="*/ 18 w 54"/>
                <a:gd name="T19" fmla="*/ 5 h 37"/>
                <a:gd name="T20" fmla="*/ 5 w 54"/>
                <a:gd name="T21" fmla="*/ 18 h 37"/>
                <a:gd name="T22" fmla="*/ 5 w 54"/>
                <a:gd name="T23" fmla="*/ 19 h 37"/>
                <a:gd name="T24" fmla="*/ 18 w 54"/>
                <a:gd name="T25" fmla="*/ 32 h 37"/>
                <a:gd name="T26" fmla="*/ 49 w 54"/>
                <a:gd name="T27" fmla="*/ 32 h 37"/>
                <a:gd name="T28" fmla="*/ 49 w 54"/>
                <a:gd name="T29" fmla="*/ 5 h 37"/>
                <a:gd name="T30" fmla="*/ 18 w 54"/>
                <a:gd name="T3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37">
                  <a:moveTo>
                    <a:pt x="51" y="37"/>
                  </a:moveTo>
                  <a:cubicBezTo>
                    <a:pt x="18" y="37"/>
                    <a:pt x="18" y="37"/>
                    <a:pt x="18" y="37"/>
                  </a:cubicBezTo>
                  <a:cubicBezTo>
                    <a:pt x="8" y="37"/>
                    <a:pt x="0" y="29"/>
                    <a:pt x="0" y="19"/>
                  </a:cubicBezTo>
                  <a:cubicBezTo>
                    <a:pt x="0" y="18"/>
                    <a:pt x="0" y="18"/>
                    <a:pt x="0" y="18"/>
                  </a:cubicBezTo>
                  <a:cubicBezTo>
                    <a:pt x="0" y="8"/>
                    <a:pt x="8" y="0"/>
                    <a:pt x="18" y="0"/>
                  </a:cubicBezTo>
                  <a:cubicBezTo>
                    <a:pt x="51" y="0"/>
                    <a:pt x="51" y="0"/>
                    <a:pt x="51" y="0"/>
                  </a:cubicBezTo>
                  <a:cubicBezTo>
                    <a:pt x="53" y="0"/>
                    <a:pt x="54" y="1"/>
                    <a:pt x="54" y="2"/>
                  </a:cubicBezTo>
                  <a:cubicBezTo>
                    <a:pt x="54" y="35"/>
                    <a:pt x="54" y="35"/>
                    <a:pt x="54" y="35"/>
                  </a:cubicBezTo>
                  <a:cubicBezTo>
                    <a:pt x="54" y="36"/>
                    <a:pt x="53" y="37"/>
                    <a:pt x="51" y="37"/>
                  </a:cubicBezTo>
                  <a:close/>
                  <a:moveTo>
                    <a:pt x="18" y="5"/>
                  </a:moveTo>
                  <a:cubicBezTo>
                    <a:pt x="10" y="5"/>
                    <a:pt x="5" y="11"/>
                    <a:pt x="5" y="18"/>
                  </a:cubicBezTo>
                  <a:cubicBezTo>
                    <a:pt x="5" y="19"/>
                    <a:pt x="5" y="19"/>
                    <a:pt x="5" y="19"/>
                  </a:cubicBezTo>
                  <a:cubicBezTo>
                    <a:pt x="5" y="26"/>
                    <a:pt x="10" y="32"/>
                    <a:pt x="18" y="32"/>
                  </a:cubicBezTo>
                  <a:cubicBezTo>
                    <a:pt x="49" y="32"/>
                    <a:pt x="49" y="32"/>
                    <a:pt x="49" y="32"/>
                  </a:cubicBezTo>
                  <a:cubicBezTo>
                    <a:pt x="49" y="5"/>
                    <a:pt x="49" y="5"/>
                    <a:pt x="49" y="5"/>
                  </a:cubicBezTo>
                  <a:lnTo>
                    <a:pt x="18" y="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5" name="Freeform 464">
              <a:extLst>
                <a:ext uri="{FF2B5EF4-FFF2-40B4-BE49-F238E27FC236}">
                  <a16:creationId xmlns:a16="http://schemas.microsoft.com/office/drawing/2014/main" id="{972611A9-52E2-AB19-CEC5-002C4A94DFFA}"/>
                </a:ext>
              </a:extLst>
            </p:cNvPr>
            <p:cNvSpPr>
              <a:spLocks noEditPoints="1"/>
            </p:cNvSpPr>
            <p:nvPr/>
          </p:nvSpPr>
          <p:spPr bwMode="auto">
            <a:xfrm>
              <a:off x="-336547" y="2308181"/>
              <a:ext cx="41275" cy="38099"/>
            </a:xfrm>
            <a:custGeom>
              <a:avLst/>
              <a:gdLst>
                <a:gd name="T0" fmla="*/ 9 w 18"/>
                <a:gd name="T1" fmla="*/ 17 h 17"/>
                <a:gd name="T2" fmla="*/ 0 w 18"/>
                <a:gd name="T3" fmla="*/ 9 h 17"/>
                <a:gd name="T4" fmla="*/ 9 w 18"/>
                <a:gd name="T5" fmla="*/ 0 h 17"/>
                <a:gd name="T6" fmla="*/ 18 w 18"/>
                <a:gd name="T7" fmla="*/ 9 h 17"/>
                <a:gd name="T8" fmla="*/ 9 w 18"/>
                <a:gd name="T9" fmla="*/ 17 h 17"/>
                <a:gd name="T10" fmla="*/ 9 w 18"/>
                <a:gd name="T11" fmla="*/ 5 h 17"/>
                <a:gd name="T12" fmla="*/ 5 w 18"/>
                <a:gd name="T13" fmla="*/ 9 h 17"/>
                <a:gd name="T14" fmla="*/ 9 w 18"/>
                <a:gd name="T15" fmla="*/ 13 h 17"/>
                <a:gd name="T16" fmla="*/ 13 w 18"/>
                <a:gd name="T17" fmla="*/ 9 h 17"/>
                <a:gd name="T18" fmla="*/ 9 w 18"/>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9" y="17"/>
                  </a:moveTo>
                  <a:cubicBezTo>
                    <a:pt x="4" y="17"/>
                    <a:pt x="0" y="13"/>
                    <a:pt x="0" y="9"/>
                  </a:cubicBezTo>
                  <a:cubicBezTo>
                    <a:pt x="0" y="4"/>
                    <a:pt x="4" y="0"/>
                    <a:pt x="9" y="0"/>
                  </a:cubicBezTo>
                  <a:cubicBezTo>
                    <a:pt x="14" y="0"/>
                    <a:pt x="18" y="4"/>
                    <a:pt x="18" y="9"/>
                  </a:cubicBezTo>
                  <a:cubicBezTo>
                    <a:pt x="18" y="13"/>
                    <a:pt x="14" y="17"/>
                    <a:pt x="9" y="17"/>
                  </a:cubicBezTo>
                  <a:close/>
                  <a:moveTo>
                    <a:pt x="9" y="5"/>
                  </a:moveTo>
                  <a:cubicBezTo>
                    <a:pt x="7" y="5"/>
                    <a:pt x="5" y="6"/>
                    <a:pt x="5" y="9"/>
                  </a:cubicBezTo>
                  <a:cubicBezTo>
                    <a:pt x="5" y="11"/>
                    <a:pt x="7" y="13"/>
                    <a:pt x="9" y="13"/>
                  </a:cubicBezTo>
                  <a:cubicBezTo>
                    <a:pt x="12" y="13"/>
                    <a:pt x="13" y="11"/>
                    <a:pt x="13" y="9"/>
                  </a:cubicBezTo>
                  <a:cubicBezTo>
                    <a:pt x="13" y="6"/>
                    <a:pt x="12" y="5"/>
                    <a:pt x="9"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6" name="Freeform 465">
              <a:extLst>
                <a:ext uri="{FF2B5EF4-FFF2-40B4-BE49-F238E27FC236}">
                  <a16:creationId xmlns:a16="http://schemas.microsoft.com/office/drawing/2014/main" id="{FE4223D1-B3CE-9282-EAB6-A7B0E4321B5F}"/>
                </a:ext>
              </a:extLst>
            </p:cNvPr>
            <p:cNvSpPr>
              <a:spLocks/>
            </p:cNvSpPr>
            <p:nvPr/>
          </p:nvSpPr>
          <p:spPr bwMode="auto">
            <a:xfrm>
              <a:off x="-568319" y="2214524"/>
              <a:ext cx="20638" cy="11113"/>
            </a:xfrm>
            <a:custGeom>
              <a:avLst/>
              <a:gdLst>
                <a:gd name="T0" fmla="*/ 6 w 9"/>
                <a:gd name="T1" fmla="*/ 5 h 5"/>
                <a:gd name="T2" fmla="*/ 2 w 9"/>
                <a:gd name="T3" fmla="*/ 5 h 5"/>
                <a:gd name="T4" fmla="*/ 0 w 9"/>
                <a:gd name="T5" fmla="*/ 3 h 5"/>
                <a:gd name="T6" fmla="*/ 2 w 9"/>
                <a:gd name="T7" fmla="*/ 0 h 5"/>
                <a:gd name="T8" fmla="*/ 6 w 9"/>
                <a:gd name="T9" fmla="*/ 0 h 5"/>
                <a:gd name="T10" fmla="*/ 9 w 9"/>
                <a:gd name="T11" fmla="*/ 3 h 5"/>
                <a:gd name="T12" fmla="*/ 6 w 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6" y="5"/>
                  </a:moveTo>
                  <a:cubicBezTo>
                    <a:pt x="2" y="5"/>
                    <a:pt x="2" y="5"/>
                    <a:pt x="2" y="5"/>
                  </a:cubicBezTo>
                  <a:cubicBezTo>
                    <a:pt x="1" y="5"/>
                    <a:pt x="0" y="4"/>
                    <a:pt x="0" y="3"/>
                  </a:cubicBezTo>
                  <a:cubicBezTo>
                    <a:pt x="0" y="1"/>
                    <a:pt x="1" y="0"/>
                    <a:pt x="2" y="0"/>
                  </a:cubicBezTo>
                  <a:cubicBezTo>
                    <a:pt x="6" y="0"/>
                    <a:pt x="6" y="0"/>
                    <a:pt x="6" y="0"/>
                  </a:cubicBezTo>
                  <a:cubicBezTo>
                    <a:pt x="8" y="0"/>
                    <a:pt x="9" y="1"/>
                    <a:pt x="9" y="3"/>
                  </a:cubicBezTo>
                  <a:cubicBezTo>
                    <a:pt x="9" y="4"/>
                    <a:pt x="8" y="5"/>
                    <a:pt x="6"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7" name="Freeform 466">
              <a:extLst>
                <a:ext uri="{FF2B5EF4-FFF2-40B4-BE49-F238E27FC236}">
                  <a16:creationId xmlns:a16="http://schemas.microsoft.com/office/drawing/2014/main" id="{9E92F6E5-09C9-68BF-666B-95BA2E250575}"/>
                </a:ext>
              </a:extLst>
            </p:cNvPr>
            <p:cNvSpPr>
              <a:spLocks noEditPoints="1"/>
            </p:cNvSpPr>
            <p:nvPr/>
          </p:nvSpPr>
          <p:spPr bwMode="auto">
            <a:xfrm>
              <a:off x="-523870" y="2214527"/>
              <a:ext cx="241297" cy="11113"/>
            </a:xfrm>
            <a:custGeom>
              <a:avLst/>
              <a:gdLst>
                <a:gd name="T0" fmla="*/ 104 w 107"/>
                <a:gd name="T1" fmla="*/ 5 h 5"/>
                <a:gd name="T2" fmla="*/ 97 w 107"/>
                <a:gd name="T3" fmla="*/ 5 h 5"/>
                <a:gd name="T4" fmla="*/ 94 w 107"/>
                <a:gd name="T5" fmla="*/ 3 h 5"/>
                <a:gd name="T6" fmla="*/ 97 w 107"/>
                <a:gd name="T7" fmla="*/ 0 h 5"/>
                <a:gd name="T8" fmla="*/ 104 w 107"/>
                <a:gd name="T9" fmla="*/ 0 h 5"/>
                <a:gd name="T10" fmla="*/ 107 w 107"/>
                <a:gd name="T11" fmla="*/ 3 h 5"/>
                <a:gd name="T12" fmla="*/ 104 w 107"/>
                <a:gd name="T13" fmla="*/ 5 h 5"/>
                <a:gd name="T14" fmla="*/ 81 w 107"/>
                <a:gd name="T15" fmla="*/ 5 h 5"/>
                <a:gd name="T16" fmla="*/ 73 w 107"/>
                <a:gd name="T17" fmla="*/ 5 h 5"/>
                <a:gd name="T18" fmla="*/ 70 w 107"/>
                <a:gd name="T19" fmla="*/ 3 h 5"/>
                <a:gd name="T20" fmla="*/ 73 w 107"/>
                <a:gd name="T21" fmla="*/ 0 h 5"/>
                <a:gd name="T22" fmla="*/ 81 w 107"/>
                <a:gd name="T23" fmla="*/ 0 h 5"/>
                <a:gd name="T24" fmla="*/ 83 w 107"/>
                <a:gd name="T25" fmla="*/ 3 h 5"/>
                <a:gd name="T26" fmla="*/ 81 w 107"/>
                <a:gd name="T27" fmla="*/ 5 h 5"/>
                <a:gd name="T28" fmla="*/ 57 w 107"/>
                <a:gd name="T29" fmla="*/ 5 h 5"/>
                <a:gd name="T30" fmla="*/ 49 w 107"/>
                <a:gd name="T31" fmla="*/ 5 h 5"/>
                <a:gd name="T32" fmla="*/ 47 w 107"/>
                <a:gd name="T33" fmla="*/ 3 h 5"/>
                <a:gd name="T34" fmla="*/ 49 w 107"/>
                <a:gd name="T35" fmla="*/ 0 h 5"/>
                <a:gd name="T36" fmla="*/ 57 w 107"/>
                <a:gd name="T37" fmla="*/ 0 h 5"/>
                <a:gd name="T38" fmla="*/ 60 w 107"/>
                <a:gd name="T39" fmla="*/ 3 h 5"/>
                <a:gd name="T40" fmla="*/ 57 w 107"/>
                <a:gd name="T41" fmla="*/ 5 h 5"/>
                <a:gd name="T42" fmla="*/ 34 w 107"/>
                <a:gd name="T43" fmla="*/ 5 h 5"/>
                <a:gd name="T44" fmla="*/ 26 w 107"/>
                <a:gd name="T45" fmla="*/ 5 h 5"/>
                <a:gd name="T46" fmla="*/ 23 w 107"/>
                <a:gd name="T47" fmla="*/ 3 h 5"/>
                <a:gd name="T48" fmla="*/ 26 w 107"/>
                <a:gd name="T49" fmla="*/ 0 h 5"/>
                <a:gd name="T50" fmla="*/ 34 w 107"/>
                <a:gd name="T51" fmla="*/ 0 h 5"/>
                <a:gd name="T52" fmla="*/ 36 w 107"/>
                <a:gd name="T53" fmla="*/ 3 h 5"/>
                <a:gd name="T54" fmla="*/ 34 w 107"/>
                <a:gd name="T55" fmla="*/ 5 h 5"/>
                <a:gd name="T56" fmla="*/ 10 w 107"/>
                <a:gd name="T57" fmla="*/ 5 h 5"/>
                <a:gd name="T58" fmla="*/ 2 w 107"/>
                <a:gd name="T59" fmla="*/ 5 h 5"/>
                <a:gd name="T60" fmla="*/ 0 w 107"/>
                <a:gd name="T61" fmla="*/ 3 h 5"/>
                <a:gd name="T62" fmla="*/ 2 w 107"/>
                <a:gd name="T63" fmla="*/ 0 h 5"/>
                <a:gd name="T64" fmla="*/ 10 w 107"/>
                <a:gd name="T65" fmla="*/ 0 h 5"/>
                <a:gd name="T66" fmla="*/ 12 w 107"/>
                <a:gd name="T67" fmla="*/ 3 h 5"/>
                <a:gd name="T68" fmla="*/ 10 w 107"/>
                <a:gd name="T6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5">
                  <a:moveTo>
                    <a:pt x="104" y="5"/>
                  </a:moveTo>
                  <a:cubicBezTo>
                    <a:pt x="97" y="5"/>
                    <a:pt x="97" y="5"/>
                    <a:pt x="97" y="5"/>
                  </a:cubicBezTo>
                  <a:cubicBezTo>
                    <a:pt x="95" y="5"/>
                    <a:pt x="94" y="4"/>
                    <a:pt x="94" y="3"/>
                  </a:cubicBezTo>
                  <a:cubicBezTo>
                    <a:pt x="94" y="1"/>
                    <a:pt x="95" y="0"/>
                    <a:pt x="97" y="0"/>
                  </a:cubicBezTo>
                  <a:cubicBezTo>
                    <a:pt x="104" y="0"/>
                    <a:pt x="104" y="0"/>
                    <a:pt x="104" y="0"/>
                  </a:cubicBezTo>
                  <a:cubicBezTo>
                    <a:pt x="106" y="0"/>
                    <a:pt x="107" y="1"/>
                    <a:pt x="107" y="3"/>
                  </a:cubicBezTo>
                  <a:cubicBezTo>
                    <a:pt x="107" y="4"/>
                    <a:pt x="106" y="5"/>
                    <a:pt x="104" y="5"/>
                  </a:cubicBezTo>
                  <a:close/>
                  <a:moveTo>
                    <a:pt x="81" y="5"/>
                  </a:moveTo>
                  <a:cubicBezTo>
                    <a:pt x="73" y="5"/>
                    <a:pt x="73" y="5"/>
                    <a:pt x="73" y="5"/>
                  </a:cubicBezTo>
                  <a:cubicBezTo>
                    <a:pt x="72" y="5"/>
                    <a:pt x="70" y="4"/>
                    <a:pt x="70" y="3"/>
                  </a:cubicBezTo>
                  <a:cubicBezTo>
                    <a:pt x="70" y="1"/>
                    <a:pt x="72" y="0"/>
                    <a:pt x="73" y="0"/>
                  </a:cubicBezTo>
                  <a:cubicBezTo>
                    <a:pt x="81" y="0"/>
                    <a:pt x="81" y="0"/>
                    <a:pt x="81" y="0"/>
                  </a:cubicBezTo>
                  <a:cubicBezTo>
                    <a:pt x="82" y="0"/>
                    <a:pt x="83" y="1"/>
                    <a:pt x="83" y="3"/>
                  </a:cubicBezTo>
                  <a:cubicBezTo>
                    <a:pt x="83" y="4"/>
                    <a:pt x="82" y="5"/>
                    <a:pt x="81" y="5"/>
                  </a:cubicBezTo>
                  <a:close/>
                  <a:moveTo>
                    <a:pt x="57" y="5"/>
                  </a:moveTo>
                  <a:cubicBezTo>
                    <a:pt x="49" y="5"/>
                    <a:pt x="49" y="5"/>
                    <a:pt x="49" y="5"/>
                  </a:cubicBezTo>
                  <a:cubicBezTo>
                    <a:pt x="48" y="5"/>
                    <a:pt x="47" y="4"/>
                    <a:pt x="47" y="3"/>
                  </a:cubicBezTo>
                  <a:cubicBezTo>
                    <a:pt x="47" y="1"/>
                    <a:pt x="48" y="0"/>
                    <a:pt x="49" y="0"/>
                  </a:cubicBezTo>
                  <a:cubicBezTo>
                    <a:pt x="57" y="0"/>
                    <a:pt x="57" y="0"/>
                    <a:pt x="57" y="0"/>
                  </a:cubicBezTo>
                  <a:cubicBezTo>
                    <a:pt x="59" y="0"/>
                    <a:pt x="60" y="1"/>
                    <a:pt x="60" y="3"/>
                  </a:cubicBezTo>
                  <a:cubicBezTo>
                    <a:pt x="60" y="4"/>
                    <a:pt x="59" y="5"/>
                    <a:pt x="57" y="5"/>
                  </a:cubicBezTo>
                  <a:close/>
                  <a:moveTo>
                    <a:pt x="34" y="5"/>
                  </a:moveTo>
                  <a:cubicBezTo>
                    <a:pt x="26" y="5"/>
                    <a:pt x="26" y="5"/>
                    <a:pt x="26" y="5"/>
                  </a:cubicBezTo>
                  <a:cubicBezTo>
                    <a:pt x="24" y="5"/>
                    <a:pt x="23" y="4"/>
                    <a:pt x="23" y="3"/>
                  </a:cubicBezTo>
                  <a:cubicBezTo>
                    <a:pt x="23" y="1"/>
                    <a:pt x="24" y="0"/>
                    <a:pt x="26" y="0"/>
                  </a:cubicBezTo>
                  <a:cubicBezTo>
                    <a:pt x="34" y="0"/>
                    <a:pt x="34" y="0"/>
                    <a:pt x="34" y="0"/>
                  </a:cubicBezTo>
                  <a:cubicBezTo>
                    <a:pt x="35" y="0"/>
                    <a:pt x="36" y="1"/>
                    <a:pt x="36" y="3"/>
                  </a:cubicBezTo>
                  <a:cubicBezTo>
                    <a:pt x="36" y="4"/>
                    <a:pt x="35" y="5"/>
                    <a:pt x="34" y="5"/>
                  </a:cubicBezTo>
                  <a:close/>
                  <a:moveTo>
                    <a:pt x="10" y="5"/>
                  </a:moveTo>
                  <a:cubicBezTo>
                    <a:pt x="2" y="5"/>
                    <a:pt x="2" y="5"/>
                    <a:pt x="2" y="5"/>
                  </a:cubicBezTo>
                  <a:cubicBezTo>
                    <a:pt x="1" y="5"/>
                    <a:pt x="0" y="4"/>
                    <a:pt x="0" y="3"/>
                  </a:cubicBezTo>
                  <a:cubicBezTo>
                    <a:pt x="0" y="1"/>
                    <a:pt x="1" y="0"/>
                    <a:pt x="2" y="0"/>
                  </a:cubicBezTo>
                  <a:cubicBezTo>
                    <a:pt x="10" y="0"/>
                    <a:pt x="10" y="0"/>
                    <a:pt x="10" y="0"/>
                  </a:cubicBezTo>
                  <a:cubicBezTo>
                    <a:pt x="11" y="0"/>
                    <a:pt x="12" y="1"/>
                    <a:pt x="12" y="3"/>
                  </a:cubicBezTo>
                  <a:cubicBezTo>
                    <a:pt x="12" y="4"/>
                    <a:pt x="11" y="5"/>
                    <a:pt x="1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8" name="Freeform 467">
              <a:extLst>
                <a:ext uri="{FF2B5EF4-FFF2-40B4-BE49-F238E27FC236}">
                  <a16:creationId xmlns:a16="http://schemas.microsoft.com/office/drawing/2014/main" id="{734E773B-150C-6B54-A0BF-A9F1F4A5C5F7}"/>
                </a:ext>
              </a:extLst>
            </p:cNvPr>
            <p:cNvSpPr>
              <a:spLocks/>
            </p:cNvSpPr>
            <p:nvPr/>
          </p:nvSpPr>
          <p:spPr bwMode="auto">
            <a:xfrm>
              <a:off x="-257173" y="2214528"/>
              <a:ext cx="20638" cy="11113"/>
            </a:xfrm>
            <a:custGeom>
              <a:avLst/>
              <a:gdLst>
                <a:gd name="T0" fmla="*/ 6 w 9"/>
                <a:gd name="T1" fmla="*/ 5 h 5"/>
                <a:gd name="T2" fmla="*/ 2 w 9"/>
                <a:gd name="T3" fmla="*/ 5 h 5"/>
                <a:gd name="T4" fmla="*/ 0 w 9"/>
                <a:gd name="T5" fmla="*/ 3 h 5"/>
                <a:gd name="T6" fmla="*/ 2 w 9"/>
                <a:gd name="T7" fmla="*/ 0 h 5"/>
                <a:gd name="T8" fmla="*/ 6 w 9"/>
                <a:gd name="T9" fmla="*/ 0 h 5"/>
                <a:gd name="T10" fmla="*/ 9 w 9"/>
                <a:gd name="T11" fmla="*/ 3 h 5"/>
                <a:gd name="T12" fmla="*/ 6 w 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6" y="5"/>
                  </a:moveTo>
                  <a:cubicBezTo>
                    <a:pt x="2" y="5"/>
                    <a:pt x="2" y="5"/>
                    <a:pt x="2" y="5"/>
                  </a:cubicBezTo>
                  <a:cubicBezTo>
                    <a:pt x="1" y="5"/>
                    <a:pt x="0" y="4"/>
                    <a:pt x="0" y="3"/>
                  </a:cubicBezTo>
                  <a:cubicBezTo>
                    <a:pt x="0" y="1"/>
                    <a:pt x="1" y="0"/>
                    <a:pt x="2" y="0"/>
                  </a:cubicBezTo>
                  <a:cubicBezTo>
                    <a:pt x="6" y="0"/>
                    <a:pt x="6" y="0"/>
                    <a:pt x="6" y="0"/>
                  </a:cubicBezTo>
                  <a:cubicBezTo>
                    <a:pt x="8" y="0"/>
                    <a:pt x="9" y="1"/>
                    <a:pt x="9" y="3"/>
                  </a:cubicBezTo>
                  <a:cubicBezTo>
                    <a:pt x="9" y="4"/>
                    <a:pt x="8" y="5"/>
                    <a:pt x="6"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69" name="Freeform 468">
              <a:extLst>
                <a:ext uri="{FF2B5EF4-FFF2-40B4-BE49-F238E27FC236}">
                  <a16:creationId xmlns:a16="http://schemas.microsoft.com/office/drawing/2014/main" id="{D8B1BB15-5EBE-60CC-159E-30D578943594}"/>
                </a:ext>
              </a:extLst>
            </p:cNvPr>
            <p:cNvSpPr>
              <a:spLocks/>
            </p:cNvSpPr>
            <p:nvPr/>
          </p:nvSpPr>
          <p:spPr bwMode="auto">
            <a:xfrm>
              <a:off x="-568320" y="2427250"/>
              <a:ext cx="20638" cy="11113"/>
            </a:xfrm>
            <a:custGeom>
              <a:avLst/>
              <a:gdLst>
                <a:gd name="T0" fmla="*/ 6 w 9"/>
                <a:gd name="T1" fmla="*/ 5 h 5"/>
                <a:gd name="T2" fmla="*/ 2 w 9"/>
                <a:gd name="T3" fmla="*/ 5 h 5"/>
                <a:gd name="T4" fmla="*/ 0 w 9"/>
                <a:gd name="T5" fmla="*/ 2 h 5"/>
                <a:gd name="T6" fmla="*/ 2 w 9"/>
                <a:gd name="T7" fmla="*/ 0 h 5"/>
                <a:gd name="T8" fmla="*/ 6 w 9"/>
                <a:gd name="T9" fmla="*/ 0 h 5"/>
                <a:gd name="T10" fmla="*/ 9 w 9"/>
                <a:gd name="T11" fmla="*/ 2 h 5"/>
                <a:gd name="T12" fmla="*/ 6 w 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6" y="5"/>
                  </a:moveTo>
                  <a:cubicBezTo>
                    <a:pt x="2" y="5"/>
                    <a:pt x="2" y="5"/>
                    <a:pt x="2" y="5"/>
                  </a:cubicBezTo>
                  <a:cubicBezTo>
                    <a:pt x="1" y="5"/>
                    <a:pt x="0" y="4"/>
                    <a:pt x="0" y="2"/>
                  </a:cubicBezTo>
                  <a:cubicBezTo>
                    <a:pt x="0" y="1"/>
                    <a:pt x="1" y="0"/>
                    <a:pt x="2" y="0"/>
                  </a:cubicBezTo>
                  <a:cubicBezTo>
                    <a:pt x="6" y="0"/>
                    <a:pt x="6" y="0"/>
                    <a:pt x="6" y="0"/>
                  </a:cubicBezTo>
                  <a:cubicBezTo>
                    <a:pt x="8" y="0"/>
                    <a:pt x="9" y="1"/>
                    <a:pt x="9" y="2"/>
                  </a:cubicBezTo>
                  <a:cubicBezTo>
                    <a:pt x="9" y="4"/>
                    <a:pt x="8" y="5"/>
                    <a:pt x="6"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0" name="Freeform 469">
              <a:extLst>
                <a:ext uri="{FF2B5EF4-FFF2-40B4-BE49-F238E27FC236}">
                  <a16:creationId xmlns:a16="http://schemas.microsoft.com/office/drawing/2014/main" id="{1023C38D-D9EA-2544-A0BC-D51924C49FC7}"/>
                </a:ext>
              </a:extLst>
            </p:cNvPr>
            <p:cNvSpPr>
              <a:spLocks noEditPoints="1"/>
            </p:cNvSpPr>
            <p:nvPr/>
          </p:nvSpPr>
          <p:spPr bwMode="auto">
            <a:xfrm>
              <a:off x="-523870" y="2427231"/>
              <a:ext cx="241297" cy="11113"/>
            </a:xfrm>
            <a:custGeom>
              <a:avLst/>
              <a:gdLst>
                <a:gd name="T0" fmla="*/ 104 w 107"/>
                <a:gd name="T1" fmla="*/ 5 h 5"/>
                <a:gd name="T2" fmla="*/ 97 w 107"/>
                <a:gd name="T3" fmla="*/ 5 h 5"/>
                <a:gd name="T4" fmla="*/ 94 w 107"/>
                <a:gd name="T5" fmla="*/ 2 h 5"/>
                <a:gd name="T6" fmla="*/ 97 w 107"/>
                <a:gd name="T7" fmla="*/ 0 h 5"/>
                <a:gd name="T8" fmla="*/ 104 w 107"/>
                <a:gd name="T9" fmla="*/ 0 h 5"/>
                <a:gd name="T10" fmla="*/ 107 w 107"/>
                <a:gd name="T11" fmla="*/ 2 h 5"/>
                <a:gd name="T12" fmla="*/ 104 w 107"/>
                <a:gd name="T13" fmla="*/ 5 h 5"/>
                <a:gd name="T14" fmla="*/ 81 w 107"/>
                <a:gd name="T15" fmla="*/ 5 h 5"/>
                <a:gd name="T16" fmla="*/ 73 w 107"/>
                <a:gd name="T17" fmla="*/ 5 h 5"/>
                <a:gd name="T18" fmla="*/ 70 w 107"/>
                <a:gd name="T19" fmla="*/ 2 h 5"/>
                <a:gd name="T20" fmla="*/ 73 w 107"/>
                <a:gd name="T21" fmla="*/ 0 h 5"/>
                <a:gd name="T22" fmla="*/ 81 w 107"/>
                <a:gd name="T23" fmla="*/ 0 h 5"/>
                <a:gd name="T24" fmla="*/ 83 w 107"/>
                <a:gd name="T25" fmla="*/ 2 h 5"/>
                <a:gd name="T26" fmla="*/ 81 w 107"/>
                <a:gd name="T27" fmla="*/ 5 h 5"/>
                <a:gd name="T28" fmla="*/ 57 w 107"/>
                <a:gd name="T29" fmla="*/ 5 h 5"/>
                <a:gd name="T30" fmla="*/ 49 w 107"/>
                <a:gd name="T31" fmla="*/ 5 h 5"/>
                <a:gd name="T32" fmla="*/ 47 w 107"/>
                <a:gd name="T33" fmla="*/ 2 h 5"/>
                <a:gd name="T34" fmla="*/ 49 w 107"/>
                <a:gd name="T35" fmla="*/ 0 h 5"/>
                <a:gd name="T36" fmla="*/ 57 w 107"/>
                <a:gd name="T37" fmla="*/ 0 h 5"/>
                <a:gd name="T38" fmla="*/ 60 w 107"/>
                <a:gd name="T39" fmla="*/ 2 h 5"/>
                <a:gd name="T40" fmla="*/ 57 w 107"/>
                <a:gd name="T41" fmla="*/ 5 h 5"/>
                <a:gd name="T42" fmla="*/ 34 w 107"/>
                <a:gd name="T43" fmla="*/ 5 h 5"/>
                <a:gd name="T44" fmla="*/ 26 w 107"/>
                <a:gd name="T45" fmla="*/ 5 h 5"/>
                <a:gd name="T46" fmla="*/ 23 w 107"/>
                <a:gd name="T47" fmla="*/ 2 h 5"/>
                <a:gd name="T48" fmla="*/ 26 w 107"/>
                <a:gd name="T49" fmla="*/ 0 h 5"/>
                <a:gd name="T50" fmla="*/ 34 w 107"/>
                <a:gd name="T51" fmla="*/ 0 h 5"/>
                <a:gd name="T52" fmla="*/ 36 w 107"/>
                <a:gd name="T53" fmla="*/ 2 h 5"/>
                <a:gd name="T54" fmla="*/ 34 w 107"/>
                <a:gd name="T55" fmla="*/ 5 h 5"/>
                <a:gd name="T56" fmla="*/ 10 w 107"/>
                <a:gd name="T57" fmla="*/ 5 h 5"/>
                <a:gd name="T58" fmla="*/ 2 w 107"/>
                <a:gd name="T59" fmla="*/ 5 h 5"/>
                <a:gd name="T60" fmla="*/ 0 w 107"/>
                <a:gd name="T61" fmla="*/ 2 h 5"/>
                <a:gd name="T62" fmla="*/ 2 w 107"/>
                <a:gd name="T63" fmla="*/ 0 h 5"/>
                <a:gd name="T64" fmla="*/ 10 w 107"/>
                <a:gd name="T65" fmla="*/ 0 h 5"/>
                <a:gd name="T66" fmla="*/ 12 w 107"/>
                <a:gd name="T67" fmla="*/ 2 h 5"/>
                <a:gd name="T68" fmla="*/ 10 w 107"/>
                <a:gd name="T6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5">
                  <a:moveTo>
                    <a:pt x="104" y="5"/>
                  </a:moveTo>
                  <a:cubicBezTo>
                    <a:pt x="97" y="5"/>
                    <a:pt x="97" y="5"/>
                    <a:pt x="97" y="5"/>
                  </a:cubicBezTo>
                  <a:cubicBezTo>
                    <a:pt x="95" y="5"/>
                    <a:pt x="94" y="4"/>
                    <a:pt x="94" y="2"/>
                  </a:cubicBezTo>
                  <a:cubicBezTo>
                    <a:pt x="94" y="1"/>
                    <a:pt x="95" y="0"/>
                    <a:pt x="97" y="0"/>
                  </a:cubicBezTo>
                  <a:cubicBezTo>
                    <a:pt x="104" y="0"/>
                    <a:pt x="104" y="0"/>
                    <a:pt x="104" y="0"/>
                  </a:cubicBezTo>
                  <a:cubicBezTo>
                    <a:pt x="106" y="0"/>
                    <a:pt x="107" y="1"/>
                    <a:pt x="107" y="2"/>
                  </a:cubicBezTo>
                  <a:cubicBezTo>
                    <a:pt x="107" y="4"/>
                    <a:pt x="106" y="5"/>
                    <a:pt x="104" y="5"/>
                  </a:cubicBezTo>
                  <a:close/>
                  <a:moveTo>
                    <a:pt x="81" y="5"/>
                  </a:moveTo>
                  <a:cubicBezTo>
                    <a:pt x="73" y="5"/>
                    <a:pt x="73" y="5"/>
                    <a:pt x="73" y="5"/>
                  </a:cubicBezTo>
                  <a:cubicBezTo>
                    <a:pt x="72" y="5"/>
                    <a:pt x="70" y="4"/>
                    <a:pt x="70" y="2"/>
                  </a:cubicBezTo>
                  <a:cubicBezTo>
                    <a:pt x="70" y="1"/>
                    <a:pt x="72" y="0"/>
                    <a:pt x="73" y="0"/>
                  </a:cubicBezTo>
                  <a:cubicBezTo>
                    <a:pt x="81" y="0"/>
                    <a:pt x="81" y="0"/>
                    <a:pt x="81" y="0"/>
                  </a:cubicBezTo>
                  <a:cubicBezTo>
                    <a:pt x="82" y="0"/>
                    <a:pt x="83" y="1"/>
                    <a:pt x="83" y="2"/>
                  </a:cubicBezTo>
                  <a:cubicBezTo>
                    <a:pt x="83" y="4"/>
                    <a:pt x="82" y="5"/>
                    <a:pt x="81" y="5"/>
                  </a:cubicBezTo>
                  <a:close/>
                  <a:moveTo>
                    <a:pt x="57" y="5"/>
                  </a:moveTo>
                  <a:cubicBezTo>
                    <a:pt x="49" y="5"/>
                    <a:pt x="49" y="5"/>
                    <a:pt x="49" y="5"/>
                  </a:cubicBezTo>
                  <a:cubicBezTo>
                    <a:pt x="48" y="5"/>
                    <a:pt x="47" y="4"/>
                    <a:pt x="47" y="2"/>
                  </a:cubicBezTo>
                  <a:cubicBezTo>
                    <a:pt x="47" y="1"/>
                    <a:pt x="48" y="0"/>
                    <a:pt x="49" y="0"/>
                  </a:cubicBezTo>
                  <a:cubicBezTo>
                    <a:pt x="57" y="0"/>
                    <a:pt x="57" y="0"/>
                    <a:pt x="57" y="0"/>
                  </a:cubicBezTo>
                  <a:cubicBezTo>
                    <a:pt x="59" y="0"/>
                    <a:pt x="60" y="1"/>
                    <a:pt x="60" y="2"/>
                  </a:cubicBezTo>
                  <a:cubicBezTo>
                    <a:pt x="60" y="4"/>
                    <a:pt x="59" y="5"/>
                    <a:pt x="57" y="5"/>
                  </a:cubicBezTo>
                  <a:close/>
                  <a:moveTo>
                    <a:pt x="34" y="5"/>
                  </a:moveTo>
                  <a:cubicBezTo>
                    <a:pt x="26" y="5"/>
                    <a:pt x="26" y="5"/>
                    <a:pt x="26" y="5"/>
                  </a:cubicBezTo>
                  <a:cubicBezTo>
                    <a:pt x="24" y="5"/>
                    <a:pt x="23" y="4"/>
                    <a:pt x="23" y="2"/>
                  </a:cubicBezTo>
                  <a:cubicBezTo>
                    <a:pt x="23" y="1"/>
                    <a:pt x="24" y="0"/>
                    <a:pt x="26" y="0"/>
                  </a:cubicBezTo>
                  <a:cubicBezTo>
                    <a:pt x="34" y="0"/>
                    <a:pt x="34" y="0"/>
                    <a:pt x="34" y="0"/>
                  </a:cubicBezTo>
                  <a:cubicBezTo>
                    <a:pt x="35" y="0"/>
                    <a:pt x="36" y="1"/>
                    <a:pt x="36" y="2"/>
                  </a:cubicBezTo>
                  <a:cubicBezTo>
                    <a:pt x="36" y="4"/>
                    <a:pt x="35" y="5"/>
                    <a:pt x="34" y="5"/>
                  </a:cubicBezTo>
                  <a:close/>
                  <a:moveTo>
                    <a:pt x="10" y="5"/>
                  </a:moveTo>
                  <a:cubicBezTo>
                    <a:pt x="2" y="5"/>
                    <a:pt x="2" y="5"/>
                    <a:pt x="2" y="5"/>
                  </a:cubicBezTo>
                  <a:cubicBezTo>
                    <a:pt x="1" y="5"/>
                    <a:pt x="0" y="4"/>
                    <a:pt x="0" y="2"/>
                  </a:cubicBezTo>
                  <a:cubicBezTo>
                    <a:pt x="0" y="1"/>
                    <a:pt x="1" y="0"/>
                    <a:pt x="2" y="0"/>
                  </a:cubicBezTo>
                  <a:cubicBezTo>
                    <a:pt x="10" y="0"/>
                    <a:pt x="10" y="0"/>
                    <a:pt x="10" y="0"/>
                  </a:cubicBezTo>
                  <a:cubicBezTo>
                    <a:pt x="11" y="0"/>
                    <a:pt x="12" y="1"/>
                    <a:pt x="12" y="2"/>
                  </a:cubicBezTo>
                  <a:cubicBezTo>
                    <a:pt x="12" y="4"/>
                    <a:pt x="11" y="5"/>
                    <a:pt x="10"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1" name="Freeform 470">
              <a:extLst>
                <a:ext uri="{FF2B5EF4-FFF2-40B4-BE49-F238E27FC236}">
                  <a16:creationId xmlns:a16="http://schemas.microsoft.com/office/drawing/2014/main" id="{77E561ED-51F4-93AC-EAFC-863CE2D0240C}"/>
                </a:ext>
              </a:extLst>
            </p:cNvPr>
            <p:cNvSpPr>
              <a:spLocks/>
            </p:cNvSpPr>
            <p:nvPr/>
          </p:nvSpPr>
          <p:spPr bwMode="auto">
            <a:xfrm>
              <a:off x="-257176" y="2427288"/>
              <a:ext cx="20638" cy="11113"/>
            </a:xfrm>
            <a:custGeom>
              <a:avLst/>
              <a:gdLst>
                <a:gd name="T0" fmla="*/ 6 w 9"/>
                <a:gd name="T1" fmla="*/ 5 h 5"/>
                <a:gd name="T2" fmla="*/ 2 w 9"/>
                <a:gd name="T3" fmla="*/ 5 h 5"/>
                <a:gd name="T4" fmla="*/ 0 w 9"/>
                <a:gd name="T5" fmla="*/ 2 h 5"/>
                <a:gd name="T6" fmla="*/ 2 w 9"/>
                <a:gd name="T7" fmla="*/ 0 h 5"/>
                <a:gd name="T8" fmla="*/ 6 w 9"/>
                <a:gd name="T9" fmla="*/ 0 h 5"/>
                <a:gd name="T10" fmla="*/ 9 w 9"/>
                <a:gd name="T11" fmla="*/ 2 h 5"/>
                <a:gd name="T12" fmla="*/ 6 w 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6" y="5"/>
                  </a:moveTo>
                  <a:cubicBezTo>
                    <a:pt x="2" y="5"/>
                    <a:pt x="2" y="5"/>
                    <a:pt x="2" y="5"/>
                  </a:cubicBezTo>
                  <a:cubicBezTo>
                    <a:pt x="1" y="5"/>
                    <a:pt x="0" y="4"/>
                    <a:pt x="0" y="2"/>
                  </a:cubicBezTo>
                  <a:cubicBezTo>
                    <a:pt x="0" y="1"/>
                    <a:pt x="1" y="0"/>
                    <a:pt x="2" y="0"/>
                  </a:cubicBezTo>
                  <a:cubicBezTo>
                    <a:pt x="6" y="0"/>
                    <a:pt x="6" y="0"/>
                    <a:pt x="6" y="0"/>
                  </a:cubicBezTo>
                  <a:cubicBezTo>
                    <a:pt x="8" y="0"/>
                    <a:pt x="9" y="1"/>
                    <a:pt x="9" y="2"/>
                  </a:cubicBezTo>
                  <a:cubicBezTo>
                    <a:pt x="9" y="4"/>
                    <a:pt x="8" y="5"/>
                    <a:pt x="6"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77" name="Shape50_20200717_142846">
            <a:extLst>
              <a:ext uri="{FF2B5EF4-FFF2-40B4-BE49-F238E27FC236}">
                <a16:creationId xmlns:a16="http://schemas.microsoft.com/office/drawing/2014/main" id="{08FCA777-F68D-DAAB-D407-7B723B3BE778}"/>
              </a:ext>
            </a:extLst>
          </p:cNvPr>
          <p:cNvGrpSpPr>
            <a:grpSpLocks noChangeAspect="1"/>
          </p:cNvGrpSpPr>
          <p:nvPr/>
        </p:nvGrpSpPr>
        <p:grpSpPr>
          <a:xfrm>
            <a:off x="4557751" y="1247675"/>
            <a:ext cx="465375" cy="551739"/>
            <a:chOff x="-2035174" y="980455"/>
            <a:chExt cx="307975" cy="365130"/>
          </a:xfrm>
          <a:solidFill>
            <a:schemeClr val="accent1"/>
          </a:solidFill>
        </p:grpSpPr>
        <p:sp>
          <p:nvSpPr>
            <p:cNvPr id="178" name="Freeform 1477">
              <a:extLst>
                <a:ext uri="{FF2B5EF4-FFF2-40B4-BE49-F238E27FC236}">
                  <a16:creationId xmlns:a16="http://schemas.microsoft.com/office/drawing/2014/main" id="{CF4C32ED-26D7-5449-601E-73016B256B98}"/>
                </a:ext>
              </a:extLst>
            </p:cNvPr>
            <p:cNvSpPr>
              <a:spLocks/>
            </p:cNvSpPr>
            <p:nvPr/>
          </p:nvSpPr>
          <p:spPr bwMode="auto">
            <a:xfrm>
              <a:off x="-1963735" y="1216995"/>
              <a:ext cx="11113" cy="107950"/>
            </a:xfrm>
            <a:custGeom>
              <a:avLst/>
              <a:gdLst>
                <a:gd name="T0" fmla="*/ 5 w 11"/>
                <a:gd name="T1" fmla="*/ 104 h 104"/>
                <a:gd name="T2" fmla="*/ 0 w 11"/>
                <a:gd name="T3" fmla="*/ 98 h 104"/>
                <a:gd name="T4" fmla="*/ 0 w 11"/>
                <a:gd name="T5" fmla="*/ 6 h 104"/>
                <a:gd name="T6" fmla="*/ 5 w 11"/>
                <a:gd name="T7" fmla="*/ 0 h 104"/>
                <a:gd name="T8" fmla="*/ 11 w 11"/>
                <a:gd name="T9" fmla="*/ 6 h 104"/>
                <a:gd name="T10" fmla="*/ 11 w 11"/>
                <a:gd name="T11" fmla="*/ 98 h 104"/>
                <a:gd name="T12" fmla="*/ 5 w 11"/>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1" h="104">
                  <a:moveTo>
                    <a:pt x="5" y="104"/>
                  </a:moveTo>
                  <a:cubicBezTo>
                    <a:pt x="2" y="104"/>
                    <a:pt x="0" y="101"/>
                    <a:pt x="0" y="98"/>
                  </a:cubicBezTo>
                  <a:cubicBezTo>
                    <a:pt x="0" y="6"/>
                    <a:pt x="0" y="6"/>
                    <a:pt x="0" y="6"/>
                  </a:cubicBezTo>
                  <a:cubicBezTo>
                    <a:pt x="0" y="3"/>
                    <a:pt x="2" y="0"/>
                    <a:pt x="5" y="0"/>
                  </a:cubicBezTo>
                  <a:cubicBezTo>
                    <a:pt x="8" y="0"/>
                    <a:pt x="11" y="3"/>
                    <a:pt x="11" y="6"/>
                  </a:cubicBezTo>
                  <a:cubicBezTo>
                    <a:pt x="11" y="98"/>
                    <a:pt x="11" y="98"/>
                    <a:pt x="11" y="98"/>
                  </a:cubicBezTo>
                  <a:cubicBezTo>
                    <a:pt x="11" y="101"/>
                    <a:pt x="8" y="104"/>
                    <a:pt x="5"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79" name="Freeform 1478">
              <a:extLst>
                <a:ext uri="{FF2B5EF4-FFF2-40B4-BE49-F238E27FC236}">
                  <a16:creationId xmlns:a16="http://schemas.microsoft.com/office/drawing/2014/main" id="{9CFEBC92-72E7-A814-726A-CE8EAD0EAC9B}"/>
                </a:ext>
              </a:extLst>
            </p:cNvPr>
            <p:cNvSpPr>
              <a:spLocks noEditPoints="1"/>
            </p:cNvSpPr>
            <p:nvPr/>
          </p:nvSpPr>
          <p:spPr bwMode="auto">
            <a:xfrm>
              <a:off x="-2035174" y="1070946"/>
              <a:ext cx="222250" cy="274639"/>
            </a:xfrm>
            <a:custGeom>
              <a:avLst/>
              <a:gdLst>
                <a:gd name="T0" fmla="*/ 55 w 214"/>
                <a:gd name="T1" fmla="*/ 263 h 264"/>
                <a:gd name="T2" fmla="*/ 53 w 214"/>
                <a:gd name="T3" fmla="*/ 263 h 264"/>
                <a:gd name="T4" fmla="*/ 30 w 214"/>
                <a:gd name="T5" fmla="*/ 238 h 264"/>
                <a:gd name="T6" fmla="*/ 30 w 214"/>
                <a:gd name="T7" fmla="*/ 135 h 264"/>
                <a:gd name="T8" fmla="*/ 23 w 214"/>
                <a:gd name="T9" fmla="*/ 137 h 264"/>
                <a:gd name="T10" fmla="*/ 7 w 214"/>
                <a:gd name="T11" fmla="*/ 132 h 264"/>
                <a:gd name="T12" fmla="*/ 0 w 214"/>
                <a:gd name="T13" fmla="*/ 116 h 264"/>
                <a:gd name="T14" fmla="*/ 0 w 214"/>
                <a:gd name="T15" fmla="*/ 36 h 264"/>
                <a:gd name="T16" fmla="*/ 36 w 214"/>
                <a:gd name="T17" fmla="*/ 0 h 264"/>
                <a:gd name="T18" fmla="*/ 112 w 214"/>
                <a:gd name="T19" fmla="*/ 0 h 264"/>
                <a:gd name="T20" fmla="*/ 133 w 214"/>
                <a:gd name="T21" fmla="*/ 8 h 264"/>
                <a:gd name="T22" fmla="*/ 166 w 214"/>
                <a:gd name="T23" fmla="*/ 33 h 264"/>
                <a:gd name="T24" fmla="*/ 200 w 214"/>
                <a:gd name="T25" fmla="*/ 44 h 264"/>
                <a:gd name="T26" fmla="*/ 211 w 214"/>
                <a:gd name="T27" fmla="*/ 54 h 264"/>
                <a:gd name="T28" fmla="*/ 212 w 214"/>
                <a:gd name="T29" fmla="*/ 69 h 264"/>
                <a:gd name="T30" fmla="*/ 191 w 214"/>
                <a:gd name="T31" fmla="*/ 81 h 264"/>
                <a:gd name="T32" fmla="*/ 170 w 214"/>
                <a:gd name="T33" fmla="*/ 77 h 264"/>
                <a:gd name="T34" fmla="*/ 133 w 214"/>
                <a:gd name="T35" fmla="*/ 65 h 264"/>
                <a:gd name="T36" fmla="*/ 118 w 214"/>
                <a:gd name="T37" fmla="*/ 58 h 264"/>
                <a:gd name="T38" fmla="*/ 118 w 214"/>
                <a:gd name="T39" fmla="*/ 115 h 264"/>
                <a:gd name="T40" fmla="*/ 118 w 214"/>
                <a:gd name="T41" fmla="*/ 116 h 264"/>
                <a:gd name="T42" fmla="*/ 118 w 214"/>
                <a:gd name="T43" fmla="*/ 238 h 264"/>
                <a:gd name="T44" fmla="*/ 96 w 214"/>
                <a:gd name="T45" fmla="*/ 263 h 264"/>
                <a:gd name="T46" fmla="*/ 77 w 214"/>
                <a:gd name="T47" fmla="*/ 257 h 264"/>
                <a:gd name="T48" fmla="*/ 74 w 214"/>
                <a:gd name="T49" fmla="*/ 254 h 264"/>
                <a:gd name="T50" fmla="*/ 72 w 214"/>
                <a:gd name="T51" fmla="*/ 257 h 264"/>
                <a:gd name="T52" fmla="*/ 55 w 214"/>
                <a:gd name="T53" fmla="*/ 263 h 264"/>
                <a:gd name="T54" fmla="*/ 41 w 214"/>
                <a:gd name="T55" fmla="*/ 116 h 264"/>
                <a:gd name="T56" fmla="*/ 41 w 214"/>
                <a:gd name="T57" fmla="*/ 238 h 264"/>
                <a:gd name="T58" fmla="*/ 54 w 214"/>
                <a:gd name="T59" fmla="*/ 252 h 264"/>
                <a:gd name="T60" fmla="*/ 64 w 214"/>
                <a:gd name="T61" fmla="*/ 248 h 264"/>
                <a:gd name="T62" fmla="*/ 69 w 214"/>
                <a:gd name="T63" fmla="*/ 238 h 264"/>
                <a:gd name="T64" fmla="*/ 74 w 214"/>
                <a:gd name="T65" fmla="*/ 233 h 264"/>
                <a:gd name="T66" fmla="*/ 80 w 214"/>
                <a:gd name="T67" fmla="*/ 238 h 264"/>
                <a:gd name="T68" fmla="*/ 84 w 214"/>
                <a:gd name="T69" fmla="*/ 248 h 264"/>
                <a:gd name="T70" fmla="*/ 95 w 214"/>
                <a:gd name="T71" fmla="*/ 252 h 264"/>
                <a:gd name="T72" fmla="*/ 107 w 214"/>
                <a:gd name="T73" fmla="*/ 238 h 264"/>
                <a:gd name="T74" fmla="*/ 107 w 214"/>
                <a:gd name="T75" fmla="*/ 116 h 264"/>
                <a:gd name="T76" fmla="*/ 107 w 214"/>
                <a:gd name="T77" fmla="*/ 116 h 264"/>
                <a:gd name="T78" fmla="*/ 107 w 214"/>
                <a:gd name="T79" fmla="*/ 50 h 264"/>
                <a:gd name="T80" fmla="*/ 109 w 214"/>
                <a:gd name="T81" fmla="*/ 45 h 264"/>
                <a:gd name="T82" fmla="*/ 115 w 214"/>
                <a:gd name="T83" fmla="*/ 45 h 264"/>
                <a:gd name="T84" fmla="*/ 137 w 214"/>
                <a:gd name="T85" fmla="*/ 55 h 264"/>
                <a:gd name="T86" fmla="*/ 172 w 214"/>
                <a:gd name="T87" fmla="*/ 66 h 264"/>
                <a:gd name="T88" fmla="*/ 193 w 214"/>
                <a:gd name="T89" fmla="*/ 70 h 264"/>
                <a:gd name="T90" fmla="*/ 202 w 214"/>
                <a:gd name="T91" fmla="*/ 65 h 264"/>
                <a:gd name="T92" fmla="*/ 202 w 214"/>
                <a:gd name="T93" fmla="*/ 59 h 264"/>
                <a:gd name="T94" fmla="*/ 197 w 214"/>
                <a:gd name="T95" fmla="*/ 54 h 264"/>
                <a:gd name="T96" fmla="*/ 161 w 214"/>
                <a:gd name="T97" fmla="*/ 43 h 264"/>
                <a:gd name="T98" fmla="*/ 160 w 214"/>
                <a:gd name="T99" fmla="*/ 42 h 264"/>
                <a:gd name="T100" fmla="*/ 127 w 214"/>
                <a:gd name="T101" fmla="*/ 16 h 264"/>
                <a:gd name="T102" fmla="*/ 113 w 214"/>
                <a:gd name="T103" fmla="*/ 11 h 264"/>
                <a:gd name="T104" fmla="*/ 36 w 214"/>
                <a:gd name="T105" fmla="*/ 11 h 264"/>
                <a:gd name="T106" fmla="*/ 11 w 214"/>
                <a:gd name="T107" fmla="*/ 36 h 264"/>
                <a:gd name="T108" fmla="*/ 11 w 214"/>
                <a:gd name="T109" fmla="*/ 116 h 264"/>
                <a:gd name="T110" fmla="*/ 14 w 214"/>
                <a:gd name="T111" fmla="*/ 124 h 264"/>
                <a:gd name="T112" fmla="*/ 22 w 214"/>
                <a:gd name="T113" fmla="*/ 126 h 264"/>
                <a:gd name="T114" fmla="*/ 30 w 214"/>
                <a:gd name="T115" fmla="*/ 116 h 264"/>
                <a:gd name="T116" fmla="*/ 36 w 214"/>
                <a:gd name="T117" fmla="*/ 110 h 264"/>
                <a:gd name="T118" fmla="*/ 41 w 214"/>
                <a:gd name="T119" fmla="*/ 11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264">
                  <a:moveTo>
                    <a:pt x="55" y="263"/>
                  </a:moveTo>
                  <a:cubicBezTo>
                    <a:pt x="54" y="263"/>
                    <a:pt x="53" y="263"/>
                    <a:pt x="53" y="263"/>
                  </a:cubicBezTo>
                  <a:cubicBezTo>
                    <a:pt x="40" y="262"/>
                    <a:pt x="30" y="251"/>
                    <a:pt x="30" y="238"/>
                  </a:cubicBezTo>
                  <a:cubicBezTo>
                    <a:pt x="30" y="135"/>
                    <a:pt x="30" y="135"/>
                    <a:pt x="30" y="135"/>
                  </a:cubicBezTo>
                  <a:cubicBezTo>
                    <a:pt x="28" y="136"/>
                    <a:pt x="25" y="137"/>
                    <a:pt x="23" y="137"/>
                  </a:cubicBezTo>
                  <a:cubicBezTo>
                    <a:pt x="17" y="137"/>
                    <a:pt x="11" y="136"/>
                    <a:pt x="7" y="132"/>
                  </a:cubicBezTo>
                  <a:cubicBezTo>
                    <a:pt x="2" y="128"/>
                    <a:pt x="0" y="122"/>
                    <a:pt x="0" y="116"/>
                  </a:cubicBezTo>
                  <a:cubicBezTo>
                    <a:pt x="0" y="36"/>
                    <a:pt x="0" y="36"/>
                    <a:pt x="0" y="36"/>
                  </a:cubicBezTo>
                  <a:cubicBezTo>
                    <a:pt x="0" y="16"/>
                    <a:pt x="16" y="0"/>
                    <a:pt x="36" y="0"/>
                  </a:cubicBezTo>
                  <a:cubicBezTo>
                    <a:pt x="112" y="0"/>
                    <a:pt x="112" y="0"/>
                    <a:pt x="112" y="0"/>
                  </a:cubicBezTo>
                  <a:cubicBezTo>
                    <a:pt x="120" y="0"/>
                    <a:pt x="127" y="3"/>
                    <a:pt x="133" y="8"/>
                  </a:cubicBezTo>
                  <a:cubicBezTo>
                    <a:pt x="166" y="33"/>
                    <a:pt x="166" y="33"/>
                    <a:pt x="166" y="33"/>
                  </a:cubicBezTo>
                  <a:cubicBezTo>
                    <a:pt x="200" y="44"/>
                    <a:pt x="200" y="44"/>
                    <a:pt x="200" y="44"/>
                  </a:cubicBezTo>
                  <a:cubicBezTo>
                    <a:pt x="205" y="45"/>
                    <a:pt x="209" y="49"/>
                    <a:pt x="211" y="54"/>
                  </a:cubicBezTo>
                  <a:cubicBezTo>
                    <a:pt x="214" y="59"/>
                    <a:pt x="214" y="64"/>
                    <a:pt x="212" y="69"/>
                  </a:cubicBezTo>
                  <a:cubicBezTo>
                    <a:pt x="209" y="78"/>
                    <a:pt x="200" y="83"/>
                    <a:pt x="191" y="81"/>
                  </a:cubicBezTo>
                  <a:cubicBezTo>
                    <a:pt x="170" y="77"/>
                    <a:pt x="170" y="77"/>
                    <a:pt x="170" y="77"/>
                  </a:cubicBezTo>
                  <a:cubicBezTo>
                    <a:pt x="157" y="75"/>
                    <a:pt x="145" y="71"/>
                    <a:pt x="133" y="65"/>
                  </a:cubicBezTo>
                  <a:cubicBezTo>
                    <a:pt x="118" y="58"/>
                    <a:pt x="118" y="58"/>
                    <a:pt x="118" y="58"/>
                  </a:cubicBezTo>
                  <a:cubicBezTo>
                    <a:pt x="118" y="115"/>
                    <a:pt x="118" y="115"/>
                    <a:pt x="118" y="115"/>
                  </a:cubicBezTo>
                  <a:cubicBezTo>
                    <a:pt x="118" y="115"/>
                    <a:pt x="118" y="116"/>
                    <a:pt x="118" y="116"/>
                  </a:cubicBezTo>
                  <a:cubicBezTo>
                    <a:pt x="118" y="238"/>
                    <a:pt x="118" y="238"/>
                    <a:pt x="118" y="238"/>
                  </a:cubicBezTo>
                  <a:cubicBezTo>
                    <a:pt x="118" y="251"/>
                    <a:pt x="108" y="262"/>
                    <a:pt x="96" y="263"/>
                  </a:cubicBezTo>
                  <a:cubicBezTo>
                    <a:pt x="89" y="264"/>
                    <a:pt x="82" y="261"/>
                    <a:pt x="77" y="257"/>
                  </a:cubicBezTo>
                  <a:cubicBezTo>
                    <a:pt x="76" y="256"/>
                    <a:pt x="75" y="255"/>
                    <a:pt x="74" y="254"/>
                  </a:cubicBezTo>
                  <a:cubicBezTo>
                    <a:pt x="73" y="255"/>
                    <a:pt x="72" y="256"/>
                    <a:pt x="72" y="257"/>
                  </a:cubicBezTo>
                  <a:cubicBezTo>
                    <a:pt x="67" y="261"/>
                    <a:pt x="61" y="263"/>
                    <a:pt x="55" y="263"/>
                  </a:cubicBezTo>
                  <a:close/>
                  <a:moveTo>
                    <a:pt x="41" y="116"/>
                  </a:moveTo>
                  <a:cubicBezTo>
                    <a:pt x="41" y="238"/>
                    <a:pt x="41" y="238"/>
                    <a:pt x="41" y="238"/>
                  </a:cubicBezTo>
                  <a:cubicBezTo>
                    <a:pt x="41" y="245"/>
                    <a:pt x="47" y="251"/>
                    <a:pt x="54" y="252"/>
                  </a:cubicBezTo>
                  <a:cubicBezTo>
                    <a:pt x="58" y="252"/>
                    <a:pt x="61" y="251"/>
                    <a:pt x="64" y="248"/>
                  </a:cubicBezTo>
                  <a:cubicBezTo>
                    <a:pt x="67" y="246"/>
                    <a:pt x="69" y="242"/>
                    <a:pt x="69" y="238"/>
                  </a:cubicBezTo>
                  <a:cubicBezTo>
                    <a:pt x="69" y="235"/>
                    <a:pt x="71" y="233"/>
                    <a:pt x="74" y="233"/>
                  </a:cubicBezTo>
                  <a:cubicBezTo>
                    <a:pt x="77" y="233"/>
                    <a:pt x="80" y="235"/>
                    <a:pt x="80" y="238"/>
                  </a:cubicBezTo>
                  <a:cubicBezTo>
                    <a:pt x="80" y="242"/>
                    <a:pt x="81" y="246"/>
                    <a:pt x="84" y="248"/>
                  </a:cubicBezTo>
                  <a:cubicBezTo>
                    <a:pt x="87" y="251"/>
                    <a:pt x="91" y="252"/>
                    <a:pt x="95" y="252"/>
                  </a:cubicBezTo>
                  <a:cubicBezTo>
                    <a:pt x="102" y="251"/>
                    <a:pt x="107" y="245"/>
                    <a:pt x="107" y="238"/>
                  </a:cubicBezTo>
                  <a:cubicBezTo>
                    <a:pt x="107" y="116"/>
                    <a:pt x="107" y="116"/>
                    <a:pt x="107" y="116"/>
                  </a:cubicBezTo>
                  <a:cubicBezTo>
                    <a:pt x="107" y="116"/>
                    <a:pt x="107" y="116"/>
                    <a:pt x="107" y="116"/>
                  </a:cubicBezTo>
                  <a:cubicBezTo>
                    <a:pt x="107" y="50"/>
                    <a:pt x="107" y="50"/>
                    <a:pt x="107" y="50"/>
                  </a:cubicBezTo>
                  <a:cubicBezTo>
                    <a:pt x="107" y="48"/>
                    <a:pt x="108" y="46"/>
                    <a:pt x="109" y="45"/>
                  </a:cubicBezTo>
                  <a:cubicBezTo>
                    <a:pt x="111" y="44"/>
                    <a:pt x="113" y="44"/>
                    <a:pt x="115" y="45"/>
                  </a:cubicBezTo>
                  <a:cubicBezTo>
                    <a:pt x="137" y="55"/>
                    <a:pt x="137" y="55"/>
                    <a:pt x="137" y="55"/>
                  </a:cubicBezTo>
                  <a:cubicBezTo>
                    <a:pt x="149" y="60"/>
                    <a:pt x="160" y="64"/>
                    <a:pt x="172" y="66"/>
                  </a:cubicBezTo>
                  <a:cubicBezTo>
                    <a:pt x="193" y="70"/>
                    <a:pt x="193" y="70"/>
                    <a:pt x="193" y="70"/>
                  </a:cubicBezTo>
                  <a:cubicBezTo>
                    <a:pt x="197" y="71"/>
                    <a:pt x="200" y="69"/>
                    <a:pt x="202" y="65"/>
                  </a:cubicBezTo>
                  <a:cubicBezTo>
                    <a:pt x="203" y="63"/>
                    <a:pt x="203" y="61"/>
                    <a:pt x="202" y="59"/>
                  </a:cubicBezTo>
                  <a:cubicBezTo>
                    <a:pt x="201" y="56"/>
                    <a:pt x="199" y="55"/>
                    <a:pt x="197" y="54"/>
                  </a:cubicBezTo>
                  <a:cubicBezTo>
                    <a:pt x="161" y="43"/>
                    <a:pt x="161" y="43"/>
                    <a:pt x="161" y="43"/>
                  </a:cubicBezTo>
                  <a:cubicBezTo>
                    <a:pt x="161" y="43"/>
                    <a:pt x="160" y="43"/>
                    <a:pt x="160" y="42"/>
                  </a:cubicBezTo>
                  <a:cubicBezTo>
                    <a:pt x="127" y="16"/>
                    <a:pt x="127" y="16"/>
                    <a:pt x="127" y="16"/>
                  </a:cubicBezTo>
                  <a:cubicBezTo>
                    <a:pt x="122" y="13"/>
                    <a:pt x="117" y="11"/>
                    <a:pt x="113" y="11"/>
                  </a:cubicBezTo>
                  <a:cubicBezTo>
                    <a:pt x="36" y="11"/>
                    <a:pt x="36" y="11"/>
                    <a:pt x="36" y="11"/>
                  </a:cubicBezTo>
                  <a:cubicBezTo>
                    <a:pt x="22" y="11"/>
                    <a:pt x="11" y="22"/>
                    <a:pt x="11" y="36"/>
                  </a:cubicBezTo>
                  <a:cubicBezTo>
                    <a:pt x="11" y="116"/>
                    <a:pt x="11" y="116"/>
                    <a:pt x="11" y="116"/>
                  </a:cubicBezTo>
                  <a:cubicBezTo>
                    <a:pt x="11" y="119"/>
                    <a:pt x="12" y="122"/>
                    <a:pt x="14" y="124"/>
                  </a:cubicBezTo>
                  <a:cubicBezTo>
                    <a:pt x="16" y="125"/>
                    <a:pt x="19" y="126"/>
                    <a:pt x="22" y="126"/>
                  </a:cubicBezTo>
                  <a:cubicBezTo>
                    <a:pt x="27" y="126"/>
                    <a:pt x="30" y="121"/>
                    <a:pt x="30" y="116"/>
                  </a:cubicBezTo>
                  <a:cubicBezTo>
                    <a:pt x="30" y="113"/>
                    <a:pt x="33" y="110"/>
                    <a:pt x="36" y="110"/>
                  </a:cubicBezTo>
                  <a:cubicBezTo>
                    <a:pt x="39" y="110"/>
                    <a:pt x="41" y="113"/>
                    <a:pt x="41" y="1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0" name="Freeform 1479">
              <a:extLst>
                <a:ext uri="{FF2B5EF4-FFF2-40B4-BE49-F238E27FC236}">
                  <a16:creationId xmlns:a16="http://schemas.microsoft.com/office/drawing/2014/main" id="{B50E93FC-D476-20B0-A63D-151909842BB9}"/>
                </a:ext>
              </a:extLst>
            </p:cNvPr>
            <p:cNvSpPr>
              <a:spLocks/>
            </p:cNvSpPr>
            <p:nvPr/>
          </p:nvSpPr>
          <p:spPr bwMode="auto">
            <a:xfrm>
              <a:off x="-2005013" y="1070946"/>
              <a:ext cx="92075" cy="11113"/>
            </a:xfrm>
            <a:custGeom>
              <a:avLst/>
              <a:gdLst>
                <a:gd name="T0" fmla="*/ 82 w 88"/>
                <a:gd name="T1" fmla="*/ 11 h 11"/>
                <a:gd name="T2" fmla="*/ 6 w 88"/>
                <a:gd name="T3" fmla="*/ 11 h 11"/>
                <a:gd name="T4" fmla="*/ 0 w 88"/>
                <a:gd name="T5" fmla="*/ 6 h 11"/>
                <a:gd name="T6" fmla="*/ 6 w 88"/>
                <a:gd name="T7" fmla="*/ 0 h 11"/>
                <a:gd name="T8" fmla="*/ 82 w 88"/>
                <a:gd name="T9" fmla="*/ 0 h 11"/>
                <a:gd name="T10" fmla="*/ 88 w 88"/>
                <a:gd name="T11" fmla="*/ 6 h 11"/>
                <a:gd name="T12" fmla="*/ 82 w 8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8" h="11">
                  <a:moveTo>
                    <a:pt x="82" y="11"/>
                  </a:moveTo>
                  <a:cubicBezTo>
                    <a:pt x="6" y="11"/>
                    <a:pt x="6" y="11"/>
                    <a:pt x="6" y="11"/>
                  </a:cubicBezTo>
                  <a:cubicBezTo>
                    <a:pt x="3" y="11"/>
                    <a:pt x="0" y="9"/>
                    <a:pt x="0" y="6"/>
                  </a:cubicBezTo>
                  <a:cubicBezTo>
                    <a:pt x="0" y="3"/>
                    <a:pt x="3" y="0"/>
                    <a:pt x="6" y="0"/>
                  </a:cubicBezTo>
                  <a:cubicBezTo>
                    <a:pt x="82" y="0"/>
                    <a:pt x="82" y="0"/>
                    <a:pt x="82" y="0"/>
                  </a:cubicBezTo>
                  <a:cubicBezTo>
                    <a:pt x="85" y="0"/>
                    <a:pt x="88" y="3"/>
                    <a:pt x="88" y="6"/>
                  </a:cubicBezTo>
                  <a:cubicBezTo>
                    <a:pt x="88" y="9"/>
                    <a:pt x="85" y="11"/>
                    <a:pt x="8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1" name="Freeform 1480">
              <a:extLst>
                <a:ext uri="{FF2B5EF4-FFF2-40B4-BE49-F238E27FC236}">
                  <a16:creationId xmlns:a16="http://schemas.microsoft.com/office/drawing/2014/main" id="{E89FFF07-F084-D170-9575-6A44B5AEF500}"/>
                </a:ext>
              </a:extLst>
            </p:cNvPr>
            <p:cNvSpPr>
              <a:spLocks/>
            </p:cNvSpPr>
            <p:nvPr/>
          </p:nvSpPr>
          <p:spPr bwMode="auto">
            <a:xfrm>
              <a:off x="-2005012" y="1116983"/>
              <a:ext cx="11113" cy="79375"/>
            </a:xfrm>
            <a:custGeom>
              <a:avLst/>
              <a:gdLst>
                <a:gd name="T0" fmla="*/ 6 w 11"/>
                <a:gd name="T1" fmla="*/ 77 h 77"/>
                <a:gd name="T2" fmla="*/ 0 w 11"/>
                <a:gd name="T3" fmla="*/ 72 h 77"/>
                <a:gd name="T4" fmla="*/ 0 w 11"/>
                <a:gd name="T5" fmla="*/ 6 h 77"/>
                <a:gd name="T6" fmla="*/ 6 w 11"/>
                <a:gd name="T7" fmla="*/ 0 h 77"/>
                <a:gd name="T8" fmla="*/ 11 w 11"/>
                <a:gd name="T9" fmla="*/ 6 h 77"/>
                <a:gd name="T10" fmla="*/ 11 w 11"/>
                <a:gd name="T11" fmla="*/ 72 h 77"/>
                <a:gd name="T12" fmla="*/ 6 w 11"/>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1" h="77">
                  <a:moveTo>
                    <a:pt x="6" y="77"/>
                  </a:moveTo>
                  <a:cubicBezTo>
                    <a:pt x="3" y="77"/>
                    <a:pt x="0" y="75"/>
                    <a:pt x="0" y="72"/>
                  </a:cubicBezTo>
                  <a:cubicBezTo>
                    <a:pt x="0" y="6"/>
                    <a:pt x="0" y="6"/>
                    <a:pt x="0" y="6"/>
                  </a:cubicBezTo>
                  <a:cubicBezTo>
                    <a:pt x="0" y="3"/>
                    <a:pt x="3" y="0"/>
                    <a:pt x="6" y="0"/>
                  </a:cubicBezTo>
                  <a:cubicBezTo>
                    <a:pt x="9" y="0"/>
                    <a:pt x="11" y="3"/>
                    <a:pt x="11" y="6"/>
                  </a:cubicBezTo>
                  <a:cubicBezTo>
                    <a:pt x="11" y="72"/>
                    <a:pt x="11" y="72"/>
                    <a:pt x="11" y="72"/>
                  </a:cubicBezTo>
                  <a:cubicBezTo>
                    <a:pt x="11" y="75"/>
                    <a:pt x="9" y="77"/>
                    <a:pt x="6"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2" name="Freeform 1481">
              <a:extLst>
                <a:ext uri="{FF2B5EF4-FFF2-40B4-BE49-F238E27FC236}">
                  <a16:creationId xmlns:a16="http://schemas.microsoft.com/office/drawing/2014/main" id="{089FDEC6-BD3D-A558-7991-05E437F93BF1}"/>
                </a:ext>
              </a:extLst>
            </p:cNvPr>
            <p:cNvSpPr>
              <a:spLocks noEditPoints="1"/>
            </p:cNvSpPr>
            <p:nvPr/>
          </p:nvSpPr>
          <p:spPr bwMode="auto">
            <a:xfrm>
              <a:off x="-1990724" y="996332"/>
              <a:ext cx="63500" cy="6350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3" name="Freeform 1482">
              <a:extLst>
                <a:ext uri="{FF2B5EF4-FFF2-40B4-BE49-F238E27FC236}">
                  <a16:creationId xmlns:a16="http://schemas.microsoft.com/office/drawing/2014/main" id="{386A394B-F70E-54F6-41BB-96FFBD1EB9CC}"/>
                </a:ext>
              </a:extLst>
            </p:cNvPr>
            <p:cNvSpPr>
              <a:spLocks/>
            </p:cNvSpPr>
            <p:nvPr/>
          </p:nvSpPr>
          <p:spPr bwMode="auto">
            <a:xfrm>
              <a:off x="-1843086" y="1143970"/>
              <a:ext cx="11113" cy="200025"/>
            </a:xfrm>
            <a:custGeom>
              <a:avLst/>
              <a:gdLst>
                <a:gd name="T0" fmla="*/ 6 w 11"/>
                <a:gd name="T1" fmla="*/ 193 h 193"/>
                <a:gd name="T2" fmla="*/ 0 w 11"/>
                <a:gd name="T3" fmla="*/ 187 h 193"/>
                <a:gd name="T4" fmla="*/ 0 w 11"/>
                <a:gd name="T5" fmla="*/ 6 h 193"/>
                <a:gd name="T6" fmla="*/ 6 w 11"/>
                <a:gd name="T7" fmla="*/ 0 h 193"/>
                <a:gd name="T8" fmla="*/ 11 w 11"/>
                <a:gd name="T9" fmla="*/ 6 h 193"/>
                <a:gd name="T10" fmla="*/ 11 w 11"/>
                <a:gd name="T11" fmla="*/ 187 h 193"/>
                <a:gd name="T12" fmla="*/ 6 w 11"/>
                <a:gd name="T13" fmla="*/ 193 h 193"/>
              </a:gdLst>
              <a:ahLst/>
              <a:cxnLst>
                <a:cxn ang="0">
                  <a:pos x="T0" y="T1"/>
                </a:cxn>
                <a:cxn ang="0">
                  <a:pos x="T2" y="T3"/>
                </a:cxn>
                <a:cxn ang="0">
                  <a:pos x="T4" y="T5"/>
                </a:cxn>
                <a:cxn ang="0">
                  <a:pos x="T6" y="T7"/>
                </a:cxn>
                <a:cxn ang="0">
                  <a:pos x="T8" y="T9"/>
                </a:cxn>
                <a:cxn ang="0">
                  <a:pos x="T10" y="T11"/>
                </a:cxn>
                <a:cxn ang="0">
                  <a:pos x="T12" y="T13"/>
                </a:cxn>
              </a:cxnLst>
              <a:rect l="0" t="0" r="r" b="b"/>
              <a:pathLst>
                <a:path w="11" h="193">
                  <a:moveTo>
                    <a:pt x="6" y="193"/>
                  </a:moveTo>
                  <a:cubicBezTo>
                    <a:pt x="3" y="193"/>
                    <a:pt x="0" y="191"/>
                    <a:pt x="0" y="187"/>
                  </a:cubicBezTo>
                  <a:cubicBezTo>
                    <a:pt x="0" y="6"/>
                    <a:pt x="0" y="6"/>
                    <a:pt x="0" y="6"/>
                  </a:cubicBezTo>
                  <a:cubicBezTo>
                    <a:pt x="0" y="2"/>
                    <a:pt x="3" y="0"/>
                    <a:pt x="6" y="0"/>
                  </a:cubicBezTo>
                  <a:cubicBezTo>
                    <a:pt x="9" y="0"/>
                    <a:pt x="11" y="2"/>
                    <a:pt x="11" y="6"/>
                  </a:cubicBezTo>
                  <a:cubicBezTo>
                    <a:pt x="11" y="187"/>
                    <a:pt x="11" y="187"/>
                    <a:pt x="11" y="187"/>
                  </a:cubicBezTo>
                  <a:cubicBezTo>
                    <a:pt x="11" y="191"/>
                    <a:pt x="9" y="193"/>
                    <a:pt x="6" y="19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4" name="Freeform 1483">
              <a:extLst>
                <a:ext uri="{FF2B5EF4-FFF2-40B4-BE49-F238E27FC236}">
                  <a16:creationId xmlns:a16="http://schemas.microsoft.com/office/drawing/2014/main" id="{93816CF7-BC9E-74DD-0F35-3A7C67099901}"/>
                </a:ext>
              </a:extLst>
            </p:cNvPr>
            <p:cNvSpPr>
              <a:spLocks/>
            </p:cNvSpPr>
            <p:nvPr/>
          </p:nvSpPr>
          <p:spPr bwMode="auto">
            <a:xfrm>
              <a:off x="-1843086" y="985219"/>
              <a:ext cx="11113" cy="139700"/>
            </a:xfrm>
            <a:custGeom>
              <a:avLst/>
              <a:gdLst>
                <a:gd name="T0" fmla="*/ 6 w 11"/>
                <a:gd name="T1" fmla="*/ 135 h 135"/>
                <a:gd name="T2" fmla="*/ 0 w 11"/>
                <a:gd name="T3" fmla="*/ 130 h 135"/>
                <a:gd name="T4" fmla="*/ 0 w 11"/>
                <a:gd name="T5" fmla="*/ 6 h 135"/>
                <a:gd name="T6" fmla="*/ 6 w 11"/>
                <a:gd name="T7" fmla="*/ 0 h 135"/>
                <a:gd name="T8" fmla="*/ 11 w 11"/>
                <a:gd name="T9" fmla="*/ 6 h 135"/>
                <a:gd name="T10" fmla="*/ 11 w 11"/>
                <a:gd name="T11" fmla="*/ 130 h 135"/>
                <a:gd name="T12" fmla="*/ 6 w 11"/>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11" h="135">
                  <a:moveTo>
                    <a:pt x="6" y="135"/>
                  </a:moveTo>
                  <a:cubicBezTo>
                    <a:pt x="3" y="135"/>
                    <a:pt x="0" y="133"/>
                    <a:pt x="0" y="130"/>
                  </a:cubicBezTo>
                  <a:cubicBezTo>
                    <a:pt x="0" y="6"/>
                    <a:pt x="0" y="6"/>
                    <a:pt x="0" y="6"/>
                  </a:cubicBezTo>
                  <a:cubicBezTo>
                    <a:pt x="0" y="3"/>
                    <a:pt x="3" y="0"/>
                    <a:pt x="6" y="0"/>
                  </a:cubicBezTo>
                  <a:cubicBezTo>
                    <a:pt x="9" y="0"/>
                    <a:pt x="11" y="3"/>
                    <a:pt x="11" y="6"/>
                  </a:cubicBezTo>
                  <a:cubicBezTo>
                    <a:pt x="11" y="130"/>
                    <a:pt x="11" y="130"/>
                    <a:pt x="11" y="130"/>
                  </a:cubicBezTo>
                  <a:cubicBezTo>
                    <a:pt x="11" y="133"/>
                    <a:pt x="9" y="135"/>
                    <a:pt x="6" y="1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5" name="Freeform 1484">
              <a:extLst>
                <a:ext uri="{FF2B5EF4-FFF2-40B4-BE49-F238E27FC236}">
                  <a16:creationId xmlns:a16="http://schemas.microsoft.com/office/drawing/2014/main" id="{1DF89166-1428-7BAA-9524-8772B9701766}"/>
                </a:ext>
              </a:extLst>
            </p:cNvPr>
            <p:cNvSpPr>
              <a:spLocks noEditPoints="1"/>
            </p:cNvSpPr>
            <p:nvPr/>
          </p:nvSpPr>
          <p:spPr bwMode="auto">
            <a:xfrm>
              <a:off x="-1843087" y="980455"/>
              <a:ext cx="115888" cy="85725"/>
            </a:xfrm>
            <a:custGeom>
              <a:avLst/>
              <a:gdLst>
                <a:gd name="T0" fmla="*/ 27 w 113"/>
                <a:gd name="T1" fmla="*/ 82 h 82"/>
                <a:gd name="T2" fmla="*/ 3 w 113"/>
                <a:gd name="T3" fmla="*/ 75 h 82"/>
                <a:gd name="T4" fmla="*/ 0 w 113"/>
                <a:gd name="T5" fmla="*/ 71 h 82"/>
                <a:gd name="T6" fmla="*/ 0 w 113"/>
                <a:gd name="T7" fmla="*/ 17 h 82"/>
                <a:gd name="T8" fmla="*/ 3 w 113"/>
                <a:gd name="T9" fmla="*/ 12 h 82"/>
                <a:gd name="T10" fmla="*/ 8 w 113"/>
                <a:gd name="T11" fmla="*/ 12 h 82"/>
                <a:gd name="T12" fmla="*/ 55 w 113"/>
                <a:gd name="T13" fmla="*/ 12 h 82"/>
                <a:gd name="T14" fmla="*/ 110 w 113"/>
                <a:gd name="T15" fmla="*/ 12 h 82"/>
                <a:gd name="T16" fmla="*/ 113 w 113"/>
                <a:gd name="T17" fmla="*/ 17 h 82"/>
                <a:gd name="T18" fmla="*/ 113 w 113"/>
                <a:gd name="T19" fmla="*/ 71 h 82"/>
                <a:gd name="T20" fmla="*/ 110 w 113"/>
                <a:gd name="T21" fmla="*/ 76 h 82"/>
                <a:gd name="T22" fmla="*/ 104 w 113"/>
                <a:gd name="T23" fmla="*/ 75 h 82"/>
                <a:gd name="T24" fmla="*/ 58 w 113"/>
                <a:gd name="T25" fmla="*/ 76 h 82"/>
                <a:gd name="T26" fmla="*/ 27 w 113"/>
                <a:gd name="T27" fmla="*/ 82 h 82"/>
                <a:gd name="T28" fmla="*/ 11 w 113"/>
                <a:gd name="T29" fmla="*/ 68 h 82"/>
                <a:gd name="T30" fmla="*/ 55 w 113"/>
                <a:gd name="T31" fmla="*/ 66 h 82"/>
                <a:gd name="T32" fmla="*/ 102 w 113"/>
                <a:gd name="T33" fmla="*/ 62 h 82"/>
                <a:gd name="T34" fmla="*/ 102 w 113"/>
                <a:gd name="T35" fmla="*/ 20 h 82"/>
                <a:gd name="T36" fmla="*/ 58 w 113"/>
                <a:gd name="T37" fmla="*/ 22 h 82"/>
                <a:gd name="T38" fmla="*/ 11 w 113"/>
                <a:gd name="T39" fmla="*/ 26 h 82"/>
                <a:gd name="T40" fmla="*/ 11 w 113"/>
                <a:gd name="T41" fmla="*/ 6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82">
                  <a:moveTo>
                    <a:pt x="27" y="82"/>
                  </a:moveTo>
                  <a:cubicBezTo>
                    <a:pt x="19" y="82"/>
                    <a:pt x="11" y="81"/>
                    <a:pt x="3" y="75"/>
                  </a:cubicBezTo>
                  <a:cubicBezTo>
                    <a:pt x="1" y="74"/>
                    <a:pt x="0" y="73"/>
                    <a:pt x="0" y="71"/>
                  </a:cubicBezTo>
                  <a:cubicBezTo>
                    <a:pt x="0" y="17"/>
                    <a:pt x="0" y="17"/>
                    <a:pt x="0" y="17"/>
                  </a:cubicBezTo>
                  <a:cubicBezTo>
                    <a:pt x="0" y="15"/>
                    <a:pt x="1" y="13"/>
                    <a:pt x="3" y="12"/>
                  </a:cubicBezTo>
                  <a:cubicBezTo>
                    <a:pt x="5" y="11"/>
                    <a:pt x="7" y="11"/>
                    <a:pt x="8" y="12"/>
                  </a:cubicBezTo>
                  <a:cubicBezTo>
                    <a:pt x="23" y="22"/>
                    <a:pt x="39" y="17"/>
                    <a:pt x="55" y="12"/>
                  </a:cubicBezTo>
                  <a:cubicBezTo>
                    <a:pt x="72" y="6"/>
                    <a:pt x="91" y="0"/>
                    <a:pt x="110" y="12"/>
                  </a:cubicBezTo>
                  <a:cubicBezTo>
                    <a:pt x="112" y="13"/>
                    <a:pt x="113" y="15"/>
                    <a:pt x="113" y="17"/>
                  </a:cubicBezTo>
                  <a:cubicBezTo>
                    <a:pt x="113" y="71"/>
                    <a:pt x="113" y="71"/>
                    <a:pt x="113" y="71"/>
                  </a:cubicBezTo>
                  <a:cubicBezTo>
                    <a:pt x="113" y="73"/>
                    <a:pt x="112" y="75"/>
                    <a:pt x="110" y="76"/>
                  </a:cubicBezTo>
                  <a:cubicBezTo>
                    <a:pt x="108" y="77"/>
                    <a:pt x="106" y="77"/>
                    <a:pt x="104" y="75"/>
                  </a:cubicBezTo>
                  <a:cubicBezTo>
                    <a:pt x="90" y="66"/>
                    <a:pt x="74" y="71"/>
                    <a:pt x="58" y="76"/>
                  </a:cubicBezTo>
                  <a:cubicBezTo>
                    <a:pt x="48" y="79"/>
                    <a:pt x="38" y="82"/>
                    <a:pt x="27" y="82"/>
                  </a:cubicBezTo>
                  <a:close/>
                  <a:moveTo>
                    <a:pt x="11" y="68"/>
                  </a:moveTo>
                  <a:cubicBezTo>
                    <a:pt x="25" y="75"/>
                    <a:pt x="40" y="70"/>
                    <a:pt x="55" y="66"/>
                  </a:cubicBezTo>
                  <a:cubicBezTo>
                    <a:pt x="69" y="61"/>
                    <a:pt x="86" y="56"/>
                    <a:pt x="102" y="62"/>
                  </a:cubicBezTo>
                  <a:cubicBezTo>
                    <a:pt x="102" y="20"/>
                    <a:pt x="102" y="20"/>
                    <a:pt x="102" y="20"/>
                  </a:cubicBezTo>
                  <a:cubicBezTo>
                    <a:pt x="88" y="13"/>
                    <a:pt x="73" y="18"/>
                    <a:pt x="58" y="22"/>
                  </a:cubicBezTo>
                  <a:cubicBezTo>
                    <a:pt x="44" y="27"/>
                    <a:pt x="27" y="32"/>
                    <a:pt x="11" y="26"/>
                  </a:cubicBezTo>
                  <a:lnTo>
                    <a:pt x="11" y="6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86" name="Shape46_20200717_142846">
            <a:extLst>
              <a:ext uri="{FF2B5EF4-FFF2-40B4-BE49-F238E27FC236}">
                <a16:creationId xmlns:a16="http://schemas.microsoft.com/office/drawing/2014/main" id="{77656A89-A87E-A73F-BFAD-A06568721B58}"/>
              </a:ext>
            </a:extLst>
          </p:cNvPr>
          <p:cNvGrpSpPr>
            <a:grpSpLocks noChangeAspect="1"/>
          </p:cNvGrpSpPr>
          <p:nvPr/>
        </p:nvGrpSpPr>
        <p:grpSpPr>
          <a:xfrm>
            <a:off x="4578161" y="3880379"/>
            <a:ext cx="311850" cy="508554"/>
            <a:chOff x="-1984375" y="3377579"/>
            <a:chExt cx="206375" cy="336550"/>
          </a:xfrm>
          <a:solidFill>
            <a:schemeClr val="accent1"/>
          </a:solidFill>
        </p:grpSpPr>
        <p:sp>
          <p:nvSpPr>
            <p:cNvPr id="187" name="Freeform 1443">
              <a:extLst>
                <a:ext uri="{FF2B5EF4-FFF2-40B4-BE49-F238E27FC236}">
                  <a16:creationId xmlns:a16="http://schemas.microsoft.com/office/drawing/2014/main" id="{90286704-F447-3092-5B9F-70409D7E7CE2}"/>
                </a:ext>
              </a:extLst>
            </p:cNvPr>
            <p:cNvSpPr>
              <a:spLocks/>
            </p:cNvSpPr>
            <p:nvPr/>
          </p:nvSpPr>
          <p:spPr bwMode="auto">
            <a:xfrm>
              <a:off x="-1922462" y="3482354"/>
              <a:ext cx="82550" cy="123825"/>
            </a:xfrm>
            <a:custGeom>
              <a:avLst/>
              <a:gdLst>
                <a:gd name="T0" fmla="*/ 39 w 80"/>
                <a:gd name="T1" fmla="*/ 118 h 118"/>
                <a:gd name="T2" fmla="*/ 2 w 80"/>
                <a:gd name="T3" fmla="*/ 99 h 118"/>
                <a:gd name="T4" fmla="*/ 3 w 80"/>
                <a:gd name="T5" fmla="*/ 92 h 118"/>
                <a:gd name="T6" fmla="*/ 11 w 80"/>
                <a:gd name="T7" fmla="*/ 93 h 118"/>
                <a:gd name="T8" fmla="*/ 57 w 80"/>
                <a:gd name="T9" fmla="*/ 103 h 118"/>
                <a:gd name="T10" fmla="*/ 58 w 80"/>
                <a:gd name="T11" fmla="*/ 103 h 118"/>
                <a:gd name="T12" fmla="*/ 68 w 80"/>
                <a:gd name="T13" fmla="*/ 84 h 118"/>
                <a:gd name="T14" fmla="*/ 52 w 80"/>
                <a:gd name="T15" fmla="*/ 66 h 118"/>
                <a:gd name="T16" fmla="*/ 24 w 80"/>
                <a:gd name="T17" fmla="*/ 57 h 118"/>
                <a:gd name="T18" fmla="*/ 2 w 80"/>
                <a:gd name="T19" fmla="*/ 29 h 118"/>
                <a:gd name="T20" fmla="*/ 11 w 80"/>
                <a:gd name="T21" fmla="*/ 9 h 118"/>
                <a:gd name="T22" fmla="*/ 41 w 80"/>
                <a:gd name="T23" fmla="*/ 0 h 118"/>
                <a:gd name="T24" fmla="*/ 79 w 80"/>
                <a:gd name="T25" fmla="*/ 26 h 118"/>
                <a:gd name="T26" fmla="*/ 75 w 80"/>
                <a:gd name="T27" fmla="*/ 33 h 118"/>
                <a:gd name="T28" fmla="*/ 68 w 80"/>
                <a:gd name="T29" fmla="*/ 29 h 118"/>
                <a:gd name="T30" fmla="*/ 41 w 80"/>
                <a:gd name="T31" fmla="*/ 11 h 118"/>
                <a:gd name="T32" fmla="*/ 18 w 80"/>
                <a:gd name="T33" fmla="*/ 17 h 118"/>
                <a:gd name="T34" fmla="*/ 13 w 80"/>
                <a:gd name="T35" fmla="*/ 29 h 118"/>
                <a:gd name="T36" fmla="*/ 27 w 80"/>
                <a:gd name="T37" fmla="*/ 47 h 118"/>
                <a:gd name="T38" fmla="*/ 56 w 80"/>
                <a:gd name="T39" fmla="*/ 55 h 118"/>
                <a:gd name="T40" fmla="*/ 78 w 80"/>
                <a:gd name="T41" fmla="*/ 83 h 118"/>
                <a:gd name="T42" fmla="*/ 62 w 80"/>
                <a:gd name="T43" fmla="*/ 113 h 118"/>
                <a:gd name="T44" fmla="*/ 39 w 80"/>
                <a:gd name="T4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118">
                  <a:moveTo>
                    <a:pt x="39" y="118"/>
                  </a:moveTo>
                  <a:cubicBezTo>
                    <a:pt x="27" y="118"/>
                    <a:pt x="13" y="114"/>
                    <a:pt x="2" y="99"/>
                  </a:cubicBezTo>
                  <a:cubicBezTo>
                    <a:pt x="0" y="97"/>
                    <a:pt x="1" y="93"/>
                    <a:pt x="3" y="92"/>
                  </a:cubicBezTo>
                  <a:cubicBezTo>
                    <a:pt x="6" y="90"/>
                    <a:pt x="9" y="90"/>
                    <a:pt x="11" y="93"/>
                  </a:cubicBezTo>
                  <a:cubicBezTo>
                    <a:pt x="30" y="117"/>
                    <a:pt x="56" y="103"/>
                    <a:pt x="57" y="103"/>
                  </a:cubicBezTo>
                  <a:cubicBezTo>
                    <a:pt x="57" y="103"/>
                    <a:pt x="58" y="103"/>
                    <a:pt x="58" y="103"/>
                  </a:cubicBezTo>
                  <a:cubicBezTo>
                    <a:pt x="59" y="102"/>
                    <a:pt x="69" y="98"/>
                    <a:pt x="68" y="84"/>
                  </a:cubicBezTo>
                  <a:cubicBezTo>
                    <a:pt x="66" y="70"/>
                    <a:pt x="53" y="66"/>
                    <a:pt x="52" y="66"/>
                  </a:cubicBezTo>
                  <a:cubicBezTo>
                    <a:pt x="52" y="66"/>
                    <a:pt x="38" y="61"/>
                    <a:pt x="24" y="57"/>
                  </a:cubicBezTo>
                  <a:cubicBezTo>
                    <a:pt x="9" y="53"/>
                    <a:pt x="2" y="43"/>
                    <a:pt x="2" y="29"/>
                  </a:cubicBezTo>
                  <a:cubicBezTo>
                    <a:pt x="2" y="21"/>
                    <a:pt x="5" y="14"/>
                    <a:pt x="11" y="9"/>
                  </a:cubicBezTo>
                  <a:cubicBezTo>
                    <a:pt x="17" y="3"/>
                    <a:pt x="28" y="0"/>
                    <a:pt x="41" y="0"/>
                  </a:cubicBezTo>
                  <a:cubicBezTo>
                    <a:pt x="65" y="0"/>
                    <a:pt x="76" y="17"/>
                    <a:pt x="79" y="26"/>
                  </a:cubicBezTo>
                  <a:cubicBezTo>
                    <a:pt x="79" y="29"/>
                    <a:pt x="78" y="32"/>
                    <a:pt x="75" y="33"/>
                  </a:cubicBezTo>
                  <a:cubicBezTo>
                    <a:pt x="72" y="34"/>
                    <a:pt x="69" y="32"/>
                    <a:pt x="68" y="29"/>
                  </a:cubicBezTo>
                  <a:cubicBezTo>
                    <a:pt x="68" y="28"/>
                    <a:pt x="62" y="11"/>
                    <a:pt x="41" y="11"/>
                  </a:cubicBezTo>
                  <a:cubicBezTo>
                    <a:pt x="30" y="11"/>
                    <a:pt x="23" y="13"/>
                    <a:pt x="18" y="17"/>
                  </a:cubicBezTo>
                  <a:cubicBezTo>
                    <a:pt x="14" y="20"/>
                    <a:pt x="13" y="24"/>
                    <a:pt x="13" y="29"/>
                  </a:cubicBezTo>
                  <a:cubicBezTo>
                    <a:pt x="13" y="38"/>
                    <a:pt x="17" y="44"/>
                    <a:pt x="27" y="47"/>
                  </a:cubicBezTo>
                  <a:cubicBezTo>
                    <a:pt x="41" y="51"/>
                    <a:pt x="56" y="55"/>
                    <a:pt x="56" y="55"/>
                  </a:cubicBezTo>
                  <a:cubicBezTo>
                    <a:pt x="56" y="55"/>
                    <a:pt x="76" y="61"/>
                    <a:pt x="78" y="83"/>
                  </a:cubicBezTo>
                  <a:cubicBezTo>
                    <a:pt x="80" y="100"/>
                    <a:pt x="69" y="110"/>
                    <a:pt x="62" y="113"/>
                  </a:cubicBezTo>
                  <a:cubicBezTo>
                    <a:pt x="57" y="116"/>
                    <a:pt x="48" y="118"/>
                    <a:pt x="39" y="1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8" name="Freeform 1444">
              <a:extLst>
                <a:ext uri="{FF2B5EF4-FFF2-40B4-BE49-F238E27FC236}">
                  <a16:creationId xmlns:a16="http://schemas.microsoft.com/office/drawing/2014/main" id="{0A3D0C8B-3B45-EFD4-5844-AA7C6095B499}"/>
                </a:ext>
              </a:extLst>
            </p:cNvPr>
            <p:cNvSpPr>
              <a:spLocks/>
            </p:cNvSpPr>
            <p:nvPr/>
          </p:nvSpPr>
          <p:spPr bwMode="auto">
            <a:xfrm>
              <a:off x="-1885950" y="3460130"/>
              <a:ext cx="11113" cy="34925"/>
            </a:xfrm>
            <a:custGeom>
              <a:avLst/>
              <a:gdLst>
                <a:gd name="T0" fmla="*/ 6 w 11"/>
                <a:gd name="T1" fmla="*/ 33 h 33"/>
                <a:gd name="T2" fmla="*/ 0 w 11"/>
                <a:gd name="T3" fmla="*/ 27 h 33"/>
                <a:gd name="T4" fmla="*/ 0 w 11"/>
                <a:gd name="T5" fmla="*/ 5 h 33"/>
                <a:gd name="T6" fmla="*/ 6 w 11"/>
                <a:gd name="T7" fmla="*/ 0 h 33"/>
                <a:gd name="T8" fmla="*/ 11 w 11"/>
                <a:gd name="T9" fmla="*/ 5 h 33"/>
                <a:gd name="T10" fmla="*/ 11 w 11"/>
                <a:gd name="T11" fmla="*/ 27 h 33"/>
                <a:gd name="T12" fmla="*/ 6 w 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6" y="33"/>
                  </a:moveTo>
                  <a:cubicBezTo>
                    <a:pt x="3" y="33"/>
                    <a:pt x="0" y="30"/>
                    <a:pt x="0" y="27"/>
                  </a:cubicBezTo>
                  <a:cubicBezTo>
                    <a:pt x="0" y="5"/>
                    <a:pt x="0" y="5"/>
                    <a:pt x="0" y="5"/>
                  </a:cubicBezTo>
                  <a:cubicBezTo>
                    <a:pt x="0" y="2"/>
                    <a:pt x="3" y="0"/>
                    <a:pt x="6" y="0"/>
                  </a:cubicBezTo>
                  <a:cubicBezTo>
                    <a:pt x="9" y="0"/>
                    <a:pt x="11" y="2"/>
                    <a:pt x="11" y="5"/>
                  </a:cubicBezTo>
                  <a:cubicBezTo>
                    <a:pt x="11" y="27"/>
                    <a:pt x="11" y="27"/>
                    <a:pt x="11" y="27"/>
                  </a:cubicBezTo>
                  <a:cubicBezTo>
                    <a:pt x="11" y="30"/>
                    <a:pt x="9" y="33"/>
                    <a:pt x="6"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89" name="Freeform 1445">
              <a:extLst>
                <a:ext uri="{FF2B5EF4-FFF2-40B4-BE49-F238E27FC236}">
                  <a16:creationId xmlns:a16="http://schemas.microsoft.com/office/drawing/2014/main" id="{096FDED4-7D10-8D49-3417-AA2B0042672C}"/>
                </a:ext>
              </a:extLst>
            </p:cNvPr>
            <p:cNvSpPr>
              <a:spLocks/>
            </p:cNvSpPr>
            <p:nvPr/>
          </p:nvSpPr>
          <p:spPr bwMode="auto">
            <a:xfrm>
              <a:off x="-1885950" y="3596655"/>
              <a:ext cx="11113" cy="33338"/>
            </a:xfrm>
            <a:custGeom>
              <a:avLst/>
              <a:gdLst>
                <a:gd name="T0" fmla="*/ 6 w 11"/>
                <a:gd name="T1" fmla="*/ 33 h 33"/>
                <a:gd name="T2" fmla="*/ 0 w 11"/>
                <a:gd name="T3" fmla="*/ 27 h 33"/>
                <a:gd name="T4" fmla="*/ 0 w 11"/>
                <a:gd name="T5" fmla="*/ 5 h 33"/>
                <a:gd name="T6" fmla="*/ 6 w 11"/>
                <a:gd name="T7" fmla="*/ 0 h 33"/>
                <a:gd name="T8" fmla="*/ 11 w 11"/>
                <a:gd name="T9" fmla="*/ 5 h 33"/>
                <a:gd name="T10" fmla="*/ 11 w 11"/>
                <a:gd name="T11" fmla="*/ 27 h 33"/>
                <a:gd name="T12" fmla="*/ 6 w 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 h="33">
                  <a:moveTo>
                    <a:pt x="6" y="33"/>
                  </a:moveTo>
                  <a:cubicBezTo>
                    <a:pt x="3" y="33"/>
                    <a:pt x="0" y="30"/>
                    <a:pt x="0" y="27"/>
                  </a:cubicBezTo>
                  <a:cubicBezTo>
                    <a:pt x="0" y="5"/>
                    <a:pt x="0" y="5"/>
                    <a:pt x="0" y="5"/>
                  </a:cubicBezTo>
                  <a:cubicBezTo>
                    <a:pt x="0" y="2"/>
                    <a:pt x="3" y="0"/>
                    <a:pt x="6" y="0"/>
                  </a:cubicBezTo>
                  <a:cubicBezTo>
                    <a:pt x="9" y="0"/>
                    <a:pt x="11" y="2"/>
                    <a:pt x="11" y="5"/>
                  </a:cubicBezTo>
                  <a:cubicBezTo>
                    <a:pt x="11" y="27"/>
                    <a:pt x="11" y="27"/>
                    <a:pt x="11" y="27"/>
                  </a:cubicBezTo>
                  <a:cubicBezTo>
                    <a:pt x="11" y="30"/>
                    <a:pt x="9" y="33"/>
                    <a:pt x="6"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0" name="Freeform 1446">
              <a:extLst>
                <a:ext uri="{FF2B5EF4-FFF2-40B4-BE49-F238E27FC236}">
                  <a16:creationId xmlns:a16="http://schemas.microsoft.com/office/drawing/2014/main" id="{E51E08D5-74FE-D970-F3FB-6E99DC04D206}"/>
                </a:ext>
              </a:extLst>
            </p:cNvPr>
            <p:cNvSpPr>
              <a:spLocks noEditPoints="1"/>
            </p:cNvSpPr>
            <p:nvPr/>
          </p:nvSpPr>
          <p:spPr bwMode="auto">
            <a:xfrm>
              <a:off x="-1984375" y="3377579"/>
              <a:ext cx="206375" cy="336550"/>
            </a:xfrm>
            <a:custGeom>
              <a:avLst/>
              <a:gdLst>
                <a:gd name="T0" fmla="*/ 166 w 198"/>
                <a:gd name="T1" fmla="*/ 324 h 324"/>
                <a:gd name="T2" fmla="*/ 32 w 198"/>
                <a:gd name="T3" fmla="*/ 324 h 324"/>
                <a:gd name="T4" fmla="*/ 0 w 198"/>
                <a:gd name="T5" fmla="*/ 292 h 324"/>
                <a:gd name="T6" fmla="*/ 0 w 198"/>
                <a:gd name="T7" fmla="*/ 31 h 324"/>
                <a:gd name="T8" fmla="*/ 32 w 198"/>
                <a:gd name="T9" fmla="*/ 0 h 324"/>
                <a:gd name="T10" fmla="*/ 166 w 198"/>
                <a:gd name="T11" fmla="*/ 0 h 324"/>
                <a:gd name="T12" fmla="*/ 198 w 198"/>
                <a:gd name="T13" fmla="*/ 31 h 324"/>
                <a:gd name="T14" fmla="*/ 198 w 198"/>
                <a:gd name="T15" fmla="*/ 292 h 324"/>
                <a:gd name="T16" fmla="*/ 166 w 198"/>
                <a:gd name="T17" fmla="*/ 324 h 324"/>
                <a:gd name="T18" fmla="*/ 32 w 198"/>
                <a:gd name="T19" fmla="*/ 11 h 324"/>
                <a:gd name="T20" fmla="*/ 11 w 198"/>
                <a:gd name="T21" fmla="*/ 31 h 324"/>
                <a:gd name="T22" fmla="*/ 11 w 198"/>
                <a:gd name="T23" fmla="*/ 292 h 324"/>
                <a:gd name="T24" fmla="*/ 32 w 198"/>
                <a:gd name="T25" fmla="*/ 313 h 324"/>
                <a:gd name="T26" fmla="*/ 166 w 198"/>
                <a:gd name="T27" fmla="*/ 313 h 324"/>
                <a:gd name="T28" fmla="*/ 187 w 198"/>
                <a:gd name="T29" fmla="*/ 292 h 324"/>
                <a:gd name="T30" fmla="*/ 187 w 198"/>
                <a:gd name="T31" fmla="*/ 31 h 324"/>
                <a:gd name="T32" fmla="*/ 166 w 198"/>
                <a:gd name="T33" fmla="*/ 11 h 324"/>
                <a:gd name="T34" fmla="*/ 32 w 198"/>
                <a:gd name="T35" fmla="*/ 1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324">
                  <a:moveTo>
                    <a:pt x="166" y="324"/>
                  </a:moveTo>
                  <a:cubicBezTo>
                    <a:pt x="32" y="324"/>
                    <a:pt x="32" y="324"/>
                    <a:pt x="32" y="324"/>
                  </a:cubicBezTo>
                  <a:cubicBezTo>
                    <a:pt x="14" y="324"/>
                    <a:pt x="0" y="310"/>
                    <a:pt x="0" y="292"/>
                  </a:cubicBezTo>
                  <a:cubicBezTo>
                    <a:pt x="0" y="31"/>
                    <a:pt x="0" y="31"/>
                    <a:pt x="0" y="31"/>
                  </a:cubicBezTo>
                  <a:cubicBezTo>
                    <a:pt x="0" y="14"/>
                    <a:pt x="14" y="0"/>
                    <a:pt x="32" y="0"/>
                  </a:cubicBezTo>
                  <a:cubicBezTo>
                    <a:pt x="166" y="0"/>
                    <a:pt x="166" y="0"/>
                    <a:pt x="166" y="0"/>
                  </a:cubicBezTo>
                  <a:cubicBezTo>
                    <a:pt x="184" y="0"/>
                    <a:pt x="198" y="14"/>
                    <a:pt x="198" y="31"/>
                  </a:cubicBezTo>
                  <a:cubicBezTo>
                    <a:pt x="198" y="292"/>
                    <a:pt x="198" y="292"/>
                    <a:pt x="198" y="292"/>
                  </a:cubicBezTo>
                  <a:cubicBezTo>
                    <a:pt x="198" y="310"/>
                    <a:pt x="184" y="324"/>
                    <a:pt x="166" y="324"/>
                  </a:cubicBezTo>
                  <a:close/>
                  <a:moveTo>
                    <a:pt x="32" y="11"/>
                  </a:moveTo>
                  <a:cubicBezTo>
                    <a:pt x="20" y="11"/>
                    <a:pt x="11" y="20"/>
                    <a:pt x="11" y="31"/>
                  </a:cubicBezTo>
                  <a:cubicBezTo>
                    <a:pt x="11" y="292"/>
                    <a:pt x="11" y="292"/>
                    <a:pt x="11" y="292"/>
                  </a:cubicBezTo>
                  <a:cubicBezTo>
                    <a:pt x="11" y="304"/>
                    <a:pt x="20" y="313"/>
                    <a:pt x="32" y="313"/>
                  </a:cubicBezTo>
                  <a:cubicBezTo>
                    <a:pt x="166" y="313"/>
                    <a:pt x="166" y="313"/>
                    <a:pt x="166" y="313"/>
                  </a:cubicBezTo>
                  <a:cubicBezTo>
                    <a:pt x="178" y="313"/>
                    <a:pt x="187" y="304"/>
                    <a:pt x="187" y="292"/>
                  </a:cubicBezTo>
                  <a:cubicBezTo>
                    <a:pt x="187" y="31"/>
                    <a:pt x="187" y="31"/>
                    <a:pt x="187" y="31"/>
                  </a:cubicBezTo>
                  <a:cubicBezTo>
                    <a:pt x="187" y="20"/>
                    <a:pt x="178" y="11"/>
                    <a:pt x="166" y="11"/>
                  </a:cubicBezTo>
                  <a:lnTo>
                    <a:pt x="32" y="1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1" name="Freeform 1447">
              <a:extLst>
                <a:ext uri="{FF2B5EF4-FFF2-40B4-BE49-F238E27FC236}">
                  <a16:creationId xmlns:a16="http://schemas.microsoft.com/office/drawing/2014/main" id="{B218452B-FC65-EFED-A5ED-D02581FA3FAC}"/>
                </a:ext>
              </a:extLst>
            </p:cNvPr>
            <p:cNvSpPr>
              <a:spLocks noEditPoints="1"/>
            </p:cNvSpPr>
            <p:nvPr/>
          </p:nvSpPr>
          <p:spPr bwMode="auto">
            <a:xfrm>
              <a:off x="-1984375" y="3417268"/>
              <a:ext cx="206375" cy="255588"/>
            </a:xfrm>
            <a:custGeom>
              <a:avLst/>
              <a:gdLst>
                <a:gd name="T0" fmla="*/ 192 w 198"/>
                <a:gd name="T1" fmla="*/ 247 h 247"/>
                <a:gd name="T2" fmla="*/ 5 w 198"/>
                <a:gd name="T3" fmla="*/ 247 h 247"/>
                <a:gd name="T4" fmla="*/ 0 w 198"/>
                <a:gd name="T5" fmla="*/ 242 h 247"/>
                <a:gd name="T6" fmla="*/ 0 w 198"/>
                <a:gd name="T7" fmla="*/ 6 h 247"/>
                <a:gd name="T8" fmla="*/ 5 w 198"/>
                <a:gd name="T9" fmla="*/ 0 h 247"/>
                <a:gd name="T10" fmla="*/ 192 w 198"/>
                <a:gd name="T11" fmla="*/ 0 h 247"/>
                <a:gd name="T12" fmla="*/ 198 w 198"/>
                <a:gd name="T13" fmla="*/ 6 h 247"/>
                <a:gd name="T14" fmla="*/ 198 w 198"/>
                <a:gd name="T15" fmla="*/ 242 h 247"/>
                <a:gd name="T16" fmla="*/ 192 w 198"/>
                <a:gd name="T17" fmla="*/ 247 h 247"/>
                <a:gd name="T18" fmla="*/ 11 w 198"/>
                <a:gd name="T19" fmla="*/ 236 h 247"/>
                <a:gd name="T20" fmla="*/ 187 w 198"/>
                <a:gd name="T21" fmla="*/ 236 h 247"/>
                <a:gd name="T22" fmla="*/ 187 w 198"/>
                <a:gd name="T23" fmla="*/ 11 h 247"/>
                <a:gd name="T24" fmla="*/ 11 w 198"/>
                <a:gd name="T25" fmla="*/ 11 h 247"/>
                <a:gd name="T26" fmla="*/ 11 w 198"/>
                <a:gd name="T27" fmla="*/ 23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47">
                  <a:moveTo>
                    <a:pt x="192" y="247"/>
                  </a:moveTo>
                  <a:cubicBezTo>
                    <a:pt x="5" y="247"/>
                    <a:pt x="5" y="247"/>
                    <a:pt x="5" y="247"/>
                  </a:cubicBezTo>
                  <a:cubicBezTo>
                    <a:pt x="2" y="247"/>
                    <a:pt x="0" y="245"/>
                    <a:pt x="0" y="242"/>
                  </a:cubicBezTo>
                  <a:cubicBezTo>
                    <a:pt x="0" y="6"/>
                    <a:pt x="0" y="6"/>
                    <a:pt x="0" y="6"/>
                  </a:cubicBezTo>
                  <a:cubicBezTo>
                    <a:pt x="0" y="3"/>
                    <a:pt x="2" y="0"/>
                    <a:pt x="5" y="0"/>
                  </a:cubicBezTo>
                  <a:cubicBezTo>
                    <a:pt x="192" y="0"/>
                    <a:pt x="192" y="0"/>
                    <a:pt x="192" y="0"/>
                  </a:cubicBezTo>
                  <a:cubicBezTo>
                    <a:pt x="195" y="0"/>
                    <a:pt x="198" y="3"/>
                    <a:pt x="198" y="6"/>
                  </a:cubicBezTo>
                  <a:cubicBezTo>
                    <a:pt x="198" y="242"/>
                    <a:pt x="198" y="242"/>
                    <a:pt x="198" y="242"/>
                  </a:cubicBezTo>
                  <a:cubicBezTo>
                    <a:pt x="198" y="245"/>
                    <a:pt x="195" y="247"/>
                    <a:pt x="192" y="247"/>
                  </a:cubicBezTo>
                  <a:close/>
                  <a:moveTo>
                    <a:pt x="11" y="236"/>
                  </a:moveTo>
                  <a:cubicBezTo>
                    <a:pt x="187" y="236"/>
                    <a:pt x="187" y="236"/>
                    <a:pt x="187" y="236"/>
                  </a:cubicBezTo>
                  <a:cubicBezTo>
                    <a:pt x="187" y="11"/>
                    <a:pt x="187" y="11"/>
                    <a:pt x="187" y="11"/>
                  </a:cubicBezTo>
                  <a:cubicBezTo>
                    <a:pt x="11" y="11"/>
                    <a:pt x="11" y="11"/>
                    <a:pt x="11" y="11"/>
                  </a:cubicBezTo>
                  <a:lnTo>
                    <a:pt x="11" y="23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192" name="Shape57_20200717_142846">
            <a:extLst>
              <a:ext uri="{FF2B5EF4-FFF2-40B4-BE49-F238E27FC236}">
                <a16:creationId xmlns:a16="http://schemas.microsoft.com/office/drawing/2014/main" id="{A61DDA88-2F5A-6D2D-E028-40BA5B4D5758}"/>
              </a:ext>
            </a:extLst>
          </p:cNvPr>
          <p:cNvGrpSpPr>
            <a:grpSpLocks noChangeAspect="1"/>
          </p:cNvGrpSpPr>
          <p:nvPr/>
        </p:nvGrpSpPr>
        <p:grpSpPr>
          <a:xfrm>
            <a:off x="4546955" y="2573628"/>
            <a:ext cx="486957" cy="510957"/>
            <a:chOff x="-4251317" y="2582238"/>
            <a:chExt cx="322255" cy="338139"/>
          </a:xfrm>
          <a:solidFill>
            <a:schemeClr val="accent1"/>
          </a:solidFill>
        </p:grpSpPr>
        <p:sp>
          <p:nvSpPr>
            <p:cNvPr id="193" name="Freeform 1570">
              <a:extLst>
                <a:ext uri="{FF2B5EF4-FFF2-40B4-BE49-F238E27FC236}">
                  <a16:creationId xmlns:a16="http://schemas.microsoft.com/office/drawing/2014/main" id="{262B3323-C825-B11F-B428-752D3A5D801D}"/>
                </a:ext>
              </a:extLst>
            </p:cNvPr>
            <p:cNvSpPr>
              <a:spLocks noEditPoints="1"/>
            </p:cNvSpPr>
            <p:nvPr/>
          </p:nvSpPr>
          <p:spPr bwMode="auto">
            <a:xfrm>
              <a:off x="-4211627" y="2582238"/>
              <a:ext cx="65088" cy="65088"/>
            </a:xfrm>
            <a:custGeom>
              <a:avLst/>
              <a:gdLst>
                <a:gd name="T0" fmla="*/ 32 w 63"/>
                <a:gd name="T1" fmla="*/ 63 h 63"/>
                <a:gd name="T2" fmla="*/ 0 w 63"/>
                <a:gd name="T3" fmla="*/ 32 h 63"/>
                <a:gd name="T4" fmla="*/ 32 w 63"/>
                <a:gd name="T5" fmla="*/ 0 h 63"/>
                <a:gd name="T6" fmla="*/ 63 w 63"/>
                <a:gd name="T7" fmla="*/ 32 h 63"/>
                <a:gd name="T8" fmla="*/ 32 w 63"/>
                <a:gd name="T9" fmla="*/ 63 h 63"/>
                <a:gd name="T10" fmla="*/ 32 w 63"/>
                <a:gd name="T11" fmla="*/ 11 h 63"/>
                <a:gd name="T12" fmla="*/ 11 w 63"/>
                <a:gd name="T13" fmla="*/ 32 h 63"/>
                <a:gd name="T14" fmla="*/ 32 w 63"/>
                <a:gd name="T15" fmla="*/ 53 h 63"/>
                <a:gd name="T16" fmla="*/ 52 w 63"/>
                <a:gd name="T17" fmla="*/ 32 h 63"/>
                <a:gd name="T18" fmla="*/ 32 w 63"/>
                <a:gd name="T19"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2" y="63"/>
                  </a:moveTo>
                  <a:cubicBezTo>
                    <a:pt x="14" y="63"/>
                    <a:pt x="0" y="49"/>
                    <a:pt x="0" y="32"/>
                  </a:cubicBezTo>
                  <a:cubicBezTo>
                    <a:pt x="0" y="14"/>
                    <a:pt x="14" y="0"/>
                    <a:pt x="32" y="0"/>
                  </a:cubicBezTo>
                  <a:cubicBezTo>
                    <a:pt x="49" y="0"/>
                    <a:pt x="63" y="14"/>
                    <a:pt x="63" y="32"/>
                  </a:cubicBezTo>
                  <a:cubicBezTo>
                    <a:pt x="63" y="49"/>
                    <a:pt x="49" y="63"/>
                    <a:pt x="32" y="63"/>
                  </a:cubicBezTo>
                  <a:close/>
                  <a:moveTo>
                    <a:pt x="32" y="11"/>
                  </a:moveTo>
                  <a:cubicBezTo>
                    <a:pt x="20" y="11"/>
                    <a:pt x="11" y="20"/>
                    <a:pt x="11" y="32"/>
                  </a:cubicBezTo>
                  <a:cubicBezTo>
                    <a:pt x="11" y="43"/>
                    <a:pt x="20" y="53"/>
                    <a:pt x="32" y="53"/>
                  </a:cubicBezTo>
                  <a:cubicBezTo>
                    <a:pt x="43" y="53"/>
                    <a:pt x="52" y="43"/>
                    <a:pt x="52" y="32"/>
                  </a:cubicBezTo>
                  <a:cubicBezTo>
                    <a:pt x="52" y="20"/>
                    <a:pt x="43" y="11"/>
                    <a:pt x="3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4" name="Freeform 1571">
              <a:extLst>
                <a:ext uri="{FF2B5EF4-FFF2-40B4-BE49-F238E27FC236}">
                  <a16:creationId xmlns:a16="http://schemas.microsoft.com/office/drawing/2014/main" id="{67DE10A4-A71E-1BDD-9CE0-648EDB9BCB4C}"/>
                </a:ext>
              </a:extLst>
            </p:cNvPr>
            <p:cNvSpPr>
              <a:spLocks noEditPoints="1"/>
            </p:cNvSpPr>
            <p:nvPr/>
          </p:nvSpPr>
          <p:spPr bwMode="auto">
            <a:xfrm>
              <a:off x="-4219565" y="2656851"/>
              <a:ext cx="188912" cy="260350"/>
            </a:xfrm>
            <a:custGeom>
              <a:avLst/>
              <a:gdLst>
                <a:gd name="T0" fmla="*/ 132 w 182"/>
                <a:gd name="T1" fmla="*/ 251 h 251"/>
                <a:gd name="T2" fmla="*/ 112 w 182"/>
                <a:gd name="T3" fmla="*/ 234 h 251"/>
                <a:gd name="T4" fmla="*/ 105 w 182"/>
                <a:gd name="T5" fmla="*/ 185 h 251"/>
                <a:gd name="T6" fmla="*/ 94 w 182"/>
                <a:gd name="T7" fmla="*/ 174 h 251"/>
                <a:gd name="T8" fmla="*/ 70 w 182"/>
                <a:gd name="T9" fmla="*/ 175 h 251"/>
                <a:gd name="T10" fmla="*/ 51 w 182"/>
                <a:gd name="T11" fmla="*/ 175 h 251"/>
                <a:gd name="T12" fmla="*/ 5 w 182"/>
                <a:gd name="T13" fmla="*/ 132 h 251"/>
                <a:gd name="T14" fmla="*/ 1 w 182"/>
                <a:gd name="T15" fmla="*/ 38 h 251"/>
                <a:gd name="T16" fmla="*/ 10 w 182"/>
                <a:gd name="T17" fmla="*/ 12 h 251"/>
                <a:gd name="T18" fmla="*/ 36 w 182"/>
                <a:gd name="T19" fmla="*/ 0 h 251"/>
                <a:gd name="T20" fmla="*/ 47 w 182"/>
                <a:gd name="T21" fmla="*/ 0 h 251"/>
                <a:gd name="T22" fmla="*/ 91 w 182"/>
                <a:gd name="T23" fmla="*/ 16 h 251"/>
                <a:gd name="T24" fmla="*/ 104 w 182"/>
                <a:gd name="T25" fmla="*/ 25 h 251"/>
                <a:gd name="T26" fmla="*/ 143 w 182"/>
                <a:gd name="T27" fmla="*/ 40 h 251"/>
                <a:gd name="T28" fmla="*/ 165 w 182"/>
                <a:gd name="T29" fmla="*/ 42 h 251"/>
                <a:gd name="T30" fmla="*/ 181 w 182"/>
                <a:gd name="T31" fmla="*/ 61 h 251"/>
                <a:gd name="T32" fmla="*/ 165 w 182"/>
                <a:gd name="T33" fmla="*/ 78 h 251"/>
                <a:gd name="T34" fmla="*/ 136 w 182"/>
                <a:gd name="T35" fmla="*/ 80 h 251"/>
                <a:gd name="T36" fmla="*/ 95 w 182"/>
                <a:gd name="T37" fmla="*/ 72 h 251"/>
                <a:gd name="T38" fmla="*/ 75 w 182"/>
                <a:gd name="T39" fmla="*/ 63 h 251"/>
                <a:gd name="T40" fmla="*/ 71 w 182"/>
                <a:gd name="T41" fmla="*/ 124 h 251"/>
                <a:gd name="T42" fmla="*/ 122 w 182"/>
                <a:gd name="T43" fmla="*/ 140 h 251"/>
                <a:gd name="T44" fmla="*/ 143 w 182"/>
                <a:gd name="T45" fmla="*/ 165 h 251"/>
                <a:gd name="T46" fmla="*/ 152 w 182"/>
                <a:gd name="T47" fmla="*/ 228 h 251"/>
                <a:gd name="T48" fmla="*/ 135 w 182"/>
                <a:gd name="T49" fmla="*/ 251 h 251"/>
                <a:gd name="T50" fmla="*/ 132 w 182"/>
                <a:gd name="T51" fmla="*/ 251 h 251"/>
                <a:gd name="T52" fmla="*/ 94 w 182"/>
                <a:gd name="T53" fmla="*/ 163 h 251"/>
                <a:gd name="T54" fmla="*/ 95 w 182"/>
                <a:gd name="T55" fmla="*/ 164 h 251"/>
                <a:gd name="T56" fmla="*/ 115 w 182"/>
                <a:gd name="T57" fmla="*/ 184 h 251"/>
                <a:gd name="T58" fmla="*/ 123 w 182"/>
                <a:gd name="T59" fmla="*/ 232 h 251"/>
                <a:gd name="T60" fmla="*/ 133 w 182"/>
                <a:gd name="T61" fmla="*/ 240 h 251"/>
                <a:gd name="T62" fmla="*/ 141 w 182"/>
                <a:gd name="T63" fmla="*/ 230 h 251"/>
                <a:gd name="T64" fmla="*/ 133 w 182"/>
                <a:gd name="T65" fmla="*/ 167 h 251"/>
                <a:gd name="T66" fmla="*/ 119 w 182"/>
                <a:gd name="T67" fmla="*/ 150 h 251"/>
                <a:gd name="T68" fmla="*/ 63 w 182"/>
                <a:gd name="T69" fmla="*/ 134 h 251"/>
                <a:gd name="T70" fmla="*/ 59 w 182"/>
                <a:gd name="T71" fmla="*/ 128 h 251"/>
                <a:gd name="T72" fmla="*/ 64 w 182"/>
                <a:gd name="T73" fmla="*/ 54 h 251"/>
                <a:gd name="T74" fmla="*/ 67 w 182"/>
                <a:gd name="T75" fmla="*/ 50 h 251"/>
                <a:gd name="T76" fmla="*/ 72 w 182"/>
                <a:gd name="T77" fmla="*/ 50 h 251"/>
                <a:gd name="T78" fmla="*/ 99 w 182"/>
                <a:gd name="T79" fmla="*/ 62 h 251"/>
                <a:gd name="T80" fmla="*/ 136 w 182"/>
                <a:gd name="T81" fmla="*/ 69 h 251"/>
                <a:gd name="T82" fmla="*/ 164 w 182"/>
                <a:gd name="T83" fmla="*/ 67 h 251"/>
                <a:gd name="T84" fmla="*/ 170 w 182"/>
                <a:gd name="T85" fmla="*/ 61 h 251"/>
                <a:gd name="T86" fmla="*/ 164 w 182"/>
                <a:gd name="T87" fmla="*/ 53 h 251"/>
                <a:gd name="T88" fmla="*/ 142 w 182"/>
                <a:gd name="T89" fmla="*/ 51 h 251"/>
                <a:gd name="T90" fmla="*/ 97 w 182"/>
                <a:gd name="T91" fmla="*/ 34 h 251"/>
                <a:gd name="T92" fmla="*/ 85 w 182"/>
                <a:gd name="T93" fmla="*/ 24 h 251"/>
                <a:gd name="T94" fmla="*/ 47 w 182"/>
                <a:gd name="T95" fmla="*/ 11 h 251"/>
                <a:gd name="T96" fmla="*/ 36 w 182"/>
                <a:gd name="T97" fmla="*/ 11 h 251"/>
                <a:gd name="T98" fmla="*/ 18 w 182"/>
                <a:gd name="T99" fmla="*/ 19 h 251"/>
                <a:gd name="T100" fmla="*/ 11 w 182"/>
                <a:gd name="T101" fmla="*/ 37 h 251"/>
                <a:gd name="T102" fmla="*/ 16 w 182"/>
                <a:gd name="T103" fmla="*/ 132 h 251"/>
                <a:gd name="T104" fmla="*/ 51 w 182"/>
                <a:gd name="T105" fmla="*/ 164 h 251"/>
                <a:gd name="T106" fmla="*/ 70 w 182"/>
                <a:gd name="T107" fmla="*/ 164 h 251"/>
                <a:gd name="T108" fmla="*/ 94 w 182"/>
                <a:gd name="T109" fmla="*/ 163 h 251"/>
                <a:gd name="T110" fmla="*/ 94 w 182"/>
                <a:gd name="T111" fmla="*/ 16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251">
                  <a:moveTo>
                    <a:pt x="132" y="251"/>
                  </a:moveTo>
                  <a:cubicBezTo>
                    <a:pt x="122" y="251"/>
                    <a:pt x="114" y="244"/>
                    <a:pt x="112" y="234"/>
                  </a:cubicBezTo>
                  <a:cubicBezTo>
                    <a:pt x="105" y="185"/>
                    <a:pt x="105" y="185"/>
                    <a:pt x="105" y="185"/>
                  </a:cubicBezTo>
                  <a:cubicBezTo>
                    <a:pt x="104" y="180"/>
                    <a:pt x="99" y="175"/>
                    <a:pt x="94" y="174"/>
                  </a:cubicBezTo>
                  <a:cubicBezTo>
                    <a:pt x="70" y="175"/>
                    <a:pt x="70" y="175"/>
                    <a:pt x="70" y="175"/>
                  </a:cubicBezTo>
                  <a:cubicBezTo>
                    <a:pt x="51" y="175"/>
                    <a:pt x="51" y="175"/>
                    <a:pt x="51" y="175"/>
                  </a:cubicBezTo>
                  <a:cubicBezTo>
                    <a:pt x="26" y="175"/>
                    <a:pt x="6" y="156"/>
                    <a:pt x="5" y="132"/>
                  </a:cubicBezTo>
                  <a:cubicBezTo>
                    <a:pt x="1" y="38"/>
                    <a:pt x="1" y="38"/>
                    <a:pt x="1" y="38"/>
                  </a:cubicBezTo>
                  <a:cubicBezTo>
                    <a:pt x="0" y="28"/>
                    <a:pt x="4" y="19"/>
                    <a:pt x="10" y="12"/>
                  </a:cubicBezTo>
                  <a:cubicBezTo>
                    <a:pt x="17" y="4"/>
                    <a:pt x="26" y="0"/>
                    <a:pt x="36" y="0"/>
                  </a:cubicBezTo>
                  <a:cubicBezTo>
                    <a:pt x="47" y="0"/>
                    <a:pt x="47" y="0"/>
                    <a:pt x="47" y="0"/>
                  </a:cubicBezTo>
                  <a:cubicBezTo>
                    <a:pt x="63" y="0"/>
                    <a:pt x="79" y="6"/>
                    <a:pt x="91" y="16"/>
                  </a:cubicBezTo>
                  <a:cubicBezTo>
                    <a:pt x="104" y="25"/>
                    <a:pt x="104" y="25"/>
                    <a:pt x="104" y="25"/>
                  </a:cubicBezTo>
                  <a:cubicBezTo>
                    <a:pt x="115" y="34"/>
                    <a:pt x="129" y="39"/>
                    <a:pt x="143" y="40"/>
                  </a:cubicBezTo>
                  <a:cubicBezTo>
                    <a:pt x="165" y="42"/>
                    <a:pt x="165" y="42"/>
                    <a:pt x="165" y="42"/>
                  </a:cubicBezTo>
                  <a:cubicBezTo>
                    <a:pt x="175" y="43"/>
                    <a:pt x="182" y="51"/>
                    <a:pt x="181" y="61"/>
                  </a:cubicBezTo>
                  <a:cubicBezTo>
                    <a:pt x="181" y="70"/>
                    <a:pt x="174" y="78"/>
                    <a:pt x="165" y="78"/>
                  </a:cubicBezTo>
                  <a:cubicBezTo>
                    <a:pt x="136" y="80"/>
                    <a:pt x="136" y="80"/>
                    <a:pt x="136" y="80"/>
                  </a:cubicBezTo>
                  <a:cubicBezTo>
                    <a:pt x="122" y="81"/>
                    <a:pt x="108" y="78"/>
                    <a:pt x="95" y="72"/>
                  </a:cubicBezTo>
                  <a:cubicBezTo>
                    <a:pt x="75" y="63"/>
                    <a:pt x="75" y="63"/>
                    <a:pt x="75" y="63"/>
                  </a:cubicBezTo>
                  <a:cubicBezTo>
                    <a:pt x="71" y="124"/>
                    <a:pt x="71" y="124"/>
                    <a:pt x="71" y="124"/>
                  </a:cubicBezTo>
                  <a:cubicBezTo>
                    <a:pt x="122" y="140"/>
                    <a:pt x="122" y="140"/>
                    <a:pt x="122" y="140"/>
                  </a:cubicBezTo>
                  <a:cubicBezTo>
                    <a:pt x="133" y="143"/>
                    <a:pt x="142" y="153"/>
                    <a:pt x="143" y="165"/>
                  </a:cubicBezTo>
                  <a:cubicBezTo>
                    <a:pt x="152" y="228"/>
                    <a:pt x="152" y="228"/>
                    <a:pt x="152" y="228"/>
                  </a:cubicBezTo>
                  <a:cubicBezTo>
                    <a:pt x="154" y="239"/>
                    <a:pt x="146" y="249"/>
                    <a:pt x="135" y="251"/>
                  </a:cubicBezTo>
                  <a:cubicBezTo>
                    <a:pt x="134" y="251"/>
                    <a:pt x="133" y="251"/>
                    <a:pt x="132" y="251"/>
                  </a:cubicBezTo>
                  <a:close/>
                  <a:moveTo>
                    <a:pt x="94" y="163"/>
                  </a:moveTo>
                  <a:cubicBezTo>
                    <a:pt x="94" y="163"/>
                    <a:pt x="95" y="164"/>
                    <a:pt x="95" y="164"/>
                  </a:cubicBezTo>
                  <a:cubicBezTo>
                    <a:pt x="105" y="165"/>
                    <a:pt x="114" y="173"/>
                    <a:pt x="115" y="184"/>
                  </a:cubicBezTo>
                  <a:cubicBezTo>
                    <a:pt x="123" y="232"/>
                    <a:pt x="123" y="232"/>
                    <a:pt x="123" y="232"/>
                  </a:cubicBezTo>
                  <a:cubicBezTo>
                    <a:pt x="124" y="237"/>
                    <a:pt x="128" y="241"/>
                    <a:pt x="133" y="240"/>
                  </a:cubicBezTo>
                  <a:cubicBezTo>
                    <a:pt x="138" y="239"/>
                    <a:pt x="142" y="235"/>
                    <a:pt x="141" y="230"/>
                  </a:cubicBezTo>
                  <a:cubicBezTo>
                    <a:pt x="133" y="167"/>
                    <a:pt x="133" y="167"/>
                    <a:pt x="133" y="167"/>
                  </a:cubicBezTo>
                  <a:cubicBezTo>
                    <a:pt x="132" y="159"/>
                    <a:pt x="126" y="153"/>
                    <a:pt x="119" y="150"/>
                  </a:cubicBezTo>
                  <a:cubicBezTo>
                    <a:pt x="63" y="134"/>
                    <a:pt x="63" y="134"/>
                    <a:pt x="63" y="134"/>
                  </a:cubicBezTo>
                  <a:cubicBezTo>
                    <a:pt x="61" y="133"/>
                    <a:pt x="59" y="131"/>
                    <a:pt x="59" y="128"/>
                  </a:cubicBezTo>
                  <a:cubicBezTo>
                    <a:pt x="64" y="54"/>
                    <a:pt x="64" y="54"/>
                    <a:pt x="64" y="54"/>
                  </a:cubicBezTo>
                  <a:cubicBezTo>
                    <a:pt x="65" y="52"/>
                    <a:pt x="66" y="51"/>
                    <a:pt x="67" y="50"/>
                  </a:cubicBezTo>
                  <a:cubicBezTo>
                    <a:pt x="69" y="49"/>
                    <a:pt x="71" y="49"/>
                    <a:pt x="72" y="50"/>
                  </a:cubicBezTo>
                  <a:cubicBezTo>
                    <a:pt x="99" y="62"/>
                    <a:pt x="99" y="62"/>
                    <a:pt x="99" y="62"/>
                  </a:cubicBezTo>
                  <a:cubicBezTo>
                    <a:pt x="111" y="68"/>
                    <a:pt x="123" y="70"/>
                    <a:pt x="136" y="69"/>
                  </a:cubicBezTo>
                  <a:cubicBezTo>
                    <a:pt x="164" y="67"/>
                    <a:pt x="164" y="67"/>
                    <a:pt x="164" y="67"/>
                  </a:cubicBezTo>
                  <a:cubicBezTo>
                    <a:pt x="167" y="67"/>
                    <a:pt x="170" y="64"/>
                    <a:pt x="170" y="61"/>
                  </a:cubicBezTo>
                  <a:cubicBezTo>
                    <a:pt x="171" y="57"/>
                    <a:pt x="168" y="53"/>
                    <a:pt x="164" y="53"/>
                  </a:cubicBezTo>
                  <a:cubicBezTo>
                    <a:pt x="142" y="51"/>
                    <a:pt x="142" y="51"/>
                    <a:pt x="142" y="51"/>
                  </a:cubicBezTo>
                  <a:cubicBezTo>
                    <a:pt x="126" y="50"/>
                    <a:pt x="110" y="44"/>
                    <a:pt x="97" y="34"/>
                  </a:cubicBezTo>
                  <a:cubicBezTo>
                    <a:pt x="85" y="24"/>
                    <a:pt x="85" y="24"/>
                    <a:pt x="85" y="24"/>
                  </a:cubicBezTo>
                  <a:cubicBezTo>
                    <a:pt x="74" y="16"/>
                    <a:pt x="60" y="11"/>
                    <a:pt x="47" y="11"/>
                  </a:cubicBezTo>
                  <a:cubicBezTo>
                    <a:pt x="36" y="11"/>
                    <a:pt x="36" y="11"/>
                    <a:pt x="36" y="11"/>
                  </a:cubicBezTo>
                  <a:cubicBezTo>
                    <a:pt x="29" y="11"/>
                    <a:pt x="23" y="14"/>
                    <a:pt x="18" y="19"/>
                  </a:cubicBezTo>
                  <a:cubicBezTo>
                    <a:pt x="14" y="24"/>
                    <a:pt x="11" y="31"/>
                    <a:pt x="11" y="37"/>
                  </a:cubicBezTo>
                  <a:cubicBezTo>
                    <a:pt x="16" y="132"/>
                    <a:pt x="16" y="132"/>
                    <a:pt x="16" y="132"/>
                  </a:cubicBezTo>
                  <a:cubicBezTo>
                    <a:pt x="17" y="150"/>
                    <a:pt x="32" y="164"/>
                    <a:pt x="51" y="164"/>
                  </a:cubicBezTo>
                  <a:cubicBezTo>
                    <a:pt x="70" y="164"/>
                    <a:pt x="70" y="164"/>
                    <a:pt x="70" y="164"/>
                  </a:cubicBezTo>
                  <a:cubicBezTo>
                    <a:pt x="94" y="163"/>
                    <a:pt x="94" y="163"/>
                    <a:pt x="94" y="163"/>
                  </a:cubicBezTo>
                  <a:cubicBezTo>
                    <a:pt x="94" y="163"/>
                    <a:pt x="94" y="163"/>
                    <a:pt x="94" y="1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5" name="Freeform 1572">
              <a:extLst>
                <a:ext uri="{FF2B5EF4-FFF2-40B4-BE49-F238E27FC236}">
                  <a16:creationId xmlns:a16="http://schemas.microsoft.com/office/drawing/2014/main" id="{06F997CA-3F8E-E3D6-D3E1-4F5C0FD5BAD0}"/>
                </a:ext>
              </a:extLst>
            </p:cNvPr>
            <p:cNvSpPr>
              <a:spLocks/>
            </p:cNvSpPr>
            <p:nvPr/>
          </p:nvSpPr>
          <p:spPr bwMode="auto">
            <a:xfrm>
              <a:off x="-4251317" y="2661615"/>
              <a:ext cx="136525" cy="200025"/>
            </a:xfrm>
            <a:custGeom>
              <a:avLst/>
              <a:gdLst>
                <a:gd name="T0" fmla="*/ 126 w 132"/>
                <a:gd name="T1" fmla="*/ 192 h 192"/>
                <a:gd name="T2" fmla="*/ 126 w 132"/>
                <a:gd name="T3" fmla="*/ 192 h 192"/>
                <a:gd name="T4" fmla="*/ 26 w 132"/>
                <a:gd name="T5" fmla="*/ 190 h 192"/>
                <a:gd name="T6" fmla="*/ 21 w 132"/>
                <a:gd name="T7" fmla="*/ 185 h 192"/>
                <a:gd name="T8" fmla="*/ 1 w 132"/>
                <a:gd name="T9" fmla="*/ 6 h 192"/>
                <a:gd name="T10" fmla="*/ 5 w 132"/>
                <a:gd name="T11" fmla="*/ 0 h 192"/>
                <a:gd name="T12" fmla="*/ 11 w 132"/>
                <a:gd name="T13" fmla="*/ 5 h 192"/>
                <a:gd name="T14" fmla="*/ 31 w 132"/>
                <a:gd name="T15" fmla="*/ 179 h 192"/>
                <a:gd name="T16" fmla="*/ 126 w 132"/>
                <a:gd name="T17" fmla="*/ 181 h 192"/>
                <a:gd name="T18" fmla="*/ 131 w 132"/>
                <a:gd name="T19" fmla="*/ 186 h 192"/>
                <a:gd name="T20" fmla="*/ 126 w 132"/>
                <a:gd name="T21"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92">
                  <a:moveTo>
                    <a:pt x="126" y="192"/>
                  </a:moveTo>
                  <a:cubicBezTo>
                    <a:pt x="126" y="192"/>
                    <a:pt x="126" y="192"/>
                    <a:pt x="126" y="192"/>
                  </a:cubicBezTo>
                  <a:cubicBezTo>
                    <a:pt x="26" y="190"/>
                    <a:pt x="26" y="190"/>
                    <a:pt x="26" y="190"/>
                  </a:cubicBezTo>
                  <a:cubicBezTo>
                    <a:pt x="24" y="190"/>
                    <a:pt x="21" y="188"/>
                    <a:pt x="21" y="185"/>
                  </a:cubicBezTo>
                  <a:cubicBezTo>
                    <a:pt x="1" y="6"/>
                    <a:pt x="1" y="6"/>
                    <a:pt x="1" y="6"/>
                  </a:cubicBezTo>
                  <a:cubicBezTo>
                    <a:pt x="0" y="3"/>
                    <a:pt x="2" y="1"/>
                    <a:pt x="5" y="0"/>
                  </a:cubicBezTo>
                  <a:cubicBezTo>
                    <a:pt x="8" y="0"/>
                    <a:pt x="11" y="2"/>
                    <a:pt x="11" y="5"/>
                  </a:cubicBezTo>
                  <a:cubicBezTo>
                    <a:pt x="31" y="179"/>
                    <a:pt x="31" y="179"/>
                    <a:pt x="31" y="179"/>
                  </a:cubicBezTo>
                  <a:cubicBezTo>
                    <a:pt x="126" y="181"/>
                    <a:pt x="126" y="181"/>
                    <a:pt x="126" y="181"/>
                  </a:cubicBezTo>
                  <a:cubicBezTo>
                    <a:pt x="129" y="181"/>
                    <a:pt x="132" y="183"/>
                    <a:pt x="131" y="186"/>
                  </a:cubicBezTo>
                  <a:cubicBezTo>
                    <a:pt x="131" y="189"/>
                    <a:pt x="129" y="192"/>
                    <a:pt x="126" y="19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6" name="Freeform 1573">
              <a:extLst>
                <a:ext uri="{FF2B5EF4-FFF2-40B4-BE49-F238E27FC236}">
                  <a16:creationId xmlns:a16="http://schemas.microsoft.com/office/drawing/2014/main" id="{211EBCFB-4FA2-6B5E-8AE6-7B320AFC2810}"/>
                </a:ext>
              </a:extLst>
            </p:cNvPr>
            <p:cNvSpPr>
              <a:spLocks/>
            </p:cNvSpPr>
            <p:nvPr/>
          </p:nvSpPr>
          <p:spPr bwMode="auto">
            <a:xfrm>
              <a:off x="-4175117" y="2848939"/>
              <a:ext cx="11113" cy="71438"/>
            </a:xfrm>
            <a:custGeom>
              <a:avLst/>
              <a:gdLst>
                <a:gd name="T0" fmla="*/ 6 w 11"/>
                <a:gd name="T1" fmla="*/ 69 h 69"/>
                <a:gd name="T2" fmla="*/ 0 w 11"/>
                <a:gd name="T3" fmla="*/ 64 h 69"/>
                <a:gd name="T4" fmla="*/ 0 w 11"/>
                <a:gd name="T5" fmla="*/ 5 h 69"/>
                <a:gd name="T6" fmla="*/ 6 w 11"/>
                <a:gd name="T7" fmla="*/ 0 h 69"/>
                <a:gd name="T8" fmla="*/ 11 w 11"/>
                <a:gd name="T9" fmla="*/ 5 h 69"/>
                <a:gd name="T10" fmla="*/ 11 w 11"/>
                <a:gd name="T11" fmla="*/ 64 h 69"/>
                <a:gd name="T12" fmla="*/ 6 w 11"/>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11" h="69">
                  <a:moveTo>
                    <a:pt x="6" y="69"/>
                  </a:moveTo>
                  <a:cubicBezTo>
                    <a:pt x="3" y="69"/>
                    <a:pt x="0" y="67"/>
                    <a:pt x="0" y="64"/>
                  </a:cubicBezTo>
                  <a:cubicBezTo>
                    <a:pt x="0" y="5"/>
                    <a:pt x="0" y="5"/>
                    <a:pt x="0" y="5"/>
                  </a:cubicBezTo>
                  <a:cubicBezTo>
                    <a:pt x="0" y="2"/>
                    <a:pt x="3" y="0"/>
                    <a:pt x="6" y="0"/>
                  </a:cubicBezTo>
                  <a:cubicBezTo>
                    <a:pt x="9" y="0"/>
                    <a:pt x="11" y="2"/>
                    <a:pt x="11" y="5"/>
                  </a:cubicBezTo>
                  <a:cubicBezTo>
                    <a:pt x="11" y="64"/>
                    <a:pt x="11" y="64"/>
                    <a:pt x="11" y="64"/>
                  </a:cubicBezTo>
                  <a:cubicBezTo>
                    <a:pt x="11" y="67"/>
                    <a:pt x="9" y="69"/>
                    <a:pt x="6"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7" name="Freeform 1574">
              <a:extLst>
                <a:ext uri="{FF2B5EF4-FFF2-40B4-BE49-F238E27FC236}">
                  <a16:creationId xmlns:a16="http://schemas.microsoft.com/office/drawing/2014/main" id="{C4D2C966-CC0E-99BF-6ECF-FD16D91FD619}"/>
                </a:ext>
              </a:extLst>
            </p:cNvPr>
            <p:cNvSpPr>
              <a:spLocks/>
            </p:cNvSpPr>
            <p:nvPr/>
          </p:nvSpPr>
          <p:spPr bwMode="auto">
            <a:xfrm>
              <a:off x="-4203690" y="2909262"/>
              <a:ext cx="68263" cy="11113"/>
            </a:xfrm>
            <a:custGeom>
              <a:avLst/>
              <a:gdLst>
                <a:gd name="T0" fmla="*/ 60 w 66"/>
                <a:gd name="T1" fmla="*/ 11 h 11"/>
                <a:gd name="T2" fmla="*/ 5 w 66"/>
                <a:gd name="T3" fmla="*/ 11 h 11"/>
                <a:gd name="T4" fmla="*/ 0 w 66"/>
                <a:gd name="T5" fmla="*/ 6 h 11"/>
                <a:gd name="T6" fmla="*/ 5 w 66"/>
                <a:gd name="T7" fmla="*/ 0 h 11"/>
                <a:gd name="T8" fmla="*/ 60 w 66"/>
                <a:gd name="T9" fmla="*/ 0 h 11"/>
                <a:gd name="T10" fmla="*/ 66 w 66"/>
                <a:gd name="T11" fmla="*/ 6 h 11"/>
                <a:gd name="T12" fmla="*/ 60 w 6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66" h="11">
                  <a:moveTo>
                    <a:pt x="60" y="11"/>
                  </a:moveTo>
                  <a:cubicBezTo>
                    <a:pt x="5" y="11"/>
                    <a:pt x="5" y="11"/>
                    <a:pt x="5" y="11"/>
                  </a:cubicBezTo>
                  <a:cubicBezTo>
                    <a:pt x="2" y="11"/>
                    <a:pt x="0" y="9"/>
                    <a:pt x="0" y="6"/>
                  </a:cubicBezTo>
                  <a:cubicBezTo>
                    <a:pt x="0" y="3"/>
                    <a:pt x="2" y="0"/>
                    <a:pt x="5" y="0"/>
                  </a:cubicBezTo>
                  <a:cubicBezTo>
                    <a:pt x="60" y="0"/>
                    <a:pt x="60" y="0"/>
                    <a:pt x="60" y="0"/>
                  </a:cubicBezTo>
                  <a:cubicBezTo>
                    <a:pt x="63" y="0"/>
                    <a:pt x="66" y="3"/>
                    <a:pt x="66" y="6"/>
                  </a:cubicBezTo>
                  <a:cubicBezTo>
                    <a:pt x="66" y="9"/>
                    <a:pt x="63" y="11"/>
                    <a:pt x="6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8" name="Freeform 1575">
              <a:extLst>
                <a:ext uri="{FF2B5EF4-FFF2-40B4-BE49-F238E27FC236}">
                  <a16:creationId xmlns:a16="http://schemas.microsoft.com/office/drawing/2014/main" id="{77589C35-8665-BD7C-F2B3-F24D04150C65}"/>
                </a:ext>
              </a:extLst>
            </p:cNvPr>
            <p:cNvSpPr>
              <a:spLocks/>
            </p:cNvSpPr>
            <p:nvPr/>
          </p:nvSpPr>
          <p:spPr bwMode="auto">
            <a:xfrm>
              <a:off x="-4087802" y="2771150"/>
              <a:ext cx="11113" cy="49213"/>
            </a:xfrm>
            <a:custGeom>
              <a:avLst/>
              <a:gdLst>
                <a:gd name="T0" fmla="*/ 6 w 11"/>
                <a:gd name="T1" fmla="*/ 47 h 47"/>
                <a:gd name="T2" fmla="*/ 0 w 11"/>
                <a:gd name="T3" fmla="*/ 41 h 47"/>
                <a:gd name="T4" fmla="*/ 0 w 11"/>
                <a:gd name="T5" fmla="*/ 6 h 47"/>
                <a:gd name="T6" fmla="*/ 6 w 11"/>
                <a:gd name="T7" fmla="*/ 0 h 47"/>
                <a:gd name="T8" fmla="*/ 11 w 11"/>
                <a:gd name="T9" fmla="*/ 6 h 47"/>
                <a:gd name="T10" fmla="*/ 11 w 11"/>
                <a:gd name="T11" fmla="*/ 41 h 47"/>
                <a:gd name="T12" fmla="*/ 6 w 11"/>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1" h="47">
                  <a:moveTo>
                    <a:pt x="6" y="47"/>
                  </a:moveTo>
                  <a:cubicBezTo>
                    <a:pt x="3" y="47"/>
                    <a:pt x="0" y="44"/>
                    <a:pt x="0" y="41"/>
                  </a:cubicBezTo>
                  <a:cubicBezTo>
                    <a:pt x="0" y="6"/>
                    <a:pt x="0" y="6"/>
                    <a:pt x="0" y="6"/>
                  </a:cubicBezTo>
                  <a:cubicBezTo>
                    <a:pt x="0" y="3"/>
                    <a:pt x="3" y="0"/>
                    <a:pt x="6" y="0"/>
                  </a:cubicBezTo>
                  <a:cubicBezTo>
                    <a:pt x="9" y="0"/>
                    <a:pt x="11" y="3"/>
                    <a:pt x="11" y="6"/>
                  </a:cubicBezTo>
                  <a:cubicBezTo>
                    <a:pt x="11" y="41"/>
                    <a:pt x="11" y="41"/>
                    <a:pt x="11" y="41"/>
                  </a:cubicBezTo>
                  <a:cubicBezTo>
                    <a:pt x="11" y="44"/>
                    <a:pt x="9" y="47"/>
                    <a:pt x="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199" name="Freeform 1576">
              <a:extLst>
                <a:ext uri="{FF2B5EF4-FFF2-40B4-BE49-F238E27FC236}">
                  <a16:creationId xmlns:a16="http://schemas.microsoft.com/office/drawing/2014/main" id="{62EF3977-7B0E-F8C1-429B-DFE6594D8857}"/>
                </a:ext>
              </a:extLst>
            </p:cNvPr>
            <p:cNvSpPr>
              <a:spLocks/>
            </p:cNvSpPr>
            <p:nvPr/>
          </p:nvSpPr>
          <p:spPr bwMode="auto">
            <a:xfrm>
              <a:off x="-4087802" y="2771148"/>
              <a:ext cx="141288" cy="146049"/>
            </a:xfrm>
            <a:custGeom>
              <a:avLst/>
              <a:gdLst>
                <a:gd name="T0" fmla="*/ 130 w 135"/>
                <a:gd name="T1" fmla="*/ 141 h 141"/>
                <a:gd name="T2" fmla="*/ 124 w 135"/>
                <a:gd name="T3" fmla="*/ 136 h 141"/>
                <a:gd name="T4" fmla="*/ 124 w 135"/>
                <a:gd name="T5" fmla="*/ 11 h 141"/>
                <a:gd name="T6" fmla="*/ 6 w 135"/>
                <a:gd name="T7" fmla="*/ 11 h 141"/>
                <a:gd name="T8" fmla="*/ 0 w 135"/>
                <a:gd name="T9" fmla="*/ 6 h 141"/>
                <a:gd name="T10" fmla="*/ 6 w 135"/>
                <a:gd name="T11" fmla="*/ 0 h 141"/>
                <a:gd name="T12" fmla="*/ 130 w 135"/>
                <a:gd name="T13" fmla="*/ 0 h 141"/>
                <a:gd name="T14" fmla="*/ 135 w 135"/>
                <a:gd name="T15" fmla="*/ 6 h 141"/>
                <a:gd name="T16" fmla="*/ 135 w 135"/>
                <a:gd name="T17" fmla="*/ 136 h 141"/>
                <a:gd name="T18" fmla="*/ 130 w 135"/>
                <a:gd name="T1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41">
                  <a:moveTo>
                    <a:pt x="130" y="141"/>
                  </a:moveTo>
                  <a:cubicBezTo>
                    <a:pt x="127" y="141"/>
                    <a:pt x="124" y="139"/>
                    <a:pt x="124" y="136"/>
                  </a:cubicBezTo>
                  <a:cubicBezTo>
                    <a:pt x="124" y="11"/>
                    <a:pt x="124" y="11"/>
                    <a:pt x="124" y="11"/>
                  </a:cubicBezTo>
                  <a:cubicBezTo>
                    <a:pt x="6" y="11"/>
                    <a:pt x="6" y="11"/>
                    <a:pt x="6" y="11"/>
                  </a:cubicBezTo>
                  <a:cubicBezTo>
                    <a:pt x="3" y="11"/>
                    <a:pt x="0" y="9"/>
                    <a:pt x="0" y="6"/>
                  </a:cubicBezTo>
                  <a:cubicBezTo>
                    <a:pt x="0" y="3"/>
                    <a:pt x="3" y="0"/>
                    <a:pt x="6" y="0"/>
                  </a:cubicBezTo>
                  <a:cubicBezTo>
                    <a:pt x="130" y="0"/>
                    <a:pt x="130" y="0"/>
                    <a:pt x="130" y="0"/>
                  </a:cubicBezTo>
                  <a:cubicBezTo>
                    <a:pt x="133" y="0"/>
                    <a:pt x="135" y="3"/>
                    <a:pt x="135" y="6"/>
                  </a:cubicBezTo>
                  <a:cubicBezTo>
                    <a:pt x="135" y="136"/>
                    <a:pt x="135" y="136"/>
                    <a:pt x="135" y="136"/>
                  </a:cubicBezTo>
                  <a:cubicBezTo>
                    <a:pt x="135" y="139"/>
                    <a:pt x="133" y="141"/>
                    <a:pt x="130" y="1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0" name="Freeform 1577">
              <a:extLst>
                <a:ext uri="{FF2B5EF4-FFF2-40B4-BE49-F238E27FC236}">
                  <a16:creationId xmlns:a16="http://schemas.microsoft.com/office/drawing/2014/main" id="{5B7C35EE-437F-7B55-8E51-37B843061875}"/>
                </a:ext>
              </a:extLst>
            </p:cNvPr>
            <p:cNvSpPr>
              <a:spLocks/>
            </p:cNvSpPr>
            <p:nvPr/>
          </p:nvSpPr>
          <p:spPr bwMode="auto">
            <a:xfrm>
              <a:off x="-4097333" y="2771148"/>
              <a:ext cx="161925" cy="11113"/>
            </a:xfrm>
            <a:custGeom>
              <a:avLst/>
              <a:gdLst>
                <a:gd name="T0" fmla="*/ 150 w 155"/>
                <a:gd name="T1" fmla="*/ 11 h 11"/>
                <a:gd name="T2" fmla="*/ 5 w 155"/>
                <a:gd name="T3" fmla="*/ 11 h 11"/>
                <a:gd name="T4" fmla="*/ 0 w 155"/>
                <a:gd name="T5" fmla="*/ 6 h 11"/>
                <a:gd name="T6" fmla="*/ 5 w 155"/>
                <a:gd name="T7" fmla="*/ 0 h 11"/>
                <a:gd name="T8" fmla="*/ 150 w 155"/>
                <a:gd name="T9" fmla="*/ 0 h 11"/>
                <a:gd name="T10" fmla="*/ 155 w 155"/>
                <a:gd name="T11" fmla="*/ 6 h 11"/>
                <a:gd name="T12" fmla="*/ 150 w 15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5" h="11">
                  <a:moveTo>
                    <a:pt x="150" y="11"/>
                  </a:moveTo>
                  <a:cubicBezTo>
                    <a:pt x="5" y="11"/>
                    <a:pt x="5" y="11"/>
                    <a:pt x="5" y="11"/>
                  </a:cubicBezTo>
                  <a:cubicBezTo>
                    <a:pt x="2" y="11"/>
                    <a:pt x="0" y="9"/>
                    <a:pt x="0" y="6"/>
                  </a:cubicBezTo>
                  <a:cubicBezTo>
                    <a:pt x="0" y="3"/>
                    <a:pt x="2" y="0"/>
                    <a:pt x="5" y="0"/>
                  </a:cubicBezTo>
                  <a:cubicBezTo>
                    <a:pt x="150" y="0"/>
                    <a:pt x="150" y="0"/>
                    <a:pt x="150" y="0"/>
                  </a:cubicBezTo>
                  <a:cubicBezTo>
                    <a:pt x="153" y="0"/>
                    <a:pt x="155" y="3"/>
                    <a:pt x="155" y="6"/>
                  </a:cubicBezTo>
                  <a:cubicBezTo>
                    <a:pt x="155" y="9"/>
                    <a:pt x="153" y="11"/>
                    <a:pt x="15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1" name="Freeform 1578">
              <a:extLst>
                <a:ext uri="{FF2B5EF4-FFF2-40B4-BE49-F238E27FC236}">
                  <a16:creationId xmlns:a16="http://schemas.microsoft.com/office/drawing/2014/main" id="{B33CE519-1451-F6AD-6A9C-6A2F5460BCE4}"/>
                </a:ext>
              </a:extLst>
            </p:cNvPr>
            <p:cNvSpPr>
              <a:spLocks noEditPoints="1"/>
            </p:cNvSpPr>
            <p:nvPr/>
          </p:nvSpPr>
          <p:spPr bwMode="auto">
            <a:xfrm>
              <a:off x="-4049712" y="2709243"/>
              <a:ext cx="120650" cy="73025"/>
            </a:xfrm>
            <a:custGeom>
              <a:avLst/>
              <a:gdLst>
                <a:gd name="T0" fmla="*/ 82 w 116"/>
                <a:gd name="T1" fmla="*/ 71 h 71"/>
                <a:gd name="T2" fmla="*/ 6 w 116"/>
                <a:gd name="T3" fmla="*/ 71 h 71"/>
                <a:gd name="T4" fmla="*/ 1 w 116"/>
                <a:gd name="T5" fmla="*/ 69 h 71"/>
                <a:gd name="T6" fmla="*/ 1 w 116"/>
                <a:gd name="T7" fmla="*/ 63 h 71"/>
                <a:gd name="T8" fmla="*/ 29 w 116"/>
                <a:gd name="T9" fmla="*/ 3 h 71"/>
                <a:gd name="T10" fmla="*/ 34 w 116"/>
                <a:gd name="T11" fmla="*/ 0 h 71"/>
                <a:gd name="T12" fmla="*/ 110 w 116"/>
                <a:gd name="T13" fmla="*/ 0 h 71"/>
                <a:gd name="T14" fmla="*/ 115 w 116"/>
                <a:gd name="T15" fmla="*/ 3 h 71"/>
                <a:gd name="T16" fmla="*/ 115 w 116"/>
                <a:gd name="T17" fmla="*/ 8 h 71"/>
                <a:gd name="T18" fmla="*/ 87 w 116"/>
                <a:gd name="T19" fmla="*/ 68 h 71"/>
                <a:gd name="T20" fmla="*/ 82 w 116"/>
                <a:gd name="T21" fmla="*/ 71 h 71"/>
                <a:gd name="T22" fmla="*/ 15 w 116"/>
                <a:gd name="T23" fmla="*/ 60 h 71"/>
                <a:gd name="T24" fmla="*/ 78 w 116"/>
                <a:gd name="T25" fmla="*/ 60 h 71"/>
                <a:gd name="T26" fmla="*/ 101 w 116"/>
                <a:gd name="T27" fmla="*/ 11 h 71"/>
                <a:gd name="T28" fmla="*/ 38 w 116"/>
                <a:gd name="T29" fmla="*/ 11 h 71"/>
                <a:gd name="T30" fmla="*/ 15 w 116"/>
                <a:gd name="T31"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71">
                  <a:moveTo>
                    <a:pt x="82" y="71"/>
                  </a:moveTo>
                  <a:cubicBezTo>
                    <a:pt x="6" y="71"/>
                    <a:pt x="6" y="71"/>
                    <a:pt x="6" y="71"/>
                  </a:cubicBezTo>
                  <a:cubicBezTo>
                    <a:pt x="4" y="71"/>
                    <a:pt x="2" y="70"/>
                    <a:pt x="1" y="69"/>
                  </a:cubicBezTo>
                  <a:cubicBezTo>
                    <a:pt x="0" y="67"/>
                    <a:pt x="0" y="65"/>
                    <a:pt x="1" y="63"/>
                  </a:cubicBezTo>
                  <a:cubicBezTo>
                    <a:pt x="29" y="3"/>
                    <a:pt x="29" y="3"/>
                    <a:pt x="29" y="3"/>
                  </a:cubicBezTo>
                  <a:cubicBezTo>
                    <a:pt x="30" y="1"/>
                    <a:pt x="32" y="0"/>
                    <a:pt x="34" y="0"/>
                  </a:cubicBezTo>
                  <a:cubicBezTo>
                    <a:pt x="110" y="0"/>
                    <a:pt x="110" y="0"/>
                    <a:pt x="110" y="0"/>
                  </a:cubicBezTo>
                  <a:cubicBezTo>
                    <a:pt x="112" y="0"/>
                    <a:pt x="114" y="1"/>
                    <a:pt x="115" y="3"/>
                  </a:cubicBezTo>
                  <a:cubicBezTo>
                    <a:pt x="116" y="4"/>
                    <a:pt x="116" y="6"/>
                    <a:pt x="115" y="8"/>
                  </a:cubicBezTo>
                  <a:cubicBezTo>
                    <a:pt x="87" y="68"/>
                    <a:pt x="87" y="68"/>
                    <a:pt x="87" y="68"/>
                  </a:cubicBezTo>
                  <a:cubicBezTo>
                    <a:pt x="86" y="70"/>
                    <a:pt x="84" y="71"/>
                    <a:pt x="82" y="71"/>
                  </a:cubicBezTo>
                  <a:close/>
                  <a:moveTo>
                    <a:pt x="15" y="60"/>
                  </a:moveTo>
                  <a:cubicBezTo>
                    <a:pt x="78" y="60"/>
                    <a:pt x="78" y="60"/>
                    <a:pt x="78" y="60"/>
                  </a:cubicBezTo>
                  <a:cubicBezTo>
                    <a:pt x="101" y="11"/>
                    <a:pt x="101" y="11"/>
                    <a:pt x="101" y="11"/>
                  </a:cubicBezTo>
                  <a:cubicBezTo>
                    <a:pt x="38" y="11"/>
                    <a:pt x="38" y="11"/>
                    <a:pt x="38" y="11"/>
                  </a:cubicBezTo>
                  <a:lnTo>
                    <a:pt x="15" y="6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202" name="Shape67_20200717_142846">
            <a:extLst>
              <a:ext uri="{FF2B5EF4-FFF2-40B4-BE49-F238E27FC236}">
                <a16:creationId xmlns:a16="http://schemas.microsoft.com/office/drawing/2014/main" id="{99DD04BB-6E12-9D8D-FFBE-A5C2062D80D3}"/>
              </a:ext>
            </a:extLst>
          </p:cNvPr>
          <p:cNvGrpSpPr>
            <a:grpSpLocks noChangeAspect="1"/>
          </p:cNvGrpSpPr>
          <p:nvPr/>
        </p:nvGrpSpPr>
        <p:grpSpPr>
          <a:xfrm>
            <a:off x="4536088" y="5164346"/>
            <a:ext cx="508632" cy="551739"/>
            <a:chOff x="-2724151" y="2889246"/>
            <a:chExt cx="336595" cy="365128"/>
          </a:xfrm>
          <a:solidFill>
            <a:schemeClr val="accent1"/>
          </a:solidFill>
        </p:grpSpPr>
        <p:sp>
          <p:nvSpPr>
            <p:cNvPr id="203" name="Freeform 471">
              <a:extLst>
                <a:ext uri="{FF2B5EF4-FFF2-40B4-BE49-F238E27FC236}">
                  <a16:creationId xmlns:a16="http://schemas.microsoft.com/office/drawing/2014/main" id="{4B4D7488-9271-9039-6B54-271F3E3C1EF6}"/>
                </a:ext>
              </a:extLst>
            </p:cNvPr>
            <p:cNvSpPr>
              <a:spLocks noEditPoints="1"/>
            </p:cNvSpPr>
            <p:nvPr/>
          </p:nvSpPr>
          <p:spPr bwMode="auto">
            <a:xfrm>
              <a:off x="-2600278" y="3044823"/>
              <a:ext cx="212721" cy="133350"/>
            </a:xfrm>
            <a:custGeom>
              <a:avLst/>
              <a:gdLst>
                <a:gd name="T0" fmla="*/ 47 w 94"/>
                <a:gd name="T1" fmla="*/ 59 h 59"/>
                <a:gd name="T2" fmla="*/ 14 w 94"/>
                <a:gd name="T3" fmla="*/ 51 h 59"/>
                <a:gd name="T4" fmla="*/ 0 w 94"/>
                <a:gd name="T5" fmla="*/ 30 h 59"/>
                <a:gd name="T6" fmla="*/ 14 w 94"/>
                <a:gd name="T7" fmla="*/ 10 h 59"/>
                <a:gd name="T8" fmla="*/ 80 w 94"/>
                <a:gd name="T9" fmla="*/ 10 h 59"/>
                <a:gd name="T10" fmla="*/ 94 w 94"/>
                <a:gd name="T11" fmla="*/ 30 h 59"/>
                <a:gd name="T12" fmla="*/ 80 w 94"/>
                <a:gd name="T13" fmla="*/ 51 h 59"/>
                <a:gd name="T14" fmla="*/ 47 w 94"/>
                <a:gd name="T15" fmla="*/ 59 h 59"/>
                <a:gd name="T16" fmla="*/ 47 w 94"/>
                <a:gd name="T17" fmla="*/ 7 h 59"/>
                <a:gd name="T18" fmla="*/ 17 w 94"/>
                <a:gd name="T19" fmla="*/ 14 h 59"/>
                <a:gd name="T20" fmla="*/ 5 w 94"/>
                <a:gd name="T21" fmla="*/ 30 h 59"/>
                <a:gd name="T22" fmla="*/ 17 w 94"/>
                <a:gd name="T23" fmla="*/ 47 h 59"/>
                <a:gd name="T24" fmla="*/ 78 w 94"/>
                <a:gd name="T25" fmla="*/ 47 h 59"/>
                <a:gd name="T26" fmla="*/ 89 w 94"/>
                <a:gd name="T27" fmla="*/ 30 h 59"/>
                <a:gd name="T28" fmla="*/ 78 w 94"/>
                <a:gd name="T29" fmla="*/ 14 h 59"/>
                <a:gd name="T30" fmla="*/ 47 w 94"/>
                <a:gd name="T31"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59">
                  <a:moveTo>
                    <a:pt x="47" y="59"/>
                  </a:moveTo>
                  <a:cubicBezTo>
                    <a:pt x="35" y="59"/>
                    <a:pt x="23" y="56"/>
                    <a:pt x="14" y="51"/>
                  </a:cubicBezTo>
                  <a:cubicBezTo>
                    <a:pt x="5" y="46"/>
                    <a:pt x="0" y="38"/>
                    <a:pt x="0" y="30"/>
                  </a:cubicBezTo>
                  <a:cubicBezTo>
                    <a:pt x="0" y="23"/>
                    <a:pt x="5" y="15"/>
                    <a:pt x="14" y="10"/>
                  </a:cubicBezTo>
                  <a:cubicBezTo>
                    <a:pt x="32" y="0"/>
                    <a:pt x="62" y="0"/>
                    <a:pt x="80" y="10"/>
                  </a:cubicBezTo>
                  <a:cubicBezTo>
                    <a:pt x="89" y="15"/>
                    <a:pt x="94" y="23"/>
                    <a:pt x="94" y="30"/>
                  </a:cubicBezTo>
                  <a:cubicBezTo>
                    <a:pt x="94" y="38"/>
                    <a:pt x="89" y="46"/>
                    <a:pt x="80" y="51"/>
                  </a:cubicBezTo>
                  <a:cubicBezTo>
                    <a:pt x="71" y="56"/>
                    <a:pt x="59" y="59"/>
                    <a:pt x="47" y="59"/>
                  </a:cubicBezTo>
                  <a:close/>
                  <a:moveTo>
                    <a:pt x="47" y="7"/>
                  </a:moveTo>
                  <a:cubicBezTo>
                    <a:pt x="36" y="7"/>
                    <a:pt x="25" y="10"/>
                    <a:pt x="17" y="14"/>
                  </a:cubicBezTo>
                  <a:cubicBezTo>
                    <a:pt x="9" y="19"/>
                    <a:pt x="5" y="24"/>
                    <a:pt x="5" y="30"/>
                  </a:cubicBezTo>
                  <a:cubicBezTo>
                    <a:pt x="5" y="36"/>
                    <a:pt x="9" y="42"/>
                    <a:pt x="17" y="47"/>
                  </a:cubicBezTo>
                  <a:cubicBezTo>
                    <a:pt x="33" y="56"/>
                    <a:pt x="61" y="56"/>
                    <a:pt x="78" y="47"/>
                  </a:cubicBezTo>
                  <a:cubicBezTo>
                    <a:pt x="85" y="42"/>
                    <a:pt x="89" y="36"/>
                    <a:pt x="89" y="30"/>
                  </a:cubicBezTo>
                  <a:cubicBezTo>
                    <a:pt x="89" y="24"/>
                    <a:pt x="85" y="19"/>
                    <a:pt x="78" y="14"/>
                  </a:cubicBezTo>
                  <a:cubicBezTo>
                    <a:pt x="69" y="10"/>
                    <a:pt x="58" y="7"/>
                    <a:pt x="4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4" name="Freeform 472">
              <a:extLst>
                <a:ext uri="{FF2B5EF4-FFF2-40B4-BE49-F238E27FC236}">
                  <a16:creationId xmlns:a16="http://schemas.microsoft.com/office/drawing/2014/main" id="{ACC43BF7-36F4-2748-9BE5-E2853DF445D6}"/>
                </a:ext>
              </a:extLst>
            </p:cNvPr>
            <p:cNvSpPr>
              <a:spLocks/>
            </p:cNvSpPr>
            <p:nvPr/>
          </p:nvSpPr>
          <p:spPr bwMode="auto">
            <a:xfrm>
              <a:off x="-2600278" y="3146423"/>
              <a:ext cx="212721" cy="69850"/>
            </a:xfrm>
            <a:custGeom>
              <a:avLst/>
              <a:gdLst>
                <a:gd name="T0" fmla="*/ 47 w 94"/>
                <a:gd name="T1" fmla="*/ 31 h 31"/>
                <a:gd name="T2" fmla="*/ 14 w 94"/>
                <a:gd name="T3" fmla="*/ 23 h 31"/>
                <a:gd name="T4" fmla="*/ 0 w 94"/>
                <a:gd name="T5" fmla="*/ 2 h 31"/>
                <a:gd name="T6" fmla="*/ 2 w 94"/>
                <a:gd name="T7" fmla="*/ 0 h 31"/>
                <a:gd name="T8" fmla="*/ 5 w 94"/>
                <a:gd name="T9" fmla="*/ 2 h 31"/>
                <a:gd name="T10" fmla="*/ 17 w 94"/>
                <a:gd name="T11" fmla="*/ 19 h 31"/>
                <a:gd name="T12" fmla="*/ 78 w 94"/>
                <a:gd name="T13" fmla="*/ 19 h 31"/>
                <a:gd name="T14" fmla="*/ 89 w 94"/>
                <a:gd name="T15" fmla="*/ 3 h 31"/>
                <a:gd name="T16" fmla="*/ 92 w 94"/>
                <a:gd name="T17" fmla="*/ 0 h 31"/>
                <a:gd name="T18" fmla="*/ 94 w 94"/>
                <a:gd name="T19" fmla="*/ 3 h 31"/>
                <a:gd name="T20" fmla="*/ 80 w 94"/>
                <a:gd name="T21" fmla="*/ 23 h 31"/>
                <a:gd name="T22" fmla="*/ 47 w 94"/>
                <a:gd name="T2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1">
                  <a:moveTo>
                    <a:pt x="47" y="31"/>
                  </a:moveTo>
                  <a:cubicBezTo>
                    <a:pt x="35" y="31"/>
                    <a:pt x="23" y="28"/>
                    <a:pt x="14" y="23"/>
                  </a:cubicBezTo>
                  <a:cubicBezTo>
                    <a:pt x="5" y="18"/>
                    <a:pt x="0" y="10"/>
                    <a:pt x="0" y="2"/>
                  </a:cubicBezTo>
                  <a:cubicBezTo>
                    <a:pt x="0" y="1"/>
                    <a:pt x="1" y="0"/>
                    <a:pt x="2" y="0"/>
                  </a:cubicBezTo>
                  <a:cubicBezTo>
                    <a:pt x="4" y="0"/>
                    <a:pt x="5" y="1"/>
                    <a:pt x="5" y="2"/>
                  </a:cubicBezTo>
                  <a:cubicBezTo>
                    <a:pt x="5" y="8"/>
                    <a:pt x="9" y="14"/>
                    <a:pt x="17" y="19"/>
                  </a:cubicBezTo>
                  <a:cubicBezTo>
                    <a:pt x="33" y="29"/>
                    <a:pt x="61" y="29"/>
                    <a:pt x="78" y="19"/>
                  </a:cubicBezTo>
                  <a:cubicBezTo>
                    <a:pt x="85" y="14"/>
                    <a:pt x="89" y="9"/>
                    <a:pt x="89" y="3"/>
                  </a:cubicBezTo>
                  <a:cubicBezTo>
                    <a:pt x="89" y="1"/>
                    <a:pt x="91" y="0"/>
                    <a:pt x="92" y="0"/>
                  </a:cubicBezTo>
                  <a:cubicBezTo>
                    <a:pt x="93" y="0"/>
                    <a:pt x="94" y="1"/>
                    <a:pt x="94" y="3"/>
                  </a:cubicBezTo>
                  <a:cubicBezTo>
                    <a:pt x="94" y="11"/>
                    <a:pt x="89" y="18"/>
                    <a:pt x="80" y="23"/>
                  </a:cubicBezTo>
                  <a:cubicBezTo>
                    <a:pt x="71" y="28"/>
                    <a:pt x="59" y="31"/>
                    <a:pt x="4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5" name="Freeform 473">
              <a:extLst>
                <a:ext uri="{FF2B5EF4-FFF2-40B4-BE49-F238E27FC236}">
                  <a16:creationId xmlns:a16="http://schemas.microsoft.com/office/drawing/2014/main" id="{86FFDB39-0544-7197-DBE8-81822F9E5863}"/>
                </a:ext>
              </a:extLst>
            </p:cNvPr>
            <p:cNvSpPr>
              <a:spLocks/>
            </p:cNvSpPr>
            <p:nvPr/>
          </p:nvSpPr>
          <p:spPr bwMode="auto">
            <a:xfrm>
              <a:off x="-2600278" y="3108323"/>
              <a:ext cx="11113" cy="49213"/>
            </a:xfrm>
            <a:custGeom>
              <a:avLst/>
              <a:gdLst>
                <a:gd name="T0" fmla="*/ 2 w 5"/>
                <a:gd name="T1" fmla="*/ 22 h 22"/>
                <a:gd name="T2" fmla="*/ 0 w 5"/>
                <a:gd name="T3" fmla="*/ 20 h 22"/>
                <a:gd name="T4" fmla="*/ 0 w 5"/>
                <a:gd name="T5" fmla="*/ 3 h 22"/>
                <a:gd name="T6" fmla="*/ 2 w 5"/>
                <a:gd name="T7" fmla="*/ 0 h 22"/>
                <a:gd name="T8" fmla="*/ 5 w 5"/>
                <a:gd name="T9" fmla="*/ 3 h 22"/>
                <a:gd name="T10" fmla="*/ 5 w 5"/>
                <a:gd name="T11" fmla="*/ 20 h 22"/>
                <a:gd name="T12" fmla="*/ 2 w 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 h="22">
                  <a:moveTo>
                    <a:pt x="2" y="22"/>
                  </a:moveTo>
                  <a:cubicBezTo>
                    <a:pt x="1" y="22"/>
                    <a:pt x="0" y="21"/>
                    <a:pt x="0" y="20"/>
                  </a:cubicBezTo>
                  <a:cubicBezTo>
                    <a:pt x="0" y="3"/>
                    <a:pt x="0" y="3"/>
                    <a:pt x="0" y="3"/>
                  </a:cubicBezTo>
                  <a:cubicBezTo>
                    <a:pt x="0" y="1"/>
                    <a:pt x="1" y="0"/>
                    <a:pt x="2" y="0"/>
                  </a:cubicBezTo>
                  <a:cubicBezTo>
                    <a:pt x="4" y="0"/>
                    <a:pt x="5" y="1"/>
                    <a:pt x="5" y="3"/>
                  </a:cubicBezTo>
                  <a:cubicBezTo>
                    <a:pt x="5" y="20"/>
                    <a:pt x="5" y="20"/>
                    <a:pt x="5" y="20"/>
                  </a:cubicBezTo>
                  <a:cubicBezTo>
                    <a:pt x="5" y="21"/>
                    <a:pt x="4" y="22"/>
                    <a:pt x="2"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6" name="Freeform 474">
              <a:extLst>
                <a:ext uri="{FF2B5EF4-FFF2-40B4-BE49-F238E27FC236}">
                  <a16:creationId xmlns:a16="http://schemas.microsoft.com/office/drawing/2014/main" id="{CBE1EE76-C8F9-276C-CDE3-5B87D3CD702C}"/>
                </a:ext>
              </a:extLst>
            </p:cNvPr>
            <p:cNvSpPr>
              <a:spLocks/>
            </p:cNvSpPr>
            <p:nvPr/>
          </p:nvSpPr>
          <p:spPr bwMode="auto">
            <a:xfrm>
              <a:off x="-2398669" y="3108323"/>
              <a:ext cx="11113" cy="49213"/>
            </a:xfrm>
            <a:custGeom>
              <a:avLst/>
              <a:gdLst>
                <a:gd name="T0" fmla="*/ 3 w 5"/>
                <a:gd name="T1" fmla="*/ 22 h 22"/>
                <a:gd name="T2" fmla="*/ 0 w 5"/>
                <a:gd name="T3" fmla="*/ 20 h 22"/>
                <a:gd name="T4" fmla="*/ 0 w 5"/>
                <a:gd name="T5" fmla="*/ 3 h 22"/>
                <a:gd name="T6" fmla="*/ 3 w 5"/>
                <a:gd name="T7" fmla="*/ 0 h 22"/>
                <a:gd name="T8" fmla="*/ 5 w 5"/>
                <a:gd name="T9" fmla="*/ 3 h 22"/>
                <a:gd name="T10" fmla="*/ 5 w 5"/>
                <a:gd name="T11" fmla="*/ 20 h 22"/>
                <a:gd name="T12" fmla="*/ 3 w 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 h="22">
                  <a:moveTo>
                    <a:pt x="3" y="22"/>
                  </a:moveTo>
                  <a:cubicBezTo>
                    <a:pt x="2" y="22"/>
                    <a:pt x="0" y="21"/>
                    <a:pt x="0" y="20"/>
                  </a:cubicBezTo>
                  <a:cubicBezTo>
                    <a:pt x="0" y="3"/>
                    <a:pt x="0" y="3"/>
                    <a:pt x="0" y="3"/>
                  </a:cubicBezTo>
                  <a:cubicBezTo>
                    <a:pt x="0" y="1"/>
                    <a:pt x="2" y="0"/>
                    <a:pt x="3" y="0"/>
                  </a:cubicBezTo>
                  <a:cubicBezTo>
                    <a:pt x="4" y="0"/>
                    <a:pt x="5" y="1"/>
                    <a:pt x="5" y="3"/>
                  </a:cubicBezTo>
                  <a:cubicBezTo>
                    <a:pt x="5" y="20"/>
                    <a:pt x="5" y="20"/>
                    <a:pt x="5" y="20"/>
                  </a:cubicBezTo>
                  <a:cubicBezTo>
                    <a:pt x="5" y="21"/>
                    <a:pt x="4" y="22"/>
                    <a:pt x="3"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7" name="Freeform 475">
              <a:extLst>
                <a:ext uri="{FF2B5EF4-FFF2-40B4-BE49-F238E27FC236}">
                  <a16:creationId xmlns:a16="http://schemas.microsoft.com/office/drawing/2014/main" id="{B54523C0-4AAA-670E-23FD-03132FACCC4A}"/>
                </a:ext>
              </a:extLst>
            </p:cNvPr>
            <p:cNvSpPr>
              <a:spLocks/>
            </p:cNvSpPr>
            <p:nvPr/>
          </p:nvSpPr>
          <p:spPr bwMode="auto">
            <a:xfrm>
              <a:off x="-2600278" y="3184524"/>
              <a:ext cx="212721" cy="69850"/>
            </a:xfrm>
            <a:custGeom>
              <a:avLst/>
              <a:gdLst>
                <a:gd name="T0" fmla="*/ 47 w 94"/>
                <a:gd name="T1" fmla="*/ 31 h 31"/>
                <a:gd name="T2" fmla="*/ 14 w 94"/>
                <a:gd name="T3" fmla="*/ 23 h 31"/>
                <a:gd name="T4" fmla="*/ 0 w 94"/>
                <a:gd name="T5" fmla="*/ 2 h 31"/>
                <a:gd name="T6" fmla="*/ 2 w 94"/>
                <a:gd name="T7" fmla="*/ 0 h 31"/>
                <a:gd name="T8" fmla="*/ 5 w 94"/>
                <a:gd name="T9" fmla="*/ 2 h 31"/>
                <a:gd name="T10" fmla="*/ 17 w 94"/>
                <a:gd name="T11" fmla="*/ 19 h 31"/>
                <a:gd name="T12" fmla="*/ 78 w 94"/>
                <a:gd name="T13" fmla="*/ 19 h 31"/>
                <a:gd name="T14" fmla="*/ 89 w 94"/>
                <a:gd name="T15" fmla="*/ 3 h 31"/>
                <a:gd name="T16" fmla="*/ 92 w 94"/>
                <a:gd name="T17" fmla="*/ 0 h 31"/>
                <a:gd name="T18" fmla="*/ 94 w 94"/>
                <a:gd name="T19" fmla="*/ 3 h 31"/>
                <a:gd name="T20" fmla="*/ 80 w 94"/>
                <a:gd name="T21" fmla="*/ 23 h 31"/>
                <a:gd name="T22" fmla="*/ 47 w 94"/>
                <a:gd name="T2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31">
                  <a:moveTo>
                    <a:pt x="47" y="31"/>
                  </a:moveTo>
                  <a:cubicBezTo>
                    <a:pt x="35" y="31"/>
                    <a:pt x="23" y="29"/>
                    <a:pt x="14" y="23"/>
                  </a:cubicBezTo>
                  <a:cubicBezTo>
                    <a:pt x="5" y="18"/>
                    <a:pt x="0" y="10"/>
                    <a:pt x="0" y="2"/>
                  </a:cubicBezTo>
                  <a:cubicBezTo>
                    <a:pt x="0" y="1"/>
                    <a:pt x="1" y="0"/>
                    <a:pt x="2" y="0"/>
                  </a:cubicBezTo>
                  <a:cubicBezTo>
                    <a:pt x="4" y="0"/>
                    <a:pt x="5" y="1"/>
                    <a:pt x="5" y="2"/>
                  </a:cubicBezTo>
                  <a:cubicBezTo>
                    <a:pt x="5" y="9"/>
                    <a:pt x="9" y="15"/>
                    <a:pt x="17" y="19"/>
                  </a:cubicBezTo>
                  <a:cubicBezTo>
                    <a:pt x="33" y="29"/>
                    <a:pt x="61" y="29"/>
                    <a:pt x="78" y="19"/>
                  </a:cubicBezTo>
                  <a:cubicBezTo>
                    <a:pt x="85" y="15"/>
                    <a:pt x="89" y="9"/>
                    <a:pt x="89" y="3"/>
                  </a:cubicBezTo>
                  <a:cubicBezTo>
                    <a:pt x="89" y="2"/>
                    <a:pt x="91" y="0"/>
                    <a:pt x="92" y="0"/>
                  </a:cubicBezTo>
                  <a:cubicBezTo>
                    <a:pt x="93" y="0"/>
                    <a:pt x="94" y="2"/>
                    <a:pt x="94" y="3"/>
                  </a:cubicBezTo>
                  <a:cubicBezTo>
                    <a:pt x="94" y="11"/>
                    <a:pt x="89" y="18"/>
                    <a:pt x="80" y="23"/>
                  </a:cubicBezTo>
                  <a:cubicBezTo>
                    <a:pt x="71" y="29"/>
                    <a:pt x="59" y="31"/>
                    <a:pt x="4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8" name="Freeform 476">
              <a:extLst>
                <a:ext uri="{FF2B5EF4-FFF2-40B4-BE49-F238E27FC236}">
                  <a16:creationId xmlns:a16="http://schemas.microsoft.com/office/drawing/2014/main" id="{2281298B-3678-7EBB-2535-DFE0F8E1E478}"/>
                </a:ext>
              </a:extLst>
            </p:cNvPr>
            <p:cNvSpPr>
              <a:spLocks/>
            </p:cNvSpPr>
            <p:nvPr/>
          </p:nvSpPr>
          <p:spPr bwMode="auto">
            <a:xfrm>
              <a:off x="-2600278" y="3148011"/>
              <a:ext cx="11113" cy="50800"/>
            </a:xfrm>
            <a:custGeom>
              <a:avLst/>
              <a:gdLst>
                <a:gd name="T0" fmla="*/ 2 w 5"/>
                <a:gd name="T1" fmla="*/ 22 h 22"/>
                <a:gd name="T2" fmla="*/ 0 w 5"/>
                <a:gd name="T3" fmla="*/ 19 h 22"/>
                <a:gd name="T4" fmla="*/ 0 w 5"/>
                <a:gd name="T5" fmla="*/ 2 h 22"/>
                <a:gd name="T6" fmla="*/ 2 w 5"/>
                <a:gd name="T7" fmla="*/ 0 h 22"/>
                <a:gd name="T8" fmla="*/ 5 w 5"/>
                <a:gd name="T9" fmla="*/ 2 h 22"/>
                <a:gd name="T10" fmla="*/ 5 w 5"/>
                <a:gd name="T11" fmla="*/ 19 h 22"/>
                <a:gd name="T12" fmla="*/ 2 w 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 h="22">
                  <a:moveTo>
                    <a:pt x="2" y="22"/>
                  </a:moveTo>
                  <a:cubicBezTo>
                    <a:pt x="1" y="22"/>
                    <a:pt x="0" y="21"/>
                    <a:pt x="0" y="19"/>
                  </a:cubicBezTo>
                  <a:cubicBezTo>
                    <a:pt x="0" y="2"/>
                    <a:pt x="0" y="2"/>
                    <a:pt x="0" y="2"/>
                  </a:cubicBezTo>
                  <a:cubicBezTo>
                    <a:pt x="0" y="1"/>
                    <a:pt x="1" y="0"/>
                    <a:pt x="2" y="0"/>
                  </a:cubicBezTo>
                  <a:cubicBezTo>
                    <a:pt x="4" y="0"/>
                    <a:pt x="5" y="1"/>
                    <a:pt x="5" y="2"/>
                  </a:cubicBezTo>
                  <a:cubicBezTo>
                    <a:pt x="5" y="19"/>
                    <a:pt x="5" y="19"/>
                    <a:pt x="5" y="19"/>
                  </a:cubicBezTo>
                  <a:cubicBezTo>
                    <a:pt x="5" y="21"/>
                    <a:pt x="4" y="22"/>
                    <a:pt x="2"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09" name="Freeform 477">
              <a:extLst>
                <a:ext uri="{FF2B5EF4-FFF2-40B4-BE49-F238E27FC236}">
                  <a16:creationId xmlns:a16="http://schemas.microsoft.com/office/drawing/2014/main" id="{8FAEEC82-D7E4-8974-02D3-89EE919853B2}"/>
                </a:ext>
              </a:extLst>
            </p:cNvPr>
            <p:cNvSpPr>
              <a:spLocks/>
            </p:cNvSpPr>
            <p:nvPr/>
          </p:nvSpPr>
          <p:spPr bwMode="auto">
            <a:xfrm>
              <a:off x="-2398669" y="3148011"/>
              <a:ext cx="11113" cy="50800"/>
            </a:xfrm>
            <a:custGeom>
              <a:avLst/>
              <a:gdLst>
                <a:gd name="T0" fmla="*/ 3 w 5"/>
                <a:gd name="T1" fmla="*/ 22 h 22"/>
                <a:gd name="T2" fmla="*/ 0 w 5"/>
                <a:gd name="T3" fmla="*/ 19 h 22"/>
                <a:gd name="T4" fmla="*/ 0 w 5"/>
                <a:gd name="T5" fmla="*/ 2 h 22"/>
                <a:gd name="T6" fmla="*/ 3 w 5"/>
                <a:gd name="T7" fmla="*/ 0 h 22"/>
                <a:gd name="T8" fmla="*/ 5 w 5"/>
                <a:gd name="T9" fmla="*/ 2 h 22"/>
                <a:gd name="T10" fmla="*/ 5 w 5"/>
                <a:gd name="T11" fmla="*/ 19 h 22"/>
                <a:gd name="T12" fmla="*/ 3 w 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 h="22">
                  <a:moveTo>
                    <a:pt x="3" y="22"/>
                  </a:moveTo>
                  <a:cubicBezTo>
                    <a:pt x="2" y="22"/>
                    <a:pt x="0" y="21"/>
                    <a:pt x="0" y="19"/>
                  </a:cubicBezTo>
                  <a:cubicBezTo>
                    <a:pt x="0" y="2"/>
                    <a:pt x="0" y="2"/>
                    <a:pt x="0" y="2"/>
                  </a:cubicBezTo>
                  <a:cubicBezTo>
                    <a:pt x="0" y="1"/>
                    <a:pt x="2" y="0"/>
                    <a:pt x="3" y="0"/>
                  </a:cubicBezTo>
                  <a:cubicBezTo>
                    <a:pt x="4" y="0"/>
                    <a:pt x="5" y="1"/>
                    <a:pt x="5" y="2"/>
                  </a:cubicBezTo>
                  <a:cubicBezTo>
                    <a:pt x="5" y="19"/>
                    <a:pt x="5" y="19"/>
                    <a:pt x="5" y="19"/>
                  </a:cubicBezTo>
                  <a:cubicBezTo>
                    <a:pt x="5" y="21"/>
                    <a:pt x="4" y="22"/>
                    <a:pt x="3"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0" name="Freeform 478">
              <a:extLst>
                <a:ext uri="{FF2B5EF4-FFF2-40B4-BE49-F238E27FC236}">
                  <a16:creationId xmlns:a16="http://schemas.microsoft.com/office/drawing/2014/main" id="{7CF5A342-59AD-6A85-0EB1-5E680BE4AB21}"/>
                </a:ext>
              </a:extLst>
            </p:cNvPr>
            <p:cNvSpPr>
              <a:spLocks noEditPoints="1"/>
            </p:cNvSpPr>
            <p:nvPr/>
          </p:nvSpPr>
          <p:spPr bwMode="auto">
            <a:xfrm>
              <a:off x="-2724101" y="2889246"/>
              <a:ext cx="214309" cy="133350"/>
            </a:xfrm>
            <a:custGeom>
              <a:avLst/>
              <a:gdLst>
                <a:gd name="T0" fmla="*/ 48 w 95"/>
                <a:gd name="T1" fmla="*/ 59 h 59"/>
                <a:gd name="T2" fmla="*/ 15 w 95"/>
                <a:gd name="T3" fmla="*/ 51 h 59"/>
                <a:gd name="T4" fmla="*/ 0 w 95"/>
                <a:gd name="T5" fmla="*/ 31 h 59"/>
                <a:gd name="T6" fmla="*/ 15 w 95"/>
                <a:gd name="T7" fmla="*/ 10 h 59"/>
                <a:gd name="T8" fmla="*/ 80 w 95"/>
                <a:gd name="T9" fmla="*/ 10 h 59"/>
                <a:gd name="T10" fmla="*/ 95 w 95"/>
                <a:gd name="T11" fmla="*/ 31 h 59"/>
                <a:gd name="T12" fmla="*/ 80 w 95"/>
                <a:gd name="T13" fmla="*/ 51 h 59"/>
                <a:gd name="T14" fmla="*/ 48 w 95"/>
                <a:gd name="T15" fmla="*/ 59 h 59"/>
                <a:gd name="T16" fmla="*/ 48 w 95"/>
                <a:gd name="T17" fmla="*/ 7 h 59"/>
                <a:gd name="T18" fmla="*/ 17 w 95"/>
                <a:gd name="T19" fmla="*/ 15 h 59"/>
                <a:gd name="T20" fmla="*/ 5 w 95"/>
                <a:gd name="T21" fmla="*/ 31 h 59"/>
                <a:gd name="T22" fmla="*/ 17 w 95"/>
                <a:gd name="T23" fmla="*/ 47 h 59"/>
                <a:gd name="T24" fmla="*/ 78 w 95"/>
                <a:gd name="T25" fmla="*/ 47 h 59"/>
                <a:gd name="T26" fmla="*/ 90 w 95"/>
                <a:gd name="T27" fmla="*/ 31 h 59"/>
                <a:gd name="T28" fmla="*/ 78 w 95"/>
                <a:gd name="T29" fmla="*/ 15 h 59"/>
                <a:gd name="T30" fmla="*/ 78 w 95"/>
                <a:gd name="T31" fmla="*/ 15 h 59"/>
                <a:gd name="T32" fmla="*/ 48 w 95"/>
                <a:gd name="T33"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59">
                  <a:moveTo>
                    <a:pt x="48" y="59"/>
                  </a:moveTo>
                  <a:cubicBezTo>
                    <a:pt x="36" y="59"/>
                    <a:pt x="24" y="56"/>
                    <a:pt x="15" y="51"/>
                  </a:cubicBezTo>
                  <a:cubicBezTo>
                    <a:pt x="5" y="46"/>
                    <a:pt x="0" y="39"/>
                    <a:pt x="0" y="31"/>
                  </a:cubicBezTo>
                  <a:cubicBezTo>
                    <a:pt x="0" y="23"/>
                    <a:pt x="5" y="16"/>
                    <a:pt x="15" y="10"/>
                  </a:cubicBezTo>
                  <a:cubicBezTo>
                    <a:pt x="33" y="0"/>
                    <a:pt x="62" y="0"/>
                    <a:pt x="80" y="10"/>
                  </a:cubicBezTo>
                  <a:cubicBezTo>
                    <a:pt x="90" y="16"/>
                    <a:pt x="95" y="23"/>
                    <a:pt x="95" y="31"/>
                  </a:cubicBezTo>
                  <a:cubicBezTo>
                    <a:pt x="95" y="39"/>
                    <a:pt x="90" y="46"/>
                    <a:pt x="80" y="51"/>
                  </a:cubicBezTo>
                  <a:cubicBezTo>
                    <a:pt x="71" y="56"/>
                    <a:pt x="59" y="59"/>
                    <a:pt x="48" y="59"/>
                  </a:cubicBezTo>
                  <a:close/>
                  <a:moveTo>
                    <a:pt x="48" y="7"/>
                  </a:moveTo>
                  <a:cubicBezTo>
                    <a:pt x="37" y="7"/>
                    <a:pt x="26" y="10"/>
                    <a:pt x="17" y="15"/>
                  </a:cubicBezTo>
                  <a:cubicBezTo>
                    <a:pt x="9" y="19"/>
                    <a:pt x="5" y="25"/>
                    <a:pt x="5" y="31"/>
                  </a:cubicBezTo>
                  <a:cubicBezTo>
                    <a:pt x="5" y="37"/>
                    <a:pt x="9" y="43"/>
                    <a:pt x="17" y="47"/>
                  </a:cubicBezTo>
                  <a:cubicBezTo>
                    <a:pt x="34" y="57"/>
                    <a:pt x="61" y="57"/>
                    <a:pt x="78" y="47"/>
                  </a:cubicBezTo>
                  <a:cubicBezTo>
                    <a:pt x="86" y="43"/>
                    <a:pt x="90" y="37"/>
                    <a:pt x="90" y="31"/>
                  </a:cubicBezTo>
                  <a:cubicBezTo>
                    <a:pt x="90" y="25"/>
                    <a:pt x="86" y="19"/>
                    <a:pt x="78" y="15"/>
                  </a:cubicBezTo>
                  <a:cubicBezTo>
                    <a:pt x="78" y="15"/>
                    <a:pt x="78" y="15"/>
                    <a:pt x="78" y="15"/>
                  </a:cubicBezTo>
                  <a:cubicBezTo>
                    <a:pt x="70" y="10"/>
                    <a:pt x="59" y="7"/>
                    <a:pt x="48"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1" name="Freeform 479">
              <a:extLst>
                <a:ext uri="{FF2B5EF4-FFF2-40B4-BE49-F238E27FC236}">
                  <a16:creationId xmlns:a16="http://schemas.microsoft.com/office/drawing/2014/main" id="{E1F56FDC-044E-B5C6-88C5-7FD22464696C}"/>
                </a:ext>
              </a:extLst>
            </p:cNvPr>
            <p:cNvSpPr>
              <a:spLocks/>
            </p:cNvSpPr>
            <p:nvPr/>
          </p:nvSpPr>
          <p:spPr bwMode="auto">
            <a:xfrm>
              <a:off x="-2724101" y="2990845"/>
              <a:ext cx="214309" cy="69850"/>
            </a:xfrm>
            <a:custGeom>
              <a:avLst/>
              <a:gdLst>
                <a:gd name="T0" fmla="*/ 48 w 95"/>
                <a:gd name="T1" fmla="*/ 31 h 31"/>
                <a:gd name="T2" fmla="*/ 15 w 95"/>
                <a:gd name="T3" fmla="*/ 23 h 31"/>
                <a:gd name="T4" fmla="*/ 0 w 95"/>
                <a:gd name="T5" fmla="*/ 2 h 31"/>
                <a:gd name="T6" fmla="*/ 3 w 95"/>
                <a:gd name="T7" fmla="*/ 0 h 31"/>
                <a:gd name="T8" fmla="*/ 5 w 95"/>
                <a:gd name="T9" fmla="*/ 3 h 31"/>
                <a:gd name="T10" fmla="*/ 17 w 95"/>
                <a:gd name="T11" fmla="*/ 19 h 31"/>
                <a:gd name="T12" fmla="*/ 78 w 95"/>
                <a:gd name="T13" fmla="*/ 19 h 31"/>
                <a:gd name="T14" fmla="*/ 90 w 95"/>
                <a:gd name="T15" fmla="*/ 3 h 31"/>
                <a:gd name="T16" fmla="*/ 92 w 95"/>
                <a:gd name="T17" fmla="*/ 1 h 31"/>
                <a:gd name="T18" fmla="*/ 95 w 95"/>
                <a:gd name="T19" fmla="*/ 3 h 31"/>
                <a:gd name="T20" fmla="*/ 80 w 95"/>
                <a:gd name="T21" fmla="*/ 23 h 31"/>
                <a:gd name="T22" fmla="*/ 48 w 95"/>
                <a:gd name="T2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31">
                  <a:moveTo>
                    <a:pt x="48" y="31"/>
                  </a:moveTo>
                  <a:cubicBezTo>
                    <a:pt x="36" y="31"/>
                    <a:pt x="24" y="29"/>
                    <a:pt x="15" y="23"/>
                  </a:cubicBezTo>
                  <a:cubicBezTo>
                    <a:pt x="5" y="18"/>
                    <a:pt x="0" y="11"/>
                    <a:pt x="0" y="2"/>
                  </a:cubicBezTo>
                  <a:cubicBezTo>
                    <a:pt x="0" y="1"/>
                    <a:pt x="1" y="0"/>
                    <a:pt x="3" y="0"/>
                  </a:cubicBezTo>
                  <a:cubicBezTo>
                    <a:pt x="4" y="0"/>
                    <a:pt x="5" y="1"/>
                    <a:pt x="5" y="3"/>
                  </a:cubicBezTo>
                  <a:cubicBezTo>
                    <a:pt x="5" y="9"/>
                    <a:pt x="9" y="15"/>
                    <a:pt x="17" y="19"/>
                  </a:cubicBezTo>
                  <a:cubicBezTo>
                    <a:pt x="34" y="29"/>
                    <a:pt x="61" y="29"/>
                    <a:pt x="78" y="19"/>
                  </a:cubicBezTo>
                  <a:cubicBezTo>
                    <a:pt x="86" y="15"/>
                    <a:pt x="90" y="9"/>
                    <a:pt x="90" y="3"/>
                  </a:cubicBezTo>
                  <a:cubicBezTo>
                    <a:pt x="90" y="2"/>
                    <a:pt x="91" y="1"/>
                    <a:pt x="92" y="1"/>
                  </a:cubicBezTo>
                  <a:cubicBezTo>
                    <a:pt x="94" y="1"/>
                    <a:pt x="95" y="2"/>
                    <a:pt x="95" y="3"/>
                  </a:cubicBezTo>
                  <a:cubicBezTo>
                    <a:pt x="95" y="11"/>
                    <a:pt x="90" y="18"/>
                    <a:pt x="80" y="23"/>
                  </a:cubicBezTo>
                  <a:cubicBezTo>
                    <a:pt x="71" y="29"/>
                    <a:pt x="59" y="31"/>
                    <a:pt x="48"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2" name="Freeform 480">
              <a:extLst>
                <a:ext uri="{FF2B5EF4-FFF2-40B4-BE49-F238E27FC236}">
                  <a16:creationId xmlns:a16="http://schemas.microsoft.com/office/drawing/2014/main" id="{1914583E-830F-74AB-8FF5-AADDA9A8725A}"/>
                </a:ext>
              </a:extLst>
            </p:cNvPr>
            <p:cNvSpPr>
              <a:spLocks/>
            </p:cNvSpPr>
            <p:nvPr/>
          </p:nvSpPr>
          <p:spPr bwMode="auto">
            <a:xfrm>
              <a:off x="-2724101" y="2954333"/>
              <a:ext cx="11113" cy="49213"/>
            </a:xfrm>
            <a:custGeom>
              <a:avLst/>
              <a:gdLst>
                <a:gd name="T0" fmla="*/ 3 w 5"/>
                <a:gd name="T1" fmla="*/ 22 h 22"/>
                <a:gd name="T2" fmla="*/ 0 w 5"/>
                <a:gd name="T3" fmla="*/ 19 h 22"/>
                <a:gd name="T4" fmla="*/ 0 w 5"/>
                <a:gd name="T5" fmla="*/ 2 h 22"/>
                <a:gd name="T6" fmla="*/ 3 w 5"/>
                <a:gd name="T7" fmla="*/ 0 h 22"/>
                <a:gd name="T8" fmla="*/ 5 w 5"/>
                <a:gd name="T9" fmla="*/ 2 h 22"/>
                <a:gd name="T10" fmla="*/ 5 w 5"/>
                <a:gd name="T11" fmla="*/ 19 h 22"/>
                <a:gd name="T12" fmla="*/ 3 w 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 h="22">
                  <a:moveTo>
                    <a:pt x="3" y="22"/>
                  </a:moveTo>
                  <a:cubicBezTo>
                    <a:pt x="1" y="22"/>
                    <a:pt x="0" y="21"/>
                    <a:pt x="0" y="19"/>
                  </a:cubicBezTo>
                  <a:cubicBezTo>
                    <a:pt x="0" y="2"/>
                    <a:pt x="0" y="2"/>
                    <a:pt x="0" y="2"/>
                  </a:cubicBezTo>
                  <a:cubicBezTo>
                    <a:pt x="0" y="1"/>
                    <a:pt x="1" y="0"/>
                    <a:pt x="3" y="0"/>
                  </a:cubicBezTo>
                  <a:cubicBezTo>
                    <a:pt x="4" y="0"/>
                    <a:pt x="5" y="1"/>
                    <a:pt x="5" y="2"/>
                  </a:cubicBezTo>
                  <a:cubicBezTo>
                    <a:pt x="5" y="19"/>
                    <a:pt x="5" y="19"/>
                    <a:pt x="5" y="19"/>
                  </a:cubicBezTo>
                  <a:cubicBezTo>
                    <a:pt x="5" y="21"/>
                    <a:pt x="4" y="22"/>
                    <a:pt x="3"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3" name="Freeform 481">
              <a:extLst>
                <a:ext uri="{FF2B5EF4-FFF2-40B4-BE49-F238E27FC236}">
                  <a16:creationId xmlns:a16="http://schemas.microsoft.com/office/drawing/2014/main" id="{6F5A3039-E28E-BDB1-B383-6AA2173D59EB}"/>
                </a:ext>
              </a:extLst>
            </p:cNvPr>
            <p:cNvSpPr>
              <a:spLocks/>
            </p:cNvSpPr>
            <p:nvPr/>
          </p:nvSpPr>
          <p:spPr bwMode="auto">
            <a:xfrm>
              <a:off x="-2520904" y="2954330"/>
              <a:ext cx="11113" cy="49213"/>
            </a:xfrm>
            <a:custGeom>
              <a:avLst/>
              <a:gdLst>
                <a:gd name="T0" fmla="*/ 2 w 5"/>
                <a:gd name="T1" fmla="*/ 22 h 22"/>
                <a:gd name="T2" fmla="*/ 0 w 5"/>
                <a:gd name="T3" fmla="*/ 19 h 22"/>
                <a:gd name="T4" fmla="*/ 0 w 5"/>
                <a:gd name="T5" fmla="*/ 2 h 22"/>
                <a:gd name="T6" fmla="*/ 2 w 5"/>
                <a:gd name="T7" fmla="*/ 0 h 22"/>
                <a:gd name="T8" fmla="*/ 5 w 5"/>
                <a:gd name="T9" fmla="*/ 2 h 22"/>
                <a:gd name="T10" fmla="*/ 5 w 5"/>
                <a:gd name="T11" fmla="*/ 19 h 22"/>
                <a:gd name="T12" fmla="*/ 2 w 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 h="22">
                  <a:moveTo>
                    <a:pt x="2" y="22"/>
                  </a:moveTo>
                  <a:cubicBezTo>
                    <a:pt x="1" y="22"/>
                    <a:pt x="0" y="21"/>
                    <a:pt x="0" y="19"/>
                  </a:cubicBezTo>
                  <a:cubicBezTo>
                    <a:pt x="0" y="2"/>
                    <a:pt x="0" y="2"/>
                    <a:pt x="0" y="2"/>
                  </a:cubicBezTo>
                  <a:cubicBezTo>
                    <a:pt x="0" y="1"/>
                    <a:pt x="1" y="0"/>
                    <a:pt x="2" y="0"/>
                  </a:cubicBezTo>
                  <a:cubicBezTo>
                    <a:pt x="4" y="0"/>
                    <a:pt x="5" y="1"/>
                    <a:pt x="5" y="2"/>
                  </a:cubicBezTo>
                  <a:cubicBezTo>
                    <a:pt x="5" y="19"/>
                    <a:pt x="5" y="19"/>
                    <a:pt x="5" y="19"/>
                  </a:cubicBezTo>
                  <a:cubicBezTo>
                    <a:pt x="5" y="21"/>
                    <a:pt x="4" y="22"/>
                    <a:pt x="2"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4" name="Freeform 482">
              <a:extLst>
                <a:ext uri="{FF2B5EF4-FFF2-40B4-BE49-F238E27FC236}">
                  <a16:creationId xmlns:a16="http://schemas.microsoft.com/office/drawing/2014/main" id="{56C5B65B-2BFE-3938-E43A-4CFDE1B84FB5}"/>
                </a:ext>
              </a:extLst>
            </p:cNvPr>
            <p:cNvSpPr>
              <a:spLocks/>
            </p:cNvSpPr>
            <p:nvPr/>
          </p:nvSpPr>
          <p:spPr bwMode="auto">
            <a:xfrm>
              <a:off x="-2724101" y="3028942"/>
              <a:ext cx="142872" cy="71438"/>
            </a:xfrm>
            <a:custGeom>
              <a:avLst/>
              <a:gdLst>
                <a:gd name="T0" fmla="*/ 48 w 63"/>
                <a:gd name="T1" fmla="*/ 32 h 32"/>
                <a:gd name="T2" fmla="*/ 15 w 63"/>
                <a:gd name="T3" fmla="*/ 24 h 32"/>
                <a:gd name="T4" fmla="*/ 0 w 63"/>
                <a:gd name="T5" fmla="*/ 3 h 32"/>
                <a:gd name="T6" fmla="*/ 3 w 63"/>
                <a:gd name="T7" fmla="*/ 0 h 32"/>
                <a:gd name="T8" fmla="*/ 5 w 63"/>
                <a:gd name="T9" fmla="*/ 3 h 32"/>
                <a:gd name="T10" fmla="*/ 17 w 63"/>
                <a:gd name="T11" fmla="*/ 19 h 32"/>
                <a:gd name="T12" fmla="*/ 59 w 63"/>
                <a:gd name="T13" fmla="*/ 26 h 32"/>
                <a:gd name="T14" fmla="*/ 62 w 63"/>
                <a:gd name="T15" fmla="*/ 28 h 32"/>
                <a:gd name="T16" fmla="*/ 60 w 63"/>
                <a:gd name="T17" fmla="*/ 31 h 32"/>
                <a:gd name="T18" fmla="*/ 48 w 63"/>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32">
                  <a:moveTo>
                    <a:pt x="48" y="32"/>
                  </a:moveTo>
                  <a:cubicBezTo>
                    <a:pt x="35" y="32"/>
                    <a:pt x="24" y="29"/>
                    <a:pt x="15" y="24"/>
                  </a:cubicBezTo>
                  <a:cubicBezTo>
                    <a:pt x="5" y="18"/>
                    <a:pt x="0" y="11"/>
                    <a:pt x="0" y="3"/>
                  </a:cubicBezTo>
                  <a:cubicBezTo>
                    <a:pt x="0" y="1"/>
                    <a:pt x="1" y="0"/>
                    <a:pt x="3" y="0"/>
                  </a:cubicBezTo>
                  <a:cubicBezTo>
                    <a:pt x="4" y="0"/>
                    <a:pt x="5" y="2"/>
                    <a:pt x="5" y="3"/>
                  </a:cubicBezTo>
                  <a:cubicBezTo>
                    <a:pt x="5" y="9"/>
                    <a:pt x="9" y="15"/>
                    <a:pt x="17" y="19"/>
                  </a:cubicBezTo>
                  <a:cubicBezTo>
                    <a:pt x="28" y="26"/>
                    <a:pt x="44" y="28"/>
                    <a:pt x="59" y="26"/>
                  </a:cubicBezTo>
                  <a:cubicBezTo>
                    <a:pt x="61" y="26"/>
                    <a:pt x="62" y="26"/>
                    <a:pt x="62" y="28"/>
                  </a:cubicBezTo>
                  <a:cubicBezTo>
                    <a:pt x="63" y="29"/>
                    <a:pt x="62" y="30"/>
                    <a:pt x="60" y="31"/>
                  </a:cubicBezTo>
                  <a:cubicBezTo>
                    <a:pt x="56" y="31"/>
                    <a:pt x="52" y="32"/>
                    <a:pt x="48"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5" name="Freeform 483">
              <a:extLst>
                <a:ext uri="{FF2B5EF4-FFF2-40B4-BE49-F238E27FC236}">
                  <a16:creationId xmlns:a16="http://schemas.microsoft.com/office/drawing/2014/main" id="{72B9D142-C5D8-558D-FCBE-18EE1E7D4A18}"/>
                </a:ext>
              </a:extLst>
            </p:cNvPr>
            <p:cNvSpPr>
              <a:spLocks/>
            </p:cNvSpPr>
            <p:nvPr/>
          </p:nvSpPr>
          <p:spPr bwMode="auto">
            <a:xfrm>
              <a:off x="-2530429" y="3030530"/>
              <a:ext cx="20638" cy="31750"/>
            </a:xfrm>
            <a:custGeom>
              <a:avLst/>
              <a:gdLst>
                <a:gd name="T0" fmla="*/ 3 w 9"/>
                <a:gd name="T1" fmla="*/ 14 h 14"/>
                <a:gd name="T2" fmla="*/ 2 w 9"/>
                <a:gd name="T3" fmla="*/ 14 h 14"/>
                <a:gd name="T4" fmla="*/ 1 w 9"/>
                <a:gd name="T5" fmla="*/ 10 h 14"/>
                <a:gd name="T6" fmla="*/ 4 w 9"/>
                <a:gd name="T7" fmla="*/ 2 h 14"/>
                <a:gd name="T8" fmla="*/ 6 w 9"/>
                <a:gd name="T9" fmla="*/ 0 h 14"/>
                <a:gd name="T10" fmla="*/ 9 w 9"/>
                <a:gd name="T11" fmla="*/ 2 h 14"/>
                <a:gd name="T12" fmla="*/ 5 w 9"/>
                <a:gd name="T13" fmla="*/ 13 h 14"/>
                <a:gd name="T14" fmla="*/ 3 w 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4">
                  <a:moveTo>
                    <a:pt x="3" y="14"/>
                  </a:moveTo>
                  <a:cubicBezTo>
                    <a:pt x="3" y="14"/>
                    <a:pt x="2" y="14"/>
                    <a:pt x="2" y="14"/>
                  </a:cubicBezTo>
                  <a:cubicBezTo>
                    <a:pt x="1" y="13"/>
                    <a:pt x="0" y="11"/>
                    <a:pt x="1" y="10"/>
                  </a:cubicBezTo>
                  <a:cubicBezTo>
                    <a:pt x="3" y="8"/>
                    <a:pt x="4" y="5"/>
                    <a:pt x="4" y="2"/>
                  </a:cubicBezTo>
                  <a:cubicBezTo>
                    <a:pt x="4" y="1"/>
                    <a:pt x="5" y="0"/>
                    <a:pt x="6" y="0"/>
                  </a:cubicBezTo>
                  <a:cubicBezTo>
                    <a:pt x="8" y="0"/>
                    <a:pt x="9" y="1"/>
                    <a:pt x="9" y="2"/>
                  </a:cubicBezTo>
                  <a:cubicBezTo>
                    <a:pt x="9" y="6"/>
                    <a:pt x="8" y="10"/>
                    <a:pt x="5" y="13"/>
                  </a:cubicBezTo>
                  <a:cubicBezTo>
                    <a:pt x="5" y="14"/>
                    <a:pt x="4" y="14"/>
                    <a:pt x="3"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6" name="Freeform 484">
              <a:extLst>
                <a:ext uri="{FF2B5EF4-FFF2-40B4-BE49-F238E27FC236}">
                  <a16:creationId xmlns:a16="http://schemas.microsoft.com/office/drawing/2014/main" id="{BB8106BC-7843-5E77-210E-1E7AC648F000}"/>
                </a:ext>
              </a:extLst>
            </p:cNvPr>
            <p:cNvSpPr>
              <a:spLocks/>
            </p:cNvSpPr>
            <p:nvPr/>
          </p:nvSpPr>
          <p:spPr bwMode="auto">
            <a:xfrm>
              <a:off x="-2724101" y="2992431"/>
              <a:ext cx="11113" cy="49213"/>
            </a:xfrm>
            <a:custGeom>
              <a:avLst/>
              <a:gdLst>
                <a:gd name="T0" fmla="*/ 3 w 5"/>
                <a:gd name="T1" fmla="*/ 22 h 22"/>
                <a:gd name="T2" fmla="*/ 0 w 5"/>
                <a:gd name="T3" fmla="*/ 20 h 22"/>
                <a:gd name="T4" fmla="*/ 0 w 5"/>
                <a:gd name="T5" fmla="*/ 2 h 22"/>
                <a:gd name="T6" fmla="*/ 3 w 5"/>
                <a:gd name="T7" fmla="*/ 0 h 22"/>
                <a:gd name="T8" fmla="*/ 5 w 5"/>
                <a:gd name="T9" fmla="*/ 2 h 22"/>
                <a:gd name="T10" fmla="*/ 5 w 5"/>
                <a:gd name="T11" fmla="*/ 20 h 22"/>
                <a:gd name="T12" fmla="*/ 3 w 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 h="22">
                  <a:moveTo>
                    <a:pt x="3" y="22"/>
                  </a:moveTo>
                  <a:cubicBezTo>
                    <a:pt x="1" y="22"/>
                    <a:pt x="0" y="21"/>
                    <a:pt x="0" y="20"/>
                  </a:cubicBezTo>
                  <a:cubicBezTo>
                    <a:pt x="0" y="2"/>
                    <a:pt x="0" y="2"/>
                    <a:pt x="0" y="2"/>
                  </a:cubicBezTo>
                  <a:cubicBezTo>
                    <a:pt x="0" y="1"/>
                    <a:pt x="1" y="0"/>
                    <a:pt x="3" y="0"/>
                  </a:cubicBezTo>
                  <a:cubicBezTo>
                    <a:pt x="4" y="0"/>
                    <a:pt x="5" y="1"/>
                    <a:pt x="5" y="2"/>
                  </a:cubicBezTo>
                  <a:cubicBezTo>
                    <a:pt x="5" y="20"/>
                    <a:pt x="5" y="20"/>
                    <a:pt x="5" y="20"/>
                  </a:cubicBezTo>
                  <a:cubicBezTo>
                    <a:pt x="5" y="21"/>
                    <a:pt x="4" y="22"/>
                    <a:pt x="3"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7" name="Freeform 485">
              <a:extLst>
                <a:ext uri="{FF2B5EF4-FFF2-40B4-BE49-F238E27FC236}">
                  <a16:creationId xmlns:a16="http://schemas.microsoft.com/office/drawing/2014/main" id="{57EAA6B1-6402-D89E-4B43-EB840782125F}"/>
                </a:ext>
              </a:extLst>
            </p:cNvPr>
            <p:cNvSpPr>
              <a:spLocks/>
            </p:cNvSpPr>
            <p:nvPr/>
          </p:nvSpPr>
          <p:spPr bwMode="auto">
            <a:xfrm>
              <a:off x="-2520904" y="2992428"/>
              <a:ext cx="11113" cy="49213"/>
            </a:xfrm>
            <a:custGeom>
              <a:avLst/>
              <a:gdLst>
                <a:gd name="T0" fmla="*/ 2 w 5"/>
                <a:gd name="T1" fmla="*/ 22 h 22"/>
                <a:gd name="T2" fmla="*/ 0 w 5"/>
                <a:gd name="T3" fmla="*/ 20 h 22"/>
                <a:gd name="T4" fmla="*/ 0 w 5"/>
                <a:gd name="T5" fmla="*/ 2 h 22"/>
                <a:gd name="T6" fmla="*/ 2 w 5"/>
                <a:gd name="T7" fmla="*/ 0 h 22"/>
                <a:gd name="T8" fmla="*/ 5 w 5"/>
                <a:gd name="T9" fmla="*/ 2 h 22"/>
                <a:gd name="T10" fmla="*/ 5 w 5"/>
                <a:gd name="T11" fmla="*/ 20 h 22"/>
                <a:gd name="T12" fmla="*/ 2 w 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 h="22">
                  <a:moveTo>
                    <a:pt x="2" y="22"/>
                  </a:moveTo>
                  <a:cubicBezTo>
                    <a:pt x="1" y="22"/>
                    <a:pt x="0" y="21"/>
                    <a:pt x="0" y="20"/>
                  </a:cubicBezTo>
                  <a:cubicBezTo>
                    <a:pt x="0" y="2"/>
                    <a:pt x="0" y="2"/>
                    <a:pt x="0" y="2"/>
                  </a:cubicBezTo>
                  <a:cubicBezTo>
                    <a:pt x="0" y="1"/>
                    <a:pt x="1" y="0"/>
                    <a:pt x="2" y="0"/>
                  </a:cubicBezTo>
                  <a:cubicBezTo>
                    <a:pt x="4" y="0"/>
                    <a:pt x="5" y="1"/>
                    <a:pt x="5" y="2"/>
                  </a:cubicBezTo>
                  <a:cubicBezTo>
                    <a:pt x="5" y="20"/>
                    <a:pt x="5" y="20"/>
                    <a:pt x="5" y="20"/>
                  </a:cubicBezTo>
                  <a:cubicBezTo>
                    <a:pt x="5" y="21"/>
                    <a:pt x="4" y="22"/>
                    <a:pt x="2"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8" name="Freeform 486">
              <a:extLst>
                <a:ext uri="{FF2B5EF4-FFF2-40B4-BE49-F238E27FC236}">
                  <a16:creationId xmlns:a16="http://schemas.microsoft.com/office/drawing/2014/main" id="{E57A0090-A64C-B196-694F-86352B19AE05}"/>
                </a:ext>
              </a:extLst>
            </p:cNvPr>
            <p:cNvSpPr>
              <a:spLocks/>
            </p:cNvSpPr>
            <p:nvPr/>
          </p:nvSpPr>
          <p:spPr bwMode="auto">
            <a:xfrm>
              <a:off x="-2724101" y="3065452"/>
              <a:ext cx="134935" cy="69850"/>
            </a:xfrm>
            <a:custGeom>
              <a:avLst/>
              <a:gdLst>
                <a:gd name="T0" fmla="*/ 48 w 60"/>
                <a:gd name="T1" fmla="*/ 31 h 31"/>
                <a:gd name="T2" fmla="*/ 15 w 60"/>
                <a:gd name="T3" fmla="*/ 24 h 31"/>
                <a:gd name="T4" fmla="*/ 0 w 60"/>
                <a:gd name="T5" fmla="*/ 2 h 31"/>
                <a:gd name="T6" fmla="*/ 3 w 60"/>
                <a:gd name="T7" fmla="*/ 0 h 31"/>
                <a:gd name="T8" fmla="*/ 5 w 60"/>
                <a:gd name="T9" fmla="*/ 3 h 31"/>
                <a:gd name="T10" fmla="*/ 17 w 60"/>
                <a:gd name="T11" fmla="*/ 19 h 31"/>
                <a:gd name="T12" fmla="*/ 57 w 60"/>
                <a:gd name="T13" fmla="*/ 26 h 31"/>
                <a:gd name="T14" fmla="*/ 60 w 60"/>
                <a:gd name="T15" fmla="*/ 28 h 31"/>
                <a:gd name="T16" fmla="*/ 58 w 60"/>
                <a:gd name="T17" fmla="*/ 31 h 31"/>
                <a:gd name="T18" fmla="*/ 48 w 60"/>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1">
                  <a:moveTo>
                    <a:pt x="48" y="31"/>
                  </a:moveTo>
                  <a:cubicBezTo>
                    <a:pt x="35" y="31"/>
                    <a:pt x="24" y="29"/>
                    <a:pt x="15" y="24"/>
                  </a:cubicBezTo>
                  <a:cubicBezTo>
                    <a:pt x="5" y="18"/>
                    <a:pt x="0" y="11"/>
                    <a:pt x="0" y="2"/>
                  </a:cubicBezTo>
                  <a:cubicBezTo>
                    <a:pt x="0" y="1"/>
                    <a:pt x="1" y="0"/>
                    <a:pt x="3" y="0"/>
                  </a:cubicBezTo>
                  <a:cubicBezTo>
                    <a:pt x="4" y="0"/>
                    <a:pt x="5" y="1"/>
                    <a:pt x="5" y="3"/>
                  </a:cubicBezTo>
                  <a:cubicBezTo>
                    <a:pt x="5" y="9"/>
                    <a:pt x="9" y="15"/>
                    <a:pt x="17" y="19"/>
                  </a:cubicBezTo>
                  <a:cubicBezTo>
                    <a:pt x="28" y="25"/>
                    <a:pt x="42" y="28"/>
                    <a:pt x="57" y="26"/>
                  </a:cubicBezTo>
                  <a:cubicBezTo>
                    <a:pt x="58" y="26"/>
                    <a:pt x="60" y="27"/>
                    <a:pt x="60" y="28"/>
                  </a:cubicBezTo>
                  <a:cubicBezTo>
                    <a:pt x="60" y="29"/>
                    <a:pt x="59" y="31"/>
                    <a:pt x="58" y="31"/>
                  </a:cubicBezTo>
                  <a:cubicBezTo>
                    <a:pt x="54" y="31"/>
                    <a:pt x="51" y="31"/>
                    <a:pt x="48"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19" name="Freeform 487">
              <a:extLst>
                <a:ext uri="{FF2B5EF4-FFF2-40B4-BE49-F238E27FC236}">
                  <a16:creationId xmlns:a16="http://schemas.microsoft.com/office/drawing/2014/main" id="{5F70B852-4CAA-2B32-AB70-247D23736DAE}"/>
                </a:ext>
              </a:extLst>
            </p:cNvPr>
            <p:cNvSpPr>
              <a:spLocks/>
            </p:cNvSpPr>
            <p:nvPr/>
          </p:nvSpPr>
          <p:spPr bwMode="auto">
            <a:xfrm>
              <a:off x="-2724101" y="3028940"/>
              <a:ext cx="11113" cy="49213"/>
            </a:xfrm>
            <a:custGeom>
              <a:avLst/>
              <a:gdLst>
                <a:gd name="T0" fmla="*/ 3 w 5"/>
                <a:gd name="T1" fmla="*/ 22 h 22"/>
                <a:gd name="T2" fmla="*/ 0 w 5"/>
                <a:gd name="T3" fmla="*/ 19 h 22"/>
                <a:gd name="T4" fmla="*/ 0 w 5"/>
                <a:gd name="T5" fmla="*/ 2 h 22"/>
                <a:gd name="T6" fmla="*/ 3 w 5"/>
                <a:gd name="T7" fmla="*/ 0 h 22"/>
                <a:gd name="T8" fmla="*/ 5 w 5"/>
                <a:gd name="T9" fmla="*/ 2 h 22"/>
                <a:gd name="T10" fmla="*/ 5 w 5"/>
                <a:gd name="T11" fmla="*/ 19 h 22"/>
                <a:gd name="T12" fmla="*/ 3 w 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 h="22">
                  <a:moveTo>
                    <a:pt x="3" y="22"/>
                  </a:moveTo>
                  <a:cubicBezTo>
                    <a:pt x="1" y="22"/>
                    <a:pt x="0" y="21"/>
                    <a:pt x="0" y="19"/>
                  </a:cubicBezTo>
                  <a:cubicBezTo>
                    <a:pt x="0" y="2"/>
                    <a:pt x="0" y="2"/>
                    <a:pt x="0" y="2"/>
                  </a:cubicBezTo>
                  <a:cubicBezTo>
                    <a:pt x="0" y="1"/>
                    <a:pt x="1" y="0"/>
                    <a:pt x="3" y="0"/>
                  </a:cubicBezTo>
                  <a:cubicBezTo>
                    <a:pt x="4" y="0"/>
                    <a:pt x="5" y="1"/>
                    <a:pt x="5" y="2"/>
                  </a:cubicBezTo>
                  <a:cubicBezTo>
                    <a:pt x="5" y="19"/>
                    <a:pt x="5" y="19"/>
                    <a:pt x="5" y="19"/>
                  </a:cubicBezTo>
                  <a:cubicBezTo>
                    <a:pt x="5" y="21"/>
                    <a:pt x="4" y="22"/>
                    <a:pt x="3"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0" name="Freeform 488">
              <a:extLst>
                <a:ext uri="{FF2B5EF4-FFF2-40B4-BE49-F238E27FC236}">
                  <a16:creationId xmlns:a16="http://schemas.microsoft.com/office/drawing/2014/main" id="{CEDF846B-B954-8ED4-070E-6F4425E8C18A}"/>
                </a:ext>
              </a:extLst>
            </p:cNvPr>
            <p:cNvSpPr>
              <a:spLocks/>
            </p:cNvSpPr>
            <p:nvPr/>
          </p:nvSpPr>
          <p:spPr bwMode="auto">
            <a:xfrm>
              <a:off x="-2520901" y="3028935"/>
              <a:ext cx="11113" cy="33338"/>
            </a:xfrm>
            <a:custGeom>
              <a:avLst/>
              <a:gdLst>
                <a:gd name="T0" fmla="*/ 2 w 5"/>
                <a:gd name="T1" fmla="*/ 15 h 15"/>
                <a:gd name="T2" fmla="*/ 0 w 5"/>
                <a:gd name="T3" fmla="*/ 12 h 15"/>
                <a:gd name="T4" fmla="*/ 0 w 5"/>
                <a:gd name="T5" fmla="*/ 2 h 15"/>
                <a:gd name="T6" fmla="*/ 2 w 5"/>
                <a:gd name="T7" fmla="*/ 0 h 15"/>
                <a:gd name="T8" fmla="*/ 5 w 5"/>
                <a:gd name="T9" fmla="*/ 2 h 15"/>
                <a:gd name="T10" fmla="*/ 5 w 5"/>
                <a:gd name="T11" fmla="*/ 12 h 15"/>
                <a:gd name="T12" fmla="*/ 2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2" y="15"/>
                  </a:moveTo>
                  <a:cubicBezTo>
                    <a:pt x="1" y="15"/>
                    <a:pt x="0" y="14"/>
                    <a:pt x="0" y="12"/>
                  </a:cubicBezTo>
                  <a:cubicBezTo>
                    <a:pt x="0" y="2"/>
                    <a:pt x="0" y="2"/>
                    <a:pt x="0" y="2"/>
                  </a:cubicBezTo>
                  <a:cubicBezTo>
                    <a:pt x="0" y="1"/>
                    <a:pt x="1" y="0"/>
                    <a:pt x="2" y="0"/>
                  </a:cubicBezTo>
                  <a:cubicBezTo>
                    <a:pt x="4" y="0"/>
                    <a:pt x="5" y="1"/>
                    <a:pt x="5" y="2"/>
                  </a:cubicBezTo>
                  <a:cubicBezTo>
                    <a:pt x="5" y="12"/>
                    <a:pt x="5" y="12"/>
                    <a:pt x="5" y="12"/>
                  </a:cubicBezTo>
                  <a:cubicBezTo>
                    <a:pt x="5" y="14"/>
                    <a:pt x="4" y="15"/>
                    <a:pt x="2"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1" name="Freeform 489">
              <a:extLst>
                <a:ext uri="{FF2B5EF4-FFF2-40B4-BE49-F238E27FC236}">
                  <a16:creationId xmlns:a16="http://schemas.microsoft.com/office/drawing/2014/main" id="{56891312-6758-3E4A-9297-C13659DDE5E2}"/>
                </a:ext>
              </a:extLst>
            </p:cNvPr>
            <p:cNvSpPr>
              <a:spLocks/>
            </p:cNvSpPr>
            <p:nvPr/>
          </p:nvSpPr>
          <p:spPr bwMode="auto">
            <a:xfrm>
              <a:off x="-2724097" y="3100372"/>
              <a:ext cx="134935" cy="71438"/>
            </a:xfrm>
            <a:custGeom>
              <a:avLst/>
              <a:gdLst>
                <a:gd name="T0" fmla="*/ 48 w 60"/>
                <a:gd name="T1" fmla="*/ 31 h 31"/>
                <a:gd name="T2" fmla="*/ 15 w 60"/>
                <a:gd name="T3" fmla="*/ 23 h 31"/>
                <a:gd name="T4" fmla="*/ 0 w 60"/>
                <a:gd name="T5" fmla="*/ 2 h 31"/>
                <a:gd name="T6" fmla="*/ 3 w 60"/>
                <a:gd name="T7" fmla="*/ 0 h 31"/>
                <a:gd name="T8" fmla="*/ 5 w 60"/>
                <a:gd name="T9" fmla="*/ 2 h 31"/>
                <a:gd name="T10" fmla="*/ 17 w 60"/>
                <a:gd name="T11" fmla="*/ 19 h 31"/>
                <a:gd name="T12" fmla="*/ 57 w 60"/>
                <a:gd name="T13" fmla="*/ 26 h 31"/>
                <a:gd name="T14" fmla="*/ 60 w 60"/>
                <a:gd name="T15" fmla="*/ 28 h 31"/>
                <a:gd name="T16" fmla="*/ 58 w 60"/>
                <a:gd name="T17" fmla="*/ 31 h 31"/>
                <a:gd name="T18" fmla="*/ 48 w 60"/>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1">
                  <a:moveTo>
                    <a:pt x="48" y="31"/>
                  </a:moveTo>
                  <a:cubicBezTo>
                    <a:pt x="35" y="31"/>
                    <a:pt x="24" y="28"/>
                    <a:pt x="15" y="23"/>
                  </a:cubicBezTo>
                  <a:cubicBezTo>
                    <a:pt x="5" y="18"/>
                    <a:pt x="0" y="10"/>
                    <a:pt x="0" y="2"/>
                  </a:cubicBezTo>
                  <a:cubicBezTo>
                    <a:pt x="0" y="1"/>
                    <a:pt x="1" y="0"/>
                    <a:pt x="3" y="0"/>
                  </a:cubicBezTo>
                  <a:cubicBezTo>
                    <a:pt x="4" y="0"/>
                    <a:pt x="5" y="1"/>
                    <a:pt x="5" y="2"/>
                  </a:cubicBezTo>
                  <a:cubicBezTo>
                    <a:pt x="5" y="9"/>
                    <a:pt x="9" y="15"/>
                    <a:pt x="17" y="19"/>
                  </a:cubicBezTo>
                  <a:cubicBezTo>
                    <a:pt x="28" y="25"/>
                    <a:pt x="42" y="28"/>
                    <a:pt x="57" y="26"/>
                  </a:cubicBezTo>
                  <a:cubicBezTo>
                    <a:pt x="58" y="26"/>
                    <a:pt x="60" y="26"/>
                    <a:pt x="60" y="28"/>
                  </a:cubicBezTo>
                  <a:cubicBezTo>
                    <a:pt x="60" y="29"/>
                    <a:pt x="59" y="30"/>
                    <a:pt x="58" y="31"/>
                  </a:cubicBezTo>
                  <a:cubicBezTo>
                    <a:pt x="54" y="31"/>
                    <a:pt x="51" y="31"/>
                    <a:pt x="48"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2" name="Freeform 490">
              <a:extLst>
                <a:ext uri="{FF2B5EF4-FFF2-40B4-BE49-F238E27FC236}">
                  <a16:creationId xmlns:a16="http://schemas.microsoft.com/office/drawing/2014/main" id="{C06C912A-9E01-1092-D1C6-E98B9FBC1FD9}"/>
                </a:ext>
              </a:extLst>
            </p:cNvPr>
            <p:cNvSpPr>
              <a:spLocks/>
            </p:cNvSpPr>
            <p:nvPr/>
          </p:nvSpPr>
          <p:spPr bwMode="auto">
            <a:xfrm>
              <a:off x="-2724097" y="3065450"/>
              <a:ext cx="11113" cy="49213"/>
            </a:xfrm>
            <a:custGeom>
              <a:avLst/>
              <a:gdLst>
                <a:gd name="T0" fmla="*/ 3 w 5"/>
                <a:gd name="T1" fmla="*/ 22 h 22"/>
                <a:gd name="T2" fmla="*/ 0 w 5"/>
                <a:gd name="T3" fmla="*/ 19 h 22"/>
                <a:gd name="T4" fmla="*/ 0 w 5"/>
                <a:gd name="T5" fmla="*/ 2 h 22"/>
                <a:gd name="T6" fmla="*/ 3 w 5"/>
                <a:gd name="T7" fmla="*/ 0 h 22"/>
                <a:gd name="T8" fmla="*/ 5 w 5"/>
                <a:gd name="T9" fmla="*/ 2 h 22"/>
                <a:gd name="T10" fmla="*/ 5 w 5"/>
                <a:gd name="T11" fmla="*/ 19 h 22"/>
                <a:gd name="T12" fmla="*/ 3 w 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 h="22">
                  <a:moveTo>
                    <a:pt x="3" y="22"/>
                  </a:moveTo>
                  <a:cubicBezTo>
                    <a:pt x="1" y="22"/>
                    <a:pt x="0" y="21"/>
                    <a:pt x="0" y="19"/>
                  </a:cubicBezTo>
                  <a:cubicBezTo>
                    <a:pt x="0" y="2"/>
                    <a:pt x="0" y="2"/>
                    <a:pt x="0" y="2"/>
                  </a:cubicBezTo>
                  <a:cubicBezTo>
                    <a:pt x="0" y="1"/>
                    <a:pt x="1" y="0"/>
                    <a:pt x="3" y="0"/>
                  </a:cubicBezTo>
                  <a:cubicBezTo>
                    <a:pt x="4" y="0"/>
                    <a:pt x="5" y="1"/>
                    <a:pt x="5" y="2"/>
                  </a:cubicBezTo>
                  <a:cubicBezTo>
                    <a:pt x="5" y="19"/>
                    <a:pt x="5" y="19"/>
                    <a:pt x="5" y="19"/>
                  </a:cubicBezTo>
                  <a:cubicBezTo>
                    <a:pt x="5" y="21"/>
                    <a:pt x="4" y="22"/>
                    <a:pt x="3"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3" name="Freeform 491">
              <a:extLst>
                <a:ext uri="{FF2B5EF4-FFF2-40B4-BE49-F238E27FC236}">
                  <a16:creationId xmlns:a16="http://schemas.microsoft.com/office/drawing/2014/main" id="{BD3C5BEC-0928-1353-C1DB-6FC6C939A256}"/>
                </a:ext>
              </a:extLst>
            </p:cNvPr>
            <p:cNvSpPr>
              <a:spLocks/>
            </p:cNvSpPr>
            <p:nvPr/>
          </p:nvSpPr>
          <p:spPr bwMode="auto">
            <a:xfrm>
              <a:off x="-2724094" y="3136896"/>
              <a:ext cx="134935" cy="69850"/>
            </a:xfrm>
            <a:custGeom>
              <a:avLst/>
              <a:gdLst>
                <a:gd name="T0" fmla="*/ 48 w 60"/>
                <a:gd name="T1" fmla="*/ 31 h 31"/>
                <a:gd name="T2" fmla="*/ 15 w 60"/>
                <a:gd name="T3" fmla="*/ 23 h 31"/>
                <a:gd name="T4" fmla="*/ 0 w 60"/>
                <a:gd name="T5" fmla="*/ 2 h 31"/>
                <a:gd name="T6" fmla="*/ 3 w 60"/>
                <a:gd name="T7" fmla="*/ 0 h 31"/>
                <a:gd name="T8" fmla="*/ 5 w 60"/>
                <a:gd name="T9" fmla="*/ 2 h 31"/>
                <a:gd name="T10" fmla="*/ 17 w 60"/>
                <a:gd name="T11" fmla="*/ 19 h 31"/>
                <a:gd name="T12" fmla="*/ 57 w 60"/>
                <a:gd name="T13" fmla="*/ 25 h 31"/>
                <a:gd name="T14" fmla="*/ 60 w 60"/>
                <a:gd name="T15" fmla="*/ 28 h 31"/>
                <a:gd name="T16" fmla="*/ 58 w 60"/>
                <a:gd name="T17" fmla="*/ 30 h 31"/>
                <a:gd name="T18" fmla="*/ 48 w 60"/>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1">
                  <a:moveTo>
                    <a:pt x="48" y="31"/>
                  </a:moveTo>
                  <a:cubicBezTo>
                    <a:pt x="35" y="31"/>
                    <a:pt x="24" y="28"/>
                    <a:pt x="15" y="23"/>
                  </a:cubicBezTo>
                  <a:cubicBezTo>
                    <a:pt x="5" y="18"/>
                    <a:pt x="0" y="10"/>
                    <a:pt x="0" y="2"/>
                  </a:cubicBezTo>
                  <a:cubicBezTo>
                    <a:pt x="0" y="1"/>
                    <a:pt x="1" y="0"/>
                    <a:pt x="3" y="0"/>
                  </a:cubicBezTo>
                  <a:cubicBezTo>
                    <a:pt x="4" y="0"/>
                    <a:pt x="5" y="1"/>
                    <a:pt x="5" y="2"/>
                  </a:cubicBezTo>
                  <a:cubicBezTo>
                    <a:pt x="5" y="8"/>
                    <a:pt x="9" y="14"/>
                    <a:pt x="17" y="19"/>
                  </a:cubicBezTo>
                  <a:cubicBezTo>
                    <a:pt x="28" y="25"/>
                    <a:pt x="42" y="27"/>
                    <a:pt x="57" y="25"/>
                  </a:cubicBezTo>
                  <a:cubicBezTo>
                    <a:pt x="58" y="25"/>
                    <a:pt x="60" y="26"/>
                    <a:pt x="60" y="28"/>
                  </a:cubicBezTo>
                  <a:cubicBezTo>
                    <a:pt x="60" y="29"/>
                    <a:pt x="59" y="30"/>
                    <a:pt x="58" y="30"/>
                  </a:cubicBezTo>
                  <a:cubicBezTo>
                    <a:pt x="54" y="31"/>
                    <a:pt x="51" y="31"/>
                    <a:pt x="48"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24" name="Freeform 492">
              <a:extLst>
                <a:ext uri="{FF2B5EF4-FFF2-40B4-BE49-F238E27FC236}">
                  <a16:creationId xmlns:a16="http://schemas.microsoft.com/office/drawing/2014/main" id="{AC10F301-600C-27A7-40AC-632FEFF5585D}"/>
                </a:ext>
              </a:extLst>
            </p:cNvPr>
            <p:cNvSpPr>
              <a:spLocks/>
            </p:cNvSpPr>
            <p:nvPr/>
          </p:nvSpPr>
          <p:spPr bwMode="auto">
            <a:xfrm>
              <a:off x="-2724151" y="3098800"/>
              <a:ext cx="11113" cy="49213"/>
            </a:xfrm>
            <a:custGeom>
              <a:avLst/>
              <a:gdLst>
                <a:gd name="T0" fmla="*/ 3 w 5"/>
                <a:gd name="T1" fmla="*/ 22 h 22"/>
                <a:gd name="T2" fmla="*/ 0 w 5"/>
                <a:gd name="T3" fmla="*/ 20 h 22"/>
                <a:gd name="T4" fmla="*/ 0 w 5"/>
                <a:gd name="T5" fmla="*/ 3 h 22"/>
                <a:gd name="T6" fmla="*/ 3 w 5"/>
                <a:gd name="T7" fmla="*/ 0 h 22"/>
                <a:gd name="T8" fmla="*/ 5 w 5"/>
                <a:gd name="T9" fmla="*/ 3 h 22"/>
                <a:gd name="T10" fmla="*/ 5 w 5"/>
                <a:gd name="T11" fmla="*/ 20 h 22"/>
                <a:gd name="T12" fmla="*/ 3 w 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 h="22">
                  <a:moveTo>
                    <a:pt x="3" y="22"/>
                  </a:moveTo>
                  <a:cubicBezTo>
                    <a:pt x="1" y="22"/>
                    <a:pt x="0" y="21"/>
                    <a:pt x="0" y="20"/>
                  </a:cubicBezTo>
                  <a:cubicBezTo>
                    <a:pt x="0" y="3"/>
                    <a:pt x="0" y="3"/>
                    <a:pt x="0" y="3"/>
                  </a:cubicBezTo>
                  <a:cubicBezTo>
                    <a:pt x="0" y="1"/>
                    <a:pt x="1" y="0"/>
                    <a:pt x="3" y="0"/>
                  </a:cubicBezTo>
                  <a:cubicBezTo>
                    <a:pt x="4" y="0"/>
                    <a:pt x="5" y="1"/>
                    <a:pt x="5" y="3"/>
                  </a:cubicBezTo>
                  <a:cubicBezTo>
                    <a:pt x="5" y="20"/>
                    <a:pt x="5" y="20"/>
                    <a:pt x="5" y="20"/>
                  </a:cubicBezTo>
                  <a:cubicBezTo>
                    <a:pt x="5" y="21"/>
                    <a:pt x="4" y="22"/>
                    <a:pt x="3"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230" name="Shape49_20200717_142846">
            <a:extLst>
              <a:ext uri="{FF2B5EF4-FFF2-40B4-BE49-F238E27FC236}">
                <a16:creationId xmlns:a16="http://schemas.microsoft.com/office/drawing/2014/main" id="{2A21B163-39EE-13EF-0DBF-9F6100AE59B9}"/>
              </a:ext>
            </a:extLst>
          </p:cNvPr>
          <p:cNvGrpSpPr>
            <a:grpSpLocks noChangeAspect="1"/>
          </p:cNvGrpSpPr>
          <p:nvPr/>
        </p:nvGrpSpPr>
        <p:grpSpPr>
          <a:xfrm>
            <a:off x="5949668" y="1259672"/>
            <a:ext cx="292665" cy="527744"/>
            <a:chOff x="-1241429" y="989982"/>
            <a:chExt cx="193680" cy="349251"/>
          </a:xfrm>
          <a:solidFill>
            <a:schemeClr val="accent1"/>
          </a:solidFill>
        </p:grpSpPr>
        <p:sp>
          <p:nvSpPr>
            <p:cNvPr id="231" name="Freeform 1470">
              <a:extLst>
                <a:ext uri="{FF2B5EF4-FFF2-40B4-BE49-F238E27FC236}">
                  <a16:creationId xmlns:a16="http://schemas.microsoft.com/office/drawing/2014/main" id="{06B23ED8-9376-61B7-AFE8-A4E6B44BD7BC}"/>
                </a:ext>
              </a:extLst>
            </p:cNvPr>
            <p:cNvSpPr>
              <a:spLocks/>
            </p:cNvSpPr>
            <p:nvPr/>
          </p:nvSpPr>
          <p:spPr bwMode="auto">
            <a:xfrm>
              <a:off x="-1169991" y="1210646"/>
              <a:ext cx="11113" cy="107950"/>
            </a:xfrm>
            <a:custGeom>
              <a:avLst/>
              <a:gdLst>
                <a:gd name="T0" fmla="*/ 5 w 11"/>
                <a:gd name="T1" fmla="*/ 103 h 103"/>
                <a:gd name="T2" fmla="*/ 0 w 11"/>
                <a:gd name="T3" fmla="*/ 98 h 103"/>
                <a:gd name="T4" fmla="*/ 0 w 11"/>
                <a:gd name="T5" fmla="*/ 5 h 103"/>
                <a:gd name="T6" fmla="*/ 5 w 11"/>
                <a:gd name="T7" fmla="*/ 0 h 103"/>
                <a:gd name="T8" fmla="*/ 11 w 11"/>
                <a:gd name="T9" fmla="*/ 5 h 103"/>
                <a:gd name="T10" fmla="*/ 11 w 11"/>
                <a:gd name="T11" fmla="*/ 98 h 103"/>
                <a:gd name="T12" fmla="*/ 5 w 11"/>
                <a:gd name="T13" fmla="*/ 103 h 103"/>
              </a:gdLst>
              <a:ahLst/>
              <a:cxnLst>
                <a:cxn ang="0">
                  <a:pos x="T0" y="T1"/>
                </a:cxn>
                <a:cxn ang="0">
                  <a:pos x="T2" y="T3"/>
                </a:cxn>
                <a:cxn ang="0">
                  <a:pos x="T4" y="T5"/>
                </a:cxn>
                <a:cxn ang="0">
                  <a:pos x="T6" y="T7"/>
                </a:cxn>
                <a:cxn ang="0">
                  <a:pos x="T8" y="T9"/>
                </a:cxn>
                <a:cxn ang="0">
                  <a:pos x="T10" y="T11"/>
                </a:cxn>
                <a:cxn ang="0">
                  <a:pos x="T12" y="T13"/>
                </a:cxn>
              </a:cxnLst>
              <a:rect l="0" t="0" r="r" b="b"/>
              <a:pathLst>
                <a:path w="11" h="103">
                  <a:moveTo>
                    <a:pt x="5" y="103"/>
                  </a:moveTo>
                  <a:cubicBezTo>
                    <a:pt x="2" y="103"/>
                    <a:pt x="0" y="101"/>
                    <a:pt x="0" y="98"/>
                  </a:cubicBezTo>
                  <a:cubicBezTo>
                    <a:pt x="0" y="5"/>
                    <a:pt x="0" y="5"/>
                    <a:pt x="0" y="5"/>
                  </a:cubicBezTo>
                  <a:cubicBezTo>
                    <a:pt x="0" y="2"/>
                    <a:pt x="2" y="0"/>
                    <a:pt x="5" y="0"/>
                  </a:cubicBezTo>
                  <a:cubicBezTo>
                    <a:pt x="8" y="0"/>
                    <a:pt x="11" y="2"/>
                    <a:pt x="11" y="5"/>
                  </a:cubicBezTo>
                  <a:cubicBezTo>
                    <a:pt x="11" y="98"/>
                    <a:pt x="11" y="98"/>
                    <a:pt x="11" y="98"/>
                  </a:cubicBezTo>
                  <a:cubicBezTo>
                    <a:pt x="11" y="101"/>
                    <a:pt x="8" y="103"/>
                    <a:pt x="5"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2" name="Freeform 1471">
              <a:extLst>
                <a:ext uri="{FF2B5EF4-FFF2-40B4-BE49-F238E27FC236}">
                  <a16:creationId xmlns:a16="http://schemas.microsoft.com/office/drawing/2014/main" id="{AD8FF3E2-7B85-3D4E-CDAE-3C0164F652F1}"/>
                </a:ext>
              </a:extLst>
            </p:cNvPr>
            <p:cNvSpPr>
              <a:spLocks/>
            </p:cNvSpPr>
            <p:nvPr/>
          </p:nvSpPr>
          <p:spPr bwMode="auto">
            <a:xfrm>
              <a:off x="-1241429" y="1066182"/>
              <a:ext cx="153988" cy="273051"/>
            </a:xfrm>
            <a:custGeom>
              <a:avLst/>
              <a:gdLst>
                <a:gd name="T0" fmla="*/ 94 w 149"/>
                <a:gd name="T1" fmla="*/ 263 h 263"/>
                <a:gd name="T2" fmla="*/ 74 w 149"/>
                <a:gd name="T3" fmla="*/ 253 h 263"/>
                <a:gd name="T4" fmla="*/ 55 w 149"/>
                <a:gd name="T5" fmla="*/ 263 h 263"/>
                <a:gd name="T6" fmla="*/ 31 w 149"/>
                <a:gd name="T7" fmla="*/ 238 h 263"/>
                <a:gd name="T8" fmla="*/ 31 w 149"/>
                <a:gd name="T9" fmla="*/ 134 h 263"/>
                <a:gd name="T10" fmla="*/ 23 w 149"/>
                <a:gd name="T11" fmla="*/ 137 h 263"/>
                <a:gd name="T12" fmla="*/ 7 w 149"/>
                <a:gd name="T13" fmla="*/ 131 h 263"/>
                <a:gd name="T14" fmla="*/ 0 w 149"/>
                <a:gd name="T15" fmla="*/ 116 h 263"/>
                <a:gd name="T16" fmla="*/ 0 w 149"/>
                <a:gd name="T17" fmla="*/ 36 h 263"/>
                <a:gd name="T18" fmla="*/ 36 w 149"/>
                <a:gd name="T19" fmla="*/ 0 h 263"/>
                <a:gd name="T20" fmla="*/ 113 w 149"/>
                <a:gd name="T21" fmla="*/ 0 h 263"/>
                <a:gd name="T22" fmla="*/ 149 w 149"/>
                <a:gd name="T23" fmla="*/ 36 h 263"/>
                <a:gd name="T24" fmla="*/ 149 w 149"/>
                <a:gd name="T25" fmla="*/ 116 h 263"/>
                <a:gd name="T26" fmla="*/ 148 w 149"/>
                <a:gd name="T27" fmla="*/ 121 h 263"/>
                <a:gd name="T28" fmla="*/ 141 w 149"/>
                <a:gd name="T29" fmla="*/ 125 h 263"/>
                <a:gd name="T30" fmla="*/ 137 w 149"/>
                <a:gd name="T31" fmla="*/ 118 h 263"/>
                <a:gd name="T32" fmla="*/ 138 w 149"/>
                <a:gd name="T33" fmla="*/ 116 h 263"/>
                <a:gd name="T34" fmla="*/ 138 w 149"/>
                <a:gd name="T35" fmla="*/ 36 h 263"/>
                <a:gd name="T36" fmla="*/ 113 w 149"/>
                <a:gd name="T37" fmla="*/ 11 h 263"/>
                <a:gd name="T38" fmla="*/ 36 w 149"/>
                <a:gd name="T39" fmla="*/ 11 h 263"/>
                <a:gd name="T40" fmla="*/ 11 w 149"/>
                <a:gd name="T41" fmla="*/ 36 h 263"/>
                <a:gd name="T42" fmla="*/ 11 w 149"/>
                <a:gd name="T43" fmla="*/ 116 h 263"/>
                <a:gd name="T44" fmla="*/ 14 w 149"/>
                <a:gd name="T45" fmla="*/ 123 h 263"/>
                <a:gd name="T46" fmla="*/ 22 w 149"/>
                <a:gd name="T47" fmla="*/ 126 h 263"/>
                <a:gd name="T48" fmla="*/ 31 w 149"/>
                <a:gd name="T49" fmla="*/ 115 h 263"/>
                <a:gd name="T50" fmla="*/ 36 w 149"/>
                <a:gd name="T51" fmla="*/ 110 h 263"/>
                <a:gd name="T52" fmla="*/ 42 w 149"/>
                <a:gd name="T53" fmla="*/ 115 h 263"/>
                <a:gd name="T54" fmla="*/ 42 w 149"/>
                <a:gd name="T55" fmla="*/ 238 h 263"/>
                <a:gd name="T56" fmla="*/ 55 w 149"/>
                <a:gd name="T57" fmla="*/ 252 h 263"/>
                <a:gd name="T58" fmla="*/ 69 w 149"/>
                <a:gd name="T59" fmla="*/ 238 h 263"/>
                <a:gd name="T60" fmla="*/ 74 w 149"/>
                <a:gd name="T61" fmla="*/ 232 h 263"/>
                <a:gd name="T62" fmla="*/ 80 w 149"/>
                <a:gd name="T63" fmla="*/ 238 h 263"/>
                <a:gd name="T64" fmla="*/ 94 w 149"/>
                <a:gd name="T65" fmla="*/ 252 h 263"/>
                <a:gd name="T66" fmla="*/ 107 w 149"/>
                <a:gd name="T67" fmla="*/ 238 h 263"/>
                <a:gd name="T68" fmla="*/ 107 w 149"/>
                <a:gd name="T69" fmla="*/ 186 h 263"/>
                <a:gd name="T70" fmla="*/ 113 w 149"/>
                <a:gd name="T71" fmla="*/ 181 h 263"/>
                <a:gd name="T72" fmla="*/ 118 w 149"/>
                <a:gd name="T73" fmla="*/ 186 h 263"/>
                <a:gd name="T74" fmla="*/ 118 w 149"/>
                <a:gd name="T75" fmla="*/ 238 h 263"/>
                <a:gd name="T76" fmla="*/ 94 w 149"/>
                <a:gd name="T7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263">
                  <a:moveTo>
                    <a:pt x="94" y="263"/>
                  </a:moveTo>
                  <a:cubicBezTo>
                    <a:pt x="86" y="263"/>
                    <a:pt x="79" y="259"/>
                    <a:pt x="74" y="253"/>
                  </a:cubicBezTo>
                  <a:cubicBezTo>
                    <a:pt x="70" y="259"/>
                    <a:pt x="63" y="263"/>
                    <a:pt x="55" y="263"/>
                  </a:cubicBezTo>
                  <a:cubicBezTo>
                    <a:pt x="42" y="263"/>
                    <a:pt x="31" y="251"/>
                    <a:pt x="31" y="238"/>
                  </a:cubicBezTo>
                  <a:cubicBezTo>
                    <a:pt x="31" y="134"/>
                    <a:pt x="31" y="134"/>
                    <a:pt x="31" y="134"/>
                  </a:cubicBezTo>
                  <a:cubicBezTo>
                    <a:pt x="28" y="135"/>
                    <a:pt x="26" y="136"/>
                    <a:pt x="23" y="137"/>
                  </a:cubicBezTo>
                  <a:cubicBezTo>
                    <a:pt x="17" y="137"/>
                    <a:pt x="11" y="135"/>
                    <a:pt x="7" y="131"/>
                  </a:cubicBezTo>
                  <a:cubicBezTo>
                    <a:pt x="3" y="127"/>
                    <a:pt x="0" y="122"/>
                    <a:pt x="0" y="116"/>
                  </a:cubicBezTo>
                  <a:cubicBezTo>
                    <a:pt x="0" y="36"/>
                    <a:pt x="0" y="36"/>
                    <a:pt x="0" y="36"/>
                  </a:cubicBezTo>
                  <a:cubicBezTo>
                    <a:pt x="0" y="16"/>
                    <a:pt x="16" y="0"/>
                    <a:pt x="36" y="0"/>
                  </a:cubicBezTo>
                  <a:cubicBezTo>
                    <a:pt x="113" y="0"/>
                    <a:pt x="113" y="0"/>
                    <a:pt x="113" y="0"/>
                  </a:cubicBezTo>
                  <a:cubicBezTo>
                    <a:pt x="132" y="0"/>
                    <a:pt x="149" y="16"/>
                    <a:pt x="149" y="36"/>
                  </a:cubicBezTo>
                  <a:cubicBezTo>
                    <a:pt x="149" y="116"/>
                    <a:pt x="149" y="116"/>
                    <a:pt x="149" y="116"/>
                  </a:cubicBezTo>
                  <a:cubicBezTo>
                    <a:pt x="149" y="118"/>
                    <a:pt x="148" y="119"/>
                    <a:pt x="148" y="121"/>
                  </a:cubicBezTo>
                  <a:cubicBezTo>
                    <a:pt x="147" y="124"/>
                    <a:pt x="144" y="125"/>
                    <a:pt x="141" y="125"/>
                  </a:cubicBezTo>
                  <a:cubicBezTo>
                    <a:pt x="138" y="124"/>
                    <a:pt x="137" y="121"/>
                    <a:pt x="137" y="118"/>
                  </a:cubicBezTo>
                  <a:cubicBezTo>
                    <a:pt x="137" y="117"/>
                    <a:pt x="138" y="117"/>
                    <a:pt x="138" y="116"/>
                  </a:cubicBezTo>
                  <a:cubicBezTo>
                    <a:pt x="138" y="36"/>
                    <a:pt x="138" y="36"/>
                    <a:pt x="138" y="36"/>
                  </a:cubicBezTo>
                  <a:cubicBezTo>
                    <a:pt x="138" y="22"/>
                    <a:pt x="126" y="11"/>
                    <a:pt x="113" y="11"/>
                  </a:cubicBezTo>
                  <a:cubicBezTo>
                    <a:pt x="36" y="11"/>
                    <a:pt x="36" y="11"/>
                    <a:pt x="36" y="11"/>
                  </a:cubicBezTo>
                  <a:cubicBezTo>
                    <a:pt x="22" y="11"/>
                    <a:pt x="11" y="22"/>
                    <a:pt x="11" y="36"/>
                  </a:cubicBezTo>
                  <a:cubicBezTo>
                    <a:pt x="11" y="116"/>
                    <a:pt x="11" y="116"/>
                    <a:pt x="11" y="116"/>
                  </a:cubicBezTo>
                  <a:cubicBezTo>
                    <a:pt x="11" y="119"/>
                    <a:pt x="12" y="121"/>
                    <a:pt x="14" y="123"/>
                  </a:cubicBezTo>
                  <a:cubicBezTo>
                    <a:pt x="16" y="125"/>
                    <a:pt x="19" y="126"/>
                    <a:pt x="22" y="126"/>
                  </a:cubicBezTo>
                  <a:cubicBezTo>
                    <a:pt x="27" y="125"/>
                    <a:pt x="31" y="121"/>
                    <a:pt x="31" y="115"/>
                  </a:cubicBezTo>
                  <a:cubicBezTo>
                    <a:pt x="31" y="112"/>
                    <a:pt x="33" y="110"/>
                    <a:pt x="36" y="110"/>
                  </a:cubicBezTo>
                  <a:cubicBezTo>
                    <a:pt x="39" y="110"/>
                    <a:pt x="42" y="112"/>
                    <a:pt x="42" y="115"/>
                  </a:cubicBezTo>
                  <a:cubicBezTo>
                    <a:pt x="42" y="238"/>
                    <a:pt x="42" y="238"/>
                    <a:pt x="42" y="238"/>
                  </a:cubicBezTo>
                  <a:cubicBezTo>
                    <a:pt x="42" y="245"/>
                    <a:pt x="48" y="252"/>
                    <a:pt x="55" y="252"/>
                  </a:cubicBezTo>
                  <a:cubicBezTo>
                    <a:pt x="63" y="252"/>
                    <a:pt x="69" y="245"/>
                    <a:pt x="69" y="238"/>
                  </a:cubicBezTo>
                  <a:cubicBezTo>
                    <a:pt x="69" y="235"/>
                    <a:pt x="71" y="232"/>
                    <a:pt x="74" y="232"/>
                  </a:cubicBezTo>
                  <a:cubicBezTo>
                    <a:pt x="77" y="232"/>
                    <a:pt x="80" y="235"/>
                    <a:pt x="80" y="238"/>
                  </a:cubicBezTo>
                  <a:cubicBezTo>
                    <a:pt x="80" y="245"/>
                    <a:pt x="86" y="252"/>
                    <a:pt x="94" y="252"/>
                  </a:cubicBezTo>
                  <a:cubicBezTo>
                    <a:pt x="101" y="252"/>
                    <a:pt x="107" y="245"/>
                    <a:pt x="107" y="238"/>
                  </a:cubicBezTo>
                  <a:cubicBezTo>
                    <a:pt x="107" y="186"/>
                    <a:pt x="107" y="186"/>
                    <a:pt x="107" y="186"/>
                  </a:cubicBezTo>
                  <a:cubicBezTo>
                    <a:pt x="107" y="183"/>
                    <a:pt x="110" y="181"/>
                    <a:pt x="113" y="181"/>
                  </a:cubicBezTo>
                  <a:cubicBezTo>
                    <a:pt x="116" y="181"/>
                    <a:pt x="118" y="183"/>
                    <a:pt x="118" y="186"/>
                  </a:cubicBezTo>
                  <a:cubicBezTo>
                    <a:pt x="118" y="238"/>
                    <a:pt x="118" y="238"/>
                    <a:pt x="118" y="238"/>
                  </a:cubicBezTo>
                  <a:cubicBezTo>
                    <a:pt x="118" y="251"/>
                    <a:pt x="107" y="263"/>
                    <a:pt x="94" y="2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3" name="Freeform 1472">
              <a:extLst>
                <a:ext uri="{FF2B5EF4-FFF2-40B4-BE49-F238E27FC236}">
                  <a16:creationId xmlns:a16="http://schemas.microsoft.com/office/drawing/2014/main" id="{03998E5C-CF09-4A59-E40D-A62DC1D4D2BE}"/>
                </a:ext>
              </a:extLst>
            </p:cNvPr>
            <p:cNvSpPr>
              <a:spLocks/>
            </p:cNvSpPr>
            <p:nvPr/>
          </p:nvSpPr>
          <p:spPr bwMode="auto">
            <a:xfrm>
              <a:off x="-1209679" y="1066182"/>
              <a:ext cx="90489" cy="11113"/>
            </a:xfrm>
            <a:custGeom>
              <a:avLst/>
              <a:gdLst>
                <a:gd name="T0" fmla="*/ 82 w 87"/>
                <a:gd name="T1" fmla="*/ 11 h 11"/>
                <a:gd name="T2" fmla="*/ 5 w 87"/>
                <a:gd name="T3" fmla="*/ 11 h 11"/>
                <a:gd name="T4" fmla="*/ 0 w 87"/>
                <a:gd name="T5" fmla="*/ 5 h 11"/>
                <a:gd name="T6" fmla="*/ 5 w 87"/>
                <a:gd name="T7" fmla="*/ 0 h 11"/>
                <a:gd name="T8" fmla="*/ 82 w 87"/>
                <a:gd name="T9" fmla="*/ 0 h 11"/>
                <a:gd name="T10" fmla="*/ 87 w 87"/>
                <a:gd name="T11" fmla="*/ 5 h 11"/>
                <a:gd name="T12" fmla="*/ 82 w 8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7" h="11">
                  <a:moveTo>
                    <a:pt x="82" y="11"/>
                  </a:moveTo>
                  <a:cubicBezTo>
                    <a:pt x="5" y="11"/>
                    <a:pt x="5" y="11"/>
                    <a:pt x="5" y="11"/>
                  </a:cubicBezTo>
                  <a:cubicBezTo>
                    <a:pt x="2" y="11"/>
                    <a:pt x="0" y="8"/>
                    <a:pt x="0" y="5"/>
                  </a:cubicBezTo>
                  <a:cubicBezTo>
                    <a:pt x="0" y="2"/>
                    <a:pt x="2" y="0"/>
                    <a:pt x="5" y="0"/>
                  </a:cubicBezTo>
                  <a:cubicBezTo>
                    <a:pt x="82" y="0"/>
                    <a:pt x="82" y="0"/>
                    <a:pt x="82" y="0"/>
                  </a:cubicBezTo>
                  <a:cubicBezTo>
                    <a:pt x="85" y="0"/>
                    <a:pt x="87" y="2"/>
                    <a:pt x="87" y="5"/>
                  </a:cubicBezTo>
                  <a:cubicBezTo>
                    <a:pt x="87" y="8"/>
                    <a:pt x="85" y="11"/>
                    <a:pt x="8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4" name="Freeform 1473">
              <a:extLst>
                <a:ext uri="{FF2B5EF4-FFF2-40B4-BE49-F238E27FC236}">
                  <a16:creationId xmlns:a16="http://schemas.microsoft.com/office/drawing/2014/main" id="{86428A8D-3CC9-3622-35C9-48E002CA66D6}"/>
                </a:ext>
              </a:extLst>
            </p:cNvPr>
            <p:cNvSpPr>
              <a:spLocks/>
            </p:cNvSpPr>
            <p:nvPr/>
          </p:nvSpPr>
          <p:spPr bwMode="auto">
            <a:xfrm>
              <a:off x="-1209680" y="1123332"/>
              <a:ext cx="11113" cy="68263"/>
            </a:xfrm>
            <a:custGeom>
              <a:avLst/>
              <a:gdLst>
                <a:gd name="T0" fmla="*/ 5 w 11"/>
                <a:gd name="T1" fmla="*/ 66 h 66"/>
                <a:gd name="T2" fmla="*/ 0 w 11"/>
                <a:gd name="T3" fmla="*/ 60 h 66"/>
                <a:gd name="T4" fmla="*/ 0 w 11"/>
                <a:gd name="T5" fmla="*/ 5 h 66"/>
                <a:gd name="T6" fmla="*/ 5 w 11"/>
                <a:gd name="T7" fmla="*/ 0 h 66"/>
                <a:gd name="T8" fmla="*/ 11 w 11"/>
                <a:gd name="T9" fmla="*/ 5 h 66"/>
                <a:gd name="T10" fmla="*/ 11 w 11"/>
                <a:gd name="T11" fmla="*/ 60 h 66"/>
                <a:gd name="T12" fmla="*/ 5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5" y="66"/>
                  </a:moveTo>
                  <a:cubicBezTo>
                    <a:pt x="2" y="66"/>
                    <a:pt x="0" y="63"/>
                    <a:pt x="0" y="60"/>
                  </a:cubicBezTo>
                  <a:cubicBezTo>
                    <a:pt x="0" y="5"/>
                    <a:pt x="0" y="5"/>
                    <a:pt x="0" y="5"/>
                  </a:cubicBezTo>
                  <a:cubicBezTo>
                    <a:pt x="0" y="2"/>
                    <a:pt x="2" y="0"/>
                    <a:pt x="5" y="0"/>
                  </a:cubicBezTo>
                  <a:cubicBezTo>
                    <a:pt x="8" y="0"/>
                    <a:pt x="11" y="2"/>
                    <a:pt x="11" y="5"/>
                  </a:cubicBezTo>
                  <a:cubicBezTo>
                    <a:pt x="11" y="60"/>
                    <a:pt x="11" y="60"/>
                    <a:pt x="11" y="60"/>
                  </a:cubicBezTo>
                  <a:cubicBezTo>
                    <a:pt x="11" y="63"/>
                    <a:pt x="8" y="66"/>
                    <a:pt x="5"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5" name="Freeform 1474">
              <a:extLst>
                <a:ext uri="{FF2B5EF4-FFF2-40B4-BE49-F238E27FC236}">
                  <a16:creationId xmlns:a16="http://schemas.microsoft.com/office/drawing/2014/main" id="{60C2EA35-D13E-2D4B-D2AB-1A24EA786EC5}"/>
                </a:ext>
              </a:extLst>
            </p:cNvPr>
            <p:cNvSpPr>
              <a:spLocks/>
            </p:cNvSpPr>
            <p:nvPr/>
          </p:nvSpPr>
          <p:spPr bwMode="auto">
            <a:xfrm>
              <a:off x="-1130305" y="1123332"/>
              <a:ext cx="11113" cy="68263"/>
            </a:xfrm>
            <a:custGeom>
              <a:avLst/>
              <a:gdLst>
                <a:gd name="T0" fmla="*/ 6 w 11"/>
                <a:gd name="T1" fmla="*/ 66 h 66"/>
                <a:gd name="T2" fmla="*/ 0 w 11"/>
                <a:gd name="T3" fmla="*/ 60 h 66"/>
                <a:gd name="T4" fmla="*/ 0 w 11"/>
                <a:gd name="T5" fmla="*/ 5 h 66"/>
                <a:gd name="T6" fmla="*/ 6 w 11"/>
                <a:gd name="T7" fmla="*/ 0 h 66"/>
                <a:gd name="T8" fmla="*/ 11 w 11"/>
                <a:gd name="T9" fmla="*/ 5 h 66"/>
                <a:gd name="T10" fmla="*/ 11 w 11"/>
                <a:gd name="T11" fmla="*/ 60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3" y="66"/>
                    <a:pt x="0" y="63"/>
                    <a:pt x="0" y="60"/>
                  </a:cubicBezTo>
                  <a:cubicBezTo>
                    <a:pt x="0" y="5"/>
                    <a:pt x="0" y="5"/>
                    <a:pt x="0" y="5"/>
                  </a:cubicBezTo>
                  <a:cubicBezTo>
                    <a:pt x="0" y="2"/>
                    <a:pt x="3" y="0"/>
                    <a:pt x="6" y="0"/>
                  </a:cubicBezTo>
                  <a:cubicBezTo>
                    <a:pt x="9" y="0"/>
                    <a:pt x="11" y="2"/>
                    <a:pt x="11" y="5"/>
                  </a:cubicBezTo>
                  <a:cubicBezTo>
                    <a:pt x="11" y="60"/>
                    <a:pt x="11" y="60"/>
                    <a:pt x="11" y="60"/>
                  </a:cubicBezTo>
                  <a:cubicBezTo>
                    <a:pt x="11" y="63"/>
                    <a:pt x="9" y="66"/>
                    <a:pt x="6"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6" name="Freeform 1475">
              <a:extLst>
                <a:ext uri="{FF2B5EF4-FFF2-40B4-BE49-F238E27FC236}">
                  <a16:creationId xmlns:a16="http://schemas.microsoft.com/office/drawing/2014/main" id="{880E6137-1D88-7D44-7E7C-EAB98EB62EFC}"/>
                </a:ext>
              </a:extLst>
            </p:cNvPr>
            <p:cNvSpPr>
              <a:spLocks noEditPoints="1"/>
            </p:cNvSpPr>
            <p:nvPr/>
          </p:nvSpPr>
          <p:spPr bwMode="auto">
            <a:xfrm>
              <a:off x="-1196978" y="989982"/>
              <a:ext cx="65088" cy="65088"/>
            </a:xfrm>
            <a:custGeom>
              <a:avLst/>
              <a:gdLst>
                <a:gd name="T0" fmla="*/ 31 w 63"/>
                <a:gd name="T1" fmla="*/ 62 h 62"/>
                <a:gd name="T2" fmla="*/ 0 w 63"/>
                <a:gd name="T3" fmla="*/ 31 h 62"/>
                <a:gd name="T4" fmla="*/ 31 w 63"/>
                <a:gd name="T5" fmla="*/ 0 h 62"/>
                <a:gd name="T6" fmla="*/ 63 w 63"/>
                <a:gd name="T7" fmla="*/ 31 h 62"/>
                <a:gd name="T8" fmla="*/ 31 w 63"/>
                <a:gd name="T9" fmla="*/ 62 h 62"/>
                <a:gd name="T10" fmla="*/ 31 w 63"/>
                <a:gd name="T11" fmla="*/ 11 h 62"/>
                <a:gd name="T12" fmla="*/ 11 w 63"/>
                <a:gd name="T13" fmla="*/ 31 h 62"/>
                <a:gd name="T14" fmla="*/ 31 w 63"/>
                <a:gd name="T15" fmla="*/ 51 h 62"/>
                <a:gd name="T16" fmla="*/ 52 w 63"/>
                <a:gd name="T17" fmla="*/ 31 h 62"/>
                <a:gd name="T18" fmla="*/ 31 w 63"/>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31" y="62"/>
                  </a:moveTo>
                  <a:cubicBezTo>
                    <a:pt x="14" y="62"/>
                    <a:pt x="0" y="48"/>
                    <a:pt x="0" y="31"/>
                  </a:cubicBezTo>
                  <a:cubicBezTo>
                    <a:pt x="0" y="14"/>
                    <a:pt x="14" y="0"/>
                    <a:pt x="31" y="0"/>
                  </a:cubicBezTo>
                  <a:cubicBezTo>
                    <a:pt x="49" y="0"/>
                    <a:pt x="63" y="14"/>
                    <a:pt x="63" y="31"/>
                  </a:cubicBezTo>
                  <a:cubicBezTo>
                    <a:pt x="63" y="48"/>
                    <a:pt x="49" y="62"/>
                    <a:pt x="31" y="62"/>
                  </a:cubicBezTo>
                  <a:close/>
                  <a:moveTo>
                    <a:pt x="31" y="11"/>
                  </a:moveTo>
                  <a:cubicBezTo>
                    <a:pt x="20" y="11"/>
                    <a:pt x="11" y="20"/>
                    <a:pt x="11" y="31"/>
                  </a:cubicBezTo>
                  <a:cubicBezTo>
                    <a:pt x="11" y="42"/>
                    <a:pt x="20" y="51"/>
                    <a:pt x="31" y="51"/>
                  </a:cubicBezTo>
                  <a:cubicBezTo>
                    <a:pt x="43" y="51"/>
                    <a:pt x="52" y="42"/>
                    <a:pt x="52" y="31"/>
                  </a:cubicBezTo>
                  <a:cubicBezTo>
                    <a:pt x="52" y="20"/>
                    <a:pt x="43" y="11"/>
                    <a:pt x="31"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37" name="Freeform 1476">
              <a:extLst>
                <a:ext uri="{FF2B5EF4-FFF2-40B4-BE49-F238E27FC236}">
                  <a16:creationId xmlns:a16="http://schemas.microsoft.com/office/drawing/2014/main" id="{D85012CB-350E-4BBB-5060-672EEBD9A316}"/>
                </a:ext>
              </a:extLst>
            </p:cNvPr>
            <p:cNvSpPr>
              <a:spLocks noEditPoints="1"/>
            </p:cNvSpPr>
            <p:nvPr/>
          </p:nvSpPr>
          <p:spPr bwMode="auto">
            <a:xfrm>
              <a:off x="-1169987" y="1186830"/>
              <a:ext cx="122238" cy="76200"/>
            </a:xfrm>
            <a:custGeom>
              <a:avLst/>
              <a:gdLst>
                <a:gd name="T0" fmla="*/ 102 w 117"/>
                <a:gd name="T1" fmla="*/ 74 h 74"/>
                <a:gd name="T2" fmla="*/ 15 w 117"/>
                <a:gd name="T3" fmla="*/ 74 h 74"/>
                <a:gd name="T4" fmla="*/ 0 w 117"/>
                <a:gd name="T5" fmla="*/ 60 h 74"/>
                <a:gd name="T6" fmla="*/ 0 w 117"/>
                <a:gd name="T7" fmla="*/ 15 h 74"/>
                <a:gd name="T8" fmla="*/ 15 w 117"/>
                <a:gd name="T9" fmla="*/ 0 h 74"/>
                <a:gd name="T10" fmla="*/ 102 w 117"/>
                <a:gd name="T11" fmla="*/ 0 h 74"/>
                <a:gd name="T12" fmla="*/ 117 w 117"/>
                <a:gd name="T13" fmla="*/ 15 h 74"/>
                <a:gd name="T14" fmla="*/ 117 w 117"/>
                <a:gd name="T15" fmla="*/ 60 h 74"/>
                <a:gd name="T16" fmla="*/ 102 w 117"/>
                <a:gd name="T17" fmla="*/ 74 h 74"/>
                <a:gd name="T18" fmla="*/ 15 w 117"/>
                <a:gd name="T19" fmla="*/ 11 h 74"/>
                <a:gd name="T20" fmla="*/ 11 w 117"/>
                <a:gd name="T21" fmla="*/ 15 h 74"/>
                <a:gd name="T22" fmla="*/ 11 w 117"/>
                <a:gd name="T23" fmla="*/ 60 h 74"/>
                <a:gd name="T24" fmla="*/ 15 w 117"/>
                <a:gd name="T25" fmla="*/ 63 h 74"/>
                <a:gd name="T26" fmla="*/ 102 w 117"/>
                <a:gd name="T27" fmla="*/ 63 h 74"/>
                <a:gd name="T28" fmla="*/ 106 w 117"/>
                <a:gd name="T29" fmla="*/ 60 h 74"/>
                <a:gd name="T30" fmla="*/ 106 w 117"/>
                <a:gd name="T31" fmla="*/ 15 h 74"/>
                <a:gd name="T32" fmla="*/ 102 w 117"/>
                <a:gd name="T33" fmla="*/ 11 h 74"/>
                <a:gd name="T34" fmla="*/ 15 w 117"/>
                <a:gd name="T35"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74">
                  <a:moveTo>
                    <a:pt x="102" y="74"/>
                  </a:moveTo>
                  <a:cubicBezTo>
                    <a:pt x="15" y="74"/>
                    <a:pt x="15" y="74"/>
                    <a:pt x="15" y="74"/>
                  </a:cubicBezTo>
                  <a:cubicBezTo>
                    <a:pt x="7" y="74"/>
                    <a:pt x="0" y="68"/>
                    <a:pt x="0" y="60"/>
                  </a:cubicBezTo>
                  <a:cubicBezTo>
                    <a:pt x="0" y="15"/>
                    <a:pt x="0" y="15"/>
                    <a:pt x="0" y="15"/>
                  </a:cubicBezTo>
                  <a:cubicBezTo>
                    <a:pt x="0" y="6"/>
                    <a:pt x="7" y="0"/>
                    <a:pt x="15" y="0"/>
                  </a:cubicBezTo>
                  <a:cubicBezTo>
                    <a:pt x="102" y="0"/>
                    <a:pt x="102" y="0"/>
                    <a:pt x="102" y="0"/>
                  </a:cubicBezTo>
                  <a:cubicBezTo>
                    <a:pt x="111" y="0"/>
                    <a:pt x="117" y="6"/>
                    <a:pt x="117" y="15"/>
                  </a:cubicBezTo>
                  <a:cubicBezTo>
                    <a:pt x="117" y="60"/>
                    <a:pt x="117" y="60"/>
                    <a:pt x="117" y="60"/>
                  </a:cubicBezTo>
                  <a:cubicBezTo>
                    <a:pt x="117" y="68"/>
                    <a:pt x="111" y="74"/>
                    <a:pt x="102" y="74"/>
                  </a:cubicBezTo>
                  <a:close/>
                  <a:moveTo>
                    <a:pt x="15" y="11"/>
                  </a:moveTo>
                  <a:cubicBezTo>
                    <a:pt x="13" y="11"/>
                    <a:pt x="11" y="12"/>
                    <a:pt x="11" y="15"/>
                  </a:cubicBezTo>
                  <a:cubicBezTo>
                    <a:pt x="11" y="60"/>
                    <a:pt x="11" y="60"/>
                    <a:pt x="11" y="60"/>
                  </a:cubicBezTo>
                  <a:cubicBezTo>
                    <a:pt x="11" y="62"/>
                    <a:pt x="13" y="63"/>
                    <a:pt x="15" y="63"/>
                  </a:cubicBezTo>
                  <a:cubicBezTo>
                    <a:pt x="102" y="63"/>
                    <a:pt x="102" y="63"/>
                    <a:pt x="102" y="63"/>
                  </a:cubicBezTo>
                  <a:cubicBezTo>
                    <a:pt x="105" y="63"/>
                    <a:pt x="106" y="62"/>
                    <a:pt x="106" y="60"/>
                  </a:cubicBezTo>
                  <a:cubicBezTo>
                    <a:pt x="106" y="15"/>
                    <a:pt x="106" y="15"/>
                    <a:pt x="106" y="15"/>
                  </a:cubicBezTo>
                  <a:cubicBezTo>
                    <a:pt x="106" y="12"/>
                    <a:pt x="105" y="11"/>
                    <a:pt x="102" y="11"/>
                  </a:cubicBezTo>
                  <a:lnTo>
                    <a:pt x="15" y="1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238" name="Shape52_20200717_142846">
            <a:extLst>
              <a:ext uri="{FF2B5EF4-FFF2-40B4-BE49-F238E27FC236}">
                <a16:creationId xmlns:a16="http://schemas.microsoft.com/office/drawing/2014/main" id="{8241E3E9-DDF0-5055-DD3A-C5E9AD0ECDB9}"/>
              </a:ext>
            </a:extLst>
          </p:cNvPr>
          <p:cNvGrpSpPr>
            <a:grpSpLocks noChangeAspect="1"/>
          </p:cNvGrpSpPr>
          <p:nvPr/>
        </p:nvGrpSpPr>
        <p:grpSpPr>
          <a:xfrm>
            <a:off x="5767328" y="3915169"/>
            <a:ext cx="664479" cy="438985"/>
            <a:chOff x="-628649" y="3399789"/>
            <a:chExt cx="439737" cy="290508"/>
          </a:xfrm>
          <a:solidFill>
            <a:schemeClr val="accent1"/>
          </a:solidFill>
        </p:grpSpPr>
        <p:sp>
          <p:nvSpPr>
            <p:cNvPr id="239" name="Freeform 1503">
              <a:extLst>
                <a:ext uri="{FF2B5EF4-FFF2-40B4-BE49-F238E27FC236}">
                  <a16:creationId xmlns:a16="http://schemas.microsoft.com/office/drawing/2014/main" id="{6940B6F8-8F6F-D5F7-5F2D-9AE9EDB3DFDC}"/>
                </a:ext>
              </a:extLst>
            </p:cNvPr>
            <p:cNvSpPr>
              <a:spLocks/>
            </p:cNvSpPr>
            <p:nvPr/>
          </p:nvSpPr>
          <p:spPr bwMode="auto">
            <a:xfrm>
              <a:off x="-628649" y="3568059"/>
              <a:ext cx="219075" cy="122237"/>
            </a:xfrm>
            <a:custGeom>
              <a:avLst/>
              <a:gdLst>
                <a:gd name="T0" fmla="*/ 205 w 210"/>
                <a:gd name="T1" fmla="*/ 117 h 117"/>
                <a:gd name="T2" fmla="*/ 199 w 210"/>
                <a:gd name="T3" fmla="*/ 112 h 117"/>
                <a:gd name="T4" fmla="*/ 199 w 210"/>
                <a:gd name="T5" fmla="*/ 50 h 117"/>
                <a:gd name="T6" fmla="*/ 160 w 210"/>
                <a:gd name="T7" fmla="*/ 11 h 117"/>
                <a:gd name="T8" fmla="*/ 49 w 210"/>
                <a:gd name="T9" fmla="*/ 11 h 117"/>
                <a:gd name="T10" fmla="*/ 11 w 210"/>
                <a:gd name="T11" fmla="*/ 50 h 117"/>
                <a:gd name="T12" fmla="*/ 11 w 210"/>
                <a:gd name="T13" fmla="*/ 112 h 117"/>
                <a:gd name="T14" fmla="*/ 5 w 210"/>
                <a:gd name="T15" fmla="*/ 117 h 117"/>
                <a:gd name="T16" fmla="*/ 0 w 210"/>
                <a:gd name="T17" fmla="*/ 112 h 117"/>
                <a:gd name="T18" fmla="*/ 0 w 210"/>
                <a:gd name="T19" fmla="*/ 50 h 117"/>
                <a:gd name="T20" fmla="*/ 49 w 210"/>
                <a:gd name="T21" fmla="*/ 0 h 117"/>
                <a:gd name="T22" fmla="*/ 160 w 210"/>
                <a:gd name="T23" fmla="*/ 0 h 117"/>
                <a:gd name="T24" fmla="*/ 210 w 210"/>
                <a:gd name="T25" fmla="*/ 50 h 117"/>
                <a:gd name="T26" fmla="*/ 210 w 210"/>
                <a:gd name="T27" fmla="*/ 112 h 117"/>
                <a:gd name="T28" fmla="*/ 205 w 210"/>
                <a:gd name="T2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117">
                  <a:moveTo>
                    <a:pt x="205" y="117"/>
                  </a:moveTo>
                  <a:cubicBezTo>
                    <a:pt x="202" y="117"/>
                    <a:pt x="199" y="115"/>
                    <a:pt x="199" y="112"/>
                  </a:cubicBezTo>
                  <a:cubicBezTo>
                    <a:pt x="199" y="50"/>
                    <a:pt x="199" y="50"/>
                    <a:pt x="199" y="50"/>
                  </a:cubicBezTo>
                  <a:cubicBezTo>
                    <a:pt x="199" y="29"/>
                    <a:pt x="182" y="11"/>
                    <a:pt x="160" y="11"/>
                  </a:cubicBezTo>
                  <a:cubicBezTo>
                    <a:pt x="49" y="11"/>
                    <a:pt x="49" y="11"/>
                    <a:pt x="49" y="11"/>
                  </a:cubicBezTo>
                  <a:cubicBezTo>
                    <a:pt x="28" y="11"/>
                    <a:pt x="11" y="29"/>
                    <a:pt x="11" y="50"/>
                  </a:cubicBezTo>
                  <a:cubicBezTo>
                    <a:pt x="11" y="112"/>
                    <a:pt x="11" y="112"/>
                    <a:pt x="11" y="112"/>
                  </a:cubicBezTo>
                  <a:cubicBezTo>
                    <a:pt x="11" y="115"/>
                    <a:pt x="8" y="117"/>
                    <a:pt x="5" y="117"/>
                  </a:cubicBezTo>
                  <a:cubicBezTo>
                    <a:pt x="2" y="117"/>
                    <a:pt x="0" y="115"/>
                    <a:pt x="0" y="112"/>
                  </a:cubicBezTo>
                  <a:cubicBezTo>
                    <a:pt x="0" y="50"/>
                    <a:pt x="0" y="50"/>
                    <a:pt x="0" y="50"/>
                  </a:cubicBezTo>
                  <a:cubicBezTo>
                    <a:pt x="0" y="22"/>
                    <a:pt x="22" y="0"/>
                    <a:pt x="49" y="0"/>
                  </a:cubicBezTo>
                  <a:cubicBezTo>
                    <a:pt x="160" y="0"/>
                    <a:pt x="160" y="0"/>
                    <a:pt x="160" y="0"/>
                  </a:cubicBezTo>
                  <a:cubicBezTo>
                    <a:pt x="188" y="0"/>
                    <a:pt x="210" y="22"/>
                    <a:pt x="210" y="50"/>
                  </a:cubicBezTo>
                  <a:cubicBezTo>
                    <a:pt x="210" y="112"/>
                    <a:pt x="210" y="112"/>
                    <a:pt x="210" y="112"/>
                  </a:cubicBezTo>
                  <a:cubicBezTo>
                    <a:pt x="210" y="115"/>
                    <a:pt x="208" y="117"/>
                    <a:pt x="205" y="1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0" name="Freeform 1504">
              <a:extLst>
                <a:ext uri="{FF2B5EF4-FFF2-40B4-BE49-F238E27FC236}">
                  <a16:creationId xmlns:a16="http://schemas.microsoft.com/office/drawing/2014/main" id="{C5C993B7-7D00-0387-3542-7F13BDE71947}"/>
                </a:ext>
              </a:extLst>
            </p:cNvPr>
            <p:cNvSpPr>
              <a:spLocks noEditPoints="1"/>
            </p:cNvSpPr>
            <p:nvPr/>
          </p:nvSpPr>
          <p:spPr bwMode="auto">
            <a:xfrm>
              <a:off x="-563561" y="3460110"/>
              <a:ext cx="88900" cy="88900"/>
            </a:xfrm>
            <a:custGeom>
              <a:avLst/>
              <a:gdLst>
                <a:gd name="T0" fmla="*/ 43 w 86"/>
                <a:gd name="T1" fmla="*/ 85 h 85"/>
                <a:gd name="T2" fmla="*/ 0 w 86"/>
                <a:gd name="T3" fmla="*/ 42 h 85"/>
                <a:gd name="T4" fmla="*/ 43 w 86"/>
                <a:gd name="T5" fmla="*/ 0 h 85"/>
                <a:gd name="T6" fmla="*/ 86 w 86"/>
                <a:gd name="T7" fmla="*/ 42 h 85"/>
                <a:gd name="T8" fmla="*/ 43 w 86"/>
                <a:gd name="T9" fmla="*/ 85 h 85"/>
                <a:gd name="T10" fmla="*/ 43 w 86"/>
                <a:gd name="T11" fmla="*/ 11 h 85"/>
                <a:gd name="T12" fmla="*/ 11 w 86"/>
                <a:gd name="T13" fmla="*/ 42 h 85"/>
                <a:gd name="T14" fmla="*/ 43 w 86"/>
                <a:gd name="T15" fmla="*/ 74 h 85"/>
                <a:gd name="T16" fmla="*/ 75 w 86"/>
                <a:gd name="T17" fmla="*/ 42 h 85"/>
                <a:gd name="T18" fmla="*/ 43 w 86"/>
                <a:gd name="T19"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43" y="85"/>
                  </a:moveTo>
                  <a:cubicBezTo>
                    <a:pt x="19" y="85"/>
                    <a:pt x="0" y="66"/>
                    <a:pt x="0" y="42"/>
                  </a:cubicBezTo>
                  <a:cubicBezTo>
                    <a:pt x="0" y="19"/>
                    <a:pt x="19" y="0"/>
                    <a:pt x="43" y="0"/>
                  </a:cubicBezTo>
                  <a:cubicBezTo>
                    <a:pt x="67" y="0"/>
                    <a:pt x="86" y="19"/>
                    <a:pt x="86" y="42"/>
                  </a:cubicBezTo>
                  <a:cubicBezTo>
                    <a:pt x="86" y="66"/>
                    <a:pt x="67" y="85"/>
                    <a:pt x="43" y="85"/>
                  </a:cubicBezTo>
                  <a:close/>
                  <a:moveTo>
                    <a:pt x="43" y="11"/>
                  </a:moveTo>
                  <a:cubicBezTo>
                    <a:pt x="25" y="11"/>
                    <a:pt x="11" y="25"/>
                    <a:pt x="11" y="42"/>
                  </a:cubicBezTo>
                  <a:cubicBezTo>
                    <a:pt x="11" y="60"/>
                    <a:pt x="25" y="74"/>
                    <a:pt x="43" y="74"/>
                  </a:cubicBezTo>
                  <a:cubicBezTo>
                    <a:pt x="60" y="74"/>
                    <a:pt x="75" y="60"/>
                    <a:pt x="75" y="42"/>
                  </a:cubicBezTo>
                  <a:cubicBezTo>
                    <a:pt x="75" y="25"/>
                    <a:pt x="60" y="11"/>
                    <a:pt x="43"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1" name="Freeform 1505">
              <a:extLst>
                <a:ext uri="{FF2B5EF4-FFF2-40B4-BE49-F238E27FC236}">
                  <a16:creationId xmlns:a16="http://schemas.microsoft.com/office/drawing/2014/main" id="{D9E972CD-0480-CE06-AF4D-B23A8640DC57}"/>
                </a:ext>
              </a:extLst>
            </p:cNvPr>
            <p:cNvSpPr>
              <a:spLocks/>
            </p:cNvSpPr>
            <p:nvPr/>
          </p:nvSpPr>
          <p:spPr bwMode="auto">
            <a:xfrm>
              <a:off x="-585787" y="3622034"/>
              <a:ext cx="11113" cy="68262"/>
            </a:xfrm>
            <a:custGeom>
              <a:avLst/>
              <a:gdLst>
                <a:gd name="T0" fmla="*/ 6 w 11"/>
                <a:gd name="T1" fmla="*/ 66 h 66"/>
                <a:gd name="T2" fmla="*/ 0 w 11"/>
                <a:gd name="T3" fmla="*/ 61 h 66"/>
                <a:gd name="T4" fmla="*/ 0 w 11"/>
                <a:gd name="T5" fmla="*/ 6 h 66"/>
                <a:gd name="T6" fmla="*/ 6 w 11"/>
                <a:gd name="T7" fmla="*/ 0 h 66"/>
                <a:gd name="T8" fmla="*/ 11 w 11"/>
                <a:gd name="T9" fmla="*/ 6 h 66"/>
                <a:gd name="T10" fmla="*/ 11 w 11"/>
                <a:gd name="T11" fmla="*/ 61 h 66"/>
                <a:gd name="T12" fmla="*/ 6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6" y="66"/>
                  </a:moveTo>
                  <a:cubicBezTo>
                    <a:pt x="3" y="66"/>
                    <a:pt x="0" y="64"/>
                    <a:pt x="0" y="61"/>
                  </a:cubicBezTo>
                  <a:cubicBezTo>
                    <a:pt x="0" y="6"/>
                    <a:pt x="0" y="6"/>
                    <a:pt x="0" y="6"/>
                  </a:cubicBezTo>
                  <a:cubicBezTo>
                    <a:pt x="0" y="3"/>
                    <a:pt x="3" y="0"/>
                    <a:pt x="6" y="0"/>
                  </a:cubicBezTo>
                  <a:cubicBezTo>
                    <a:pt x="9" y="0"/>
                    <a:pt x="11" y="3"/>
                    <a:pt x="11" y="6"/>
                  </a:cubicBezTo>
                  <a:cubicBezTo>
                    <a:pt x="11" y="61"/>
                    <a:pt x="11" y="61"/>
                    <a:pt x="11" y="61"/>
                  </a:cubicBezTo>
                  <a:cubicBezTo>
                    <a:pt x="11" y="64"/>
                    <a:pt x="9" y="66"/>
                    <a:pt x="6"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2" name="Freeform 1506">
              <a:extLst>
                <a:ext uri="{FF2B5EF4-FFF2-40B4-BE49-F238E27FC236}">
                  <a16:creationId xmlns:a16="http://schemas.microsoft.com/office/drawing/2014/main" id="{080E4C5B-9243-E871-1666-6F2277863E55}"/>
                </a:ext>
              </a:extLst>
            </p:cNvPr>
            <p:cNvSpPr>
              <a:spLocks/>
            </p:cNvSpPr>
            <p:nvPr/>
          </p:nvSpPr>
          <p:spPr bwMode="auto">
            <a:xfrm>
              <a:off x="-463549" y="3622035"/>
              <a:ext cx="11113" cy="68262"/>
            </a:xfrm>
            <a:custGeom>
              <a:avLst/>
              <a:gdLst>
                <a:gd name="T0" fmla="*/ 5 w 11"/>
                <a:gd name="T1" fmla="*/ 66 h 66"/>
                <a:gd name="T2" fmla="*/ 0 w 11"/>
                <a:gd name="T3" fmla="*/ 61 h 66"/>
                <a:gd name="T4" fmla="*/ 0 w 11"/>
                <a:gd name="T5" fmla="*/ 6 h 66"/>
                <a:gd name="T6" fmla="*/ 5 w 11"/>
                <a:gd name="T7" fmla="*/ 0 h 66"/>
                <a:gd name="T8" fmla="*/ 11 w 11"/>
                <a:gd name="T9" fmla="*/ 6 h 66"/>
                <a:gd name="T10" fmla="*/ 11 w 11"/>
                <a:gd name="T11" fmla="*/ 61 h 66"/>
                <a:gd name="T12" fmla="*/ 5 w 11"/>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1" h="66">
                  <a:moveTo>
                    <a:pt x="5" y="66"/>
                  </a:moveTo>
                  <a:cubicBezTo>
                    <a:pt x="2" y="66"/>
                    <a:pt x="0" y="64"/>
                    <a:pt x="0" y="61"/>
                  </a:cubicBezTo>
                  <a:cubicBezTo>
                    <a:pt x="0" y="6"/>
                    <a:pt x="0" y="6"/>
                    <a:pt x="0" y="6"/>
                  </a:cubicBezTo>
                  <a:cubicBezTo>
                    <a:pt x="0" y="3"/>
                    <a:pt x="2" y="0"/>
                    <a:pt x="5" y="0"/>
                  </a:cubicBezTo>
                  <a:cubicBezTo>
                    <a:pt x="8" y="0"/>
                    <a:pt x="11" y="3"/>
                    <a:pt x="11" y="6"/>
                  </a:cubicBezTo>
                  <a:cubicBezTo>
                    <a:pt x="11" y="61"/>
                    <a:pt x="11" y="61"/>
                    <a:pt x="11" y="61"/>
                  </a:cubicBezTo>
                  <a:cubicBezTo>
                    <a:pt x="11" y="64"/>
                    <a:pt x="8" y="66"/>
                    <a:pt x="5"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3" name="Freeform 1507">
              <a:extLst>
                <a:ext uri="{FF2B5EF4-FFF2-40B4-BE49-F238E27FC236}">
                  <a16:creationId xmlns:a16="http://schemas.microsoft.com/office/drawing/2014/main" id="{2CC2CBA8-7683-2140-FA06-C34569B91F36}"/>
                </a:ext>
              </a:extLst>
            </p:cNvPr>
            <p:cNvSpPr>
              <a:spLocks noEditPoints="1"/>
            </p:cNvSpPr>
            <p:nvPr/>
          </p:nvSpPr>
          <p:spPr bwMode="auto">
            <a:xfrm>
              <a:off x="-428625" y="3399789"/>
              <a:ext cx="239713" cy="177799"/>
            </a:xfrm>
            <a:custGeom>
              <a:avLst/>
              <a:gdLst>
                <a:gd name="T0" fmla="*/ 37 w 231"/>
                <a:gd name="T1" fmla="*/ 171 h 171"/>
                <a:gd name="T2" fmla="*/ 31 w 231"/>
                <a:gd name="T3" fmla="*/ 170 h 171"/>
                <a:gd name="T4" fmla="*/ 23 w 231"/>
                <a:gd name="T5" fmla="*/ 157 h 171"/>
                <a:gd name="T6" fmla="*/ 23 w 231"/>
                <a:gd name="T7" fmla="*/ 140 h 171"/>
                <a:gd name="T8" fmla="*/ 0 w 231"/>
                <a:gd name="T9" fmla="*/ 112 h 171"/>
                <a:gd name="T10" fmla="*/ 0 w 231"/>
                <a:gd name="T11" fmla="*/ 29 h 171"/>
                <a:gd name="T12" fmla="*/ 29 w 231"/>
                <a:gd name="T13" fmla="*/ 0 h 171"/>
                <a:gd name="T14" fmla="*/ 202 w 231"/>
                <a:gd name="T15" fmla="*/ 0 h 171"/>
                <a:gd name="T16" fmla="*/ 231 w 231"/>
                <a:gd name="T17" fmla="*/ 29 h 171"/>
                <a:gd name="T18" fmla="*/ 231 w 231"/>
                <a:gd name="T19" fmla="*/ 112 h 171"/>
                <a:gd name="T20" fmla="*/ 202 w 231"/>
                <a:gd name="T21" fmla="*/ 141 h 171"/>
                <a:gd name="T22" fmla="*/ 79 w 231"/>
                <a:gd name="T23" fmla="*/ 141 h 171"/>
                <a:gd name="T24" fmla="*/ 46 w 231"/>
                <a:gd name="T25" fmla="*/ 168 h 171"/>
                <a:gd name="T26" fmla="*/ 37 w 231"/>
                <a:gd name="T27" fmla="*/ 171 h 171"/>
                <a:gd name="T28" fmla="*/ 29 w 231"/>
                <a:gd name="T29" fmla="*/ 11 h 171"/>
                <a:gd name="T30" fmla="*/ 11 w 231"/>
                <a:gd name="T31" fmla="*/ 29 h 171"/>
                <a:gd name="T32" fmla="*/ 11 w 231"/>
                <a:gd name="T33" fmla="*/ 112 h 171"/>
                <a:gd name="T34" fmla="*/ 29 w 231"/>
                <a:gd name="T35" fmla="*/ 130 h 171"/>
                <a:gd name="T36" fmla="*/ 34 w 231"/>
                <a:gd name="T37" fmla="*/ 135 h 171"/>
                <a:gd name="T38" fmla="*/ 34 w 231"/>
                <a:gd name="T39" fmla="*/ 157 h 171"/>
                <a:gd name="T40" fmla="*/ 36 w 231"/>
                <a:gd name="T41" fmla="*/ 160 h 171"/>
                <a:gd name="T42" fmla="*/ 39 w 231"/>
                <a:gd name="T43" fmla="*/ 159 h 171"/>
                <a:gd name="T44" fmla="*/ 74 w 231"/>
                <a:gd name="T45" fmla="*/ 131 h 171"/>
                <a:gd name="T46" fmla="*/ 77 w 231"/>
                <a:gd name="T47" fmla="*/ 130 h 171"/>
                <a:gd name="T48" fmla="*/ 202 w 231"/>
                <a:gd name="T49" fmla="*/ 130 h 171"/>
                <a:gd name="T50" fmla="*/ 220 w 231"/>
                <a:gd name="T51" fmla="*/ 112 h 171"/>
                <a:gd name="T52" fmla="*/ 220 w 231"/>
                <a:gd name="T53" fmla="*/ 29 h 171"/>
                <a:gd name="T54" fmla="*/ 202 w 231"/>
                <a:gd name="T55" fmla="*/ 11 h 171"/>
                <a:gd name="T56" fmla="*/ 29 w 231"/>
                <a:gd name="T57" fmla="*/ 1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171">
                  <a:moveTo>
                    <a:pt x="37" y="171"/>
                  </a:moveTo>
                  <a:cubicBezTo>
                    <a:pt x="35" y="171"/>
                    <a:pt x="33" y="171"/>
                    <a:pt x="31" y="170"/>
                  </a:cubicBezTo>
                  <a:cubicBezTo>
                    <a:pt x="26" y="167"/>
                    <a:pt x="23" y="163"/>
                    <a:pt x="23" y="157"/>
                  </a:cubicBezTo>
                  <a:cubicBezTo>
                    <a:pt x="23" y="140"/>
                    <a:pt x="23" y="140"/>
                    <a:pt x="23" y="140"/>
                  </a:cubicBezTo>
                  <a:cubicBezTo>
                    <a:pt x="10" y="138"/>
                    <a:pt x="0" y="126"/>
                    <a:pt x="0" y="112"/>
                  </a:cubicBezTo>
                  <a:cubicBezTo>
                    <a:pt x="0" y="29"/>
                    <a:pt x="0" y="29"/>
                    <a:pt x="0" y="29"/>
                  </a:cubicBezTo>
                  <a:cubicBezTo>
                    <a:pt x="0" y="13"/>
                    <a:pt x="13" y="0"/>
                    <a:pt x="29" y="0"/>
                  </a:cubicBezTo>
                  <a:cubicBezTo>
                    <a:pt x="202" y="0"/>
                    <a:pt x="202" y="0"/>
                    <a:pt x="202" y="0"/>
                  </a:cubicBezTo>
                  <a:cubicBezTo>
                    <a:pt x="218" y="0"/>
                    <a:pt x="231" y="13"/>
                    <a:pt x="231" y="29"/>
                  </a:cubicBezTo>
                  <a:cubicBezTo>
                    <a:pt x="231" y="112"/>
                    <a:pt x="231" y="112"/>
                    <a:pt x="231" y="112"/>
                  </a:cubicBezTo>
                  <a:cubicBezTo>
                    <a:pt x="231" y="128"/>
                    <a:pt x="218" y="141"/>
                    <a:pt x="202" y="141"/>
                  </a:cubicBezTo>
                  <a:cubicBezTo>
                    <a:pt x="79" y="141"/>
                    <a:pt x="79" y="141"/>
                    <a:pt x="79" y="141"/>
                  </a:cubicBezTo>
                  <a:cubicBezTo>
                    <a:pt x="46" y="168"/>
                    <a:pt x="46" y="168"/>
                    <a:pt x="46" y="168"/>
                  </a:cubicBezTo>
                  <a:cubicBezTo>
                    <a:pt x="44" y="170"/>
                    <a:pt x="41" y="171"/>
                    <a:pt x="37" y="171"/>
                  </a:cubicBezTo>
                  <a:close/>
                  <a:moveTo>
                    <a:pt x="29" y="11"/>
                  </a:moveTo>
                  <a:cubicBezTo>
                    <a:pt x="19" y="11"/>
                    <a:pt x="11" y="19"/>
                    <a:pt x="11" y="29"/>
                  </a:cubicBezTo>
                  <a:cubicBezTo>
                    <a:pt x="11" y="112"/>
                    <a:pt x="11" y="112"/>
                    <a:pt x="11" y="112"/>
                  </a:cubicBezTo>
                  <a:cubicBezTo>
                    <a:pt x="11" y="122"/>
                    <a:pt x="19" y="130"/>
                    <a:pt x="29" y="130"/>
                  </a:cubicBezTo>
                  <a:cubicBezTo>
                    <a:pt x="32" y="130"/>
                    <a:pt x="34" y="132"/>
                    <a:pt x="34" y="135"/>
                  </a:cubicBezTo>
                  <a:cubicBezTo>
                    <a:pt x="34" y="157"/>
                    <a:pt x="34" y="157"/>
                    <a:pt x="34" y="157"/>
                  </a:cubicBezTo>
                  <a:cubicBezTo>
                    <a:pt x="34" y="159"/>
                    <a:pt x="35" y="160"/>
                    <a:pt x="36" y="160"/>
                  </a:cubicBezTo>
                  <a:cubicBezTo>
                    <a:pt x="37" y="160"/>
                    <a:pt x="38" y="161"/>
                    <a:pt x="39" y="159"/>
                  </a:cubicBezTo>
                  <a:cubicBezTo>
                    <a:pt x="74" y="131"/>
                    <a:pt x="74" y="131"/>
                    <a:pt x="74" y="131"/>
                  </a:cubicBezTo>
                  <a:cubicBezTo>
                    <a:pt x="75" y="130"/>
                    <a:pt x="76" y="130"/>
                    <a:pt x="77" y="130"/>
                  </a:cubicBezTo>
                  <a:cubicBezTo>
                    <a:pt x="202" y="130"/>
                    <a:pt x="202" y="130"/>
                    <a:pt x="202" y="130"/>
                  </a:cubicBezTo>
                  <a:cubicBezTo>
                    <a:pt x="212" y="130"/>
                    <a:pt x="220" y="122"/>
                    <a:pt x="220" y="112"/>
                  </a:cubicBezTo>
                  <a:cubicBezTo>
                    <a:pt x="220" y="29"/>
                    <a:pt x="220" y="29"/>
                    <a:pt x="220" y="29"/>
                  </a:cubicBezTo>
                  <a:cubicBezTo>
                    <a:pt x="220" y="19"/>
                    <a:pt x="212" y="11"/>
                    <a:pt x="202" y="11"/>
                  </a:cubicBezTo>
                  <a:lnTo>
                    <a:pt x="29" y="1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4" name="Freeform 1508">
              <a:extLst>
                <a:ext uri="{FF2B5EF4-FFF2-40B4-BE49-F238E27FC236}">
                  <a16:creationId xmlns:a16="http://schemas.microsoft.com/office/drawing/2014/main" id="{CBD25756-E79A-D05B-685E-778BDEB5110C}"/>
                </a:ext>
              </a:extLst>
            </p:cNvPr>
            <p:cNvSpPr>
              <a:spLocks/>
            </p:cNvSpPr>
            <p:nvPr/>
          </p:nvSpPr>
          <p:spPr bwMode="auto">
            <a:xfrm>
              <a:off x="-390526" y="3450566"/>
              <a:ext cx="93663" cy="11113"/>
            </a:xfrm>
            <a:custGeom>
              <a:avLst/>
              <a:gdLst>
                <a:gd name="T0" fmla="*/ 85 w 90"/>
                <a:gd name="T1" fmla="*/ 11 h 11"/>
                <a:gd name="T2" fmla="*/ 6 w 90"/>
                <a:gd name="T3" fmla="*/ 11 h 11"/>
                <a:gd name="T4" fmla="*/ 0 w 90"/>
                <a:gd name="T5" fmla="*/ 6 h 11"/>
                <a:gd name="T6" fmla="*/ 6 w 90"/>
                <a:gd name="T7" fmla="*/ 0 h 11"/>
                <a:gd name="T8" fmla="*/ 85 w 90"/>
                <a:gd name="T9" fmla="*/ 0 h 11"/>
                <a:gd name="T10" fmla="*/ 90 w 90"/>
                <a:gd name="T11" fmla="*/ 6 h 11"/>
                <a:gd name="T12" fmla="*/ 85 w 90"/>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5" y="11"/>
                  </a:moveTo>
                  <a:cubicBezTo>
                    <a:pt x="6" y="11"/>
                    <a:pt x="6" y="11"/>
                    <a:pt x="6" y="11"/>
                  </a:cubicBezTo>
                  <a:cubicBezTo>
                    <a:pt x="3" y="11"/>
                    <a:pt x="0" y="9"/>
                    <a:pt x="0" y="6"/>
                  </a:cubicBezTo>
                  <a:cubicBezTo>
                    <a:pt x="0" y="3"/>
                    <a:pt x="3" y="0"/>
                    <a:pt x="6" y="0"/>
                  </a:cubicBezTo>
                  <a:cubicBezTo>
                    <a:pt x="85" y="0"/>
                    <a:pt x="85" y="0"/>
                    <a:pt x="85" y="0"/>
                  </a:cubicBezTo>
                  <a:cubicBezTo>
                    <a:pt x="88" y="0"/>
                    <a:pt x="90" y="3"/>
                    <a:pt x="90" y="6"/>
                  </a:cubicBezTo>
                  <a:cubicBezTo>
                    <a:pt x="90" y="9"/>
                    <a:pt x="88" y="11"/>
                    <a:pt x="8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5" name="Freeform 1509">
              <a:extLst>
                <a:ext uri="{FF2B5EF4-FFF2-40B4-BE49-F238E27FC236}">
                  <a16:creationId xmlns:a16="http://schemas.microsoft.com/office/drawing/2014/main" id="{49220EFC-E934-6196-9EFE-F050EA418D81}"/>
                </a:ext>
              </a:extLst>
            </p:cNvPr>
            <p:cNvSpPr>
              <a:spLocks/>
            </p:cNvSpPr>
            <p:nvPr/>
          </p:nvSpPr>
          <p:spPr bwMode="auto">
            <a:xfrm>
              <a:off x="-390525" y="3482355"/>
              <a:ext cx="163513" cy="12700"/>
            </a:xfrm>
            <a:custGeom>
              <a:avLst/>
              <a:gdLst>
                <a:gd name="T0" fmla="*/ 151 w 157"/>
                <a:gd name="T1" fmla="*/ 11 h 11"/>
                <a:gd name="T2" fmla="*/ 6 w 157"/>
                <a:gd name="T3" fmla="*/ 11 h 11"/>
                <a:gd name="T4" fmla="*/ 0 w 157"/>
                <a:gd name="T5" fmla="*/ 5 h 11"/>
                <a:gd name="T6" fmla="*/ 6 w 157"/>
                <a:gd name="T7" fmla="*/ 0 h 11"/>
                <a:gd name="T8" fmla="*/ 151 w 157"/>
                <a:gd name="T9" fmla="*/ 0 h 11"/>
                <a:gd name="T10" fmla="*/ 157 w 157"/>
                <a:gd name="T11" fmla="*/ 5 h 11"/>
                <a:gd name="T12" fmla="*/ 151 w 15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7" h="11">
                  <a:moveTo>
                    <a:pt x="151" y="11"/>
                  </a:moveTo>
                  <a:cubicBezTo>
                    <a:pt x="6" y="11"/>
                    <a:pt x="6" y="11"/>
                    <a:pt x="6" y="11"/>
                  </a:cubicBezTo>
                  <a:cubicBezTo>
                    <a:pt x="3" y="11"/>
                    <a:pt x="0" y="9"/>
                    <a:pt x="0" y="5"/>
                  </a:cubicBezTo>
                  <a:cubicBezTo>
                    <a:pt x="0" y="2"/>
                    <a:pt x="3" y="0"/>
                    <a:pt x="6" y="0"/>
                  </a:cubicBezTo>
                  <a:cubicBezTo>
                    <a:pt x="151" y="0"/>
                    <a:pt x="151" y="0"/>
                    <a:pt x="151" y="0"/>
                  </a:cubicBezTo>
                  <a:cubicBezTo>
                    <a:pt x="154" y="0"/>
                    <a:pt x="157" y="2"/>
                    <a:pt x="157" y="5"/>
                  </a:cubicBezTo>
                  <a:cubicBezTo>
                    <a:pt x="157" y="9"/>
                    <a:pt x="154" y="11"/>
                    <a:pt x="151"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246" name="Shape56_20200717_142846">
            <a:extLst>
              <a:ext uri="{FF2B5EF4-FFF2-40B4-BE49-F238E27FC236}">
                <a16:creationId xmlns:a16="http://schemas.microsoft.com/office/drawing/2014/main" id="{0A1B3D75-25E8-1A59-7A56-A90567EE9AA5}"/>
              </a:ext>
            </a:extLst>
          </p:cNvPr>
          <p:cNvGrpSpPr>
            <a:grpSpLocks noChangeAspect="1"/>
          </p:cNvGrpSpPr>
          <p:nvPr/>
        </p:nvGrpSpPr>
        <p:grpSpPr>
          <a:xfrm>
            <a:off x="5766674" y="2588015"/>
            <a:ext cx="626093" cy="482162"/>
            <a:chOff x="-3560767" y="2591783"/>
            <a:chExt cx="414335" cy="319086"/>
          </a:xfrm>
          <a:solidFill>
            <a:schemeClr val="accent1"/>
          </a:solidFill>
        </p:grpSpPr>
        <p:sp>
          <p:nvSpPr>
            <p:cNvPr id="247" name="Freeform 1558">
              <a:extLst>
                <a:ext uri="{FF2B5EF4-FFF2-40B4-BE49-F238E27FC236}">
                  <a16:creationId xmlns:a16="http://schemas.microsoft.com/office/drawing/2014/main" id="{721AE87A-F851-E4F2-E753-B68844B03EFA}"/>
                </a:ext>
              </a:extLst>
            </p:cNvPr>
            <p:cNvSpPr>
              <a:spLocks/>
            </p:cNvSpPr>
            <p:nvPr/>
          </p:nvSpPr>
          <p:spPr bwMode="auto">
            <a:xfrm>
              <a:off x="-3560767" y="2745772"/>
              <a:ext cx="153988" cy="87313"/>
            </a:xfrm>
            <a:custGeom>
              <a:avLst/>
              <a:gdLst>
                <a:gd name="T0" fmla="*/ 142 w 148"/>
                <a:gd name="T1" fmla="*/ 84 h 84"/>
                <a:gd name="T2" fmla="*/ 137 w 148"/>
                <a:gd name="T3" fmla="*/ 79 h 84"/>
                <a:gd name="T4" fmla="*/ 137 w 148"/>
                <a:gd name="T5" fmla="*/ 36 h 84"/>
                <a:gd name="T6" fmla="*/ 112 w 148"/>
                <a:gd name="T7" fmla="*/ 11 h 84"/>
                <a:gd name="T8" fmla="*/ 35 w 148"/>
                <a:gd name="T9" fmla="*/ 11 h 84"/>
                <a:gd name="T10" fmla="*/ 10 w 148"/>
                <a:gd name="T11" fmla="*/ 36 h 84"/>
                <a:gd name="T12" fmla="*/ 10 w 148"/>
                <a:gd name="T13" fmla="*/ 79 h 84"/>
                <a:gd name="T14" fmla="*/ 5 w 148"/>
                <a:gd name="T15" fmla="*/ 84 h 84"/>
                <a:gd name="T16" fmla="*/ 0 w 148"/>
                <a:gd name="T17" fmla="*/ 79 h 84"/>
                <a:gd name="T18" fmla="*/ 0 w 148"/>
                <a:gd name="T19" fmla="*/ 36 h 84"/>
                <a:gd name="T20" fmla="*/ 35 w 148"/>
                <a:gd name="T21" fmla="*/ 0 h 84"/>
                <a:gd name="T22" fmla="*/ 112 w 148"/>
                <a:gd name="T23" fmla="*/ 0 h 84"/>
                <a:gd name="T24" fmla="*/ 148 w 148"/>
                <a:gd name="T25" fmla="*/ 36 h 84"/>
                <a:gd name="T26" fmla="*/ 148 w 148"/>
                <a:gd name="T27" fmla="*/ 79 h 84"/>
                <a:gd name="T28" fmla="*/ 142 w 148"/>
                <a:gd name="T2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84">
                  <a:moveTo>
                    <a:pt x="142" y="84"/>
                  </a:moveTo>
                  <a:cubicBezTo>
                    <a:pt x="139" y="84"/>
                    <a:pt x="137" y="82"/>
                    <a:pt x="137" y="79"/>
                  </a:cubicBezTo>
                  <a:cubicBezTo>
                    <a:pt x="137" y="36"/>
                    <a:pt x="137" y="36"/>
                    <a:pt x="137" y="36"/>
                  </a:cubicBezTo>
                  <a:cubicBezTo>
                    <a:pt x="137" y="22"/>
                    <a:pt x="125" y="11"/>
                    <a:pt x="112" y="11"/>
                  </a:cubicBezTo>
                  <a:cubicBezTo>
                    <a:pt x="35" y="11"/>
                    <a:pt x="35" y="11"/>
                    <a:pt x="35" y="11"/>
                  </a:cubicBezTo>
                  <a:cubicBezTo>
                    <a:pt x="22" y="11"/>
                    <a:pt x="10" y="22"/>
                    <a:pt x="10" y="36"/>
                  </a:cubicBezTo>
                  <a:cubicBezTo>
                    <a:pt x="10" y="79"/>
                    <a:pt x="10" y="79"/>
                    <a:pt x="10" y="79"/>
                  </a:cubicBezTo>
                  <a:cubicBezTo>
                    <a:pt x="10" y="82"/>
                    <a:pt x="8" y="84"/>
                    <a:pt x="5" y="84"/>
                  </a:cubicBezTo>
                  <a:cubicBezTo>
                    <a:pt x="2" y="84"/>
                    <a:pt x="0" y="82"/>
                    <a:pt x="0" y="79"/>
                  </a:cubicBezTo>
                  <a:cubicBezTo>
                    <a:pt x="0" y="36"/>
                    <a:pt x="0" y="36"/>
                    <a:pt x="0" y="36"/>
                  </a:cubicBezTo>
                  <a:cubicBezTo>
                    <a:pt x="0" y="16"/>
                    <a:pt x="16" y="0"/>
                    <a:pt x="35" y="0"/>
                  </a:cubicBezTo>
                  <a:cubicBezTo>
                    <a:pt x="112" y="0"/>
                    <a:pt x="112" y="0"/>
                    <a:pt x="112" y="0"/>
                  </a:cubicBezTo>
                  <a:cubicBezTo>
                    <a:pt x="131" y="0"/>
                    <a:pt x="148" y="16"/>
                    <a:pt x="148" y="36"/>
                  </a:cubicBezTo>
                  <a:cubicBezTo>
                    <a:pt x="148" y="79"/>
                    <a:pt x="148" y="79"/>
                    <a:pt x="148" y="79"/>
                  </a:cubicBezTo>
                  <a:cubicBezTo>
                    <a:pt x="148" y="82"/>
                    <a:pt x="145" y="84"/>
                    <a:pt x="142"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8" name="Freeform 1559">
              <a:extLst>
                <a:ext uri="{FF2B5EF4-FFF2-40B4-BE49-F238E27FC236}">
                  <a16:creationId xmlns:a16="http://schemas.microsoft.com/office/drawing/2014/main" id="{1867B556-2BFC-78C3-8A6B-657CF7884855}"/>
                </a:ext>
              </a:extLst>
            </p:cNvPr>
            <p:cNvSpPr>
              <a:spLocks noEditPoints="1"/>
            </p:cNvSpPr>
            <p:nvPr/>
          </p:nvSpPr>
          <p:spPr bwMode="auto">
            <a:xfrm>
              <a:off x="-3517905" y="2669572"/>
              <a:ext cx="66675" cy="65088"/>
            </a:xfrm>
            <a:custGeom>
              <a:avLst/>
              <a:gdLst>
                <a:gd name="T0" fmla="*/ 32 w 63"/>
                <a:gd name="T1" fmla="*/ 62 h 62"/>
                <a:gd name="T2" fmla="*/ 0 w 63"/>
                <a:gd name="T3" fmla="*/ 31 h 62"/>
                <a:gd name="T4" fmla="*/ 32 w 63"/>
                <a:gd name="T5" fmla="*/ 0 h 62"/>
                <a:gd name="T6" fmla="*/ 63 w 63"/>
                <a:gd name="T7" fmla="*/ 31 h 62"/>
                <a:gd name="T8" fmla="*/ 32 w 63"/>
                <a:gd name="T9" fmla="*/ 62 h 62"/>
                <a:gd name="T10" fmla="*/ 32 w 63"/>
                <a:gd name="T11" fmla="*/ 11 h 62"/>
                <a:gd name="T12" fmla="*/ 11 w 63"/>
                <a:gd name="T13" fmla="*/ 31 h 62"/>
                <a:gd name="T14" fmla="*/ 32 w 63"/>
                <a:gd name="T15" fmla="*/ 51 h 62"/>
                <a:gd name="T16" fmla="*/ 52 w 63"/>
                <a:gd name="T17" fmla="*/ 31 h 62"/>
                <a:gd name="T18" fmla="*/ 32 w 63"/>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32" y="62"/>
                  </a:moveTo>
                  <a:cubicBezTo>
                    <a:pt x="14" y="62"/>
                    <a:pt x="0" y="48"/>
                    <a:pt x="0" y="31"/>
                  </a:cubicBezTo>
                  <a:cubicBezTo>
                    <a:pt x="0" y="14"/>
                    <a:pt x="14" y="0"/>
                    <a:pt x="32" y="0"/>
                  </a:cubicBezTo>
                  <a:cubicBezTo>
                    <a:pt x="49" y="0"/>
                    <a:pt x="63" y="14"/>
                    <a:pt x="63" y="31"/>
                  </a:cubicBezTo>
                  <a:cubicBezTo>
                    <a:pt x="63" y="48"/>
                    <a:pt x="49" y="62"/>
                    <a:pt x="32" y="62"/>
                  </a:cubicBezTo>
                  <a:close/>
                  <a:moveTo>
                    <a:pt x="32" y="11"/>
                  </a:moveTo>
                  <a:cubicBezTo>
                    <a:pt x="20" y="11"/>
                    <a:pt x="11" y="20"/>
                    <a:pt x="11" y="31"/>
                  </a:cubicBezTo>
                  <a:cubicBezTo>
                    <a:pt x="11" y="42"/>
                    <a:pt x="20" y="51"/>
                    <a:pt x="32" y="51"/>
                  </a:cubicBezTo>
                  <a:cubicBezTo>
                    <a:pt x="43" y="51"/>
                    <a:pt x="52" y="42"/>
                    <a:pt x="52" y="31"/>
                  </a:cubicBezTo>
                  <a:cubicBezTo>
                    <a:pt x="52" y="20"/>
                    <a:pt x="43" y="11"/>
                    <a:pt x="3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49" name="Freeform 1560">
              <a:extLst>
                <a:ext uri="{FF2B5EF4-FFF2-40B4-BE49-F238E27FC236}">
                  <a16:creationId xmlns:a16="http://schemas.microsoft.com/office/drawing/2014/main" id="{BD69C908-FCEE-26A6-E6A8-1C46B18EA039}"/>
                </a:ext>
              </a:extLst>
            </p:cNvPr>
            <p:cNvSpPr>
              <a:spLocks/>
            </p:cNvSpPr>
            <p:nvPr/>
          </p:nvSpPr>
          <p:spPr bwMode="auto">
            <a:xfrm>
              <a:off x="-3532193" y="2782285"/>
              <a:ext cx="11113" cy="50800"/>
            </a:xfrm>
            <a:custGeom>
              <a:avLst/>
              <a:gdLst>
                <a:gd name="T0" fmla="*/ 5 w 11"/>
                <a:gd name="T1" fmla="*/ 49 h 49"/>
                <a:gd name="T2" fmla="*/ 0 w 11"/>
                <a:gd name="T3" fmla="*/ 44 h 49"/>
                <a:gd name="T4" fmla="*/ 0 w 11"/>
                <a:gd name="T5" fmla="*/ 6 h 49"/>
                <a:gd name="T6" fmla="*/ 5 w 11"/>
                <a:gd name="T7" fmla="*/ 0 h 49"/>
                <a:gd name="T8" fmla="*/ 11 w 11"/>
                <a:gd name="T9" fmla="*/ 6 h 49"/>
                <a:gd name="T10" fmla="*/ 11 w 11"/>
                <a:gd name="T11" fmla="*/ 44 h 49"/>
                <a:gd name="T12" fmla="*/ 5 w 11"/>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1" h="49">
                  <a:moveTo>
                    <a:pt x="5" y="49"/>
                  </a:moveTo>
                  <a:cubicBezTo>
                    <a:pt x="2" y="49"/>
                    <a:pt x="0" y="47"/>
                    <a:pt x="0" y="44"/>
                  </a:cubicBezTo>
                  <a:cubicBezTo>
                    <a:pt x="0" y="6"/>
                    <a:pt x="0" y="6"/>
                    <a:pt x="0" y="6"/>
                  </a:cubicBezTo>
                  <a:cubicBezTo>
                    <a:pt x="0" y="3"/>
                    <a:pt x="2" y="0"/>
                    <a:pt x="5" y="0"/>
                  </a:cubicBezTo>
                  <a:cubicBezTo>
                    <a:pt x="8" y="0"/>
                    <a:pt x="11" y="3"/>
                    <a:pt x="11" y="6"/>
                  </a:cubicBezTo>
                  <a:cubicBezTo>
                    <a:pt x="11" y="44"/>
                    <a:pt x="11" y="44"/>
                    <a:pt x="11" y="44"/>
                  </a:cubicBezTo>
                  <a:cubicBezTo>
                    <a:pt x="11" y="47"/>
                    <a:pt x="8" y="49"/>
                    <a:pt x="5"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0" name="Freeform 1561">
              <a:extLst>
                <a:ext uri="{FF2B5EF4-FFF2-40B4-BE49-F238E27FC236}">
                  <a16:creationId xmlns:a16="http://schemas.microsoft.com/office/drawing/2014/main" id="{7E7F8A0C-0EE2-14B3-143D-6E51C905B8F2}"/>
                </a:ext>
              </a:extLst>
            </p:cNvPr>
            <p:cNvSpPr>
              <a:spLocks/>
            </p:cNvSpPr>
            <p:nvPr/>
          </p:nvSpPr>
          <p:spPr bwMode="auto">
            <a:xfrm>
              <a:off x="-3449643" y="2782285"/>
              <a:ext cx="12700" cy="50800"/>
            </a:xfrm>
            <a:custGeom>
              <a:avLst/>
              <a:gdLst>
                <a:gd name="T0" fmla="*/ 6 w 11"/>
                <a:gd name="T1" fmla="*/ 49 h 49"/>
                <a:gd name="T2" fmla="*/ 0 w 11"/>
                <a:gd name="T3" fmla="*/ 44 h 49"/>
                <a:gd name="T4" fmla="*/ 0 w 11"/>
                <a:gd name="T5" fmla="*/ 6 h 49"/>
                <a:gd name="T6" fmla="*/ 6 w 11"/>
                <a:gd name="T7" fmla="*/ 0 h 49"/>
                <a:gd name="T8" fmla="*/ 11 w 11"/>
                <a:gd name="T9" fmla="*/ 6 h 49"/>
                <a:gd name="T10" fmla="*/ 11 w 11"/>
                <a:gd name="T11" fmla="*/ 44 h 49"/>
                <a:gd name="T12" fmla="*/ 6 w 11"/>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1" h="49">
                  <a:moveTo>
                    <a:pt x="6" y="49"/>
                  </a:moveTo>
                  <a:cubicBezTo>
                    <a:pt x="3" y="49"/>
                    <a:pt x="0" y="47"/>
                    <a:pt x="0" y="44"/>
                  </a:cubicBezTo>
                  <a:cubicBezTo>
                    <a:pt x="0" y="6"/>
                    <a:pt x="0" y="6"/>
                    <a:pt x="0" y="6"/>
                  </a:cubicBezTo>
                  <a:cubicBezTo>
                    <a:pt x="0" y="3"/>
                    <a:pt x="3" y="0"/>
                    <a:pt x="6" y="0"/>
                  </a:cubicBezTo>
                  <a:cubicBezTo>
                    <a:pt x="9" y="0"/>
                    <a:pt x="11" y="3"/>
                    <a:pt x="11" y="6"/>
                  </a:cubicBezTo>
                  <a:cubicBezTo>
                    <a:pt x="11" y="44"/>
                    <a:pt x="11" y="44"/>
                    <a:pt x="11" y="44"/>
                  </a:cubicBezTo>
                  <a:cubicBezTo>
                    <a:pt x="11" y="47"/>
                    <a:pt x="9" y="49"/>
                    <a:pt x="6"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1" name="Freeform 1562">
              <a:extLst>
                <a:ext uri="{FF2B5EF4-FFF2-40B4-BE49-F238E27FC236}">
                  <a16:creationId xmlns:a16="http://schemas.microsoft.com/office/drawing/2014/main" id="{5B99ED2A-9FFB-167F-724B-2E735C2E6B2D}"/>
                </a:ext>
              </a:extLst>
            </p:cNvPr>
            <p:cNvSpPr>
              <a:spLocks/>
            </p:cNvSpPr>
            <p:nvPr/>
          </p:nvSpPr>
          <p:spPr bwMode="auto">
            <a:xfrm>
              <a:off x="-3300420" y="2745772"/>
              <a:ext cx="153988" cy="87313"/>
            </a:xfrm>
            <a:custGeom>
              <a:avLst/>
              <a:gdLst>
                <a:gd name="T0" fmla="*/ 143 w 148"/>
                <a:gd name="T1" fmla="*/ 84 h 84"/>
                <a:gd name="T2" fmla="*/ 137 w 148"/>
                <a:gd name="T3" fmla="*/ 79 h 84"/>
                <a:gd name="T4" fmla="*/ 137 w 148"/>
                <a:gd name="T5" fmla="*/ 36 h 84"/>
                <a:gd name="T6" fmla="*/ 112 w 148"/>
                <a:gd name="T7" fmla="*/ 11 h 84"/>
                <a:gd name="T8" fmla="*/ 36 w 148"/>
                <a:gd name="T9" fmla="*/ 11 h 84"/>
                <a:gd name="T10" fmla="*/ 11 w 148"/>
                <a:gd name="T11" fmla="*/ 36 h 84"/>
                <a:gd name="T12" fmla="*/ 11 w 148"/>
                <a:gd name="T13" fmla="*/ 79 h 84"/>
                <a:gd name="T14" fmla="*/ 6 w 148"/>
                <a:gd name="T15" fmla="*/ 84 h 84"/>
                <a:gd name="T16" fmla="*/ 0 w 148"/>
                <a:gd name="T17" fmla="*/ 79 h 84"/>
                <a:gd name="T18" fmla="*/ 0 w 148"/>
                <a:gd name="T19" fmla="*/ 36 h 84"/>
                <a:gd name="T20" fmla="*/ 36 w 148"/>
                <a:gd name="T21" fmla="*/ 0 h 84"/>
                <a:gd name="T22" fmla="*/ 112 w 148"/>
                <a:gd name="T23" fmla="*/ 0 h 84"/>
                <a:gd name="T24" fmla="*/ 148 w 148"/>
                <a:gd name="T25" fmla="*/ 36 h 84"/>
                <a:gd name="T26" fmla="*/ 148 w 148"/>
                <a:gd name="T27" fmla="*/ 79 h 84"/>
                <a:gd name="T28" fmla="*/ 143 w 148"/>
                <a:gd name="T2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84">
                  <a:moveTo>
                    <a:pt x="143" y="84"/>
                  </a:moveTo>
                  <a:cubicBezTo>
                    <a:pt x="140" y="84"/>
                    <a:pt x="137" y="82"/>
                    <a:pt x="137" y="79"/>
                  </a:cubicBezTo>
                  <a:cubicBezTo>
                    <a:pt x="137" y="36"/>
                    <a:pt x="137" y="36"/>
                    <a:pt x="137" y="36"/>
                  </a:cubicBezTo>
                  <a:cubicBezTo>
                    <a:pt x="137" y="22"/>
                    <a:pt x="126" y="11"/>
                    <a:pt x="112" y="11"/>
                  </a:cubicBezTo>
                  <a:cubicBezTo>
                    <a:pt x="36" y="11"/>
                    <a:pt x="36" y="11"/>
                    <a:pt x="36" y="11"/>
                  </a:cubicBezTo>
                  <a:cubicBezTo>
                    <a:pt x="22" y="11"/>
                    <a:pt x="11" y="22"/>
                    <a:pt x="11" y="36"/>
                  </a:cubicBezTo>
                  <a:cubicBezTo>
                    <a:pt x="11" y="79"/>
                    <a:pt x="11" y="79"/>
                    <a:pt x="11" y="79"/>
                  </a:cubicBezTo>
                  <a:cubicBezTo>
                    <a:pt x="11" y="82"/>
                    <a:pt x="9" y="84"/>
                    <a:pt x="6" y="84"/>
                  </a:cubicBezTo>
                  <a:cubicBezTo>
                    <a:pt x="3" y="84"/>
                    <a:pt x="0" y="82"/>
                    <a:pt x="0" y="79"/>
                  </a:cubicBezTo>
                  <a:cubicBezTo>
                    <a:pt x="0" y="36"/>
                    <a:pt x="0" y="36"/>
                    <a:pt x="0" y="36"/>
                  </a:cubicBezTo>
                  <a:cubicBezTo>
                    <a:pt x="0" y="16"/>
                    <a:pt x="16" y="0"/>
                    <a:pt x="36" y="0"/>
                  </a:cubicBezTo>
                  <a:cubicBezTo>
                    <a:pt x="112" y="0"/>
                    <a:pt x="112" y="0"/>
                    <a:pt x="112" y="0"/>
                  </a:cubicBezTo>
                  <a:cubicBezTo>
                    <a:pt x="132" y="0"/>
                    <a:pt x="148" y="16"/>
                    <a:pt x="148" y="36"/>
                  </a:cubicBezTo>
                  <a:cubicBezTo>
                    <a:pt x="148" y="79"/>
                    <a:pt x="148" y="79"/>
                    <a:pt x="148" y="79"/>
                  </a:cubicBezTo>
                  <a:cubicBezTo>
                    <a:pt x="148" y="82"/>
                    <a:pt x="146" y="84"/>
                    <a:pt x="143"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2" name="Freeform 1563">
              <a:extLst>
                <a:ext uri="{FF2B5EF4-FFF2-40B4-BE49-F238E27FC236}">
                  <a16:creationId xmlns:a16="http://schemas.microsoft.com/office/drawing/2014/main" id="{9E9EBBBC-ADBD-3DB1-189C-B8FBCA82A7B1}"/>
                </a:ext>
              </a:extLst>
            </p:cNvPr>
            <p:cNvSpPr>
              <a:spLocks noEditPoints="1"/>
            </p:cNvSpPr>
            <p:nvPr/>
          </p:nvSpPr>
          <p:spPr bwMode="auto">
            <a:xfrm>
              <a:off x="-3255970" y="2669572"/>
              <a:ext cx="65088" cy="65088"/>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3" name="Freeform 1564">
              <a:extLst>
                <a:ext uri="{FF2B5EF4-FFF2-40B4-BE49-F238E27FC236}">
                  <a16:creationId xmlns:a16="http://schemas.microsoft.com/office/drawing/2014/main" id="{7B0A42D1-B534-CF39-4974-2AE68A86807C}"/>
                </a:ext>
              </a:extLst>
            </p:cNvPr>
            <p:cNvSpPr>
              <a:spLocks/>
            </p:cNvSpPr>
            <p:nvPr/>
          </p:nvSpPr>
          <p:spPr bwMode="auto">
            <a:xfrm>
              <a:off x="-3271845" y="2782285"/>
              <a:ext cx="11113" cy="50800"/>
            </a:xfrm>
            <a:custGeom>
              <a:avLst/>
              <a:gdLst>
                <a:gd name="T0" fmla="*/ 6 w 11"/>
                <a:gd name="T1" fmla="*/ 49 h 49"/>
                <a:gd name="T2" fmla="*/ 0 w 11"/>
                <a:gd name="T3" fmla="*/ 44 h 49"/>
                <a:gd name="T4" fmla="*/ 0 w 11"/>
                <a:gd name="T5" fmla="*/ 6 h 49"/>
                <a:gd name="T6" fmla="*/ 6 w 11"/>
                <a:gd name="T7" fmla="*/ 0 h 49"/>
                <a:gd name="T8" fmla="*/ 11 w 11"/>
                <a:gd name="T9" fmla="*/ 6 h 49"/>
                <a:gd name="T10" fmla="*/ 11 w 11"/>
                <a:gd name="T11" fmla="*/ 44 h 49"/>
                <a:gd name="T12" fmla="*/ 6 w 11"/>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1" h="49">
                  <a:moveTo>
                    <a:pt x="6" y="49"/>
                  </a:moveTo>
                  <a:cubicBezTo>
                    <a:pt x="3" y="49"/>
                    <a:pt x="0" y="47"/>
                    <a:pt x="0" y="44"/>
                  </a:cubicBezTo>
                  <a:cubicBezTo>
                    <a:pt x="0" y="6"/>
                    <a:pt x="0" y="6"/>
                    <a:pt x="0" y="6"/>
                  </a:cubicBezTo>
                  <a:cubicBezTo>
                    <a:pt x="0" y="3"/>
                    <a:pt x="3" y="0"/>
                    <a:pt x="6" y="0"/>
                  </a:cubicBezTo>
                  <a:cubicBezTo>
                    <a:pt x="9" y="0"/>
                    <a:pt x="11" y="3"/>
                    <a:pt x="11" y="6"/>
                  </a:cubicBezTo>
                  <a:cubicBezTo>
                    <a:pt x="11" y="44"/>
                    <a:pt x="11" y="44"/>
                    <a:pt x="11" y="44"/>
                  </a:cubicBezTo>
                  <a:cubicBezTo>
                    <a:pt x="11" y="47"/>
                    <a:pt x="9" y="49"/>
                    <a:pt x="6"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4" name="Freeform 1565">
              <a:extLst>
                <a:ext uri="{FF2B5EF4-FFF2-40B4-BE49-F238E27FC236}">
                  <a16:creationId xmlns:a16="http://schemas.microsoft.com/office/drawing/2014/main" id="{30EF849A-0F29-0232-5AAF-8C4328F08A48}"/>
                </a:ext>
              </a:extLst>
            </p:cNvPr>
            <p:cNvSpPr>
              <a:spLocks/>
            </p:cNvSpPr>
            <p:nvPr/>
          </p:nvSpPr>
          <p:spPr bwMode="auto">
            <a:xfrm>
              <a:off x="-3187708" y="2782285"/>
              <a:ext cx="11113" cy="50800"/>
            </a:xfrm>
            <a:custGeom>
              <a:avLst/>
              <a:gdLst>
                <a:gd name="T0" fmla="*/ 5 w 11"/>
                <a:gd name="T1" fmla="*/ 49 h 49"/>
                <a:gd name="T2" fmla="*/ 0 w 11"/>
                <a:gd name="T3" fmla="*/ 44 h 49"/>
                <a:gd name="T4" fmla="*/ 0 w 11"/>
                <a:gd name="T5" fmla="*/ 6 h 49"/>
                <a:gd name="T6" fmla="*/ 5 w 11"/>
                <a:gd name="T7" fmla="*/ 0 h 49"/>
                <a:gd name="T8" fmla="*/ 11 w 11"/>
                <a:gd name="T9" fmla="*/ 6 h 49"/>
                <a:gd name="T10" fmla="*/ 11 w 11"/>
                <a:gd name="T11" fmla="*/ 44 h 49"/>
                <a:gd name="T12" fmla="*/ 5 w 11"/>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1" h="49">
                  <a:moveTo>
                    <a:pt x="5" y="49"/>
                  </a:moveTo>
                  <a:cubicBezTo>
                    <a:pt x="2" y="49"/>
                    <a:pt x="0" y="47"/>
                    <a:pt x="0" y="44"/>
                  </a:cubicBezTo>
                  <a:cubicBezTo>
                    <a:pt x="0" y="6"/>
                    <a:pt x="0" y="6"/>
                    <a:pt x="0" y="6"/>
                  </a:cubicBezTo>
                  <a:cubicBezTo>
                    <a:pt x="0" y="3"/>
                    <a:pt x="2" y="0"/>
                    <a:pt x="5" y="0"/>
                  </a:cubicBezTo>
                  <a:cubicBezTo>
                    <a:pt x="8" y="0"/>
                    <a:pt x="11" y="3"/>
                    <a:pt x="11" y="6"/>
                  </a:cubicBezTo>
                  <a:cubicBezTo>
                    <a:pt x="11" y="44"/>
                    <a:pt x="11" y="44"/>
                    <a:pt x="11" y="44"/>
                  </a:cubicBezTo>
                  <a:cubicBezTo>
                    <a:pt x="11" y="47"/>
                    <a:pt x="8" y="49"/>
                    <a:pt x="5"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5" name="Freeform 1566">
              <a:extLst>
                <a:ext uri="{FF2B5EF4-FFF2-40B4-BE49-F238E27FC236}">
                  <a16:creationId xmlns:a16="http://schemas.microsoft.com/office/drawing/2014/main" id="{7BC6E58E-E0F6-4C11-A996-702DE02A17AD}"/>
                </a:ext>
              </a:extLst>
            </p:cNvPr>
            <p:cNvSpPr>
              <a:spLocks/>
            </p:cNvSpPr>
            <p:nvPr/>
          </p:nvSpPr>
          <p:spPr bwMode="auto">
            <a:xfrm>
              <a:off x="-3452821" y="2591783"/>
              <a:ext cx="201613" cy="47625"/>
            </a:xfrm>
            <a:custGeom>
              <a:avLst/>
              <a:gdLst>
                <a:gd name="T0" fmla="*/ 6 w 195"/>
                <a:gd name="T1" fmla="*/ 46 h 47"/>
                <a:gd name="T2" fmla="*/ 2 w 195"/>
                <a:gd name="T3" fmla="*/ 44 h 47"/>
                <a:gd name="T4" fmla="*/ 2 w 195"/>
                <a:gd name="T5" fmla="*/ 37 h 47"/>
                <a:gd name="T6" fmla="*/ 97 w 195"/>
                <a:gd name="T7" fmla="*/ 0 h 47"/>
                <a:gd name="T8" fmla="*/ 192 w 195"/>
                <a:gd name="T9" fmla="*/ 37 h 47"/>
                <a:gd name="T10" fmla="*/ 193 w 195"/>
                <a:gd name="T11" fmla="*/ 44 h 47"/>
                <a:gd name="T12" fmla="*/ 185 w 195"/>
                <a:gd name="T13" fmla="*/ 45 h 47"/>
                <a:gd name="T14" fmla="*/ 97 w 195"/>
                <a:gd name="T15" fmla="*/ 11 h 47"/>
                <a:gd name="T16" fmla="*/ 9 w 195"/>
                <a:gd name="T17" fmla="*/ 45 h 47"/>
                <a:gd name="T18" fmla="*/ 6 w 195"/>
                <a:gd name="T1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47">
                  <a:moveTo>
                    <a:pt x="6" y="46"/>
                  </a:moveTo>
                  <a:cubicBezTo>
                    <a:pt x="4" y="46"/>
                    <a:pt x="3" y="46"/>
                    <a:pt x="2" y="44"/>
                  </a:cubicBezTo>
                  <a:cubicBezTo>
                    <a:pt x="0" y="42"/>
                    <a:pt x="0" y="39"/>
                    <a:pt x="2" y="37"/>
                  </a:cubicBezTo>
                  <a:cubicBezTo>
                    <a:pt x="28" y="13"/>
                    <a:pt x="62" y="0"/>
                    <a:pt x="97" y="0"/>
                  </a:cubicBezTo>
                  <a:cubicBezTo>
                    <a:pt x="132" y="0"/>
                    <a:pt x="166" y="13"/>
                    <a:pt x="192" y="37"/>
                  </a:cubicBezTo>
                  <a:cubicBezTo>
                    <a:pt x="194" y="39"/>
                    <a:pt x="195" y="42"/>
                    <a:pt x="193" y="44"/>
                  </a:cubicBezTo>
                  <a:cubicBezTo>
                    <a:pt x="190" y="47"/>
                    <a:pt x="187" y="47"/>
                    <a:pt x="185" y="45"/>
                  </a:cubicBezTo>
                  <a:cubicBezTo>
                    <a:pt x="161" y="23"/>
                    <a:pt x="129" y="11"/>
                    <a:pt x="97" y="11"/>
                  </a:cubicBezTo>
                  <a:cubicBezTo>
                    <a:pt x="65" y="11"/>
                    <a:pt x="34" y="23"/>
                    <a:pt x="9" y="45"/>
                  </a:cubicBezTo>
                  <a:cubicBezTo>
                    <a:pt x="8" y="46"/>
                    <a:pt x="7" y="46"/>
                    <a:pt x="6" y="4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6" name="Freeform 1567">
              <a:extLst>
                <a:ext uri="{FF2B5EF4-FFF2-40B4-BE49-F238E27FC236}">
                  <a16:creationId xmlns:a16="http://schemas.microsoft.com/office/drawing/2014/main" id="{56722A45-C614-8F01-5B06-D4E2B6C0AA0A}"/>
                </a:ext>
              </a:extLst>
            </p:cNvPr>
            <p:cNvSpPr>
              <a:spLocks/>
            </p:cNvSpPr>
            <p:nvPr/>
          </p:nvSpPr>
          <p:spPr bwMode="auto">
            <a:xfrm>
              <a:off x="-3454408" y="2861656"/>
              <a:ext cx="204788" cy="49213"/>
            </a:xfrm>
            <a:custGeom>
              <a:avLst/>
              <a:gdLst>
                <a:gd name="T0" fmla="*/ 99 w 198"/>
                <a:gd name="T1" fmla="*/ 48 h 48"/>
                <a:gd name="T2" fmla="*/ 3 w 198"/>
                <a:gd name="T3" fmla="*/ 11 h 48"/>
                <a:gd name="T4" fmla="*/ 2 w 198"/>
                <a:gd name="T5" fmla="*/ 3 h 48"/>
                <a:gd name="T6" fmla="*/ 10 w 198"/>
                <a:gd name="T7" fmla="*/ 2 h 48"/>
                <a:gd name="T8" fmla="*/ 99 w 198"/>
                <a:gd name="T9" fmla="*/ 37 h 48"/>
                <a:gd name="T10" fmla="*/ 188 w 198"/>
                <a:gd name="T11" fmla="*/ 2 h 48"/>
                <a:gd name="T12" fmla="*/ 196 w 198"/>
                <a:gd name="T13" fmla="*/ 3 h 48"/>
                <a:gd name="T14" fmla="*/ 195 w 198"/>
                <a:gd name="T15" fmla="*/ 11 h 48"/>
                <a:gd name="T16" fmla="*/ 99 w 19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48">
                  <a:moveTo>
                    <a:pt x="99" y="48"/>
                  </a:moveTo>
                  <a:cubicBezTo>
                    <a:pt x="63" y="48"/>
                    <a:pt x="29" y="35"/>
                    <a:pt x="3" y="11"/>
                  </a:cubicBezTo>
                  <a:cubicBezTo>
                    <a:pt x="1" y="9"/>
                    <a:pt x="0" y="5"/>
                    <a:pt x="2" y="3"/>
                  </a:cubicBezTo>
                  <a:cubicBezTo>
                    <a:pt x="5" y="1"/>
                    <a:pt x="8" y="0"/>
                    <a:pt x="10" y="2"/>
                  </a:cubicBezTo>
                  <a:cubicBezTo>
                    <a:pt x="35" y="25"/>
                    <a:pt x="66" y="37"/>
                    <a:pt x="99" y="37"/>
                  </a:cubicBezTo>
                  <a:cubicBezTo>
                    <a:pt x="132" y="37"/>
                    <a:pt x="164" y="25"/>
                    <a:pt x="188" y="2"/>
                  </a:cubicBezTo>
                  <a:cubicBezTo>
                    <a:pt x="190" y="0"/>
                    <a:pt x="194" y="1"/>
                    <a:pt x="196" y="3"/>
                  </a:cubicBezTo>
                  <a:cubicBezTo>
                    <a:pt x="198" y="5"/>
                    <a:pt x="198" y="9"/>
                    <a:pt x="195" y="11"/>
                  </a:cubicBezTo>
                  <a:cubicBezTo>
                    <a:pt x="169" y="35"/>
                    <a:pt x="135" y="48"/>
                    <a:pt x="99"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7" name="Freeform 1568">
              <a:extLst>
                <a:ext uri="{FF2B5EF4-FFF2-40B4-BE49-F238E27FC236}">
                  <a16:creationId xmlns:a16="http://schemas.microsoft.com/office/drawing/2014/main" id="{23EED935-ACCF-D10A-153E-D4B8F3485C25}"/>
                </a:ext>
              </a:extLst>
            </p:cNvPr>
            <p:cNvSpPr>
              <a:spLocks/>
            </p:cNvSpPr>
            <p:nvPr/>
          </p:nvSpPr>
          <p:spPr bwMode="auto">
            <a:xfrm>
              <a:off x="-3460756" y="2599714"/>
              <a:ext cx="47625" cy="46038"/>
            </a:xfrm>
            <a:custGeom>
              <a:avLst/>
              <a:gdLst>
                <a:gd name="T0" fmla="*/ 40 w 45"/>
                <a:gd name="T1" fmla="*/ 45 h 45"/>
                <a:gd name="T2" fmla="*/ 6 w 45"/>
                <a:gd name="T3" fmla="*/ 45 h 45"/>
                <a:gd name="T4" fmla="*/ 2 w 45"/>
                <a:gd name="T5" fmla="*/ 43 h 45"/>
                <a:gd name="T6" fmla="*/ 1 w 45"/>
                <a:gd name="T7" fmla="*/ 38 h 45"/>
                <a:gd name="T8" fmla="*/ 7 w 45"/>
                <a:gd name="T9" fmla="*/ 5 h 45"/>
                <a:gd name="T10" fmla="*/ 14 w 45"/>
                <a:gd name="T11" fmla="*/ 0 h 45"/>
                <a:gd name="T12" fmla="*/ 18 w 45"/>
                <a:gd name="T13" fmla="*/ 7 h 45"/>
                <a:gd name="T14" fmla="*/ 13 w 45"/>
                <a:gd name="T15" fmla="*/ 34 h 45"/>
                <a:gd name="T16" fmla="*/ 40 w 45"/>
                <a:gd name="T17" fmla="*/ 34 h 45"/>
                <a:gd name="T18" fmla="*/ 45 w 45"/>
                <a:gd name="T19" fmla="*/ 39 h 45"/>
                <a:gd name="T20" fmla="*/ 40 w 45"/>
                <a:gd name="T2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40" y="45"/>
                  </a:moveTo>
                  <a:cubicBezTo>
                    <a:pt x="6" y="45"/>
                    <a:pt x="6" y="45"/>
                    <a:pt x="6" y="45"/>
                  </a:cubicBezTo>
                  <a:cubicBezTo>
                    <a:pt x="4" y="45"/>
                    <a:pt x="3" y="44"/>
                    <a:pt x="2" y="43"/>
                  </a:cubicBezTo>
                  <a:cubicBezTo>
                    <a:pt x="1" y="41"/>
                    <a:pt x="0" y="40"/>
                    <a:pt x="1" y="38"/>
                  </a:cubicBezTo>
                  <a:cubicBezTo>
                    <a:pt x="7" y="5"/>
                    <a:pt x="7" y="5"/>
                    <a:pt x="7" y="5"/>
                  </a:cubicBezTo>
                  <a:cubicBezTo>
                    <a:pt x="8" y="2"/>
                    <a:pt x="11" y="0"/>
                    <a:pt x="14" y="0"/>
                  </a:cubicBezTo>
                  <a:cubicBezTo>
                    <a:pt x="17" y="1"/>
                    <a:pt x="19" y="4"/>
                    <a:pt x="18" y="7"/>
                  </a:cubicBezTo>
                  <a:cubicBezTo>
                    <a:pt x="13" y="34"/>
                    <a:pt x="13" y="34"/>
                    <a:pt x="13" y="34"/>
                  </a:cubicBezTo>
                  <a:cubicBezTo>
                    <a:pt x="40" y="34"/>
                    <a:pt x="40" y="34"/>
                    <a:pt x="40" y="34"/>
                  </a:cubicBezTo>
                  <a:cubicBezTo>
                    <a:pt x="43" y="34"/>
                    <a:pt x="45" y="36"/>
                    <a:pt x="45" y="39"/>
                  </a:cubicBezTo>
                  <a:cubicBezTo>
                    <a:pt x="45" y="42"/>
                    <a:pt x="43" y="45"/>
                    <a:pt x="4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58" name="Freeform 1569">
              <a:extLst>
                <a:ext uri="{FF2B5EF4-FFF2-40B4-BE49-F238E27FC236}">
                  <a16:creationId xmlns:a16="http://schemas.microsoft.com/office/drawing/2014/main" id="{0D77FF41-E252-8707-5D5C-989C25783E91}"/>
                </a:ext>
              </a:extLst>
            </p:cNvPr>
            <p:cNvSpPr>
              <a:spLocks/>
            </p:cNvSpPr>
            <p:nvPr/>
          </p:nvSpPr>
          <p:spPr bwMode="auto">
            <a:xfrm>
              <a:off x="-3290887" y="2856880"/>
              <a:ext cx="46038" cy="47625"/>
            </a:xfrm>
            <a:custGeom>
              <a:avLst/>
              <a:gdLst>
                <a:gd name="T0" fmla="*/ 33 w 45"/>
                <a:gd name="T1" fmla="*/ 45 h 45"/>
                <a:gd name="T2" fmla="*/ 32 w 45"/>
                <a:gd name="T3" fmla="*/ 44 h 45"/>
                <a:gd name="T4" fmla="*/ 27 w 45"/>
                <a:gd name="T5" fmla="*/ 38 h 45"/>
                <a:gd name="T6" fmla="*/ 33 w 45"/>
                <a:gd name="T7" fmla="*/ 11 h 45"/>
                <a:gd name="T8" fmla="*/ 6 w 45"/>
                <a:gd name="T9" fmla="*/ 11 h 45"/>
                <a:gd name="T10" fmla="*/ 0 w 45"/>
                <a:gd name="T11" fmla="*/ 6 h 45"/>
                <a:gd name="T12" fmla="*/ 6 w 45"/>
                <a:gd name="T13" fmla="*/ 0 h 45"/>
                <a:gd name="T14" fmla="*/ 40 w 45"/>
                <a:gd name="T15" fmla="*/ 0 h 45"/>
                <a:gd name="T16" fmla="*/ 44 w 45"/>
                <a:gd name="T17" fmla="*/ 2 h 45"/>
                <a:gd name="T18" fmla="*/ 45 w 45"/>
                <a:gd name="T19" fmla="*/ 7 h 45"/>
                <a:gd name="T20" fmla="*/ 38 w 45"/>
                <a:gd name="T21" fmla="*/ 40 h 45"/>
                <a:gd name="T22" fmla="*/ 33 w 45"/>
                <a:gd name="T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45">
                  <a:moveTo>
                    <a:pt x="33" y="45"/>
                  </a:moveTo>
                  <a:cubicBezTo>
                    <a:pt x="32" y="45"/>
                    <a:pt x="32" y="45"/>
                    <a:pt x="32" y="44"/>
                  </a:cubicBezTo>
                  <a:cubicBezTo>
                    <a:pt x="29" y="44"/>
                    <a:pt x="27" y="41"/>
                    <a:pt x="27" y="38"/>
                  </a:cubicBezTo>
                  <a:cubicBezTo>
                    <a:pt x="33" y="11"/>
                    <a:pt x="33" y="11"/>
                    <a:pt x="33" y="11"/>
                  </a:cubicBezTo>
                  <a:cubicBezTo>
                    <a:pt x="6" y="11"/>
                    <a:pt x="6" y="11"/>
                    <a:pt x="6" y="11"/>
                  </a:cubicBezTo>
                  <a:cubicBezTo>
                    <a:pt x="3" y="11"/>
                    <a:pt x="0" y="9"/>
                    <a:pt x="0" y="6"/>
                  </a:cubicBezTo>
                  <a:cubicBezTo>
                    <a:pt x="0" y="3"/>
                    <a:pt x="3" y="0"/>
                    <a:pt x="6" y="0"/>
                  </a:cubicBezTo>
                  <a:cubicBezTo>
                    <a:pt x="40" y="0"/>
                    <a:pt x="40" y="0"/>
                    <a:pt x="40" y="0"/>
                  </a:cubicBezTo>
                  <a:cubicBezTo>
                    <a:pt x="41" y="0"/>
                    <a:pt x="43" y="1"/>
                    <a:pt x="44" y="2"/>
                  </a:cubicBezTo>
                  <a:cubicBezTo>
                    <a:pt x="45" y="3"/>
                    <a:pt x="45" y="5"/>
                    <a:pt x="45" y="7"/>
                  </a:cubicBezTo>
                  <a:cubicBezTo>
                    <a:pt x="38" y="40"/>
                    <a:pt x="38" y="40"/>
                    <a:pt x="38" y="40"/>
                  </a:cubicBezTo>
                  <a:cubicBezTo>
                    <a:pt x="38" y="43"/>
                    <a:pt x="35" y="45"/>
                    <a:pt x="33"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259" name="Shape68_20200717_142846">
            <a:extLst>
              <a:ext uri="{FF2B5EF4-FFF2-40B4-BE49-F238E27FC236}">
                <a16:creationId xmlns:a16="http://schemas.microsoft.com/office/drawing/2014/main" id="{B5C58CB2-9FA9-E382-4904-2E81933467E7}"/>
              </a:ext>
            </a:extLst>
          </p:cNvPr>
          <p:cNvGrpSpPr>
            <a:grpSpLocks noChangeAspect="1"/>
          </p:cNvGrpSpPr>
          <p:nvPr/>
        </p:nvGrpSpPr>
        <p:grpSpPr>
          <a:xfrm>
            <a:off x="5742165" y="5166749"/>
            <a:ext cx="707663" cy="546927"/>
            <a:chOff x="-2071650" y="2892436"/>
            <a:chExt cx="468306" cy="361945"/>
          </a:xfrm>
          <a:solidFill>
            <a:schemeClr val="accent1"/>
          </a:solidFill>
        </p:grpSpPr>
        <p:sp>
          <p:nvSpPr>
            <p:cNvPr id="260" name="Freeform 493">
              <a:extLst>
                <a:ext uri="{FF2B5EF4-FFF2-40B4-BE49-F238E27FC236}">
                  <a16:creationId xmlns:a16="http://schemas.microsoft.com/office/drawing/2014/main" id="{B5EAEA39-1DE0-16F4-B055-2EC38DE91958}"/>
                </a:ext>
              </a:extLst>
            </p:cNvPr>
            <p:cNvSpPr>
              <a:spLocks noEditPoints="1"/>
            </p:cNvSpPr>
            <p:nvPr/>
          </p:nvSpPr>
          <p:spPr bwMode="auto">
            <a:xfrm>
              <a:off x="-1941476" y="2963873"/>
              <a:ext cx="69849" cy="44450"/>
            </a:xfrm>
            <a:custGeom>
              <a:avLst/>
              <a:gdLst>
                <a:gd name="T0" fmla="*/ 17 w 31"/>
                <a:gd name="T1" fmla="*/ 20 h 20"/>
                <a:gd name="T2" fmla="*/ 16 w 31"/>
                <a:gd name="T3" fmla="*/ 20 h 20"/>
                <a:gd name="T4" fmla="*/ 13 w 31"/>
                <a:gd name="T5" fmla="*/ 18 h 20"/>
                <a:gd name="T6" fmla="*/ 16 w 31"/>
                <a:gd name="T7" fmla="*/ 15 h 20"/>
                <a:gd name="T8" fmla="*/ 25 w 31"/>
                <a:gd name="T9" fmla="*/ 13 h 20"/>
                <a:gd name="T10" fmla="*/ 25 w 31"/>
                <a:gd name="T11" fmla="*/ 12 h 20"/>
                <a:gd name="T12" fmla="*/ 19 w 31"/>
                <a:gd name="T13" fmla="*/ 12 h 20"/>
                <a:gd name="T14" fmla="*/ 12 w 31"/>
                <a:gd name="T15" fmla="*/ 14 h 20"/>
                <a:gd name="T16" fmla="*/ 3 w 31"/>
                <a:gd name="T17" fmla="*/ 13 h 20"/>
                <a:gd name="T18" fmla="*/ 0 w 31"/>
                <a:gd name="T19" fmla="*/ 9 h 20"/>
                <a:gd name="T20" fmla="*/ 5 w 31"/>
                <a:gd name="T21" fmla="*/ 3 h 20"/>
                <a:gd name="T22" fmla="*/ 16 w 31"/>
                <a:gd name="T23" fmla="*/ 2 h 20"/>
                <a:gd name="T24" fmla="*/ 18 w 31"/>
                <a:gd name="T25" fmla="*/ 5 h 20"/>
                <a:gd name="T26" fmla="*/ 15 w 31"/>
                <a:gd name="T27" fmla="*/ 7 h 20"/>
                <a:gd name="T28" fmla="*/ 7 w 31"/>
                <a:gd name="T29" fmla="*/ 8 h 20"/>
                <a:gd name="T30" fmla="*/ 5 w 31"/>
                <a:gd name="T31" fmla="*/ 9 h 20"/>
                <a:gd name="T32" fmla="*/ 5 w 31"/>
                <a:gd name="T33" fmla="*/ 9 h 20"/>
                <a:gd name="T34" fmla="*/ 11 w 31"/>
                <a:gd name="T35" fmla="*/ 9 h 20"/>
                <a:gd name="T36" fmla="*/ 17 w 31"/>
                <a:gd name="T37" fmla="*/ 7 h 20"/>
                <a:gd name="T38" fmla="*/ 27 w 31"/>
                <a:gd name="T39" fmla="*/ 8 h 20"/>
                <a:gd name="T40" fmla="*/ 30 w 31"/>
                <a:gd name="T41" fmla="*/ 12 h 20"/>
                <a:gd name="T42" fmla="*/ 30 w 31"/>
                <a:gd name="T43" fmla="*/ 15 h 20"/>
                <a:gd name="T44" fmla="*/ 17 w 31"/>
                <a:gd name="T45" fmla="*/ 20 h 20"/>
                <a:gd name="T46" fmla="*/ 26 w 31"/>
                <a:gd name="T47" fmla="*/ 12 h 20"/>
                <a:gd name="T48" fmla="*/ 26 w 31"/>
                <a:gd name="T49" fmla="*/ 12 h 20"/>
                <a:gd name="T50" fmla="*/ 26 w 31"/>
                <a:gd name="T5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20">
                  <a:moveTo>
                    <a:pt x="17" y="20"/>
                  </a:moveTo>
                  <a:cubicBezTo>
                    <a:pt x="17" y="20"/>
                    <a:pt x="16" y="20"/>
                    <a:pt x="16" y="20"/>
                  </a:cubicBezTo>
                  <a:cubicBezTo>
                    <a:pt x="14" y="20"/>
                    <a:pt x="13" y="19"/>
                    <a:pt x="13" y="18"/>
                  </a:cubicBezTo>
                  <a:cubicBezTo>
                    <a:pt x="13" y="16"/>
                    <a:pt x="15" y="15"/>
                    <a:pt x="16" y="15"/>
                  </a:cubicBezTo>
                  <a:cubicBezTo>
                    <a:pt x="22" y="16"/>
                    <a:pt x="25" y="14"/>
                    <a:pt x="25" y="13"/>
                  </a:cubicBezTo>
                  <a:cubicBezTo>
                    <a:pt x="25" y="13"/>
                    <a:pt x="25" y="13"/>
                    <a:pt x="25" y="12"/>
                  </a:cubicBezTo>
                  <a:cubicBezTo>
                    <a:pt x="22" y="11"/>
                    <a:pt x="19" y="12"/>
                    <a:pt x="19" y="12"/>
                  </a:cubicBezTo>
                  <a:cubicBezTo>
                    <a:pt x="12" y="14"/>
                    <a:pt x="12" y="14"/>
                    <a:pt x="12" y="14"/>
                  </a:cubicBezTo>
                  <a:cubicBezTo>
                    <a:pt x="9" y="15"/>
                    <a:pt x="5" y="15"/>
                    <a:pt x="3" y="13"/>
                  </a:cubicBezTo>
                  <a:cubicBezTo>
                    <a:pt x="0" y="12"/>
                    <a:pt x="0" y="10"/>
                    <a:pt x="0" y="9"/>
                  </a:cubicBezTo>
                  <a:cubicBezTo>
                    <a:pt x="0" y="6"/>
                    <a:pt x="3" y="4"/>
                    <a:pt x="5" y="3"/>
                  </a:cubicBezTo>
                  <a:cubicBezTo>
                    <a:pt x="10" y="0"/>
                    <a:pt x="16" y="2"/>
                    <a:pt x="16" y="2"/>
                  </a:cubicBezTo>
                  <a:cubicBezTo>
                    <a:pt x="18" y="3"/>
                    <a:pt x="18" y="4"/>
                    <a:pt x="18" y="5"/>
                  </a:cubicBezTo>
                  <a:cubicBezTo>
                    <a:pt x="17" y="7"/>
                    <a:pt x="16" y="7"/>
                    <a:pt x="15" y="7"/>
                  </a:cubicBezTo>
                  <a:cubicBezTo>
                    <a:pt x="15" y="7"/>
                    <a:pt x="11" y="6"/>
                    <a:pt x="7" y="8"/>
                  </a:cubicBezTo>
                  <a:cubicBezTo>
                    <a:pt x="6" y="8"/>
                    <a:pt x="5" y="9"/>
                    <a:pt x="5" y="9"/>
                  </a:cubicBezTo>
                  <a:cubicBezTo>
                    <a:pt x="5" y="9"/>
                    <a:pt x="5" y="9"/>
                    <a:pt x="5" y="9"/>
                  </a:cubicBezTo>
                  <a:cubicBezTo>
                    <a:pt x="6" y="10"/>
                    <a:pt x="8" y="10"/>
                    <a:pt x="11" y="9"/>
                  </a:cubicBezTo>
                  <a:cubicBezTo>
                    <a:pt x="17" y="7"/>
                    <a:pt x="17" y="7"/>
                    <a:pt x="17" y="7"/>
                  </a:cubicBezTo>
                  <a:cubicBezTo>
                    <a:pt x="17" y="7"/>
                    <a:pt x="22" y="6"/>
                    <a:pt x="27" y="8"/>
                  </a:cubicBezTo>
                  <a:cubicBezTo>
                    <a:pt x="29" y="9"/>
                    <a:pt x="30" y="10"/>
                    <a:pt x="30" y="12"/>
                  </a:cubicBezTo>
                  <a:cubicBezTo>
                    <a:pt x="31" y="13"/>
                    <a:pt x="30" y="15"/>
                    <a:pt x="30" y="15"/>
                  </a:cubicBezTo>
                  <a:cubicBezTo>
                    <a:pt x="29" y="16"/>
                    <a:pt x="26" y="20"/>
                    <a:pt x="17" y="20"/>
                  </a:cubicBezTo>
                  <a:close/>
                  <a:moveTo>
                    <a:pt x="26" y="12"/>
                  </a:moveTo>
                  <a:cubicBezTo>
                    <a:pt x="26" y="12"/>
                    <a:pt x="26" y="12"/>
                    <a:pt x="26" y="12"/>
                  </a:cubicBezTo>
                  <a:cubicBezTo>
                    <a:pt x="26" y="12"/>
                    <a:pt x="26" y="12"/>
                    <a:pt x="26"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1" name="Freeform 494">
              <a:extLst>
                <a:ext uri="{FF2B5EF4-FFF2-40B4-BE49-F238E27FC236}">
                  <a16:creationId xmlns:a16="http://schemas.microsoft.com/office/drawing/2014/main" id="{35159247-7F9F-1A0E-7F77-C48CFA8074E8}"/>
                </a:ext>
              </a:extLst>
            </p:cNvPr>
            <p:cNvSpPr>
              <a:spLocks/>
            </p:cNvSpPr>
            <p:nvPr/>
          </p:nvSpPr>
          <p:spPr bwMode="auto">
            <a:xfrm>
              <a:off x="-1943063" y="2965460"/>
              <a:ext cx="22225" cy="15875"/>
            </a:xfrm>
            <a:custGeom>
              <a:avLst/>
              <a:gdLst>
                <a:gd name="T0" fmla="*/ 7 w 10"/>
                <a:gd name="T1" fmla="*/ 7 h 7"/>
                <a:gd name="T2" fmla="*/ 6 w 10"/>
                <a:gd name="T3" fmla="*/ 7 h 7"/>
                <a:gd name="T4" fmla="*/ 2 w 10"/>
                <a:gd name="T5" fmla="*/ 5 h 7"/>
                <a:gd name="T6" fmla="*/ 1 w 10"/>
                <a:gd name="T7" fmla="*/ 1 h 7"/>
                <a:gd name="T8" fmla="*/ 4 w 10"/>
                <a:gd name="T9" fmla="*/ 0 h 7"/>
                <a:gd name="T10" fmla="*/ 8 w 10"/>
                <a:gd name="T11" fmla="*/ 2 h 7"/>
                <a:gd name="T12" fmla="*/ 9 w 10"/>
                <a:gd name="T13" fmla="*/ 6 h 7"/>
                <a:gd name="T14" fmla="*/ 7 w 10"/>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7" y="7"/>
                  </a:moveTo>
                  <a:cubicBezTo>
                    <a:pt x="6" y="7"/>
                    <a:pt x="6" y="7"/>
                    <a:pt x="6" y="7"/>
                  </a:cubicBezTo>
                  <a:cubicBezTo>
                    <a:pt x="2" y="5"/>
                    <a:pt x="2" y="5"/>
                    <a:pt x="2" y="5"/>
                  </a:cubicBezTo>
                  <a:cubicBezTo>
                    <a:pt x="0" y="4"/>
                    <a:pt x="0" y="2"/>
                    <a:pt x="1" y="1"/>
                  </a:cubicBezTo>
                  <a:cubicBezTo>
                    <a:pt x="1" y="0"/>
                    <a:pt x="3" y="0"/>
                    <a:pt x="4" y="0"/>
                  </a:cubicBezTo>
                  <a:cubicBezTo>
                    <a:pt x="8" y="2"/>
                    <a:pt x="8" y="2"/>
                    <a:pt x="8" y="2"/>
                  </a:cubicBezTo>
                  <a:cubicBezTo>
                    <a:pt x="9" y="3"/>
                    <a:pt x="10" y="5"/>
                    <a:pt x="9" y="6"/>
                  </a:cubicBezTo>
                  <a:cubicBezTo>
                    <a:pt x="8" y="7"/>
                    <a:pt x="8" y="7"/>
                    <a:pt x="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2" name="Freeform 495">
              <a:extLst>
                <a:ext uri="{FF2B5EF4-FFF2-40B4-BE49-F238E27FC236}">
                  <a16:creationId xmlns:a16="http://schemas.microsoft.com/office/drawing/2014/main" id="{230CF4D5-4E94-1235-C97A-55905419C587}"/>
                </a:ext>
              </a:extLst>
            </p:cNvPr>
            <p:cNvSpPr>
              <a:spLocks/>
            </p:cNvSpPr>
            <p:nvPr/>
          </p:nvSpPr>
          <p:spPr bwMode="auto">
            <a:xfrm>
              <a:off x="-1892264" y="2995623"/>
              <a:ext cx="22225" cy="14288"/>
            </a:xfrm>
            <a:custGeom>
              <a:avLst/>
              <a:gdLst>
                <a:gd name="T0" fmla="*/ 7 w 10"/>
                <a:gd name="T1" fmla="*/ 7 h 7"/>
                <a:gd name="T2" fmla="*/ 6 w 10"/>
                <a:gd name="T3" fmla="*/ 7 h 7"/>
                <a:gd name="T4" fmla="*/ 2 w 10"/>
                <a:gd name="T5" fmla="*/ 4 h 7"/>
                <a:gd name="T6" fmla="*/ 1 w 10"/>
                <a:gd name="T7" fmla="*/ 1 h 7"/>
                <a:gd name="T8" fmla="*/ 4 w 10"/>
                <a:gd name="T9" fmla="*/ 0 h 7"/>
                <a:gd name="T10" fmla="*/ 8 w 10"/>
                <a:gd name="T11" fmla="*/ 2 h 7"/>
                <a:gd name="T12" fmla="*/ 9 w 10"/>
                <a:gd name="T13" fmla="*/ 6 h 7"/>
                <a:gd name="T14" fmla="*/ 7 w 10"/>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7" y="7"/>
                  </a:moveTo>
                  <a:cubicBezTo>
                    <a:pt x="7" y="7"/>
                    <a:pt x="6" y="7"/>
                    <a:pt x="6" y="7"/>
                  </a:cubicBezTo>
                  <a:cubicBezTo>
                    <a:pt x="2" y="4"/>
                    <a:pt x="2" y="4"/>
                    <a:pt x="2" y="4"/>
                  </a:cubicBezTo>
                  <a:cubicBezTo>
                    <a:pt x="1" y="4"/>
                    <a:pt x="0" y="2"/>
                    <a:pt x="1" y="1"/>
                  </a:cubicBezTo>
                  <a:cubicBezTo>
                    <a:pt x="2" y="0"/>
                    <a:pt x="3" y="0"/>
                    <a:pt x="4" y="0"/>
                  </a:cubicBezTo>
                  <a:cubicBezTo>
                    <a:pt x="8" y="2"/>
                    <a:pt x="8" y="2"/>
                    <a:pt x="8" y="2"/>
                  </a:cubicBezTo>
                  <a:cubicBezTo>
                    <a:pt x="10" y="3"/>
                    <a:pt x="10" y="5"/>
                    <a:pt x="9" y="6"/>
                  </a:cubicBezTo>
                  <a:cubicBezTo>
                    <a:pt x="9" y="7"/>
                    <a:pt x="8" y="7"/>
                    <a:pt x="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3" name="Freeform 496">
              <a:extLst>
                <a:ext uri="{FF2B5EF4-FFF2-40B4-BE49-F238E27FC236}">
                  <a16:creationId xmlns:a16="http://schemas.microsoft.com/office/drawing/2014/main" id="{4611D6B8-560D-4F3C-A9BF-92785F378CDC}"/>
                </a:ext>
              </a:extLst>
            </p:cNvPr>
            <p:cNvSpPr>
              <a:spLocks noEditPoints="1"/>
            </p:cNvSpPr>
            <p:nvPr/>
          </p:nvSpPr>
          <p:spPr bwMode="auto">
            <a:xfrm>
              <a:off x="-2049423" y="2906722"/>
              <a:ext cx="284158" cy="163514"/>
            </a:xfrm>
            <a:custGeom>
              <a:avLst/>
              <a:gdLst>
                <a:gd name="T0" fmla="*/ 47 w 126"/>
                <a:gd name="T1" fmla="*/ 72 h 72"/>
                <a:gd name="T2" fmla="*/ 46 w 126"/>
                <a:gd name="T3" fmla="*/ 72 h 72"/>
                <a:gd name="T4" fmla="*/ 46 w 126"/>
                <a:gd name="T5" fmla="*/ 72 h 72"/>
                <a:gd name="T6" fmla="*/ 27 w 126"/>
                <a:gd name="T7" fmla="*/ 72 h 72"/>
                <a:gd name="T8" fmla="*/ 25 w 126"/>
                <a:gd name="T9" fmla="*/ 71 h 72"/>
                <a:gd name="T10" fmla="*/ 1 w 126"/>
                <a:gd name="T11" fmla="*/ 58 h 72"/>
                <a:gd name="T12" fmla="*/ 0 w 126"/>
                <a:gd name="T13" fmla="*/ 56 h 72"/>
                <a:gd name="T14" fmla="*/ 1 w 126"/>
                <a:gd name="T15" fmla="*/ 54 h 72"/>
                <a:gd name="T16" fmla="*/ 4 w 126"/>
                <a:gd name="T17" fmla="*/ 51 h 72"/>
                <a:gd name="T18" fmla="*/ 1 w 126"/>
                <a:gd name="T19" fmla="*/ 47 h 72"/>
                <a:gd name="T20" fmla="*/ 0 w 126"/>
                <a:gd name="T21" fmla="*/ 45 h 72"/>
                <a:gd name="T22" fmla="*/ 1 w 126"/>
                <a:gd name="T23" fmla="*/ 43 h 72"/>
                <a:gd name="T24" fmla="*/ 78 w 126"/>
                <a:gd name="T25" fmla="*/ 1 h 72"/>
                <a:gd name="T26" fmla="*/ 80 w 126"/>
                <a:gd name="T27" fmla="*/ 1 h 72"/>
                <a:gd name="T28" fmla="*/ 99 w 126"/>
                <a:gd name="T29" fmla="*/ 0 h 72"/>
                <a:gd name="T30" fmla="*/ 101 w 126"/>
                <a:gd name="T31" fmla="*/ 0 h 72"/>
                <a:gd name="T32" fmla="*/ 125 w 126"/>
                <a:gd name="T33" fmla="*/ 14 h 72"/>
                <a:gd name="T34" fmla="*/ 126 w 126"/>
                <a:gd name="T35" fmla="*/ 16 h 72"/>
                <a:gd name="T36" fmla="*/ 125 w 126"/>
                <a:gd name="T37" fmla="*/ 18 h 72"/>
                <a:gd name="T38" fmla="*/ 122 w 126"/>
                <a:gd name="T39" fmla="*/ 21 h 72"/>
                <a:gd name="T40" fmla="*/ 125 w 126"/>
                <a:gd name="T41" fmla="*/ 25 h 72"/>
                <a:gd name="T42" fmla="*/ 126 w 126"/>
                <a:gd name="T43" fmla="*/ 27 h 72"/>
                <a:gd name="T44" fmla="*/ 125 w 126"/>
                <a:gd name="T45" fmla="*/ 29 h 72"/>
                <a:gd name="T46" fmla="*/ 48 w 126"/>
                <a:gd name="T47" fmla="*/ 72 h 72"/>
                <a:gd name="T48" fmla="*/ 47 w 126"/>
                <a:gd name="T49" fmla="*/ 72 h 72"/>
                <a:gd name="T50" fmla="*/ 37 w 126"/>
                <a:gd name="T51" fmla="*/ 65 h 72"/>
                <a:gd name="T52" fmla="*/ 47 w 126"/>
                <a:gd name="T53" fmla="*/ 67 h 72"/>
                <a:gd name="T54" fmla="*/ 119 w 126"/>
                <a:gd name="T55" fmla="*/ 27 h 72"/>
                <a:gd name="T56" fmla="*/ 117 w 126"/>
                <a:gd name="T57" fmla="*/ 21 h 72"/>
                <a:gd name="T58" fmla="*/ 119 w 126"/>
                <a:gd name="T59" fmla="*/ 16 h 72"/>
                <a:gd name="T60" fmla="*/ 100 w 126"/>
                <a:gd name="T61" fmla="*/ 5 h 72"/>
                <a:gd name="T62" fmla="*/ 79 w 126"/>
                <a:gd name="T63" fmla="*/ 5 h 72"/>
                <a:gd name="T64" fmla="*/ 7 w 126"/>
                <a:gd name="T65" fmla="*/ 45 h 72"/>
                <a:gd name="T66" fmla="*/ 9 w 126"/>
                <a:gd name="T67" fmla="*/ 51 h 72"/>
                <a:gd name="T68" fmla="*/ 7 w 126"/>
                <a:gd name="T69" fmla="*/ 56 h 72"/>
                <a:gd name="T70" fmla="*/ 26 w 126"/>
                <a:gd name="T71" fmla="*/ 67 h 72"/>
                <a:gd name="T72" fmla="*/ 37 w 126"/>
                <a:gd name="T73"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72">
                  <a:moveTo>
                    <a:pt x="47" y="72"/>
                  </a:moveTo>
                  <a:cubicBezTo>
                    <a:pt x="47" y="72"/>
                    <a:pt x="46" y="72"/>
                    <a:pt x="46" y="72"/>
                  </a:cubicBezTo>
                  <a:cubicBezTo>
                    <a:pt x="46" y="72"/>
                    <a:pt x="46" y="72"/>
                    <a:pt x="46" y="72"/>
                  </a:cubicBezTo>
                  <a:cubicBezTo>
                    <a:pt x="41" y="69"/>
                    <a:pt x="33" y="69"/>
                    <a:pt x="27" y="72"/>
                  </a:cubicBezTo>
                  <a:cubicBezTo>
                    <a:pt x="27" y="72"/>
                    <a:pt x="26" y="72"/>
                    <a:pt x="25" y="71"/>
                  </a:cubicBezTo>
                  <a:cubicBezTo>
                    <a:pt x="1" y="58"/>
                    <a:pt x="1" y="58"/>
                    <a:pt x="1" y="58"/>
                  </a:cubicBezTo>
                  <a:cubicBezTo>
                    <a:pt x="1" y="58"/>
                    <a:pt x="0" y="57"/>
                    <a:pt x="0" y="56"/>
                  </a:cubicBezTo>
                  <a:cubicBezTo>
                    <a:pt x="0" y="55"/>
                    <a:pt x="0" y="55"/>
                    <a:pt x="1" y="54"/>
                  </a:cubicBezTo>
                  <a:cubicBezTo>
                    <a:pt x="3" y="53"/>
                    <a:pt x="4" y="52"/>
                    <a:pt x="4" y="51"/>
                  </a:cubicBezTo>
                  <a:cubicBezTo>
                    <a:pt x="4" y="49"/>
                    <a:pt x="3" y="48"/>
                    <a:pt x="1" y="47"/>
                  </a:cubicBezTo>
                  <a:cubicBezTo>
                    <a:pt x="0" y="47"/>
                    <a:pt x="0" y="46"/>
                    <a:pt x="0" y="45"/>
                  </a:cubicBezTo>
                  <a:cubicBezTo>
                    <a:pt x="0" y="44"/>
                    <a:pt x="1" y="43"/>
                    <a:pt x="1" y="43"/>
                  </a:cubicBezTo>
                  <a:cubicBezTo>
                    <a:pt x="78" y="1"/>
                    <a:pt x="78" y="1"/>
                    <a:pt x="78" y="1"/>
                  </a:cubicBezTo>
                  <a:cubicBezTo>
                    <a:pt x="79" y="0"/>
                    <a:pt x="80" y="0"/>
                    <a:pt x="80" y="1"/>
                  </a:cubicBezTo>
                  <a:cubicBezTo>
                    <a:pt x="86" y="3"/>
                    <a:pt x="94" y="3"/>
                    <a:pt x="99" y="0"/>
                  </a:cubicBezTo>
                  <a:cubicBezTo>
                    <a:pt x="100" y="0"/>
                    <a:pt x="100" y="0"/>
                    <a:pt x="101" y="0"/>
                  </a:cubicBezTo>
                  <a:cubicBezTo>
                    <a:pt x="125" y="14"/>
                    <a:pt x="125" y="14"/>
                    <a:pt x="125" y="14"/>
                  </a:cubicBezTo>
                  <a:cubicBezTo>
                    <a:pt x="126" y="14"/>
                    <a:pt x="126" y="15"/>
                    <a:pt x="126" y="16"/>
                  </a:cubicBezTo>
                  <a:cubicBezTo>
                    <a:pt x="126" y="17"/>
                    <a:pt x="126" y="17"/>
                    <a:pt x="125" y="18"/>
                  </a:cubicBezTo>
                  <a:cubicBezTo>
                    <a:pt x="123" y="19"/>
                    <a:pt x="122" y="20"/>
                    <a:pt x="122" y="21"/>
                  </a:cubicBezTo>
                  <a:cubicBezTo>
                    <a:pt x="122" y="23"/>
                    <a:pt x="123" y="24"/>
                    <a:pt x="125" y="25"/>
                  </a:cubicBezTo>
                  <a:cubicBezTo>
                    <a:pt x="126" y="26"/>
                    <a:pt x="126" y="26"/>
                    <a:pt x="126" y="27"/>
                  </a:cubicBezTo>
                  <a:cubicBezTo>
                    <a:pt x="126" y="28"/>
                    <a:pt x="126" y="29"/>
                    <a:pt x="125" y="29"/>
                  </a:cubicBezTo>
                  <a:cubicBezTo>
                    <a:pt x="48" y="72"/>
                    <a:pt x="48" y="72"/>
                    <a:pt x="48" y="72"/>
                  </a:cubicBezTo>
                  <a:cubicBezTo>
                    <a:pt x="48" y="72"/>
                    <a:pt x="48" y="72"/>
                    <a:pt x="47" y="72"/>
                  </a:cubicBezTo>
                  <a:close/>
                  <a:moveTo>
                    <a:pt x="37" y="65"/>
                  </a:moveTo>
                  <a:cubicBezTo>
                    <a:pt x="40" y="65"/>
                    <a:pt x="44" y="65"/>
                    <a:pt x="47" y="67"/>
                  </a:cubicBezTo>
                  <a:cubicBezTo>
                    <a:pt x="119" y="27"/>
                    <a:pt x="119" y="27"/>
                    <a:pt x="119" y="27"/>
                  </a:cubicBezTo>
                  <a:cubicBezTo>
                    <a:pt x="118" y="25"/>
                    <a:pt x="117" y="23"/>
                    <a:pt x="117" y="21"/>
                  </a:cubicBezTo>
                  <a:cubicBezTo>
                    <a:pt x="117" y="20"/>
                    <a:pt x="118" y="18"/>
                    <a:pt x="119" y="16"/>
                  </a:cubicBezTo>
                  <a:cubicBezTo>
                    <a:pt x="100" y="5"/>
                    <a:pt x="100" y="5"/>
                    <a:pt x="100" y="5"/>
                  </a:cubicBezTo>
                  <a:cubicBezTo>
                    <a:pt x="94" y="8"/>
                    <a:pt x="86" y="8"/>
                    <a:pt x="79" y="5"/>
                  </a:cubicBezTo>
                  <a:cubicBezTo>
                    <a:pt x="7" y="45"/>
                    <a:pt x="7" y="45"/>
                    <a:pt x="7" y="45"/>
                  </a:cubicBezTo>
                  <a:cubicBezTo>
                    <a:pt x="8" y="47"/>
                    <a:pt x="9" y="49"/>
                    <a:pt x="9" y="51"/>
                  </a:cubicBezTo>
                  <a:cubicBezTo>
                    <a:pt x="9" y="53"/>
                    <a:pt x="8" y="54"/>
                    <a:pt x="7" y="56"/>
                  </a:cubicBezTo>
                  <a:cubicBezTo>
                    <a:pt x="26" y="67"/>
                    <a:pt x="26" y="67"/>
                    <a:pt x="26" y="67"/>
                  </a:cubicBezTo>
                  <a:cubicBezTo>
                    <a:pt x="29" y="65"/>
                    <a:pt x="33" y="65"/>
                    <a:pt x="37"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4" name="Freeform 497">
              <a:extLst>
                <a:ext uri="{FF2B5EF4-FFF2-40B4-BE49-F238E27FC236}">
                  <a16:creationId xmlns:a16="http://schemas.microsoft.com/office/drawing/2014/main" id="{4D1B516A-BF12-7A8F-8617-C7E593D4CA7E}"/>
                </a:ext>
              </a:extLst>
            </p:cNvPr>
            <p:cNvSpPr>
              <a:spLocks noEditPoints="1"/>
            </p:cNvSpPr>
            <p:nvPr/>
          </p:nvSpPr>
          <p:spPr bwMode="auto">
            <a:xfrm>
              <a:off x="-2071648" y="3001973"/>
              <a:ext cx="42862" cy="38100"/>
            </a:xfrm>
            <a:custGeom>
              <a:avLst/>
              <a:gdLst>
                <a:gd name="T0" fmla="*/ 12 w 19"/>
                <a:gd name="T1" fmla="*/ 17 h 17"/>
                <a:gd name="T2" fmla="*/ 11 w 19"/>
                <a:gd name="T3" fmla="*/ 16 h 17"/>
                <a:gd name="T4" fmla="*/ 1 w 19"/>
                <a:gd name="T5" fmla="*/ 11 h 17"/>
                <a:gd name="T6" fmla="*/ 0 w 19"/>
                <a:gd name="T7" fmla="*/ 9 h 17"/>
                <a:gd name="T8" fmla="*/ 1 w 19"/>
                <a:gd name="T9" fmla="*/ 6 h 17"/>
                <a:gd name="T10" fmla="*/ 11 w 19"/>
                <a:gd name="T11" fmla="*/ 1 h 17"/>
                <a:gd name="T12" fmla="*/ 14 w 19"/>
                <a:gd name="T13" fmla="*/ 1 h 17"/>
                <a:gd name="T14" fmla="*/ 19 w 19"/>
                <a:gd name="T15" fmla="*/ 9 h 17"/>
                <a:gd name="T16" fmla="*/ 14 w 19"/>
                <a:gd name="T17" fmla="*/ 16 h 17"/>
                <a:gd name="T18" fmla="*/ 12 w 19"/>
                <a:gd name="T19" fmla="*/ 17 h 17"/>
                <a:gd name="T20" fmla="*/ 7 w 19"/>
                <a:gd name="T21" fmla="*/ 9 h 17"/>
                <a:gd name="T22" fmla="*/ 12 w 19"/>
                <a:gd name="T23" fmla="*/ 11 h 17"/>
                <a:gd name="T24" fmla="*/ 14 w 19"/>
                <a:gd name="T25" fmla="*/ 9 h 17"/>
                <a:gd name="T26" fmla="*/ 12 w 19"/>
                <a:gd name="T27" fmla="*/ 6 h 17"/>
                <a:gd name="T28" fmla="*/ 7 w 19"/>
                <a:gd name="T2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7">
                  <a:moveTo>
                    <a:pt x="12" y="17"/>
                  </a:moveTo>
                  <a:cubicBezTo>
                    <a:pt x="12" y="17"/>
                    <a:pt x="12" y="17"/>
                    <a:pt x="11" y="16"/>
                  </a:cubicBezTo>
                  <a:cubicBezTo>
                    <a:pt x="1" y="11"/>
                    <a:pt x="1" y="11"/>
                    <a:pt x="1" y="11"/>
                  </a:cubicBezTo>
                  <a:cubicBezTo>
                    <a:pt x="0" y="10"/>
                    <a:pt x="0" y="10"/>
                    <a:pt x="0" y="9"/>
                  </a:cubicBezTo>
                  <a:cubicBezTo>
                    <a:pt x="0" y="8"/>
                    <a:pt x="0" y="7"/>
                    <a:pt x="1" y="6"/>
                  </a:cubicBezTo>
                  <a:cubicBezTo>
                    <a:pt x="11" y="1"/>
                    <a:pt x="11" y="1"/>
                    <a:pt x="11" y="1"/>
                  </a:cubicBezTo>
                  <a:cubicBezTo>
                    <a:pt x="12" y="0"/>
                    <a:pt x="13" y="0"/>
                    <a:pt x="14" y="1"/>
                  </a:cubicBezTo>
                  <a:cubicBezTo>
                    <a:pt x="17" y="3"/>
                    <a:pt x="19" y="6"/>
                    <a:pt x="19" y="9"/>
                  </a:cubicBezTo>
                  <a:cubicBezTo>
                    <a:pt x="19" y="12"/>
                    <a:pt x="17" y="14"/>
                    <a:pt x="14" y="16"/>
                  </a:cubicBezTo>
                  <a:cubicBezTo>
                    <a:pt x="13" y="17"/>
                    <a:pt x="13" y="17"/>
                    <a:pt x="12" y="17"/>
                  </a:cubicBezTo>
                  <a:close/>
                  <a:moveTo>
                    <a:pt x="7" y="9"/>
                  </a:moveTo>
                  <a:cubicBezTo>
                    <a:pt x="12" y="11"/>
                    <a:pt x="12" y="11"/>
                    <a:pt x="12" y="11"/>
                  </a:cubicBezTo>
                  <a:cubicBezTo>
                    <a:pt x="13" y="10"/>
                    <a:pt x="14" y="10"/>
                    <a:pt x="14" y="9"/>
                  </a:cubicBezTo>
                  <a:cubicBezTo>
                    <a:pt x="14" y="8"/>
                    <a:pt x="13" y="7"/>
                    <a:pt x="12" y="6"/>
                  </a:cubicBezTo>
                  <a:lnTo>
                    <a:pt x="7" y="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5" name="Freeform 498">
              <a:extLst>
                <a:ext uri="{FF2B5EF4-FFF2-40B4-BE49-F238E27FC236}">
                  <a16:creationId xmlns:a16="http://schemas.microsoft.com/office/drawing/2014/main" id="{FE8A0567-3FC1-665B-1E14-05D3CB08D013}"/>
                </a:ext>
              </a:extLst>
            </p:cNvPr>
            <p:cNvSpPr>
              <a:spLocks noEditPoints="1"/>
            </p:cNvSpPr>
            <p:nvPr/>
          </p:nvSpPr>
          <p:spPr bwMode="auto">
            <a:xfrm>
              <a:off x="-1995449" y="3051185"/>
              <a:ext cx="58737" cy="31750"/>
            </a:xfrm>
            <a:custGeom>
              <a:avLst/>
              <a:gdLst>
                <a:gd name="T0" fmla="*/ 13 w 26"/>
                <a:gd name="T1" fmla="*/ 14 h 14"/>
                <a:gd name="T2" fmla="*/ 12 w 26"/>
                <a:gd name="T3" fmla="*/ 13 h 14"/>
                <a:gd name="T4" fmla="*/ 1 w 26"/>
                <a:gd name="T5" fmla="*/ 7 h 14"/>
                <a:gd name="T6" fmla="*/ 0 w 26"/>
                <a:gd name="T7" fmla="*/ 5 h 14"/>
                <a:gd name="T8" fmla="*/ 1 w 26"/>
                <a:gd name="T9" fmla="*/ 3 h 14"/>
                <a:gd name="T10" fmla="*/ 24 w 26"/>
                <a:gd name="T11" fmla="*/ 3 h 14"/>
                <a:gd name="T12" fmla="*/ 24 w 26"/>
                <a:gd name="T13" fmla="*/ 3 h 14"/>
                <a:gd name="T14" fmla="*/ 26 w 26"/>
                <a:gd name="T15" fmla="*/ 6 h 14"/>
                <a:gd name="T16" fmla="*/ 24 w 26"/>
                <a:gd name="T17" fmla="*/ 8 h 14"/>
                <a:gd name="T18" fmla="*/ 14 w 26"/>
                <a:gd name="T19" fmla="*/ 13 h 14"/>
                <a:gd name="T20" fmla="*/ 13 w 26"/>
                <a:gd name="T21" fmla="*/ 14 h 14"/>
                <a:gd name="T22" fmla="*/ 8 w 26"/>
                <a:gd name="T23" fmla="*/ 6 h 14"/>
                <a:gd name="T24" fmla="*/ 13 w 26"/>
                <a:gd name="T25" fmla="*/ 8 h 14"/>
                <a:gd name="T26" fmla="*/ 17 w 26"/>
                <a:gd name="T27" fmla="*/ 6 h 14"/>
                <a:gd name="T28" fmla="*/ 8 w 26"/>
                <a:gd name="T2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4">
                  <a:moveTo>
                    <a:pt x="13" y="14"/>
                  </a:moveTo>
                  <a:cubicBezTo>
                    <a:pt x="12" y="14"/>
                    <a:pt x="12" y="14"/>
                    <a:pt x="12" y="13"/>
                  </a:cubicBezTo>
                  <a:cubicBezTo>
                    <a:pt x="1" y="7"/>
                    <a:pt x="1" y="7"/>
                    <a:pt x="1" y="7"/>
                  </a:cubicBezTo>
                  <a:cubicBezTo>
                    <a:pt x="0" y="7"/>
                    <a:pt x="0" y="6"/>
                    <a:pt x="0" y="5"/>
                  </a:cubicBezTo>
                  <a:cubicBezTo>
                    <a:pt x="0" y="4"/>
                    <a:pt x="0" y="4"/>
                    <a:pt x="1" y="3"/>
                  </a:cubicBezTo>
                  <a:cubicBezTo>
                    <a:pt x="8" y="0"/>
                    <a:pt x="18" y="0"/>
                    <a:pt x="24" y="3"/>
                  </a:cubicBezTo>
                  <a:cubicBezTo>
                    <a:pt x="24" y="3"/>
                    <a:pt x="24" y="3"/>
                    <a:pt x="24" y="3"/>
                  </a:cubicBezTo>
                  <a:cubicBezTo>
                    <a:pt x="25" y="4"/>
                    <a:pt x="26" y="5"/>
                    <a:pt x="26" y="6"/>
                  </a:cubicBezTo>
                  <a:cubicBezTo>
                    <a:pt x="26" y="6"/>
                    <a:pt x="25" y="7"/>
                    <a:pt x="24" y="8"/>
                  </a:cubicBezTo>
                  <a:cubicBezTo>
                    <a:pt x="14" y="13"/>
                    <a:pt x="14" y="13"/>
                    <a:pt x="14" y="13"/>
                  </a:cubicBezTo>
                  <a:cubicBezTo>
                    <a:pt x="14" y="14"/>
                    <a:pt x="13" y="14"/>
                    <a:pt x="13" y="14"/>
                  </a:cubicBezTo>
                  <a:close/>
                  <a:moveTo>
                    <a:pt x="8" y="6"/>
                  </a:moveTo>
                  <a:cubicBezTo>
                    <a:pt x="13" y="8"/>
                    <a:pt x="13" y="8"/>
                    <a:pt x="13" y="8"/>
                  </a:cubicBezTo>
                  <a:cubicBezTo>
                    <a:pt x="17" y="6"/>
                    <a:pt x="17" y="6"/>
                    <a:pt x="17" y="6"/>
                  </a:cubicBezTo>
                  <a:cubicBezTo>
                    <a:pt x="14" y="5"/>
                    <a:pt x="11" y="5"/>
                    <a:pt x="8"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6" name="Freeform 499">
              <a:extLst>
                <a:ext uri="{FF2B5EF4-FFF2-40B4-BE49-F238E27FC236}">
                  <a16:creationId xmlns:a16="http://schemas.microsoft.com/office/drawing/2014/main" id="{BE1CEEAA-F925-AD0E-90BB-62D434005AFE}"/>
                </a:ext>
              </a:extLst>
            </p:cNvPr>
            <p:cNvSpPr>
              <a:spLocks noEditPoints="1"/>
            </p:cNvSpPr>
            <p:nvPr/>
          </p:nvSpPr>
          <p:spPr bwMode="auto">
            <a:xfrm>
              <a:off x="-1876390" y="2892436"/>
              <a:ext cx="57149" cy="30163"/>
            </a:xfrm>
            <a:custGeom>
              <a:avLst/>
              <a:gdLst>
                <a:gd name="T0" fmla="*/ 13 w 25"/>
                <a:gd name="T1" fmla="*/ 13 h 13"/>
                <a:gd name="T2" fmla="*/ 1 w 25"/>
                <a:gd name="T3" fmla="*/ 11 h 13"/>
                <a:gd name="T4" fmla="*/ 0 w 25"/>
                <a:gd name="T5" fmla="*/ 9 h 13"/>
                <a:gd name="T6" fmla="*/ 1 w 25"/>
                <a:gd name="T7" fmla="*/ 7 h 13"/>
                <a:gd name="T8" fmla="*/ 12 w 25"/>
                <a:gd name="T9" fmla="*/ 1 h 13"/>
                <a:gd name="T10" fmla="*/ 14 w 25"/>
                <a:gd name="T11" fmla="*/ 1 h 13"/>
                <a:gd name="T12" fmla="*/ 24 w 25"/>
                <a:gd name="T13" fmla="*/ 6 h 13"/>
                <a:gd name="T14" fmla="*/ 25 w 25"/>
                <a:gd name="T15" fmla="*/ 9 h 13"/>
                <a:gd name="T16" fmla="*/ 24 w 25"/>
                <a:gd name="T17" fmla="*/ 11 h 13"/>
                <a:gd name="T18" fmla="*/ 13 w 25"/>
                <a:gd name="T19" fmla="*/ 13 h 13"/>
                <a:gd name="T20" fmla="*/ 8 w 25"/>
                <a:gd name="T21" fmla="*/ 8 h 13"/>
                <a:gd name="T22" fmla="*/ 17 w 25"/>
                <a:gd name="T23" fmla="*/ 8 h 13"/>
                <a:gd name="T24" fmla="*/ 13 w 25"/>
                <a:gd name="T25" fmla="*/ 6 h 13"/>
                <a:gd name="T26" fmla="*/ 8 w 25"/>
                <a:gd name="T2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3">
                  <a:moveTo>
                    <a:pt x="13" y="13"/>
                  </a:moveTo>
                  <a:cubicBezTo>
                    <a:pt x="9" y="13"/>
                    <a:pt x="4" y="13"/>
                    <a:pt x="1" y="11"/>
                  </a:cubicBezTo>
                  <a:cubicBezTo>
                    <a:pt x="0" y="10"/>
                    <a:pt x="0" y="10"/>
                    <a:pt x="0" y="9"/>
                  </a:cubicBezTo>
                  <a:cubicBezTo>
                    <a:pt x="0" y="8"/>
                    <a:pt x="0" y="7"/>
                    <a:pt x="1" y="7"/>
                  </a:cubicBezTo>
                  <a:cubicBezTo>
                    <a:pt x="12" y="1"/>
                    <a:pt x="12" y="1"/>
                    <a:pt x="12" y="1"/>
                  </a:cubicBezTo>
                  <a:cubicBezTo>
                    <a:pt x="12" y="0"/>
                    <a:pt x="13" y="0"/>
                    <a:pt x="14" y="1"/>
                  </a:cubicBezTo>
                  <a:cubicBezTo>
                    <a:pt x="24" y="6"/>
                    <a:pt x="24" y="6"/>
                    <a:pt x="24" y="6"/>
                  </a:cubicBezTo>
                  <a:cubicBezTo>
                    <a:pt x="25" y="7"/>
                    <a:pt x="25" y="8"/>
                    <a:pt x="25" y="9"/>
                  </a:cubicBezTo>
                  <a:cubicBezTo>
                    <a:pt x="25" y="10"/>
                    <a:pt x="25" y="10"/>
                    <a:pt x="24" y="11"/>
                  </a:cubicBezTo>
                  <a:cubicBezTo>
                    <a:pt x="21" y="13"/>
                    <a:pt x="17" y="13"/>
                    <a:pt x="13" y="13"/>
                  </a:cubicBezTo>
                  <a:close/>
                  <a:moveTo>
                    <a:pt x="8" y="8"/>
                  </a:moveTo>
                  <a:cubicBezTo>
                    <a:pt x="11" y="9"/>
                    <a:pt x="14" y="9"/>
                    <a:pt x="17" y="8"/>
                  </a:cubicBezTo>
                  <a:cubicBezTo>
                    <a:pt x="13" y="6"/>
                    <a:pt x="13" y="6"/>
                    <a:pt x="13" y="6"/>
                  </a:cubicBezTo>
                  <a:lnTo>
                    <a:pt x="8"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7" name="Freeform 500">
              <a:extLst>
                <a:ext uri="{FF2B5EF4-FFF2-40B4-BE49-F238E27FC236}">
                  <a16:creationId xmlns:a16="http://schemas.microsoft.com/office/drawing/2014/main" id="{E2A01096-30DD-A5D1-AC77-00CF2B314366}"/>
                </a:ext>
              </a:extLst>
            </p:cNvPr>
            <p:cNvSpPr>
              <a:spLocks noEditPoints="1"/>
            </p:cNvSpPr>
            <p:nvPr/>
          </p:nvSpPr>
          <p:spPr bwMode="auto">
            <a:xfrm>
              <a:off x="-1785904" y="2935298"/>
              <a:ext cx="44449" cy="39688"/>
            </a:xfrm>
            <a:custGeom>
              <a:avLst/>
              <a:gdLst>
                <a:gd name="T0" fmla="*/ 7 w 20"/>
                <a:gd name="T1" fmla="*/ 17 h 17"/>
                <a:gd name="T2" fmla="*/ 6 w 20"/>
                <a:gd name="T3" fmla="*/ 16 h 17"/>
                <a:gd name="T4" fmla="*/ 0 w 20"/>
                <a:gd name="T5" fmla="*/ 8 h 17"/>
                <a:gd name="T6" fmla="*/ 6 w 20"/>
                <a:gd name="T7" fmla="*/ 1 h 17"/>
                <a:gd name="T8" fmla="*/ 8 w 20"/>
                <a:gd name="T9" fmla="*/ 1 h 17"/>
                <a:gd name="T10" fmla="*/ 19 w 20"/>
                <a:gd name="T11" fmla="*/ 6 h 17"/>
                <a:gd name="T12" fmla="*/ 20 w 20"/>
                <a:gd name="T13" fmla="*/ 9 h 17"/>
                <a:gd name="T14" fmla="*/ 19 w 20"/>
                <a:gd name="T15" fmla="*/ 11 h 17"/>
                <a:gd name="T16" fmla="*/ 8 w 20"/>
                <a:gd name="T17" fmla="*/ 16 h 17"/>
                <a:gd name="T18" fmla="*/ 7 w 20"/>
                <a:gd name="T19" fmla="*/ 17 h 17"/>
                <a:gd name="T20" fmla="*/ 7 w 20"/>
                <a:gd name="T21" fmla="*/ 6 h 17"/>
                <a:gd name="T22" fmla="*/ 5 w 20"/>
                <a:gd name="T23" fmla="*/ 8 h 17"/>
                <a:gd name="T24" fmla="*/ 7 w 20"/>
                <a:gd name="T25" fmla="*/ 11 h 17"/>
                <a:gd name="T26" fmla="*/ 12 w 20"/>
                <a:gd name="T27" fmla="*/ 9 h 17"/>
                <a:gd name="T28" fmla="*/ 7 w 20"/>
                <a:gd name="T2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7">
                  <a:moveTo>
                    <a:pt x="7" y="17"/>
                  </a:moveTo>
                  <a:cubicBezTo>
                    <a:pt x="7" y="17"/>
                    <a:pt x="6" y="17"/>
                    <a:pt x="6" y="16"/>
                  </a:cubicBezTo>
                  <a:cubicBezTo>
                    <a:pt x="2" y="14"/>
                    <a:pt x="0" y="12"/>
                    <a:pt x="0" y="8"/>
                  </a:cubicBezTo>
                  <a:cubicBezTo>
                    <a:pt x="0" y="5"/>
                    <a:pt x="2" y="3"/>
                    <a:pt x="6" y="1"/>
                  </a:cubicBezTo>
                  <a:cubicBezTo>
                    <a:pt x="6" y="0"/>
                    <a:pt x="7" y="0"/>
                    <a:pt x="8" y="1"/>
                  </a:cubicBezTo>
                  <a:cubicBezTo>
                    <a:pt x="19" y="6"/>
                    <a:pt x="19" y="6"/>
                    <a:pt x="19" y="6"/>
                  </a:cubicBezTo>
                  <a:cubicBezTo>
                    <a:pt x="19" y="7"/>
                    <a:pt x="20" y="8"/>
                    <a:pt x="20" y="9"/>
                  </a:cubicBezTo>
                  <a:cubicBezTo>
                    <a:pt x="20" y="9"/>
                    <a:pt x="19" y="10"/>
                    <a:pt x="19" y="11"/>
                  </a:cubicBezTo>
                  <a:cubicBezTo>
                    <a:pt x="8" y="16"/>
                    <a:pt x="8" y="16"/>
                    <a:pt x="8" y="16"/>
                  </a:cubicBezTo>
                  <a:cubicBezTo>
                    <a:pt x="8" y="17"/>
                    <a:pt x="7" y="17"/>
                    <a:pt x="7" y="17"/>
                  </a:cubicBezTo>
                  <a:close/>
                  <a:moveTo>
                    <a:pt x="7" y="6"/>
                  </a:moveTo>
                  <a:cubicBezTo>
                    <a:pt x="6" y="6"/>
                    <a:pt x="5" y="7"/>
                    <a:pt x="5" y="8"/>
                  </a:cubicBezTo>
                  <a:cubicBezTo>
                    <a:pt x="5" y="9"/>
                    <a:pt x="6" y="10"/>
                    <a:pt x="7" y="11"/>
                  </a:cubicBezTo>
                  <a:cubicBezTo>
                    <a:pt x="12" y="9"/>
                    <a:pt x="12" y="9"/>
                    <a:pt x="12" y="9"/>
                  </a:cubicBezTo>
                  <a:lnTo>
                    <a:pt x="7" y="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8" name="Freeform 501">
              <a:extLst>
                <a:ext uri="{FF2B5EF4-FFF2-40B4-BE49-F238E27FC236}">
                  <a16:creationId xmlns:a16="http://schemas.microsoft.com/office/drawing/2014/main" id="{DB36AEC3-D711-FA2D-0EC8-7623020172E1}"/>
                </a:ext>
              </a:extLst>
            </p:cNvPr>
            <p:cNvSpPr>
              <a:spLocks noEditPoints="1"/>
            </p:cNvSpPr>
            <p:nvPr/>
          </p:nvSpPr>
          <p:spPr bwMode="auto">
            <a:xfrm>
              <a:off x="-1984338" y="2940057"/>
              <a:ext cx="153985" cy="93664"/>
            </a:xfrm>
            <a:custGeom>
              <a:avLst/>
              <a:gdLst>
                <a:gd name="T0" fmla="*/ 34 w 68"/>
                <a:gd name="T1" fmla="*/ 41 h 41"/>
                <a:gd name="T2" fmla="*/ 11 w 68"/>
                <a:gd name="T3" fmla="*/ 36 h 41"/>
                <a:gd name="T4" fmla="*/ 0 w 68"/>
                <a:gd name="T5" fmla="*/ 21 h 41"/>
                <a:gd name="T6" fmla="*/ 11 w 68"/>
                <a:gd name="T7" fmla="*/ 7 h 41"/>
                <a:gd name="T8" fmla="*/ 58 w 68"/>
                <a:gd name="T9" fmla="*/ 7 h 41"/>
                <a:gd name="T10" fmla="*/ 58 w 68"/>
                <a:gd name="T11" fmla="*/ 7 h 41"/>
                <a:gd name="T12" fmla="*/ 68 w 68"/>
                <a:gd name="T13" fmla="*/ 21 h 41"/>
                <a:gd name="T14" fmla="*/ 58 w 68"/>
                <a:gd name="T15" fmla="*/ 36 h 41"/>
                <a:gd name="T16" fmla="*/ 34 w 68"/>
                <a:gd name="T17" fmla="*/ 41 h 41"/>
                <a:gd name="T18" fmla="*/ 34 w 68"/>
                <a:gd name="T19" fmla="*/ 6 h 41"/>
                <a:gd name="T20" fmla="*/ 13 w 68"/>
                <a:gd name="T21" fmla="*/ 11 h 41"/>
                <a:gd name="T22" fmla="*/ 5 w 68"/>
                <a:gd name="T23" fmla="*/ 21 h 41"/>
                <a:gd name="T24" fmla="*/ 13 w 68"/>
                <a:gd name="T25" fmla="*/ 31 h 41"/>
                <a:gd name="T26" fmla="*/ 55 w 68"/>
                <a:gd name="T27" fmla="*/ 31 h 41"/>
                <a:gd name="T28" fmla="*/ 63 w 68"/>
                <a:gd name="T29" fmla="*/ 21 h 41"/>
                <a:gd name="T30" fmla="*/ 55 w 68"/>
                <a:gd name="T31" fmla="*/ 11 h 41"/>
                <a:gd name="T32" fmla="*/ 55 w 68"/>
                <a:gd name="T33" fmla="*/ 11 h 41"/>
                <a:gd name="T34" fmla="*/ 34 w 68"/>
                <a:gd name="T35"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41">
                  <a:moveTo>
                    <a:pt x="34" y="41"/>
                  </a:moveTo>
                  <a:cubicBezTo>
                    <a:pt x="26" y="41"/>
                    <a:pt x="17" y="39"/>
                    <a:pt x="11" y="36"/>
                  </a:cubicBezTo>
                  <a:cubicBezTo>
                    <a:pt x="4" y="32"/>
                    <a:pt x="0" y="27"/>
                    <a:pt x="0" y="21"/>
                  </a:cubicBezTo>
                  <a:cubicBezTo>
                    <a:pt x="0" y="16"/>
                    <a:pt x="4" y="10"/>
                    <a:pt x="11" y="7"/>
                  </a:cubicBezTo>
                  <a:cubicBezTo>
                    <a:pt x="24" y="0"/>
                    <a:pt x="45" y="0"/>
                    <a:pt x="58" y="7"/>
                  </a:cubicBezTo>
                  <a:cubicBezTo>
                    <a:pt x="58" y="7"/>
                    <a:pt x="58" y="7"/>
                    <a:pt x="58" y="7"/>
                  </a:cubicBezTo>
                  <a:cubicBezTo>
                    <a:pt x="65" y="10"/>
                    <a:pt x="68" y="16"/>
                    <a:pt x="68" y="21"/>
                  </a:cubicBezTo>
                  <a:cubicBezTo>
                    <a:pt x="68" y="27"/>
                    <a:pt x="65" y="32"/>
                    <a:pt x="58" y="36"/>
                  </a:cubicBezTo>
                  <a:cubicBezTo>
                    <a:pt x="51" y="39"/>
                    <a:pt x="43" y="41"/>
                    <a:pt x="34" y="41"/>
                  </a:cubicBezTo>
                  <a:close/>
                  <a:moveTo>
                    <a:pt x="34" y="6"/>
                  </a:moveTo>
                  <a:cubicBezTo>
                    <a:pt x="27" y="6"/>
                    <a:pt x="19" y="8"/>
                    <a:pt x="13" y="11"/>
                  </a:cubicBezTo>
                  <a:cubicBezTo>
                    <a:pt x="8" y="14"/>
                    <a:pt x="5" y="17"/>
                    <a:pt x="5" y="21"/>
                  </a:cubicBezTo>
                  <a:cubicBezTo>
                    <a:pt x="5" y="25"/>
                    <a:pt x="8" y="28"/>
                    <a:pt x="13" y="31"/>
                  </a:cubicBezTo>
                  <a:cubicBezTo>
                    <a:pt x="25" y="38"/>
                    <a:pt x="44" y="38"/>
                    <a:pt x="55" y="31"/>
                  </a:cubicBezTo>
                  <a:cubicBezTo>
                    <a:pt x="61" y="28"/>
                    <a:pt x="63" y="25"/>
                    <a:pt x="63" y="21"/>
                  </a:cubicBezTo>
                  <a:cubicBezTo>
                    <a:pt x="63" y="17"/>
                    <a:pt x="61" y="14"/>
                    <a:pt x="55" y="11"/>
                  </a:cubicBezTo>
                  <a:cubicBezTo>
                    <a:pt x="55" y="11"/>
                    <a:pt x="55" y="11"/>
                    <a:pt x="55" y="11"/>
                  </a:cubicBezTo>
                  <a:cubicBezTo>
                    <a:pt x="50" y="8"/>
                    <a:pt x="42" y="6"/>
                    <a:pt x="34"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69" name="Freeform 502">
              <a:extLst>
                <a:ext uri="{FF2B5EF4-FFF2-40B4-BE49-F238E27FC236}">
                  <a16:creationId xmlns:a16="http://schemas.microsoft.com/office/drawing/2014/main" id="{2C072F05-E139-ABD3-A27C-B3834988D130}"/>
                </a:ext>
              </a:extLst>
            </p:cNvPr>
            <p:cNvSpPr>
              <a:spLocks/>
            </p:cNvSpPr>
            <p:nvPr/>
          </p:nvSpPr>
          <p:spPr bwMode="auto">
            <a:xfrm>
              <a:off x="-2071650" y="2949579"/>
              <a:ext cx="330194" cy="166688"/>
            </a:xfrm>
            <a:custGeom>
              <a:avLst/>
              <a:gdLst>
                <a:gd name="T0" fmla="*/ 47 w 147"/>
                <a:gd name="T1" fmla="*/ 74 h 74"/>
                <a:gd name="T2" fmla="*/ 46 w 147"/>
                <a:gd name="T3" fmla="*/ 74 h 74"/>
                <a:gd name="T4" fmla="*/ 1 w 147"/>
                <a:gd name="T5" fmla="*/ 49 h 74"/>
                <a:gd name="T6" fmla="*/ 0 w 147"/>
                <a:gd name="T7" fmla="*/ 47 h 74"/>
                <a:gd name="T8" fmla="*/ 0 w 147"/>
                <a:gd name="T9" fmla="*/ 32 h 74"/>
                <a:gd name="T10" fmla="*/ 2 w 147"/>
                <a:gd name="T11" fmla="*/ 29 h 74"/>
                <a:gd name="T12" fmla="*/ 5 w 147"/>
                <a:gd name="T13" fmla="*/ 32 h 74"/>
                <a:gd name="T14" fmla="*/ 5 w 147"/>
                <a:gd name="T15" fmla="*/ 45 h 74"/>
                <a:gd name="T16" fmla="*/ 47 w 147"/>
                <a:gd name="T17" fmla="*/ 69 h 74"/>
                <a:gd name="T18" fmla="*/ 142 w 147"/>
                <a:gd name="T19" fmla="*/ 16 h 74"/>
                <a:gd name="T20" fmla="*/ 142 w 147"/>
                <a:gd name="T21" fmla="*/ 3 h 74"/>
                <a:gd name="T22" fmla="*/ 144 w 147"/>
                <a:gd name="T23" fmla="*/ 0 h 74"/>
                <a:gd name="T24" fmla="*/ 147 w 147"/>
                <a:gd name="T25" fmla="*/ 3 h 74"/>
                <a:gd name="T26" fmla="*/ 147 w 147"/>
                <a:gd name="T27" fmla="*/ 18 h 74"/>
                <a:gd name="T28" fmla="*/ 146 w 147"/>
                <a:gd name="T29" fmla="*/ 20 h 74"/>
                <a:gd name="T30" fmla="*/ 48 w 147"/>
                <a:gd name="T31" fmla="*/ 74 h 74"/>
                <a:gd name="T32" fmla="*/ 47 w 147"/>
                <a:gd name="T3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74">
                  <a:moveTo>
                    <a:pt x="47" y="74"/>
                  </a:moveTo>
                  <a:cubicBezTo>
                    <a:pt x="46" y="74"/>
                    <a:pt x="46" y="74"/>
                    <a:pt x="46" y="74"/>
                  </a:cubicBezTo>
                  <a:cubicBezTo>
                    <a:pt x="1" y="49"/>
                    <a:pt x="1" y="49"/>
                    <a:pt x="1" y="49"/>
                  </a:cubicBezTo>
                  <a:cubicBezTo>
                    <a:pt x="0" y="49"/>
                    <a:pt x="0" y="48"/>
                    <a:pt x="0" y="47"/>
                  </a:cubicBezTo>
                  <a:cubicBezTo>
                    <a:pt x="0" y="32"/>
                    <a:pt x="0" y="32"/>
                    <a:pt x="0" y="32"/>
                  </a:cubicBezTo>
                  <a:cubicBezTo>
                    <a:pt x="0" y="30"/>
                    <a:pt x="1" y="29"/>
                    <a:pt x="2" y="29"/>
                  </a:cubicBezTo>
                  <a:cubicBezTo>
                    <a:pt x="4" y="29"/>
                    <a:pt x="5" y="30"/>
                    <a:pt x="5" y="32"/>
                  </a:cubicBezTo>
                  <a:cubicBezTo>
                    <a:pt x="5" y="45"/>
                    <a:pt x="5" y="45"/>
                    <a:pt x="5" y="45"/>
                  </a:cubicBezTo>
                  <a:cubicBezTo>
                    <a:pt x="47" y="69"/>
                    <a:pt x="47" y="69"/>
                    <a:pt x="47" y="69"/>
                  </a:cubicBezTo>
                  <a:cubicBezTo>
                    <a:pt x="142" y="16"/>
                    <a:pt x="142" y="16"/>
                    <a:pt x="142" y="16"/>
                  </a:cubicBezTo>
                  <a:cubicBezTo>
                    <a:pt x="142" y="3"/>
                    <a:pt x="142" y="3"/>
                    <a:pt x="142" y="3"/>
                  </a:cubicBezTo>
                  <a:cubicBezTo>
                    <a:pt x="142" y="1"/>
                    <a:pt x="143" y="0"/>
                    <a:pt x="144" y="0"/>
                  </a:cubicBezTo>
                  <a:cubicBezTo>
                    <a:pt x="146" y="0"/>
                    <a:pt x="147" y="1"/>
                    <a:pt x="147" y="3"/>
                  </a:cubicBezTo>
                  <a:cubicBezTo>
                    <a:pt x="147" y="18"/>
                    <a:pt x="147" y="18"/>
                    <a:pt x="147" y="18"/>
                  </a:cubicBezTo>
                  <a:cubicBezTo>
                    <a:pt x="147" y="19"/>
                    <a:pt x="146" y="20"/>
                    <a:pt x="146" y="20"/>
                  </a:cubicBezTo>
                  <a:cubicBezTo>
                    <a:pt x="48" y="74"/>
                    <a:pt x="48" y="74"/>
                    <a:pt x="48" y="74"/>
                  </a:cubicBezTo>
                  <a:cubicBezTo>
                    <a:pt x="48" y="74"/>
                    <a:pt x="47" y="74"/>
                    <a:pt x="47"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0" name="Freeform 503">
              <a:extLst>
                <a:ext uri="{FF2B5EF4-FFF2-40B4-BE49-F238E27FC236}">
                  <a16:creationId xmlns:a16="http://schemas.microsoft.com/office/drawing/2014/main" id="{A53D5DFD-249A-24F9-3CE8-0180BF1653C6}"/>
                </a:ext>
              </a:extLst>
            </p:cNvPr>
            <p:cNvSpPr>
              <a:spLocks/>
            </p:cNvSpPr>
            <p:nvPr/>
          </p:nvSpPr>
          <p:spPr bwMode="auto">
            <a:xfrm>
              <a:off x="-1973227" y="3071817"/>
              <a:ext cx="11113" cy="44450"/>
            </a:xfrm>
            <a:custGeom>
              <a:avLst/>
              <a:gdLst>
                <a:gd name="T0" fmla="*/ 3 w 5"/>
                <a:gd name="T1" fmla="*/ 20 h 20"/>
                <a:gd name="T2" fmla="*/ 0 w 5"/>
                <a:gd name="T3" fmla="*/ 17 h 20"/>
                <a:gd name="T4" fmla="*/ 0 w 5"/>
                <a:gd name="T5" fmla="*/ 2 h 20"/>
                <a:gd name="T6" fmla="*/ 3 w 5"/>
                <a:gd name="T7" fmla="*/ 0 h 20"/>
                <a:gd name="T8" fmla="*/ 5 w 5"/>
                <a:gd name="T9" fmla="*/ 2 h 20"/>
                <a:gd name="T10" fmla="*/ 5 w 5"/>
                <a:gd name="T11" fmla="*/ 17 h 20"/>
                <a:gd name="T12" fmla="*/ 3 w 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3" y="20"/>
                  </a:moveTo>
                  <a:cubicBezTo>
                    <a:pt x="2" y="20"/>
                    <a:pt x="0" y="19"/>
                    <a:pt x="0" y="17"/>
                  </a:cubicBezTo>
                  <a:cubicBezTo>
                    <a:pt x="0" y="2"/>
                    <a:pt x="0" y="2"/>
                    <a:pt x="0" y="2"/>
                  </a:cubicBezTo>
                  <a:cubicBezTo>
                    <a:pt x="0" y="1"/>
                    <a:pt x="2" y="0"/>
                    <a:pt x="3" y="0"/>
                  </a:cubicBezTo>
                  <a:cubicBezTo>
                    <a:pt x="4" y="0"/>
                    <a:pt x="5" y="1"/>
                    <a:pt x="5" y="2"/>
                  </a:cubicBezTo>
                  <a:cubicBezTo>
                    <a:pt x="5" y="17"/>
                    <a:pt x="5" y="17"/>
                    <a:pt x="5" y="17"/>
                  </a:cubicBezTo>
                  <a:cubicBezTo>
                    <a:pt x="5" y="19"/>
                    <a:pt x="4" y="20"/>
                    <a:pt x="3"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1" name="Freeform 504">
              <a:extLst>
                <a:ext uri="{FF2B5EF4-FFF2-40B4-BE49-F238E27FC236}">
                  <a16:creationId xmlns:a16="http://schemas.microsoft.com/office/drawing/2014/main" id="{45C04D19-8D01-E873-2F14-B0F625839703}"/>
                </a:ext>
              </a:extLst>
            </p:cNvPr>
            <p:cNvSpPr>
              <a:spLocks/>
            </p:cNvSpPr>
            <p:nvPr/>
          </p:nvSpPr>
          <p:spPr bwMode="auto">
            <a:xfrm>
              <a:off x="-1803368" y="3103567"/>
              <a:ext cx="69849" cy="44450"/>
            </a:xfrm>
            <a:custGeom>
              <a:avLst/>
              <a:gdLst>
                <a:gd name="T0" fmla="*/ 18 w 31"/>
                <a:gd name="T1" fmla="*/ 20 h 20"/>
                <a:gd name="T2" fmla="*/ 16 w 31"/>
                <a:gd name="T3" fmla="*/ 20 h 20"/>
                <a:gd name="T4" fmla="*/ 14 w 31"/>
                <a:gd name="T5" fmla="*/ 17 h 20"/>
                <a:gd name="T6" fmla="*/ 16 w 31"/>
                <a:gd name="T7" fmla="*/ 15 h 20"/>
                <a:gd name="T8" fmla="*/ 26 w 31"/>
                <a:gd name="T9" fmla="*/ 12 h 20"/>
                <a:gd name="T10" fmla="*/ 25 w 31"/>
                <a:gd name="T11" fmla="*/ 12 h 20"/>
                <a:gd name="T12" fmla="*/ 19 w 31"/>
                <a:gd name="T13" fmla="*/ 11 h 20"/>
                <a:gd name="T14" fmla="*/ 12 w 31"/>
                <a:gd name="T15" fmla="*/ 13 h 20"/>
                <a:gd name="T16" fmla="*/ 3 w 31"/>
                <a:gd name="T17" fmla="*/ 13 h 20"/>
                <a:gd name="T18" fmla="*/ 0 w 31"/>
                <a:gd name="T19" fmla="*/ 8 h 20"/>
                <a:gd name="T20" fmla="*/ 5 w 31"/>
                <a:gd name="T21" fmla="*/ 3 h 20"/>
                <a:gd name="T22" fmla="*/ 17 w 31"/>
                <a:gd name="T23" fmla="*/ 2 h 20"/>
                <a:gd name="T24" fmla="*/ 18 w 31"/>
                <a:gd name="T25" fmla="*/ 5 h 20"/>
                <a:gd name="T26" fmla="*/ 15 w 31"/>
                <a:gd name="T27" fmla="*/ 6 h 20"/>
                <a:gd name="T28" fmla="*/ 7 w 31"/>
                <a:gd name="T29" fmla="*/ 7 h 20"/>
                <a:gd name="T30" fmla="*/ 5 w 31"/>
                <a:gd name="T31" fmla="*/ 8 h 20"/>
                <a:gd name="T32" fmla="*/ 5 w 31"/>
                <a:gd name="T33" fmla="*/ 8 h 20"/>
                <a:gd name="T34" fmla="*/ 11 w 31"/>
                <a:gd name="T35" fmla="*/ 9 h 20"/>
                <a:gd name="T36" fmla="*/ 18 w 31"/>
                <a:gd name="T37" fmla="*/ 7 h 20"/>
                <a:gd name="T38" fmla="*/ 27 w 31"/>
                <a:gd name="T39" fmla="*/ 7 h 20"/>
                <a:gd name="T40" fmla="*/ 30 w 31"/>
                <a:gd name="T41" fmla="*/ 11 h 20"/>
                <a:gd name="T42" fmla="*/ 30 w 31"/>
                <a:gd name="T43" fmla="*/ 15 h 20"/>
                <a:gd name="T44" fmla="*/ 18 w 31"/>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0">
                  <a:moveTo>
                    <a:pt x="18" y="20"/>
                  </a:moveTo>
                  <a:cubicBezTo>
                    <a:pt x="17" y="20"/>
                    <a:pt x="17" y="20"/>
                    <a:pt x="16" y="20"/>
                  </a:cubicBezTo>
                  <a:cubicBezTo>
                    <a:pt x="15" y="20"/>
                    <a:pt x="14" y="18"/>
                    <a:pt x="14" y="17"/>
                  </a:cubicBezTo>
                  <a:cubicBezTo>
                    <a:pt x="14" y="16"/>
                    <a:pt x="15" y="15"/>
                    <a:pt x="16" y="15"/>
                  </a:cubicBezTo>
                  <a:cubicBezTo>
                    <a:pt x="22" y="15"/>
                    <a:pt x="25" y="13"/>
                    <a:pt x="26" y="12"/>
                  </a:cubicBezTo>
                  <a:cubicBezTo>
                    <a:pt x="25" y="12"/>
                    <a:pt x="25" y="12"/>
                    <a:pt x="25" y="12"/>
                  </a:cubicBezTo>
                  <a:cubicBezTo>
                    <a:pt x="22" y="11"/>
                    <a:pt x="19" y="11"/>
                    <a:pt x="19" y="11"/>
                  </a:cubicBezTo>
                  <a:cubicBezTo>
                    <a:pt x="12" y="13"/>
                    <a:pt x="12" y="13"/>
                    <a:pt x="12" y="13"/>
                  </a:cubicBezTo>
                  <a:cubicBezTo>
                    <a:pt x="9" y="14"/>
                    <a:pt x="6" y="14"/>
                    <a:pt x="3" y="13"/>
                  </a:cubicBezTo>
                  <a:cubicBezTo>
                    <a:pt x="0" y="11"/>
                    <a:pt x="0" y="9"/>
                    <a:pt x="0" y="8"/>
                  </a:cubicBezTo>
                  <a:cubicBezTo>
                    <a:pt x="0" y="5"/>
                    <a:pt x="4" y="3"/>
                    <a:pt x="5" y="3"/>
                  </a:cubicBezTo>
                  <a:cubicBezTo>
                    <a:pt x="10" y="0"/>
                    <a:pt x="16" y="2"/>
                    <a:pt x="17" y="2"/>
                  </a:cubicBezTo>
                  <a:cubicBezTo>
                    <a:pt x="18" y="2"/>
                    <a:pt x="19" y="3"/>
                    <a:pt x="18" y="5"/>
                  </a:cubicBezTo>
                  <a:cubicBezTo>
                    <a:pt x="18" y="6"/>
                    <a:pt x="16" y="7"/>
                    <a:pt x="15" y="6"/>
                  </a:cubicBezTo>
                  <a:cubicBezTo>
                    <a:pt x="15" y="6"/>
                    <a:pt x="11" y="5"/>
                    <a:pt x="7" y="7"/>
                  </a:cubicBezTo>
                  <a:cubicBezTo>
                    <a:pt x="6" y="8"/>
                    <a:pt x="6" y="8"/>
                    <a:pt x="5" y="8"/>
                  </a:cubicBezTo>
                  <a:cubicBezTo>
                    <a:pt x="5" y="8"/>
                    <a:pt x="5" y="8"/>
                    <a:pt x="5" y="8"/>
                  </a:cubicBezTo>
                  <a:cubicBezTo>
                    <a:pt x="6" y="9"/>
                    <a:pt x="8" y="10"/>
                    <a:pt x="11" y="9"/>
                  </a:cubicBezTo>
                  <a:cubicBezTo>
                    <a:pt x="18" y="7"/>
                    <a:pt x="18" y="7"/>
                    <a:pt x="18" y="7"/>
                  </a:cubicBezTo>
                  <a:cubicBezTo>
                    <a:pt x="18" y="7"/>
                    <a:pt x="22" y="5"/>
                    <a:pt x="27" y="7"/>
                  </a:cubicBezTo>
                  <a:cubicBezTo>
                    <a:pt x="29" y="8"/>
                    <a:pt x="30" y="9"/>
                    <a:pt x="30" y="11"/>
                  </a:cubicBezTo>
                  <a:cubicBezTo>
                    <a:pt x="31" y="13"/>
                    <a:pt x="30" y="14"/>
                    <a:pt x="30" y="15"/>
                  </a:cubicBezTo>
                  <a:cubicBezTo>
                    <a:pt x="29" y="15"/>
                    <a:pt x="26" y="20"/>
                    <a:pt x="18"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2" name="Freeform 505">
              <a:extLst>
                <a:ext uri="{FF2B5EF4-FFF2-40B4-BE49-F238E27FC236}">
                  <a16:creationId xmlns:a16="http://schemas.microsoft.com/office/drawing/2014/main" id="{2B09E6CB-DDC7-F577-1894-87B48276BD9C}"/>
                </a:ext>
              </a:extLst>
            </p:cNvPr>
            <p:cNvSpPr>
              <a:spLocks/>
            </p:cNvSpPr>
            <p:nvPr/>
          </p:nvSpPr>
          <p:spPr bwMode="auto">
            <a:xfrm>
              <a:off x="-1806543" y="3103567"/>
              <a:ext cx="22225" cy="15875"/>
            </a:xfrm>
            <a:custGeom>
              <a:avLst/>
              <a:gdLst>
                <a:gd name="T0" fmla="*/ 7 w 10"/>
                <a:gd name="T1" fmla="*/ 7 h 7"/>
                <a:gd name="T2" fmla="*/ 6 w 10"/>
                <a:gd name="T3" fmla="*/ 7 h 7"/>
                <a:gd name="T4" fmla="*/ 2 w 10"/>
                <a:gd name="T5" fmla="*/ 5 h 7"/>
                <a:gd name="T6" fmla="*/ 1 w 10"/>
                <a:gd name="T7" fmla="*/ 2 h 7"/>
                <a:gd name="T8" fmla="*/ 4 w 10"/>
                <a:gd name="T9" fmla="*/ 1 h 7"/>
                <a:gd name="T10" fmla="*/ 8 w 10"/>
                <a:gd name="T11" fmla="*/ 3 h 7"/>
                <a:gd name="T12" fmla="*/ 9 w 10"/>
                <a:gd name="T13" fmla="*/ 6 h 7"/>
                <a:gd name="T14" fmla="*/ 7 w 10"/>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7" y="7"/>
                  </a:moveTo>
                  <a:cubicBezTo>
                    <a:pt x="7" y="7"/>
                    <a:pt x="6" y="7"/>
                    <a:pt x="6" y="7"/>
                  </a:cubicBezTo>
                  <a:cubicBezTo>
                    <a:pt x="2" y="5"/>
                    <a:pt x="2" y="5"/>
                    <a:pt x="2" y="5"/>
                  </a:cubicBezTo>
                  <a:cubicBezTo>
                    <a:pt x="1" y="4"/>
                    <a:pt x="0" y="3"/>
                    <a:pt x="1" y="2"/>
                  </a:cubicBezTo>
                  <a:cubicBezTo>
                    <a:pt x="2" y="0"/>
                    <a:pt x="3" y="0"/>
                    <a:pt x="4" y="1"/>
                  </a:cubicBezTo>
                  <a:cubicBezTo>
                    <a:pt x="8" y="3"/>
                    <a:pt x="8" y="3"/>
                    <a:pt x="8" y="3"/>
                  </a:cubicBezTo>
                  <a:cubicBezTo>
                    <a:pt x="9" y="3"/>
                    <a:pt x="10" y="5"/>
                    <a:pt x="9" y="6"/>
                  </a:cubicBezTo>
                  <a:cubicBezTo>
                    <a:pt x="9" y="7"/>
                    <a:pt x="8" y="7"/>
                    <a:pt x="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3" name="Freeform 506">
              <a:extLst>
                <a:ext uri="{FF2B5EF4-FFF2-40B4-BE49-F238E27FC236}">
                  <a16:creationId xmlns:a16="http://schemas.microsoft.com/office/drawing/2014/main" id="{CB169178-3094-1C5B-9032-08836E352DE9}"/>
                </a:ext>
              </a:extLst>
            </p:cNvPr>
            <p:cNvSpPr>
              <a:spLocks/>
            </p:cNvSpPr>
            <p:nvPr/>
          </p:nvSpPr>
          <p:spPr bwMode="auto">
            <a:xfrm>
              <a:off x="-1752569" y="3132142"/>
              <a:ext cx="20638" cy="15875"/>
            </a:xfrm>
            <a:custGeom>
              <a:avLst/>
              <a:gdLst>
                <a:gd name="T0" fmla="*/ 7 w 9"/>
                <a:gd name="T1" fmla="*/ 7 h 7"/>
                <a:gd name="T2" fmla="*/ 5 w 9"/>
                <a:gd name="T3" fmla="*/ 7 h 7"/>
                <a:gd name="T4" fmla="*/ 1 w 9"/>
                <a:gd name="T5" fmla="*/ 5 h 7"/>
                <a:gd name="T6" fmla="*/ 0 w 9"/>
                <a:gd name="T7" fmla="*/ 1 h 7"/>
                <a:gd name="T8" fmla="*/ 4 w 9"/>
                <a:gd name="T9" fmla="*/ 1 h 7"/>
                <a:gd name="T10" fmla="*/ 8 w 9"/>
                <a:gd name="T11" fmla="*/ 3 h 7"/>
                <a:gd name="T12" fmla="*/ 9 w 9"/>
                <a:gd name="T13" fmla="*/ 6 h 7"/>
                <a:gd name="T14" fmla="*/ 7 w 9"/>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7" y="7"/>
                  </a:moveTo>
                  <a:cubicBezTo>
                    <a:pt x="6" y="7"/>
                    <a:pt x="6" y="7"/>
                    <a:pt x="5" y="7"/>
                  </a:cubicBezTo>
                  <a:cubicBezTo>
                    <a:pt x="1" y="5"/>
                    <a:pt x="1" y="5"/>
                    <a:pt x="1" y="5"/>
                  </a:cubicBezTo>
                  <a:cubicBezTo>
                    <a:pt x="0" y="4"/>
                    <a:pt x="0" y="3"/>
                    <a:pt x="0" y="1"/>
                  </a:cubicBezTo>
                  <a:cubicBezTo>
                    <a:pt x="1" y="0"/>
                    <a:pt x="3" y="0"/>
                    <a:pt x="4" y="1"/>
                  </a:cubicBezTo>
                  <a:cubicBezTo>
                    <a:pt x="8" y="3"/>
                    <a:pt x="8" y="3"/>
                    <a:pt x="8" y="3"/>
                  </a:cubicBezTo>
                  <a:cubicBezTo>
                    <a:pt x="9" y="3"/>
                    <a:pt x="9" y="5"/>
                    <a:pt x="9" y="6"/>
                  </a:cubicBezTo>
                  <a:cubicBezTo>
                    <a:pt x="8" y="7"/>
                    <a:pt x="7" y="7"/>
                    <a:pt x="7" y="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4" name="Freeform 507">
              <a:extLst>
                <a:ext uri="{FF2B5EF4-FFF2-40B4-BE49-F238E27FC236}">
                  <a16:creationId xmlns:a16="http://schemas.microsoft.com/office/drawing/2014/main" id="{337B52F8-EA88-B476-6449-3B44C17C7430}"/>
                </a:ext>
              </a:extLst>
            </p:cNvPr>
            <p:cNvSpPr>
              <a:spLocks noEditPoints="1"/>
            </p:cNvSpPr>
            <p:nvPr/>
          </p:nvSpPr>
          <p:spPr bwMode="auto">
            <a:xfrm>
              <a:off x="-1911315" y="3044829"/>
              <a:ext cx="285745" cy="161925"/>
            </a:xfrm>
            <a:custGeom>
              <a:avLst/>
              <a:gdLst>
                <a:gd name="T0" fmla="*/ 47 w 127"/>
                <a:gd name="T1" fmla="*/ 72 h 72"/>
                <a:gd name="T2" fmla="*/ 46 w 127"/>
                <a:gd name="T3" fmla="*/ 72 h 72"/>
                <a:gd name="T4" fmla="*/ 46 w 127"/>
                <a:gd name="T5" fmla="*/ 72 h 72"/>
                <a:gd name="T6" fmla="*/ 28 w 127"/>
                <a:gd name="T7" fmla="*/ 72 h 72"/>
                <a:gd name="T8" fmla="*/ 25 w 127"/>
                <a:gd name="T9" fmla="*/ 72 h 72"/>
                <a:gd name="T10" fmla="*/ 2 w 127"/>
                <a:gd name="T11" fmla="*/ 59 h 72"/>
                <a:gd name="T12" fmla="*/ 0 w 127"/>
                <a:gd name="T13" fmla="*/ 57 h 72"/>
                <a:gd name="T14" fmla="*/ 2 w 127"/>
                <a:gd name="T15" fmla="*/ 54 h 72"/>
                <a:gd name="T16" fmla="*/ 4 w 127"/>
                <a:gd name="T17" fmla="*/ 51 h 72"/>
                <a:gd name="T18" fmla="*/ 2 w 127"/>
                <a:gd name="T19" fmla="*/ 47 h 72"/>
                <a:gd name="T20" fmla="*/ 0 w 127"/>
                <a:gd name="T21" fmla="*/ 45 h 72"/>
                <a:gd name="T22" fmla="*/ 2 w 127"/>
                <a:gd name="T23" fmla="*/ 43 h 72"/>
                <a:gd name="T24" fmla="*/ 78 w 127"/>
                <a:gd name="T25" fmla="*/ 1 h 72"/>
                <a:gd name="T26" fmla="*/ 81 w 127"/>
                <a:gd name="T27" fmla="*/ 1 h 72"/>
                <a:gd name="T28" fmla="*/ 99 w 127"/>
                <a:gd name="T29" fmla="*/ 1 h 72"/>
                <a:gd name="T30" fmla="*/ 101 w 127"/>
                <a:gd name="T31" fmla="*/ 1 h 72"/>
                <a:gd name="T32" fmla="*/ 125 w 127"/>
                <a:gd name="T33" fmla="*/ 14 h 72"/>
                <a:gd name="T34" fmla="*/ 127 w 127"/>
                <a:gd name="T35" fmla="*/ 16 h 72"/>
                <a:gd name="T36" fmla="*/ 125 w 127"/>
                <a:gd name="T37" fmla="*/ 18 h 72"/>
                <a:gd name="T38" fmla="*/ 122 w 127"/>
                <a:gd name="T39" fmla="*/ 22 h 72"/>
                <a:gd name="T40" fmla="*/ 125 w 127"/>
                <a:gd name="T41" fmla="*/ 25 h 72"/>
                <a:gd name="T42" fmla="*/ 127 w 127"/>
                <a:gd name="T43" fmla="*/ 28 h 72"/>
                <a:gd name="T44" fmla="*/ 125 w 127"/>
                <a:gd name="T45" fmla="*/ 30 h 72"/>
                <a:gd name="T46" fmla="*/ 49 w 127"/>
                <a:gd name="T47" fmla="*/ 72 h 72"/>
                <a:gd name="T48" fmla="*/ 47 w 127"/>
                <a:gd name="T49" fmla="*/ 72 h 72"/>
                <a:gd name="T50" fmla="*/ 37 w 127"/>
                <a:gd name="T51" fmla="*/ 65 h 72"/>
                <a:gd name="T52" fmla="*/ 47 w 127"/>
                <a:gd name="T53" fmla="*/ 67 h 72"/>
                <a:gd name="T54" fmla="*/ 120 w 127"/>
                <a:gd name="T55" fmla="*/ 27 h 72"/>
                <a:gd name="T56" fmla="*/ 117 w 127"/>
                <a:gd name="T57" fmla="*/ 22 h 72"/>
                <a:gd name="T58" fmla="*/ 120 w 127"/>
                <a:gd name="T59" fmla="*/ 16 h 72"/>
                <a:gd name="T60" fmla="*/ 100 w 127"/>
                <a:gd name="T61" fmla="*/ 6 h 72"/>
                <a:gd name="T62" fmla="*/ 80 w 127"/>
                <a:gd name="T63" fmla="*/ 6 h 72"/>
                <a:gd name="T64" fmla="*/ 7 w 127"/>
                <a:gd name="T65" fmla="*/ 46 h 72"/>
                <a:gd name="T66" fmla="*/ 9 w 127"/>
                <a:gd name="T67" fmla="*/ 51 h 72"/>
                <a:gd name="T68" fmla="*/ 7 w 127"/>
                <a:gd name="T69" fmla="*/ 56 h 72"/>
                <a:gd name="T70" fmla="*/ 27 w 127"/>
                <a:gd name="T71" fmla="*/ 67 h 72"/>
                <a:gd name="T72" fmla="*/ 37 w 127"/>
                <a:gd name="T73"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72">
                  <a:moveTo>
                    <a:pt x="47" y="72"/>
                  </a:moveTo>
                  <a:cubicBezTo>
                    <a:pt x="47" y="72"/>
                    <a:pt x="47" y="72"/>
                    <a:pt x="46" y="72"/>
                  </a:cubicBezTo>
                  <a:cubicBezTo>
                    <a:pt x="46" y="72"/>
                    <a:pt x="46" y="72"/>
                    <a:pt x="46" y="72"/>
                  </a:cubicBezTo>
                  <a:cubicBezTo>
                    <a:pt x="41" y="69"/>
                    <a:pt x="33" y="69"/>
                    <a:pt x="28" y="72"/>
                  </a:cubicBezTo>
                  <a:cubicBezTo>
                    <a:pt x="27" y="72"/>
                    <a:pt x="26" y="72"/>
                    <a:pt x="25" y="72"/>
                  </a:cubicBezTo>
                  <a:cubicBezTo>
                    <a:pt x="2" y="59"/>
                    <a:pt x="2" y="59"/>
                    <a:pt x="2" y="59"/>
                  </a:cubicBezTo>
                  <a:cubicBezTo>
                    <a:pt x="1" y="58"/>
                    <a:pt x="0" y="58"/>
                    <a:pt x="0" y="57"/>
                  </a:cubicBezTo>
                  <a:cubicBezTo>
                    <a:pt x="0" y="56"/>
                    <a:pt x="1" y="55"/>
                    <a:pt x="2" y="54"/>
                  </a:cubicBezTo>
                  <a:cubicBezTo>
                    <a:pt x="3" y="53"/>
                    <a:pt x="4" y="52"/>
                    <a:pt x="4" y="51"/>
                  </a:cubicBezTo>
                  <a:cubicBezTo>
                    <a:pt x="4" y="50"/>
                    <a:pt x="3" y="49"/>
                    <a:pt x="2" y="47"/>
                  </a:cubicBezTo>
                  <a:cubicBezTo>
                    <a:pt x="1" y="47"/>
                    <a:pt x="0" y="46"/>
                    <a:pt x="0" y="45"/>
                  </a:cubicBezTo>
                  <a:cubicBezTo>
                    <a:pt x="0" y="44"/>
                    <a:pt x="1" y="44"/>
                    <a:pt x="2" y="43"/>
                  </a:cubicBezTo>
                  <a:cubicBezTo>
                    <a:pt x="78" y="1"/>
                    <a:pt x="78" y="1"/>
                    <a:pt x="78" y="1"/>
                  </a:cubicBezTo>
                  <a:cubicBezTo>
                    <a:pt x="79" y="1"/>
                    <a:pt x="80" y="0"/>
                    <a:pt x="81" y="1"/>
                  </a:cubicBezTo>
                  <a:cubicBezTo>
                    <a:pt x="86" y="4"/>
                    <a:pt x="94" y="3"/>
                    <a:pt x="99" y="1"/>
                  </a:cubicBezTo>
                  <a:cubicBezTo>
                    <a:pt x="100" y="0"/>
                    <a:pt x="101" y="0"/>
                    <a:pt x="101" y="1"/>
                  </a:cubicBezTo>
                  <a:cubicBezTo>
                    <a:pt x="125" y="14"/>
                    <a:pt x="125" y="14"/>
                    <a:pt x="125" y="14"/>
                  </a:cubicBezTo>
                  <a:cubicBezTo>
                    <a:pt x="126" y="14"/>
                    <a:pt x="127" y="15"/>
                    <a:pt x="127" y="16"/>
                  </a:cubicBezTo>
                  <a:cubicBezTo>
                    <a:pt x="127" y="17"/>
                    <a:pt x="126" y="18"/>
                    <a:pt x="125" y="18"/>
                  </a:cubicBezTo>
                  <a:cubicBezTo>
                    <a:pt x="123" y="19"/>
                    <a:pt x="122" y="21"/>
                    <a:pt x="122" y="22"/>
                  </a:cubicBezTo>
                  <a:cubicBezTo>
                    <a:pt x="122" y="23"/>
                    <a:pt x="123" y="24"/>
                    <a:pt x="125" y="25"/>
                  </a:cubicBezTo>
                  <a:cubicBezTo>
                    <a:pt x="126" y="26"/>
                    <a:pt x="127" y="27"/>
                    <a:pt x="127" y="28"/>
                  </a:cubicBezTo>
                  <a:cubicBezTo>
                    <a:pt x="127" y="28"/>
                    <a:pt x="126" y="29"/>
                    <a:pt x="125" y="30"/>
                  </a:cubicBezTo>
                  <a:cubicBezTo>
                    <a:pt x="49" y="72"/>
                    <a:pt x="49" y="72"/>
                    <a:pt x="49" y="72"/>
                  </a:cubicBezTo>
                  <a:cubicBezTo>
                    <a:pt x="48" y="72"/>
                    <a:pt x="48" y="72"/>
                    <a:pt x="47" y="72"/>
                  </a:cubicBezTo>
                  <a:close/>
                  <a:moveTo>
                    <a:pt x="37" y="65"/>
                  </a:moveTo>
                  <a:cubicBezTo>
                    <a:pt x="41" y="65"/>
                    <a:pt x="44" y="66"/>
                    <a:pt x="47" y="67"/>
                  </a:cubicBezTo>
                  <a:cubicBezTo>
                    <a:pt x="120" y="27"/>
                    <a:pt x="120" y="27"/>
                    <a:pt x="120" y="27"/>
                  </a:cubicBezTo>
                  <a:cubicBezTo>
                    <a:pt x="118" y="26"/>
                    <a:pt x="117" y="24"/>
                    <a:pt x="117" y="22"/>
                  </a:cubicBezTo>
                  <a:cubicBezTo>
                    <a:pt x="117" y="20"/>
                    <a:pt x="118" y="18"/>
                    <a:pt x="120" y="16"/>
                  </a:cubicBezTo>
                  <a:cubicBezTo>
                    <a:pt x="100" y="6"/>
                    <a:pt x="100" y="6"/>
                    <a:pt x="100" y="6"/>
                  </a:cubicBezTo>
                  <a:cubicBezTo>
                    <a:pt x="94" y="8"/>
                    <a:pt x="86" y="8"/>
                    <a:pt x="80" y="6"/>
                  </a:cubicBezTo>
                  <a:cubicBezTo>
                    <a:pt x="7" y="46"/>
                    <a:pt x="7" y="46"/>
                    <a:pt x="7" y="46"/>
                  </a:cubicBezTo>
                  <a:cubicBezTo>
                    <a:pt x="9" y="47"/>
                    <a:pt x="9" y="49"/>
                    <a:pt x="9" y="51"/>
                  </a:cubicBezTo>
                  <a:cubicBezTo>
                    <a:pt x="9" y="53"/>
                    <a:pt x="9" y="55"/>
                    <a:pt x="7" y="56"/>
                  </a:cubicBezTo>
                  <a:cubicBezTo>
                    <a:pt x="27" y="67"/>
                    <a:pt x="27" y="67"/>
                    <a:pt x="27" y="67"/>
                  </a:cubicBezTo>
                  <a:cubicBezTo>
                    <a:pt x="30" y="66"/>
                    <a:pt x="33" y="65"/>
                    <a:pt x="37"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5" name="Freeform 508">
              <a:extLst>
                <a:ext uri="{FF2B5EF4-FFF2-40B4-BE49-F238E27FC236}">
                  <a16:creationId xmlns:a16="http://schemas.microsoft.com/office/drawing/2014/main" id="{4C2DFF2F-F86F-0918-95C9-FAB22F69FBD1}"/>
                </a:ext>
              </a:extLst>
            </p:cNvPr>
            <p:cNvSpPr>
              <a:spLocks noEditPoints="1"/>
            </p:cNvSpPr>
            <p:nvPr/>
          </p:nvSpPr>
          <p:spPr bwMode="auto">
            <a:xfrm>
              <a:off x="-1935127" y="3141667"/>
              <a:ext cx="42862" cy="36513"/>
            </a:xfrm>
            <a:custGeom>
              <a:avLst/>
              <a:gdLst>
                <a:gd name="T0" fmla="*/ 13 w 19"/>
                <a:gd name="T1" fmla="*/ 16 h 16"/>
                <a:gd name="T2" fmla="*/ 12 w 19"/>
                <a:gd name="T3" fmla="*/ 16 h 16"/>
                <a:gd name="T4" fmla="*/ 1 w 19"/>
                <a:gd name="T5" fmla="*/ 10 h 16"/>
                <a:gd name="T6" fmla="*/ 0 w 19"/>
                <a:gd name="T7" fmla="*/ 8 h 16"/>
                <a:gd name="T8" fmla="*/ 1 w 19"/>
                <a:gd name="T9" fmla="*/ 6 h 16"/>
                <a:gd name="T10" fmla="*/ 12 w 19"/>
                <a:gd name="T11" fmla="*/ 0 h 16"/>
                <a:gd name="T12" fmla="*/ 14 w 19"/>
                <a:gd name="T13" fmla="*/ 0 h 16"/>
                <a:gd name="T14" fmla="*/ 19 w 19"/>
                <a:gd name="T15" fmla="*/ 8 h 16"/>
                <a:gd name="T16" fmla="*/ 14 w 19"/>
                <a:gd name="T17" fmla="*/ 16 h 16"/>
                <a:gd name="T18" fmla="*/ 13 w 19"/>
                <a:gd name="T19" fmla="*/ 16 h 16"/>
                <a:gd name="T20" fmla="*/ 8 w 19"/>
                <a:gd name="T21" fmla="*/ 8 h 16"/>
                <a:gd name="T22" fmla="*/ 13 w 19"/>
                <a:gd name="T23" fmla="*/ 11 h 16"/>
                <a:gd name="T24" fmla="*/ 14 w 19"/>
                <a:gd name="T25" fmla="*/ 8 h 16"/>
                <a:gd name="T26" fmla="*/ 13 w 19"/>
                <a:gd name="T27" fmla="*/ 5 h 16"/>
                <a:gd name="T28" fmla="*/ 8 w 19"/>
                <a:gd name="T2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6">
                  <a:moveTo>
                    <a:pt x="13" y="16"/>
                  </a:moveTo>
                  <a:cubicBezTo>
                    <a:pt x="12" y="16"/>
                    <a:pt x="12" y="16"/>
                    <a:pt x="12" y="16"/>
                  </a:cubicBezTo>
                  <a:cubicBezTo>
                    <a:pt x="1" y="10"/>
                    <a:pt x="1" y="10"/>
                    <a:pt x="1" y="10"/>
                  </a:cubicBezTo>
                  <a:cubicBezTo>
                    <a:pt x="1" y="10"/>
                    <a:pt x="0" y="9"/>
                    <a:pt x="0" y="8"/>
                  </a:cubicBezTo>
                  <a:cubicBezTo>
                    <a:pt x="0" y="7"/>
                    <a:pt x="1" y="6"/>
                    <a:pt x="1" y="6"/>
                  </a:cubicBezTo>
                  <a:cubicBezTo>
                    <a:pt x="12" y="0"/>
                    <a:pt x="12" y="0"/>
                    <a:pt x="12" y="0"/>
                  </a:cubicBezTo>
                  <a:cubicBezTo>
                    <a:pt x="12" y="0"/>
                    <a:pt x="13" y="0"/>
                    <a:pt x="14" y="0"/>
                  </a:cubicBezTo>
                  <a:cubicBezTo>
                    <a:pt x="17" y="2"/>
                    <a:pt x="19" y="5"/>
                    <a:pt x="19" y="8"/>
                  </a:cubicBezTo>
                  <a:cubicBezTo>
                    <a:pt x="19" y="11"/>
                    <a:pt x="17" y="14"/>
                    <a:pt x="14" y="16"/>
                  </a:cubicBezTo>
                  <a:cubicBezTo>
                    <a:pt x="14" y="16"/>
                    <a:pt x="13" y="16"/>
                    <a:pt x="13" y="16"/>
                  </a:cubicBezTo>
                  <a:close/>
                  <a:moveTo>
                    <a:pt x="8" y="8"/>
                  </a:moveTo>
                  <a:cubicBezTo>
                    <a:pt x="13" y="11"/>
                    <a:pt x="13" y="11"/>
                    <a:pt x="13" y="11"/>
                  </a:cubicBezTo>
                  <a:cubicBezTo>
                    <a:pt x="14" y="10"/>
                    <a:pt x="14" y="9"/>
                    <a:pt x="14" y="8"/>
                  </a:cubicBezTo>
                  <a:cubicBezTo>
                    <a:pt x="14" y="7"/>
                    <a:pt x="14" y="6"/>
                    <a:pt x="13" y="5"/>
                  </a:cubicBezTo>
                  <a:lnTo>
                    <a:pt x="8" y="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6" name="Freeform 509">
              <a:extLst>
                <a:ext uri="{FF2B5EF4-FFF2-40B4-BE49-F238E27FC236}">
                  <a16:creationId xmlns:a16="http://schemas.microsoft.com/office/drawing/2014/main" id="{3DA53FCB-5D4E-E32D-8E7F-CFF159D9E461}"/>
                </a:ext>
              </a:extLst>
            </p:cNvPr>
            <p:cNvSpPr>
              <a:spLocks noEditPoints="1"/>
            </p:cNvSpPr>
            <p:nvPr/>
          </p:nvSpPr>
          <p:spPr bwMode="auto">
            <a:xfrm>
              <a:off x="-1857342" y="3189292"/>
              <a:ext cx="58737" cy="31750"/>
            </a:xfrm>
            <a:custGeom>
              <a:avLst/>
              <a:gdLst>
                <a:gd name="T0" fmla="*/ 13 w 26"/>
                <a:gd name="T1" fmla="*/ 14 h 14"/>
                <a:gd name="T2" fmla="*/ 12 w 26"/>
                <a:gd name="T3" fmla="*/ 14 h 14"/>
                <a:gd name="T4" fmla="*/ 1 w 26"/>
                <a:gd name="T5" fmla="*/ 8 h 14"/>
                <a:gd name="T6" fmla="*/ 0 w 26"/>
                <a:gd name="T7" fmla="*/ 6 h 14"/>
                <a:gd name="T8" fmla="*/ 1 w 26"/>
                <a:gd name="T9" fmla="*/ 3 h 14"/>
                <a:gd name="T10" fmla="*/ 25 w 26"/>
                <a:gd name="T11" fmla="*/ 4 h 14"/>
                <a:gd name="T12" fmla="*/ 25 w 26"/>
                <a:gd name="T13" fmla="*/ 4 h 14"/>
                <a:gd name="T14" fmla="*/ 26 w 26"/>
                <a:gd name="T15" fmla="*/ 6 h 14"/>
                <a:gd name="T16" fmla="*/ 25 w 26"/>
                <a:gd name="T17" fmla="*/ 8 h 14"/>
                <a:gd name="T18" fmla="*/ 14 w 26"/>
                <a:gd name="T19" fmla="*/ 14 h 14"/>
                <a:gd name="T20" fmla="*/ 13 w 26"/>
                <a:gd name="T21" fmla="*/ 14 h 14"/>
                <a:gd name="T22" fmla="*/ 9 w 26"/>
                <a:gd name="T23" fmla="*/ 6 h 14"/>
                <a:gd name="T24" fmla="*/ 13 w 26"/>
                <a:gd name="T25" fmla="*/ 9 h 14"/>
                <a:gd name="T26" fmla="*/ 17 w 26"/>
                <a:gd name="T27" fmla="*/ 6 h 14"/>
                <a:gd name="T28" fmla="*/ 9 w 26"/>
                <a:gd name="T2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4">
                  <a:moveTo>
                    <a:pt x="13" y="14"/>
                  </a:moveTo>
                  <a:cubicBezTo>
                    <a:pt x="13" y="14"/>
                    <a:pt x="12" y="14"/>
                    <a:pt x="12" y="14"/>
                  </a:cubicBezTo>
                  <a:cubicBezTo>
                    <a:pt x="1" y="8"/>
                    <a:pt x="1" y="8"/>
                    <a:pt x="1" y="8"/>
                  </a:cubicBezTo>
                  <a:cubicBezTo>
                    <a:pt x="1" y="7"/>
                    <a:pt x="0" y="7"/>
                    <a:pt x="0" y="6"/>
                  </a:cubicBezTo>
                  <a:cubicBezTo>
                    <a:pt x="0" y="5"/>
                    <a:pt x="1" y="4"/>
                    <a:pt x="1" y="3"/>
                  </a:cubicBezTo>
                  <a:cubicBezTo>
                    <a:pt x="8" y="0"/>
                    <a:pt x="18" y="0"/>
                    <a:pt x="25" y="4"/>
                  </a:cubicBezTo>
                  <a:cubicBezTo>
                    <a:pt x="25" y="4"/>
                    <a:pt x="25" y="4"/>
                    <a:pt x="25" y="4"/>
                  </a:cubicBezTo>
                  <a:cubicBezTo>
                    <a:pt x="26" y="4"/>
                    <a:pt x="26" y="5"/>
                    <a:pt x="26" y="6"/>
                  </a:cubicBezTo>
                  <a:cubicBezTo>
                    <a:pt x="26" y="7"/>
                    <a:pt x="25" y="8"/>
                    <a:pt x="25" y="8"/>
                  </a:cubicBezTo>
                  <a:cubicBezTo>
                    <a:pt x="14" y="14"/>
                    <a:pt x="14" y="14"/>
                    <a:pt x="14" y="14"/>
                  </a:cubicBezTo>
                  <a:cubicBezTo>
                    <a:pt x="14" y="14"/>
                    <a:pt x="14" y="14"/>
                    <a:pt x="13" y="14"/>
                  </a:cubicBezTo>
                  <a:close/>
                  <a:moveTo>
                    <a:pt x="9" y="6"/>
                  </a:moveTo>
                  <a:cubicBezTo>
                    <a:pt x="13" y="9"/>
                    <a:pt x="13" y="9"/>
                    <a:pt x="13" y="9"/>
                  </a:cubicBezTo>
                  <a:cubicBezTo>
                    <a:pt x="17" y="6"/>
                    <a:pt x="17" y="6"/>
                    <a:pt x="17" y="6"/>
                  </a:cubicBezTo>
                  <a:cubicBezTo>
                    <a:pt x="15" y="6"/>
                    <a:pt x="12" y="6"/>
                    <a:pt x="9"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7" name="Freeform 510">
              <a:extLst>
                <a:ext uri="{FF2B5EF4-FFF2-40B4-BE49-F238E27FC236}">
                  <a16:creationId xmlns:a16="http://schemas.microsoft.com/office/drawing/2014/main" id="{58E3DF13-CB06-790A-CC66-180C7E403DE5}"/>
                </a:ext>
              </a:extLst>
            </p:cNvPr>
            <p:cNvSpPr>
              <a:spLocks noEditPoints="1"/>
            </p:cNvSpPr>
            <p:nvPr/>
          </p:nvSpPr>
          <p:spPr bwMode="auto">
            <a:xfrm>
              <a:off x="-1738281" y="3033717"/>
              <a:ext cx="58737" cy="28575"/>
            </a:xfrm>
            <a:custGeom>
              <a:avLst/>
              <a:gdLst>
                <a:gd name="T0" fmla="*/ 13 w 26"/>
                <a:gd name="T1" fmla="*/ 13 h 13"/>
                <a:gd name="T2" fmla="*/ 2 w 26"/>
                <a:gd name="T3" fmla="*/ 10 h 13"/>
                <a:gd name="T4" fmla="*/ 0 w 26"/>
                <a:gd name="T5" fmla="*/ 8 h 13"/>
                <a:gd name="T6" fmla="*/ 1 w 26"/>
                <a:gd name="T7" fmla="*/ 6 h 13"/>
                <a:gd name="T8" fmla="*/ 12 w 26"/>
                <a:gd name="T9" fmla="*/ 0 h 13"/>
                <a:gd name="T10" fmla="*/ 14 w 26"/>
                <a:gd name="T11" fmla="*/ 0 h 13"/>
                <a:gd name="T12" fmla="*/ 24 w 26"/>
                <a:gd name="T13" fmla="*/ 6 h 13"/>
                <a:gd name="T14" fmla="*/ 26 w 26"/>
                <a:gd name="T15" fmla="*/ 8 h 13"/>
                <a:gd name="T16" fmla="*/ 24 w 26"/>
                <a:gd name="T17" fmla="*/ 10 h 13"/>
                <a:gd name="T18" fmla="*/ 13 w 26"/>
                <a:gd name="T19" fmla="*/ 13 h 13"/>
                <a:gd name="T20" fmla="*/ 9 w 26"/>
                <a:gd name="T21" fmla="*/ 7 h 13"/>
                <a:gd name="T22" fmla="*/ 17 w 26"/>
                <a:gd name="T23" fmla="*/ 7 h 13"/>
                <a:gd name="T24" fmla="*/ 13 w 26"/>
                <a:gd name="T25" fmla="*/ 5 h 13"/>
                <a:gd name="T26" fmla="*/ 9 w 26"/>
                <a:gd name="T2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3">
                  <a:moveTo>
                    <a:pt x="13" y="13"/>
                  </a:moveTo>
                  <a:cubicBezTo>
                    <a:pt x="9" y="13"/>
                    <a:pt x="5" y="12"/>
                    <a:pt x="2" y="10"/>
                  </a:cubicBezTo>
                  <a:cubicBezTo>
                    <a:pt x="1" y="10"/>
                    <a:pt x="0" y="9"/>
                    <a:pt x="0" y="8"/>
                  </a:cubicBezTo>
                  <a:cubicBezTo>
                    <a:pt x="0" y="7"/>
                    <a:pt x="1" y="6"/>
                    <a:pt x="1" y="6"/>
                  </a:cubicBezTo>
                  <a:cubicBezTo>
                    <a:pt x="12" y="0"/>
                    <a:pt x="12" y="0"/>
                    <a:pt x="12" y="0"/>
                  </a:cubicBezTo>
                  <a:cubicBezTo>
                    <a:pt x="13" y="0"/>
                    <a:pt x="14" y="0"/>
                    <a:pt x="14" y="0"/>
                  </a:cubicBezTo>
                  <a:cubicBezTo>
                    <a:pt x="24" y="6"/>
                    <a:pt x="24" y="6"/>
                    <a:pt x="24" y="6"/>
                  </a:cubicBezTo>
                  <a:cubicBezTo>
                    <a:pt x="25" y="6"/>
                    <a:pt x="26" y="7"/>
                    <a:pt x="26" y="8"/>
                  </a:cubicBezTo>
                  <a:cubicBezTo>
                    <a:pt x="26" y="9"/>
                    <a:pt x="25" y="10"/>
                    <a:pt x="24" y="10"/>
                  </a:cubicBezTo>
                  <a:cubicBezTo>
                    <a:pt x="21" y="12"/>
                    <a:pt x="17" y="13"/>
                    <a:pt x="13" y="13"/>
                  </a:cubicBezTo>
                  <a:close/>
                  <a:moveTo>
                    <a:pt x="9" y="7"/>
                  </a:moveTo>
                  <a:cubicBezTo>
                    <a:pt x="12" y="8"/>
                    <a:pt x="15" y="8"/>
                    <a:pt x="17" y="7"/>
                  </a:cubicBezTo>
                  <a:cubicBezTo>
                    <a:pt x="13" y="5"/>
                    <a:pt x="13" y="5"/>
                    <a:pt x="13" y="5"/>
                  </a:cubicBezTo>
                  <a:lnTo>
                    <a:pt x="9" y="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8" name="Freeform 511">
              <a:extLst>
                <a:ext uri="{FF2B5EF4-FFF2-40B4-BE49-F238E27FC236}">
                  <a16:creationId xmlns:a16="http://schemas.microsoft.com/office/drawing/2014/main" id="{F2F713BE-591C-0F5B-3B3C-DEDEAE0C7C9D}"/>
                </a:ext>
              </a:extLst>
            </p:cNvPr>
            <p:cNvSpPr>
              <a:spLocks noEditPoints="1"/>
            </p:cNvSpPr>
            <p:nvPr/>
          </p:nvSpPr>
          <p:spPr bwMode="auto">
            <a:xfrm>
              <a:off x="-1647795" y="3073404"/>
              <a:ext cx="44449" cy="39688"/>
            </a:xfrm>
            <a:custGeom>
              <a:avLst/>
              <a:gdLst>
                <a:gd name="T0" fmla="*/ 7 w 20"/>
                <a:gd name="T1" fmla="*/ 17 h 17"/>
                <a:gd name="T2" fmla="*/ 6 w 20"/>
                <a:gd name="T3" fmla="*/ 17 h 17"/>
                <a:gd name="T4" fmla="*/ 0 w 20"/>
                <a:gd name="T5" fmla="*/ 9 h 17"/>
                <a:gd name="T6" fmla="*/ 6 w 20"/>
                <a:gd name="T7" fmla="*/ 1 h 17"/>
                <a:gd name="T8" fmla="*/ 8 w 20"/>
                <a:gd name="T9" fmla="*/ 1 h 17"/>
                <a:gd name="T10" fmla="*/ 19 w 20"/>
                <a:gd name="T11" fmla="*/ 7 h 17"/>
                <a:gd name="T12" fmla="*/ 20 w 20"/>
                <a:gd name="T13" fmla="*/ 9 h 17"/>
                <a:gd name="T14" fmla="*/ 19 w 20"/>
                <a:gd name="T15" fmla="*/ 11 h 17"/>
                <a:gd name="T16" fmla="*/ 8 w 20"/>
                <a:gd name="T17" fmla="*/ 17 h 17"/>
                <a:gd name="T18" fmla="*/ 7 w 20"/>
                <a:gd name="T19" fmla="*/ 17 h 17"/>
                <a:gd name="T20" fmla="*/ 7 w 20"/>
                <a:gd name="T21" fmla="*/ 6 h 17"/>
                <a:gd name="T22" fmla="*/ 5 w 20"/>
                <a:gd name="T23" fmla="*/ 9 h 17"/>
                <a:gd name="T24" fmla="*/ 7 w 20"/>
                <a:gd name="T25" fmla="*/ 12 h 17"/>
                <a:gd name="T26" fmla="*/ 13 w 20"/>
                <a:gd name="T27" fmla="*/ 9 h 17"/>
                <a:gd name="T28" fmla="*/ 7 w 20"/>
                <a:gd name="T2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7">
                  <a:moveTo>
                    <a:pt x="7" y="17"/>
                  </a:moveTo>
                  <a:cubicBezTo>
                    <a:pt x="7" y="17"/>
                    <a:pt x="6" y="17"/>
                    <a:pt x="6" y="17"/>
                  </a:cubicBezTo>
                  <a:cubicBezTo>
                    <a:pt x="2" y="15"/>
                    <a:pt x="0" y="12"/>
                    <a:pt x="0" y="9"/>
                  </a:cubicBezTo>
                  <a:cubicBezTo>
                    <a:pt x="0" y="6"/>
                    <a:pt x="2" y="3"/>
                    <a:pt x="6" y="1"/>
                  </a:cubicBezTo>
                  <a:cubicBezTo>
                    <a:pt x="7" y="0"/>
                    <a:pt x="8" y="0"/>
                    <a:pt x="8" y="1"/>
                  </a:cubicBezTo>
                  <a:cubicBezTo>
                    <a:pt x="19" y="7"/>
                    <a:pt x="19" y="7"/>
                    <a:pt x="19" y="7"/>
                  </a:cubicBezTo>
                  <a:cubicBezTo>
                    <a:pt x="20" y="7"/>
                    <a:pt x="20" y="8"/>
                    <a:pt x="20" y="9"/>
                  </a:cubicBezTo>
                  <a:cubicBezTo>
                    <a:pt x="20" y="10"/>
                    <a:pt x="20" y="11"/>
                    <a:pt x="19" y="11"/>
                  </a:cubicBezTo>
                  <a:cubicBezTo>
                    <a:pt x="8" y="17"/>
                    <a:pt x="8" y="17"/>
                    <a:pt x="8" y="17"/>
                  </a:cubicBezTo>
                  <a:cubicBezTo>
                    <a:pt x="8" y="17"/>
                    <a:pt x="8" y="17"/>
                    <a:pt x="7" y="17"/>
                  </a:cubicBezTo>
                  <a:close/>
                  <a:moveTo>
                    <a:pt x="7" y="6"/>
                  </a:moveTo>
                  <a:cubicBezTo>
                    <a:pt x="6" y="7"/>
                    <a:pt x="5" y="8"/>
                    <a:pt x="5" y="9"/>
                  </a:cubicBezTo>
                  <a:cubicBezTo>
                    <a:pt x="5" y="10"/>
                    <a:pt x="6" y="11"/>
                    <a:pt x="7" y="12"/>
                  </a:cubicBezTo>
                  <a:cubicBezTo>
                    <a:pt x="13" y="9"/>
                    <a:pt x="13" y="9"/>
                    <a:pt x="13" y="9"/>
                  </a:cubicBezTo>
                  <a:lnTo>
                    <a:pt x="7" y="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79" name="Freeform 512">
              <a:extLst>
                <a:ext uri="{FF2B5EF4-FFF2-40B4-BE49-F238E27FC236}">
                  <a16:creationId xmlns:a16="http://schemas.microsoft.com/office/drawing/2014/main" id="{D991A6CD-610F-7B7F-E26C-B1787C29A639}"/>
                </a:ext>
              </a:extLst>
            </p:cNvPr>
            <p:cNvSpPr>
              <a:spLocks noEditPoints="1"/>
            </p:cNvSpPr>
            <p:nvPr/>
          </p:nvSpPr>
          <p:spPr bwMode="auto">
            <a:xfrm>
              <a:off x="-1844642" y="3078167"/>
              <a:ext cx="153985" cy="93663"/>
            </a:xfrm>
            <a:custGeom>
              <a:avLst/>
              <a:gdLst>
                <a:gd name="T0" fmla="*/ 34 w 68"/>
                <a:gd name="T1" fmla="*/ 41 h 41"/>
                <a:gd name="T2" fmla="*/ 10 w 68"/>
                <a:gd name="T3" fmla="*/ 36 h 41"/>
                <a:gd name="T4" fmla="*/ 0 w 68"/>
                <a:gd name="T5" fmla="*/ 21 h 41"/>
                <a:gd name="T6" fmla="*/ 10 w 68"/>
                <a:gd name="T7" fmla="*/ 7 h 41"/>
                <a:gd name="T8" fmla="*/ 57 w 68"/>
                <a:gd name="T9" fmla="*/ 7 h 41"/>
                <a:gd name="T10" fmla="*/ 57 w 68"/>
                <a:gd name="T11" fmla="*/ 7 h 41"/>
                <a:gd name="T12" fmla="*/ 68 w 68"/>
                <a:gd name="T13" fmla="*/ 21 h 41"/>
                <a:gd name="T14" fmla="*/ 57 w 68"/>
                <a:gd name="T15" fmla="*/ 36 h 41"/>
                <a:gd name="T16" fmla="*/ 34 w 68"/>
                <a:gd name="T17" fmla="*/ 41 h 41"/>
                <a:gd name="T18" fmla="*/ 34 w 68"/>
                <a:gd name="T19" fmla="*/ 6 h 41"/>
                <a:gd name="T20" fmla="*/ 12 w 68"/>
                <a:gd name="T21" fmla="*/ 11 h 41"/>
                <a:gd name="T22" fmla="*/ 5 w 68"/>
                <a:gd name="T23" fmla="*/ 21 h 41"/>
                <a:gd name="T24" fmla="*/ 12 w 68"/>
                <a:gd name="T25" fmla="*/ 32 h 41"/>
                <a:gd name="T26" fmla="*/ 55 w 68"/>
                <a:gd name="T27" fmla="*/ 32 h 41"/>
                <a:gd name="T28" fmla="*/ 63 w 68"/>
                <a:gd name="T29" fmla="*/ 21 h 41"/>
                <a:gd name="T30" fmla="*/ 55 w 68"/>
                <a:gd name="T31" fmla="*/ 11 h 41"/>
                <a:gd name="T32" fmla="*/ 34 w 68"/>
                <a:gd name="T3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41">
                  <a:moveTo>
                    <a:pt x="34" y="41"/>
                  </a:moveTo>
                  <a:cubicBezTo>
                    <a:pt x="25" y="41"/>
                    <a:pt x="17" y="39"/>
                    <a:pt x="10" y="36"/>
                  </a:cubicBezTo>
                  <a:cubicBezTo>
                    <a:pt x="3" y="32"/>
                    <a:pt x="0" y="27"/>
                    <a:pt x="0" y="21"/>
                  </a:cubicBezTo>
                  <a:cubicBezTo>
                    <a:pt x="0" y="16"/>
                    <a:pt x="3" y="11"/>
                    <a:pt x="10" y="7"/>
                  </a:cubicBezTo>
                  <a:cubicBezTo>
                    <a:pt x="23" y="0"/>
                    <a:pt x="44" y="0"/>
                    <a:pt x="57" y="7"/>
                  </a:cubicBezTo>
                  <a:cubicBezTo>
                    <a:pt x="57" y="7"/>
                    <a:pt x="57" y="7"/>
                    <a:pt x="57" y="7"/>
                  </a:cubicBezTo>
                  <a:cubicBezTo>
                    <a:pt x="64" y="11"/>
                    <a:pt x="68" y="16"/>
                    <a:pt x="68" y="21"/>
                  </a:cubicBezTo>
                  <a:cubicBezTo>
                    <a:pt x="68" y="27"/>
                    <a:pt x="64" y="32"/>
                    <a:pt x="57" y="36"/>
                  </a:cubicBezTo>
                  <a:cubicBezTo>
                    <a:pt x="51" y="39"/>
                    <a:pt x="42" y="41"/>
                    <a:pt x="34" y="41"/>
                  </a:cubicBezTo>
                  <a:close/>
                  <a:moveTo>
                    <a:pt x="34" y="6"/>
                  </a:moveTo>
                  <a:cubicBezTo>
                    <a:pt x="26" y="6"/>
                    <a:pt x="18" y="8"/>
                    <a:pt x="12" y="11"/>
                  </a:cubicBezTo>
                  <a:cubicBezTo>
                    <a:pt x="7" y="14"/>
                    <a:pt x="5" y="18"/>
                    <a:pt x="5" y="21"/>
                  </a:cubicBezTo>
                  <a:cubicBezTo>
                    <a:pt x="5" y="25"/>
                    <a:pt x="7" y="29"/>
                    <a:pt x="12" y="32"/>
                  </a:cubicBezTo>
                  <a:cubicBezTo>
                    <a:pt x="24" y="38"/>
                    <a:pt x="43" y="38"/>
                    <a:pt x="55" y="32"/>
                  </a:cubicBezTo>
                  <a:cubicBezTo>
                    <a:pt x="60" y="29"/>
                    <a:pt x="63" y="25"/>
                    <a:pt x="63" y="21"/>
                  </a:cubicBezTo>
                  <a:cubicBezTo>
                    <a:pt x="63" y="18"/>
                    <a:pt x="60" y="14"/>
                    <a:pt x="55" y="11"/>
                  </a:cubicBezTo>
                  <a:cubicBezTo>
                    <a:pt x="49" y="8"/>
                    <a:pt x="41" y="6"/>
                    <a:pt x="34"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0" name="Freeform 513">
              <a:extLst>
                <a:ext uri="{FF2B5EF4-FFF2-40B4-BE49-F238E27FC236}">
                  <a16:creationId xmlns:a16="http://schemas.microsoft.com/office/drawing/2014/main" id="{1E485156-9EDE-EF3C-A8B5-F9913662C807}"/>
                </a:ext>
              </a:extLst>
            </p:cNvPr>
            <p:cNvSpPr>
              <a:spLocks/>
            </p:cNvSpPr>
            <p:nvPr/>
          </p:nvSpPr>
          <p:spPr bwMode="auto">
            <a:xfrm>
              <a:off x="-1935126" y="3087692"/>
              <a:ext cx="331782" cy="166688"/>
            </a:xfrm>
            <a:custGeom>
              <a:avLst/>
              <a:gdLst>
                <a:gd name="T0" fmla="*/ 47 w 147"/>
                <a:gd name="T1" fmla="*/ 74 h 74"/>
                <a:gd name="T2" fmla="*/ 46 w 147"/>
                <a:gd name="T3" fmla="*/ 74 h 74"/>
                <a:gd name="T4" fmla="*/ 1 w 147"/>
                <a:gd name="T5" fmla="*/ 49 h 74"/>
                <a:gd name="T6" fmla="*/ 0 w 147"/>
                <a:gd name="T7" fmla="*/ 47 h 74"/>
                <a:gd name="T8" fmla="*/ 0 w 147"/>
                <a:gd name="T9" fmla="*/ 32 h 74"/>
                <a:gd name="T10" fmla="*/ 3 w 147"/>
                <a:gd name="T11" fmla="*/ 30 h 74"/>
                <a:gd name="T12" fmla="*/ 5 w 147"/>
                <a:gd name="T13" fmla="*/ 32 h 74"/>
                <a:gd name="T14" fmla="*/ 5 w 147"/>
                <a:gd name="T15" fmla="*/ 46 h 74"/>
                <a:gd name="T16" fmla="*/ 47 w 147"/>
                <a:gd name="T17" fmla="*/ 69 h 74"/>
                <a:gd name="T18" fmla="*/ 142 w 147"/>
                <a:gd name="T19" fmla="*/ 17 h 74"/>
                <a:gd name="T20" fmla="*/ 142 w 147"/>
                <a:gd name="T21" fmla="*/ 3 h 74"/>
                <a:gd name="T22" fmla="*/ 145 w 147"/>
                <a:gd name="T23" fmla="*/ 0 h 74"/>
                <a:gd name="T24" fmla="*/ 147 w 147"/>
                <a:gd name="T25" fmla="*/ 3 h 74"/>
                <a:gd name="T26" fmla="*/ 147 w 147"/>
                <a:gd name="T27" fmla="*/ 18 h 74"/>
                <a:gd name="T28" fmla="*/ 146 w 147"/>
                <a:gd name="T29" fmla="*/ 20 h 74"/>
                <a:gd name="T30" fmla="*/ 48 w 147"/>
                <a:gd name="T31" fmla="*/ 74 h 74"/>
                <a:gd name="T32" fmla="*/ 47 w 147"/>
                <a:gd name="T3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74">
                  <a:moveTo>
                    <a:pt x="47" y="74"/>
                  </a:moveTo>
                  <a:cubicBezTo>
                    <a:pt x="47" y="74"/>
                    <a:pt x="46" y="74"/>
                    <a:pt x="46" y="74"/>
                  </a:cubicBezTo>
                  <a:cubicBezTo>
                    <a:pt x="1" y="49"/>
                    <a:pt x="1" y="49"/>
                    <a:pt x="1" y="49"/>
                  </a:cubicBezTo>
                  <a:cubicBezTo>
                    <a:pt x="1" y="49"/>
                    <a:pt x="0" y="48"/>
                    <a:pt x="0" y="47"/>
                  </a:cubicBezTo>
                  <a:cubicBezTo>
                    <a:pt x="0" y="32"/>
                    <a:pt x="0" y="32"/>
                    <a:pt x="0" y="32"/>
                  </a:cubicBezTo>
                  <a:cubicBezTo>
                    <a:pt x="0" y="31"/>
                    <a:pt x="1" y="30"/>
                    <a:pt x="3" y="30"/>
                  </a:cubicBezTo>
                  <a:cubicBezTo>
                    <a:pt x="4" y="30"/>
                    <a:pt x="5" y="31"/>
                    <a:pt x="5" y="32"/>
                  </a:cubicBezTo>
                  <a:cubicBezTo>
                    <a:pt x="5" y="46"/>
                    <a:pt x="5" y="46"/>
                    <a:pt x="5" y="46"/>
                  </a:cubicBezTo>
                  <a:cubicBezTo>
                    <a:pt x="47" y="69"/>
                    <a:pt x="47" y="69"/>
                    <a:pt x="47" y="69"/>
                  </a:cubicBezTo>
                  <a:cubicBezTo>
                    <a:pt x="142" y="17"/>
                    <a:pt x="142" y="17"/>
                    <a:pt x="142" y="17"/>
                  </a:cubicBezTo>
                  <a:cubicBezTo>
                    <a:pt x="142" y="3"/>
                    <a:pt x="142" y="3"/>
                    <a:pt x="142" y="3"/>
                  </a:cubicBezTo>
                  <a:cubicBezTo>
                    <a:pt x="142" y="2"/>
                    <a:pt x="143" y="0"/>
                    <a:pt x="145" y="0"/>
                  </a:cubicBezTo>
                  <a:cubicBezTo>
                    <a:pt x="146" y="0"/>
                    <a:pt x="147" y="2"/>
                    <a:pt x="147" y="3"/>
                  </a:cubicBezTo>
                  <a:cubicBezTo>
                    <a:pt x="147" y="18"/>
                    <a:pt x="147" y="18"/>
                    <a:pt x="147" y="18"/>
                  </a:cubicBezTo>
                  <a:cubicBezTo>
                    <a:pt x="147" y="19"/>
                    <a:pt x="147" y="20"/>
                    <a:pt x="146" y="20"/>
                  </a:cubicBezTo>
                  <a:cubicBezTo>
                    <a:pt x="48" y="74"/>
                    <a:pt x="48" y="74"/>
                    <a:pt x="48" y="74"/>
                  </a:cubicBezTo>
                  <a:cubicBezTo>
                    <a:pt x="48" y="74"/>
                    <a:pt x="48" y="74"/>
                    <a:pt x="47"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1" name="Freeform 514">
              <a:extLst>
                <a:ext uri="{FF2B5EF4-FFF2-40B4-BE49-F238E27FC236}">
                  <a16:creationId xmlns:a16="http://schemas.microsoft.com/office/drawing/2014/main" id="{C1AD5F01-BC45-493B-5A93-91AB7ABAFEE9}"/>
                </a:ext>
              </a:extLst>
            </p:cNvPr>
            <p:cNvSpPr>
              <a:spLocks/>
            </p:cNvSpPr>
            <p:nvPr/>
          </p:nvSpPr>
          <p:spPr bwMode="auto">
            <a:xfrm>
              <a:off x="-1833528" y="3209931"/>
              <a:ext cx="11113" cy="44450"/>
            </a:xfrm>
            <a:custGeom>
              <a:avLst/>
              <a:gdLst>
                <a:gd name="T0" fmla="*/ 2 w 5"/>
                <a:gd name="T1" fmla="*/ 20 h 20"/>
                <a:gd name="T2" fmla="*/ 0 w 5"/>
                <a:gd name="T3" fmla="*/ 18 h 20"/>
                <a:gd name="T4" fmla="*/ 0 w 5"/>
                <a:gd name="T5" fmla="*/ 3 h 20"/>
                <a:gd name="T6" fmla="*/ 2 w 5"/>
                <a:gd name="T7" fmla="*/ 0 h 20"/>
                <a:gd name="T8" fmla="*/ 5 w 5"/>
                <a:gd name="T9" fmla="*/ 3 h 20"/>
                <a:gd name="T10" fmla="*/ 5 w 5"/>
                <a:gd name="T11" fmla="*/ 18 h 20"/>
                <a:gd name="T12" fmla="*/ 2 w 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2" y="20"/>
                  </a:moveTo>
                  <a:cubicBezTo>
                    <a:pt x="1" y="20"/>
                    <a:pt x="0" y="19"/>
                    <a:pt x="0" y="18"/>
                  </a:cubicBezTo>
                  <a:cubicBezTo>
                    <a:pt x="0" y="3"/>
                    <a:pt x="0" y="3"/>
                    <a:pt x="0" y="3"/>
                  </a:cubicBezTo>
                  <a:cubicBezTo>
                    <a:pt x="0" y="1"/>
                    <a:pt x="1" y="0"/>
                    <a:pt x="2" y="0"/>
                  </a:cubicBezTo>
                  <a:cubicBezTo>
                    <a:pt x="4" y="0"/>
                    <a:pt x="5" y="1"/>
                    <a:pt x="5" y="3"/>
                  </a:cubicBezTo>
                  <a:cubicBezTo>
                    <a:pt x="5" y="18"/>
                    <a:pt x="5" y="18"/>
                    <a:pt x="5" y="18"/>
                  </a:cubicBezTo>
                  <a:cubicBezTo>
                    <a:pt x="5" y="19"/>
                    <a:pt x="4" y="20"/>
                    <a:pt x="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2" name="Freeform 515">
              <a:extLst>
                <a:ext uri="{FF2B5EF4-FFF2-40B4-BE49-F238E27FC236}">
                  <a16:creationId xmlns:a16="http://schemas.microsoft.com/office/drawing/2014/main" id="{7EB5B87C-EE23-4035-DD05-5E2753B732E3}"/>
                </a:ext>
              </a:extLst>
            </p:cNvPr>
            <p:cNvSpPr>
              <a:spLocks/>
            </p:cNvSpPr>
            <p:nvPr/>
          </p:nvSpPr>
          <p:spPr bwMode="auto">
            <a:xfrm>
              <a:off x="-2071649" y="3019431"/>
              <a:ext cx="330194" cy="168275"/>
            </a:xfrm>
            <a:custGeom>
              <a:avLst/>
              <a:gdLst>
                <a:gd name="T0" fmla="*/ 47 w 147"/>
                <a:gd name="T1" fmla="*/ 74 h 74"/>
                <a:gd name="T2" fmla="*/ 46 w 147"/>
                <a:gd name="T3" fmla="*/ 73 h 74"/>
                <a:gd name="T4" fmla="*/ 1 w 147"/>
                <a:gd name="T5" fmla="*/ 49 h 74"/>
                <a:gd name="T6" fmla="*/ 0 w 147"/>
                <a:gd name="T7" fmla="*/ 47 h 74"/>
                <a:gd name="T8" fmla="*/ 0 w 147"/>
                <a:gd name="T9" fmla="*/ 31 h 74"/>
                <a:gd name="T10" fmla="*/ 2 w 147"/>
                <a:gd name="T11" fmla="*/ 29 h 74"/>
                <a:gd name="T12" fmla="*/ 5 w 147"/>
                <a:gd name="T13" fmla="*/ 31 h 74"/>
                <a:gd name="T14" fmla="*/ 5 w 147"/>
                <a:gd name="T15" fmla="*/ 45 h 74"/>
                <a:gd name="T16" fmla="*/ 47 w 147"/>
                <a:gd name="T17" fmla="*/ 68 h 74"/>
                <a:gd name="T18" fmla="*/ 142 w 147"/>
                <a:gd name="T19" fmla="*/ 16 h 74"/>
                <a:gd name="T20" fmla="*/ 142 w 147"/>
                <a:gd name="T21" fmla="*/ 2 h 74"/>
                <a:gd name="T22" fmla="*/ 144 w 147"/>
                <a:gd name="T23" fmla="*/ 0 h 74"/>
                <a:gd name="T24" fmla="*/ 147 w 147"/>
                <a:gd name="T25" fmla="*/ 2 h 74"/>
                <a:gd name="T26" fmla="*/ 147 w 147"/>
                <a:gd name="T27" fmla="*/ 17 h 74"/>
                <a:gd name="T28" fmla="*/ 146 w 147"/>
                <a:gd name="T29" fmla="*/ 20 h 74"/>
                <a:gd name="T30" fmla="*/ 48 w 147"/>
                <a:gd name="T31" fmla="*/ 73 h 74"/>
                <a:gd name="T32" fmla="*/ 47 w 147"/>
                <a:gd name="T3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74">
                  <a:moveTo>
                    <a:pt x="47" y="74"/>
                  </a:moveTo>
                  <a:cubicBezTo>
                    <a:pt x="46" y="74"/>
                    <a:pt x="46" y="73"/>
                    <a:pt x="46" y="73"/>
                  </a:cubicBezTo>
                  <a:cubicBezTo>
                    <a:pt x="1" y="49"/>
                    <a:pt x="1" y="49"/>
                    <a:pt x="1" y="49"/>
                  </a:cubicBezTo>
                  <a:cubicBezTo>
                    <a:pt x="0" y="48"/>
                    <a:pt x="0" y="47"/>
                    <a:pt x="0" y="47"/>
                  </a:cubicBezTo>
                  <a:cubicBezTo>
                    <a:pt x="0" y="31"/>
                    <a:pt x="0" y="31"/>
                    <a:pt x="0" y="31"/>
                  </a:cubicBezTo>
                  <a:cubicBezTo>
                    <a:pt x="0" y="30"/>
                    <a:pt x="1" y="29"/>
                    <a:pt x="2" y="29"/>
                  </a:cubicBezTo>
                  <a:cubicBezTo>
                    <a:pt x="4" y="29"/>
                    <a:pt x="5" y="30"/>
                    <a:pt x="5" y="31"/>
                  </a:cubicBezTo>
                  <a:cubicBezTo>
                    <a:pt x="5" y="45"/>
                    <a:pt x="5" y="45"/>
                    <a:pt x="5" y="45"/>
                  </a:cubicBezTo>
                  <a:cubicBezTo>
                    <a:pt x="47" y="68"/>
                    <a:pt x="47" y="68"/>
                    <a:pt x="47" y="68"/>
                  </a:cubicBezTo>
                  <a:cubicBezTo>
                    <a:pt x="142" y="16"/>
                    <a:pt x="142" y="16"/>
                    <a:pt x="142" y="16"/>
                  </a:cubicBezTo>
                  <a:cubicBezTo>
                    <a:pt x="142" y="2"/>
                    <a:pt x="142" y="2"/>
                    <a:pt x="142" y="2"/>
                  </a:cubicBezTo>
                  <a:cubicBezTo>
                    <a:pt x="142" y="1"/>
                    <a:pt x="143" y="0"/>
                    <a:pt x="144" y="0"/>
                  </a:cubicBezTo>
                  <a:cubicBezTo>
                    <a:pt x="146" y="0"/>
                    <a:pt x="147" y="1"/>
                    <a:pt x="147" y="2"/>
                  </a:cubicBezTo>
                  <a:cubicBezTo>
                    <a:pt x="147" y="17"/>
                    <a:pt x="147" y="17"/>
                    <a:pt x="147" y="17"/>
                  </a:cubicBezTo>
                  <a:cubicBezTo>
                    <a:pt x="147" y="18"/>
                    <a:pt x="146" y="19"/>
                    <a:pt x="146" y="20"/>
                  </a:cubicBezTo>
                  <a:cubicBezTo>
                    <a:pt x="48" y="73"/>
                    <a:pt x="48" y="73"/>
                    <a:pt x="48" y="73"/>
                  </a:cubicBezTo>
                  <a:cubicBezTo>
                    <a:pt x="48" y="73"/>
                    <a:pt x="47" y="74"/>
                    <a:pt x="47"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3" name="Freeform 516">
              <a:extLst>
                <a:ext uri="{FF2B5EF4-FFF2-40B4-BE49-F238E27FC236}">
                  <a16:creationId xmlns:a16="http://schemas.microsoft.com/office/drawing/2014/main" id="{FC138533-D03F-B299-9358-3CE0F9D8C9AB}"/>
                </a:ext>
              </a:extLst>
            </p:cNvPr>
            <p:cNvSpPr>
              <a:spLocks/>
            </p:cNvSpPr>
            <p:nvPr/>
          </p:nvSpPr>
          <p:spPr bwMode="auto">
            <a:xfrm>
              <a:off x="-1973226" y="3140081"/>
              <a:ext cx="11113" cy="47625"/>
            </a:xfrm>
            <a:custGeom>
              <a:avLst/>
              <a:gdLst>
                <a:gd name="T0" fmla="*/ 3 w 5"/>
                <a:gd name="T1" fmla="*/ 21 h 21"/>
                <a:gd name="T2" fmla="*/ 0 w 5"/>
                <a:gd name="T3" fmla="*/ 18 h 21"/>
                <a:gd name="T4" fmla="*/ 0 w 5"/>
                <a:gd name="T5" fmla="*/ 3 h 21"/>
                <a:gd name="T6" fmla="*/ 3 w 5"/>
                <a:gd name="T7" fmla="*/ 0 h 21"/>
                <a:gd name="T8" fmla="*/ 5 w 5"/>
                <a:gd name="T9" fmla="*/ 3 h 21"/>
                <a:gd name="T10" fmla="*/ 5 w 5"/>
                <a:gd name="T11" fmla="*/ 18 h 21"/>
                <a:gd name="T12" fmla="*/ 3 w 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5" h="21">
                  <a:moveTo>
                    <a:pt x="3" y="21"/>
                  </a:moveTo>
                  <a:cubicBezTo>
                    <a:pt x="2" y="21"/>
                    <a:pt x="0" y="19"/>
                    <a:pt x="0" y="18"/>
                  </a:cubicBezTo>
                  <a:cubicBezTo>
                    <a:pt x="0" y="3"/>
                    <a:pt x="0" y="3"/>
                    <a:pt x="0" y="3"/>
                  </a:cubicBezTo>
                  <a:cubicBezTo>
                    <a:pt x="0" y="1"/>
                    <a:pt x="2" y="0"/>
                    <a:pt x="3" y="0"/>
                  </a:cubicBezTo>
                  <a:cubicBezTo>
                    <a:pt x="4" y="0"/>
                    <a:pt x="5" y="1"/>
                    <a:pt x="5" y="3"/>
                  </a:cubicBezTo>
                  <a:cubicBezTo>
                    <a:pt x="5" y="18"/>
                    <a:pt x="5" y="18"/>
                    <a:pt x="5" y="18"/>
                  </a:cubicBezTo>
                  <a:cubicBezTo>
                    <a:pt x="5" y="19"/>
                    <a:pt x="4" y="21"/>
                    <a:pt x="3"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4" name="Freeform 517">
              <a:extLst>
                <a:ext uri="{FF2B5EF4-FFF2-40B4-BE49-F238E27FC236}">
                  <a16:creationId xmlns:a16="http://schemas.microsoft.com/office/drawing/2014/main" id="{8BF23DB7-E5E8-3A02-0C0C-B0DD7752D498}"/>
                </a:ext>
              </a:extLst>
            </p:cNvPr>
            <p:cNvSpPr>
              <a:spLocks/>
            </p:cNvSpPr>
            <p:nvPr/>
          </p:nvSpPr>
          <p:spPr bwMode="auto">
            <a:xfrm>
              <a:off x="-2071649" y="2982921"/>
              <a:ext cx="330194" cy="168275"/>
            </a:xfrm>
            <a:custGeom>
              <a:avLst/>
              <a:gdLst>
                <a:gd name="T0" fmla="*/ 47 w 147"/>
                <a:gd name="T1" fmla="*/ 74 h 74"/>
                <a:gd name="T2" fmla="*/ 46 w 147"/>
                <a:gd name="T3" fmla="*/ 74 h 74"/>
                <a:gd name="T4" fmla="*/ 1 w 147"/>
                <a:gd name="T5" fmla="*/ 49 h 74"/>
                <a:gd name="T6" fmla="*/ 0 w 147"/>
                <a:gd name="T7" fmla="*/ 47 h 74"/>
                <a:gd name="T8" fmla="*/ 0 w 147"/>
                <a:gd name="T9" fmla="*/ 32 h 74"/>
                <a:gd name="T10" fmla="*/ 2 w 147"/>
                <a:gd name="T11" fmla="*/ 29 h 74"/>
                <a:gd name="T12" fmla="*/ 5 w 147"/>
                <a:gd name="T13" fmla="*/ 32 h 74"/>
                <a:gd name="T14" fmla="*/ 5 w 147"/>
                <a:gd name="T15" fmla="*/ 46 h 74"/>
                <a:gd name="T16" fmla="*/ 47 w 147"/>
                <a:gd name="T17" fmla="*/ 69 h 74"/>
                <a:gd name="T18" fmla="*/ 142 w 147"/>
                <a:gd name="T19" fmla="*/ 17 h 74"/>
                <a:gd name="T20" fmla="*/ 142 w 147"/>
                <a:gd name="T21" fmla="*/ 3 h 74"/>
                <a:gd name="T22" fmla="*/ 144 w 147"/>
                <a:gd name="T23" fmla="*/ 0 h 74"/>
                <a:gd name="T24" fmla="*/ 147 w 147"/>
                <a:gd name="T25" fmla="*/ 3 h 74"/>
                <a:gd name="T26" fmla="*/ 147 w 147"/>
                <a:gd name="T27" fmla="*/ 18 h 74"/>
                <a:gd name="T28" fmla="*/ 146 w 147"/>
                <a:gd name="T29" fmla="*/ 20 h 74"/>
                <a:gd name="T30" fmla="*/ 48 w 147"/>
                <a:gd name="T31" fmla="*/ 74 h 74"/>
                <a:gd name="T32" fmla="*/ 47 w 147"/>
                <a:gd name="T3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74">
                  <a:moveTo>
                    <a:pt x="47" y="74"/>
                  </a:moveTo>
                  <a:cubicBezTo>
                    <a:pt x="46" y="74"/>
                    <a:pt x="46" y="74"/>
                    <a:pt x="46" y="74"/>
                  </a:cubicBezTo>
                  <a:cubicBezTo>
                    <a:pt x="1" y="49"/>
                    <a:pt x="1" y="49"/>
                    <a:pt x="1" y="49"/>
                  </a:cubicBezTo>
                  <a:cubicBezTo>
                    <a:pt x="0" y="49"/>
                    <a:pt x="0" y="48"/>
                    <a:pt x="0" y="47"/>
                  </a:cubicBezTo>
                  <a:cubicBezTo>
                    <a:pt x="0" y="32"/>
                    <a:pt x="0" y="32"/>
                    <a:pt x="0" y="32"/>
                  </a:cubicBezTo>
                  <a:cubicBezTo>
                    <a:pt x="0" y="31"/>
                    <a:pt x="1" y="29"/>
                    <a:pt x="2" y="29"/>
                  </a:cubicBezTo>
                  <a:cubicBezTo>
                    <a:pt x="4" y="29"/>
                    <a:pt x="5" y="31"/>
                    <a:pt x="5" y="32"/>
                  </a:cubicBezTo>
                  <a:cubicBezTo>
                    <a:pt x="5" y="46"/>
                    <a:pt x="5" y="46"/>
                    <a:pt x="5" y="46"/>
                  </a:cubicBezTo>
                  <a:cubicBezTo>
                    <a:pt x="47" y="69"/>
                    <a:pt x="47" y="69"/>
                    <a:pt x="47" y="69"/>
                  </a:cubicBezTo>
                  <a:cubicBezTo>
                    <a:pt x="142" y="17"/>
                    <a:pt x="142" y="17"/>
                    <a:pt x="142" y="17"/>
                  </a:cubicBezTo>
                  <a:cubicBezTo>
                    <a:pt x="142" y="3"/>
                    <a:pt x="142" y="3"/>
                    <a:pt x="142" y="3"/>
                  </a:cubicBezTo>
                  <a:cubicBezTo>
                    <a:pt x="142" y="1"/>
                    <a:pt x="143" y="0"/>
                    <a:pt x="144" y="0"/>
                  </a:cubicBezTo>
                  <a:cubicBezTo>
                    <a:pt x="146" y="0"/>
                    <a:pt x="147" y="1"/>
                    <a:pt x="147" y="3"/>
                  </a:cubicBezTo>
                  <a:cubicBezTo>
                    <a:pt x="147" y="18"/>
                    <a:pt x="147" y="18"/>
                    <a:pt x="147" y="18"/>
                  </a:cubicBezTo>
                  <a:cubicBezTo>
                    <a:pt x="147" y="19"/>
                    <a:pt x="146" y="20"/>
                    <a:pt x="146" y="20"/>
                  </a:cubicBezTo>
                  <a:cubicBezTo>
                    <a:pt x="48" y="74"/>
                    <a:pt x="48" y="74"/>
                    <a:pt x="48" y="74"/>
                  </a:cubicBezTo>
                  <a:cubicBezTo>
                    <a:pt x="48" y="74"/>
                    <a:pt x="47" y="74"/>
                    <a:pt x="47"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5" name="Freeform 518">
              <a:extLst>
                <a:ext uri="{FF2B5EF4-FFF2-40B4-BE49-F238E27FC236}">
                  <a16:creationId xmlns:a16="http://schemas.microsoft.com/office/drawing/2014/main" id="{A96B4603-A3D3-FEC4-2E9D-F3387A03DEA0}"/>
                </a:ext>
              </a:extLst>
            </p:cNvPr>
            <p:cNvSpPr>
              <a:spLocks/>
            </p:cNvSpPr>
            <p:nvPr/>
          </p:nvSpPr>
          <p:spPr bwMode="auto">
            <a:xfrm>
              <a:off x="-1973226" y="3105150"/>
              <a:ext cx="11113" cy="46038"/>
            </a:xfrm>
            <a:custGeom>
              <a:avLst/>
              <a:gdLst>
                <a:gd name="T0" fmla="*/ 3 w 5"/>
                <a:gd name="T1" fmla="*/ 20 h 20"/>
                <a:gd name="T2" fmla="*/ 0 w 5"/>
                <a:gd name="T3" fmla="*/ 18 h 20"/>
                <a:gd name="T4" fmla="*/ 0 w 5"/>
                <a:gd name="T5" fmla="*/ 2 h 20"/>
                <a:gd name="T6" fmla="*/ 3 w 5"/>
                <a:gd name="T7" fmla="*/ 0 h 20"/>
                <a:gd name="T8" fmla="*/ 5 w 5"/>
                <a:gd name="T9" fmla="*/ 2 h 20"/>
                <a:gd name="T10" fmla="*/ 5 w 5"/>
                <a:gd name="T11" fmla="*/ 18 h 20"/>
                <a:gd name="T12" fmla="*/ 3 w 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3" y="20"/>
                  </a:moveTo>
                  <a:cubicBezTo>
                    <a:pt x="2" y="20"/>
                    <a:pt x="0" y="19"/>
                    <a:pt x="0" y="18"/>
                  </a:cubicBezTo>
                  <a:cubicBezTo>
                    <a:pt x="0" y="2"/>
                    <a:pt x="0" y="2"/>
                    <a:pt x="0" y="2"/>
                  </a:cubicBezTo>
                  <a:cubicBezTo>
                    <a:pt x="0" y="1"/>
                    <a:pt x="2" y="0"/>
                    <a:pt x="3" y="0"/>
                  </a:cubicBezTo>
                  <a:cubicBezTo>
                    <a:pt x="4" y="0"/>
                    <a:pt x="5" y="1"/>
                    <a:pt x="5" y="2"/>
                  </a:cubicBezTo>
                  <a:cubicBezTo>
                    <a:pt x="5" y="18"/>
                    <a:pt x="5" y="18"/>
                    <a:pt x="5" y="18"/>
                  </a:cubicBezTo>
                  <a:cubicBezTo>
                    <a:pt x="5" y="19"/>
                    <a:pt x="4" y="20"/>
                    <a:pt x="3"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6" name="Freeform 519">
              <a:extLst>
                <a:ext uri="{FF2B5EF4-FFF2-40B4-BE49-F238E27FC236}">
                  <a16:creationId xmlns:a16="http://schemas.microsoft.com/office/drawing/2014/main" id="{780086C5-78FF-91ED-979F-DF45CDB9B715}"/>
                </a:ext>
              </a:extLst>
            </p:cNvPr>
            <p:cNvSpPr>
              <a:spLocks/>
            </p:cNvSpPr>
            <p:nvPr/>
          </p:nvSpPr>
          <p:spPr bwMode="auto">
            <a:xfrm>
              <a:off x="-2071647" y="3119448"/>
              <a:ext cx="147635" cy="101600"/>
            </a:xfrm>
            <a:custGeom>
              <a:avLst/>
              <a:gdLst>
                <a:gd name="T0" fmla="*/ 47 w 66"/>
                <a:gd name="T1" fmla="*/ 45 h 45"/>
                <a:gd name="T2" fmla="*/ 46 w 66"/>
                <a:gd name="T3" fmla="*/ 45 h 45"/>
                <a:gd name="T4" fmla="*/ 1 w 66"/>
                <a:gd name="T5" fmla="*/ 20 h 45"/>
                <a:gd name="T6" fmla="*/ 0 w 66"/>
                <a:gd name="T7" fmla="*/ 18 h 45"/>
                <a:gd name="T8" fmla="*/ 0 w 66"/>
                <a:gd name="T9" fmla="*/ 3 h 45"/>
                <a:gd name="T10" fmla="*/ 2 w 66"/>
                <a:gd name="T11" fmla="*/ 0 h 45"/>
                <a:gd name="T12" fmla="*/ 5 w 66"/>
                <a:gd name="T13" fmla="*/ 3 h 45"/>
                <a:gd name="T14" fmla="*/ 5 w 66"/>
                <a:gd name="T15" fmla="*/ 16 h 45"/>
                <a:gd name="T16" fmla="*/ 47 w 66"/>
                <a:gd name="T17" fmla="*/ 40 h 45"/>
                <a:gd name="T18" fmla="*/ 62 w 66"/>
                <a:gd name="T19" fmla="*/ 31 h 45"/>
                <a:gd name="T20" fmla="*/ 66 w 66"/>
                <a:gd name="T21" fmla="*/ 32 h 45"/>
                <a:gd name="T22" fmla="*/ 65 w 66"/>
                <a:gd name="T23" fmla="*/ 35 h 45"/>
                <a:gd name="T24" fmla="*/ 48 w 66"/>
                <a:gd name="T25" fmla="*/ 45 h 45"/>
                <a:gd name="T26" fmla="*/ 47 w 66"/>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45">
                  <a:moveTo>
                    <a:pt x="47" y="45"/>
                  </a:moveTo>
                  <a:cubicBezTo>
                    <a:pt x="46" y="45"/>
                    <a:pt x="46" y="45"/>
                    <a:pt x="46" y="45"/>
                  </a:cubicBezTo>
                  <a:cubicBezTo>
                    <a:pt x="1" y="20"/>
                    <a:pt x="1" y="20"/>
                    <a:pt x="1" y="20"/>
                  </a:cubicBezTo>
                  <a:cubicBezTo>
                    <a:pt x="0" y="20"/>
                    <a:pt x="0" y="19"/>
                    <a:pt x="0" y="18"/>
                  </a:cubicBezTo>
                  <a:cubicBezTo>
                    <a:pt x="0" y="3"/>
                    <a:pt x="0" y="3"/>
                    <a:pt x="0" y="3"/>
                  </a:cubicBezTo>
                  <a:cubicBezTo>
                    <a:pt x="0" y="1"/>
                    <a:pt x="1" y="0"/>
                    <a:pt x="2" y="0"/>
                  </a:cubicBezTo>
                  <a:cubicBezTo>
                    <a:pt x="4" y="0"/>
                    <a:pt x="5" y="1"/>
                    <a:pt x="5" y="3"/>
                  </a:cubicBezTo>
                  <a:cubicBezTo>
                    <a:pt x="5" y="16"/>
                    <a:pt x="5" y="16"/>
                    <a:pt x="5" y="16"/>
                  </a:cubicBezTo>
                  <a:cubicBezTo>
                    <a:pt x="47" y="40"/>
                    <a:pt x="47" y="40"/>
                    <a:pt x="47" y="40"/>
                  </a:cubicBezTo>
                  <a:cubicBezTo>
                    <a:pt x="62" y="31"/>
                    <a:pt x="62" y="31"/>
                    <a:pt x="62" y="31"/>
                  </a:cubicBezTo>
                  <a:cubicBezTo>
                    <a:pt x="64" y="30"/>
                    <a:pt x="65" y="31"/>
                    <a:pt x="66" y="32"/>
                  </a:cubicBezTo>
                  <a:cubicBezTo>
                    <a:pt x="66" y="33"/>
                    <a:pt x="66" y="35"/>
                    <a:pt x="65" y="35"/>
                  </a:cubicBezTo>
                  <a:cubicBezTo>
                    <a:pt x="48" y="45"/>
                    <a:pt x="48" y="45"/>
                    <a:pt x="48" y="45"/>
                  </a:cubicBezTo>
                  <a:cubicBezTo>
                    <a:pt x="48" y="45"/>
                    <a:pt x="47" y="45"/>
                    <a:pt x="47"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87" name="Freeform 520">
              <a:extLst>
                <a:ext uri="{FF2B5EF4-FFF2-40B4-BE49-F238E27FC236}">
                  <a16:creationId xmlns:a16="http://schemas.microsoft.com/office/drawing/2014/main" id="{83BBADF5-2623-552E-1CF6-D6E0FAC79A1F}"/>
                </a:ext>
              </a:extLst>
            </p:cNvPr>
            <p:cNvSpPr>
              <a:spLocks/>
            </p:cNvSpPr>
            <p:nvPr/>
          </p:nvSpPr>
          <p:spPr bwMode="auto">
            <a:xfrm>
              <a:off x="-1973263" y="3175000"/>
              <a:ext cx="11113" cy="46038"/>
            </a:xfrm>
            <a:custGeom>
              <a:avLst/>
              <a:gdLst>
                <a:gd name="T0" fmla="*/ 3 w 5"/>
                <a:gd name="T1" fmla="*/ 20 h 20"/>
                <a:gd name="T2" fmla="*/ 0 w 5"/>
                <a:gd name="T3" fmla="*/ 17 h 20"/>
                <a:gd name="T4" fmla="*/ 0 w 5"/>
                <a:gd name="T5" fmla="*/ 2 h 20"/>
                <a:gd name="T6" fmla="*/ 3 w 5"/>
                <a:gd name="T7" fmla="*/ 0 h 20"/>
                <a:gd name="T8" fmla="*/ 5 w 5"/>
                <a:gd name="T9" fmla="*/ 2 h 20"/>
                <a:gd name="T10" fmla="*/ 5 w 5"/>
                <a:gd name="T11" fmla="*/ 17 h 20"/>
                <a:gd name="T12" fmla="*/ 3 w 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3" y="20"/>
                  </a:moveTo>
                  <a:cubicBezTo>
                    <a:pt x="2" y="20"/>
                    <a:pt x="0" y="19"/>
                    <a:pt x="0" y="17"/>
                  </a:cubicBezTo>
                  <a:cubicBezTo>
                    <a:pt x="0" y="2"/>
                    <a:pt x="0" y="2"/>
                    <a:pt x="0" y="2"/>
                  </a:cubicBezTo>
                  <a:cubicBezTo>
                    <a:pt x="0" y="1"/>
                    <a:pt x="2" y="0"/>
                    <a:pt x="3" y="0"/>
                  </a:cubicBezTo>
                  <a:cubicBezTo>
                    <a:pt x="4" y="0"/>
                    <a:pt x="5" y="1"/>
                    <a:pt x="5" y="2"/>
                  </a:cubicBezTo>
                  <a:cubicBezTo>
                    <a:pt x="5" y="17"/>
                    <a:pt x="5" y="17"/>
                    <a:pt x="5" y="17"/>
                  </a:cubicBezTo>
                  <a:cubicBezTo>
                    <a:pt x="5" y="19"/>
                    <a:pt x="4" y="20"/>
                    <a:pt x="3"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293" name="Shape51_20200717_142846">
            <a:extLst>
              <a:ext uri="{FF2B5EF4-FFF2-40B4-BE49-F238E27FC236}">
                <a16:creationId xmlns:a16="http://schemas.microsoft.com/office/drawing/2014/main" id="{13DA4FCE-D513-7E1D-0DC7-11F4023EBD80}"/>
              </a:ext>
            </a:extLst>
          </p:cNvPr>
          <p:cNvGrpSpPr>
            <a:grpSpLocks noChangeAspect="1"/>
          </p:cNvGrpSpPr>
          <p:nvPr/>
        </p:nvGrpSpPr>
        <p:grpSpPr>
          <a:xfrm>
            <a:off x="8413254" y="1272867"/>
            <a:ext cx="587727" cy="501356"/>
            <a:chOff x="-4284670" y="1791654"/>
            <a:chExt cx="388946" cy="331783"/>
          </a:xfrm>
          <a:solidFill>
            <a:schemeClr val="accent1"/>
          </a:solidFill>
        </p:grpSpPr>
        <p:sp>
          <p:nvSpPr>
            <p:cNvPr id="294" name="Freeform 1485">
              <a:extLst>
                <a:ext uri="{FF2B5EF4-FFF2-40B4-BE49-F238E27FC236}">
                  <a16:creationId xmlns:a16="http://schemas.microsoft.com/office/drawing/2014/main" id="{F9B248EF-3899-5F8A-B48E-3DE52CFAE0B3}"/>
                </a:ext>
              </a:extLst>
            </p:cNvPr>
            <p:cNvSpPr>
              <a:spLocks/>
            </p:cNvSpPr>
            <p:nvPr/>
          </p:nvSpPr>
          <p:spPr bwMode="auto">
            <a:xfrm>
              <a:off x="-4095758" y="2002789"/>
              <a:ext cx="11113" cy="101599"/>
            </a:xfrm>
            <a:custGeom>
              <a:avLst/>
              <a:gdLst>
                <a:gd name="T0" fmla="*/ 5 w 11"/>
                <a:gd name="T1" fmla="*/ 99 h 99"/>
                <a:gd name="T2" fmla="*/ 0 w 11"/>
                <a:gd name="T3" fmla="*/ 94 h 99"/>
                <a:gd name="T4" fmla="*/ 0 w 11"/>
                <a:gd name="T5" fmla="*/ 5 h 99"/>
                <a:gd name="T6" fmla="*/ 5 w 11"/>
                <a:gd name="T7" fmla="*/ 0 h 99"/>
                <a:gd name="T8" fmla="*/ 11 w 11"/>
                <a:gd name="T9" fmla="*/ 5 h 99"/>
                <a:gd name="T10" fmla="*/ 11 w 11"/>
                <a:gd name="T11" fmla="*/ 94 h 99"/>
                <a:gd name="T12" fmla="*/ 5 w 11"/>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11" h="99">
                  <a:moveTo>
                    <a:pt x="5" y="99"/>
                  </a:moveTo>
                  <a:cubicBezTo>
                    <a:pt x="2" y="99"/>
                    <a:pt x="0" y="97"/>
                    <a:pt x="0" y="94"/>
                  </a:cubicBezTo>
                  <a:cubicBezTo>
                    <a:pt x="0" y="5"/>
                    <a:pt x="0" y="5"/>
                    <a:pt x="0" y="5"/>
                  </a:cubicBezTo>
                  <a:cubicBezTo>
                    <a:pt x="0" y="2"/>
                    <a:pt x="2" y="0"/>
                    <a:pt x="5" y="0"/>
                  </a:cubicBezTo>
                  <a:cubicBezTo>
                    <a:pt x="8" y="0"/>
                    <a:pt x="11" y="2"/>
                    <a:pt x="11" y="5"/>
                  </a:cubicBezTo>
                  <a:cubicBezTo>
                    <a:pt x="11" y="94"/>
                    <a:pt x="11" y="94"/>
                    <a:pt x="11" y="94"/>
                  </a:cubicBezTo>
                  <a:cubicBezTo>
                    <a:pt x="11" y="97"/>
                    <a:pt x="8" y="99"/>
                    <a:pt x="5" y="9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5" name="Freeform 1486">
              <a:extLst>
                <a:ext uri="{FF2B5EF4-FFF2-40B4-BE49-F238E27FC236}">
                  <a16:creationId xmlns:a16="http://schemas.microsoft.com/office/drawing/2014/main" id="{8C9D1691-1370-F029-4E65-FA59039205FA}"/>
                </a:ext>
              </a:extLst>
            </p:cNvPr>
            <p:cNvSpPr>
              <a:spLocks noEditPoints="1"/>
            </p:cNvSpPr>
            <p:nvPr/>
          </p:nvSpPr>
          <p:spPr bwMode="auto">
            <a:xfrm>
              <a:off x="-4164020" y="1863089"/>
              <a:ext cx="147638" cy="260348"/>
            </a:xfrm>
            <a:custGeom>
              <a:avLst/>
              <a:gdLst>
                <a:gd name="T0" fmla="*/ 89 w 142"/>
                <a:gd name="T1" fmla="*/ 250 h 250"/>
                <a:gd name="T2" fmla="*/ 71 w 142"/>
                <a:gd name="T3" fmla="*/ 242 h 250"/>
                <a:gd name="T4" fmla="*/ 53 w 142"/>
                <a:gd name="T5" fmla="*/ 250 h 250"/>
                <a:gd name="T6" fmla="*/ 29 w 142"/>
                <a:gd name="T7" fmla="*/ 227 h 250"/>
                <a:gd name="T8" fmla="*/ 29 w 142"/>
                <a:gd name="T9" fmla="*/ 128 h 250"/>
                <a:gd name="T10" fmla="*/ 22 w 142"/>
                <a:gd name="T11" fmla="*/ 130 h 250"/>
                <a:gd name="T12" fmla="*/ 7 w 142"/>
                <a:gd name="T13" fmla="*/ 125 h 250"/>
                <a:gd name="T14" fmla="*/ 0 w 142"/>
                <a:gd name="T15" fmla="*/ 110 h 250"/>
                <a:gd name="T16" fmla="*/ 0 w 142"/>
                <a:gd name="T17" fmla="*/ 34 h 250"/>
                <a:gd name="T18" fmla="*/ 35 w 142"/>
                <a:gd name="T19" fmla="*/ 0 h 250"/>
                <a:gd name="T20" fmla="*/ 107 w 142"/>
                <a:gd name="T21" fmla="*/ 0 h 250"/>
                <a:gd name="T22" fmla="*/ 142 w 142"/>
                <a:gd name="T23" fmla="*/ 34 h 250"/>
                <a:gd name="T24" fmla="*/ 142 w 142"/>
                <a:gd name="T25" fmla="*/ 110 h 250"/>
                <a:gd name="T26" fmla="*/ 135 w 142"/>
                <a:gd name="T27" fmla="*/ 125 h 250"/>
                <a:gd name="T28" fmla="*/ 120 w 142"/>
                <a:gd name="T29" fmla="*/ 130 h 250"/>
                <a:gd name="T30" fmla="*/ 113 w 142"/>
                <a:gd name="T31" fmla="*/ 128 h 250"/>
                <a:gd name="T32" fmla="*/ 113 w 142"/>
                <a:gd name="T33" fmla="*/ 227 h 250"/>
                <a:gd name="T34" fmla="*/ 89 w 142"/>
                <a:gd name="T35" fmla="*/ 250 h 250"/>
                <a:gd name="T36" fmla="*/ 71 w 142"/>
                <a:gd name="T37" fmla="*/ 221 h 250"/>
                <a:gd name="T38" fmla="*/ 77 w 142"/>
                <a:gd name="T39" fmla="*/ 227 h 250"/>
                <a:gd name="T40" fmla="*/ 89 w 142"/>
                <a:gd name="T41" fmla="*/ 239 h 250"/>
                <a:gd name="T42" fmla="*/ 102 w 142"/>
                <a:gd name="T43" fmla="*/ 227 h 250"/>
                <a:gd name="T44" fmla="*/ 102 w 142"/>
                <a:gd name="T45" fmla="*/ 110 h 250"/>
                <a:gd name="T46" fmla="*/ 107 w 142"/>
                <a:gd name="T47" fmla="*/ 104 h 250"/>
                <a:gd name="T48" fmla="*/ 107 w 142"/>
                <a:gd name="T49" fmla="*/ 104 h 250"/>
                <a:gd name="T50" fmla="*/ 113 w 142"/>
                <a:gd name="T51" fmla="*/ 110 h 250"/>
                <a:gd name="T52" fmla="*/ 121 w 142"/>
                <a:gd name="T53" fmla="*/ 119 h 250"/>
                <a:gd name="T54" fmla="*/ 128 w 142"/>
                <a:gd name="T55" fmla="*/ 117 h 250"/>
                <a:gd name="T56" fmla="*/ 131 w 142"/>
                <a:gd name="T57" fmla="*/ 110 h 250"/>
                <a:gd name="T58" fmla="*/ 131 w 142"/>
                <a:gd name="T59" fmla="*/ 34 h 250"/>
                <a:gd name="T60" fmla="*/ 107 w 142"/>
                <a:gd name="T61" fmla="*/ 11 h 250"/>
                <a:gd name="T62" fmla="*/ 35 w 142"/>
                <a:gd name="T63" fmla="*/ 11 h 250"/>
                <a:gd name="T64" fmla="*/ 11 w 142"/>
                <a:gd name="T65" fmla="*/ 34 h 250"/>
                <a:gd name="T66" fmla="*/ 11 w 142"/>
                <a:gd name="T67" fmla="*/ 110 h 250"/>
                <a:gd name="T68" fmla="*/ 14 w 142"/>
                <a:gd name="T69" fmla="*/ 117 h 250"/>
                <a:gd name="T70" fmla="*/ 21 w 142"/>
                <a:gd name="T71" fmla="*/ 119 h 250"/>
                <a:gd name="T72" fmla="*/ 29 w 142"/>
                <a:gd name="T73" fmla="*/ 110 h 250"/>
                <a:gd name="T74" fmla="*/ 35 w 142"/>
                <a:gd name="T75" fmla="*/ 104 h 250"/>
                <a:gd name="T76" fmla="*/ 40 w 142"/>
                <a:gd name="T77" fmla="*/ 110 h 250"/>
                <a:gd name="T78" fmla="*/ 40 w 142"/>
                <a:gd name="T79" fmla="*/ 227 h 250"/>
                <a:gd name="T80" fmla="*/ 53 w 142"/>
                <a:gd name="T81" fmla="*/ 239 h 250"/>
                <a:gd name="T82" fmla="*/ 66 w 142"/>
                <a:gd name="T83" fmla="*/ 227 h 250"/>
                <a:gd name="T84" fmla="*/ 71 w 142"/>
                <a:gd name="T85" fmla="*/ 2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250">
                  <a:moveTo>
                    <a:pt x="89" y="250"/>
                  </a:moveTo>
                  <a:cubicBezTo>
                    <a:pt x="82" y="250"/>
                    <a:pt x="75" y="247"/>
                    <a:pt x="71" y="242"/>
                  </a:cubicBezTo>
                  <a:cubicBezTo>
                    <a:pt x="67" y="247"/>
                    <a:pt x="60" y="250"/>
                    <a:pt x="53" y="250"/>
                  </a:cubicBezTo>
                  <a:cubicBezTo>
                    <a:pt x="40" y="250"/>
                    <a:pt x="29" y="240"/>
                    <a:pt x="29" y="227"/>
                  </a:cubicBezTo>
                  <a:cubicBezTo>
                    <a:pt x="29" y="128"/>
                    <a:pt x="29" y="128"/>
                    <a:pt x="29" y="128"/>
                  </a:cubicBezTo>
                  <a:cubicBezTo>
                    <a:pt x="27" y="129"/>
                    <a:pt x="25" y="130"/>
                    <a:pt x="22" y="130"/>
                  </a:cubicBezTo>
                  <a:cubicBezTo>
                    <a:pt x="16" y="131"/>
                    <a:pt x="11" y="129"/>
                    <a:pt x="7" y="125"/>
                  </a:cubicBezTo>
                  <a:cubicBezTo>
                    <a:pt x="3" y="121"/>
                    <a:pt x="0" y="116"/>
                    <a:pt x="0" y="110"/>
                  </a:cubicBezTo>
                  <a:cubicBezTo>
                    <a:pt x="0" y="34"/>
                    <a:pt x="0" y="34"/>
                    <a:pt x="0" y="34"/>
                  </a:cubicBezTo>
                  <a:cubicBezTo>
                    <a:pt x="0" y="15"/>
                    <a:pt x="16" y="0"/>
                    <a:pt x="35" y="0"/>
                  </a:cubicBezTo>
                  <a:cubicBezTo>
                    <a:pt x="107" y="0"/>
                    <a:pt x="107" y="0"/>
                    <a:pt x="107" y="0"/>
                  </a:cubicBezTo>
                  <a:cubicBezTo>
                    <a:pt x="126" y="0"/>
                    <a:pt x="142" y="15"/>
                    <a:pt x="142" y="34"/>
                  </a:cubicBezTo>
                  <a:cubicBezTo>
                    <a:pt x="142" y="110"/>
                    <a:pt x="142" y="110"/>
                    <a:pt x="142" y="110"/>
                  </a:cubicBezTo>
                  <a:cubicBezTo>
                    <a:pt x="142" y="116"/>
                    <a:pt x="140" y="121"/>
                    <a:pt x="135" y="125"/>
                  </a:cubicBezTo>
                  <a:cubicBezTo>
                    <a:pt x="131" y="129"/>
                    <a:pt x="126" y="131"/>
                    <a:pt x="120" y="130"/>
                  </a:cubicBezTo>
                  <a:cubicBezTo>
                    <a:pt x="118" y="130"/>
                    <a:pt x="115" y="129"/>
                    <a:pt x="113" y="128"/>
                  </a:cubicBezTo>
                  <a:cubicBezTo>
                    <a:pt x="113" y="227"/>
                    <a:pt x="113" y="227"/>
                    <a:pt x="113" y="227"/>
                  </a:cubicBezTo>
                  <a:cubicBezTo>
                    <a:pt x="113" y="240"/>
                    <a:pt x="102" y="250"/>
                    <a:pt x="89" y="250"/>
                  </a:cubicBezTo>
                  <a:close/>
                  <a:moveTo>
                    <a:pt x="71" y="221"/>
                  </a:moveTo>
                  <a:cubicBezTo>
                    <a:pt x="74" y="221"/>
                    <a:pt x="77" y="224"/>
                    <a:pt x="77" y="227"/>
                  </a:cubicBezTo>
                  <a:cubicBezTo>
                    <a:pt x="77" y="234"/>
                    <a:pt x="82" y="239"/>
                    <a:pt x="89" y="239"/>
                  </a:cubicBezTo>
                  <a:cubicBezTo>
                    <a:pt x="96" y="239"/>
                    <a:pt x="102" y="234"/>
                    <a:pt x="102" y="227"/>
                  </a:cubicBezTo>
                  <a:cubicBezTo>
                    <a:pt x="102" y="110"/>
                    <a:pt x="102" y="110"/>
                    <a:pt x="102" y="110"/>
                  </a:cubicBezTo>
                  <a:cubicBezTo>
                    <a:pt x="102" y="107"/>
                    <a:pt x="104" y="104"/>
                    <a:pt x="107" y="104"/>
                  </a:cubicBezTo>
                  <a:cubicBezTo>
                    <a:pt x="107" y="104"/>
                    <a:pt x="107" y="104"/>
                    <a:pt x="107" y="104"/>
                  </a:cubicBezTo>
                  <a:cubicBezTo>
                    <a:pt x="110" y="104"/>
                    <a:pt x="113" y="107"/>
                    <a:pt x="113" y="110"/>
                  </a:cubicBezTo>
                  <a:cubicBezTo>
                    <a:pt x="113" y="115"/>
                    <a:pt x="117" y="119"/>
                    <a:pt x="121" y="119"/>
                  </a:cubicBezTo>
                  <a:cubicBezTo>
                    <a:pt x="124" y="120"/>
                    <a:pt x="126" y="119"/>
                    <a:pt x="128" y="117"/>
                  </a:cubicBezTo>
                  <a:cubicBezTo>
                    <a:pt x="130" y="115"/>
                    <a:pt x="131" y="113"/>
                    <a:pt x="131" y="110"/>
                  </a:cubicBezTo>
                  <a:cubicBezTo>
                    <a:pt x="131" y="34"/>
                    <a:pt x="131" y="34"/>
                    <a:pt x="131" y="34"/>
                  </a:cubicBezTo>
                  <a:cubicBezTo>
                    <a:pt x="131" y="21"/>
                    <a:pt x="120" y="11"/>
                    <a:pt x="107" y="11"/>
                  </a:cubicBezTo>
                  <a:cubicBezTo>
                    <a:pt x="35" y="11"/>
                    <a:pt x="35" y="11"/>
                    <a:pt x="35" y="11"/>
                  </a:cubicBezTo>
                  <a:cubicBezTo>
                    <a:pt x="22" y="11"/>
                    <a:pt x="11" y="21"/>
                    <a:pt x="11" y="34"/>
                  </a:cubicBezTo>
                  <a:cubicBezTo>
                    <a:pt x="11" y="110"/>
                    <a:pt x="11" y="110"/>
                    <a:pt x="11" y="110"/>
                  </a:cubicBezTo>
                  <a:cubicBezTo>
                    <a:pt x="11" y="113"/>
                    <a:pt x="12" y="115"/>
                    <a:pt x="14" y="117"/>
                  </a:cubicBezTo>
                  <a:cubicBezTo>
                    <a:pt x="16" y="119"/>
                    <a:pt x="18" y="120"/>
                    <a:pt x="21" y="119"/>
                  </a:cubicBezTo>
                  <a:cubicBezTo>
                    <a:pt x="26" y="119"/>
                    <a:pt x="29" y="115"/>
                    <a:pt x="29" y="110"/>
                  </a:cubicBezTo>
                  <a:cubicBezTo>
                    <a:pt x="29" y="107"/>
                    <a:pt x="32" y="104"/>
                    <a:pt x="35" y="104"/>
                  </a:cubicBezTo>
                  <a:cubicBezTo>
                    <a:pt x="38" y="104"/>
                    <a:pt x="40" y="107"/>
                    <a:pt x="40" y="110"/>
                  </a:cubicBezTo>
                  <a:cubicBezTo>
                    <a:pt x="40" y="227"/>
                    <a:pt x="40" y="227"/>
                    <a:pt x="40" y="227"/>
                  </a:cubicBezTo>
                  <a:cubicBezTo>
                    <a:pt x="40" y="234"/>
                    <a:pt x="46" y="239"/>
                    <a:pt x="53" y="239"/>
                  </a:cubicBezTo>
                  <a:cubicBezTo>
                    <a:pt x="60" y="239"/>
                    <a:pt x="66" y="234"/>
                    <a:pt x="66" y="227"/>
                  </a:cubicBezTo>
                  <a:cubicBezTo>
                    <a:pt x="66" y="224"/>
                    <a:pt x="68" y="221"/>
                    <a:pt x="71" y="2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6" name="Freeform 1487">
              <a:extLst>
                <a:ext uri="{FF2B5EF4-FFF2-40B4-BE49-F238E27FC236}">
                  <a16:creationId xmlns:a16="http://schemas.microsoft.com/office/drawing/2014/main" id="{ECECC730-EE58-9ABF-7F8C-E1F21F3C13FB}"/>
                </a:ext>
              </a:extLst>
            </p:cNvPr>
            <p:cNvSpPr>
              <a:spLocks/>
            </p:cNvSpPr>
            <p:nvPr/>
          </p:nvSpPr>
          <p:spPr bwMode="auto">
            <a:xfrm>
              <a:off x="-4133858" y="1863089"/>
              <a:ext cx="87313" cy="12700"/>
            </a:xfrm>
            <a:custGeom>
              <a:avLst/>
              <a:gdLst>
                <a:gd name="T0" fmla="*/ 78 w 84"/>
                <a:gd name="T1" fmla="*/ 11 h 11"/>
                <a:gd name="T2" fmla="*/ 6 w 84"/>
                <a:gd name="T3" fmla="*/ 11 h 11"/>
                <a:gd name="T4" fmla="*/ 0 w 84"/>
                <a:gd name="T5" fmla="*/ 5 h 11"/>
                <a:gd name="T6" fmla="*/ 6 w 84"/>
                <a:gd name="T7" fmla="*/ 0 h 11"/>
                <a:gd name="T8" fmla="*/ 78 w 84"/>
                <a:gd name="T9" fmla="*/ 0 h 11"/>
                <a:gd name="T10" fmla="*/ 84 w 84"/>
                <a:gd name="T11" fmla="*/ 5 h 11"/>
                <a:gd name="T12" fmla="*/ 78 w 8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4" h="11">
                  <a:moveTo>
                    <a:pt x="78" y="11"/>
                  </a:moveTo>
                  <a:cubicBezTo>
                    <a:pt x="6" y="11"/>
                    <a:pt x="6" y="11"/>
                    <a:pt x="6" y="11"/>
                  </a:cubicBezTo>
                  <a:cubicBezTo>
                    <a:pt x="3" y="11"/>
                    <a:pt x="0" y="8"/>
                    <a:pt x="0" y="5"/>
                  </a:cubicBezTo>
                  <a:cubicBezTo>
                    <a:pt x="0" y="2"/>
                    <a:pt x="3" y="0"/>
                    <a:pt x="6" y="0"/>
                  </a:cubicBezTo>
                  <a:cubicBezTo>
                    <a:pt x="78" y="0"/>
                    <a:pt x="78" y="0"/>
                    <a:pt x="78" y="0"/>
                  </a:cubicBezTo>
                  <a:cubicBezTo>
                    <a:pt x="82" y="0"/>
                    <a:pt x="84" y="2"/>
                    <a:pt x="84" y="5"/>
                  </a:cubicBezTo>
                  <a:cubicBezTo>
                    <a:pt x="84" y="8"/>
                    <a:pt x="82" y="11"/>
                    <a:pt x="78"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7" name="Freeform 1488">
              <a:extLst>
                <a:ext uri="{FF2B5EF4-FFF2-40B4-BE49-F238E27FC236}">
                  <a16:creationId xmlns:a16="http://schemas.microsoft.com/office/drawing/2014/main" id="{C953D1BE-020D-600C-E616-93CBDB5697FA}"/>
                </a:ext>
              </a:extLst>
            </p:cNvPr>
            <p:cNvSpPr>
              <a:spLocks/>
            </p:cNvSpPr>
            <p:nvPr/>
          </p:nvSpPr>
          <p:spPr bwMode="auto">
            <a:xfrm>
              <a:off x="-4133858" y="1918652"/>
              <a:ext cx="11113" cy="65087"/>
            </a:xfrm>
            <a:custGeom>
              <a:avLst/>
              <a:gdLst>
                <a:gd name="T0" fmla="*/ 6 w 11"/>
                <a:gd name="T1" fmla="*/ 63 h 63"/>
                <a:gd name="T2" fmla="*/ 0 w 11"/>
                <a:gd name="T3" fmla="*/ 58 h 63"/>
                <a:gd name="T4" fmla="*/ 0 w 11"/>
                <a:gd name="T5" fmla="*/ 5 h 63"/>
                <a:gd name="T6" fmla="*/ 6 w 11"/>
                <a:gd name="T7" fmla="*/ 0 h 63"/>
                <a:gd name="T8" fmla="*/ 11 w 11"/>
                <a:gd name="T9" fmla="*/ 5 h 63"/>
                <a:gd name="T10" fmla="*/ 11 w 11"/>
                <a:gd name="T11" fmla="*/ 58 h 63"/>
                <a:gd name="T12" fmla="*/ 6 w 11"/>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11" h="63">
                  <a:moveTo>
                    <a:pt x="6" y="63"/>
                  </a:moveTo>
                  <a:cubicBezTo>
                    <a:pt x="3" y="63"/>
                    <a:pt x="0" y="61"/>
                    <a:pt x="0" y="58"/>
                  </a:cubicBezTo>
                  <a:cubicBezTo>
                    <a:pt x="0" y="5"/>
                    <a:pt x="0" y="5"/>
                    <a:pt x="0" y="5"/>
                  </a:cubicBezTo>
                  <a:cubicBezTo>
                    <a:pt x="0" y="2"/>
                    <a:pt x="3" y="0"/>
                    <a:pt x="6" y="0"/>
                  </a:cubicBezTo>
                  <a:cubicBezTo>
                    <a:pt x="9" y="0"/>
                    <a:pt x="11" y="2"/>
                    <a:pt x="11" y="5"/>
                  </a:cubicBezTo>
                  <a:cubicBezTo>
                    <a:pt x="11" y="58"/>
                    <a:pt x="11" y="58"/>
                    <a:pt x="11" y="58"/>
                  </a:cubicBezTo>
                  <a:cubicBezTo>
                    <a:pt x="11" y="61"/>
                    <a:pt x="9" y="63"/>
                    <a:pt x="6"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8" name="Freeform 1489">
              <a:extLst>
                <a:ext uri="{FF2B5EF4-FFF2-40B4-BE49-F238E27FC236}">
                  <a16:creationId xmlns:a16="http://schemas.microsoft.com/office/drawing/2014/main" id="{BFE972C9-47C2-DEC5-48C3-DD5ADBE99504}"/>
                </a:ext>
              </a:extLst>
            </p:cNvPr>
            <p:cNvSpPr>
              <a:spLocks/>
            </p:cNvSpPr>
            <p:nvPr/>
          </p:nvSpPr>
          <p:spPr bwMode="auto">
            <a:xfrm>
              <a:off x="-4057658" y="1918652"/>
              <a:ext cx="11113" cy="65087"/>
            </a:xfrm>
            <a:custGeom>
              <a:avLst/>
              <a:gdLst>
                <a:gd name="T0" fmla="*/ 5 w 11"/>
                <a:gd name="T1" fmla="*/ 63 h 63"/>
                <a:gd name="T2" fmla="*/ 0 w 11"/>
                <a:gd name="T3" fmla="*/ 58 h 63"/>
                <a:gd name="T4" fmla="*/ 0 w 11"/>
                <a:gd name="T5" fmla="*/ 5 h 63"/>
                <a:gd name="T6" fmla="*/ 5 w 11"/>
                <a:gd name="T7" fmla="*/ 0 h 63"/>
                <a:gd name="T8" fmla="*/ 11 w 11"/>
                <a:gd name="T9" fmla="*/ 5 h 63"/>
                <a:gd name="T10" fmla="*/ 11 w 11"/>
                <a:gd name="T11" fmla="*/ 58 h 63"/>
                <a:gd name="T12" fmla="*/ 5 w 11"/>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11" h="63">
                  <a:moveTo>
                    <a:pt x="5" y="63"/>
                  </a:moveTo>
                  <a:cubicBezTo>
                    <a:pt x="2" y="63"/>
                    <a:pt x="0" y="61"/>
                    <a:pt x="0" y="58"/>
                  </a:cubicBezTo>
                  <a:cubicBezTo>
                    <a:pt x="0" y="5"/>
                    <a:pt x="0" y="5"/>
                    <a:pt x="0" y="5"/>
                  </a:cubicBezTo>
                  <a:cubicBezTo>
                    <a:pt x="0" y="2"/>
                    <a:pt x="2" y="0"/>
                    <a:pt x="5" y="0"/>
                  </a:cubicBezTo>
                  <a:cubicBezTo>
                    <a:pt x="8" y="0"/>
                    <a:pt x="11" y="2"/>
                    <a:pt x="11" y="5"/>
                  </a:cubicBezTo>
                  <a:cubicBezTo>
                    <a:pt x="11" y="58"/>
                    <a:pt x="11" y="58"/>
                    <a:pt x="11" y="58"/>
                  </a:cubicBezTo>
                  <a:cubicBezTo>
                    <a:pt x="11" y="61"/>
                    <a:pt x="8" y="63"/>
                    <a:pt x="5"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299" name="Freeform 1490">
              <a:extLst>
                <a:ext uri="{FF2B5EF4-FFF2-40B4-BE49-F238E27FC236}">
                  <a16:creationId xmlns:a16="http://schemas.microsoft.com/office/drawing/2014/main" id="{2FF4D8AB-0A9B-77FB-3161-6A347970DDF8}"/>
                </a:ext>
              </a:extLst>
            </p:cNvPr>
            <p:cNvSpPr>
              <a:spLocks noEditPoints="1"/>
            </p:cNvSpPr>
            <p:nvPr/>
          </p:nvSpPr>
          <p:spPr bwMode="auto">
            <a:xfrm>
              <a:off x="-4121157" y="1791654"/>
              <a:ext cx="61913" cy="63500"/>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1 h 60"/>
                <a:gd name="T12" fmla="*/ 11 w 60"/>
                <a:gd name="T13" fmla="*/ 30 h 60"/>
                <a:gd name="T14" fmla="*/ 30 w 60"/>
                <a:gd name="T15" fmla="*/ 49 h 60"/>
                <a:gd name="T16" fmla="*/ 49 w 60"/>
                <a:gd name="T17" fmla="*/ 30 h 60"/>
                <a:gd name="T18" fmla="*/ 30 w 60"/>
                <a:gd name="T19"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6"/>
                    <a:pt x="0" y="30"/>
                  </a:cubicBezTo>
                  <a:cubicBezTo>
                    <a:pt x="0" y="13"/>
                    <a:pt x="14" y="0"/>
                    <a:pt x="30" y="0"/>
                  </a:cubicBezTo>
                  <a:cubicBezTo>
                    <a:pt x="47" y="0"/>
                    <a:pt x="60" y="13"/>
                    <a:pt x="60" y="30"/>
                  </a:cubicBezTo>
                  <a:cubicBezTo>
                    <a:pt x="60" y="46"/>
                    <a:pt x="47" y="60"/>
                    <a:pt x="30" y="60"/>
                  </a:cubicBezTo>
                  <a:close/>
                  <a:moveTo>
                    <a:pt x="30" y="11"/>
                  </a:moveTo>
                  <a:cubicBezTo>
                    <a:pt x="20" y="11"/>
                    <a:pt x="11" y="19"/>
                    <a:pt x="11" y="30"/>
                  </a:cubicBezTo>
                  <a:cubicBezTo>
                    <a:pt x="11" y="40"/>
                    <a:pt x="20" y="49"/>
                    <a:pt x="30" y="49"/>
                  </a:cubicBezTo>
                  <a:cubicBezTo>
                    <a:pt x="41" y="49"/>
                    <a:pt x="49" y="40"/>
                    <a:pt x="49" y="30"/>
                  </a:cubicBezTo>
                  <a:cubicBezTo>
                    <a:pt x="49" y="19"/>
                    <a:pt x="41" y="11"/>
                    <a:pt x="3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00" name="Freeform 1491">
              <a:extLst>
                <a:ext uri="{FF2B5EF4-FFF2-40B4-BE49-F238E27FC236}">
                  <a16:creationId xmlns:a16="http://schemas.microsoft.com/office/drawing/2014/main" id="{AD31DE3F-D4B5-43F2-1382-76AC9A9D60AC}"/>
                </a:ext>
              </a:extLst>
            </p:cNvPr>
            <p:cNvSpPr>
              <a:spLocks/>
            </p:cNvSpPr>
            <p:nvPr/>
          </p:nvSpPr>
          <p:spPr bwMode="auto">
            <a:xfrm>
              <a:off x="-4284670" y="1905954"/>
              <a:ext cx="38100" cy="65087"/>
            </a:xfrm>
            <a:custGeom>
              <a:avLst/>
              <a:gdLst>
                <a:gd name="T0" fmla="*/ 31 w 37"/>
                <a:gd name="T1" fmla="*/ 62 h 62"/>
                <a:gd name="T2" fmla="*/ 27 w 37"/>
                <a:gd name="T3" fmla="*/ 60 h 62"/>
                <a:gd name="T4" fmla="*/ 1 w 37"/>
                <a:gd name="T5" fmla="*/ 35 h 62"/>
                <a:gd name="T6" fmla="*/ 0 w 37"/>
                <a:gd name="T7" fmla="*/ 31 h 62"/>
                <a:gd name="T8" fmla="*/ 1 w 37"/>
                <a:gd name="T9" fmla="*/ 27 h 62"/>
                <a:gd name="T10" fmla="*/ 27 w 37"/>
                <a:gd name="T11" fmla="*/ 2 h 62"/>
                <a:gd name="T12" fmla="*/ 34 w 37"/>
                <a:gd name="T13" fmla="*/ 2 h 62"/>
                <a:gd name="T14" fmla="*/ 34 w 37"/>
                <a:gd name="T15" fmla="*/ 10 h 62"/>
                <a:gd name="T16" fmla="*/ 13 w 37"/>
                <a:gd name="T17" fmla="*/ 31 h 62"/>
                <a:gd name="T18" fmla="*/ 34 w 37"/>
                <a:gd name="T19" fmla="*/ 52 h 62"/>
                <a:gd name="T20" fmla="*/ 34 w 37"/>
                <a:gd name="T21" fmla="*/ 60 h 62"/>
                <a:gd name="T22" fmla="*/ 31 w 37"/>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2">
                  <a:moveTo>
                    <a:pt x="31" y="62"/>
                  </a:moveTo>
                  <a:cubicBezTo>
                    <a:pt x="29" y="62"/>
                    <a:pt x="28" y="61"/>
                    <a:pt x="27" y="60"/>
                  </a:cubicBezTo>
                  <a:cubicBezTo>
                    <a:pt x="1" y="35"/>
                    <a:pt x="1" y="35"/>
                    <a:pt x="1" y="35"/>
                  </a:cubicBezTo>
                  <a:cubicBezTo>
                    <a:pt x="0" y="34"/>
                    <a:pt x="0" y="32"/>
                    <a:pt x="0" y="31"/>
                  </a:cubicBezTo>
                  <a:cubicBezTo>
                    <a:pt x="0" y="30"/>
                    <a:pt x="0" y="28"/>
                    <a:pt x="1" y="27"/>
                  </a:cubicBezTo>
                  <a:cubicBezTo>
                    <a:pt x="27" y="2"/>
                    <a:pt x="27" y="2"/>
                    <a:pt x="27" y="2"/>
                  </a:cubicBezTo>
                  <a:cubicBezTo>
                    <a:pt x="29" y="0"/>
                    <a:pt x="32" y="0"/>
                    <a:pt x="34" y="2"/>
                  </a:cubicBezTo>
                  <a:cubicBezTo>
                    <a:pt x="37" y="4"/>
                    <a:pt x="37" y="8"/>
                    <a:pt x="34" y="10"/>
                  </a:cubicBezTo>
                  <a:cubicBezTo>
                    <a:pt x="13" y="31"/>
                    <a:pt x="13" y="31"/>
                    <a:pt x="13" y="31"/>
                  </a:cubicBezTo>
                  <a:cubicBezTo>
                    <a:pt x="34" y="52"/>
                    <a:pt x="34" y="52"/>
                    <a:pt x="34" y="52"/>
                  </a:cubicBezTo>
                  <a:cubicBezTo>
                    <a:pt x="37" y="55"/>
                    <a:pt x="37" y="58"/>
                    <a:pt x="34" y="60"/>
                  </a:cubicBezTo>
                  <a:cubicBezTo>
                    <a:pt x="33" y="61"/>
                    <a:pt x="32" y="62"/>
                    <a:pt x="31"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01" name="Freeform 1492">
              <a:extLst>
                <a:ext uri="{FF2B5EF4-FFF2-40B4-BE49-F238E27FC236}">
                  <a16:creationId xmlns:a16="http://schemas.microsoft.com/office/drawing/2014/main" id="{59745E0F-CF88-F816-9252-CD7FDACC4A82}"/>
                </a:ext>
              </a:extLst>
            </p:cNvPr>
            <p:cNvSpPr>
              <a:spLocks/>
            </p:cNvSpPr>
            <p:nvPr/>
          </p:nvSpPr>
          <p:spPr bwMode="auto">
            <a:xfrm>
              <a:off x="-4284666" y="1932941"/>
              <a:ext cx="84138" cy="12700"/>
            </a:xfrm>
            <a:custGeom>
              <a:avLst/>
              <a:gdLst>
                <a:gd name="T0" fmla="*/ 76 w 81"/>
                <a:gd name="T1" fmla="*/ 11 h 11"/>
                <a:gd name="T2" fmla="*/ 5 w 81"/>
                <a:gd name="T3" fmla="*/ 11 h 11"/>
                <a:gd name="T4" fmla="*/ 0 w 81"/>
                <a:gd name="T5" fmla="*/ 5 h 11"/>
                <a:gd name="T6" fmla="*/ 5 w 81"/>
                <a:gd name="T7" fmla="*/ 0 h 11"/>
                <a:gd name="T8" fmla="*/ 76 w 81"/>
                <a:gd name="T9" fmla="*/ 0 h 11"/>
                <a:gd name="T10" fmla="*/ 81 w 81"/>
                <a:gd name="T11" fmla="*/ 5 h 11"/>
                <a:gd name="T12" fmla="*/ 76 w 8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6" y="11"/>
                  </a:moveTo>
                  <a:cubicBezTo>
                    <a:pt x="5" y="11"/>
                    <a:pt x="5" y="11"/>
                    <a:pt x="5" y="11"/>
                  </a:cubicBezTo>
                  <a:cubicBezTo>
                    <a:pt x="2" y="11"/>
                    <a:pt x="0" y="8"/>
                    <a:pt x="0" y="5"/>
                  </a:cubicBezTo>
                  <a:cubicBezTo>
                    <a:pt x="0" y="2"/>
                    <a:pt x="2" y="0"/>
                    <a:pt x="5" y="0"/>
                  </a:cubicBezTo>
                  <a:cubicBezTo>
                    <a:pt x="76" y="0"/>
                    <a:pt x="76" y="0"/>
                    <a:pt x="76" y="0"/>
                  </a:cubicBezTo>
                  <a:cubicBezTo>
                    <a:pt x="79" y="0"/>
                    <a:pt x="81" y="2"/>
                    <a:pt x="81" y="5"/>
                  </a:cubicBezTo>
                  <a:cubicBezTo>
                    <a:pt x="81" y="8"/>
                    <a:pt x="79" y="11"/>
                    <a:pt x="7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02" name="Freeform 1493">
              <a:extLst>
                <a:ext uri="{FF2B5EF4-FFF2-40B4-BE49-F238E27FC236}">
                  <a16:creationId xmlns:a16="http://schemas.microsoft.com/office/drawing/2014/main" id="{2FEC1498-7A2E-D9CF-787C-6D8E222B9504}"/>
                </a:ext>
              </a:extLst>
            </p:cNvPr>
            <p:cNvSpPr>
              <a:spLocks/>
            </p:cNvSpPr>
            <p:nvPr/>
          </p:nvSpPr>
          <p:spPr bwMode="auto">
            <a:xfrm>
              <a:off x="-3935416" y="1905954"/>
              <a:ext cx="39688" cy="65087"/>
            </a:xfrm>
            <a:custGeom>
              <a:avLst/>
              <a:gdLst>
                <a:gd name="T0" fmla="*/ 6 w 38"/>
                <a:gd name="T1" fmla="*/ 62 h 62"/>
                <a:gd name="T2" fmla="*/ 3 w 38"/>
                <a:gd name="T3" fmla="*/ 60 h 62"/>
                <a:gd name="T4" fmla="*/ 3 w 38"/>
                <a:gd name="T5" fmla="*/ 52 h 62"/>
                <a:gd name="T6" fmla="*/ 24 w 38"/>
                <a:gd name="T7" fmla="*/ 31 h 62"/>
                <a:gd name="T8" fmla="*/ 3 w 38"/>
                <a:gd name="T9" fmla="*/ 10 h 62"/>
                <a:gd name="T10" fmla="*/ 3 w 38"/>
                <a:gd name="T11" fmla="*/ 2 h 62"/>
                <a:gd name="T12" fmla="*/ 10 w 38"/>
                <a:gd name="T13" fmla="*/ 2 h 62"/>
                <a:gd name="T14" fmla="*/ 36 w 38"/>
                <a:gd name="T15" fmla="*/ 27 h 62"/>
                <a:gd name="T16" fmla="*/ 36 w 38"/>
                <a:gd name="T17" fmla="*/ 35 h 62"/>
                <a:gd name="T18" fmla="*/ 10 w 38"/>
                <a:gd name="T19" fmla="*/ 60 h 62"/>
                <a:gd name="T20" fmla="*/ 6 w 38"/>
                <a:gd name="T2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62">
                  <a:moveTo>
                    <a:pt x="6" y="62"/>
                  </a:moveTo>
                  <a:cubicBezTo>
                    <a:pt x="5" y="62"/>
                    <a:pt x="4" y="61"/>
                    <a:pt x="3" y="60"/>
                  </a:cubicBezTo>
                  <a:cubicBezTo>
                    <a:pt x="0" y="58"/>
                    <a:pt x="0" y="55"/>
                    <a:pt x="3" y="52"/>
                  </a:cubicBezTo>
                  <a:cubicBezTo>
                    <a:pt x="24" y="31"/>
                    <a:pt x="24" y="31"/>
                    <a:pt x="24" y="31"/>
                  </a:cubicBezTo>
                  <a:cubicBezTo>
                    <a:pt x="3" y="10"/>
                    <a:pt x="3" y="10"/>
                    <a:pt x="3" y="10"/>
                  </a:cubicBezTo>
                  <a:cubicBezTo>
                    <a:pt x="0" y="8"/>
                    <a:pt x="0" y="4"/>
                    <a:pt x="3" y="2"/>
                  </a:cubicBezTo>
                  <a:cubicBezTo>
                    <a:pt x="5" y="0"/>
                    <a:pt x="8" y="0"/>
                    <a:pt x="10" y="2"/>
                  </a:cubicBezTo>
                  <a:cubicBezTo>
                    <a:pt x="36" y="27"/>
                    <a:pt x="36" y="27"/>
                    <a:pt x="36" y="27"/>
                  </a:cubicBezTo>
                  <a:cubicBezTo>
                    <a:pt x="38" y="29"/>
                    <a:pt x="38" y="33"/>
                    <a:pt x="36" y="35"/>
                  </a:cubicBezTo>
                  <a:cubicBezTo>
                    <a:pt x="10" y="60"/>
                    <a:pt x="10" y="60"/>
                    <a:pt x="10" y="60"/>
                  </a:cubicBezTo>
                  <a:cubicBezTo>
                    <a:pt x="9" y="61"/>
                    <a:pt x="8" y="62"/>
                    <a:pt x="6"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03" name="Freeform 1494">
              <a:extLst>
                <a:ext uri="{FF2B5EF4-FFF2-40B4-BE49-F238E27FC236}">
                  <a16:creationId xmlns:a16="http://schemas.microsoft.com/office/drawing/2014/main" id="{071F285C-F586-EE9D-EA1C-6E746801B26C}"/>
                </a:ext>
              </a:extLst>
            </p:cNvPr>
            <p:cNvSpPr>
              <a:spLocks/>
            </p:cNvSpPr>
            <p:nvPr/>
          </p:nvSpPr>
          <p:spPr bwMode="auto">
            <a:xfrm>
              <a:off x="-3979862" y="1932941"/>
              <a:ext cx="84138" cy="12700"/>
            </a:xfrm>
            <a:custGeom>
              <a:avLst/>
              <a:gdLst>
                <a:gd name="T0" fmla="*/ 76 w 81"/>
                <a:gd name="T1" fmla="*/ 11 h 11"/>
                <a:gd name="T2" fmla="*/ 5 w 81"/>
                <a:gd name="T3" fmla="*/ 11 h 11"/>
                <a:gd name="T4" fmla="*/ 0 w 81"/>
                <a:gd name="T5" fmla="*/ 5 h 11"/>
                <a:gd name="T6" fmla="*/ 5 w 81"/>
                <a:gd name="T7" fmla="*/ 0 h 11"/>
                <a:gd name="T8" fmla="*/ 76 w 81"/>
                <a:gd name="T9" fmla="*/ 0 h 11"/>
                <a:gd name="T10" fmla="*/ 81 w 81"/>
                <a:gd name="T11" fmla="*/ 5 h 11"/>
                <a:gd name="T12" fmla="*/ 76 w 8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6" y="11"/>
                  </a:moveTo>
                  <a:cubicBezTo>
                    <a:pt x="5" y="11"/>
                    <a:pt x="5" y="11"/>
                    <a:pt x="5" y="11"/>
                  </a:cubicBezTo>
                  <a:cubicBezTo>
                    <a:pt x="2" y="11"/>
                    <a:pt x="0" y="8"/>
                    <a:pt x="0" y="5"/>
                  </a:cubicBezTo>
                  <a:cubicBezTo>
                    <a:pt x="0" y="2"/>
                    <a:pt x="2" y="0"/>
                    <a:pt x="5" y="0"/>
                  </a:cubicBezTo>
                  <a:cubicBezTo>
                    <a:pt x="76" y="0"/>
                    <a:pt x="76" y="0"/>
                    <a:pt x="76" y="0"/>
                  </a:cubicBezTo>
                  <a:cubicBezTo>
                    <a:pt x="79" y="0"/>
                    <a:pt x="81" y="2"/>
                    <a:pt x="81" y="5"/>
                  </a:cubicBezTo>
                  <a:cubicBezTo>
                    <a:pt x="81" y="8"/>
                    <a:pt x="79" y="11"/>
                    <a:pt x="7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04" name="Freeform 1495">
              <a:extLst>
                <a:ext uri="{FF2B5EF4-FFF2-40B4-BE49-F238E27FC236}">
                  <a16:creationId xmlns:a16="http://schemas.microsoft.com/office/drawing/2014/main" id="{E944325D-C0D7-987D-658D-995E22D51EB0}"/>
                </a:ext>
              </a:extLst>
            </p:cNvPr>
            <p:cNvSpPr>
              <a:spLocks/>
            </p:cNvSpPr>
            <p:nvPr/>
          </p:nvSpPr>
          <p:spPr bwMode="auto">
            <a:xfrm>
              <a:off x="-4229100" y="1799591"/>
              <a:ext cx="47625" cy="49213"/>
            </a:xfrm>
            <a:custGeom>
              <a:avLst/>
              <a:gdLst>
                <a:gd name="T0" fmla="*/ 6 w 47"/>
                <a:gd name="T1" fmla="*/ 47 h 47"/>
                <a:gd name="T2" fmla="*/ 0 w 47"/>
                <a:gd name="T3" fmla="*/ 41 h 47"/>
                <a:gd name="T4" fmla="*/ 0 w 47"/>
                <a:gd name="T5" fmla="*/ 6 h 47"/>
                <a:gd name="T6" fmla="*/ 6 w 47"/>
                <a:gd name="T7" fmla="*/ 0 h 47"/>
                <a:gd name="T8" fmla="*/ 41 w 47"/>
                <a:gd name="T9" fmla="*/ 0 h 47"/>
                <a:gd name="T10" fmla="*/ 47 w 47"/>
                <a:gd name="T11" fmla="*/ 6 h 47"/>
                <a:gd name="T12" fmla="*/ 41 w 47"/>
                <a:gd name="T13" fmla="*/ 11 h 47"/>
                <a:gd name="T14" fmla="*/ 11 w 47"/>
                <a:gd name="T15" fmla="*/ 11 h 47"/>
                <a:gd name="T16" fmla="*/ 11 w 47"/>
                <a:gd name="T17" fmla="*/ 41 h 47"/>
                <a:gd name="T18" fmla="*/ 6 w 47"/>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6" y="47"/>
                  </a:moveTo>
                  <a:cubicBezTo>
                    <a:pt x="3" y="47"/>
                    <a:pt x="0" y="44"/>
                    <a:pt x="0" y="41"/>
                  </a:cubicBezTo>
                  <a:cubicBezTo>
                    <a:pt x="0" y="6"/>
                    <a:pt x="0" y="6"/>
                    <a:pt x="0" y="6"/>
                  </a:cubicBezTo>
                  <a:cubicBezTo>
                    <a:pt x="0" y="3"/>
                    <a:pt x="3" y="0"/>
                    <a:pt x="6" y="0"/>
                  </a:cubicBezTo>
                  <a:cubicBezTo>
                    <a:pt x="41" y="0"/>
                    <a:pt x="41" y="0"/>
                    <a:pt x="41" y="0"/>
                  </a:cubicBezTo>
                  <a:cubicBezTo>
                    <a:pt x="44" y="0"/>
                    <a:pt x="47" y="3"/>
                    <a:pt x="47" y="6"/>
                  </a:cubicBezTo>
                  <a:cubicBezTo>
                    <a:pt x="47" y="9"/>
                    <a:pt x="44" y="11"/>
                    <a:pt x="41" y="11"/>
                  </a:cubicBezTo>
                  <a:cubicBezTo>
                    <a:pt x="11" y="11"/>
                    <a:pt x="11" y="11"/>
                    <a:pt x="11" y="11"/>
                  </a:cubicBezTo>
                  <a:cubicBezTo>
                    <a:pt x="11" y="41"/>
                    <a:pt x="11" y="41"/>
                    <a:pt x="11" y="41"/>
                  </a:cubicBezTo>
                  <a:cubicBezTo>
                    <a:pt x="11" y="44"/>
                    <a:pt x="9" y="47"/>
                    <a:pt x="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05" name="Freeform 1496">
              <a:extLst>
                <a:ext uri="{FF2B5EF4-FFF2-40B4-BE49-F238E27FC236}">
                  <a16:creationId xmlns:a16="http://schemas.microsoft.com/office/drawing/2014/main" id="{6EFEC54D-7C70-DB8E-9C62-790975F36B97}"/>
                </a:ext>
              </a:extLst>
            </p:cNvPr>
            <p:cNvSpPr>
              <a:spLocks/>
            </p:cNvSpPr>
            <p:nvPr/>
          </p:nvSpPr>
          <p:spPr bwMode="auto">
            <a:xfrm>
              <a:off x="-4229100" y="1799593"/>
              <a:ext cx="63500" cy="63500"/>
            </a:xfrm>
            <a:custGeom>
              <a:avLst/>
              <a:gdLst>
                <a:gd name="T0" fmla="*/ 56 w 62"/>
                <a:gd name="T1" fmla="*/ 61 h 61"/>
                <a:gd name="T2" fmla="*/ 52 w 62"/>
                <a:gd name="T3" fmla="*/ 59 h 61"/>
                <a:gd name="T4" fmla="*/ 2 w 62"/>
                <a:gd name="T5" fmla="*/ 9 h 61"/>
                <a:gd name="T6" fmla="*/ 2 w 62"/>
                <a:gd name="T7" fmla="*/ 2 h 61"/>
                <a:gd name="T8" fmla="*/ 9 w 62"/>
                <a:gd name="T9" fmla="*/ 2 h 61"/>
                <a:gd name="T10" fmla="*/ 59 w 62"/>
                <a:gd name="T11" fmla="*/ 52 h 61"/>
                <a:gd name="T12" fmla="*/ 59 w 62"/>
                <a:gd name="T13" fmla="*/ 59 h 61"/>
                <a:gd name="T14" fmla="*/ 56 w 6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1">
                  <a:moveTo>
                    <a:pt x="56" y="61"/>
                  </a:moveTo>
                  <a:cubicBezTo>
                    <a:pt x="54" y="61"/>
                    <a:pt x="53" y="60"/>
                    <a:pt x="52" y="59"/>
                  </a:cubicBezTo>
                  <a:cubicBezTo>
                    <a:pt x="2" y="9"/>
                    <a:pt x="2" y="9"/>
                    <a:pt x="2" y="9"/>
                  </a:cubicBezTo>
                  <a:cubicBezTo>
                    <a:pt x="0" y="7"/>
                    <a:pt x="0" y="4"/>
                    <a:pt x="2" y="2"/>
                  </a:cubicBezTo>
                  <a:cubicBezTo>
                    <a:pt x="4" y="0"/>
                    <a:pt x="7" y="0"/>
                    <a:pt x="9" y="2"/>
                  </a:cubicBezTo>
                  <a:cubicBezTo>
                    <a:pt x="59" y="52"/>
                    <a:pt x="59" y="52"/>
                    <a:pt x="59" y="52"/>
                  </a:cubicBezTo>
                  <a:cubicBezTo>
                    <a:pt x="62" y="54"/>
                    <a:pt x="62" y="57"/>
                    <a:pt x="59" y="59"/>
                  </a:cubicBezTo>
                  <a:cubicBezTo>
                    <a:pt x="58" y="60"/>
                    <a:pt x="57" y="61"/>
                    <a:pt x="56"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06" name="Freeform 1497">
              <a:extLst>
                <a:ext uri="{FF2B5EF4-FFF2-40B4-BE49-F238E27FC236}">
                  <a16:creationId xmlns:a16="http://schemas.microsoft.com/office/drawing/2014/main" id="{8AF639BB-D538-C4FF-E99E-304CA9ADB0AF}"/>
                </a:ext>
              </a:extLst>
            </p:cNvPr>
            <p:cNvSpPr>
              <a:spLocks/>
            </p:cNvSpPr>
            <p:nvPr/>
          </p:nvSpPr>
          <p:spPr bwMode="auto">
            <a:xfrm>
              <a:off x="-4000500" y="2029780"/>
              <a:ext cx="49213" cy="47624"/>
            </a:xfrm>
            <a:custGeom>
              <a:avLst/>
              <a:gdLst>
                <a:gd name="T0" fmla="*/ 41 w 47"/>
                <a:gd name="T1" fmla="*/ 47 h 47"/>
                <a:gd name="T2" fmla="*/ 6 w 47"/>
                <a:gd name="T3" fmla="*/ 47 h 47"/>
                <a:gd name="T4" fmla="*/ 0 w 47"/>
                <a:gd name="T5" fmla="*/ 41 h 47"/>
                <a:gd name="T6" fmla="*/ 6 w 47"/>
                <a:gd name="T7" fmla="*/ 36 h 47"/>
                <a:gd name="T8" fmla="*/ 36 w 47"/>
                <a:gd name="T9" fmla="*/ 36 h 47"/>
                <a:gd name="T10" fmla="*/ 36 w 47"/>
                <a:gd name="T11" fmla="*/ 6 h 47"/>
                <a:gd name="T12" fmla="*/ 41 w 47"/>
                <a:gd name="T13" fmla="*/ 0 h 47"/>
                <a:gd name="T14" fmla="*/ 47 w 47"/>
                <a:gd name="T15" fmla="*/ 6 h 47"/>
                <a:gd name="T16" fmla="*/ 47 w 47"/>
                <a:gd name="T17" fmla="*/ 41 h 47"/>
                <a:gd name="T18" fmla="*/ 41 w 47"/>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1" y="47"/>
                  </a:moveTo>
                  <a:cubicBezTo>
                    <a:pt x="6" y="47"/>
                    <a:pt x="6" y="47"/>
                    <a:pt x="6" y="47"/>
                  </a:cubicBezTo>
                  <a:cubicBezTo>
                    <a:pt x="3" y="47"/>
                    <a:pt x="0" y="45"/>
                    <a:pt x="0" y="41"/>
                  </a:cubicBezTo>
                  <a:cubicBezTo>
                    <a:pt x="0" y="38"/>
                    <a:pt x="3" y="36"/>
                    <a:pt x="6" y="36"/>
                  </a:cubicBezTo>
                  <a:cubicBezTo>
                    <a:pt x="36" y="36"/>
                    <a:pt x="36" y="36"/>
                    <a:pt x="36" y="36"/>
                  </a:cubicBezTo>
                  <a:cubicBezTo>
                    <a:pt x="36" y="6"/>
                    <a:pt x="36" y="6"/>
                    <a:pt x="36" y="6"/>
                  </a:cubicBezTo>
                  <a:cubicBezTo>
                    <a:pt x="36" y="3"/>
                    <a:pt x="38" y="0"/>
                    <a:pt x="41" y="0"/>
                  </a:cubicBezTo>
                  <a:cubicBezTo>
                    <a:pt x="45" y="0"/>
                    <a:pt x="47" y="3"/>
                    <a:pt x="47" y="6"/>
                  </a:cubicBezTo>
                  <a:cubicBezTo>
                    <a:pt x="47" y="41"/>
                    <a:pt x="47" y="41"/>
                    <a:pt x="47" y="41"/>
                  </a:cubicBezTo>
                  <a:cubicBezTo>
                    <a:pt x="47" y="45"/>
                    <a:pt x="45" y="47"/>
                    <a:pt x="41"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07" name="Freeform 1498">
              <a:extLst>
                <a:ext uri="{FF2B5EF4-FFF2-40B4-BE49-F238E27FC236}">
                  <a16:creationId xmlns:a16="http://schemas.microsoft.com/office/drawing/2014/main" id="{996738A8-C24D-3643-9235-875C48AFACCE}"/>
                </a:ext>
              </a:extLst>
            </p:cNvPr>
            <p:cNvSpPr>
              <a:spLocks/>
            </p:cNvSpPr>
            <p:nvPr/>
          </p:nvSpPr>
          <p:spPr bwMode="auto">
            <a:xfrm>
              <a:off x="-4014788" y="2013904"/>
              <a:ext cx="65088" cy="63500"/>
            </a:xfrm>
            <a:custGeom>
              <a:avLst/>
              <a:gdLst>
                <a:gd name="T0" fmla="*/ 55 w 62"/>
                <a:gd name="T1" fmla="*/ 61 h 61"/>
                <a:gd name="T2" fmla="*/ 52 w 62"/>
                <a:gd name="T3" fmla="*/ 59 h 61"/>
                <a:gd name="T4" fmla="*/ 2 w 62"/>
                <a:gd name="T5" fmla="*/ 9 h 61"/>
                <a:gd name="T6" fmla="*/ 2 w 62"/>
                <a:gd name="T7" fmla="*/ 2 h 61"/>
                <a:gd name="T8" fmla="*/ 9 w 62"/>
                <a:gd name="T9" fmla="*/ 2 h 61"/>
                <a:gd name="T10" fmla="*/ 59 w 62"/>
                <a:gd name="T11" fmla="*/ 52 h 61"/>
                <a:gd name="T12" fmla="*/ 59 w 62"/>
                <a:gd name="T13" fmla="*/ 59 h 61"/>
                <a:gd name="T14" fmla="*/ 55 w 6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1">
                  <a:moveTo>
                    <a:pt x="55" y="61"/>
                  </a:moveTo>
                  <a:cubicBezTo>
                    <a:pt x="54" y="61"/>
                    <a:pt x="53" y="60"/>
                    <a:pt x="52" y="59"/>
                  </a:cubicBezTo>
                  <a:cubicBezTo>
                    <a:pt x="2" y="9"/>
                    <a:pt x="2" y="9"/>
                    <a:pt x="2" y="9"/>
                  </a:cubicBezTo>
                  <a:cubicBezTo>
                    <a:pt x="0" y="7"/>
                    <a:pt x="0" y="4"/>
                    <a:pt x="2" y="2"/>
                  </a:cubicBezTo>
                  <a:cubicBezTo>
                    <a:pt x="4" y="0"/>
                    <a:pt x="7" y="0"/>
                    <a:pt x="9" y="2"/>
                  </a:cubicBezTo>
                  <a:cubicBezTo>
                    <a:pt x="59" y="52"/>
                    <a:pt x="59" y="52"/>
                    <a:pt x="59" y="52"/>
                  </a:cubicBezTo>
                  <a:cubicBezTo>
                    <a:pt x="62" y="54"/>
                    <a:pt x="62" y="57"/>
                    <a:pt x="59" y="59"/>
                  </a:cubicBezTo>
                  <a:cubicBezTo>
                    <a:pt x="58" y="60"/>
                    <a:pt x="57" y="61"/>
                    <a:pt x="55"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08" name="Freeform 1499">
              <a:extLst>
                <a:ext uri="{FF2B5EF4-FFF2-40B4-BE49-F238E27FC236}">
                  <a16:creationId xmlns:a16="http://schemas.microsoft.com/office/drawing/2014/main" id="{90804839-C2C1-3AC4-C364-8DFEF849E0DB}"/>
                </a:ext>
              </a:extLst>
            </p:cNvPr>
            <p:cNvSpPr>
              <a:spLocks/>
            </p:cNvSpPr>
            <p:nvPr/>
          </p:nvSpPr>
          <p:spPr bwMode="auto">
            <a:xfrm>
              <a:off x="-4229100" y="2029780"/>
              <a:ext cx="47625" cy="47624"/>
            </a:xfrm>
            <a:custGeom>
              <a:avLst/>
              <a:gdLst>
                <a:gd name="T0" fmla="*/ 41 w 47"/>
                <a:gd name="T1" fmla="*/ 47 h 47"/>
                <a:gd name="T2" fmla="*/ 6 w 47"/>
                <a:gd name="T3" fmla="*/ 47 h 47"/>
                <a:gd name="T4" fmla="*/ 0 w 47"/>
                <a:gd name="T5" fmla="*/ 41 h 47"/>
                <a:gd name="T6" fmla="*/ 0 w 47"/>
                <a:gd name="T7" fmla="*/ 6 h 47"/>
                <a:gd name="T8" fmla="*/ 6 w 47"/>
                <a:gd name="T9" fmla="*/ 0 h 47"/>
                <a:gd name="T10" fmla="*/ 11 w 47"/>
                <a:gd name="T11" fmla="*/ 6 h 47"/>
                <a:gd name="T12" fmla="*/ 11 w 47"/>
                <a:gd name="T13" fmla="*/ 36 h 47"/>
                <a:gd name="T14" fmla="*/ 41 w 47"/>
                <a:gd name="T15" fmla="*/ 36 h 47"/>
                <a:gd name="T16" fmla="*/ 47 w 47"/>
                <a:gd name="T17" fmla="*/ 41 h 47"/>
                <a:gd name="T18" fmla="*/ 41 w 47"/>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1" y="47"/>
                  </a:moveTo>
                  <a:cubicBezTo>
                    <a:pt x="6" y="47"/>
                    <a:pt x="6" y="47"/>
                    <a:pt x="6" y="47"/>
                  </a:cubicBezTo>
                  <a:cubicBezTo>
                    <a:pt x="3" y="47"/>
                    <a:pt x="0" y="45"/>
                    <a:pt x="0" y="41"/>
                  </a:cubicBezTo>
                  <a:cubicBezTo>
                    <a:pt x="0" y="6"/>
                    <a:pt x="0" y="6"/>
                    <a:pt x="0" y="6"/>
                  </a:cubicBezTo>
                  <a:cubicBezTo>
                    <a:pt x="0" y="3"/>
                    <a:pt x="3" y="0"/>
                    <a:pt x="6" y="0"/>
                  </a:cubicBezTo>
                  <a:cubicBezTo>
                    <a:pt x="9" y="0"/>
                    <a:pt x="11" y="3"/>
                    <a:pt x="11" y="6"/>
                  </a:cubicBezTo>
                  <a:cubicBezTo>
                    <a:pt x="11" y="36"/>
                    <a:pt x="11" y="36"/>
                    <a:pt x="11" y="36"/>
                  </a:cubicBezTo>
                  <a:cubicBezTo>
                    <a:pt x="41" y="36"/>
                    <a:pt x="41" y="36"/>
                    <a:pt x="41" y="36"/>
                  </a:cubicBezTo>
                  <a:cubicBezTo>
                    <a:pt x="44" y="36"/>
                    <a:pt x="47" y="38"/>
                    <a:pt x="47" y="41"/>
                  </a:cubicBezTo>
                  <a:cubicBezTo>
                    <a:pt x="47" y="45"/>
                    <a:pt x="44" y="47"/>
                    <a:pt x="41"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09" name="Freeform 1500">
              <a:extLst>
                <a:ext uri="{FF2B5EF4-FFF2-40B4-BE49-F238E27FC236}">
                  <a16:creationId xmlns:a16="http://schemas.microsoft.com/office/drawing/2014/main" id="{CD0FA37A-2D1E-61F4-1E94-ACB8E0F050D5}"/>
                </a:ext>
              </a:extLst>
            </p:cNvPr>
            <p:cNvSpPr>
              <a:spLocks/>
            </p:cNvSpPr>
            <p:nvPr/>
          </p:nvSpPr>
          <p:spPr bwMode="auto">
            <a:xfrm>
              <a:off x="-4229104" y="2013904"/>
              <a:ext cx="63500" cy="63500"/>
            </a:xfrm>
            <a:custGeom>
              <a:avLst/>
              <a:gdLst>
                <a:gd name="T0" fmla="*/ 6 w 62"/>
                <a:gd name="T1" fmla="*/ 61 h 61"/>
                <a:gd name="T2" fmla="*/ 2 w 62"/>
                <a:gd name="T3" fmla="*/ 59 h 61"/>
                <a:gd name="T4" fmla="*/ 2 w 62"/>
                <a:gd name="T5" fmla="*/ 52 h 61"/>
                <a:gd name="T6" fmla="*/ 52 w 62"/>
                <a:gd name="T7" fmla="*/ 2 h 61"/>
                <a:gd name="T8" fmla="*/ 59 w 62"/>
                <a:gd name="T9" fmla="*/ 2 h 61"/>
                <a:gd name="T10" fmla="*/ 59 w 62"/>
                <a:gd name="T11" fmla="*/ 9 h 61"/>
                <a:gd name="T12" fmla="*/ 9 w 62"/>
                <a:gd name="T13" fmla="*/ 59 h 61"/>
                <a:gd name="T14" fmla="*/ 6 w 6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1">
                  <a:moveTo>
                    <a:pt x="6" y="61"/>
                  </a:moveTo>
                  <a:cubicBezTo>
                    <a:pt x="4" y="61"/>
                    <a:pt x="3" y="60"/>
                    <a:pt x="2" y="59"/>
                  </a:cubicBezTo>
                  <a:cubicBezTo>
                    <a:pt x="0" y="57"/>
                    <a:pt x="0" y="54"/>
                    <a:pt x="2" y="52"/>
                  </a:cubicBezTo>
                  <a:cubicBezTo>
                    <a:pt x="52" y="2"/>
                    <a:pt x="52" y="2"/>
                    <a:pt x="52" y="2"/>
                  </a:cubicBezTo>
                  <a:cubicBezTo>
                    <a:pt x="54" y="0"/>
                    <a:pt x="57" y="0"/>
                    <a:pt x="59" y="2"/>
                  </a:cubicBezTo>
                  <a:cubicBezTo>
                    <a:pt x="62" y="4"/>
                    <a:pt x="62" y="7"/>
                    <a:pt x="59" y="9"/>
                  </a:cubicBezTo>
                  <a:cubicBezTo>
                    <a:pt x="9" y="59"/>
                    <a:pt x="9" y="59"/>
                    <a:pt x="9" y="59"/>
                  </a:cubicBezTo>
                  <a:cubicBezTo>
                    <a:pt x="8" y="60"/>
                    <a:pt x="7" y="61"/>
                    <a:pt x="6"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10" name="Freeform 1501">
              <a:extLst>
                <a:ext uri="{FF2B5EF4-FFF2-40B4-BE49-F238E27FC236}">
                  <a16:creationId xmlns:a16="http://schemas.microsoft.com/office/drawing/2014/main" id="{CA44222E-77A6-8078-0C7E-63AC2CCA626F}"/>
                </a:ext>
              </a:extLst>
            </p:cNvPr>
            <p:cNvSpPr>
              <a:spLocks/>
            </p:cNvSpPr>
            <p:nvPr/>
          </p:nvSpPr>
          <p:spPr bwMode="auto">
            <a:xfrm>
              <a:off x="-4000504" y="1799602"/>
              <a:ext cx="49213" cy="49213"/>
            </a:xfrm>
            <a:custGeom>
              <a:avLst/>
              <a:gdLst>
                <a:gd name="T0" fmla="*/ 41 w 47"/>
                <a:gd name="T1" fmla="*/ 47 h 47"/>
                <a:gd name="T2" fmla="*/ 36 w 47"/>
                <a:gd name="T3" fmla="*/ 41 h 47"/>
                <a:gd name="T4" fmla="*/ 36 w 47"/>
                <a:gd name="T5" fmla="*/ 11 h 47"/>
                <a:gd name="T6" fmla="*/ 6 w 47"/>
                <a:gd name="T7" fmla="*/ 11 h 47"/>
                <a:gd name="T8" fmla="*/ 0 w 47"/>
                <a:gd name="T9" fmla="*/ 6 h 47"/>
                <a:gd name="T10" fmla="*/ 6 w 47"/>
                <a:gd name="T11" fmla="*/ 0 h 47"/>
                <a:gd name="T12" fmla="*/ 41 w 47"/>
                <a:gd name="T13" fmla="*/ 0 h 47"/>
                <a:gd name="T14" fmla="*/ 47 w 47"/>
                <a:gd name="T15" fmla="*/ 6 h 47"/>
                <a:gd name="T16" fmla="*/ 47 w 47"/>
                <a:gd name="T17" fmla="*/ 41 h 47"/>
                <a:gd name="T18" fmla="*/ 41 w 47"/>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41" y="47"/>
                  </a:moveTo>
                  <a:cubicBezTo>
                    <a:pt x="38" y="47"/>
                    <a:pt x="36" y="44"/>
                    <a:pt x="36" y="41"/>
                  </a:cubicBezTo>
                  <a:cubicBezTo>
                    <a:pt x="36" y="11"/>
                    <a:pt x="36" y="11"/>
                    <a:pt x="36" y="11"/>
                  </a:cubicBezTo>
                  <a:cubicBezTo>
                    <a:pt x="6" y="11"/>
                    <a:pt x="6" y="11"/>
                    <a:pt x="6" y="11"/>
                  </a:cubicBezTo>
                  <a:cubicBezTo>
                    <a:pt x="3" y="11"/>
                    <a:pt x="0" y="9"/>
                    <a:pt x="0" y="6"/>
                  </a:cubicBezTo>
                  <a:cubicBezTo>
                    <a:pt x="0" y="3"/>
                    <a:pt x="3" y="0"/>
                    <a:pt x="6" y="0"/>
                  </a:cubicBezTo>
                  <a:cubicBezTo>
                    <a:pt x="41" y="0"/>
                    <a:pt x="41" y="0"/>
                    <a:pt x="41" y="0"/>
                  </a:cubicBezTo>
                  <a:cubicBezTo>
                    <a:pt x="45" y="0"/>
                    <a:pt x="47" y="3"/>
                    <a:pt x="47" y="6"/>
                  </a:cubicBezTo>
                  <a:cubicBezTo>
                    <a:pt x="47" y="41"/>
                    <a:pt x="47" y="41"/>
                    <a:pt x="47" y="41"/>
                  </a:cubicBezTo>
                  <a:cubicBezTo>
                    <a:pt x="47" y="44"/>
                    <a:pt x="45" y="47"/>
                    <a:pt x="41"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11" name="Freeform 1502">
              <a:extLst>
                <a:ext uri="{FF2B5EF4-FFF2-40B4-BE49-F238E27FC236}">
                  <a16:creationId xmlns:a16="http://schemas.microsoft.com/office/drawing/2014/main" id="{0599690E-D1FB-0D1E-CD7B-ABD50605BD58}"/>
                </a:ext>
              </a:extLst>
            </p:cNvPr>
            <p:cNvSpPr>
              <a:spLocks/>
            </p:cNvSpPr>
            <p:nvPr/>
          </p:nvSpPr>
          <p:spPr bwMode="auto">
            <a:xfrm>
              <a:off x="-4014787" y="1799605"/>
              <a:ext cx="65088" cy="63500"/>
            </a:xfrm>
            <a:custGeom>
              <a:avLst/>
              <a:gdLst>
                <a:gd name="T0" fmla="*/ 6 w 62"/>
                <a:gd name="T1" fmla="*/ 61 h 61"/>
                <a:gd name="T2" fmla="*/ 2 w 62"/>
                <a:gd name="T3" fmla="*/ 59 h 61"/>
                <a:gd name="T4" fmla="*/ 2 w 62"/>
                <a:gd name="T5" fmla="*/ 52 h 61"/>
                <a:gd name="T6" fmla="*/ 52 w 62"/>
                <a:gd name="T7" fmla="*/ 2 h 61"/>
                <a:gd name="T8" fmla="*/ 59 w 62"/>
                <a:gd name="T9" fmla="*/ 2 h 61"/>
                <a:gd name="T10" fmla="*/ 59 w 62"/>
                <a:gd name="T11" fmla="*/ 9 h 61"/>
                <a:gd name="T12" fmla="*/ 9 w 62"/>
                <a:gd name="T13" fmla="*/ 59 h 61"/>
                <a:gd name="T14" fmla="*/ 6 w 62"/>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1">
                  <a:moveTo>
                    <a:pt x="6" y="61"/>
                  </a:moveTo>
                  <a:cubicBezTo>
                    <a:pt x="4" y="61"/>
                    <a:pt x="3" y="60"/>
                    <a:pt x="2" y="59"/>
                  </a:cubicBezTo>
                  <a:cubicBezTo>
                    <a:pt x="0" y="57"/>
                    <a:pt x="0" y="54"/>
                    <a:pt x="2" y="52"/>
                  </a:cubicBezTo>
                  <a:cubicBezTo>
                    <a:pt x="52" y="2"/>
                    <a:pt x="52" y="2"/>
                    <a:pt x="52" y="2"/>
                  </a:cubicBezTo>
                  <a:cubicBezTo>
                    <a:pt x="54" y="0"/>
                    <a:pt x="57" y="0"/>
                    <a:pt x="59" y="2"/>
                  </a:cubicBezTo>
                  <a:cubicBezTo>
                    <a:pt x="62" y="4"/>
                    <a:pt x="62" y="7"/>
                    <a:pt x="59" y="9"/>
                  </a:cubicBezTo>
                  <a:cubicBezTo>
                    <a:pt x="9" y="59"/>
                    <a:pt x="9" y="59"/>
                    <a:pt x="9" y="59"/>
                  </a:cubicBezTo>
                  <a:cubicBezTo>
                    <a:pt x="8" y="60"/>
                    <a:pt x="7" y="61"/>
                    <a:pt x="6"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12" name="Shape53_20200717_142846">
            <a:extLst>
              <a:ext uri="{FF2B5EF4-FFF2-40B4-BE49-F238E27FC236}">
                <a16:creationId xmlns:a16="http://schemas.microsoft.com/office/drawing/2014/main" id="{4FA8970F-7301-5B47-F95A-0CD80A758024}"/>
              </a:ext>
            </a:extLst>
          </p:cNvPr>
          <p:cNvGrpSpPr>
            <a:grpSpLocks noChangeAspect="1"/>
          </p:cNvGrpSpPr>
          <p:nvPr/>
        </p:nvGrpSpPr>
        <p:grpSpPr>
          <a:xfrm>
            <a:off x="8337690" y="2561632"/>
            <a:ext cx="738843" cy="534940"/>
            <a:chOff x="-2125661" y="2574311"/>
            <a:chExt cx="488949" cy="354011"/>
          </a:xfrm>
          <a:solidFill>
            <a:schemeClr val="accent1"/>
          </a:solidFill>
        </p:grpSpPr>
        <p:sp>
          <p:nvSpPr>
            <p:cNvPr id="313" name="Freeform 1510">
              <a:extLst>
                <a:ext uri="{FF2B5EF4-FFF2-40B4-BE49-F238E27FC236}">
                  <a16:creationId xmlns:a16="http://schemas.microsoft.com/office/drawing/2014/main" id="{04A7819F-376A-B8ED-C518-F2B7CA6A43D0}"/>
                </a:ext>
              </a:extLst>
            </p:cNvPr>
            <p:cNvSpPr>
              <a:spLocks/>
            </p:cNvSpPr>
            <p:nvPr/>
          </p:nvSpPr>
          <p:spPr bwMode="auto">
            <a:xfrm>
              <a:off x="-1725611" y="2726710"/>
              <a:ext cx="11113" cy="163513"/>
            </a:xfrm>
            <a:custGeom>
              <a:avLst/>
              <a:gdLst>
                <a:gd name="T0" fmla="*/ 6 w 11"/>
                <a:gd name="T1" fmla="*/ 156 h 156"/>
                <a:gd name="T2" fmla="*/ 0 w 11"/>
                <a:gd name="T3" fmla="*/ 150 h 156"/>
                <a:gd name="T4" fmla="*/ 0 w 11"/>
                <a:gd name="T5" fmla="*/ 6 h 156"/>
                <a:gd name="T6" fmla="*/ 6 w 11"/>
                <a:gd name="T7" fmla="*/ 0 h 156"/>
                <a:gd name="T8" fmla="*/ 11 w 11"/>
                <a:gd name="T9" fmla="*/ 6 h 156"/>
                <a:gd name="T10" fmla="*/ 11 w 11"/>
                <a:gd name="T11" fmla="*/ 150 h 156"/>
                <a:gd name="T12" fmla="*/ 6 w 11"/>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1" h="156">
                  <a:moveTo>
                    <a:pt x="6" y="156"/>
                  </a:moveTo>
                  <a:cubicBezTo>
                    <a:pt x="3" y="156"/>
                    <a:pt x="0" y="153"/>
                    <a:pt x="0" y="150"/>
                  </a:cubicBezTo>
                  <a:cubicBezTo>
                    <a:pt x="0" y="6"/>
                    <a:pt x="0" y="6"/>
                    <a:pt x="0" y="6"/>
                  </a:cubicBezTo>
                  <a:cubicBezTo>
                    <a:pt x="0" y="3"/>
                    <a:pt x="3" y="0"/>
                    <a:pt x="6" y="0"/>
                  </a:cubicBezTo>
                  <a:cubicBezTo>
                    <a:pt x="9" y="0"/>
                    <a:pt x="11" y="3"/>
                    <a:pt x="11" y="6"/>
                  </a:cubicBezTo>
                  <a:cubicBezTo>
                    <a:pt x="11" y="150"/>
                    <a:pt x="11" y="150"/>
                    <a:pt x="11" y="150"/>
                  </a:cubicBezTo>
                  <a:cubicBezTo>
                    <a:pt x="11" y="153"/>
                    <a:pt x="9" y="156"/>
                    <a:pt x="6" y="15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14" name="Freeform 1511">
              <a:extLst>
                <a:ext uri="{FF2B5EF4-FFF2-40B4-BE49-F238E27FC236}">
                  <a16:creationId xmlns:a16="http://schemas.microsoft.com/office/drawing/2014/main" id="{5796693F-49CA-CAA2-036B-B46ECBFBE3B9}"/>
                </a:ext>
              </a:extLst>
            </p:cNvPr>
            <p:cNvSpPr>
              <a:spLocks/>
            </p:cNvSpPr>
            <p:nvPr/>
          </p:nvSpPr>
          <p:spPr bwMode="auto">
            <a:xfrm>
              <a:off x="-2082799" y="2648923"/>
              <a:ext cx="290513" cy="241300"/>
            </a:xfrm>
            <a:custGeom>
              <a:avLst/>
              <a:gdLst>
                <a:gd name="T0" fmla="*/ 6 w 280"/>
                <a:gd name="T1" fmla="*/ 231 h 231"/>
                <a:gd name="T2" fmla="*/ 0 w 280"/>
                <a:gd name="T3" fmla="*/ 225 h 231"/>
                <a:gd name="T4" fmla="*/ 0 w 280"/>
                <a:gd name="T5" fmla="*/ 31 h 231"/>
                <a:gd name="T6" fmla="*/ 31 w 280"/>
                <a:gd name="T7" fmla="*/ 0 h 231"/>
                <a:gd name="T8" fmla="*/ 275 w 280"/>
                <a:gd name="T9" fmla="*/ 0 h 231"/>
                <a:gd name="T10" fmla="*/ 280 w 280"/>
                <a:gd name="T11" fmla="*/ 6 h 231"/>
                <a:gd name="T12" fmla="*/ 275 w 280"/>
                <a:gd name="T13" fmla="*/ 11 h 231"/>
                <a:gd name="T14" fmla="*/ 31 w 280"/>
                <a:gd name="T15" fmla="*/ 11 h 231"/>
                <a:gd name="T16" fmla="*/ 11 w 280"/>
                <a:gd name="T17" fmla="*/ 31 h 231"/>
                <a:gd name="T18" fmla="*/ 11 w 280"/>
                <a:gd name="T19" fmla="*/ 225 h 231"/>
                <a:gd name="T20" fmla="*/ 6 w 280"/>
                <a:gd name="T2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 h="231">
                  <a:moveTo>
                    <a:pt x="6" y="231"/>
                  </a:moveTo>
                  <a:cubicBezTo>
                    <a:pt x="3" y="231"/>
                    <a:pt x="0" y="228"/>
                    <a:pt x="0" y="225"/>
                  </a:cubicBezTo>
                  <a:cubicBezTo>
                    <a:pt x="0" y="31"/>
                    <a:pt x="0" y="31"/>
                    <a:pt x="0" y="31"/>
                  </a:cubicBezTo>
                  <a:cubicBezTo>
                    <a:pt x="0" y="14"/>
                    <a:pt x="14" y="0"/>
                    <a:pt x="31" y="0"/>
                  </a:cubicBezTo>
                  <a:cubicBezTo>
                    <a:pt x="275" y="0"/>
                    <a:pt x="275" y="0"/>
                    <a:pt x="275" y="0"/>
                  </a:cubicBezTo>
                  <a:cubicBezTo>
                    <a:pt x="278" y="0"/>
                    <a:pt x="280" y="3"/>
                    <a:pt x="280" y="6"/>
                  </a:cubicBezTo>
                  <a:cubicBezTo>
                    <a:pt x="280" y="9"/>
                    <a:pt x="278" y="11"/>
                    <a:pt x="275" y="11"/>
                  </a:cubicBezTo>
                  <a:cubicBezTo>
                    <a:pt x="31" y="11"/>
                    <a:pt x="31" y="11"/>
                    <a:pt x="31" y="11"/>
                  </a:cubicBezTo>
                  <a:cubicBezTo>
                    <a:pt x="20" y="11"/>
                    <a:pt x="11" y="20"/>
                    <a:pt x="11" y="31"/>
                  </a:cubicBezTo>
                  <a:cubicBezTo>
                    <a:pt x="11" y="225"/>
                    <a:pt x="11" y="225"/>
                    <a:pt x="11" y="225"/>
                  </a:cubicBezTo>
                  <a:cubicBezTo>
                    <a:pt x="11" y="228"/>
                    <a:pt x="9" y="231"/>
                    <a:pt x="6" y="2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15" name="Freeform 1512">
              <a:extLst>
                <a:ext uri="{FF2B5EF4-FFF2-40B4-BE49-F238E27FC236}">
                  <a16:creationId xmlns:a16="http://schemas.microsoft.com/office/drawing/2014/main" id="{5CC10070-E452-8DF6-440E-536AA218C0B3}"/>
                </a:ext>
              </a:extLst>
            </p:cNvPr>
            <p:cNvSpPr>
              <a:spLocks noEditPoints="1"/>
            </p:cNvSpPr>
            <p:nvPr/>
          </p:nvSpPr>
          <p:spPr bwMode="auto">
            <a:xfrm>
              <a:off x="-2125661" y="2880697"/>
              <a:ext cx="454024" cy="47625"/>
            </a:xfrm>
            <a:custGeom>
              <a:avLst/>
              <a:gdLst>
                <a:gd name="T0" fmla="*/ 396 w 437"/>
                <a:gd name="T1" fmla="*/ 47 h 47"/>
                <a:gd name="T2" fmla="*/ 42 w 437"/>
                <a:gd name="T3" fmla="*/ 47 h 47"/>
                <a:gd name="T4" fmla="*/ 0 w 437"/>
                <a:gd name="T5" fmla="*/ 6 h 47"/>
                <a:gd name="T6" fmla="*/ 6 w 437"/>
                <a:gd name="T7" fmla="*/ 0 h 47"/>
                <a:gd name="T8" fmla="*/ 160 w 437"/>
                <a:gd name="T9" fmla="*/ 0 h 47"/>
                <a:gd name="T10" fmla="*/ 172 w 437"/>
                <a:gd name="T11" fmla="*/ 8 h 47"/>
                <a:gd name="T12" fmla="*/ 174 w 437"/>
                <a:gd name="T13" fmla="*/ 9 h 47"/>
                <a:gd name="T14" fmla="*/ 263 w 437"/>
                <a:gd name="T15" fmla="*/ 9 h 47"/>
                <a:gd name="T16" fmla="*/ 265 w 437"/>
                <a:gd name="T17" fmla="*/ 8 h 47"/>
                <a:gd name="T18" fmla="*/ 277 w 437"/>
                <a:gd name="T19" fmla="*/ 0 h 47"/>
                <a:gd name="T20" fmla="*/ 432 w 437"/>
                <a:gd name="T21" fmla="*/ 0 h 47"/>
                <a:gd name="T22" fmla="*/ 437 w 437"/>
                <a:gd name="T23" fmla="*/ 6 h 47"/>
                <a:gd name="T24" fmla="*/ 396 w 437"/>
                <a:gd name="T25" fmla="*/ 47 h 47"/>
                <a:gd name="T26" fmla="*/ 12 w 437"/>
                <a:gd name="T27" fmla="*/ 11 h 47"/>
                <a:gd name="T28" fmla="*/ 42 w 437"/>
                <a:gd name="T29" fmla="*/ 36 h 47"/>
                <a:gd name="T30" fmla="*/ 396 w 437"/>
                <a:gd name="T31" fmla="*/ 36 h 47"/>
                <a:gd name="T32" fmla="*/ 426 w 437"/>
                <a:gd name="T33" fmla="*/ 11 h 47"/>
                <a:gd name="T34" fmla="*/ 277 w 437"/>
                <a:gd name="T35" fmla="*/ 11 h 47"/>
                <a:gd name="T36" fmla="*/ 275 w 437"/>
                <a:gd name="T37" fmla="*/ 12 h 47"/>
                <a:gd name="T38" fmla="*/ 275 w 437"/>
                <a:gd name="T39" fmla="*/ 12 h 47"/>
                <a:gd name="T40" fmla="*/ 263 w 437"/>
                <a:gd name="T41" fmla="*/ 20 h 47"/>
                <a:gd name="T42" fmla="*/ 174 w 437"/>
                <a:gd name="T43" fmla="*/ 20 h 47"/>
                <a:gd name="T44" fmla="*/ 162 w 437"/>
                <a:gd name="T45" fmla="*/ 12 h 47"/>
                <a:gd name="T46" fmla="*/ 160 w 437"/>
                <a:gd name="T47" fmla="*/ 11 h 47"/>
                <a:gd name="T48" fmla="*/ 12 w 437"/>
                <a:gd name="T49" fmla="*/ 11 h 47"/>
                <a:gd name="T50" fmla="*/ 270 w 437"/>
                <a:gd name="T51" fmla="*/ 10 h 47"/>
                <a:gd name="T52" fmla="*/ 270 w 437"/>
                <a:gd name="T5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
                  <a:moveTo>
                    <a:pt x="396" y="47"/>
                  </a:moveTo>
                  <a:cubicBezTo>
                    <a:pt x="42" y="47"/>
                    <a:pt x="42" y="47"/>
                    <a:pt x="42" y="47"/>
                  </a:cubicBezTo>
                  <a:cubicBezTo>
                    <a:pt x="19" y="47"/>
                    <a:pt x="0" y="29"/>
                    <a:pt x="0" y="6"/>
                  </a:cubicBezTo>
                  <a:cubicBezTo>
                    <a:pt x="0" y="3"/>
                    <a:pt x="3" y="0"/>
                    <a:pt x="6" y="0"/>
                  </a:cubicBezTo>
                  <a:cubicBezTo>
                    <a:pt x="160" y="0"/>
                    <a:pt x="160" y="0"/>
                    <a:pt x="160" y="0"/>
                  </a:cubicBezTo>
                  <a:cubicBezTo>
                    <a:pt x="165" y="0"/>
                    <a:pt x="170" y="3"/>
                    <a:pt x="172" y="8"/>
                  </a:cubicBezTo>
                  <a:cubicBezTo>
                    <a:pt x="172" y="9"/>
                    <a:pt x="173" y="9"/>
                    <a:pt x="174" y="9"/>
                  </a:cubicBezTo>
                  <a:cubicBezTo>
                    <a:pt x="263" y="9"/>
                    <a:pt x="263" y="9"/>
                    <a:pt x="263" y="9"/>
                  </a:cubicBezTo>
                  <a:cubicBezTo>
                    <a:pt x="264" y="9"/>
                    <a:pt x="265" y="9"/>
                    <a:pt x="265" y="8"/>
                  </a:cubicBezTo>
                  <a:cubicBezTo>
                    <a:pt x="267" y="3"/>
                    <a:pt x="272" y="0"/>
                    <a:pt x="277" y="0"/>
                  </a:cubicBezTo>
                  <a:cubicBezTo>
                    <a:pt x="432" y="0"/>
                    <a:pt x="432" y="0"/>
                    <a:pt x="432" y="0"/>
                  </a:cubicBezTo>
                  <a:cubicBezTo>
                    <a:pt x="435" y="0"/>
                    <a:pt x="437" y="3"/>
                    <a:pt x="437" y="6"/>
                  </a:cubicBezTo>
                  <a:cubicBezTo>
                    <a:pt x="437" y="29"/>
                    <a:pt x="418" y="47"/>
                    <a:pt x="396" y="47"/>
                  </a:cubicBezTo>
                  <a:close/>
                  <a:moveTo>
                    <a:pt x="12" y="11"/>
                  </a:moveTo>
                  <a:cubicBezTo>
                    <a:pt x="14" y="25"/>
                    <a:pt x="27" y="36"/>
                    <a:pt x="42" y="36"/>
                  </a:cubicBezTo>
                  <a:cubicBezTo>
                    <a:pt x="396" y="36"/>
                    <a:pt x="396" y="36"/>
                    <a:pt x="396" y="36"/>
                  </a:cubicBezTo>
                  <a:cubicBezTo>
                    <a:pt x="411" y="36"/>
                    <a:pt x="423" y="25"/>
                    <a:pt x="426" y="11"/>
                  </a:cubicBezTo>
                  <a:cubicBezTo>
                    <a:pt x="277" y="11"/>
                    <a:pt x="277" y="11"/>
                    <a:pt x="277" y="11"/>
                  </a:cubicBezTo>
                  <a:cubicBezTo>
                    <a:pt x="276" y="11"/>
                    <a:pt x="275" y="12"/>
                    <a:pt x="275" y="12"/>
                  </a:cubicBezTo>
                  <a:cubicBezTo>
                    <a:pt x="275" y="12"/>
                    <a:pt x="275" y="12"/>
                    <a:pt x="275" y="12"/>
                  </a:cubicBezTo>
                  <a:cubicBezTo>
                    <a:pt x="273" y="17"/>
                    <a:pt x="268" y="20"/>
                    <a:pt x="263" y="20"/>
                  </a:cubicBezTo>
                  <a:cubicBezTo>
                    <a:pt x="174" y="20"/>
                    <a:pt x="174" y="20"/>
                    <a:pt x="174" y="20"/>
                  </a:cubicBezTo>
                  <a:cubicBezTo>
                    <a:pt x="169" y="20"/>
                    <a:pt x="164" y="17"/>
                    <a:pt x="162" y="12"/>
                  </a:cubicBezTo>
                  <a:cubicBezTo>
                    <a:pt x="162" y="12"/>
                    <a:pt x="161" y="11"/>
                    <a:pt x="160" y="11"/>
                  </a:cubicBezTo>
                  <a:lnTo>
                    <a:pt x="12" y="11"/>
                  </a:lnTo>
                  <a:close/>
                  <a:moveTo>
                    <a:pt x="270" y="10"/>
                  </a:moveTo>
                  <a:cubicBezTo>
                    <a:pt x="270" y="10"/>
                    <a:pt x="270" y="10"/>
                    <a:pt x="270"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16" name="Freeform 1513">
              <a:extLst>
                <a:ext uri="{FF2B5EF4-FFF2-40B4-BE49-F238E27FC236}">
                  <a16:creationId xmlns:a16="http://schemas.microsoft.com/office/drawing/2014/main" id="{B71C6DA1-CA62-5150-D907-0AAA19499FEE}"/>
                </a:ext>
              </a:extLst>
            </p:cNvPr>
            <p:cNvSpPr>
              <a:spLocks/>
            </p:cNvSpPr>
            <p:nvPr/>
          </p:nvSpPr>
          <p:spPr bwMode="auto">
            <a:xfrm>
              <a:off x="-1747836" y="2612408"/>
              <a:ext cx="57150" cy="82550"/>
            </a:xfrm>
            <a:custGeom>
              <a:avLst/>
              <a:gdLst>
                <a:gd name="T0" fmla="*/ 26 w 54"/>
                <a:gd name="T1" fmla="*/ 78 h 78"/>
                <a:gd name="T2" fmla="*/ 1 w 54"/>
                <a:gd name="T3" fmla="*/ 65 h 78"/>
                <a:gd name="T4" fmla="*/ 2 w 54"/>
                <a:gd name="T5" fmla="*/ 57 h 78"/>
                <a:gd name="T6" fmla="*/ 10 w 54"/>
                <a:gd name="T7" fmla="*/ 58 h 78"/>
                <a:gd name="T8" fmla="*/ 37 w 54"/>
                <a:gd name="T9" fmla="*/ 64 h 78"/>
                <a:gd name="T10" fmla="*/ 37 w 54"/>
                <a:gd name="T11" fmla="*/ 64 h 78"/>
                <a:gd name="T12" fmla="*/ 42 w 54"/>
                <a:gd name="T13" fmla="*/ 55 h 78"/>
                <a:gd name="T14" fmla="*/ 34 w 54"/>
                <a:gd name="T15" fmla="*/ 45 h 78"/>
                <a:gd name="T16" fmla="*/ 16 w 54"/>
                <a:gd name="T17" fmla="*/ 39 h 78"/>
                <a:gd name="T18" fmla="*/ 1 w 54"/>
                <a:gd name="T19" fmla="*/ 20 h 78"/>
                <a:gd name="T20" fmla="*/ 7 w 54"/>
                <a:gd name="T21" fmla="*/ 6 h 78"/>
                <a:gd name="T22" fmla="*/ 27 w 54"/>
                <a:gd name="T23" fmla="*/ 0 h 78"/>
                <a:gd name="T24" fmla="*/ 53 w 54"/>
                <a:gd name="T25" fmla="*/ 17 h 78"/>
                <a:gd name="T26" fmla="*/ 49 w 54"/>
                <a:gd name="T27" fmla="*/ 24 h 78"/>
                <a:gd name="T28" fmla="*/ 42 w 54"/>
                <a:gd name="T29" fmla="*/ 20 h 78"/>
                <a:gd name="T30" fmla="*/ 27 w 54"/>
                <a:gd name="T31" fmla="*/ 11 h 78"/>
                <a:gd name="T32" fmla="*/ 14 w 54"/>
                <a:gd name="T33" fmla="*/ 14 h 78"/>
                <a:gd name="T34" fmla="*/ 12 w 54"/>
                <a:gd name="T35" fmla="*/ 20 h 78"/>
                <a:gd name="T36" fmla="*/ 19 w 54"/>
                <a:gd name="T37" fmla="*/ 29 h 78"/>
                <a:gd name="T38" fmla="*/ 37 w 54"/>
                <a:gd name="T39" fmla="*/ 34 h 78"/>
                <a:gd name="T40" fmla="*/ 53 w 54"/>
                <a:gd name="T41" fmla="*/ 54 h 78"/>
                <a:gd name="T42" fmla="*/ 41 w 54"/>
                <a:gd name="T43" fmla="*/ 74 h 78"/>
                <a:gd name="T44" fmla="*/ 26 w 54"/>
                <a:gd name="T4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78">
                  <a:moveTo>
                    <a:pt x="26" y="78"/>
                  </a:moveTo>
                  <a:cubicBezTo>
                    <a:pt x="18" y="78"/>
                    <a:pt x="9" y="75"/>
                    <a:pt x="1" y="65"/>
                  </a:cubicBezTo>
                  <a:cubicBezTo>
                    <a:pt x="0" y="63"/>
                    <a:pt x="0" y="59"/>
                    <a:pt x="2" y="57"/>
                  </a:cubicBezTo>
                  <a:cubicBezTo>
                    <a:pt x="5" y="56"/>
                    <a:pt x="8" y="56"/>
                    <a:pt x="10" y="58"/>
                  </a:cubicBezTo>
                  <a:cubicBezTo>
                    <a:pt x="21" y="72"/>
                    <a:pt x="35" y="65"/>
                    <a:pt x="37" y="64"/>
                  </a:cubicBezTo>
                  <a:cubicBezTo>
                    <a:pt x="37" y="64"/>
                    <a:pt x="37" y="64"/>
                    <a:pt x="37" y="64"/>
                  </a:cubicBezTo>
                  <a:cubicBezTo>
                    <a:pt x="38" y="64"/>
                    <a:pt x="43" y="61"/>
                    <a:pt x="42" y="55"/>
                  </a:cubicBezTo>
                  <a:cubicBezTo>
                    <a:pt x="41" y="47"/>
                    <a:pt x="34" y="45"/>
                    <a:pt x="34" y="45"/>
                  </a:cubicBezTo>
                  <a:cubicBezTo>
                    <a:pt x="34" y="45"/>
                    <a:pt x="25" y="42"/>
                    <a:pt x="16" y="39"/>
                  </a:cubicBezTo>
                  <a:cubicBezTo>
                    <a:pt x="3" y="36"/>
                    <a:pt x="1" y="27"/>
                    <a:pt x="1" y="20"/>
                  </a:cubicBezTo>
                  <a:cubicBezTo>
                    <a:pt x="1" y="14"/>
                    <a:pt x="3" y="9"/>
                    <a:pt x="7" y="6"/>
                  </a:cubicBezTo>
                  <a:cubicBezTo>
                    <a:pt x="12" y="2"/>
                    <a:pt x="18" y="0"/>
                    <a:pt x="27" y="0"/>
                  </a:cubicBezTo>
                  <a:cubicBezTo>
                    <a:pt x="44" y="0"/>
                    <a:pt x="51" y="11"/>
                    <a:pt x="53" y="17"/>
                  </a:cubicBezTo>
                  <a:cubicBezTo>
                    <a:pt x="54" y="20"/>
                    <a:pt x="52" y="23"/>
                    <a:pt x="49" y="24"/>
                  </a:cubicBezTo>
                  <a:cubicBezTo>
                    <a:pt x="46" y="25"/>
                    <a:pt x="43" y="23"/>
                    <a:pt x="42" y="20"/>
                  </a:cubicBezTo>
                  <a:cubicBezTo>
                    <a:pt x="42" y="19"/>
                    <a:pt x="39" y="11"/>
                    <a:pt x="27" y="11"/>
                  </a:cubicBezTo>
                  <a:cubicBezTo>
                    <a:pt x="21" y="11"/>
                    <a:pt x="17" y="12"/>
                    <a:pt x="14" y="14"/>
                  </a:cubicBezTo>
                  <a:cubicBezTo>
                    <a:pt x="13" y="15"/>
                    <a:pt x="12" y="17"/>
                    <a:pt x="12" y="20"/>
                  </a:cubicBezTo>
                  <a:cubicBezTo>
                    <a:pt x="12" y="23"/>
                    <a:pt x="13" y="27"/>
                    <a:pt x="19" y="29"/>
                  </a:cubicBezTo>
                  <a:cubicBezTo>
                    <a:pt x="28" y="32"/>
                    <a:pt x="37" y="34"/>
                    <a:pt x="37" y="34"/>
                  </a:cubicBezTo>
                  <a:cubicBezTo>
                    <a:pt x="38" y="34"/>
                    <a:pt x="51" y="39"/>
                    <a:pt x="53" y="54"/>
                  </a:cubicBezTo>
                  <a:cubicBezTo>
                    <a:pt x="54" y="65"/>
                    <a:pt x="46" y="72"/>
                    <a:pt x="41" y="74"/>
                  </a:cubicBezTo>
                  <a:cubicBezTo>
                    <a:pt x="38" y="76"/>
                    <a:pt x="32" y="78"/>
                    <a:pt x="26"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17" name="Freeform 1514">
              <a:extLst>
                <a:ext uri="{FF2B5EF4-FFF2-40B4-BE49-F238E27FC236}">
                  <a16:creationId xmlns:a16="http://schemas.microsoft.com/office/drawing/2014/main" id="{79616823-18CE-4E75-742A-95C91E696DF7}"/>
                </a:ext>
              </a:extLst>
            </p:cNvPr>
            <p:cNvSpPr>
              <a:spLocks/>
            </p:cNvSpPr>
            <p:nvPr/>
          </p:nvSpPr>
          <p:spPr bwMode="auto">
            <a:xfrm>
              <a:off x="-1724024" y="2598121"/>
              <a:ext cx="11113" cy="26988"/>
            </a:xfrm>
            <a:custGeom>
              <a:avLst/>
              <a:gdLst>
                <a:gd name="T0" fmla="*/ 5 w 11"/>
                <a:gd name="T1" fmla="*/ 25 h 25"/>
                <a:gd name="T2" fmla="*/ 0 w 11"/>
                <a:gd name="T3" fmla="*/ 19 h 25"/>
                <a:gd name="T4" fmla="*/ 0 w 11"/>
                <a:gd name="T5" fmla="*/ 5 h 25"/>
                <a:gd name="T6" fmla="*/ 5 w 11"/>
                <a:gd name="T7" fmla="*/ 0 h 25"/>
                <a:gd name="T8" fmla="*/ 11 w 11"/>
                <a:gd name="T9" fmla="*/ 5 h 25"/>
                <a:gd name="T10" fmla="*/ 11 w 11"/>
                <a:gd name="T11" fmla="*/ 19 h 25"/>
                <a:gd name="T12" fmla="*/ 5 w 11"/>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1" h="25">
                  <a:moveTo>
                    <a:pt x="5" y="25"/>
                  </a:moveTo>
                  <a:cubicBezTo>
                    <a:pt x="2" y="25"/>
                    <a:pt x="0" y="22"/>
                    <a:pt x="0" y="19"/>
                  </a:cubicBezTo>
                  <a:cubicBezTo>
                    <a:pt x="0" y="5"/>
                    <a:pt x="0" y="5"/>
                    <a:pt x="0" y="5"/>
                  </a:cubicBezTo>
                  <a:cubicBezTo>
                    <a:pt x="0" y="2"/>
                    <a:pt x="2" y="0"/>
                    <a:pt x="5" y="0"/>
                  </a:cubicBezTo>
                  <a:cubicBezTo>
                    <a:pt x="8" y="0"/>
                    <a:pt x="11" y="2"/>
                    <a:pt x="11" y="5"/>
                  </a:cubicBezTo>
                  <a:cubicBezTo>
                    <a:pt x="11" y="19"/>
                    <a:pt x="11" y="19"/>
                    <a:pt x="11" y="19"/>
                  </a:cubicBezTo>
                  <a:cubicBezTo>
                    <a:pt x="11" y="22"/>
                    <a:pt x="8" y="25"/>
                    <a:pt x="5"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18" name="Freeform 1515">
              <a:extLst>
                <a:ext uri="{FF2B5EF4-FFF2-40B4-BE49-F238E27FC236}">
                  <a16:creationId xmlns:a16="http://schemas.microsoft.com/office/drawing/2014/main" id="{EE789774-BC72-67DB-D10F-43925ACB9AEC}"/>
                </a:ext>
              </a:extLst>
            </p:cNvPr>
            <p:cNvSpPr>
              <a:spLocks/>
            </p:cNvSpPr>
            <p:nvPr/>
          </p:nvSpPr>
          <p:spPr bwMode="auto">
            <a:xfrm>
              <a:off x="-1724024" y="2683846"/>
              <a:ext cx="11113" cy="25400"/>
            </a:xfrm>
            <a:custGeom>
              <a:avLst/>
              <a:gdLst>
                <a:gd name="T0" fmla="*/ 5 w 11"/>
                <a:gd name="T1" fmla="*/ 24 h 24"/>
                <a:gd name="T2" fmla="*/ 0 w 11"/>
                <a:gd name="T3" fmla="*/ 19 h 24"/>
                <a:gd name="T4" fmla="*/ 0 w 11"/>
                <a:gd name="T5" fmla="*/ 5 h 24"/>
                <a:gd name="T6" fmla="*/ 5 w 11"/>
                <a:gd name="T7" fmla="*/ 0 h 24"/>
                <a:gd name="T8" fmla="*/ 11 w 11"/>
                <a:gd name="T9" fmla="*/ 5 h 24"/>
                <a:gd name="T10" fmla="*/ 11 w 11"/>
                <a:gd name="T11" fmla="*/ 19 h 24"/>
                <a:gd name="T12" fmla="*/ 5 w 11"/>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1" h="24">
                  <a:moveTo>
                    <a:pt x="5" y="24"/>
                  </a:moveTo>
                  <a:cubicBezTo>
                    <a:pt x="2" y="24"/>
                    <a:pt x="0" y="22"/>
                    <a:pt x="0" y="19"/>
                  </a:cubicBezTo>
                  <a:cubicBezTo>
                    <a:pt x="0" y="5"/>
                    <a:pt x="0" y="5"/>
                    <a:pt x="0" y="5"/>
                  </a:cubicBezTo>
                  <a:cubicBezTo>
                    <a:pt x="0" y="2"/>
                    <a:pt x="2" y="0"/>
                    <a:pt x="5" y="0"/>
                  </a:cubicBezTo>
                  <a:cubicBezTo>
                    <a:pt x="8" y="0"/>
                    <a:pt x="11" y="2"/>
                    <a:pt x="11" y="5"/>
                  </a:cubicBezTo>
                  <a:cubicBezTo>
                    <a:pt x="11" y="19"/>
                    <a:pt x="11" y="19"/>
                    <a:pt x="11" y="19"/>
                  </a:cubicBezTo>
                  <a:cubicBezTo>
                    <a:pt x="11" y="22"/>
                    <a:pt x="8" y="24"/>
                    <a:pt x="5"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19" name="Freeform 1516">
              <a:extLst>
                <a:ext uri="{FF2B5EF4-FFF2-40B4-BE49-F238E27FC236}">
                  <a16:creationId xmlns:a16="http://schemas.microsoft.com/office/drawing/2014/main" id="{C4A0565F-531F-5F75-309F-36C7E3A1675A}"/>
                </a:ext>
              </a:extLst>
            </p:cNvPr>
            <p:cNvSpPr>
              <a:spLocks noEditPoints="1"/>
            </p:cNvSpPr>
            <p:nvPr/>
          </p:nvSpPr>
          <p:spPr bwMode="auto">
            <a:xfrm>
              <a:off x="-1801812" y="2574311"/>
              <a:ext cx="165100" cy="163513"/>
            </a:xfrm>
            <a:custGeom>
              <a:avLst/>
              <a:gdLst>
                <a:gd name="T0" fmla="*/ 79 w 158"/>
                <a:gd name="T1" fmla="*/ 158 h 158"/>
                <a:gd name="T2" fmla="*/ 0 w 158"/>
                <a:gd name="T3" fmla="*/ 79 h 158"/>
                <a:gd name="T4" fmla="*/ 79 w 158"/>
                <a:gd name="T5" fmla="*/ 0 h 158"/>
                <a:gd name="T6" fmla="*/ 158 w 158"/>
                <a:gd name="T7" fmla="*/ 79 h 158"/>
                <a:gd name="T8" fmla="*/ 79 w 158"/>
                <a:gd name="T9" fmla="*/ 158 h 158"/>
                <a:gd name="T10" fmla="*/ 79 w 158"/>
                <a:gd name="T11" fmla="*/ 11 h 158"/>
                <a:gd name="T12" fmla="*/ 11 w 158"/>
                <a:gd name="T13" fmla="*/ 79 h 158"/>
                <a:gd name="T14" fmla="*/ 79 w 158"/>
                <a:gd name="T15" fmla="*/ 147 h 158"/>
                <a:gd name="T16" fmla="*/ 147 w 158"/>
                <a:gd name="T17" fmla="*/ 79 h 158"/>
                <a:gd name="T18" fmla="*/ 79 w 158"/>
                <a:gd name="T19"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79" y="158"/>
                  </a:moveTo>
                  <a:cubicBezTo>
                    <a:pt x="35" y="158"/>
                    <a:pt x="0" y="122"/>
                    <a:pt x="0" y="79"/>
                  </a:cubicBezTo>
                  <a:cubicBezTo>
                    <a:pt x="0" y="35"/>
                    <a:pt x="35" y="0"/>
                    <a:pt x="79" y="0"/>
                  </a:cubicBezTo>
                  <a:cubicBezTo>
                    <a:pt x="122" y="0"/>
                    <a:pt x="158" y="35"/>
                    <a:pt x="158" y="79"/>
                  </a:cubicBezTo>
                  <a:cubicBezTo>
                    <a:pt x="158" y="122"/>
                    <a:pt x="122" y="158"/>
                    <a:pt x="79" y="158"/>
                  </a:cubicBezTo>
                  <a:close/>
                  <a:moveTo>
                    <a:pt x="79" y="11"/>
                  </a:moveTo>
                  <a:cubicBezTo>
                    <a:pt x="41" y="11"/>
                    <a:pt x="11" y="42"/>
                    <a:pt x="11" y="79"/>
                  </a:cubicBezTo>
                  <a:cubicBezTo>
                    <a:pt x="11" y="116"/>
                    <a:pt x="41" y="147"/>
                    <a:pt x="79" y="147"/>
                  </a:cubicBezTo>
                  <a:cubicBezTo>
                    <a:pt x="116" y="147"/>
                    <a:pt x="147" y="116"/>
                    <a:pt x="147" y="79"/>
                  </a:cubicBezTo>
                  <a:cubicBezTo>
                    <a:pt x="147" y="42"/>
                    <a:pt x="116" y="11"/>
                    <a:pt x="79"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20" name="Freeform 1517">
              <a:extLst>
                <a:ext uri="{FF2B5EF4-FFF2-40B4-BE49-F238E27FC236}">
                  <a16:creationId xmlns:a16="http://schemas.microsoft.com/office/drawing/2014/main" id="{FD1B52AA-1A6A-8EE3-7758-71E767F3C7FB}"/>
                </a:ext>
              </a:extLst>
            </p:cNvPr>
            <p:cNvSpPr>
              <a:spLocks/>
            </p:cNvSpPr>
            <p:nvPr/>
          </p:nvSpPr>
          <p:spPr bwMode="auto">
            <a:xfrm>
              <a:off x="-1909762" y="2679082"/>
              <a:ext cx="44450" cy="50800"/>
            </a:xfrm>
            <a:custGeom>
              <a:avLst/>
              <a:gdLst>
                <a:gd name="T0" fmla="*/ 30 w 42"/>
                <a:gd name="T1" fmla="*/ 48 h 48"/>
                <a:gd name="T2" fmla="*/ 29 w 42"/>
                <a:gd name="T3" fmla="*/ 48 h 48"/>
                <a:gd name="T4" fmla="*/ 24 w 42"/>
                <a:gd name="T5" fmla="*/ 41 h 48"/>
                <a:gd name="T6" fmla="*/ 30 w 42"/>
                <a:gd name="T7" fmla="*/ 16 h 48"/>
                <a:gd name="T8" fmla="*/ 5 w 42"/>
                <a:gd name="T9" fmla="*/ 11 h 48"/>
                <a:gd name="T10" fmla="*/ 1 w 42"/>
                <a:gd name="T11" fmla="*/ 5 h 48"/>
                <a:gd name="T12" fmla="*/ 7 w 42"/>
                <a:gd name="T13" fmla="*/ 1 h 48"/>
                <a:gd name="T14" fmla="*/ 37 w 42"/>
                <a:gd name="T15" fmla="*/ 7 h 48"/>
                <a:gd name="T16" fmla="*/ 41 w 42"/>
                <a:gd name="T17" fmla="*/ 13 h 48"/>
                <a:gd name="T18" fmla="*/ 35 w 42"/>
                <a:gd name="T19" fmla="*/ 43 h 48"/>
                <a:gd name="T20" fmla="*/ 30 w 42"/>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8">
                  <a:moveTo>
                    <a:pt x="30" y="48"/>
                  </a:moveTo>
                  <a:cubicBezTo>
                    <a:pt x="29" y="48"/>
                    <a:pt x="29" y="48"/>
                    <a:pt x="29" y="48"/>
                  </a:cubicBezTo>
                  <a:cubicBezTo>
                    <a:pt x="26" y="47"/>
                    <a:pt x="24" y="44"/>
                    <a:pt x="24" y="41"/>
                  </a:cubicBezTo>
                  <a:cubicBezTo>
                    <a:pt x="30" y="16"/>
                    <a:pt x="30" y="16"/>
                    <a:pt x="30" y="16"/>
                  </a:cubicBezTo>
                  <a:cubicBezTo>
                    <a:pt x="5" y="11"/>
                    <a:pt x="5" y="11"/>
                    <a:pt x="5" y="11"/>
                  </a:cubicBezTo>
                  <a:cubicBezTo>
                    <a:pt x="2" y="11"/>
                    <a:pt x="0" y="8"/>
                    <a:pt x="1" y="5"/>
                  </a:cubicBezTo>
                  <a:cubicBezTo>
                    <a:pt x="1" y="2"/>
                    <a:pt x="4" y="0"/>
                    <a:pt x="7" y="1"/>
                  </a:cubicBezTo>
                  <a:cubicBezTo>
                    <a:pt x="37" y="7"/>
                    <a:pt x="37" y="7"/>
                    <a:pt x="37" y="7"/>
                  </a:cubicBezTo>
                  <a:cubicBezTo>
                    <a:pt x="40" y="7"/>
                    <a:pt x="42" y="10"/>
                    <a:pt x="41" y="13"/>
                  </a:cubicBezTo>
                  <a:cubicBezTo>
                    <a:pt x="35" y="43"/>
                    <a:pt x="35" y="43"/>
                    <a:pt x="35" y="43"/>
                  </a:cubicBezTo>
                  <a:cubicBezTo>
                    <a:pt x="35" y="46"/>
                    <a:pt x="32" y="48"/>
                    <a:pt x="30"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21" name="Freeform 1518">
              <a:extLst>
                <a:ext uri="{FF2B5EF4-FFF2-40B4-BE49-F238E27FC236}">
                  <a16:creationId xmlns:a16="http://schemas.microsoft.com/office/drawing/2014/main" id="{8DC2F00A-B02E-CE7B-4278-0EB75DF61A71}"/>
                </a:ext>
              </a:extLst>
            </p:cNvPr>
            <p:cNvSpPr>
              <a:spLocks/>
            </p:cNvSpPr>
            <p:nvPr/>
          </p:nvSpPr>
          <p:spPr bwMode="auto">
            <a:xfrm>
              <a:off x="-2008187" y="2685430"/>
              <a:ext cx="142875" cy="98425"/>
            </a:xfrm>
            <a:custGeom>
              <a:avLst/>
              <a:gdLst>
                <a:gd name="T0" fmla="*/ 6 w 138"/>
                <a:gd name="T1" fmla="*/ 94 h 94"/>
                <a:gd name="T2" fmla="*/ 2 w 138"/>
                <a:gd name="T3" fmla="*/ 92 h 94"/>
                <a:gd name="T4" fmla="*/ 3 w 138"/>
                <a:gd name="T5" fmla="*/ 84 h 94"/>
                <a:gd name="T6" fmla="*/ 129 w 138"/>
                <a:gd name="T7" fmla="*/ 2 h 94"/>
                <a:gd name="T8" fmla="*/ 137 w 138"/>
                <a:gd name="T9" fmla="*/ 3 h 94"/>
                <a:gd name="T10" fmla="*/ 135 w 138"/>
                <a:gd name="T11" fmla="*/ 11 h 94"/>
                <a:gd name="T12" fmla="*/ 9 w 138"/>
                <a:gd name="T13" fmla="*/ 93 h 94"/>
                <a:gd name="T14" fmla="*/ 6 w 138"/>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94">
                  <a:moveTo>
                    <a:pt x="6" y="94"/>
                  </a:moveTo>
                  <a:cubicBezTo>
                    <a:pt x="5" y="94"/>
                    <a:pt x="3" y="93"/>
                    <a:pt x="2" y="92"/>
                  </a:cubicBezTo>
                  <a:cubicBezTo>
                    <a:pt x="0" y="89"/>
                    <a:pt x="1" y="86"/>
                    <a:pt x="3" y="84"/>
                  </a:cubicBezTo>
                  <a:cubicBezTo>
                    <a:pt x="129" y="2"/>
                    <a:pt x="129" y="2"/>
                    <a:pt x="129" y="2"/>
                  </a:cubicBezTo>
                  <a:cubicBezTo>
                    <a:pt x="132" y="0"/>
                    <a:pt x="135" y="1"/>
                    <a:pt x="137" y="3"/>
                  </a:cubicBezTo>
                  <a:cubicBezTo>
                    <a:pt x="138" y="6"/>
                    <a:pt x="138" y="9"/>
                    <a:pt x="135" y="11"/>
                  </a:cubicBezTo>
                  <a:cubicBezTo>
                    <a:pt x="9" y="93"/>
                    <a:pt x="9" y="93"/>
                    <a:pt x="9" y="93"/>
                  </a:cubicBezTo>
                  <a:cubicBezTo>
                    <a:pt x="8" y="94"/>
                    <a:pt x="7" y="94"/>
                    <a:pt x="6"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22" name="Freeform 1519">
              <a:extLst>
                <a:ext uri="{FF2B5EF4-FFF2-40B4-BE49-F238E27FC236}">
                  <a16:creationId xmlns:a16="http://schemas.microsoft.com/office/drawing/2014/main" id="{7F0014E2-99C9-334A-347F-AEAE293C2F16}"/>
                </a:ext>
              </a:extLst>
            </p:cNvPr>
            <p:cNvSpPr>
              <a:spLocks noEditPoints="1"/>
            </p:cNvSpPr>
            <p:nvPr/>
          </p:nvSpPr>
          <p:spPr bwMode="auto">
            <a:xfrm>
              <a:off x="-2009772" y="2802905"/>
              <a:ext cx="63500" cy="63500"/>
            </a:xfrm>
            <a:custGeom>
              <a:avLst/>
              <a:gdLst>
                <a:gd name="T0" fmla="*/ 55 w 61"/>
                <a:gd name="T1" fmla="*/ 60 h 60"/>
                <a:gd name="T2" fmla="*/ 6 w 61"/>
                <a:gd name="T3" fmla="*/ 60 h 60"/>
                <a:gd name="T4" fmla="*/ 0 w 61"/>
                <a:gd name="T5" fmla="*/ 55 h 60"/>
                <a:gd name="T6" fmla="*/ 0 w 61"/>
                <a:gd name="T7" fmla="*/ 5 h 60"/>
                <a:gd name="T8" fmla="*/ 6 w 61"/>
                <a:gd name="T9" fmla="*/ 0 h 60"/>
                <a:gd name="T10" fmla="*/ 55 w 61"/>
                <a:gd name="T11" fmla="*/ 0 h 60"/>
                <a:gd name="T12" fmla="*/ 61 w 61"/>
                <a:gd name="T13" fmla="*/ 5 h 60"/>
                <a:gd name="T14" fmla="*/ 61 w 61"/>
                <a:gd name="T15" fmla="*/ 55 h 60"/>
                <a:gd name="T16" fmla="*/ 55 w 61"/>
                <a:gd name="T17" fmla="*/ 60 h 60"/>
                <a:gd name="T18" fmla="*/ 11 w 61"/>
                <a:gd name="T19" fmla="*/ 49 h 60"/>
                <a:gd name="T20" fmla="*/ 50 w 61"/>
                <a:gd name="T21" fmla="*/ 49 h 60"/>
                <a:gd name="T22" fmla="*/ 50 w 61"/>
                <a:gd name="T23" fmla="*/ 11 h 60"/>
                <a:gd name="T24" fmla="*/ 11 w 61"/>
                <a:gd name="T25" fmla="*/ 11 h 60"/>
                <a:gd name="T26" fmla="*/ 11 w 61"/>
                <a:gd name="T27"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0">
                  <a:moveTo>
                    <a:pt x="55" y="60"/>
                  </a:moveTo>
                  <a:cubicBezTo>
                    <a:pt x="6" y="60"/>
                    <a:pt x="6" y="60"/>
                    <a:pt x="6" y="60"/>
                  </a:cubicBezTo>
                  <a:cubicBezTo>
                    <a:pt x="3" y="60"/>
                    <a:pt x="0" y="58"/>
                    <a:pt x="0" y="55"/>
                  </a:cubicBezTo>
                  <a:cubicBezTo>
                    <a:pt x="0" y="5"/>
                    <a:pt x="0" y="5"/>
                    <a:pt x="0" y="5"/>
                  </a:cubicBezTo>
                  <a:cubicBezTo>
                    <a:pt x="0" y="2"/>
                    <a:pt x="3" y="0"/>
                    <a:pt x="6" y="0"/>
                  </a:cubicBezTo>
                  <a:cubicBezTo>
                    <a:pt x="55" y="0"/>
                    <a:pt x="55" y="0"/>
                    <a:pt x="55" y="0"/>
                  </a:cubicBezTo>
                  <a:cubicBezTo>
                    <a:pt x="58" y="0"/>
                    <a:pt x="61" y="2"/>
                    <a:pt x="61" y="5"/>
                  </a:cubicBezTo>
                  <a:cubicBezTo>
                    <a:pt x="61" y="55"/>
                    <a:pt x="61" y="55"/>
                    <a:pt x="61" y="55"/>
                  </a:cubicBezTo>
                  <a:cubicBezTo>
                    <a:pt x="61" y="58"/>
                    <a:pt x="58" y="60"/>
                    <a:pt x="55" y="60"/>
                  </a:cubicBezTo>
                  <a:close/>
                  <a:moveTo>
                    <a:pt x="11" y="49"/>
                  </a:moveTo>
                  <a:cubicBezTo>
                    <a:pt x="50" y="49"/>
                    <a:pt x="50" y="49"/>
                    <a:pt x="50" y="49"/>
                  </a:cubicBezTo>
                  <a:cubicBezTo>
                    <a:pt x="50" y="11"/>
                    <a:pt x="50" y="11"/>
                    <a:pt x="50" y="11"/>
                  </a:cubicBezTo>
                  <a:cubicBezTo>
                    <a:pt x="11" y="11"/>
                    <a:pt x="11" y="11"/>
                    <a:pt x="11" y="11"/>
                  </a:cubicBezTo>
                  <a:lnTo>
                    <a:pt x="11" y="4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23" name="Freeform 1520">
              <a:extLst>
                <a:ext uri="{FF2B5EF4-FFF2-40B4-BE49-F238E27FC236}">
                  <a16:creationId xmlns:a16="http://schemas.microsoft.com/office/drawing/2014/main" id="{875CB86A-CE2A-76E4-D4EB-47FE268084B5}"/>
                </a:ext>
              </a:extLst>
            </p:cNvPr>
            <p:cNvSpPr>
              <a:spLocks noEditPoints="1"/>
            </p:cNvSpPr>
            <p:nvPr/>
          </p:nvSpPr>
          <p:spPr bwMode="auto">
            <a:xfrm>
              <a:off x="-1931980" y="2763218"/>
              <a:ext cx="61913" cy="103188"/>
            </a:xfrm>
            <a:custGeom>
              <a:avLst/>
              <a:gdLst>
                <a:gd name="T0" fmla="*/ 55 w 60"/>
                <a:gd name="T1" fmla="*/ 98 h 98"/>
                <a:gd name="T2" fmla="*/ 6 w 60"/>
                <a:gd name="T3" fmla="*/ 98 h 98"/>
                <a:gd name="T4" fmla="*/ 0 w 60"/>
                <a:gd name="T5" fmla="*/ 93 h 98"/>
                <a:gd name="T6" fmla="*/ 0 w 60"/>
                <a:gd name="T7" fmla="*/ 6 h 98"/>
                <a:gd name="T8" fmla="*/ 6 w 60"/>
                <a:gd name="T9" fmla="*/ 0 h 98"/>
                <a:gd name="T10" fmla="*/ 55 w 60"/>
                <a:gd name="T11" fmla="*/ 0 h 98"/>
                <a:gd name="T12" fmla="*/ 60 w 60"/>
                <a:gd name="T13" fmla="*/ 6 h 98"/>
                <a:gd name="T14" fmla="*/ 60 w 60"/>
                <a:gd name="T15" fmla="*/ 93 h 98"/>
                <a:gd name="T16" fmla="*/ 55 w 60"/>
                <a:gd name="T17" fmla="*/ 98 h 98"/>
                <a:gd name="T18" fmla="*/ 11 w 60"/>
                <a:gd name="T19" fmla="*/ 87 h 98"/>
                <a:gd name="T20" fmla="*/ 49 w 60"/>
                <a:gd name="T21" fmla="*/ 87 h 98"/>
                <a:gd name="T22" fmla="*/ 49 w 60"/>
                <a:gd name="T23" fmla="*/ 11 h 98"/>
                <a:gd name="T24" fmla="*/ 11 w 60"/>
                <a:gd name="T25" fmla="*/ 11 h 98"/>
                <a:gd name="T26" fmla="*/ 11 w 60"/>
                <a:gd name="T27" fmla="*/ 8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98">
                  <a:moveTo>
                    <a:pt x="55" y="98"/>
                  </a:moveTo>
                  <a:cubicBezTo>
                    <a:pt x="6" y="98"/>
                    <a:pt x="6" y="98"/>
                    <a:pt x="6" y="98"/>
                  </a:cubicBezTo>
                  <a:cubicBezTo>
                    <a:pt x="3" y="98"/>
                    <a:pt x="0" y="96"/>
                    <a:pt x="0" y="93"/>
                  </a:cubicBezTo>
                  <a:cubicBezTo>
                    <a:pt x="0" y="6"/>
                    <a:pt x="0" y="6"/>
                    <a:pt x="0" y="6"/>
                  </a:cubicBezTo>
                  <a:cubicBezTo>
                    <a:pt x="0" y="3"/>
                    <a:pt x="3" y="0"/>
                    <a:pt x="6" y="0"/>
                  </a:cubicBezTo>
                  <a:cubicBezTo>
                    <a:pt x="55" y="0"/>
                    <a:pt x="55" y="0"/>
                    <a:pt x="55" y="0"/>
                  </a:cubicBezTo>
                  <a:cubicBezTo>
                    <a:pt x="58" y="0"/>
                    <a:pt x="60" y="3"/>
                    <a:pt x="60" y="6"/>
                  </a:cubicBezTo>
                  <a:cubicBezTo>
                    <a:pt x="60" y="93"/>
                    <a:pt x="60" y="93"/>
                    <a:pt x="60" y="93"/>
                  </a:cubicBezTo>
                  <a:cubicBezTo>
                    <a:pt x="60" y="96"/>
                    <a:pt x="58" y="98"/>
                    <a:pt x="55" y="98"/>
                  </a:cubicBezTo>
                  <a:close/>
                  <a:moveTo>
                    <a:pt x="11" y="87"/>
                  </a:moveTo>
                  <a:cubicBezTo>
                    <a:pt x="49" y="87"/>
                    <a:pt x="49" y="87"/>
                    <a:pt x="49" y="87"/>
                  </a:cubicBezTo>
                  <a:cubicBezTo>
                    <a:pt x="49" y="11"/>
                    <a:pt x="49" y="11"/>
                    <a:pt x="49" y="11"/>
                  </a:cubicBezTo>
                  <a:cubicBezTo>
                    <a:pt x="11" y="11"/>
                    <a:pt x="11" y="11"/>
                    <a:pt x="11" y="11"/>
                  </a:cubicBezTo>
                  <a:lnTo>
                    <a:pt x="11" y="8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24" name="Freeform 1521">
              <a:extLst>
                <a:ext uri="{FF2B5EF4-FFF2-40B4-BE49-F238E27FC236}">
                  <a16:creationId xmlns:a16="http://schemas.microsoft.com/office/drawing/2014/main" id="{1D2596E8-6478-A988-DA1A-A91DEF73F233}"/>
                </a:ext>
              </a:extLst>
            </p:cNvPr>
            <p:cNvSpPr>
              <a:spLocks noEditPoints="1"/>
            </p:cNvSpPr>
            <p:nvPr/>
          </p:nvSpPr>
          <p:spPr bwMode="auto">
            <a:xfrm>
              <a:off x="-1854200" y="2721943"/>
              <a:ext cx="61913" cy="144463"/>
            </a:xfrm>
            <a:custGeom>
              <a:avLst/>
              <a:gdLst>
                <a:gd name="T0" fmla="*/ 55 w 60"/>
                <a:gd name="T1" fmla="*/ 138 h 138"/>
                <a:gd name="T2" fmla="*/ 5 w 60"/>
                <a:gd name="T3" fmla="*/ 138 h 138"/>
                <a:gd name="T4" fmla="*/ 0 w 60"/>
                <a:gd name="T5" fmla="*/ 133 h 138"/>
                <a:gd name="T6" fmla="*/ 0 w 60"/>
                <a:gd name="T7" fmla="*/ 5 h 138"/>
                <a:gd name="T8" fmla="*/ 5 w 60"/>
                <a:gd name="T9" fmla="*/ 0 h 138"/>
                <a:gd name="T10" fmla="*/ 55 w 60"/>
                <a:gd name="T11" fmla="*/ 0 h 138"/>
                <a:gd name="T12" fmla="*/ 60 w 60"/>
                <a:gd name="T13" fmla="*/ 5 h 138"/>
                <a:gd name="T14" fmla="*/ 60 w 60"/>
                <a:gd name="T15" fmla="*/ 133 h 138"/>
                <a:gd name="T16" fmla="*/ 55 w 60"/>
                <a:gd name="T17" fmla="*/ 138 h 138"/>
                <a:gd name="T18" fmla="*/ 11 w 60"/>
                <a:gd name="T19" fmla="*/ 127 h 138"/>
                <a:gd name="T20" fmla="*/ 49 w 60"/>
                <a:gd name="T21" fmla="*/ 127 h 138"/>
                <a:gd name="T22" fmla="*/ 49 w 60"/>
                <a:gd name="T23" fmla="*/ 11 h 138"/>
                <a:gd name="T24" fmla="*/ 11 w 60"/>
                <a:gd name="T25" fmla="*/ 11 h 138"/>
                <a:gd name="T26" fmla="*/ 11 w 60"/>
                <a:gd name="T27" fmla="*/ 1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38">
                  <a:moveTo>
                    <a:pt x="55" y="138"/>
                  </a:moveTo>
                  <a:cubicBezTo>
                    <a:pt x="5" y="138"/>
                    <a:pt x="5" y="138"/>
                    <a:pt x="5" y="138"/>
                  </a:cubicBezTo>
                  <a:cubicBezTo>
                    <a:pt x="2" y="138"/>
                    <a:pt x="0" y="136"/>
                    <a:pt x="0" y="133"/>
                  </a:cubicBezTo>
                  <a:cubicBezTo>
                    <a:pt x="0" y="5"/>
                    <a:pt x="0" y="5"/>
                    <a:pt x="0" y="5"/>
                  </a:cubicBezTo>
                  <a:cubicBezTo>
                    <a:pt x="0" y="2"/>
                    <a:pt x="2" y="0"/>
                    <a:pt x="5" y="0"/>
                  </a:cubicBezTo>
                  <a:cubicBezTo>
                    <a:pt x="55" y="0"/>
                    <a:pt x="55" y="0"/>
                    <a:pt x="55" y="0"/>
                  </a:cubicBezTo>
                  <a:cubicBezTo>
                    <a:pt x="58" y="0"/>
                    <a:pt x="60" y="2"/>
                    <a:pt x="60" y="5"/>
                  </a:cubicBezTo>
                  <a:cubicBezTo>
                    <a:pt x="60" y="133"/>
                    <a:pt x="60" y="133"/>
                    <a:pt x="60" y="133"/>
                  </a:cubicBezTo>
                  <a:cubicBezTo>
                    <a:pt x="60" y="136"/>
                    <a:pt x="58" y="138"/>
                    <a:pt x="55" y="138"/>
                  </a:cubicBezTo>
                  <a:close/>
                  <a:moveTo>
                    <a:pt x="11" y="127"/>
                  </a:moveTo>
                  <a:cubicBezTo>
                    <a:pt x="49" y="127"/>
                    <a:pt x="49" y="127"/>
                    <a:pt x="49" y="127"/>
                  </a:cubicBezTo>
                  <a:cubicBezTo>
                    <a:pt x="49" y="11"/>
                    <a:pt x="49" y="11"/>
                    <a:pt x="49" y="11"/>
                  </a:cubicBezTo>
                  <a:cubicBezTo>
                    <a:pt x="11" y="11"/>
                    <a:pt x="11" y="11"/>
                    <a:pt x="11" y="11"/>
                  </a:cubicBezTo>
                  <a:lnTo>
                    <a:pt x="11" y="127"/>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25" name="Shape62_20200717_142846">
            <a:extLst>
              <a:ext uri="{FF2B5EF4-FFF2-40B4-BE49-F238E27FC236}">
                <a16:creationId xmlns:a16="http://schemas.microsoft.com/office/drawing/2014/main" id="{F71F5752-4C99-FD0F-6DBE-F0A440840A85}"/>
              </a:ext>
            </a:extLst>
          </p:cNvPr>
          <p:cNvGrpSpPr>
            <a:grpSpLocks noChangeAspect="1"/>
          </p:cNvGrpSpPr>
          <p:nvPr/>
        </p:nvGrpSpPr>
        <p:grpSpPr>
          <a:xfrm>
            <a:off x="8439642" y="5171548"/>
            <a:ext cx="534944" cy="537340"/>
            <a:chOff x="-579430" y="2897198"/>
            <a:chExt cx="354009" cy="355601"/>
          </a:xfrm>
          <a:solidFill>
            <a:schemeClr val="accent1"/>
          </a:solidFill>
        </p:grpSpPr>
        <p:sp>
          <p:nvSpPr>
            <p:cNvPr id="326" name="Freeform 423">
              <a:extLst>
                <a:ext uri="{FF2B5EF4-FFF2-40B4-BE49-F238E27FC236}">
                  <a16:creationId xmlns:a16="http://schemas.microsoft.com/office/drawing/2014/main" id="{2291E20C-4B5A-5B90-78AC-3E44E9A247ED}"/>
                </a:ext>
              </a:extLst>
            </p:cNvPr>
            <p:cNvSpPr>
              <a:spLocks noEditPoints="1"/>
            </p:cNvSpPr>
            <p:nvPr/>
          </p:nvSpPr>
          <p:spPr bwMode="auto">
            <a:xfrm>
              <a:off x="-579430" y="2897198"/>
              <a:ext cx="354009" cy="355601"/>
            </a:xfrm>
            <a:custGeom>
              <a:avLst/>
              <a:gdLst>
                <a:gd name="T0" fmla="*/ 74 w 157"/>
                <a:gd name="T1" fmla="*/ 157 h 157"/>
                <a:gd name="T2" fmla="*/ 62 w 157"/>
                <a:gd name="T3" fmla="*/ 137 h 157"/>
                <a:gd name="T4" fmla="*/ 42 w 157"/>
                <a:gd name="T5" fmla="*/ 137 h 157"/>
                <a:gd name="T6" fmla="*/ 20 w 157"/>
                <a:gd name="T7" fmla="*/ 131 h 157"/>
                <a:gd name="T8" fmla="*/ 25 w 157"/>
                <a:gd name="T9" fmla="*/ 109 h 157"/>
                <a:gd name="T10" fmla="*/ 11 w 157"/>
                <a:gd name="T11" fmla="*/ 94 h 157"/>
                <a:gd name="T12" fmla="*/ 0 w 157"/>
                <a:gd name="T13" fmla="*/ 74 h 157"/>
                <a:gd name="T14" fmla="*/ 19 w 157"/>
                <a:gd name="T15" fmla="*/ 62 h 157"/>
                <a:gd name="T16" fmla="*/ 20 w 157"/>
                <a:gd name="T17" fmla="*/ 43 h 157"/>
                <a:gd name="T18" fmla="*/ 26 w 157"/>
                <a:gd name="T19" fmla="*/ 20 h 157"/>
                <a:gd name="T20" fmla="*/ 48 w 157"/>
                <a:gd name="T21" fmla="*/ 25 h 157"/>
                <a:gd name="T22" fmla="*/ 62 w 157"/>
                <a:gd name="T23" fmla="*/ 12 h 157"/>
                <a:gd name="T24" fmla="*/ 83 w 157"/>
                <a:gd name="T25" fmla="*/ 0 h 157"/>
                <a:gd name="T26" fmla="*/ 94 w 157"/>
                <a:gd name="T27" fmla="*/ 19 h 157"/>
                <a:gd name="T28" fmla="*/ 114 w 157"/>
                <a:gd name="T29" fmla="*/ 20 h 157"/>
                <a:gd name="T30" fmla="*/ 130 w 157"/>
                <a:gd name="T31" fmla="*/ 20 h 157"/>
                <a:gd name="T32" fmla="*/ 137 w 157"/>
                <a:gd name="T33" fmla="*/ 43 h 157"/>
                <a:gd name="T34" fmla="*/ 137 w 157"/>
                <a:gd name="T35" fmla="*/ 62 h 157"/>
                <a:gd name="T36" fmla="*/ 157 w 157"/>
                <a:gd name="T37" fmla="*/ 74 h 157"/>
                <a:gd name="T38" fmla="*/ 145 w 157"/>
                <a:gd name="T39" fmla="*/ 94 h 157"/>
                <a:gd name="T40" fmla="*/ 131 w 157"/>
                <a:gd name="T41" fmla="*/ 109 h 157"/>
                <a:gd name="T42" fmla="*/ 137 w 157"/>
                <a:gd name="T43" fmla="*/ 131 h 157"/>
                <a:gd name="T44" fmla="*/ 122 w 157"/>
                <a:gd name="T45" fmla="*/ 140 h 157"/>
                <a:gd name="T46" fmla="*/ 109 w 157"/>
                <a:gd name="T47" fmla="*/ 132 h 157"/>
                <a:gd name="T48" fmla="*/ 94 w 157"/>
                <a:gd name="T49" fmla="*/ 145 h 157"/>
                <a:gd name="T50" fmla="*/ 49 w 157"/>
                <a:gd name="T51" fmla="*/ 126 h 157"/>
                <a:gd name="T52" fmla="*/ 67 w 157"/>
                <a:gd name="T53" fmla="*/ 136 h 157"/>
                <a:gd name="T54" fmla="*/ 74 w 157"/>
                <a:gd name="T55" fmla="*/ 152 h 157"/>
                <a:gd name="T56" fmla="*/ 89 w 157"/>
                <a:gd name="T57" fmla="*/ 145 h 157"/>
                <a:gd name="T58" fmla="*/ 91 w 157"/>
                <a:gd name="T59" fmla="*/ 133 h 157"/>
                <a:gd name="T60" fmla="*/ 111 w 157"/>
                <a:gd name="T61" fmla="*/ 127 h 157"/>
                <a:gd name="T62" fmla="*/ 122 w 157"/>
                <a:gd name="T63" fmla="*/ 135 h 157"/>
                <a:gd name="T64" fmla="*/ 133 w 157"/>
                <a:gd name="T65" fmla="*/ 127 h 157"/>
                <a:gd name="T66" fmla="*/ 127 w 157"/>
                <a:gd name="T67" fmla="*/ 111 h 157"/>
                <a:gd name="T68" fmla="*/ 126 w 157"/>
                <a:gd name="T69" fmla="*/ 108 h 157"/>
                <a:gd name="T70" fmla="*/ 135 w 157"/>
                <a:gd name="T71" fmla="*/ 90 h 157"/>
                <a:gd name="T72" fmla="*/ 152 w 157"/>
                <a:gd name="T73" fmla="*/ 83 h 157"/>
                <a:gd name="T74" fmla="*/ 145 w 157"/>
                <a:gd name="T75" fmla="*/ 67 h 157"/>
                <a:gd name="T76" fmla="*/ 133 w 157"/>
                <a:gd name="T77" fmla="*/ 65 h 157"/>
                <a:gd name="T78" fmla="*/ 127 w 157"/>
                <a:gd name="T79" fmla="*/ 46 h 157"/>
                <a:gd name="T80" fmla="*/ 133 w 157"/>
                <a:gd name="T81" fmla="*/ 30 h 157"/>
                <a:gd name="T82" fmla="*/ 122 w 157"/>
                <a:gd name="T83" fmla="*/ 21 h 157"/>
                <a:gd name="T84" fmla="*/ 111 w 157"/>
                <a:gd name="T85" fmla="*/ 30 h 157"/>
                <a:gd name="T86" fmla="*/ 91 w 157"/>
                <a:gd name="T87" fmla="*/ 24 h 157"/>
                <a:gd name="T88" fmla="*/ 89 w 157"/>
                <a:gd name="T89" fmla="*/ 12 h 157"/>
                <a:gd name="T90" fmla="*/ 74 w 157"/>
                <a:gd name="T91" fmla="*/ 5 h 157"/>
                <a:gd name="T92" fmla="*/ 67 w 157"/>
                <a:gd name="T93" fmla="*/ 21 h 157"/>
                <a:gd name="T94" fmla="*/ 49 w 157"/>
                <a:gd name="T95" fmla="*/ 30 h 157"/>
                <a:gd name="T96" fmla="*/ 39 w 157"/>
                <a:gd name="T97" fmla="*/ 23 h 157"/>
                <a:gd name="T98" fmla="*/ 23 w 157"/>
                <a:gd name="T99" fmla="*/ 30 h 157"/>
                <a:gd name="T100" fmla="*/ 30 w 157"/>
                <a:gd name="T101" fmla="*/ 46 h 157"/>
                <a:gd name="T102" fmla="*/ 23 w 157"/>
                <a:gd name="T103" fmla="*/ 65 h 157"/>
                <a:gd name="T104" fmla="*/ 11 w 157"/>
                <a:gd name="T105" fmla="*/ 67 h 157"/>
                <a:gd name="T106" fmla="*/ 5 w 157"/>
                <a:gd name="T107" fmla="*/ 83 h 157"/>
                <a:gd name="T108" fmla="*/ 21 w 157"/>
                <a:gd name="T109" fmla="*/ 90 h 157"/>
                <a:gd name="T110" fmla="*/ 30 w 157"/>
                <a:gd name="T111" fmla="*/ 108 h 157"/>
                <a:gd name="T112" fmla="*/ 23 w 157"/>
                <a:gd name="T113" fmla="*/ 118 h 157"/>
                <a:gd name="T114" fmla="*/ 29 w 157"/>
                <a:gd name="T115" fmla="*/ 134 h 157"/>
                <a:gd name="T116" fmla="*/ 46 w 157"/>
                <a:gd name="T117" fmla="*/ 127 h 157"/>
                <a:gd name="T118" fmla="*/ 49 w 157"/>
                <a:gd name="T119" fmla="*/ 12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57">
                  <a:moveTo>
                    <a:pt x="83" y="157"/>
                  </a:moveTo>
                  <a:cubicBezTo>
                    <a:pt x="74" y="157"/>
                    <a:pt x="74" y="157"/>
                    <a:pt x="74" y="157"/>
                  </a:cubicBezTo>
                  <a:cubicBezTo>
                    <a:pt x="67" y="157"/>
                    <a:pt x="62" y="152"/>
                    <a:pt x="62" y="145"/>
                  </a:cubicBezTo>
                  <a:cubicBezTo>
                    <a:pt x="62" y="137"/>
                    <a:pt x="62" y="137"/>
                    <a:pt x="62" y="137"/>
                  </a:cubicBezTo>
                  <a:cubicBezTo>
                    <a:pt x="57" y="136"/>
                    <a:pt x="52" y="134"/>
                    <a:pt x="48" y="132"/>
                  </a:cubicBezTo>
                  <a:cubicBezTo>
                    <a:pt x="42" y="137"/>
                    <a:pt x="42" y="137"/>
                    <a:pt x="42" y="137"/>
                  </a:cubicBezTo>
                  <a:cubicBezTo>
                    <a:pt x="38" y="142"/>
                    <a:pt x="30" y="142"/>
                    <a:pt x="26" y="137"/>
                  </a:cubicBezTo>
                  <a:cubicBezTo>
                    <a:pt x="20" y="131"/>
                    <a:pt x="20" y="131"/>
                    <a:pt x="20" y="131"/>
                  </a:cubicBezTo>
                  <a:cubicBezTo>
                    <a:pt x="15" y="126"/>
                    <a:pt x="15" y="119"/>
                    <a:pt x="20" y="114"/>
                  </a:cubicBezTo>
                  <a:cubicBezTo>
                    <a:pt x="25" y="109"/>
                    <a:pt x="25" y="109"/>
                    <a:pt x="25" y="109"/>
                  </a:cubicBezTo>
                  <a:cubicBezTo>
                    <a:pt x="23" y="104"/>
                    <a:pt x="21" y="99"/>
                    <a:pt x="19" y="94"/>
                  </a:cubicBezTo>
                  <a:cubicBezTo>
                    <a:pt x="11" y="94"/>
                    <a:pt x="11" y="94"/>
                    <a:pt x="11" y="94"/>
                  </a:cubicBezTo>
                  <a:cubicBezTo>
                    <a:pt x="5" y="94"/>
                    <a:pt x="0" y="89"/>
                    <a:pt x="0" y="83"/>
                  </a:cubicBezTo>
                  <a:cubicBezTo>
                    <a:pt x="0" y="74"/>
                    <a:pt x="0" y="74"/>
                    <a:pt x="0" y="74"/>
                  </a:cubicBezTo>
                  <a:cubicBezTo>
                    <a:pt x="0" y="68"/>
                    <a:pt x="5" y="62"/>
                    <a:pt x="11" y="62"/>
                  </a:cubicBezTo>
                  <a:cubicBezTo>
                    <a:pt x="19" y="62"/>
                    <a:pt x="19" y="62"/>
                    <a:pt x="19" y="62"/>
                  </a:cubicBezTo>
                  <a:cubicBezTo>
                    <a:pt x="21" y="57"/>
                    <a:pt x="23" y="53"/>
                    <a:pt x="25" y="48"/>
                  </a:cubicBezTo>
                  <a:cubicBezTo>
                    <a:pt x="20" y="43"/>
                    <a:pt x="20" y="43"/>
                    <a:pt x="20" y="43"/>
                  </a:cubicBezTo>
                  <a:cubicBezTo>
                    <a:pt x="15" y="38"/>
                    <a:pt x="15" y="31"/>
                    <a:pt x="20" y="26"/>
                  </a:cubicBezTo>
                  <a:cubicBezTo>
                    <a:pt x="26" y="20"/>
                    <a:pt x="26" y="20"/>
                    <a:pt x="26" y="20"/>
                  </a:cubicBezTo>
                  <a:cubicBezTo>
                    <a:pt x="30" y="15"/>
                    <a:pt x="38" y="15"/>
                    <a:pt x="42" y="20"/>
                  </a:cubicBezTo>
                  <a:cubicBezTo>
                    <a:pt x="48" y="25"/>
                    <a:pt x="48" y="25"/>
                    <a:pt x="48" y="25"/>
                  </a:cubicBezTo>
                  <a:cubicBezTo>
                    <a:pt x="52" y="23"/>
                    <a:pt x="57" y="21"/>
                    <a:pt x="62" y="19"/>
                  </a:cubicBezTo>
                  <a:cubicBezTo>
                    <a:pt x="62" y="12"/>
                    <a:pt x="62" y="12"/>
                    <a:pt x="62" y="12"/>
                  </a:cubicBezTo>
                  <a:cubicBezTo>
                    <a:pt x="62" y="5"/>
                    <a:pt x="67" y="0"/>
                    <a:pt x="74" y="0"/>
                  </a:cubicBezTo>
                  <a:cubicBezTo>
                    <a:pt x="83" y="0"/>
                    <a:pt x="83" y="0"/>
                    <a:pt x="83" y="0"/>
                  </a:cubicBezTo>
                  <a:cubicBezTo>
                    <a:pt x="89" y="0"/>
                    <a:pt x="94" y="5"/>
                    <a:pt x="94" y="12"/>
                  </a:cubicBezTo>
                  <a:cubicBezTo>
                    <a:pt x="94" y="19"/>
                    <a:pt x="94" y="19"/>
                    <a:pt x="94" y="19"/>
                  </a:cubicBezTo>
                  <a:cubicBezTo>
                    <a:pt x="99" y="21"/>
                    <a:pt x="104" y="23"/>
                    <a:pt x="109" y="25"/>
                  </a:cubicBezTo>
                  <a:cubicBezTo>
                    <a:pt x="114" y="20"/>
                    <a:pt x="114" y="20"/>
                    <a:pt x="114" y="20"/>
                  </a:cubicBezTo>
                  <a:cubicBezTo>
                    <a:pt x="116" y="18"/>
                    <a:pt x="119" y="16"/>
                    <a:pt x="122" y="16"/>
                  </a:cubicBezTo>
                  <a:cubicBezTo>
                    <a:pt x="125" y="16"/>
                    <a:pt x="128" y="18"/>
                    <a:pt x="130" y="20"/>
                  </a:cubicBezTo>
                  <a:cubicBezTo>
                    <a:pt x="137" y="26"/>
                    <a:pt x="137" y="26"/>
                    <a:pt x="137" y="26"/>
                  </a:cubicBezTo>
                  <a:cubicBezTo>
                    <a:pt x="141" y="31"/>
                    <a:pt x="141" y="38"/>
                    <a:pt x="137" y="43"/>
                  </a:cubicBezTo>
                  <a:cubicBezTo>
                    <a:pt x="131" y="48"/>
                    <a:pt x="131" y="48"/>
                    <a:pt x="131" y="48"/>
                  </a:cubicBezTo>
                  <a:cubicBezTo>
                    <a:pt x="134" y="53"/>
                    <a:pt x="136" y="57"/>
                    <a:pt x="137" y="62"/>
                  </a:cubicBezTo>
                  <a:cubicBezTo>
                    <a:pt x="145" y="62"/>
                    <a:pt x="145" y="62"/>
                    <a:pt x="145" y="62"/>
                  </a:cubicBezTo>
                  <a:cubicBezTo>
                    <a:pt x="151" y="62"/>
                    <a:pt x="157" y="68"/>
                    <a:pt x="157" y="74"/>
                  </a:cubicBezTo>
                  <a:cubicBezTo>
                    <a:pt x="157" y="83"/>
                    <a:pt x="157" y="83"/>
                    <a:pt x="157" y="83"/>
                  </a:cubicBezTo>
                  <a:cubicBezTo>
                    <a:pt x="157" y="89"/>
                    <a:pt x="151" y="94"/>
                    <a:pt x="145" y="94"/>
                  </a:cubicBezTo>
                  <a:cubicBezTo>
                    <a:pt x="137" y="94"/>
                    <a:pt x="137" y="94"/>
                    <a:pt x="137" y="94"/>
                  </a:cubicBezTo>
                  <a:cubicBezTo>
                    <a:pt x="136" y="99"/>
                    <a:pt x="134" y="104"/>
                    <a:pt x="131" y="109"/>
                  </a:cubicBezTo>
                  <a:cubicBezTo>
                    <a:pt x="137" y="114"/>
                    <a:pt x="137" y="114"/>
                    <a:pt x="137" y="114"/>
                  </a:cubicBezTo>
                  <a:cubicBezTo>
                    <a:pt x="141" y="119"/>
                    <a:pt x="141" y="126"/>
                    <a:pt x="137" y="131"/>
                  </a:cubicBezTo>
                  <a:cubicBezTo>
                    <a:pt x="130" y="137"/>
                    <a:pt x="130" y="137"/>
                    <a:pt x="130" y="137"/>
                  </a:cubicBezTo>
                  <a:cubicBezTo>
                    <a:pt x="128" y="139"/>
                    <a:pt x="125" y="140"/>
                    <a:pt x="122" y="140"/>
                  </a:cubicBezTo>
                  <a:cubicBezTo>
                    <a:pt x="119" y="140"/>
                    <a:pt x="116" y="139"/>
                    <a:pt x="114" y="137"/>
                  </a:cubicBezTo>
                  <a:cubicBezTo>
                    <a:pt x="109" y="132"/>
                    <a:pt x="109" y="132"/>
                    <a:pt x="109" y="132"/>
                  </a:cubicBezTo>
                  <a:cubicBezTo>
                    <a:pt x="104" y="134"/>
                    <a:pt x="99" y="136"/>
                    <a:pt x="94" y="137"/>
                  </a:cubicBezTo>
                  <a:cubicBezTo>
                    <a:pt x="94" y="145"/>
                    <a:pt x="94" y="145"/>
                    <a:pt x="94" y="145"/>
                  </a:cubicBezTo>
                  <a:cubicBezTo>
                    <a:pt x="94" y="152"/>
                    <a:pt x="89" y="157"/>
                    <a:pt x="83" y="157"/>
                  </a:cubicBezTo>
                  <a:close/>
                  <a:moveTo>
                    <a:pt x="49" y="126"/>
                  </a:moveTo>
                  <a:cubicBezTo>
                    <a:pt x="54" y="129"/>
                    <a:pt x="59" y="132"/>
                    <a:pt x="65" y="133"/>
                  </a:cubicBezTo>
                  <a:cubicBezTo>
                    <a:pt x="66" y="133"/>
                    <a:pt x="67" y="134"/>
                    <a:pt x="67" y="136"/>
                  </a:cubicBezTo>
                  <a:cubicBezTo>
                    <a:pt x="67" y="145"/>
                    <a:pt x="67" y="145"/>
                    <a:pt x="67" y="145"/>
                  </a:cubicBezTo>
                  <a:cubicBezTo>
                    <a:pt x="67" y="149"/>
                    <a:pt x="70" y="152"/>
                    <a:pt x="74" y="152"/>
                  </a:cubicBezTo>
                  <a:cubicBezTo>
                    <a:pt x="83" y="152"/>
                    <a:pt x="83" y="152"/>
                    <a:pt x="83" y="152"/>
                  </a:cubicBezTo>
                  <a:cubicBezTo>
                    <a:pt x="86" y="152"/>
                    <a:pt x="89" y="149"/>
                    <a:pt x="89" y="145"/>
                  </a:cubicBezTo>
                  <a:cubicBezTo>
                    <a:pt x="89" y="136"/>
                    <a:pt x="89" y="136"/>
                    <a:pt x="89" y="136"/>
                  </a:cubicBezTo>
                  <a:cubicBezTo>
                    <a:pt x="89" y="134"/>
                    <a:pt x="90" y="133"/>
                    <a:pt x="91" y="133"/>
                  </a:cubicBezTo>
                  <a:cubicBezTo>
                    <a:pt x="97" y="132"/>
                    <a:pt x="103" y="129"/>
                    <a:pt x="108" y="126"/>
                  </a:cubicBezTo>
                  <a:cubicBezTo>
                    <a:pt x="109" y="126"/>
                    <a:pt x="110" y="126"/>
                    <a:pt x="111" y="127"/>
                  </a:cubicBezTo>
                  <a:cubicBezTo>
                    <a:pt x="118" y="134"/>
                    <a:pt x="118" y="134"/>
                    <a:pt x="118" y="134"/>
                  </a:cubicBezTo>
                  <a:cubicBezTo>
                    <a:pt x="119" y="135"/>
                    <a:pt x="121" y="135"/>
                    <a:pt x="122" y="135"/>
                  </a:cubicBezTo>
                  <a:cubicBezTo>
                    <a:pt x="124" y="135"/>
                    <a:pt x="126" y="135"/>
                    <a:pt x="127" y="134"/>
                  </a:cubicBezTo>
                  <a:cubicBezTo>
                    <a:pt x="133" y="127"/>
                    <a:pt x="133" y="127"/>
                    <a:pt x="133" y="127"/>
                  </a:cubicBezTo>
                  <a:cubicBezTo>
                    <a:pt x="136" y="125"/>
                    <a:pt x="136" y="120"/>
                    <a:pt x="133" y="118"/>
                  </a:cubicBezTo>
                  <a:cubicBezTo>
                    <a:pt x="127" y="111"/>
                    <a:pt x="127" y="111"/>
                    <a:pt x="127" y="111"/>
                  </a:cubicBezTo>
                  <a:cubicBezTo>
                    <a:pt x="126" y="110"/>
                    <a:pt x="126" y="109"/>
                    <a:pt x="126" y="108"/>
                  </a:cubicBezTo>
                  <a:cubicBezTo>
                    <a:pt x="126" y="108"/>
                    <a:pt x="126" y="108"/>
                    <a:pt x="126" y="108"/>
                  </a:cubicBezTo>
                  <a:cubicBezTo>
                    <a:pt x="129" y="103"/>
                    <a:pt x="132" y="97"/>
                    <a:pt x="133" y="91"/>
                  </a:cubicBezTo>
                  <a:cubicBezTo>
                    <a:pt x="133" y="90"/>
                    <a:pt x="134" y="90"/>
                    <a:pt x="135" y="90"/>
                  </a:cubicBezTo>
                  <a:cubicBezTo>
                    <a:pt x="145" y="90"/>
                    <a:pt x="145" y="90"/>
                    <a:pt x="145" y="90"/>
                  </a:cubicBezTo>
                  <a:cubicBezTo>
                    <a:pt x="149" y="90"/>
                    <a:pt x="152" y="87"/>
                    <a:pt x="152" y="83"/>
                  </a:cubicBezTo>
                  <a:cubicBezTo>
                    <a:pt x="152" y="74"/>
                    <a:pt x="152" y="74"/>
                    <a:pt x="152" y="74"/>
                  </a:cubicBezTo>
                  <a:cubicBezTo>
                    <a:pt x="152" y="70"/>
                    <a:pt x="149" y="67"/>
                    <a:pt x="145" y="67"/>
                  </a:cubicBezTo>
                  <a:cubicBezTo>
                    <a:pt x="135" y="67"/>
                    <a:pt x="135" y="67"/>
                    <a:pt x="135" y="67"/>
                  </a:cubicBezTo>
                  <a:cubicBezTo>
                    <a:pt x="134" y="67"/>
                    <a:pt x="133" y="66"/>
                    <a:pt x="133" y="65"/>
                  </a:cubicBezTo>
                  <a:cubicBezTo>
                    <a:pt x="132" y="60"/>
                    <a:pt x="129" y="54"/>
                    <a:pt x="126" y="49"/>
                  </a:cubicBezTo>
                  <a:cubicBezTo>
                    <a:pt x="126" y="48"/>
                    <a:pt x="126" y="47"/>
                    <a:pt x="127" y="46"/>
                  </a:cubicBezTo>
                  <a:cubicBezTo>
                    <a:pt x="133" y="39"/>
                    <a:pt x="133" y="39"/>
                    <a:pt x="133" y="39"/>
                  </a:cubicBezTo>
                  <a:cubicBezTo>
                    <a:pt x="136" y="36"/>
                    <a:pt x="136" y="32"/>
                    <a:pt x="133" y="30"/>
                  </a:cubicBezTo>
                  <a:cubicBezTo>
                    <a:pt x="127" y="23"/>
                    <a:pt x="127" y="23"/>
                    <a:pt x="127" y="23"/>
                  </a:cubicBezTo>
                  <a:cubicBezTo>
                    <a:pt x="126" y="22"/>
                    <a:pt x="124" y="21"/>
                    <a:pt x="122" y="21"/>
                  </a:cubicBezTo>
                  <a:cubicBezTo>
                    <a:pt x="121" y="21"/>
                    <a:pt x="119" y="22"/>
                    <a:pt x="118" y="23"/>
                  </a:cubicBezTo>
                  <a:cubicBezTo>
                    <a:pt x="111" y="30"/>
                    <a:pt x="111" y="30"/>
                    <a:pt x="111" y="30"/>
                  </a:cubicBezTo>
                  <a:cubicBezTo>
                    <a:pt x="110" y="31"/>
                    <a:pt x="109" y="31"/>
                    <a:pt x="108" y="30"/>
                  </a:cubicBezTo>
                  <a:cubicBezTo>
                    <a:pt x="103" y="27"/>
                    <a:pt x="97" y="25"/>
                    <a:pt x="91" y="24"/>
                  </a:cubicBezTo>
                  <a:cubicBezTo>
                    <a:pt x="90" y="23"/>
                    <a:pt x="89" y="22"/>
                    <a:pt x="89" y="21"/>
                  </a:cubicBezTo>
                  <a:cubicBezTo>
                    <a:pt x="89" y="12"/>
                    <a:pt x="89" y="12"/>
                    <a:pt x="89" y="12"/>
                  </a:cubicBezTo>
                  <a:cubicBezTo>
                    <a:pt x="89" y="8"/>
                    <a:pt x="86" y="5"/>
                    <a:pt x="83" y="5"/>
                  </a:cubicBezTo>
                  <a:cubicBezTo>
                    <a:pt x="74" y="5"/>
                    <a:pt x="74" y="5"/>
                    <a:pt x="74" y="5"/>
                  </a:cubicBezTo>
                  <a:cubicBezTo>
                    <a:pt x="70" y="5"/>
                    <a:pt x="67" y="8"/>
                    <a:pt x="67" y="12"/>
                  </a:cubicBezTo>
                  <a:cubicBezTo>
                    <a:pt x="67" y="21"/>
                    <a:pt x="67" y="21"/>
                    <a:pt x="67" y="21"/>
                  </a:cubicBezTo>
                  <a:cubicBezTo>
                    <a:pt x="67" y="22"/>
                    <a:pt x="66" y="23"/>
                    <a:pt x="65" y="24"/>
                  </a:cubicBezTo>
                  <a:cubicBezTo>
                    <a:pt x="59" y="25"/>
                    <a:pt x="54" y="27"/>
                    <a:pt x="49" y="30"/>
                  </a:cubicBezTo>
                  <a:cubicBezTo>
                    <a:pt x="48" y="31"/>
                    <a:pt x="46" y="31"/>
                    <a:pt x="46" y="30"/>
                  </a:cubicBezTo>
                  <a:cubicBezTo>
                    <a:pt x="39" y="23"/>
                    <a:pt x="39" y="23"/>
                    <a:pt x="39" y="23"/>
                  </a:cubicBezTo>
                  <a:cubicBezTo>
                    <a:pt x="36" y="21"/>
                    <a:pt x="32" y="21"/>
                    <a:pt x="29" y="23"/>
                  </a:cubicBezTo>
                  <a:cubicBezTo>
                    <a:pt x="23" y="30"/>
                    <a:pt x="23" y="30"/>
                    <a:pt x="23" y="30"/>
                  </a:cubicBezTo>
                  <a:cubicBezTo>
                    <a:pt x="20" y="32"/>
                    <a:pt x="20" y="36"/>
                    <a:pt x="23" y="39"/>
                  </a:cubicBezTo>
                  <a:cubicBezTo>
                    <a:pt x="30" y="46"/>
                    <a:pt x="30" y="46"/>
                    <a:pt x="30" y="46"/>
                  </a:cubicBezTo>
                  <a:cubicBezTo>
                    <a:pt x="31" y="47"/>
                    <a:pt x="31" y="48"/>
                    <a:pt x="30" y="49"/>
                  </a:cubicBezTo>
                  <a:cubicBezTo>
                    <a:pt x="27" y="54"/>
                    <a:pt x="25" y="60"/>
                    <a:pt x="23" y="65"/>
                  </a:cubicBezTo>
                  <a:cubicBezTo>
                    <a:pt x="23" y="66"/>
                    <a:pt x="22" y="67"/>
                    <a:pt x="21" y="67"/>
                  </a:cubicBezTo>
                  <a:cubicBezTo>
                    <a:pt x="11" y="67"/>
                    <a:pt x="11" y="67"/>
                    <a:pt x="11" y="67"/>
                  </a:cubicBezTo>
                  <a:cubicBezTo>
                    <a:pt x="8" y="67"/>
                    <a:pt x="5" y="70"/>
                    <a:pt x="5" y="74"/>
                  </a:cubicBezTo>
                  <a:cubicBezTo>
                    <a:pt x="5" y="83"/>
                    <a:pt x="5" y="83"/>
                    <a:pt x="5" y="83"/>
                  </a:cubicBezTo>
                  <a:cubicBezTo>
                    <a:pt x="5" y="87"/>
                    <a:pt x="8" y="90"/>
                    <a:pt x="11" y="90"/>
                  </a:cubicBezTo>
                  <a:cubicBezTo>
                    <a:pt x="21" y="90"/>
                    <a:pt x="21" y="90"/>
                    <a:pt x="21" y="90"/>
                  </a:cubicBezTo>
                  <a:cubicBezTo>
                    <a:pt x="22" y="90"/>
                    <a:pt x="23" y="90"/>
                    <a:pt x="23" y="91"/>
                  </a:cubicBezTo>
                  <a:cubicBezTo>
                    <a:pt x="25" y="97"/>
                    <a:pt x="27" y="103"/>
                    <a:pt x="30" y="108"/>
                  </a:cubicBezTo>
                  <a:cubicBezTo>
                    <a:pt x="31" y="109"/>
                    <a:pt x="31" y="110"/>
                    <a:pt x="30" y="111"/>
                  </a:cubicBezTo>
                  <a:cubicBezTo>
                    <a:pt x="23" y="118"/>
                    <a:pt x="23" y="118"/>
                    <a:pt x="23" y="118"/>
                  </a:cubicBezTo>
                  <a:cubicBezTo>
                    <a:pt x="20" y="120"/>
                    <a:pt x="20" y="125"/>
                    <a:pt x="23" y="127"/>
                  </a:cubicBezTo>
                  <a:cubicBezTo>
                    <a:pt x="29" y="134"/>
                    <a:pt x="29" y="134"/>
                    <a:pt x="29" y="134"/>
                  </a:cubicBezTo>
                  <a:cubicBezTo>
                    <a:pt x="32" y="136"/>
                    <a:pt x="36" y="136"/>
                    <a:pt x="39" y="134"/>
                  </a:cubicBezTo>
                  <a:cubicBezTo>
                    <a:pt x="46" y="127"/>
                    <a:pt x="46" y="127"/>
                    <a:pt x="46" y="127"/>
                  </a:cubicBezTo>
                  <a:cubicBezTo>
                    <a:pt x="46" y="126"/>
                    <a:pt x="47" y="126"/>
                    <a:pt x="49" y="126"/>
                  </a:cubicBezTo>
                  <a:cubicBezTo>
                    <a:pt x="49" y="126"/>
                    <a:pt x="49" y="126"/>
                    <a:pt x="49" y="1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27" name="Freeform 424">
              <a:extLst>
                <a:ext uri="{FF2B5EF4-FFF2-40B4-BE49-F238E27FC236}">
                  <a16:creationId xmlns:a16="http://schemas.microsoft.com/office/drawing/2014/main" id="{C52F05B5-9009-0015-19BD-0792E3411911}"/>
                </a:ext>
              </a:extLst>
            </p:cNvPr>
            <p:cNvSpPr>
              <a:spLocks/>
            </p:cNvSpPr>
            <p:nvPr/>
          </p:nvSpPr>
          <p:spPr bwMode="auto">
            <a:xfrm>
              <a:off x="-450845" y="3003560"/>
              <a:ext cx="93662" cy="142876"/>
            </a:xfrm>
            <a:custGeom>
              <a:avLst/>
              <a:gdLst>
                <a:gd name="T0" fmla="*/ 21 w 42"/>
                <a:gd name="T1" fmla="*/ 62 h 63"/>
                <a:gd name="T2" fmla="*/ 1 w 42"/>
                <a:gd name="T3" fmla="*/ 52 h 63"/>
                <a:gd name="T4" fmla="*/ 2 w 42"/>
                <a:gd name="T5" fmla="*/ 49 h 63"/>
                <a:gd name="T6" fmla="*/ 5 w 42"/>
                <a:gd name="T7" fmla="*/ 49 h 63"/>
                <a:gd name="T8" fmla="*/ 31 w 42"/>
                <a:gd name="T9" fmla="*/ 55 h 63"/>
                <a:gd name="T10" fmla="*/ 31 w 42"/>
                <a:gd name="T11" fmla="*/ 55 h 63"/>
                <a:gd name="T12" fmla="*/ 37 w 42"/>
                <a:gd name="T13" fmla="*/ 45 h 63"/>
                <a:gd name="T14" fmla="*/ 28 w 42"/>
                <a:gd name="T15" fmla="*/ 34 h 63"/>
                <a:gd name="T16" fmla="*/ 13 w 42"/>
                <a:gd name="T17" fmla="*/ 30 h 63"/>
                <a:gd name="T18" fmla="*/ 1 w 42"/>
                <a:gd name="T19" fmla="*/ 15 h 63"/>
                <a:gd name="T20" fmla="*/ 6 w 42"/>
                <a:gd name="T21" fmla="*/ 4 h 63"/>
                <a:gd name="T22" fmla="*/ 22 w 42"/>
                <a:gd name="T23" fmla="*/ 0 h 63"/>
                <a:gd name="T24" fmla="*/ 42 w 42"/>
                <a:gd name="T25" fmla="*/ 13 h 63"/>
                <a:gd name="T26" fmla="*/ 40 w 42"/>
                <a:gd name="T27" fmla="*/ 16 h 63"/>
                <a:gd name="T28" fmla="*/ 37 w 42"/>
                <a:gd name="T29" fmla="*/ 15 h 63"/>
                <a:gd name="T30" fmla="*/ 22 w 42"/>
                <a:gd name="T31" fmla="*/ 5 h 63"/>
                <a:gd name="T32" fmla="*/ 9 w 42"/>
                <a:gd name="T33" fmla="*/ 8 h 63"/>
                <a:gd name="T34" fmla="*/ 6 w 42"/>
                <a:gd name="T35" fmla="*/ 15 h 63"/>
                <a:gd name="T36" fmla="*/ 14 w 42"/>
                <a:gd name="T37" fmla="*/ 25 h 63"/>
                <a:gd name="T38" fmla="*/ 29 w 42"/>
                <a:gd name="T39" fmla="*/ 29 h 63"/>
                <a:gd name="T40" fmla="*/ 42 w 42"/>
                <a:gd name="T41" fmla="*/ 44 h 63"/>
                <a:gd name="T42" fmla="*/ 33 w 42"/>
                <a:gd name="T43" fmla="*/ 60 h 63"/>
                <a:gd name="T44" fmla="*/ 21 w 42"/>
                <a:gd name="T4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63">
                  <a:moveTo>
                    <a:pt x="21" y="62"/>
                  </a:moveTo>
                  <a:cubicBezTo>
                    <a:pt x="14" y="62"/>
                    <a:pt x="7" y="60"/>
                    <a:pt x="1" y="52"/>
                  </a:cubicBezTo>
                  <a:cubicBezTo>
                    <a:pt x="0" y="51"/>
                    <a:pt x="1" y="50"/>
                    <a:pt x="2" y="49"/>
                  </a:cubicBezTo>
                  <a:cubicBezTo>
                    <a:pt x="3" y="48"/>
                    <a:pt x="4" y="48"/>
                    <a:pt x="5" y="49"/>
                  </a:cubicBezTo>
                  <a:cubicBezTo>
                    <a:pt x="15" y="63"/>
                    <a:pt x="30" y="55"/>
                    <a:pt x="31" y="55"/>
                  </a:cubicBezTo>
                  <a:cubicBezTo>
                    <a:pt x="31" y="55"/>
                    <a:pt x="31" y="55"/>
                    <a:pt x="31" y="55"/>
                  </a:cubicBezTo>
                  <a:cubicBezTo>
                    <a:pt x="31" y="55"/>
                    <a:pt x="37" y="52"/>
                    <a:pt x="37" y="45"/>
                  </a:cubicBezTo>
                  <a:cubicBezTo>
                    <a:pt x="36" y="37"/>
                    <a:pt x="28" y="34"/>
                    <a:pt x="28" y="34"/>
                  </a:cubicBezTo>
                  <a:cubicBezTo>
                    <a:pt x="28" y="34"/>
                    <a:pt x="20" y="32"/>
                    <a:pt x="13" y="30"/>
                  </a:cubicBezTo>
                  <a:cubicBezTo>
                    <a:pt x="5" y="27"/>
                    <a:pt x="1" y="22"/>
                    <a:pt x="1" y="15"/>
                  </a:cubicBezTo>
                  <a:cubicBezTo>
                    <a:pt x="1" y="11"/>
                    <a:pt x="3" y="7"/>
                    <a:pt x="6" y="4"/>
                  </a:cubicBezTo>
                  <a:cubicBezTo>
                    <a:pt x="9" y="1"/>
                    <a:pt x="15" y="0"/>
                    <a:pt x="22" y="0"/>
                  </a:cubicBezTo>
                  <a:cubicBezTo>
                    <a:pt x="34" y="0"/>
                    <a:pt x="40" y="9"/>
                    <a:pt x="42" y="13"/>
                  </a:cubicBezTo>
                  <a:cubicBezTo>
                    <a:pt x="42" y="15"/>
                    <a:pt x="41" y="16"/>
                    <a:pt x="40" y="16"/>
                  </a:cubicBezTo>
                  <a:cubicBezTo>
                    <a:pt x="39" y="17"/>
                    <a:pt x="37" y="16"/>
                    <a:pt x="37" y="15"/>
                  </a:cubicBezTo>
                  <a:cubicBezTo>
                    <a:pt x="37" y="14"/>
                    <a:pt x="34" y="5"/>
                    <a:pt x="22" y="5"/>
                  </a:cubicBezTo>
                  <a:cubicBezTo>
                    <a:pt x="16" y="5"/>
                    <a:pt x="12" y="6"/>
                    <a:pt x="9" y="8"/>
                  </a:cubicBezTo>
                  <a:cubicBezTo>
                    <a:pt x="7" y="10"/>
                    <a:pt x="6" y="12"/>
                    <a:pt x="6" y="15"/>
                  </a:cubicBezTo>
                  <a:cubicBezTo>
                    <a:pt x="6" y="20"/>
                    <a:pt x="9" y="23"/>
                    <a:pt x="14" y="25"/>
                  </a:cubicBezTo>
                  <a:cubicBezTo>
                    <a:pt x="22" y="27"/>
                    <a:pt x="29" y="29"/>
                    <a:pt x="29" y="29"/>
                  </a:cubicBezTo>
                  <a:cubicBezTo>
                    <a:pt x="30" y="30"/>
                    <a:pt x="40" y="33"/>
                    <a:pt x="42" y="44"/>
                  </a:cubicBezTo>
                  <a:cubicBezTo>
                    <a:pt x="42" y="53"/>
                    <a:pt x="36" y="58"/>
                    <a:pt x="33" y="60"/>
                  </a:cubicBezTo>
                  <a:cubicBezTo>
                    <a:pt x="32" y="60"/>
                    <a:pt x="27" y="62"/>
                    <a:pt x="21"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28" name="Freeform 425">
              <a:extLst>
                <a:ext uri="{FF2B5EF4-FFF2-40B4-BE49-F238E27FC236}">
                  <a16:creationId xmlns:a16="http://schemas.microsoft.com/office/drawing/2014/main" id="{52A14256-038D-472C-0223-2093E20CD4FD}"/>
                </a:ext>
              </a:extLst>
            </p:cNvPr>
            <p:cNvSpPr>
              <a:spLocks/>
            </p:cNvSpPr>
            <p:nvPr/>
          </p:nvSpPr>
          <p:spPr bwMode="auto">
            <a:xfrm>
              <a:off x="-407980" y="2976571"/>
              <a:ext cx="11113" cy="38100"/>
            </a:xfrm>
            <a:custGeom>
              <a:avLst/>
              <a:gdLst>
                <a:gd name="T0" fmla="*/ 3 w 5"/>
                <a:gd name="T1" fmla="*/ 17 h 17"/>
                <a:gd name="T2" fmla="*/ 0 w 5"/>
                <a:gd name="T3" fmla="*/ 14 h 17"/>
                <a:gd name="T4" fmla="*/ 0 w 5"/>
                <a:gd name="T5" fmla="*/ 2 h 17"/>
                <a:gd name="T6" fmla="*/ 3 w 5"/>
                <a:gd name="T7" fmla="*/ 0 h 17"/>
                <a:gd name="T8" fmla="*/ 5 w 5"/>
                <a:gd name="T9" fmla="*/ 2 h 17"/>
                <a:gd name="T10" fmla="*/ 5 w 5"/>
                <a:gd name="T11" fmla="*/ 14 h 17"/>
                <a:gd name="T12" fmla="*/ 3 w 5"/>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5" h="17">
                  <a:moveTo>
                    <a:pt x="3" y="17"/>
                  </a:moveTo>
                  <a:cubicBezTo>
                    <a:pt x="1" y="17"/>
                    <a:pt x="0" y="15"/>
                    <a:pt x="0" y="14"/>
                  </a:cubicBezTo>
                  <a:cubicBezTo>
                    <a:pt x="0" y="2"/>
                    <a:pt x="0" y="2"/>
                    <a:pt x="0" y="2"/>
                  </a:cubicBezTo>
                  <a:cubicBezTo>
                    <a:pt x="0" y="1"/>
                    <a:pt x="1" y="0"/>
                    <a:pt x="3" y="0"/>
                  </a:cubicBezTo>
                  <a:cubicBezTo>
                    <a:pt x="4" y="0"/>
                    <a:pt x="5" y="1"/>
                    <a:pt x="5" y="2"/>
                  </a:cubicBezTo>
                  <a:cubicBezTo>
                    <a:pt x="5" y="14"/>
                    <a:pt x="5" y="14"/>
                    <a:pt x="5" y="14"/>
                  </a:cubicBezTo>
                  <a:cubicBezTo>
                    <a:pt x="5" y="15"/>
                    <a:pt x="4" y="17"/>
                    <a:pt x="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29" name="Freeform 426">
              <a:extLst>
                <a:ext uri="{FF2B5EF4-FFF2-40B4-BE49-F238E27FC236}">
                  <a16:creationId xmlns:a16="http://schemas.microsoft.com/office/drawing/2014/main" id="{B6CB00C6-73DE-0357-F519-2CD1020B770B}"/>
                </a:ext>
              </a:extLst>
            </p:cNvPr>
            <p:cNvSpPr>
              <a:spLocks/>
            </p:cNvSpPr>
            <p:nvPr/>
          </p:nvSpPr>
          <p:spPr bwMode="auto">
            <a:xfrm>
              <a:off x="-407988" y="3135313"/>
              <a:ext cx="11113" cy="38100"/>
            </a:xfrm>
            <a:custGeom>
              <a:avLst/>
              <a:gdLst>
                <a:gd name="T0" fmla="*/ 3 w 5"/>
                <a:gd name="T1" fmla="*/ 17 h 17"/>
                <a:gd name="T2" fmla="*/ 0 w 5"/>
                <a:gd name="T3" fmla="*/ 15 h 17"/>
                <a:gd name="T4" fmla="*/ 0 w 5"/>
                <a:gd name="T5" fmla="*/ 3 h 17"/>
                <a:gd name="T6" fmla="*/ 3 w 5"/>
                <a:gd name="T7" fmla="*/ 0 h 17"/>
                <a:gd name="T8" fmla="*/ 5 w 5"/>
                <a:gd name="T9" fmla="*/ 3 h 17"/>
                <a:gd name="T10" fmla="*/ 5 w 5"/>
                <a:gd name="T11" fmla="*/ 15 h 17"/>
                <a:gd name="T12" fmla="*/ 3 w 5"/>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5" h="17">
                  <a:moveTo>
                    <a:pt x="3" y="17"/>
                  </a:moveTo>
                  <a:cubicBezTo>
                    <a:pt x="1" y="17"/>
                    <a:pt x="0" y="16"/>
                    <a:pt x="0" y="15"/>
                  </a:cubicBezTo>
                  <a:cubicBezTo>
                    <a:pt x="0" y="3"/>
                    <a:pt x="0" y="3"/>
                    <a:pt x="0" y="3"/>
                  </a:cubicBezTo>
                  <a:cubicBezTo>
                    <a:pt x="0" y="1"/>
                    <a:pt x="1" y="0"/>
                    <a:pt x="3" y="0"/>
                  </a:cubicBezTo>
                  <a:cubicBezTo>
                    <a:pt x="4" y="0"/>
                    <a:pt x="5" y="1"/>
                    <a:pt x="5" y="3"/>
                  </a:cubicBezTo>
                  <a:cubicBezTo>
                    <a:pt x="5" y="15"/>
                    <a:pt x="5" y="15"/>
                    <a:pt x="5" y="15"/>
                  </a:cubicBezTo>
                  <a:cubicBezTo>
                    <a:pt x="5" y="16"/>
                    <a:pt x="4" y="17"/>
                    <a:pt x="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30" name="Shape70_20200717_142846">
            <a:extLst>
              <a:ext uri="{FF2B5EF4-FFF2-40B4-BE49-F238E27FC236}">
                <a16:creationId xmlns:a16="http://schemas.microsoft.com/office/drawing/2014/main" id="{E262C925-11C4-24F3-FCF3-DBBBBE5A10D8}"/>
              </a:ext>
            </a:extLst>
          </p:cNvPr>
          <p:cNvGrpSpPr>
            <a:grpSpLocks noChangeAspect="1"/>
          </p:cNvGrpSpPr>
          <p:nvPr/>
        </p:nvGrpSpPr>
        <p:grpSpPr>
          <a:xfrm>
            <a:off x="8455234" y="3856398"/>
            <a:ext cx="503758" cy="556525"/>
            <a:chOff x="-2720976" y="2143125"/>
            <a:chExt cx="333375" cy="368296"/>
          </a:xfrm>
          <a:solidFill>
            <a:schemeClr val="accent1"/>
          </a:solidFill>
        </p:grpSpPr>
        <p:sp>
          <p:nvSpPr>
            <p:cNvPr id="331" name="Freeform 548">
              <a:extLst>
                <a:ext uri="{FF2B5EF4-FFF2-40B4-BE49-F238E27FC236}">
                  <a16:creationId xmlns:a16="http://schemas.microsoft.com/office/drawing/2014/main" id="{73F6A1C8-EBC6-4D4A-7839-4E6A8B3C1EC1}"/>
                </a:ext>
              </a:extLst>
            </p:cNvPr>
            <p:cNvSpPr>
              <a:spLocks noEditPoints="1"/>
            </p:cNvSpPr>
            <p:nvPr/>
          </p:nvSpPr>
          <p:spPr bwMode="auto">
            <a:xfrm>
              <a:off x="-2701926" y="2197096"/>
              <a:ext cx="293688" cy="314325"/>
            </a:xfrm>
            <a:custGeom>
              <a:avLst/>
              <a:gdLst>
                <a:gd name="T0" fmla="*/ 120 w 130"/>
                <a:gd name="T1" fmla="*/ 139 h 139"/>
                <a:gd name="T2" fmla="*/ 10 w 130"/>
                <a:gd name="T3" fmla="*/ 139 h 139"/>
                <a:gd name="T4" fmla="*/ 3 w 130"/>
                <a:gd name="T5" fmla="*/ 135 h 139"/>
                <a:gd name="T6" fmla="*/ 0 w 130"/>
                <a:gd name="T7" fmla="*/ 128 h 139"/>
                <a:gd name="T8" fmla="*/ 17 w 130"/>
                <a:gd name="T9" fmla="*/ 7 h 139"/>
                <a:gd name="T10" fmla="*/ 26 w 130"/>
                <a:gd name="T11" fmla="*/ 0 h 139"/>
                <a:gd name="T12" fmla="*/ 103 w 130"/>
                <a:gd name="T13" fmla="*/ 0 h 139"/>
                <a:gd name="T14" fmla="*/ 112 w 130"/>
                <a:gd name="T15" fmla="*/ 7 h 139"/>
                <a:gd name="T16" fmla="*/ 129 w 130"/>
                <a:gd name="T17" fmla="*/ 128 h 139"/>
                <a:gd name="T18" fmla="*/ 127 w 130"/>
                <a:gd name="T19" fmla="*/ 135 h 139"/>
                <a:gd name="T20" fmla="*/ 120 w 130"/>
                <a:gd name="T21" fmla="*/ 139 h 139"/>
                <a:gd name="T22" fmla="*/ 26 w 130"/>
                <a:gd name="T23" fmla="*/ 5 h 139"/>
                <a:gd name="T24" fmla="*/ 22 w 130"/>
                <a:gd name="T25" fmla="*/ 8 h 139"/>
                <a:gd name="T26" fmla="*/ 5 w 130"/>
                <a:gd name="T27" fmla="*/ 128 h 139"/>
                <a:gd name="T28" fmla="*/ 6 w 130"/>
                <a:gd name="T29" fmla="*/ 132 h 139"/>
                <a:gd name="T30" fmla="*/ 10 w 130"/>
                <a:gd name="T31" fmla="*/ 134 h 139"/>
                <a:gd name="T32" fmla="*/ 120 w 130"/>
                <a:gd name="T33" fmla="*/ 134 h 139"/>
                <a:gd name="T34" fmla="*/ 123 w 130"/>
                <a:gd name="T35" fmla="*/ 132 h 139"/>
                <a:gd name="T36" fmla="*/ 124 w 130"/>
                <a:gd name="T37" fmla="*/ 128 h 139"/>
                <a:gd name="T38" fmla="*/ 107 w 130"/>
                <a:gd name="T39" fmla="*/ 8 h 139"/>
                <a:gd name="T40" fmla="*/ 107 w 130"/>
                <a:gd name="T41" fmla="*/ 8 h 139"/>
                <a:gd name="T42" fmla="*/ 103 w 130"/>
                <a:gd name="T43" fmla="*/ 5 h 139"/>
                <a:gd name="T44" fmla="*/ 26 w 130"/>
                <a:gd name="T45"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39">
                  <a:moveTo>
                    <a:pt x="120" y="139"/>
                  </a:moveTo>
                  <a:cubicBezTo>
                    <a:pt x="10" y="139"/>
                    <a:pt x="10" y="139"/>
                    <a:pt x="10" y="139"/>
                  </a:cubicBezTo>
                  <a:cubicBezTo>
                    <a:pt x="7" y="139"/>
                    <a:pt x="4" y="138"/>
                    <a:pt x="3" y="135"/>
                  </a:cubicBezTo>
                  <a:cubicBezTo>
                    <a:pt x="1" y="133"/>
                    <a:pt x="0" y="131"/>
                    <a:pt x="0" y="128"/>
                  </a:cubicBezTo>
                  <a:cubicBezTo>
                    <a:pt x="17" y="7"/>
                    <a:pt x="17" y="7"/>
                    <a:pt x="17" y="7"/>
                  </a:cubicBezTo>
                  <a:cubicBezTo>
                    <a:pt x="18" y="3"/>
                    <a:pt x="22" y="0"/>
                    <a:pt x="26" y="0"/>
                  </a:cubicBezTo>
                  <a:cubicBezTo>
                    <a:pt x="103" y="0"/>
                    <a:pt x="103" y="0"/>
                    <a:pt x="103" y="0"/>
                  </a:cubicBezTo>
                  <a:cubicBezTo>
                    <a:pt x="108" y="0"/>
                    <a:pt x="112" y="3"/>
                    <a:pt x="112" y="7"/>
                  </a:cubicBezTo>
                  <a:cubicBezTo>
                    <a:pt x="129" y="128"/>
                    <a:pt x="129" y="128"/>
                    <a:pt x="129" y="128"/>
                  </a:cubicBezTo>
                  <a:cubicBezTo>
                    <a:pt x="130" y="131"/>
                    <a:pt x="129" y="133"/>
                    <a:pt x="127" y="135"/>
                  </a:cubicBezTo>
                  <a:cubicBezTo>
                    <a:pt x="125" y="138"/>
                    <a:pt x="123" y="139"/>
                    <a:pt x="120" y="139"/>
                  </a:cubicBezTo>
                  <a:close/>
                  <a:moveTo>
                    <a:pt x="26" y="5"/>
                  </a:moveTo>
                  <a:cubicBezTo>
                    <a:pt x="24" y="5"/>
                    <a:pt x="22" y="7"/>
                    <a:pt x="22" y="8"/>
                  </a:cubicBezTo>
                  <a:cubicBezTo>
                    <a:pt x="5" y="128"/>
                    <a:pt x="5" y="128"/>
                    <a:pt x="5" y="128"/>
                  </a:cubicBezTo>
                  <a:cubicBezTo>
                    <a:pt x="5" y="130"/>
                    <a:pt x="5" y="131"/>
                    <a:pt x="6" y="132"/>
                  </a:cubicBezTo>
                  <a:cubicBezTo>
                    <a:pt x="7" y="133"/>
                    <a:pt x="9" y="134"/>
                    <a:pt x="10" y="134"/>
                  </a:cubicBezTo>
                  <a:cubicBezTo>
                    <a:pt x="120" y="134"/>
                    <a:pt x="120" y="134"/>
                    <a:pt x="120" y="134"/>
                  </a:cubicBezTo>
                  <a:cubicBezTo>
                    <a:pt x="121" y="134"/>
                    <a:pt x="122" y="133"/>
                    <a:pt x="123" y="132"/>
                  </a:cubicBezTo>
                  <a:cubicBezTo>
                    <a:pt x="124" y="131"/>
                    <a:pt x="125" y="130"/>
                    <a:pt x="124" y="128"/>
                  </a:cubicBezTo>
                  <a:cubicBezTo>
                    <a:pt x="107" y="8"/>
                    <a:pt x="107" y="8"/>
                    <a:pt x="107" y="8"/>
                  </a:cubicBezTo>
                  <a:cubicBezTo>
                    <a:pt x="107" y="8"/>
                    <a:pt x="107" y="8"/>
                    <a:pt x="107" y="8"/>
                  </a:cubicBezTo>
                  <a:cubicBezTo>
                    <a:pt x="107" y="7"/>
                    <a:pt x="106" y="5"/>
                    <a:pt x="103" y="5"/>
                  </a:cubicBezTo>
                  <a:lnTo>
                    <a:pt x="26" y="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32" name="Freeform 549">
              <a:extLst>
                <a:ext uri="{FF2B5EF4-FFF2-40B4-BE49-F238E27FC236}">
                  <a16:creationId xmlns:a16="http://schemas.microsoft.com/office/drawing/2014/main" id="{FB145732-E90C-E1A7-09A0-CFA724CC9C6B}"/>
                </a:ext>
              </a:extLst>
            </p:cNvPr>
            <p:cNvSpPr>
              <a:spLocks noEditPoints="1"/>
            </p:cNvSpPr>
            <p:nvPr/>
          </p:nvSpPr>
          <p:spPr bwMode="auto">
            <a:xfrm>
              <a:off x="-2659063" y="2197096"/>
              <a:ext cx="79375" cy="314325"/>
            </a:xfrm>
            <a:custGeom>
              <a:avLst/>
              <a:gdLst>
                <a:gd name="T0" fmla="*/ 27 w 35"/>
                <a:gd name="T1" fmla="*/ 139 h 139"/>
                <a:gd name="T2" fmla="*/ 2 w 35"/>
                <a:gd name="T3" fmla="*/ 139 h 139"/>
                <a:gd name="T4" fmla="*/ 0 w 35"/>
                <a:gd name="T5" fmla="*/ 138 h 139"/>
                <a:gd name="T6" fmla="*/ 0 w 35"/>
                <a:gd name="T7" fmla="*/ 136 h 139"/>
                <a:gd name="T8" fmla="*/ 13 w 35"/>
                <a:gd name="T9" fmla="*/ 3 h 139"/>
                <a:gd name="T10" fmla="*/ 15 w 35"/>
                <a:gd name="T11" fmla="*/ 0 h 139"/>
                <a:gd name="T12" fmla="*/ 33 w 35"/>
                <a:gd name="T13" fmla="*/ 0 h 139"/>
                <a:gd name="T14" fmla="*/ 35 w 35"/>
                <a:gd name="T15" fmla="*/ 1 h 139"/>
                <a:gd name="T16" fmla="*/ 35 w 35"/>
                <a:gd name="T17" fmla="*/ 3 h 139"/>
                <a:gd name="T18" fmla="*/ 30 w 35"/>
                <a:gd name="T19" fmla="*/ 136 h 139"/>
                <a:gd name="T20" fmla="*/ 27 w 35"/>
                <a:gd name="T21" fmla="*/ 139 h 139"/>
                <a:gd name="T22" fmla="*/ 5 w 35"/>
                <a:gd name="T23" fmla="*/ 134 h 139"/>
                <a:gd name="T24" fmla="*/ 25 w 35"/>
                <a:gd name="T25" fmla="*/ 134 h 139"/>
                <a:gd name="T26" fmla="*/ 30 w 35"/>
                <a:gd name="T27" fmla="*/ 5 h 139"/>
                <a:gd name="T28" fmla="*/ 17 w 35"/>
                <a:gd name="T29" fmla="*/ 5 h 139"/>
                <a:gd name="T30" fmla="*/ 5 w 35"/>
                <a:gd name="T31" fmla="*/ 13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39">
                  <a:moveTo>
                    <a:pt x="27" y="139"/>
                  </a:moveTo>
                  <a:cubicBezTo>
                    <a:pt x="2" y="139"/>
                    <a:pt x="2" y="139"/>
                    <a:pt x="2" y="139"/>
                  </a:cubicBezTo>
                  <a:cubicBezTo>
                    <a:pt x="2" y="139"/>
                    <a:pt x="1" y="138"/>
                    <a:pt x="0" y="138"/>
                  </a:cubicBezTo>
                  <a:cubicBezTo>
                    <a:pt x="0" y="137"/>
                    <a:pt x="0" y="137"/>
                    <a:pt x="0" y="136"/>
                  </a:cubicBezTo>
                  <a:cubicBezTo>
                    <a:pt x="13" y="3"/>
                    <a:pt x="13" y="3"/>
                    <a:pt x="13" y="3"/>
                  </a:cubicBezTo>
                  <a:cubicBezTo>
                    <a:pt x="13" y="1"/>
                    <a:pt x="14" y="0"/>
                    <a:pt x="15" y="0"/>
                  </a:cubicBezTo>
                  <a:cubicBezTo>
                    <a:pt x="33" y="0"/>
                    <a:pt x="33" y="0"/>
                    <a:pt x="33" y="0"/>
                  </a:cubicBezTo>
                  <a:cubicBezTo>
                    <a:pt x="34" y="0"/>
                    <a:pt x="34" y="1"/>
                    <a:pt x="35" y="1"/>
                  </a:cubicBezTo>
                  <a:cubicBezTo>
                    <a:pt x="35" y="2"/>
                    <a:pt x="35" y="2"/>
                    <a:pt x="35" y="3"/>
                  </a:cubicBezTo>
                  <a:cubicBezTo>
                    <a:pt x="30" y="136"/>
                    <a:pt x="30" y="136"/>
                    <a:pt x="30" y="136"/>
                  </a:cubicBezTo>
                  <a:cubicBezTo>
                    <a:pt x="30" y="138"/>
                    <a:pt x="29" y="139"/>
                    <a:pt x="27" y="139"/>
                  </a:cubicBezTo>
                  <a:close/>
                  <a:moveTo>
                    <a:pt x="5" y="134"/>
                  </a:moveTo>
                  <a:cubicBezTo>
                    <a:pt x="25" y="134"/>
                    <a:pt x="25" y="134"/>
                    <a:pt x="25" y="134"/>
                  </a:cubicBezTo>
                  <a:cubicBezTo>
                    <a:pt x="30" y="5"/>
                    <a:pt x="30" y="5"/>
                    <a:pt x="30" y="5"/>
                  </a:cubicBezTo>
                  <a:cubicBezTo>
                    <a:pt x="17" y="5"/>
                    <a:pt x="17" y="5"/>
                    <a:pt x="17" y="5"/>
                  </a:cubicBezTo>
                  <a:lnTo>
                    <a:pt x="5" y="134"/>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33" name="Freeform 550">
              <a:extLst>
                <a:ext uri="{FF2B5EF4-FFF2-40B4-BE49-F238E27FC236}">
                  <a16:creationId xmlns:a16="http://schemas.microsoft.com/office/drawing/2014/main" id="{3458D160-0DFE-F229-A76A-A65A12C12865}"/>
                </a:ext>
              </a:extLst>
            </p:cNvPr>
            <p:cNvSpPr>
              <a:spLocks noEditPoints="1"/>
            </p:cNvSpPr>
            <p:nvPr/>
          </p:nvSpPr>
          <p:spPr bwMode="auto">
            <a:xfrm>
              <a:off x="-2514601" y="2406646"/>
              <a:ext cx="57150" cy="52388"/>
            </a:xfrm>
            <a:custGeom>
              <a:avLst/>
              <a:gdLst>
                <a:gd name="T0" fmla="*/ 13 w 25"/>
                <a:gd name="T1" fmla="*/ 23 h 23"/>
                <a:gd name="T2" fmla="*/ 0 w 25"/>
                <a:gd name="T3" fmla="*/ 11 h 23"/>
                <a:gd name="T4" fmla="*/ 3 w 25"/>
                <a:gd name="T5" fmla="*/ 4 h 23"/>
                <a:gd name="T6" fmla="*/ 12 w 25"/>
                <a:gd name="T7" fmla="*/ 0 h 23"/>
                <a:gd name="T8" fmla="*/ 25 w 25"/>
                <a:gd name="T9" fmla="*/ 11 h 23"/>
                <a:gd name="T10" fmla="*/ 22 w 25"/>
                <a:gd name="T11" fmla="*/ 19 h 23"/>
                <a:gd name="T12" fmla="*/ 13 w 25"/>
                <a:gd name="T13" fmla="*/ 23 h 23"/>
                <a:gd name="T14" fmla="*/ 12 w 25"/>
                <a:gd name="T15" fmla="*/ 5 h 23"/>
                <a:gd name="T16" fmla="*/ 7 w 25"/>
                <a:gd name="T17" fmla="*/ 7 h 23"/>
                <a:gd name="T18" fmla="*/ 5 w 25"/>
                <a:gd name="T19" fmla="*/ 11 h 23"/>
                <a:gd name="T20" fmla="*/ 13 w 25"/>
                <a:gd name="T21" fmla="*/ 18 h 23"/>
                <a:gd name="T22" fmla="*/ 18 w 25"/>
                <a:gd name="T23" fmla="*/ 16 h 23"/>
                <a:gd name="T24" fmla="*/ 20 w 25"/>
                <a:gd name="T25" fmla="*/ 11 h 23"/>
                <a:gd name="T26" fmla="*/ 12 w 25"/>
                <a:gd name="T2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3">
                  <a:moveTo>
                    <a:pt x="13" y="23"/>
                  </a:moveTo>
                  <a:cubicBezTo>
                    <a:pt x="7" y="23"/>
                    <a:pt x="1" y="18"/>
                    <a:pt x="0" y="11"/>
                  </a:cubicBezTo>
                  <a:cubicBezTo>
                    <a:pt x="0" y="8"/>
                    <a:pt x="1" y="6"/>
                    <a:pt x="3" y="4"/>
                  </a:cubicBezTo>
                  <a:cubicBezTo>
                    <a:pt x="5" y="1"/>
                    <a:pt x="9" y="0"/>
                    <a:pt x="12" y="0"/>
                  </a:cubicBezTo>
                  <a:cubicBezTo>
                    <a:pt x="19" y="0"/>
                    <a:pt x="24" y="5"/>
                    <a:pt x="25" y="11"/>
                  </a:cubicBezTo>
                  <a:cubicBezTo>
                    <a:pt x="25" y="14"/>
                    <a:pt x="24" y="17"/>
                    <a:pt x="22" y="19"/>
                  </a:cubicBezTo>
                  <a:cubicBezTo>
                    <a:pt x="20" y="22"/>
                    <a:pt x="17" y="23"/>
                    <a:pt x="13" y="23"/>
                  </a:cubicBezTo>
                  <a:close/>
                  <a:moveTo>
                    <a:pt x="12" y="5"/>
                  </a:moveTo>
                  <a:cubicBezTo>
                    <a:pt x="10" y="5"/>
                    <a:pt x="8" y="6"/>
                    <a:pt x="7" y="7"/>
                  </a:cubicBezTo>
                  <a:cubicBezTo>
                    <a:pt x="6" y="8"/>
                    <a:pt x="5" y="10"/>
                    <a:pt x="5" y="11"/>
                  </a:cubicBezTo>
                  <a:cubicBezTo>
                    <a:pt x="6" y="15"/>
                    <a:pt x="9" y="18"/>
                    <a:pt x="13" y="18"/>
                  </a:cubicBezTo>
                  <a:cubicBezTo>
                    <a:pt x="15" y="18"/>
                    <a:pt x="17" y="17"/>
                    <a:pt x="18" y="16"/>
                  </a:cubicBezTo>
                  <a:cubicBezTo>
                    <a:pt x="20" y="15"/>
                    <a:pt x="20" y="13"/>
                    <a:pt x="20" y="11"/>
                  </a:cubicBezTo>
                  <a:cubicBezTo>
                    <a:pt x="20" y="8"/>
                    <a:pt x="16" y="5"/>
                    <a:pt x="12"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34" name="Freeform 551">
              <a:extLst>
                <a:ext uri="{FF2B5EF4-FFF2-40B4-BE49-F238E27FC236}">
                  <a16:creationId xmlns:a16="http://schemas.microsoft.com/office/drawing/2014/main" id="{8EBDDEC9-65B5-C297-8001-89B2DDA83779}"/>
                </a:ext>
              </a:extLst>
            </p:cNvPr>
            <p:cNvSpPr>
              <a:spLocks noEditPoints="1"/>
            </p:cNvSpPr>
            <p:nvPr/>
          </p:nvSpPr>
          <p:spPr bwMode="auto">
            <a:xfrm>
              <a:off x="-2516188" y="2368548"/>
              <a:ext cx="53975" cy="49213"/>
            </a:xfrm>
            <a:custGeom>
              <a:avLst/>
              <a:gdLst>
                <a:gd name="T0" fmla="*/ 13 w 24"/>
                <a:gd name="T1" fmla="*/ 22 h 22"/>
                <a:gd name="T2" fmla="*/ 1 w 24"/>
                <a:gd name="T3" fmla="*/ 11 h 22"/>
                <a:gd name="T4" fmla="*/ 3 w 24"/>
                <a:gd name="T5" fmla="*/ 4 h 22"/>
                <a:gd name="T6" fmla="*/ 12 w 24"/>
                <a:gd name="T7" fmla="*/ 0 h 22"/>
                <a:gd name="T8" fmla="*/ 24 w 24"/>
                <a:gd name="T9" fmla="*/ 11 h 22"/>
                <a:gd name="T10" fmla="*/ 22 w 24"/>
                <a:gd name="T11" fmla="*/ 18 h 22"/>
                <a:gd name="T12" fmla="*/ 13 w 24"/>
                <a:gd name="T13" fmla="*/ 22 h 22"/>
                <a:gd name="T14" fmla="*/ 12 w 24"/>
                <a:gd name="T15" fmla="*/ 5 h 22"/>
                <a:gd name="T16" fmla="*/ 7 w 24"/>
                <a:gd name="T17" fmla="*/ 7 h 22"/>
                <a:gd name="T18" fmla="*/ 5 w 24"/>
                <a:gd name="T19" fmla="*/ 11 h 22"/>
                <a:gd name="T20" fmla="*/ 13 w 24"/>
                <a:gd name="T21" fmla="*/ 17 h 22"/>
                <a:gd name="T22" fmla="*/ 18 w 24"/>
                <a:gd name="T23" fmla="*/ 15 h 22"/>
                <a:gd name="T24" fmla="*/ 19 w 24"/>
                <a:gd name="T25" fmla="*/ 11 h 22"/>
                <a:gd name="T26" fmla="*/ 12 w 24"/>
                <a:gd name="T2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2">
                  <a:moveTo>
                    <a:pt x="13" y="22"/>
                  </a:moveTo>
                  <a:cubicBezTo>
                    <a:pt x="6" y="22"/>
                    <a:pt x="1" y="17"/>
                    <a:pt x="1" y="11"/>
                  </a:cubicBezTo>
                  <a:cubicBezTo>
                    <a:pt x="0" y="8"/>
                    <a:pt x="1" y="6"/>
                    <a:pt x="3" y="4"/>
                  </a:cubicBezTo>
                  <a:cubicBezTo>
                    <a:pt x="5" y="2"/>
                    <a:pt x="8" y="0"/>
                    <a:pt x="12" y="0"/>
                  </a:cubicBezTo>
                  <a:cubicBezTo>
                    <a:pt x="18" y="0"/>
                    <a:pt x="24" y="5"/>
                    <a:pt x="24" y="11"/>
                  </a:cubicBezTo>
                  <a:cubicBezTo>
                    <a:pt x="24" y="13"/>
                    <a:pt x="23" y="16"/>
                    <a:pt x="22" y="18"/>
                  </a:cubicBezTo>
                  <a:cubicBezTo>
                    <a:pt x="20" y="21"/>
                    <a:pt x="16" y="22"/>
                    <a:pt x="13" y="22"/>
                  </a:cubicBezTo>
                  <a:close/>
                  <a:moveTo>
                    <a:pt x="12" y="5"/>
                  </a:moveTo>
                  <a:cubicBezTo>
                    <a:pt x="10" y="5"/>
                    <a:pt x="8" y="6"/>
                    <a:pt x="7" y="7"/>
                  </a:cubicBezTo>
                  <a:cubicBezTo>
                    <a:pt x="6" y="8"/>
                    <a:pt x="5" y="9"/>
                    <a:pt x="5" y="11"/>
                  </a:cubicBezTo>
                  <a:cubicBezTo>
                    <a:pt x="6" y="14"/>
                    <a:pt x="9" y="17"/>
                    <a:pt x="13" y="17"/>
                  </a:cubicBezTo>
                  <a:cubicBezTo>
                    <a:pt x="15" y="17"/>
                    <a:pt x="17" y="16"/>
                    <a:pt x="18" y="15"/>
                  </a:cubicBezTo>
                  <a:cubicBezTo>
                    <a:pt x="19" y="14"/>
                    <a:pt x="19" y="13"/>
                    <a:pt x="19" y="11"/>
                  </a:cubicBezTo>
                  <a:cubicBezTo>
                    <a:pt x="19" y="8"/>
                    <a:pt x="16" y="5"/>
                    <a:pt x="12"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35" name="Freeform 552">
              <a:extLst>
                <a:ext uri="{FF2B5EF4-FFF2-40B4-BE49-F238E27FC236}">
                  <a16:creationId xmlns:a16="http://schemas.microsoft.com/office/drawing/2014/main" id="{C38144D1-4619-03C8-FA65-5DED75F142C1}"/>
                </a:ext>
              </a:extLst>
            </p:cNvPr>
            <p:cNvSpPr>
              <a:spLocks/>
            </p:cNvSpPr>
            <p:nvPr/>
          </p:nvSpPr>
          <p:spPr bwMode="auto">
            <a:xfrm>
              <a:off x="-2720976" y="2143125"/>
              <a:ext cx="333375" cy="134938"/>
            </a:xfrm>
            <a:custGeom>
              <a:avLst/>
              <a:gdLst>
                <a:gd name="T0" fmla="*/ 139 w 148"/>
                <a:gd name="T1" fmla="*/ 60 h 60"/>
                <a:gd name="T2" fmla="*/ 124 w 148"/>
                <a:gd name="T3" fmla="*/ 60 h 60"/>
                <a:gd name="T4" fmla="*/ 121 w 148"/>
                <a:gd name="T5" fmla="*/ 57 h 60"/>
                <a:gd name="T6" fmla="*/ 124 w 148"/>
                <a:gd name="T7" fmla="*/ 55 h 60"/>
                <a:gd name="T8" fmla="*/ 139 w 148"/>
                <a:gd name="T9" fmla="*/ 55 h 60"/>
                <a:gd name="T10" fmla="*/ 143 w 148"/>
                <a:gd name="T11" fmla="*/ 51 h 60"/>
                <a:gd name="T12" fmla="*/ 143 w 148"/>
                <a:gd name="T13" fmla="*/ 9 h 60"/>
                <a:gd name="T14" fmla="*/ 139 w 148"/>
                <a:gd name="T15" fmla="*/ 5 h 60"/>
                <a:gd name="T16" fmla="*/ 9 w 148"/>
                <a:gd name="T17" fmla="*/ 5 h 60"/>
                <a:gd name="T18" fmla="*/ 5 w 148"/>
                <a:gd name="T19" fmla="*/ 9 h 60"/>
                <a:gd name="T20" fmla="*/ 5 w 148"/>
                <a:gd name="T21" fmla="*/ 51 h 60"/>
                <a:gd name="T22" fmla="*/ 9 w 148"/>
                <a:gd name="T23" fmla="*/ 55 h 60"/>
                <a:gd name="T24" fmla="*/ 24 w 148"/>
                <a:gd name="T25" fmla="*/ 55 h 60"/>
                <a:gd name="T26" fmla="*/ 26 w 148"/>
                <a:gd name="T27" fmla="*/ 57 h 60"/>
                <a:gd name="T28" fmla="*/ 24 w 148"/>
                <a:gd name="T29" fmla="*/ 60 h 60"/>
                <a:gd name="T30" fmla="*/ 9 w 148"/>
                <a:gd name="T31" fmla="*/ 60 h 60"/>
                <a:gd name="T32" fmla="*/ 0 w 148"/>
                <a:gd name="T33" fmla="*/ 51 h 60"/>
                <a:gd name="T34" fmla="*/ 0 w 148"/>
                <a:gd name="T35" fmla="*/ 9 h 60"/>
                <a:gd name="T36" fmla="*/ 9 w 148"/>
                <a:gd name="T37" fmla="*/ 0 h 60"/>
                <a:gd name="T38" fmla="*/ 139 w 148"/>
                <a:gd name="T39" fmla="*/ 0 h 60"/>
                <a:gd name="T40" fmla="*/ 148 w 148"/>
                <a:gd name="T41" fmla="*/ 9 h 60"/>
                <a:gd name="T42" fmla="*/ 148 w 148"/>
                <a:gd name="T43" fmla="*/ 51 h 60"/>
                <a:gd name="T44" fmla="*/ 139 w 148"/>
                <a:gd name="T4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60">
                  <a:moveTo>
                    <a:pt x="139" y="60"/>
                  </a:moveTo>
                  <a:cubicBezTo>
                    <a:pt x="124" y="60"/>
                    <a:pt x="124" y="60"/>
                    <a:pt x="124" y="60"/>
                  </a:cubicBezTo>
                  <a:cubicBezTo>
                    <a:pt x="122" y="60"/>
                    <a:pt x="121" y="59"/>
                    <a:pt x="121" y="57"/>
                  </a:cubicBezTo>
                  <a:cubicBezTo>
                    <a:pt x="121" y="56"/>
                    <a:pt x="122" y="55"/>
                    <a:pt x="124" y="55"/>
                  </a:cubicBezTo>
                  <a:cubicBezTo>
                    <a:pt x="139" y="55"/>
                    <a:pt x="139" y="55"/>
                    <a:pt x="139" y="55"/>
                  </a:cubicBezTo>
                  <a:cubicBezTo>
                    <a:pt x="141" y="55"/>
                    <a:pt x="143" y="53"/>
                    <a:pt x="143" y="51"/>
                  </a:cubicBezTo>
                  <a:cubicBezTo>
                    <a:pt x="143" y="9"/>
                    <a:pt x="143" y="9"/>
                    <a:pt x="143" y="9"/>
                  </a:cubicBezTo>
                  <a:cubicBezTo>
                    <a:pt x="143" y="7"/>
                    <a:pt x="141" y="5"/>
                    <a:pt x="139" y="5"/>
                  </a:cubicBezTo>
                  <a:cubicBezTo>
                    <a:pt x="9" y="5"/>
                    <a:pt x="9" y="5"/>
                    <a:pt x="9" y="5"/>
                  </a:cubicBezTo>
                  <a:cubicBezTo>
                    <a:pt x="7" y="5"/>
                    <a:pt x="5" y="7"/>
                    <a:pt x="5" y="9"/>
                  </a:cubicBezTo>
                  <a:cubicBezTo>
                    <a:pt x="5" y="51"/>
                    <a:pt x="5" y="51"/>
                    <a:pt x="5" y="51"/>
                  </a:cubicBezTo>
                  <a:cubicBezTo>
                    <a:pt x="5" y="53"/>
                    <a:pt x="7" y="55"/>
                    <a:pt x="9" y="55"/>
                  </a:cubicBezTo>
                  <a:cubicBezTo>
                    <a:pt x="24" y="55"/>
                    <a:pt x="24" y="55"/>
                    <a:pt x="24" y="55"/>
                  </a:cubicBezTo>
                  <a:cubicBezTo>
                    <a:pt x="25" y="55"/>
                    <a:pt x="26" y="56"/>
                    <a:pt x="26" y="57"/>
                  </a:cubicBezTo>
                  <a:cubicBezTo>
                    <a:pt x="26" y="59"/>
                    <a:pt x="25" y="60"/>
                    <a:pt x="24" y="60"/>
                  </a:cubicBezTo>
                  <a:cubicBezTo>
                    <a:pt x="9" y="60"/>
                    <a:pt x="9" y="60"/>
                    <a:pt x="9" y="60"/>
                  </a:cubicBezTo>
                  <a:cubicBezTo>
                    <a:pt x="4" y="60"/>
                    <a:pt x="0" y="56"/>
                    <a:pt x="0" y="51"/>
                  </a:cubicBezTo>
                  <a:cubicBezTo>
                    <a:pt x="0" y="9"/>
                    <a:pt x="0" y="9"/>
                    <a:pt x="0" y="9"/>
                  </a:cubicBezTo>
                  <a:cubicBezTo>
                    <a:pt x="0" y="4"/>
                    <a:pt x="4" y="0"/>
                    <a:pt x="9" y="0"/>
                  </a:cubicBezTo>
                  <a:cubicBezTo>
                    <a:pt x="139" y="0"/>
                    <a:pt x="139" y="0"/>
                    <a:pt x="139" y="0"/>
                  </a:cubicBezTo>
                  <a:cubicBezTo>
                    <a:pt x="144" y="0"/>
                    <a:pt x="148" y="4"/>
                    <a:pt x="148" y="9"/>
                  </a:cubicBezTo>
                  <a:cubicBezTo>
                    <a:pt x="148" y="51"/>
                    <a:pt x="148" y="51"/>
                    <a:pt x="148" y="51"/>
                  </a:cubicBezTo>
                  <a:cubicBezTo>
                    <a:pt x="148" y="56"/>
                    <a:pt x="144" y="60"/>
                    <a:pt x="139"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41" name="Shape55_20200717_142846">
            <a:extLst>
              <a:ext uri="{FF2B5EF4-FFF2-40B4-BE49-F238E27FC236}">
                <a16:creationId xmlns:a16="http://schemas.microsoft.com/office/drawing/2014/main" id="{0AEB2042-D21F-B3EC-5348-37B1F2B92E8C}"/>
              </a:ext>
            </a:extLst>
          </p:cNvPr>
          <p:cNvGrpSpPr>
            <a:grpSpLocks noChangeAspect="1"/>
          </p:cNvGrpSpPr>
          <p:nvPr/>
        </p:nvGrpSpPr>
        <p:grpSpPr>
          <a:xfrm>
            <a:off x="9608474" y="1242882"/>
            <a:ext cx="808401" cy="561394"/>
            <a:chOff x="-3621087" y="1772583"/>
            <a:chExt cx="534982" cy="371510"/>
          </a:xfrm>
          <a:solidFill>
            <a:schemeClr val="accent1"/>
          </a:solidFill>
        </p:grpSpPr>
        <p:sp>
          <p:nvSpPr>
            <p:cNvPr id="342" name="Freeform 1532">
              <a:extLst>
                <a:ext uri="{FF2B5EF4-FFF2-40B4-BE49-F238E27FC236}">
                  <a16:creationId xmlns:a16="http://schemas.microsoft.com/office/drawing/2014/main" id="{4CAFFD89-744E-3265-D53A-20A3DE27BC43}"/>
                </a:ext>
              </a:extLst>
            </p:cNvPr>
            <p:cNvSpPr>
              <a:spLocks/>
            </p:cNvSpPr>
            <p:nvPr/>
          </p:nvSpPr>
          <p:spPr bwMode="auto">
            <a:xfrm>
              <a:off x="-3382967" y="1955141"/>
              <a:ext cx="57150" cy="33338"/>
            </a:xfrm>
            <a:custGeom>
              <a:avLst/>
              <a:gdLst>
                <a:gd name="T0" fmla="*/ 27 w 54"/>
                <a:gd name="T1" fmla="*/ 32 h 32"/>
                <a:gd name="T2" fmla="*/ 23 w 54"/>
                <a:gd name="T3" fmla="*/ 31 h 32"/>
                <a:gd name="T4" fmla="*/ 2 w 54"/>
                <a:gd name="T5" fmla="*/ 10 h 32"/>
                <a:gd name="T6" fmla="*/ 2 w 54"/>
                <a:gd name="T7" fmla="*/ 2 h 32"/>
                <a:gd name="T8" fmla="*/ 10 w 54"/>
                <a:gd name="T9" fmla="*/ 2 h 32"/>
                <a:gd name="T10" fmla="*/ 27 w 54"/>
                <a:gd name="T11" fmla="*/ 19 h 32"/>
                <a:gd name="T12" fmla="*/ 44 w 54"/>
                <a:gd name="T13" fmla="*/ 2 h 32"/>
                <a:gd name="T14" fmla="*/ 52 w 54"/>
                <a:gd name="T15" fmla="*/ 2 h 32"/>
                <a:gd name="T16" fmla="*/ 52 w 54"/>
                <a:gd name="T17" fmla="*/ 10 h 32"/>
                <a:gd name="T18" fmla="*/ 31 w 54"/>
                <a:gd name="T19" fmla="*/ 31 h 32"/>
                <a:gd name="T20" fmla="*/ 27 w 54"/>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2">
                  <a:moveTo>
                    <a:pt x="27" y="32"/>
                  </a:moveTo>
                  <a:cubicBezTo>
                    <a:pt x="26" y="32"/>
                    <a:pt x="24" y="32"/>
                    <a:pt x="23" y="31"/>
                  </a:cubicBezTo>
                  <a:cubicBezTo>
                    <a:pt x="2" y="10"/>
                    <a:pt x="2" y="10"/>
                    <a:pt x="2" y="10"/>
                  </a:cubicBezTo>
                  <a:cubicBezTo>
                    <a:pt x="0" y="8"/>
                    <a:pt x="0" y="4"/>
                    <a:pt x="2" y="2"/>
                  </a:cubicBezTo>
                  <a:cubicBezTo>
                    <a:pt x="5" y="0"/>
                    <a:pt x="8" y="0"/>
                    <a:pt x="10" y="2"/>
                  </a:cubicBezTo>
                  <a:cubicBezTo>
                    <a:pt x="27" y="19"/>
                    <a:pt x="27" y="19"/>
                    <a:pt x="27" y="19"/>
                  </a:cubicBezTo>
                  <a:cubicBezTo>
                    <a:pt x="44" y="2"/>
                    <a:pt x="44" y="2"/>
                    <a:pt x="44" y="2"/>
                  </a:cubicBezTo>
                  <a:cubicBezTo>
                    <a:pt x="46" y="0"/>
                    <a:pt x="50" y="0"/>
                    <a:pt x="52" y="2"/>
                  </a:cubicBezTo>
                  <a:cubicBezTo>
                    <a:pt x="54" y="4"/>
                    <a:pt x="54" y="8"/>
                    <a:pt x="52" y="10"/>
                  </a:cubicBezTo>
                  <a:cubicBezTo>
                    <a:pt x="31" y="31"/>
                    <a:pt x="31" y="31"/>
                    <a:pt x="31" y="31"/>
                  </a:cubicBezTo>
                  <a:cubicBezTo>
                    <a:pt x="30" y="32"/>
                    <a:pt x="29" y="32"/>
                    <a:pt x="27"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43" name="Freeform 1533">
              <a:extLst>
                <a:ext uri="{FF2B5EF4-FFF2-40B4-BE49-F238E27FC236}">
                  <a16:creationId xmlns:a16="http://schemas.microsoft.com/office/drawing/2014/main" id="{D81865C9-D2D9-CF78-620D-2F09FF04A097}"/>
                </a:ext>
              </a:extLst>
            </p:cNvPr>
            <p:cNvSpPr>
              <a:spLocks/>
            </p:cNvSpPr>
            <p:nvPr/>
          </p:nvSpPr>
          <p:spPr bwMode="auto">
            <a:xfrm>
              <a:off x="-3359155" y="1917041"/>
              <a:ext cx="11113" cy="71437"/>
            </a:xfrm>
            <a:custGeom>
              <a:avLst/>
              <a:gdLst>
                <a:gd name="T0" fmla="*/ 5 w 11"/>
                <a:gd name="T1" fmla="*/ 69 h 69"/>
                <a:gd name="T2" fmla="*/ 0 w 11"/>
                <a:gd name="T3" fmla="*/ 64 h 69"/>
                <a:gd name="T4" fmla="*/ 0 w 11"/>
                <a:gd name="T5" fmla="*/ 5 h 69"/>
                <a:gd name="T6" fmla="*/ 5 w 11"/>
                <a:gd name="T7" fmla="*/ 0 h 69"/>
                <a:gd name="T8" fmla="*/ 11 w 11"/>
                <a:gd name="T9" fmla="*/ 5 h 69"/>
                <a:gd name="T10" fmla="*/ 11 w 11"/>
                <a:gd name="T11" fmla="*/ 64 h 69"/>
                <a:gd name="T12" fmla="*/ 5 w 11"/>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11" h="69">
                  <a:moveTo>
                    <a:pt x="5" y="69"/>
                  </a:moveTo>
                  <a:cubicBezTo>
                    <a:pt x="2" y="69"/>
                    <a:pt x="0" y="67"/>
                    <a:pt x="0" y="64"/>
                  </a:cubicBezTo>
                  <a:cubicBezTo>
                    <a:pt x="0" y="5"/>
                    <a:pt x="0" y="5"/>
                    <a:pt x="0" y="5"/>
                  </a:cubicBezTo>
                  <a:cubicBezTo>
                    <a:pt x="0" y="2"/>
                    <a:pt x="2" y="0"/>
                    <a:pt x="5" y="0"/>
                  </a:cubicBezTo>
                  <a:cubicBezTo>
                    <a:pt x="8" y="0"/>
                    <a:pt x="11" y="2"/>
                    <a:pt x="11" y="5"/>
                  </a:cubicBezTo>
                  <a:cubicBezTo>
                    <a:pt x="11" y="64"/>
                    <a:pt x="11" y="64"/>
                    <a:pt x="11" y="64"/>
                  </a:cubicBezTo>
                  <a:cubicBezTo>
                    <a:pt x="11" y="67"/>
                    <a:pt x="8" y="69"/>
                    <a:pt x="5" y="6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44" name="Freeform 1534">
              <a:extLst>
                <a:ext uri="{FF2B5EF4-FFF2-40B4-BE49-F238E27FC236}">
                  <a16:creationId xmlns:a16="http://schemas.microsoft.com/office/drawing/2014/main" id="{831F7F35-A84A-FF0F-83D8-7C3FDA967BEC}"/>
                </a:ext>
              </a:extLst>
            </p:cNvPr>
            <p:cNvSpPr>
              <a:spLocks/>
            </p:cNvSpPr>
            <p:nvPr/>
          </p:nvSpPr>
          <p:spPr bwMode="auto">
            <a:xfrm>
              <a:off x="-3506793" y="1937679"/>
              <a:ext cx="41275" cy="42862"/>
            </a:xfrm>
            <a:custGeom>
              <a:avLst/>
              <a:gdLst>
                <a:gd name="T0" fmla="*/ 35 w 40"/>
                <a:gd name="T1" fmla="*/ 41 h 41"/>
                <a:gd name="T2" fmla="*/ 5 w 40"/>
                <a:gd name="T3" fmla="*/ 41 h 41"/>
                <a:gd name="T4" fmla="*/ 0 w 40"/>
                <a:gd name="T5" fmla="*/ 35 h 41"/>
                <a:gd name="T6" fmla="*/ 0 w 40"/>
                <a:gd name="T7" fmla="*/ 6 h 41"/>
                <a:gd name="T8" fmla="*/ 5 w 40"/>
                <a:gd name="T9" fmla="*/ 0 h 41"/>
                <a:gd name="T10" fmla="*/ 11 w 40"/>
                <a:gd name="T11" fmla="*/ 6 h 41"/>
                <a:gd name="T12" fmla="*/ 11 w 40"/>
                <a:gd name="T13" fmla="*/ 30 h 41"/>
                <a:gd name="T14" fmla="*/ 35 w 40"/>
                <a:gd name="T15" fmla="*/ 30 h 41"/>
                <a:gd name="T16" fmla="*/ 40 w 40"/>
                <a:gd name="T17" fmla="*/ 35 h 41"/>
                <a:gd name="T18" fmla="*/ 35 w 40"/>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1">
                  <a:moveTo>
                    <a:pt x="35" y="41"/>
                  </a:moveTo>
                  <a:cubicBezTo>
                    <a:pt x="5" y="41"/>
                    <a:pt x="5" y="41"/>
                    <a:pt x="5" y="41"/>
                  </a:cubicBezTo>
                  <a:cubicBezTo>
                    <a:pt x="2" y="41"/>
                    <a:pt x="0" y="38"/>
                    <a:pt x="0" y="35"/>
                  </a:cubicBezTo>
                  <a:cubicBezTo>
                    <a:pt x="0" y="6"/>
                    <a:pt x="0" y="6"/>
                    <a:pt x="0" y="6"/>
                  </a:cubicBezTo>
                  <a:cubicBezTo>
                    <a:pt x="0" y="3"/>
                    <a:pt x="2" y="0"/>
                    <a:pt x="5" y="0"/>
                  </a:cubicBezTo>
                  <a:cubicBezTo>
                    <a:pt x="8" y="0"/>
                    <a:pt x="11" y="3"/>
                    <a:pt x="11" y="6"/>
                  </a:cubicBezTo>
                  <a:cubicBezTo>
                    <a:pt x="11" y="30"/>
                    <a:pt x="11" y="30"/>
                    <a:pt x="11" y="30"/>
                  </a:cubicBezTo>
                  <a:cubicBezTo>
                    <a:pt x="35" y="30"/>
                    <a:pt x="35" y="30"/>
                    <a:pt x="35" y="30"/>
                  </a:cubicBezTo>
                  <a:cubicBezTo>
                    <a:pt x="38" y="30"/>
                    <a:pt x="40" y="32"/>
                    <a:pt x="40" y="35"/>
                  </a:cubicBezTo>
                  <a:cubicBezTo>
                    <a:pt x="40" y="38"/>
                    <a:pt x="38" y="41"/>
                    <a:pt x="35"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45" name="Freeform 1535">
              <a:extLst>
                <a:ext uri="{FF2B5EF4-FFF2-40B4-BE49-F238E27FC236}">
                  <a16:creationId xmlns:a16="http://schemas.microsoft.com/office/drawing/2014/main" id="{158F4D92-EB98-3FB9-3894-7C53E2A62CA2}"/>
                </a:ext>
              </a:extLst>
            </p:cNvPr>
            <p:cNvSpPr>
              <a:spLocks/>
            </p:cNvSpPr>
            <p:nvPr/>
          </p:nvSpPr>
          <p:spPr bwMode="auto">
            <a:xfrm>
              <a:off x="-3508381" y="1924979"/>
              <a:ext cx="57150" cy="55562"/>
            </a:xfrm>
            <a:custGeom>
              <a:avLst/>
              <a:gdLst>
                <a:gd name="T0" fmla="*/ 6 w 54"/>
                <a:gd name="T1" fmla="*/ 53 h 53"/>
                <a:gd name="T2" fmla="*/ 3 w 54"/>
                <a:gd name="T3" fmla="*/ 51 h 53"/>
                <a:gd name="T4" fmla="*/ 3 w 54"/>
                <a:gd name="T5" fmla="*/ 43 h 53"/>
                <a:gd name="T6" fmla="*/ 44 w 54"/>
                <a:gd name="T7" fmla="*/ 2 h 53"/>
                <a:gd name="T8" fmla="*/ 52 w 54"/>
                <a:gd name="T9" fmla="*/ 2 h 53"/>
                <a:gd name="T10" fmla="*/ 52 w 54"/>
                <a:gd name="T11" fmla="*/ 10 h 53"/>
                <a:gd name="T12" fmla="*/ 10 w 54"/>
                <a:gd name="T13" fmla="*/ 51 h 53"/>
                <a:gd name="T14" fmla="*/ 6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6" y="53"/>
                  </a:moveTo>
                  <a:cubicBezTo>
                    <a:pt x="5" y="53"/>
                    <a:pt x="4" y="52"/>
                    <a:pt x="3" y="51"/>
                  </a:cubicBezTo>
                  <a:cubicBezTo>
                    <a:pt x="0" y="49"/>
                    <a:pt x="0" y="46"/>
                    <a:pt x="3" y="43"/>
                  </a:cubicBezTo>
                  <a:cubicBezTo>
                    <a:pt x="44" y="2"/>
                    <a:pt x="44" y="2"/>
                    <a:pt x="44" y="2"/>
                  </a:cubicBezTo>
                  <a:cubicBezTo>
                    <a:pt x="46" y="0"/>
                    <a:pt x="49" y="0"/>
                    <a:pt x="52" y="2"/>
                  </a:cubicBezTo>
                  <a:cubicBezTo>
                    <a:pt x="54" y="4"/>
                    <a:pt x="54" y="8"/>
                    <a:pt x="52" y="10"/>
                  </a:cubicBezTo>
                  <a:cubicBezTo>
                    <a:pt x="10" y="51"/>
                    <a:pt x="10" y="51"/>
                    <a:pt x="10" y="51"/>
                  </a:cubicBezTo>
                  <a:cubicBezTo>
                    <a:pt x="9" y="52"/>
                    <a:pt x="8" y="53"/>
                    <a:pt x="6"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46" name="Freeform 1536">
              <a:extLst>
                <a:ext uri="{FF2B5EF4-FFF2-40B4-BE49-F238E27FC236}">
                  <a16:creationId xmlns:a16="http://schemas.microsoft.com/office/drawing/2014/main" id="{C8EA95D6-36CA-5935-864B-322F28F60C6D}"/>
                </a:ext>
              </a:extLst>
            </p:cNvPr>
            <p:cNvSpPr>
              <a:spLocks/>
            </p:cNvSpPr>
            <p:nvPr/>
          </p:nvSpPr>
          <p:spPr bwMode="auto">
            <a:xfrm>
              <a:off x="-3243267" y="1937679"/>
              <a:ext cx="41275" cy="42862"/>
            </a:xfrm>
            <a:custGeom>
              <a:avLst/>
              <a:gdLst>
                <a:gd name="T0" fmla="*/ 35 w 40"/>
                <a:gd name="T1" fmla="*/ 41 h 41"/>
                <a:gd name="T2" fmla="*/ 5 w 40"/>
                <a:gd name="T3" fmla="*/ 41 h 41"/>
                <a:gd name="T4" fmla="*/ 0 w 40"/>
                <a:gd name="T5" fmla="*/ 35 h 41"/>
                <a:gd name="T6" fmla="*/ 5 w 40"/>
                <a:gd name="T7" fmla="*/ 30 h 41"/>
                <a:gd name="T8" fmla="*/ 29 w 40"/>
                <a:gd name="T9" fmla="*/ 30 h 41"/>
                <a:gd name="T10" fmla="*/ 29 w 40"/>
                <a:gd name="T11" fmla="*/ 6 h 41"/>
                <a:gd name="T12" fmla="*/ 35 w 40"/>
                <a:gd name="T13" fmla="*/ 0 h 41"/>
                <a:gd name="T14" fmla="*/ 40 w 40"/>
                <a:gd name="T15" fmla="*/ 6 h 41"/>
                <a:gd name="T16" fmla="*/ 40 w 40"/>
                <a:gd name="T17" fmla="*/ 35 h 41"/>
                <a:gd name="T18" fmla="*/ 35 w 40"/>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1">
                  <a:moveTo>
                    <a:pt x="35" y="41"/>
                  </a:moveTo>
                  <a:cubicBezTo>
                    <a:pt x="5" y="41"/>
                    <a:pt x="5" y="41"/>
                    <a:pt x="5" y="41"/>
                  </a:cubicBezTo>
                  <a:cubicBezTo>
                    <a:pt x="2" y="41"/>
                    <a:pt x="0" y="38"/>
                    <a:pt x="0" y="35"/>
                  </a:cubicBezTo>
                  <a:cubicBezTo>
                    <a:pt x="0" y="32"/>
                    <a:pt x="2" y="30"/>
                    <a:pt x="5" y="30"/>
                  </a:cubicBezTo>
                  <a:cubicBezTo>
                    <a:pt x="29" y="30"/>
                    <a:pt x="29" y="30"/>
                    <a:pt x="29" y="30"/>
                  </a:cubicBezTo>
                  <a:cubicBezTo>
                    <a:pt x="29" y="6"/>
                    <a:pt x="29" y="6"/>
                    <a:pt x="29" y="6"/>
                  </a:cubicBezTo>
                  <a:cubicBezTo>
                    <a:pt x="29" y="3"/>
                    <a:pt x="32" y="0"/>
                    <a:pt x="35" y="0"/>
                  </a:cubicBezTo>
                  <a:cubicBezTo>
                    <a:pt x="38" y="0"/>
                    <a:pt x="40" y="3"/>
                    <a:pt x="40" y="6"/>
                  </a:cubicBezTo>
                  <a:cubicBezTo>
                    <a:pt x="40" y="35"/>
                    <a:pt x="40" y="35"/>
                    <a:pt x="40" y="35"/>
                  </a:cubicBezTo>
                  <a:cubicBezTo>
                    <a:pt x="40" y="38"/>
                    <a:pt x="38" y="41"/>
                    <a:pt x="35"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47" name="Freeform 1537">
              <a:extLst>
                <a:ext uri="{FF2B5EF4-FFF2-40B4-BE49-F238E27FC236}">
                  <a16:creationId xmlns:a16="http://schemas.microsoft.com/office/drawing/2014/main" id="{2FC5E48E-1B20-8CD3-8653-431657C7D507}"/>
                </a:ext>
              </a:extLst>
            </p:cNvPr>
            <p:cNvSpPr>
              <a:spLocks/>
            </p:cNvSpPr>
            <p:nvPr/>
          </p:nvSpPr>
          <p:spPr bwMode="auto">
            <a:xfrm>
              <a:off x="-3255968" y="1924979"/>
              <a:ext cx="55563" cy="55562"/>
            </a:xfrm>
            <a:custGeom>
              <a:avLst/>
              <a:gdLst>
                <a:gd name="T0" fmla="*/ 47 w 53"/>
                <a:gd name="T1" fmla="*/ 53 h 53"/>
                <a:gd name="T2" fmla="*/ 43 w 53"/>
                <a:gd name="T3" fmla="*/ 51 h 53"/>
                <a:gd name="T4" fmla="*/ 2 w 53"/>
                <a:gd name="T5" fmla="*/ 10 h 53"/>
                <a:gd name="T6" fmla="*/ 2 w 53"/>
                <a:gd name="T7" fmla="*/ 2 h 53"/>
                <a:gd name="T8" fmla="*/ 9 w 53"/>
                <a:gd name="T9" fmla="*/ 2 h 53"/>
                <a:gd name="T10" fmla="*/ 51 w 53"/>
                <a:gd name="T11" fmla="*/ 43 h 53"/>
                <a:gd name="T12" fmla="*/ 51 w 53"/>
                <a:gd name="T13" fmla="*/ 51 h 53"/>
                <a:gd name="T14" fmla="*/ 47 w 53"/>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3">
                  <a:moveTo>
                    <a:pt x="47" y="53"/>
                  </a:moveTo>
                  <a:cubicBezTo>
                    <a:pt x="45" y="53"/>
                    <a:pt x="44" y="52"/>
                    <a:pt x="43" y="51"/>
                  </a:cubicBezTo>
                  <a:cubicBezTo>
                    <a:pt x="2" y="10"/>
                    <a:pt x="2" y="10"/>
                    <a:pt x="2" y="10"/>
                  </a:cubicBezTo>
                  <a:cubicBezTo>
                    <a:pt x="0" y="8"/>
                    <a:pt x="0" y="4"/>
                    <a:pt x="2" y="2"/>
                  </a:cubicBezTo>
                  <a:cubicBezTo>
                    <a:pt x="4" y="0"/>
                    <a:pt x="7" y="0"/>
                    <a:pt x="9" y="2"/>
                  </a:cubicBezTo>
                  <a:cubicBezTo>
                    <a:pt x="51" y="43"/>
                    <a:pt x="51" y="43"/>
                    <a:pt x="51" y="43"/>
                  </a:cubicBezTo>
                  <a:cubicBezTo>
                    <a:pt x="53" y="46"/>
                    <a:pt x="53" y="49"/>
                    <a:pt x="51" y="51"/>
                  </a:cubicBezTo>
                  <a:cubicBezTo>
                    <a:pt x="50" y="52"/>
                    <a:pt x="48" y="53"/>
                    <a:pt x="47"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48" name="Freeform 1538">
              <a:extLst>
                <a:ext uri="{FF2B5EF4-FFF2-40B4-BE49-F238E27FC236}">
                  <a16:creationId xmlns:a16="http://schemas.microsoft.com/office/drawing/2014/main" id="{50B0C940-671F-F304-C6E3-FB6469C751B7}"/>
                </a:ext>
              </a:extLst>
            </p:cNvPr>
            <p:cNvSpPr>
              <a:spLocks/>
            </p:cNvSpPr>
            <p:nvPr/>
          </p:nvSpPr>
          <p:spPr bwMode="auto">
            <a:xfrm>
              <a:off x="-3419480" y="1834493"/>
              <a:ext cx="130175" cy="74612"/>
            </a:xfrm>
            <a:custGeom>
              <a:avLst/>
              <a:gdLst>
                <a:gd name="T0" fmla="*/ 119 w 125"/>
                <a:gd name="T1" fmla="*/ 71 h 71"/>
                <a:gd name="T2" fmla="*/ 114 w 125"/>
                <a:gd name="T3" fmla="*/ 66 h 71"/>
                <a:gd name="T4" fmla="*/ 114 w 125"/>
                <a:gd name="T5" fmla="*/ 30 h 71"/>
                <a:gd name="T6" fmla="*/ 94 w 125"/>
                <a:gd name="T7" fmla="*/ 11 h 71"/>
                <a:gd name="T8" fmla="*/ 31 w 125"/>
                <a:gd name="T9" fmla="*/ 11 h 71"/>
                <a:gd name="T10" fmla="*/ 11 w 125"/>
                <a:gd name="T11" fmla="*/ 30 h 71"/>
                <a:gd name="T12" fmla="*/ 11 w 125"/>
                <a:gd name="T13" fmla="*/ 66 h 71"/>
                <a:gd name="T14" fmla="*/ 5 w 125"/>
                <a:gd name="T15" fmla="*/ 71 h 71"/>
                <a:gd name="T16" fmla="*/ 0 w 125"/>
                <a:gd name="T17" fmla="*/ 66 h 71"/>
                <a:gd name="T18" fmla="*/ 0 w 125"/>
                <a:gd name="T19" fmla="*/ 30 h 71"/>
                <a:gd name="T20" fmla="*/ 31 w 125"/>
                <a:gd name="T21" fmla="*/ 0 h 71"/>
                <a:gd name="T22" fmla="*/ 94 w 125"/>
                <a:gd name="T23" fmla="*/ 0 h 71"/>
                <a:gd name="T24" fmla="*/ 125 w 125"/>
                <a:gd name="T25" fmla="*/ 30 h 71"/>
                <a:gd name="T26" fmla="*/ 125 w 125"/>
                <a:gd name="T27" fmla="*/ 66 h 71"/>
                <a:gd name="T28" fmla="*/ 119 w 125"/>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71">
                  <a:moveTo>
                    <a:pt x="119" y="71"/>
                  </a:moveTo>
                  <a:cubicBezTo>
                    <a:pt x="116" y="71"/>
                    <a:pt x="114" y="69"/>
                    <a:pt x="114" y="66"/>
                  </a:cubicBezTo>
                  <a:cubicBezTo>
                    <a:pt x="114" y="30"/>
                    <a:pt x="114" y="30"/>
                    <a:pt x="114" y="30"/>
                  </a:cubicBezTo>
                  <a:cubicBezTo>
                    <a:pt x="114" y="19"/>
                    <a:pt x="105" y="11"/>
                    <a:pt x="94" y="11"/>
                  </a:cubicBezTo>
                  <a:cubicBezTo>
                    <a:pt x="31" y="11"/>
                    <a:pt x="31" y="11"/>
                    <a:pt x="31" y="11"/>
                  </a:cubicBezTo>
                  <a:cubicBezTo>
                    <a:pt x="20" y="11"/>
                    <a:pt x="11" y="19"/>
                    <a:pt x="11" y="30"/>
                  </a:cubicBezTo>
                  <a:cubicBezTo>
                    <a:pt x="11" y="66"/>
                    <a:pt x="11" y="66"/>
                    <a:pt x="11" y="66"/>
                  </a:cubicBezTo>
                  <a:cubicBezTo>
                    <a:pt x="11" y="69"/>
                    <a:pt x="8" y="71"/>
                    <a:pt x="5" y="71"/>
                  </a:cubicBezTo>
                  <a:cubicBezTo>
                    <a:pt x="2" y="71"/>
                    <a:pt x="0" y="69"/>
                    <a:pt x="0" y="66"/>
                  </a:cubicBezTo>
                  <a:cubicBezTo>
                    <a:pt x="0" y="30"/>
                    <a:pt x="0" y="30"/>
                    <a:pt x="0" y="30"/>
                  </a:cubicBezTo>
                  <a:cubicBezTo>
                    <a:pt x="0" y="13"/>
                    <a:pt x="14" y="0"/>
                    <a:pt x="31" y="0"/>
                  </a:cubicBezTo>
                  <a:cubicBezTo>
                    <a:pt x="94" y="0"/>
                    <a:pt x="94" y="0"/>
                    <a:pt x="94" y="0"/>
                  </a:cubicBezTo>
                  <a:cubicBezTo>
                    <a:pt x="111" y="0"/>
                    <a:pt x="125" y="13"/>
                    <a:pt x="125" y="30"/>
                  </a:cubicBezTo>
                  <a:cubicBezTo>
                    <a:pt x="125" y="66"/>
                    <a:pt x="125" y="66"/>
                    <a:pt x="125" y="66"/>
                  </a:cubicBezTo>
                  <a:cubicBezTo>
                    <a:pt x="125" y="69"/>
                    <a:pt x="122" y="71"/>
                    <a:pt x="119"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49" name="Freeform 1539">
              <a:extLst>
                <a:ext uri="{FF2B5EF4-FFF2-40B4-BE49-F238E27FC236}">
                  <a16:creationId xmlns:a16="http://schemas.microsoft.com/office/drawing/2014/main" id="{5F88931C-D20A-8BCC-4904-9F3737C06999}"/>
                </a:ext>
              </a:extLst>
            </p:cNvPr>
            <p:cNvSpPr>
              <a:spLocks noEditPoints="1"/>
            </p:cNvSpPr>
            <p:nvPr/>
          </p:nvSpPr>
          <p:spPr bwMode="auto">
            <a:xfrm>
              <a:off x="-3382967" y="1772583"/>
              <a:ext cx="57150" cy="55562"/>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1 h 53"/>
                <a:gd name="T12" fmla="*/ 11 w 54"/>
                <a:gd name="T13" fmla="*/ 27 h 53"/>
                <a:gd name="T14" fmla="*/ 27 w 54"/>
                <a:gd name="T15" fmla="*/ 42 h 53"/>
                <a:gd name="T16" fmla="*/ 43 w 54"/>
                <a:gd name="T17" fmla="*/ 27 h 53"/>
                <a:gd name="T18" fmla="*/ 27 w 54"/>
                <a:gd name="T1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3" y="53"/>
                    <a:pt x="0" y="41"/>
                    <a:pt x="0" y="27"/>
                  </a:cubicBezTo>
                  <a:cubicBezTo>
                    <a:pt x="0" y="12"/>
                    <a:pt x="13" y="0"/>
                    <a:pt x="27" y="0"/>
                  </a:cubicBezTo>
                  <a:cubicBezTo>
                    <a:pt x="42" y="0"/>
                    <a:pt x="54" y="12"/>
                    <a:pt x="54" y="27"/>
                  </a:cubicBezTo>
                  <a:cubicBezTo>
                    <a:pt x="54" y="41"/>
                    <a:pt x="42" y="53"/>
                    <a:pt x="27" y="53"/>
                  </a:cubicBezTo>
                  <a:close/>
                  <a:moveTo>
                    <a:pt x="27" y="11"/>
                  </a:moveTo>
                  <a:cubicBezTo>
                    <a:pt x="19" y="11"/>
                    <a:pt x="11" y="18"/>
                    <a:pt x="11" y="27"/>
                  </a:cubicBezTo>
                  <a:cubicBezTo>
                    <a:pt x="11" y="35"/>
                    <a:pt x="19" y="42"/>
                    <a:pt x="27" y="42"/>
                  </a:cubicBezTo>
                  <a:cubicBezTo>
                    <a:pt x="36" y="42"/>
                    <a:pt x="43" y="35"/>
                    <a:pt x="43" y="27"/>
                  </a:cubicBezTo>
                  <a:cubicBezTo>
                    <a:pt x="43" y="18"/>
                    <a:pt x="36" y="11"/>
                    <a:pt x="2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50" name="Freeform 1540">
              <a:extLst>
                <a:ext uri="{FF2B5EF4-FFF2-40B4-BE49-F238E27FC236}">
                  <a16:creationId xmlns:a16="http://schemas.microsoft.com/office/drawing/2014/main" id="{862A0672-1CE3-10FC-AF74-3CB6AF166FF6}"/>
                </a:ext>
              </a:extLst>
            </p:cNvPr>
            <p:cNvSpPr>
              <a:spLocks/>
            </p:cNvSpPr>
            <p:nvPr/>
          </p:nvSpPr>
          <p:spPr bwMode="auto">
            <a:xfrm>
              <a:off x="-3395668" y="1864658"/>
              <a:ext cx="12700" cy="44449"/>
            </a:xfrm>
            <a:custGeom>
              <a:avLst/>
              <a:gdLst>
                <a:gd name="T0" fmla="*/ 6 w 11"/>
                <a:gd name="T1" fmla="*/ 42 h 42"/>
                <a:gd name="T2" fmla="*/ 0 w 11"/>
                <a:gd name="T3" fmla="*/ 37 h 42"/>
                <a:gd name="T4" fmla="*/ 0 w 11"/>
                <a:gd name="T5" fmla="*/ 5 h 42"/>
                <a:gd name="T6" fmla="*/ 6 w 11"/>
                <a:gd name="T7" fmla="*/ 0 h 42"/>
                <a:gd name="T8" fmla="*/ 11 w 11"/>
                <a:gd name="T9" fmla="*/ 5 h 42"/>
                <a:gd name="T10" fmla="*/ 11 w 11"/>
                <a:gd name="T11" fmla="*/ 37 h 42"/>
                <a:gd name="T12" fmla="*/ 6 w 11"/>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1" h="42">
                  <a:moveTo>
                    <a:pt x="6" y="42"/>
                  </a:moveTo>
                  <a:cubicBezTo>
                    <a:pt x="3" y="42"/>
                    <a:pt x="0" y="40"/>
                    <a:pt x="0" y="37"/>
                  </a:cubicBezTo>
                  <a:cubicBezTo>
                    <a:pt x="0" y="5"/>
                    <a:pt x="0" y="5"/>
                    <a:pt x="0" y="5"/>
                  </a:cubicBezTo>
                  <a:cubicBezTo>
                    <a:pt x="0" y="2"/>
                    <a:pt x="3" y="0"/>
                    <a:pt x="6" y="0"/>
                  </a:cubicBezTo>
                  <a:cubicBezTo>
                    <a:pt x="9" y="0"/>
                    <a:pt x="11" y="2"/>
                    <a:pt x="11" y="5"/>
                  </a:cubicBezTo>
                  <a:cubicBezTo>
                    <a:pt x="11" y="37"/>
                    <a:pt x="11" y="37"/>
                    <a:pt x="11" y="37"/>
                  </a:cubicBezTo>
                  <a:cubicBezTo>
                    <a:pt x="11" y="40"/>
                    <a:pt x="9" y="42"/>
                    <a:pt x="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51" name="Freeform 1541">
              <a:extLst>
                <a:ext uri="{FF2B5EF4-FFF2-40B4-BE49-F238E27FC236}">
                  <a16:creationId xmlns:a16="http://schemas.microsoft.com/office/drawing/2014/main" id="{56C89BA2-EA7A-1BAB-9107-4F79A7DFC121}"/>
                </a:ext>
              </a:extLst>
            </p:cNvPr>
            <p:cNvSpPr>
              <a:spLocks/>
            </p:cNvSpPr>
            <p:nvPr/>
          </p:nvSpPr>
          <p:spPr bwMode="auto">
            <a:xfrm>
              <a:off x="-3325818" y="1864659"/>
              <a:ext cx="11113" cy="44449"/>
            </a:xfrm>
            <a:custGeom>
              <a:avLst/>
              <a:gdLst>
                <a:gd name="T0" fmla="*/ 6 w 11"/>
                <a:gd name="T1" fmla="*/ 42 h 42"/>
                <a:gd name="T2" fmla="*/ 0 w 11"/>
                <a:gd name="T3" fmla="*/ 37 h 42"/>
                <a:gd name="T4" fmla="*/ 0 w 11"/>
                <a:gd name="T5" fmla="*/ 5 h 42"/>
                <a:gd name="T6" fmla="*/ 6 w 11"/>
                <a:gd name="T7" fmla="*/ 0 h 42"/>
                <a:gd name="T8" fmla="*/ 11 w 11"/>
                <a:gd name="T9" fmla="*/ 5 h 42"/>
                <a:gd name="T10" fmla="*/ 11 w 11"/>
                <a:gd name="T11" fmla="*/ 37 h 42"/>
                <a:gd name="T12" fmla="*/ 6 w 11"/>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1" h="42">
                  <a:moveTo>
                    <a:pt x="6" y="42"/>
                  </a:moveTo>
                  <a:cubicBezTo>
                    <a:pt x="3" y="42"/>
                    <a:pt x="0" y="40"/>
                    <a:pt x="0" y="37"/>
                  </a:cubicBezTo>
                  <a:cubicBezTo>
                    <a:pt x="0" y="5"/>
                    <a:pt x="0" y="5"/>
                    <a:pt x="0" y="5"/>
                  </a:cubicBezTo>
                  <a:cubicBezTo>
                    <a:pt x="0" y="2"/>
                    <a:pt x="3" y="0"/>
                    <a:pt x="6" y="0"/>
                  </a:cubicBezTo>
                  <a:cubicBezTo>
                    <a:pt x="9" y="0"/>
                    <a:pt x="11" y="2"/>
                    <a:pt x="11" y="5"/>
                  </a:cubicBezTo>
                  <a:cubicBezTo>
                    <a:pt x="11" y="37"/>
                    <a:pt x="11" y="37"/>
                    <a:pt x="11" y="37"/>
                  </a:cubicBezTo>
                  <a:cubicBezTo>
                    <a:pt x="11" y="40"/>
                    <a:pt x="9" y="42"/>
                    <a:pt x="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52" name="Freeform 1542">
              <a:extLst>
                <a:ext uri="{FF2B5EF4-FFF2-40B4-BE49-F238E27FC236}">
                  <a16:creationId xmlns:a16="http://schemas.microsoft.com/office/drawing/2014/main" id="{0B580FA1-F0E9-F13D-BC1D-9E42C529FD59}"/>
                </a:ext>
              </a:extLst>
            </p:cNvPr>
            <p:cNvSpPr>
              <a:spLocks/>
            </p:cNvSpPr>
            <p:nvPr/>
          </p:nvSpPr>
          <p:spPr bwMode="auto">
            <a:xfrm>
              <a:off x="-3433767" y="1896407"/>
              <a:ext cx="158750" cy="12700"/>
            </a:xfrm>
            <a:custGeom>
              <a:avLst/>
              <a:gdLst>
                <a:gd name="T0" fmla="*/ 147 w 152"/>
                <a:gd name="T1" fmla="*/ 11 h 11"/>
                <a:gd name="T2" fmla="*/ 6 w 152"/>
                <a:gd name="T3" fmla="*/ 11 h 11"/>
                <a:gd name="T4" fmla="*/ 0 w 152"/>
                <a:gd name="T5" fmla="*/ 6 h 11"/>
                <a:gd name="T6" fmla="*/ 6 w 152"/>
                <a:gd name="T7" fmla="*/ 0 h 11"/>
                <a:gd name="T8" fmla="*/ 147 w 152"/>
                <a:gd name="T9" fmla="*/ 0 h 11"/>
                <a:gd name="T10" fmla="*/ 152 w 152"/>
                <a:gd name="T11" fmla="*/ 6 h 11"/>
                <a:gd name="T12" fmla="*/ 147 w 15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2" h="11">
                  <a:moveTo>
                    <a:pt x="147" y="11"/>
                  </a:moveTo>
                  <a:cubicBezTo>
                    <a:pt x="6" y="11"/>
                    <a:pt x="6" y="11"/>
                    <a:pt x="6" y="11"/>
                  </a:cubicBezTo>
                  <a:cubicBezTo>
                    <a:pt x="3" y="11"/>
                    <a:pt x="0" y="9"/>
                    <a:pt x="0" y="6"/>
                  </a:cubicBezTo>
                  <a:cubicBezTo>
                    <a:pt x="0" y="3"/>
                    <a:pt x="3" y="0"/>
                    <a:pt x="6" y="0"/>
                  </a:cubicBezTo>
                  <a:cubicBezTo>
                    <a:pt x="147" y="0"/>
                    <a:pt x="147" y="0"/>
                    <a:pt x="147" y="0"/>
                  </a:cubicBezTo>
                  <a:cubicBezTo>
                    <a:pt x="150" y="0"/>
                    <a:pt x="152" y="3"/>
                    <a:pt x="152" y="6"/>
                  </a:cubicBezTo>
                  <a:cubicBezTo>
                    <a:pt x="152" y="9"/>
                    <a:pt x="150" y="11"/>
                    <a:pt x="14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53" name="Freeform 1543">
              <a:extLst>
                <a:ext uri="{FF2B5EF4-FFF2-40B4-BE49-F238E27FC236}">
                  <a16:creationId xmlns:a16="http://schemas.microsoft.com/office/drawing/2014/main" id="{CA451BB6-4633-70AD-948C-F01F8012DFB9}"/>
                </a:ext>
              </a:extLst>
            </p:cNvPr>
            <p:cNvSpPr>
              <a:spLocks/>
            </p:cNvSpPr>
            <p:nvPr/>
          </p:nvSpPr>
          <p:spPr bwMode="auto">
            <a:xfrm>
              <a:off x="-3419480" y="2069441"/>
              <a:ext cx="130175" cy="74612"/>
            </a:xfrm>
            <a:custGeom>
              <a:avLst/>
              <a:gdLst>
                <a:gd name="T0" fmla="*/ 119 w 125"/>
                <a:gd name="T1" fmla="*/ 72 h 72"/>
                <a:gd name="T2" fmla="*/ 114 w 125"/>
                <a:gd name="T3" fmla="*/ 66 h 72"/>
                <a:gd name="T4" fmla="*/ 114 w 125"/>
                <a:gd name="T5" fmla="*/ 30 h 72"/>
                <a:gd name="T6" fmla="*/ 94 w 125"/>
                <a:gd name="T7" fmla="*/ 11 h 72"/>
                <a:gd name="T8" fmla="*/ 31 w 125"/>
                <a:gd name="T9" fmla="*/ 11 h 72"/>
                <a:gd name="T10" fmla="*/ 11 w 125"/>
                <a:gd name="T11" fmla="*/ 30 h 72"/>
                <a:gd name="T12" fmla="*/ 11 w 125"/>
                <a:gd name="T13" fmla="*/ 66 h 72"/>
                <a:gd name="T14" fmla="*/ 5 w 125"/>
                <a:gd name="T15" fmla="*/ 72 h 72"/>
                <a:gd name="T16" fmla="*/ 0 w 125"/>
                <a:gd name="T17" fmla="*/ 66 h 72"/>
                <a:gd name="T18" fmla="*/ 0 w 125"/>
                <a:gd name="T19" fmla="*/ 30 h 72"/>
                <a:gd name="T20" fmla="*/ 31 w 125"/>
                <a:gd name="T21" fmla="*/ 0 h 72"/>
                <a:gd name="T22" fmla="*/ 94 w 125"/>
                <a:gd name="T23" fmla="*/ 0 h 72"/>
                <a:gd name="T24" fmla="*/ 125 w 125"/>
                <a:gd name="T25" fmla="*/ 30 h 72"/>
                <a:gd name="T26" fmla="*/ 125 w 125"/>
                <a:gd name="T27" fmla="*/ 66 h 72"/>
                <a:gd name="T28" fmla="*/ 119 w 125"/>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72">
                  <a:moveTo>
                    <a:pt x="119" y="72"/>
                  </a:moveTo>
                  <a:cubicBezTo>
                    <a:pt x="116" y="72"/>
                    <a:pt x="114" y="69"/>
                    <a:pt x="114" y="66"/>
                  </a:cubicBezTo>
                  <a:cubicBezTo>
                    <a:pt x="114" y="30"/>
                    <a:pt x="114" y="30"/>
                    <a:pt x="114" y="30"/>
                  </a:cubicBezTo>
                  <a:cubicBezTo>
                    <a:pt x="114" y="20"/>
                    <a:pt x="105" y="11"/>
                    <a:pt x="94" y="11"/>
                  </a:cubicBezTo>
                  <a:cubicBezTo>
                    <a:pt x="31" y="11"/>
                    <a:pt x="31" y="11"/>
                    <a:pt x="31" y="11"/>
                  </a:cubicBezTo>
                  <a:cubicBezTo>
                    <a:pt x="20" y="11"/>
                    <a:pt x="11" y="20"/>
                    <a:pt x="11" y="30"/>
                  </a:cubicBezTo>
                  <a:cubicBezTo>
                    <a:pt x="11" y="66"/>
                    <a:pt x="11" y="66"/>
                    <a:pt x="11" y="66"/>
                  </a:cubicBezTo>
                  <a:cubicBezTo>
                    <a:pt x="11" y="69"/>
                    <a:pt x="8" y="72"/>
                    <a:pt x="5" y="72"/>
                  </a:cubicBezTo>
                  <a:cubicBezTo>
                    <a:pt x="2" y="72"/>
                    <a:pt x="0" y="69"/>
                    <a:pt x="0" y="66"/>
                  </a:cubicBezTo>
                  <a:cubicBezTo>
                    <a:pt x="0" y="30"/>
                    <a:pt x="0" y="30"/>
                    <a:pt x="0" y="30"/>
                  </a:cubicBezTo>
                  <a:cubicBezTo>
                    <a:pt x="0" y="14"/>
                    <a:pt x="14" y="0"/>
                    <a:pt x="31" y="0"/>
                  </a:cubicBezTo>
                  <a:cubicBezTo>
                    <a:pt x="94" y="0"/>
                    <a:pt x="94" y="0"/>
                    <a:pt x="94" y="0"/>
                  </a:cubicBezTo>
                  <a:cubicBezTo>
                    <a:pt x="111" y="0"/>
                    <a:pt x="125" y="14"/>
                    <a:pt x="125" y="30"/>
                  </a:cubicBezTo>
                  <a:cubicBezTo>
                    <a:pt x="125" y="66"/>
                    <a:pt x="125" y="66"/>
                    <a:pt x="125" y="66"/>
                  </a:cubicBezTo>
                  <a:cubicBezTo>
                    <a:pt x="125" y="69"/>
                    <a:pt x="122" y="72"/>
                    <a:pt x="119"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54" name="Freeform 1544">
              <a:extLst>
                <a:ext uri="{FF2B5EF4-FFF2-40B4-BE49-F238E27FC236}">
                  <a16:creationId xmlns:a16="http://schemas.microsoft.com/office/drawing/2014/main" id="{98952D31-BFB9-A855-AC28-435EDF24D835}"/>
                </a:ext>
              </a:extLst>
            </p:cNvPr>
            <p:cNvSpPr>
              <a:spLocks noEditPoints="1"/>
            </p:cNvSpPr>
            <p:nvPr/>
          </p:nvSpPr>
          <p:spPr bwMode="auto">
            <a:xfrm>
              <a:off x="-3382967" y="2007534"/>
              <a:ext cx="57150" cy="55562"/>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1 h 53"/>
                <a:gd name="T12" fmla="*/ 11 w 54"/>
                <a:gd name="T13" fmla="*/ 27 h 53"/>
                <a:gd name="T14" fmla="*/ 27 w 54"/>
                <a:gd name="T15" fmla="*/ 42 h 53"/>
                <a:gd name="T16" fmla="*/ 43 w 54"/>
                <a:gd name="T17" fmla="*/ 27 h 53"/>
                <a:gd name="T18" fmla="*/ 27 w 54"/>
                <a:gd name="T1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3" y="53"/>
                    <a:pt x="0" y="41"/>
                    <a:pt x="0" y="27"/>
                  </a:cubicBezTo>
                  <a:cubicBezTo>
                    <a:pt x="0" y="12"/>
                    <a:pt x="13" y="0"/>
                    <a:pt x="27" y="0"/>
                  </a:cubicBezTo>
                  <a:cubicBezTo>
                    <a:pt x="42" y="0"/>
                    <a:pt x="54" y="12"/>
                    <a:pt x="54" y="27"/>
                  </a:cubicBezTo>
                  <a:cubicBezTo>
                    <a:pt x="54" y="41"/>
                    <a:pt x="42" y="53"/>
                    <a:pt x="27" y="53"/>
                  </a:cubicBezTo>
                  <a:close/>
                  <a:moveTo>
                    <a:pt x="27" y="11"/>
                  </a:moveTo>
                  <a:cubicBezTo>
                    <a:pt x="19" y="11"/>
                    <a:pt x="11" y="18"/>
                    <a:pt x="11" y="27"/>
                  </a:cubicBezTo>
                  <a:cubicBezTo>
                    <a:pt x="11" y="35"/>
                    <a:pt x="19" y="42"/>
                    <a:pt x="27" y="42"/>
                  </a:cubicBezTo>
                  <a:cubicBezTo>
                    <a:pt x="36" y="42"/>
                    <a:pt x="43" y="35"/>
                    <a:pt x="43" y="27"/>
                  </a:cubicBezTo>
                  <a:cubicBezTo>
                    <a:pt x="43" y="18"/>
                    <a:pt x="36" y="11"/>
                    <a:pt x="2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55" name="Freeform 1545">
              <a:extLst>
                <a:ext uri="{FF2B5EF4-FFF2-40B4-BE49-F238E27FC236}">
                  <a16:creationId xmlns:a16="http://schemas.microsoft.com/office/drawing/2014/main" id="{78D78D50-F6A0-54E7-6F3F-16D9114C988B}"/>
                </a:ext>
              </a:extLst>
            </p:cNvPr>
            <p:cNvSpPr>
              <a:spLocks/>
            </p:cNvSpPr>
            <p:nvPr/>
          </p:nvSpPr>
          <p:spPr bwMode="auto">
            <a:xfrm>
              <a:off x="-3395668" y="2099608"/>
              <a:ext cx="12700" cy="44449"/>
            </a:xfrm>
            <a:custGeom>
              <a:avLst/>
              <a:gdLst>
                <a:gd name="T0" fmla="*/ 6 w 11"/>
                <a:gd name="T1" fmla="*/ 43 h 43"/>
                <a:gd name="T2" fmla="*/ 0 w 11"/>
                <a:gd name="T3" fmla="*/ 37 h 43"/>
                <a:gd name="T4" fmla="*/ 0 w 11"/>
                <a:gd name="T5" fmla="*/ 5 h 43"/>
                <a:gd name="T6" fmla="*/ 6 w 11"/>
                <a:gd name="T7" fmla="*/ 0 h 43"/>
                <a:gd name="T8" fmla="*/ 11 w 11"/>
                <a:gd name="T9" fmla="*/ 5 h 43"/>
                <a:gd name="T10" fmla="*/ 11 w 11"/>
                <a:gd name="T11" fmla="*/ 37 h 43"/>
                <a:gd name="T12" fmla="*/ 6 w 11"/>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6" y="43"/>
                  </a:moveTo>
                  <a:cubicBezTo>
                    <a:pt x="3" y="43"/>
                    <a:pt x="0" y="40"/>
                    <a:pt x="0" y="37"/>
                  </a:cubicBezTo>
                  <a:cubicBezTo>
                    <a:pt x="0" y="5"/>
                    <a:pt x="0" y="5"/>
                    <a:pt x="0" y="5"/>
                  </a:cubicBezTo>
                  <a:cubicBezTo>
                    <a:pt x="0" y="2"/>
                    <a:pt x="3" y="0"/>
                    <a:pt x="6" y="0"/>
                  </a:cubicBezTo>
                  <a:cubicBezTo>
                    <a:pt x="9" y="0"/>
                    <a:pt x="11" y="2"/>
                    <a:pt x="11" y="5"/>
                  </a:cubicBezTo>
                  <a:cubicBezTo>
                    <a:pt x="11" y="37"/>
                    <a:pt x="11" y="37"/>
                    <a:pt x="11" y="37"/>
                  </a:cubicBezTo>
                  <a:cubicBezTo>
                    <a:pt x="11" y="40"/>
                    <a:pt x="9" y="43"/>
                    <a:pt x="6"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56" name="Freeform 1546">
              <a:extLst>
                <a:ext uri="{FF2B5EF4-FFF2-40B4-BE49-F238E27FC236}">
                  <a16:creationId xmlns:a16="http://schemas.microsoft.com/office/drawing/2014/main" id="{2378DF6B-B9A2-BB76-D545-B5F44E58FE79}"/>
                </a:ext>
              </a:extLst>
            </p:cNvPr>
            <p:cNvSpPr>
              <a:spLocks/>
            </p:cNvSpPr>
            <p:nvPr/>
          </p:nvSpPr>
          <p:spPr bwMode="auto">
            <a:xfrm>
              <a:off x="-3325818" y="2099608"/>
              <a:ext cx="11113" cy="44449"/>
            </a:xfrm>
            <a:custGeom>
              <a:avLst/>
              <a:gdLst>
                <a:gd name="T0" fmla="*/ 6 w 11"/>
                <a:gd name="T1" fmla="*/ 43 h 43"/>
                <a:gd name="T2" fmla="*/ 0 w 11"/>
                <a:gd name="T3" fmla="*/ 37 h 43"/>
                <a:gd name="T4" fmla="*/ 0 w 11"/>
                <a:gd name="T5" fmla="*/ 5 h 43"/>
                <a:gd name="T6" fmla="*/ 6 w 11"/>
                <a:gd name="T7" fmla="*/ 0 h 43"/>
                <a:gd name="T8" fmla="*/ 11 w 11"/>
                <a:gd name="T9" fmla="*/ 5 h 43"/>
                <a:gd name="T10" fmla="*/ 11 w 11"/>
                <a:gd name="T11" fmla="*/ 37 h 43"/>
                <a:gd name="T12" fmla="*/ 6 w 11"/>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6" y="43"/>
                  </a:moveTo>
                  <a:cubicBezTo>
                    <a:pt x="3" y="43"/>
                    <a:pt x="0" y="40"/>
                    <a:pt x="0" y="37"/>
                  </a:cubicBezTo>
                  <a:cubicBezTo>
                    <a:pt x="0" y="5"/>
                    <a:pt x="0" y="5"/>
                    <a:pt x="0" y="5"/>
                  </a:cubicBezTo>
                  <a:cubicBezTo>
                    <a:pt x="0" y="2"/>
                    <a:pt x="3" y="0"/>
                    <a:pt x="6" y="0"/>
                  </a:cubicBezTo>
                  <a:cubicBezTo>
                    <a:pt x="9" y="0"/>
                    <a:pt x="11" y="2"/>
                    <a:pt x="11" y="5"/>
                  </a:cubicBezTo>
                  <a:cubicBezTo>
                    <a:pt x="11" y="37"/>
                    <a:pt x="11" y="37"/>
                    <a:pt x="11" y="37"/>
                  </a:cubicBezTo>
                  <a:cubicBezTo>
                    <a:pt x="11" y="40"/>
                    <a:pt x="9" y="43"/>
                    <a:pt x="6"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57" name="Freeform 1547">
              <a:extLst>
                <a:ext uri="{FF2B5EF4-FFF2-40B4-BE49-F238E27FC236}">
                  <a16:creationId xmlns:a16="http://schemas.microsoft.com/office/drawing/2014/main" id="{882AB417-3334-0F6A-CFAF-AF8FA977DC19}"/>
                </a:ext>
              </a:extLst>
            </p:cNvPr>
            <p:cNvSpPr>
              <a:spLocks/>
            </p:cNvSpPr>
            <p:nvPr/>
          </p:nvSpPr>
          <p:spPr bwMode="auto">
            <a:xfrm>
              <a:off x="-3433767" y="2132944"/>
              <a:ext cx="158750" cy="11113"/>
            </a:xfrm>
            <a:custGeom>
              <a:avLst/>
              <a:gdLst>
                <a:gd name="T0" fmla="*/ 147 w 152"/>
                <a:gd name="T1" fmla="*/ 11 h 11"/>
                <a:gd name="T2" fmla="*/ 6 w 152"/>
                <a:gd name="T3" fmla="*/ 11 h 11"/>
                <a:gd name="T4" fmla="*/ 0 w 152"/>
                <a:gd name="T5" fmla="*/ 5 h 11"/>
                <a:gd name="T6" fmla="*/ 6 w 152"/>
                <a:gd name="T7" fmla="*/ 0 h 11"/>
                <a:gd name="T8" fmla="*/ 147 w 152"/>
                <a:gd name="T9" fmla="*/ 0 h 11"/>
                <a:gd name="T10" fmla="*/ 152 w 152"/>
                <a:gd name="T11" fmla="*/ 5 h 11"/>
                <a:gd name="T12" fmla="*/ 147 w 15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2" h="11">
                  <a:moveTo>
                    <a:pt x="147" y="11"/>
                  </a:moveTo>
                  <a:cubicBezTo>
                    <a:pt x="6" y="11"/>
                    <a:pt x="6" y="11"/>
                    <a:pt x="6" y="11"/>
                  </a:cubicBezTo>
                  <a:cubicBezTo>
                    <a:pt x="3" y="11"/>
                    <a:pt x="0" y="8"/>
                    <a:pt x="0" y="5"/>
                  </a:cubicBezTo>
                  <a:cubicBezTo>
                    <a:pt x="0" y="2"/>
                    <a:pt x="3" y="0"/>
                    <a:pt x="6" y="0"/>
                  </a:cubicBezTo>
                  <a:cubicBezTo>
                    <a:pt x="147" y="0"/>
                    <a:pt x="147" y="0"/>
                    <a:pt x="147" y="0"/>
                  </a:cubicBezTo>
                  <a:cubicBezTo>
                    <a:pt x="150" y="0"/>
                    <a:pt x="152" y="2"/>
                    <a:pt x="152" y="5"/>
                  </a:cubicBezTo>
                  <a:cubicBezTo>
                    <a:pt x="152" y="8"/>
                    <a:pt x="150" y="11"/>
                    <a:pt x="14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58" name="Freeform 1548">
              <a:extLst>
                <a:ext uri="{FF2B5EF4-FFF2-40B4-BE49-F238E27FC236}">
                  <a16:creationId xmlns:a16="http://schemas.microsoft.com/office/drawing/2014/main" id="{8D886B80-2ED7-D1EF-A212-61D4206B4A6A}"/>
                </a:ext>
              </a:extLst>
            </p:cNvPr>
            <p:cNvSpPr>
              <a:spLocks/>
            </p:cNvSpPr>
            <p:nvPr/>
          </p:nvSpPr>
          <p:spPr bwMode="auto">
            <a:xfrm>
              <a:off x="-3230567" y="2069445"/>
              <a:ext cx="130175" cy="74612"/>
            </a:xfrm>
            <a:custGeom>
              <a:avLst/>
              <a:gdLst>
                <a:gd name="T0" fmla="*/ 120 w 126"/>
                <a:gd name="T1" fmla="*/ 72 h 72"/>
                <a:gd name="T2" fmla="*/ 115 w 126"/>
                <a:gd name="T3" fmla="*/ 66 h 72"/>
                <a:gd name="T4" fmla="*/ 115 w 126"/>
                <a:gd name="T5" fmla="*/ 30 h 72"/>
                <a:gd name="T6" fmla="*/ 95 w 126"/>
                <a:gd name="T7" fmla="*/ 11 h 72"/>
                <a:gd name="T8" fmla="*/ 31 w 126"/>
                <a:gd name="T9" fmla="*/ 11 h 72"/>
                <a:gd name="T10" fmla="*/ 11 w 126"/>
                <a:gd name="T11" fmla="*/ 30 h 72"/>
                <a:gd name="T12" fmla="*/ 11 w 126"/>
                <a:gd name="T13" fmla="*/ 66 h 72"/>
                <a:gd name="T14" fmla="*/ 6 w 126"/>
                <a:gd name="T15" fmla="*/ 72 h 72"/>
                <a:gd name="T16" fmla="*/ 0 w 126"/>
                <a:gd name="T17" fmla="*/ 66 h 72"/>
                <a:gd name="T18" fmla="*/ 0 w 126"/>
                <a:gd name="T19" fmla="*/ 30 h 72"/>
                <a:gd name="T20" fmla="*/ 31 w 126"/>
                <a:gd name="T21" fmla="*/ 0 h 72"/>
                <a:gd name="T22" fmla="*/ 95 w 126"/>
                <a:gd name="T23" fmla="*/ 0 h 72"/>
                <a:gd name="T24" fmla="*/ 126 w 126"/>
                <a:gd name="T25" fmla="*/ 30 h 72"/>
                <a:gd name="T26" fmla="*/ 126 w 126"/>
                <a:gd name="T27" fmla="*/ 66 h 72"/>
                <a:gd name="T28" fmla="*/ 120 w 126"/>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72">
                  <a:moveTo>
                    <a:pt x="120" y="72"/>
                  </a:moveTo>
                  <a:cubicBezTo>
                    <a:pt x="117" y="72"/>
                    <a:pt x="115" y="69"/>
                    <a:pt x="115" y="66"/>
                  </a:cubicBezTo>
                  <a:cubicBezTo>
                    <a:pt x="115" y="30"/>
                    <a:pt x="115" y="30"/>
                    <a:pt x="115" y="30"/>
                  </a:cubicBezTo>
                  <a:cubicBezTo>
                    <a:pt x="115" y="20"/>
                    <a:pt x="106" y="11"/>
                    <a:pt x="95" y="11"/>
                  </a:cubicBezTo>
                  <a:cubicBezTo>
                    <a:pt x="31" y="11"/>
                    <a:pt x="31" y="11"/>
                    <a:pt x="31" y="11"/>
                  </a:cubicBezTo>
                  <a:cubicBezTo>
                    <a:pt x="20" y="11"/>
                    <a:pt x="11" y="20"/>
                    <a:pt x="11" y="30"/>
                  </a:cubicBezTo>
                  <a:cubicBezTo>
                    <a:pt x="11" y="66"/>
                    <a:pt x="11" y="66"/>
                    <a:pt x="11" y="66"/>
                  </a:cubicBezTo>
                  <a:cubicBezTo>
                    <a:pt x="11" y="69"/>
                    <a:pt x="9" y="72"/>
                    <a:pt x="6" y="72"/>
                  </a:cubicBezTo>
                  <a:cubicBezTo>
                    <a:pt x="3" y="72"/>
                    <a:pt x="0" y="69"/>
                    <a:pt x="0" y="66"/>
                  </a:cubicBezTo>
                  <a:cubicBezTo>
                    <a:pt x="0" y="30"/>
                    <a:pt x="0" y="30"/>
                    <a:pt x="0" y="30"/>
                  </a:cubicBezTo>
                  <a:cubicBezTo>
                    <a:pt x="0" y="14"/>
                    <a:pt x="14" y="0"/>
                    <a:pt x="31" y="0"/>
                  </a:cubicBezTo>
                  <a:cubicBezTo>
                    <a:pt x="95" y="0"/>
                    <a:pt x="95" y="0"/>
                    <a:pt x="95" y="0"/>
                  </a:cubicBezTo>
                  <a:cubicBezTo>
                    <a:pt x="112" y="0"/>
                    <a:pt x="126" y="14"/>
                    <a:pt x="126" y="30"/>
                  </a:cubicBezTo>
                  <a:cubicBezTo>
                    <a:pt x="126" y="66"/>
                    <a:pt x="126" y="66"/>
                    <a:pt x="126" y="66"/>
                  </a:cubicBezTo>
                  <a:cubicBezTo>
                    <a:pt x="126" y="69"/>
                    <a:pt x="123" y="72"/>
                    <a:pt x="120"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59" name="Freeform 1549">
              <a:extLst>
                <a:ext uri="{FF2B5EF4-FFF2-40B4-BE49-F238E27FC236}">
                  <a16:creationId xmlns:a16="http://schemas.microsoft.com/office/drawing/2014/main" id="{23C6747F-0ADC-4D8D-CD63-1AC3C626C21A}"/>
                </a:ext>
              </a:extLst>
            </p:cNvPr>
            <p:cNvSpPr>
              <a:spLocks noEditPoints="1"/>
            </p:cNvSpPr>
            <p:nvPr/>
          </p:nvSpPr>
          <p:spPr bwMode="auto">
            <a:xfrm>
              <a:off x="-3194055" y="2007539"/>
              <a:ext cx="57150" cy="55562"/>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1 h 53"/>
                <a:gd name="T12" fmla="*/ 11 w 54"/>
                <a:gd name="T13" fmla="*/ 27 h 53"/>
                <a:gd name="T14" fmla="*/ 27 w 54"/>
                <a:gd name="T15" fmla="*/ 42 h 53"/>
                <a:gd name="T16" fmla="*/ 43 w 54"/>
                <a:gd name="T17" fmla="*/ 27 h 53"/>
                <a:gd name="T18" fmla="*/ 27 w 54"/>
                <a:gd name="T1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1"/>
                  </a:moveTo>
                  <a:cubicBezTo>
                    <a:pt x="18" y="11"/>
                    <a:pt x="11" y="18"/>
                    <a:pt x="11" y="27"/>
                  </a:cubicBezTo>
                  <a:cubicBezTo>
                    <a:pt x="11" y="35"/>
                    <a:pt x="18" y="42"/>
                    <a:pt x="27" y="42"/>
                  </a:cubicBezTo>
                  <a:cubicBezTo>
                    <a:pt x="36" y="42"/>
                    <a:pt x="43" y="35"/>
                    <a:pt x="43" y="27"/>
                  </a:cubicBezTo>
                  <a:cubicBezTo>
                    <a:pt x="43" y="18"/>
                    <a:pt x="36" y="11"/>
                    <a:pt x="2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60" name="Freeform 1550">
              <a:extLst>
                <a:ext uri="{FF2B5EF4-FFF2-40B4-BE49-F238E27FC236}">
                  <a16:creationId xmlns:a16="http://schemas.microsoft.com/office/drawing/2014/main" id="{E6BCF6D7-6F28-493D-82FF-87453C5AAD4E}"/>
                </a:ext>
              </a:extLst>
            </p:cNvPr>
            <p:cNvSpPr>
              <a:spLocks/>
            </p:cNvSpPr>
            <p:nvPr/>
          </p:nvSpPr>
          <p:spPr bwMode="auto">
            <a:xfrm>
              <a:off x="-3205167" y="2099612"/>
              <a:ext cx="11113" cy="44450"/>
            </a:xfrm>
            <a:custGeom>
              <a:avLst/>
              <a:gdLst>
                <a:gd name="T0" fmla="*/ 5 w 11"/>
                <a:gd name="T1" fmla="*/ 43 h 43"/>
                <a:gd name="T2" fmla="*/ 0 w 11"/>
                <a:gd name="T3" fmla="*/ 37 h 43"/>
                <a:gd name="T4" fmla="*/ 0 w 11"/>
                <a:gd name="T5" fmla="*/ 5 h 43"/>
                <a:gd name="T6" fmla="*/ 5 w 11"/>
                <a:gd name="T7" fmla="*/ 0 h 43"/>
                <a:gd name="T8" fmla="*/ 11 w 11"/>
                <a:gd name="T9" fmla="*/ 5 h 43"/>
                <a:gd name="T10" fmla="*/ 11 w 11"/>
                <a:gd name="T11" fmla="*/ 37 h 43"/>
                <a:gd name="T12" fmla="*/ 5 w 11"/>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5" y="43"/>
                  </a:moveTo>
                  <a:cubicBezTo>
                    <a:pt x="2" y="43"/>
                    <a:pt x="0" y="40"/>
                    <a:pt x="0" y="37"/>
                  </a:cubicBezTo>
                  <a:cubicBezTo>
                    <a:pt x="0" y="5"/>
                    <a:pt x="0" y="5"/>
                    <a:pt x="0" y="5"/>
                  </a:cubicBezTo>
                  <a:cubicBezTo>
                    <a:pt x="0" y="2"/>
                    <a:pt x="2" y="0"/>
                    <a:pt x="5" y="0"/>
                  </a:cubicBezTo>
                  <a:cubicBezTo>
                    <a:pt x="9" y="0"/>
                    <a:pt x="11" y="2"/>
                    <a:pt x="11" y="5"/>
                  </a:cubicBezTo>
                  <a:cubicBezTo>
                    <a:pt x="11" y="37"/>
                    <a:pt x="11" y="37"/>
                    <a:pt x="11" y="37"/>
                  </a:cubicBezTo>
                  <a:cubicBezTo>
                    <a:pt x="11" y="40"/>
                    <a:pt x="9" y="43"/>
                    <a:pt x="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61" name="Freeform 1551">
              <a:extLst>
                <a:ext uri="{FF2B5EF4-FFF2-40B4-BE49-F238E27FC236}">
                  <a16:creationId xmlns:a16="http://schemas.microsoft.com/office/drawing/2014/main" id="{11536917-3CF8-D7FA-1822-8E57C772A4D5}"/>
                </a:ext>
              </a:extLst>
            </p:cNvPr>
            <p:cNvSpPr>
              <a:spLocks/>
            </p:cNvSpPr>
            <p:nvPr/>
          </p:nvSpPr>
          <p:spPr bwMode="auto">
            <a:xfrm>
              <a:off x="-3136905" y="2099612"/>
              <a:ext cx="12700" cy="44450"/>
            </a:xfrm>
            <a:custGeom>
              <a:avLst/>
              <a:gdLst>
                <a:gd name="T0" fmla="*/ 5 w 11"/>
                <a:gd name="T1" fmla="*/ 43 h 43"/>
                <a:gd name="T2" fmla="*/ 0 w 11"/>
                <a:gd name="T3" fmla="*/ 37 h 43"/>
                <a:gd name="T4" fmla="*/ 0 w 11"/>
                <a:gd name="T5" fmla="*/ 5 h 43"/>
                <a:gd name="T6" fmla="*/ 5 w 11"/>
                <a:gd name="T7" fmla="*/ 0 h 43"/>
                <a:gd name="T8" fmla="*/ 11 w 11"/>
                <a:gd name="T9" fmla="*/ 5 h 43"/>
                <a:gd name="T10" fmla="*/ 11 w 11"/>
                <a:gd name="T11" fmla="*/ 37 h 43"/>
                <a:gd name="T12" fmla="*/ 5 w 11"/>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5" y="43"/>
                  </a:moveTo>
                  <a:cubicBezTo>
                    <a:pt x="2" y="43"/>
                    <a:pt x="0" y="40"/>
                    <a:pt x="0" y="37"/>
                  </a:cubicBezTo>
                  <a:cubicBezTo>
                    <a:pt x="0" y="5"/>
                    <a:pt x="0" y="5"/>
                    <a:pt x="0" y="5"/>
                  </a:cubicBezTo>
                  <a:cubicBezTo>
                    <a:pt x="0" y="2"/>
                    <a:pt x="2" y="0"/>
                    <a:pt x="5" y="0"/>
                  </a:cubicBezTo>
                  <a:cubicBezTo>
                    <a:pt x="8" y="0"/>
                    <a:pt x="11" y="2"/>
                    <a:pt x="11" y="5"/>
                  </a:cubicBezTo>
                  <a:cubicBezTo>
                    <a:pt x="11" y="37"/>
                    <a:pt x="11" y="37"/>
                    <a:pt x="11" y="37"/>
                  </a:cubicBezTo>
                  <a:cubicBezTo>
                    <a:pt x="11" y="40"/>
                    <a:pt x="8" y="43"/>
                    <a:pt x="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62" name="Freeform 1552">
              <a:extLst>
                <a:ext uri="{FF2B5EF4-FFF2-40B4-BE49-F238E27FC236}">
                  <a16:creationId xmlns:a16="http://schemas.microsoft.com/office/drawing/2014/main" id="{A7F26642-0403-4257-4888-BD8A0246EBEA}"/>
                </a:ext>
              </a:extLst>
            </p:cNvPr>
            <p:cNvSpPr>
              <a:spLocks/>
            </p:cNvSpPr>
            <p:nvPr/>
          </p:nvSpPr>
          <p:spPr bwMode="auto">
            <a:xfrm>
              <a:off x="-3244855" y="2132949"/>
              <a:ext cx="158750" cy="11113"/>
            </a:xfrm>
            <a:custGeom>
              <a:avLst/>
              <a:gdLst>
                <a:gd name="T0" fmla="*/ 147 w 152"/>
                <a:gd name="T1" fmla="*/ 11 h 11"/>
                <a:gd name="T2" fmla="*/ 5 w 152"/>
                <a:gd name="T3" fmla="*/ 11 h 11"/>
                <a:gd name="T4" fmla="*/ 0 w 152"/>
                <a:gd name="T5" fmla="*/ 5 h 11"/>
                <a:gd name="T6" fmla="*/ 5 w 152"/>
                <a:gd name="T7" fmla="*/ 0 h 11"/>
                <a:gd name="T8" fmla="*/ 147 w 152"/>
                <a:gd name="T9" fmla="*/ 0 h 11"/>
                <a:gd name="T10" fmla="*/ 152 w 152"/>
                <a:gd name="T11" fmla="*/ 5 h 11"/>
                <a:gd name="T12" fmla="*/ 147 w 15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2" h="11">
                  <a:moveTo>
                    <a:pt x="147" y="11"/>
                  </a:moveTo>
                  <a:cubicBezTo>
                    <a:pt x="5" y="11"/>
                    <a:pt x="5" y="11"/>
                    <a:pt x="5" y="11"/>
                  </a:cubicBezTo>
                  <a:cubicBezTo>
                    <a:pt x="2" y="11"/>
                    <a:pt x="0" y="8"/>
                    <a:pt x="0" y="5"/>
                  </a:cubicBezTo>
                  <a:cubicBezTo>
                    <a:pt x="0" y="2"/>
                    <a:pt x="2" y="0"/>
                    <a:pt x="5" y="0"/>
                  </a:cubicBezTo>
                  <a:cubicBezTo>
                    <a:pt x="147" y="0"/>
                    <a:pt x="147" y="0"/>
                    <a:pt x="147" y="0"/>
                  </a:cubicBezTo>
                  <a:cubicBezTo>
                    <a:pt x="150" y="0"/>
                    <a:pt x="152" y="2"/>
                    <a:pt x="152" y="5"/>
                  </a:cubicBezTo>
                  <a:cubicBezTo>
                    <a:pt x="152" y="8"/>
                    <a:pt x="150" y="11"/>
                    <a:pt x="14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63" name="Freeform 1553">
              <a:extLst>
                <a:ext uri="{FF2B5EF4-FFF2-40B4-BE49-F238E27FC236}">
                  <a16:creationId xmlns:a16="http://schemas.microsoft.com/office/drawing/2014/main" id="{453BE06D-7E63-45A0-4C16-978235A7D0B5}"/>
                </a:ext>
              </a:extLst>
            </p:cNvPr>
            <p:cNvSpPr>
              <a:spLocks/>
            </p:cNvSpPr>
            <p:nvPr/>
          </p:nvSpPr>
          <p:spPr bwMode="auto">
            <a:xfrm>
              <a:off x="-3608393" y="2069450"/>
              <a:ext cx="130175" cy="74612"/>
            </a:xfrm>
            <a:custGeom>
              <a:avLst/>
              <a:gdLst>
                <a:gd name="T0" fmla="*/ 120 w 125"/>
                <a:gd name="T1" fmla="*/ 72 h 72"/>
                <a:gd name="T2" fmla="*/ 114 w 125"/>
                <a:gd name="T3" fmla="*/ 66 h 72"/>
                <a:gd name="T4" fmla="*/ 114 w 125"/>
                <a:gd name="T5" fmla="*/ 30 h 72"/>
                <a:gd name="T6" fmla="*/ 95 w 125"/>
                <a:gd name="T7" fmla="*/ 11 h 72"/>
                <a:gd name="T8" fmla="*/ 31 w 125"/>
                <a:gd name="T9" fmla="*/ 11 h 72"/>
                <a:gd name="T10" fmla="*/ 11 w 125"/>
                <a:gd name="T11" fmla="*/ 30 h 72"/>
                <a:gd name="T12" fmla="*/ 11 w 125"/>
                <a:gd name="T13" fmla="*/ 66 h 72"/>
                <a:gd name="T14" fmla="*/ 6 w 125"/>
                <a:gd name="T15" fmla="*/ 72 h 72"/>
                <a:gd name="T16" fmla="*/ 0 w 125"/>
                <a:gd name="T17" fmla="*/ 66 h 72"/>
                <a:gd name="T18" fmla="*/ 0 w 125"/>
                <a:gd name="T19" fmla="*/ 30 h 72"/>
                <a:gd name="T20" fmla="*/ 31 w 125"/>
                <a:gd name="T21" fmla="*/ 0 h 72"/>
                <a:gd name="T22" fmla="*/ 95 w 125"/>
                <a:gd name="T23" fmla="*/ 0 h 72"/>
                <a:gd name="T24" fmla="*/ 125 w 125"/>
                <a:gd name="T25" fmla="*/ 30 h 72"/>
                <a:gd name="T26" fmla="*/ 125 w 125"/>
                <a:gd name="T27" fmla="*/ 66 h 72"/>
                <a:gd name="T28" fmla="*/ 120 w 125"/>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72">
                  <a:moveTo>
                    <a:pt x="120" y="72"/>
                  </a:moveTo>
                  <a:cubicBezTo>
                    <a:pt x="117" y="72"/>
                    <a:pt x="114" y="69"/>
                    <a:pt x="114" y="66"/>
                  </a:cubicBezTo>
                  <a:cubicBezTo>
                    <a:pt x="114" y="30"/>
                    <a:pt x="114" y="30"/>
                    <a:pt x="114" y="30"/>
                  </a:cubicBezTo>
                  <a:cubicBezTo>
                    <a:pt x="114" y="20"/>
                    <a:pt x="105" y="11"/>
                    <a:pt x="95" y="11"/>
                  </a:cubicBezTo>
                  <a:cubicBezTo>
                    <a:pt x="31" y="11"/>
                    <a:pt x="31" y="11"/>
                    <a:pt x="31" y="11"/>
                  </a:cubicBezTo>
                  <a:cubicBezTo>
                    <a:pt x="20" y="11"/>
                    <a:pt x="11" y="20"/>
                    <a:pt x="11" y="30"/>
                  </a:cubicBezTo>
                  <a:cubicBezTo>
                    <a:pt x="11" y="66"/>
                    <a:pt x="11" y="66"/>
                    <a:pt x="11" y="66"/>
                  </a:cubicBezTo>
                  <a:cubicBezTo>
                    <a:pt x="11" y="69"/>
                    <a:pt x="9" y="72"/>
                    <a:pt x="6" y="72"/>
                  </a:cubicBezTo>
                  <a:cubicBezTo>
                    <a:pt x="3" y="72"/>
                    <a:pt x="0" y="69"/>
                    <a:pt x="0" y="66"/>
                  </a:cubicBezTo>
                  <a:cubicBezTo>
                    <a:pt x="0" y="30"/>
                    <a:pt x="0" y="30"/>
                    <a:pt x="0" y="30"/>
                  </a:cubicBezTo>
                  <a:cubicBezTo>
                    <a:pt x="0" y="14"/>
                    <a:pt x="14" y="0"/>
                    <a:pt x="31" y="0"/>
                  </a:cubicBezTo>
                  <a:cubicBezTo>
                    <a:pt x="95" y="0"/>
                    <a:pt x="95" y="0"/>
                    <a:pt x="95" y="0"/>
                  </a:cubicBezTo>
                  <a:cubicBezTo>
                    <a:pt x="111" y="0"/>
                    <a:pt x="125" y="14"/>
                    <a:pt x="125" y="30"/>
                  </a:cubicBezTo>
                  <a:cubicBezTo>
                    <a:pt x="125" y="66"/>
                    <a:pt x="125" y="66"/>
                    <a:pt x="125" y="66"/>
                  </a:cubicBezTo>
                  <a:cubicBezTo>
                    <a:pt x="125" y="69"/>
                    <a:pt x="123" y="72"/>
                    <a:pt x="120"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64" name="Freeform 1554">
              <a:extLst>
                <a:ext uri="{FF2B5EF4-FFF2-40B4-BE49-F238E27FC236}">
                  <a16:creationId xmlns:a16="http://schemas.microsoft.com/office/drawing/2014/main" id="{0C63E81E-1DAB-1D1C-DBAB-BD018F98B6A4}"/>
                </a:ext>
              </a:extLst>
            </p:cNvPr>
            <p:cNvSpPr>
              <a:spLocks noEditPoints="1"/>
            </p:cNvSpPr>
            <p:nvPr/>
          </p:nvSpPr>
          <p:spPr bwMode="auto">
            <a:xfrm>
              <a:off x="-3570293" y="2007542"/>
              <a:ext cx="55563" cy="55562"/>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1 h 53"/>
                <a:gd name="T12" fmla="*/ 11 w 54"/>
                <a:gd name="T13" fmla="*/ 27 h 53"/>
                <a:gd name="T14" fmla="*/ 27 w 54"/>
                <a:gd name="T15" fmla="*/ 42 h 53"/>
                <a:gd name="T16" fmla="*/ 43 w 54"/>
                <a:gd name="T17" fmla="*/ 27 h 53"/>
                <a:gd name="T18" fmla="*/ 27 w 54"/>
                <a:gd name="T19"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1"/>
                  </a:moveTo>
                  <a:cubicBezTo>
                    <a:pt x="18" y="11"/>
                    <a:pt x="11" y="18"/>
                    <a:pt x="11" y="27"/>
                  </a:cubicBezTo>
                  <a:cubicBezTo>
                    <a:pt x="11" y="35"/>
                    <a:pt x="18" y="42"/>
                    <a:pt x="27" y="42"/>
                  </a:cubicBezTo>
                  <a:cubicBezTo>
                    <a:pt x="35" y="42"/>
                    <a:pt x="43" y="35"/>
                    <a:pt x="43" y="27"/>
                  </a:cubicBezTo>
                  <a:cubicBezTo>
                    <a:pt x="43" y="18"/>
                    <a:pt x="35" y="11"/>
                    <a:pt x="2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65" name="Freeform 1555">
              <a:extLst>
                <a:ext uri="{FF2B5EF4-FFF2-40B4-BE49-F238E27FC236}">
                  <a16:creationId xmlns:a16="http://schemas.microsoft.com/office/drawing/2014/main" id="{89814EC3-FC84-E900-AFE8-6258FBE4946C}"/>
                </a:ext>
              </a:extLst>
            </p:cNvPr>
            <p:cNvSpPr>
              <a:spLocks/>
            </p:cNvSpPr>
            <p:nvPr/>
          </p:nvSpPr>
          <p:spPr bwMode="auto">
            <a:xfrm>
              <a:off x="-3582993" y="2099616"/>
              <a:ext cx="11113" cy="44450"/>
            </a:xfrm>
            <a:custGeom>
              <a:avLst/>
              <a:gdLst>
                <a:gd name="T0" fmla="*/ 5 w 11"/>
                <a:gd name="T1" fmla="*/ 43 h 43"/>
                <a:gd name="T2" fmla="*/ 0 w 11"/>
                <a:gd name="T3" fmla="*/ 37 h 43"/>
                <a:gd name="T4" fmla="*/ 0 w 11"/>
                <a:gd name="T5" fmla="*/ 5 h 43"/>
                <a:gd name="T6" fmla="*/ 5 w 11"/>
                <a:gd name="T7" fmla="*/ 0 h 43"/>
                <a:gd name="T8" fmla="*/ 11 w 11"/>
                <a:gd name="T9" fmla="*/ 5 h 43"/>
                <a:gd name="T10" fmla="*/ 11 w 11"/>
                <a:gd name="T11" fmla="*/ 37 h 43"/>
                <a:gd name="T12" fmla="*/ 5 w 11"/>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5" y="43"/>
                  </a:moveTo>
                  <a:cubicBezTo>
                    <a:pt x="2" y="43"/>
                    <a:pt x="0" y="40"/>
                    <a:pt x="0" y="37"/>
                  </a:cubicBezTo>
                  <a:cubicBezTo>
                    <a:pt x="0" y="5"/>
                    <a:pt x="0" y="5"/>
                    <a:pt x="0" y="5"/>
                  </a:cubicBezTo>
                  <a:cubicBezTo>
                    <a:pt x="0" y="2"/>
                    <a:pt x="2" y="0"/>
                    <a:pt x="5" y="0"/>
                  </a:cubicBezTo>
                  <a:cubicBezTo>
                    <a:pt x="8" y="0"/>
                    <a:pt x="11" y="2"/>
                    <a:pt x="11" y="5"/>
                  </a:cubicBezTo>
                  <a:cubicBezTo>
                    <a:pt x="11" y="37"/>
                    <a:pt x="11" y="37"/>
                    <a:pt x="11" y="37"/>
                  </a:cubicBezTo>
                  <a:cubicBezTo>
                    <a:pt x="11" y="40"/>
                    <a:pt x="8" y="43"/>
                    <a:pt x="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66" name="Freeform 1556">
              <a:extLst>
                <a:ext uri="{FF2B5EF4-FFF2-40B4-BE49-F238E27FC236}">
                  <a16:creationId xmlns:a16="http://schemas.microsoft.com/office/drawing/2014/main" id="{2D4A21B0-F9C8-D6D3-2341-59309555DF30}"/>
                </a:ext>
              </a:extLst>
            </p:cNvPr>
            <p:cNvSpPr>
              <a:spLocks/>
            </p:cNvSpPr>
            <p:nvPr/>
          </p:nvSpPr>
          <p:spPr bwMode="auto">
            <a:xfrm>
              <a:off x="-3513143" y="2099603"/>
              <a:ext cx="11113" cy="44449"/>
            </a:xfrm>
            <a:custGeom>
              <a:avLst/>
              <a:gdLst>
                <a:gd name="T0" fmla="*/ 5 w 11"/>
                <a:gd name="T1" fmla="*/ 43 h 43"/>
                <a:gd name="T2" fmla="*/ 0 w 11"/>
                <a:gd name="T3" fmla="*/ 37 h 43"/>
                <a:gd name="T4" fmla="*/ 0 w 11"/>
                <a:gd name="T5" fmla="*/ 5 h 43"/>
                <a:gd name="T6" fmla="*/ 5 w 11"/>
                <a:gd name="T7" fmla="*/ 0 h 43"/>
                <a:gd name="T8" fmla="*/ 11 w 11"/>
                <a:gd name="T9" fmla="*/ 5 h 43"/>
                <a:gd name="T10" fmla="*/ 11 w 11"/>
                <a:gd name="T11" fmla="*/ 37 h 43"/>
                <a:gd name="T12" fmla="*/ 5 w 11"/>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1" h="43">
                  <a:moveTo>
                    <a:pt x="5" y="43"/>
                  </a:moveTo>
                  <a:cubicBezTo>
                    <a:pt x="2" y="43"/>
                    <a:pt x="0" y="40"/>
                    <a:pt x="0" y="37"/>
                  </a:cubicBezTo>
                  <a:cubicBezTo>
                    <a:pt x="0" y="5"/>
                    <a:pt x="0" y="5"/>
                    <a:pt x="0" y="5"/>
                  </a:cubicBezTo>
                  <a:cubicBezTo>
                    <a:pt x="0" y="2"/>
                    <a:pt x="2" y="0"/>
                    <a:pt x="5" y="0"/>
                  </a:cubicBezTo>
                  <a:cubicBezTo>
                    <a:pt x="8" y="0"/>
                    <a:pt x="11" y="2"/>
                    <a:pt x="11" y="5"/>
                  </a:cubicBezTo>
                  <a:cubicBezTo>
                    <a:pt x="11" y="37"/>
                    <a:pt x="11" y="37"/>
                    <a:pt x="11" y="37"/>
                  </a:cubicBezTo>
                  <a:cubicBezTo>
                    <a:pt x="11" y="40"/>
                    <a:pt x="8" y="43"/>
                    <a:pt x="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67" name="Freeform 1557">
              <a:extLst>
                <a:ext uri="{FF2B5EF4-FFF2-40B4-BE49-F238E27FC236}">
                  <a16:creationId xmlns:a16="http://schemas.microsoft.com/office/drawing/2014/main" id="{EF46EF16-97FF-9658-AB17-8DE840CF4067}"/>
                </a:ext>
              </a:extLst>
            </p:cNvPr>
            <p:cNvSpPr>
              <a:spLocks/>
            </p:cNvSpPr>
            <p:nvPr/>
          </p:nvSpPr>
          <p:spPr bwMode="auto">
            <a:xfrm>
              <a:off x="-3621087" y="2132980"/>
              <a:ext cx="157163" cy="11113"/>
            </a:xfrm>
            <a:custGeom>
              <a:avLst/>
              <a:gdLst>
                <a:gd name="T0" fmla="*/ 146 w 152"/>
                <a:gd name="T1" fmla="*/ 11 h 11"/>
                <a:gd name="T2" fmla="*/ 5 w 152"/>
                <a:gd name="T3" fmla="*/ 11 h 11"/>
                <a:gd name="T4" fmla="*/ 0 w 152"/>
                <a:gd name="T5" fmla="*/ 5 h 11"/>
                <a:gd name="T6" fmla="*/ 5 w 152"/>
                <a:gd name="T7" fmla="*/ 0 h 11"/>
                <a:gd name="T8" fmla="*/ 146 w 152"/>
                <a:gd name="T9" fmla="*/ 0 h 11"/>
                <a:gd name="T10" fmla="*/ 152 w 152"/>
                <a:gd name="T11" fmla="*/ 5 h 11"/>
                <a:gd name="T12" fmla="*/ 146 w 15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2" h="11">
                  <a:moveTo>
                    <a:pt x="146" y="11"/>
                  </a:moveTo>
                  <a:cubicBezTo>
                    <a:pt x="5" y="11"/>
                    <a:pt x="5" y="11"/>
                    <a:pt x="5" y="11"/>
                  </a:cubicBezTo>
                  <a:cubicBezTo>
                    <a:pt x="2" y="11"/>
                    <a:pt x="0" y="8"/>
                    <a:pt x="0" y="5"/>
                  </a:cubicBezTo>
                  <a:cubicBezTo>
                    <a:pt x="0" y="2"/>
                    <a:pt x="2" y="0"/>
                    <a:pt x="5" y="0"/>
                  </a:cubicBezTo>
                  <a:cubicBezTo>
                    <a:pt x="146" y="0"/>
                    <a:pt x="146" y="0"/>
                    <a:pt x="146" y="0"/>
                  </a:cubicBezTo>
                  <a:cubicBezTo>
                    <a:pt x="149" y="0"/>
                    <a:pt x="152" y="2"/>
                    <a:pt x="152" y="5"/>
                  </a:cubicBezTo>
                  <a:cubicBezTo>
                    <a:pt x="152" y="8"/>
                    <a:pt x="149" y="11"/>
                    <a:pt x="146"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68" name="Shape58_20200717_142846">
            <a:extLst>
              <a:ext uri="{FF2B5EF4-FFF2-40B4-BE49-F238E27FC236}">
                <a16:creationId xmlns:a16="http://schemas.microsoft.com/office/drawing/2014/main" id="{A7A1A0A7-CAB3-73CA-E829-A979F8F89FAF}"/>
              </a:ext>
            </a:extLst>
          </p:cNvPr>
          <p:cNvGrpSpPr>
            <a:grpSpLocks noChangeAspect="1"/>
          </p:cNvGrpSpPr>
          <p:nvPr/>
        </p:nvGrpSpPr>
        <p:grpSpPr>
          <a:xfrm>
            <a:off x="9590475" y="2588013"/>
            <a:ext cx="844392" cy="482176"/>
            <a:chOff x="-1423981" y="2591778"/>
            <a:chExt cx="558798" cy="319095"/>
          </a:xfrm>
          <a:solidFill>
            <a:schemeClr val="accent1"/>
          </a:solidFill>
        </p:grpSpPr>
        <p:sp>
          <p:nvSpPr>
            <p:cNvPr id="369" name="Freeform 1579">
              <a:extLst>
                <a:ext uri="{FF2B5EF4-FFF2-40B4-BE49-F238E27FC236}">
                  <a16:creationId xmlns:a16="http://schemas.microsoft.com/office/drawing/2014/main" id="{0450CFB1-375C-CC32-E558-85FD0FD0A97E}"/>
                </a:ext>
              </a:extLst>
            </p:cNvPr>
            <p:cNvSpPr>
              <a:spLocks/>
            </p:cNvSpPr>
            <p:nvPr/>
          </p:nvSpPr>
          <p:spPr bwMode="auto">
            <a:xfrm>
              <a:off x="-1423981" y="2591778"/>
              <a:ext cx="363536" cy="269876"/>
            </a:xfrm>
            <a:custGeom>
              <a:avLst/>
              <a:gdLst>
                <a:gd name="T0" fmla="*/ 325 w 351"/>
                <a:gd name="T1" fmla="*/ 259 h 259"/>
                <a:gd name="T2" fmla="*/ 26 w 351"/>
                <a:gd name="T3" fmla="*/ 259 h 259"/>
                <a:gd name="T4" fmla="*/ 0 w 351"/>
                <a:gd name="T5" fmla="*/ 232 h 259"/>
                <a:gd name="T6" fmla="*/ 0 w 351"/>
                <a:gd name="T7" fmla="*/ 26 h 259"/>
                <a:gd name="T8" fmla="*/ 26 w 351"/>
                <a:gd name="T9" fmla="*/ 0 h 259"/>
                <a:gd name="T10" fmla="*/ 325 w 351"/>
                <a:gd name="T11" fmla="*/ 0 h 259"/>
                <a:gd name="T12" fmla="*/ 351 w 351"/>
                <a:gd name="T13" fmla="*/ 26 h 259"/>
                <a:gd name="T14" fmla="*/ 351 w 351"/>
                <a:gd name="T15" fmla="*/ 180 h 259"/>
                <a:gd name="T16" fmla="*/ 346 w 351"/>
                <a:gd name="T17" fmla="*/ 185 h 259"/>
                <a:gd name="T18" fmla="*/ 340 w 351"/>
                <a:gd name="T19" fmla="*/ 180 h 259"/>
                <a:gd name="T20" fmla="*/ 340 w 351"/>
                <a:gd name="T21" fmla="*/ 26 h 259"/>
                <a:gd name="T22" fmla="*/ 325 w 351"/>
                <a:gd name="T23" fmla="*/ 11 h 259"/>
                <a:gd name="T24" fmla="*/ 26 w 351"/>
                <a:gd name="T25" fmla="*/ 11 h 259"/>
                <a:gd name="T26" fmla="*/ 11 w 351"/>
                <a:gd name="T27" fmla="*/ 26 h 259"/>
                <a:gd name="T28" fmla="*/ 11 w 351"/>
                <a:gd name="T29" fmla="*/ 232 h 259"/>
                <a:gd name="T30" fmla="*/ 26 w 351"/>
                <a:gd name="T31" fmla="*/ 248 h 259"/>
                <a:gd name="T32" fmla="*/ 325 w 351"/>
                <a:gd name="T33" fmla="*/ 248 h 259"/>
                <a:gd name="T34" fmla="*/ 340 w 351"/>
                <a:gd name="T35" fmla="*/ 232 h 259"/>
                <a:gd name="T36" fmla="*/ 340 w 351"/>
                <a:gd name="T37" fmla="*/ 219 h 259"/>
                <a:gd name="T38" fmla="*/ 346 w 351"/>
                <a:gd name="T39" fmla="*/ 214 h 259"/>
                <a:gd name="T40" fmla="*/ 351 w 351"/>
                <a:gd name="T41" fmla="*/ 219 h 259"/>
                <a:gd name="T42" fmla="*/ 351 w 351"/>
                <a:gd name="T43" fmla="*/ 232 h 259"/>
                <a:gd name="T44" fmla="*/ 325 w 351"/>
                <a:gd name="T4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1" h="259">
                  <a:moveTo>
                    <a:pt x="325" y="259"/>
                  </a:moveTo>
                  <a:cubicBezTo>
                    <a:pt x="26" y="259"/>
                    <a:pt x="26" y="259"/>
                    <a:pt x="26" y="259"/>
                  </a:cubicBezTo>
                  <a:cubicBezTo>
                    <a:pt x="12" y="259"/>
                    <a:pt x="0" y="247"/>
                    <a:pt x="0" y="232"/>
                  </a:cubicBezTo>
                  <a:cubicBezTo>
                    <a:pt x="0" y="26"/>
                    <a:pt x="0" y="26"/>
                    <a:pt x="0" y="26"/>
                  </a:cubicBezTo>
                  <a:cubicBezTo>
                    <a:pt x="0" y="12"/>
                    <a:pt x="12" y="0"/>
                    <a:pt x="26" y="0"/>
                  </a:cubicBezTo>
                  <a:cubicBezTo>
                    <a:pt x="325" y="0"/>
                    <a:pt x="325" y="0"/>
                    <a:pt x="325" y="0"/>
                  </a:cubicBezTo>
                  <a:cubicBezTo>
                    <a:pt x="339" y="0"/>
                    <a:pt x="351" y="12"/>
                    <a:pt x="351" y="26"/>
                  </a:cubicBezTo>
                  <a:cubicBezTo>
                    <a:pt x="351" y="180"/>
                    <a:pt x="351" y="180"/>
                    <a:pt x="351" y="180"/>
                  </a:cubicBezTo>
                  <a:cubicBezTo>
                    <a:pt x="351" y="183"/>
                    <a:pt x="349" y="185"/>
                    <a:pt x="346" y="185"/>
                  </a:cubicBezTo>
                  <a:cubicBezTo>
                    <a:pt x="343" y="185"/>
                    <a:pt x="340" y="183"/>
                    <a:pt x="340" y="180"/>
                  </a:cubicBezTo>
                  <a:cubicBezTo>
                    <a:pt x="340" y="26"/>
                    <a:pt x="340" y="26"/>
                    <a:pt x="340" y="26"/>
                  </a:cubicBezTo>
                  <a:cubicBezTo>
                    <a:pt x="340" y="18"/>
                    <a:pt x="333" y="11"/>
                    <a:pt x="325" y="11"/>
                  </a:cubicBezTo>
                  <a:cubicBezTo>
                    <a:pt x="26" y="11"/>
                    <a:pt x="26" y="11"/>
                    <a:pt x="26" y="11"/>
                  </a:cubicBezTo>
                  <a:cubicBezTo>
                    <a:pt x="18" y="11"/>
                    <a:pt x="11" y="18"/>
                    <a:pt x="11" y="26"/>
                  </a:cubicBezTo>
                  <a:cubicBezTo>
                    <a:pt x="11" y="232"/>
                    <a:pt x="11" y="232"/>
                    <a:pt x="11" y="232"/>
                  </a:cubicBezTo>
                  <a:cubicBezTo>
                    <a:pt x="11" y="241"/>
                    <a:pt x="18" y="248"/>
                    <a:pt x="26" y="248"/>
                  </a:cubicBezTo>
                  <a:cubicBezTo>
                    <a:pt x="325" y="248"/>
                    <a:pt x="325" y="248"/>
                    <a:pt x="325" y="248"/>
                  </a:cubicBezTo>
                  <a:cubicBezTo>
                    <a:pt x="333" y="248"/>
                    <a:pt x="340" y="241"/>
                    <a:pt x="340" y="232"/>
                  </a:cubicBezTo>
                  <a:cubicBezTo>
                    <a:pt x="340" y="219"/>
                    <a:pt x="340" y="219"/>
                    <a:pt x="340" y="219"/>
                  </a:cubicBezTo>
                  <a:cubicBezTo>
                    <a:pt x="340" y="216"/>
                    <a:pt x="343" y="214"/>
                    <a:pt x="346" y="214"/>
                  </a:cubicBezTo>
                  <a:cubicBezTo>
                    <a:pt x="349" y="214"/>
                    <a:pt x="351" y="216"/>
                    <a:pt x="351" y="219"/>
                  </a:cubicBezTo>
                  <a:cubicBezTo>
                    <a:pt x="351" y="232"/>
                    <a:pt x="351" y="232"/>
                    <a:pt x="351" y="232"/>
                  </a:cubicBezTo>
                  <a:cubicBezTo>
                    <a:pt x="351" y="247"/>
                    <a:pt x="339" y="259"/>
                    <a:pt x="325" y="259"/>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70" name="Freeform 1580">
              <a:extLst>
                <a:ext uri="{FF2B5EF4-FFF2-40B4-BE49-F238E27FC236}">
                  <a16:creationId xmlns:a16="http://schemas.microsoft.com/office/drawing/2014/main" id="{77E288A4-9716-BC1A-0CA3-EC98B1EC5CBC}"/>
                </a:ext>
              </a:extLst>
            </p:cNvPr>
            <p:cNvSpPr>
              <a:spLocks/>
            </p:cNvSpPr>
            <p:nvPr/>
          </p:nvSpPr>
          <p:spPr bwMode="auto">
            <a:xfrm>
              <a:off x="-1354132" y="2850541"/>
              <a:ext cx="11113" cy="60325"/>
            </a:xfrm>
            <a:custGeom>
              <a:avLst/>
              <a:gdLst>
                <a:gd name="T0" fmla="*/ 6 w 11"/>
                <a:gd name="T1" fmla="*/ 58 h 58"/>
                <a:gd name="T2" fmla="*/ 0 w 11"/>
                <a:gd name="T3" fmla="*/ 52 h 58"/>
                <a:gd name="T4" fmla="*/ 0 w 11"/>
                <a:gd name="T5" fmla="*/ 5 h 58"/>
                <a:gd name="T6" fmla="*/ 6 w 11"/>
                <a:gd name="T7" fmla="*/ 0 h 58"/>
                <a:gd name="T8" fmla="*/ 11 w 11"/>
                <a:gd name="T9" fmla="*/ 5 h 58"/>
                <a:gd name="T10" fmla="*/ 11 w 11"/>
                <a:gd name="T11" fmla="*/ 52 h 58"/>
                <a:gd name="T12" fmla="*/ 6 w 11"/>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1" h="58">
                  <a:moveTo>
                    <a:pt x="6" y="58"/>
                  </a:moveTo>
                  <a:cubicBezTo>
                    <a:pt x="3" y="58"/>
                    <a:pt x="0" y="56"/>
                    <a:pt x="0" y="52"/>
                  </a:cubicBezTo>
                  <a:cubicBezTo>
                    <a:pt x="0" y="5"/>
                    <a:pt x="0" y="5"/>
                    <a:pt x="0" y="5"/>
                  </a:cubicBezTo>
                  <a:cubicBezTo>
                    <a:pt x="0" y="2"/>
                    <a:pt x="3" y="0"/>
                    <a:pt x="6" y="0"/>
                  </a:cubicBezTo>
                  <a:cubicBezTo>
                    <a:pt x="9" y="0"/>
                    <a:pt x="11" y="2"/>
                    <a:pt x="11" y="5"/>
                  </a:cubicBezTo>
                  <a:cubicBezTo>
                    <a:pt x="11" y="52"/>
                    <a:pt x="11" y="52"/>
                    <a:pt x="11" y="52"/>
                  </a:cubicBezTo>
                  <a:cubicBezTo>
                    <a:pt x="11" y="56"/>
                    <a:pt x="9" y="58"/>
                    <a:pt x="6"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71" name="Freeform 1581">
              <a:extLst>
                <a:ext uri="{FF2B5EF4-FFF2-40B4-BE49-F238E27FC236}">
                  <a16:creationId xmlns:a16="http://schemas.microsoft.com/office/drawing/2014/main" id="{EB702C01-4696-9C98-3AB9-EEC4A3CE5FA6}"/>
                </a:ext>
              </a:extLst>
            </p:cNvPr>
            <p:cNvSpPr>
              <a:spLocks/>
            </p:cNvSpPr>
            <p:nvPr/>
          </p:nvSpPr>
          <p:spPr bwMode="auto">
            <a:xfrm>
              <a:off x="-1141407" y="2850541"/>
              <a:ext cx="12700" cy="60325"/>
            </a:xfrm>
            <a:custGeom>
              <a:avLst/>
              <a:gdLst>
                <a:gd name="T0" fmla="*/ 5 w 11"/>
                <a:gd name="T1" fmla="*/ 58 h 58"/>
                <a:gd name="T2" fmla="*/ 0 w 11"/>
                <a:gd name="T3" fmla="*/ 52 h 58"/>
                <a:gd name="T4" fmla="*/ 0 w 11"/>
                <a:gd name="T5" fmla="*/ 5 h 58"/>
                <a:gd name="T6" fmla="*/ 5 w 11"/>
                <a:gd name="T7" fmla="*/ 0 h 58"/>
                <a:gd name="T8" fmla="*/ 11 w 11"/>
                <a:gd name="T9" fmla="*/ 5 h 58"/>
                <a:gd name="T10" fmla="*/ 11 w 11"/>
                <a:gd name="T11" fmla="*/ 52 h 58"/>
                <a:gd name="T12" fmla="*/ 5 w 11"/>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11" h="58">
                  <a:moveTo>
                    <a:pt x="5" y="58"/>
                  </a:moveTo>
                  <a:cubicBezTo>
                    <a:pt x="2" y="58"/>
                    <a:pt x="0" y="56"/>
                    <a:pt x="0" y="52"/>
                  </a:cubicBezTo>
                  <a:cubicBezTo>
                    <a:pt x="0" y="5"/>
                    <a:pt x="0" y="5"/>
                    <a:pt x="0" y="5"/>
                  </a:cubicBezTo>
                  <a:cubicBezTo>
                    <a:pt x="0" y="2"/>
                    <a:pt x="2" y="0"/>
                    <a:pt x="5" y="0"/>
                  </a:cubicBezTo>
                  <a:cubicBezTo>
                    <a:pt x="8" y="0"/>
                    <a:pt x="11" y="2"/>
                    <a:pt x="11" y="5"/>
                  </a:cubicBezTo>
                  <a:cubicBezTo>
                    <a:pt x="11" y="52"/>
                    <a:pt x="11" y="52"/>
                    <a:pt x="11" y="52"/>
                  </a:cubicBezTo>
                  <a:cubicBezTo>
                    <a:pt x="11" y="56"/>
                    <a:pt x="8" y="58"/>
                    <a:pt x="5"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72" name="Freeform 1582">
              <a:extLst>
                <a:ext uri="{FF2B5EF4-FFF2-40B4-BE49-F238E27FC236}">
                  <a16:creationId xmlns:a16="http://schemas.microsoft.com/office/drawing/2014/main" id="{0A21DC30-CD71-0D85-D33F-B42A972DB990}"/>
                </a:ext>
              </a:extLst>
            </p:cNvPr>
            <p:cNvSpPr>
              <a:spLocks/>
            </p:cNvSpPr>
            <p:nvPr/>
          </p:nvSpPr>
          <p:spPr bwMode="auto">
            <a:xfrm>
              <a:off x="-1179507" y="2899754"/>
              <a:ext cx="88900" cy="11113"/>
            </a:xfrm>
            <a:custGeom>
              <a:avLst/>
              <a:gdLst>
                <a:gd name="T0" fmla="*/ 81 w 86"/>
                <a:gd name="T1" fmla="*/ 11 h 11"/>
                <a:gd name="T2" fmla="*/ 6 w 86"/>
                <a:gd name="T3" fmla="*/ 11 h 11"/>
                <a:gd name="T4" fmla="*/ 0 w 86"/>
                <a:gd name="T5" fmla="*/ 5 h 11"/>
                <a:gd name="T6" fmla="*/ 6 w 86"/>
                <a:gd name="T7" fmla="*/ 0 h 11"/>
                <a:gd name="T8" fmla="*/ 81 w 86"/>
                <a:gd name="T9" fmla="*/ 0 h 11"/>
                <a:gd name="T10" fmla="*/ 86 w 86"/>
                <a:gd name="T11" fmla="*/ 5 h 11"/>
                <a:gd name="T12" fmla="*/ 81 w 8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6" h="11">
                  <a:moveTo>
                    <a:pt x="81" y="11"/>
                  </a:moveTo>
                  <a:cubicBezTo>
                    <a:pt x="6" y="11"/>
                    <a:pt x="6" y="11"/>
                    <a:pt x="6" y="11"/>
                  </a:cubicBezTo>
                  <a:cubicBezTo>
                    <a:pt x="3" y="11"/>
                    <a:pt x="0" y="8"/>
                    <a:pt x="0" y="5"/>
                  </a:cubicBezTo>
                  <a:cubicBezTo>
                    <a:pt x="0" y="2"/>
                    <a:pt x="3" y="0"/>
                    <a:pt x="6" y="0"/>
                  </a:cubicBezTo>
                  <a:cubicBezTo>
                    <a:pt x="81" y="0"/>
                    <a:pt x="81" y="0"/>
                    <a:pt x="81" y="0"/>
                  </a:cubicBezTo>
                  <a:cubicBezTo>
                    <a:pt x="84" y="0"/>
                    <a:pt x="86" y="2"/>
                    <a:pt x="86" y="5"/>
                  </a:cubicBezTo>
                  <a:cubicBezTo>
                    <a:pt x="86" y="8"/>
                    <a:pt x="84" y="11"/>
                    <a:pt x="81"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73" name="Freeform 1583">
              <a:extLst>
                <a:ext uri="{FF2B5EF4-FFF2-40B4-BE49-F238E27FC236}">
                  <a16:creationId xmlns:a16="http://schemas.microsoft.com/office/drawing/2014/main" id="{5323840E-4358-84A9-759E-FEA976D7BDEE}"/>
                </a:ext>
              </a:extLst>
            </p:cNvPr>
            <p:cNvSpPr>
              <a:spLocks/>
            </p:cNvSpPr>
            <p:nvPr/>
          </p:nvSpPr>
          <p:spPr bwMode="auto">
            <a:xfrm>
              <a:off x="-1393819" y="2899754"/>
              <a:ext cx="90488" cy="11113"/>
            </a:xfrm>
            <a:custGeom>
              <a:avLst/>
              <a:gdLst>
                <a:gd name="T0" fmla="*/ 80 w 86"/>
                <a:gd name="T1" fmla="*/ 11 h 11"/>
                <a:gd name="T2" fmla="*/ 5 w 86"/>
                <a:gd name="T3" fmla="*/ 11 h 11"/>
                <a:gd name="T4" fmla="*/ 0 w 86"/>
                <a:gd name="T5" fmla="*/ 5 h 11"/>
                <a:gd name="T6" fmla="*/ 5 w 86"/>
                <a:gd name="T7" fmla="*/ 0 h 11"/>
                <a:gd name="T8" fmla="*/ 80 w 86"/>
                <a:gd name="T9" fmla="*/ 0 h 11"/>
                <a:gd name="T10" fmla="*/ 86 w 86"/>
                <a:gd name="T11" fmla="*/ 5 h 11"/>
                <a:gd name="T12" fmla="*/ 80 w 8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6" h="11">
                  <a:moveTo>
                    <a:pt x="80" y="11"/>
                  </a:moveTo>
                  <a:cubicBezTo>
                    <a:pt x="5" y="11"/>
                    <a:pt x="5" y="11"/>
                    <a:pt x="5" y="11"/>
                  </a:cubicBezTo>
                  <a:cubicBezTo>
                    <a:pt x="2" y="11"/>
                    <a:pt x="0" y="8"/>
                    <a:pt x="0" y="5"/>
                  </a:cubicBezTo>
                  <a:cubicBezTo>
                    <a:pt x="0" y="2"/>
                    <a:pt x="2" y="0"/>
                    <a:pt x="5" y="0"/>
                  </a:cubicBezTo>
                  <a:cubicBezTo>
                    <a:pt x="80" y="0"/>
                    <a:pt x="80" y="0"/>
                    <a:pt x="80" y="0"/>
                  </a:cubicBezTo>
                  <a:cubicBezTo>
                    <a:pt x="83" y="0"/>
                    <a:pt x="86" y="2"/>
                    <a:pt x="86" y="5"/>
                  </a:cubicBezTo>
                  <a:cubicBezTo>
                    <a:pt x="86" y="8"/>
                    <a:pt x="83" y="11"/>
                    <a:pt x="80"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74" name="Freeform 1584">
              <a:extLst>
                <a:ext uri="{FF2B5EF4-FFF2-40B4-BE49-F238E27FC236}">
                  <a16:creationId xmlns:a16="http://schemas.microsoft.com/office/drawing/2014/main" id="{68687379-C800-E065-6DFF-E9DCC2B04246}"/>
                </a:ext>
              </a:extLst>
            </p:cNvPr>
            <p:cNvSpPr>
              <a:spLocks/>
            </p:cNvSpPr>
            <p:nvPr/>
          </p:nvSpPr>
          <p:spPr bwMode="auto">
            <a:xfrm>
              <a:off x="-1271582" y="2669566"/>
              <a:ext cx="58738" cy="84138"/>
            </a:xfrm>
            <a:custGeom>
              <a:avLst/>
              <a:gdLst>
                <a:gd name="T0" fmla="*/ 28 w 57"/>
                <a:gd name="T1" fmla="*/ 81 h 81"/>
                <a:gd name="T2" fmla="*/ 2 w 57"/>
                <a:gd name="T3" fmla="*/ 68 h 81"/>
                <a:gd name="T4" fmla="*/ 3 w 57"/>
                <a:gd name="T5" fmla="*/ 61 h 81"/>
                <a:gd name="T6" fmla="*/ 11 w 57"/>
                <a:gd name="T7" fmla="*/ 62 h 81"/>
                <a:gd name="T8" fmla="*/ 39 w 57"/>
                <a:gd name="T9" fmla="*/ 68 h 81"/>
                <a:gd name="T10" fmla="*/ 39 w 57"/>
                <a:gd name="T11" fmla="*/ 68 h 81"/>
                <a:gd name="T12" fmla="*/ 45 w 57"/>
                <a:gd name="T13" fmla="*/ 58 h 81"/>
                <a:gd name="T14" fmla="*/ 36 w 57"/>
                <a:gd name="T15" fmla="*/ 47 h 81"/>
                <a:gd name="T16" fmla="*/ 18 w 57"/>
                <a:gd name="T17" fmla="*/ 42 h 81"/>
                <a:gd name="T18" fmla="*/ 2 w 57"/>
                <a:gd name="T19" fmla="*/ 21 h 81"/>
                <a:gd name="T20" fmla="*/ 8 w 57"/>
                <a:gd name="T21" fmla="*/ 7 h 81"/>
                <a:gd name="T22" fmla="*/ 29 w 57"/>
                <a:gd name="T23" fmla="*/ 1 h 81"/>
                <a:gd name="T24" fmla="*/ 56 w 57"/>
                <a:gd name="T25" fmla="*/ 19 h 81"/>
                <a:gd name="T26" fmla="*/ 52 w 57"/>
                <a:gd name="T27" fmla="*/ 26 h 81"/>
                <a:gd name="T28" fmla="*/ 45 w 57"/>
                <a:gd name="T29" fmla="*/ 22 h 81"/>
                <a:gd name="T30" fmla="*/ 29 w 57"/>
                <a:gd name="T31" fmla="*/ 12 h 81"/>
                <a:gd name="T32" fmla="*/ 15 w 57"/>
                <a:gd name="T33" fmla="*/ 15 h 81"/>
                <a:gd name="T34" fmla="*/ 13 w 57"/>
                <a:gd name="T35" fmla="*/ 21 h 81"/>
                <a:gd name="T36" fmla="*/ 21 w 57"/>
                <a:gd name="T37" fmla="*/ 31 h 81"/>
                <a:gd name="T38" fmla="*/ 39 w 57"/>
                <a:gd name="T39" fmla="*/ 37 h 81"/>
                <a:gd name="T40" fmla="*/ 56 w 57"/>
                <a:gd name="T41" fmla="*/ 57 h 81"/>
                <a:gd name="T42" fmla="*/ 44 w 57"/>
                <a:gd name="T43" fmla="*/ 78 h 81"/>
                <a:gd name="T44" fmla="*/ 28 w 57"/>
                <a:gd name="T4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81">
                  <a:moveTo>
                    <a:pt x="28" y="81"/>
                  </a:moveTo>
                  <a:cubicBezTo>
                    <a:pt x="20" y="81"/>
                    <a:pt x="10" y="78"/>
                    <a:pt x="2" y="68"/>
                  </a:cubicBezTo>
                  <a:cubicBezTo>
                    <a:pt x="0" y="66"/>
                    <a:pt x="1" y="63"/>
                    <a:pt x="3" y="61"/>
                  </a:cubicBezTo>
                  <a:cubicBezTo>
                    <a:pt x="6" y="59"/>
                    <a:pt x="9" y="59"/>
                    <a:pt x="11" y="62"/>
                  </a:cubicBezTo>
                  <a:cubicBezTo>
                    <a:pt x="22" y="76"/>
                    <a:pt x="37" y="69"/>
                    <a:pt x="39" y="68"/>
                  </a:cubicBezTo>
                  <a:cubicBezTo>
                    <a:pt x="39" y="68"/>
                    <a:pt x="39" y="68"/>
                    <a:pt x="39" y="68"/>
                  </a:cubicBezTo>
                  <a:cubicBezTo>
                    <a:pt x="40" y="67"/>
                    <a:pt x="45" y="65"/>
                    <a:pt x="45" y="58"/>
                  </a:cubicBezTo>
                  <a:cubicBezTo>
                    <a:pt x="44" y="49"/>
                    <a:pt x="36" y="47"/>
                    <a:pt x="36" y="47"/>
                  </a:cubicBezTo>
                  <a:cubicBezTo>
                    <a:pt x="36" y="47"/>
                    <a:pt x="27" y="44"/>
                    <a:pt x="18" y="42"/>
                  </a:cubicBezTo>
                  <a:cubicBezTo>
                    <a:pt x="4" y="38"/>
                    <a:pt x="2" y="28"/>
                    <a:pt x="2" y="21"/>
                  </a:cubicBezTo>
                  <a:cubicBezTo>
                    <a:pt x="2" y="15"/>
                    <a:pt x="4" y="10"/>
                    <a:pt x="8" y="7"/>
                  </a:cubicBezTo>
                  <a:cubicBezTo>
                    <a:pt x="13" y="3"/>
                    <a:pt x="20" y="0"/>
                    <a:pt x="29" y="1"/>
                  </a:cubicBezTo>
                  <a:cubicBezTo>
                    <a:pt x="46" y="1"/>
                    <a:pt x="54" y="13"/>
                    <a:pt x="56" y="19"/>
                  </a:cubicBezTo>
                  <a:cubicBezTo>
                    <a:pt x="56" y="22"/>
                    <a:pt x="55" y="25"/>
                    <a:pt x="52" y="26"/>
                  </a:cubicBezTo>
                  <a:cubicBezTo>
                    <a:pt x="49" y="26"/>
                    <a:pt x="46" y="25"/>
                    <a:pt x="45" y="22"/>
                  </a:cubicBezTo>
                  <a:cubicBezTo>
                    <a:pt x="45" y="21"/>
                    <a:pt x="41" y="12"/>
                    <a:pt x="29" y="12"/>
                  </a:cubicBezTo>
                  <a:cubicBezTo>
                    <a:pt x="23" y="11"/>
                    <a:pt x="18" y="13"/>
                    <a:pt x="15" y="15"/>
                  </a:cubicBezTo>
                  <a:cubicBezTo>
                    <a:pt x="14" y="17"/>
                    <a:pt x="13" y="19"/>
                    <a:pt x="13" y="21"/>
                  </a:cubicBezTo>
                  <a:cubicBezTo>
                    <a:pt x="13" y="25"/>
                    <a:pt x="14" y="29"/>
                    <a:pt x="21" y="31"/>
                  </a:cubicBezTo>
                  <a:cubicBezTo>
                    <a:pt x="30" y="34"/>
                    <a:pt x="39" y="37"/>
                    <a:pt x="39" y="37"/>
                  </a:cubicBezTo>
                  <a:cubicBezTo>
                    <a:pt x="40" y="37"/>
                    <a:pt x="54" y="41"/>
                    <a:pt x="56" y="57"/>
                  </a:cubicBezTo>
                  <a:cubicBezTo>
                    <a:pt x="57" y="69"/>
                    <a:pt x="48" y="76"/>
                    <a:pt x="44" y="78"/>
                  </a:cubicBezTo>
                  <a:cubicBezTo>
                    <a:pt x="40" y="80"/>
                    <a:pt x="34" y="81"/>
                    <a:pt x="28" y="8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75" name="Freeform 1585">
              <a:extLst>
                <a:ext uri="{FF2B5EF4-FFF2-40B4-BE49-F238E27FC236}">
                  <a16:creationId xmlns:a16="http://schemas.microsoft.com/office/drawing/2014/main" id="{A101DBBD-C620-C093-D689-10A3187C0F3B}"/>
                </a:ext>
              </a:extLst>
            </p:cNvPr>
            <p:cNvSpPr>
              <a:spLocks/>
            </p:cNvSpPr>
            <p:nvPr/>
          </p:nvSpPr>
          <p:spPr bwMode="auto">
            <a:xfrm>
              <a:off x="-1246182" y="2655279"/>
              <a:ext cx="11113" cy="26988"/>
            </a:xfrm>
            <a:custGeom>
              <a:avLst/>
              <a:gdLst>
                <a:gd name="T0" fmla="*/ 5 w 11"/>
                <a:gd name="T1" fmla="*/ 26 h 26"/>
                <a:gd name="T2" fmla="*/ 0 w 11"/>
                <a:gd name="T3" fmla="*/ 20 h 26"/>
                <a:gd name="T4" fmla="*/ 0 w 11"/>
                <a:gd name="T5" fmla="*/ 5 h 26"/>
                <a:gd name="T6" fmla="*/ 5 w 11"/>
                <a:gd name="T7" fmla="*/ 0 h 26"/>
                <a:gd name="T8" fmla="*/ 11 w 11"/>
                <a:gd name="T9" fmla="*/ 5 h 26"/>
                <a:gd name="T10" fmla="*/ 11 w 11"/>
                <a:gd name="T11" fmla="*/ 20 h 26"/>
                <a:gd name="T12" fmla="*/ 5 w 1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5" y="26"/>
                  </a:moveTo>
                  <a:cubicBezTo>
                    <a:pt x="2" y="26"/>
                    <a:pt x="0" y="23"/>
                    <a:pt x="0" y="20"/>
                  </a:cubicBezTo>
                  <a:cubicBezTo>
                    <a:pt x="0" y="5"/>
                    <a:pt x="0" y="5"/>
                    <a:pt x="0" y="5"/>
                  </a:cubicBezTo>
                  <a:cubicBezTo>
                    <a:pt x="0" y="2"/>
                    <a:pt x="2" y="0"/>
                    <a:pt x="5" y="0"/>
                  </a:cubicBezTo>
                  <a:cubicBezTo>
                    <a:pt x="8" y="0"/>
                    <a:pt x="11" y="2"/>
                    <a:pt x="11" y="5"/>
                  </a:cubicBezTo>
                  <a:cubicBezTo>
                    <a:pt x="11" y="20"/>
                    <a:pt x="11" y="20"/>
                    <a:pt x="11" y="20"/>
                  </a:cubicBezTo>
                  <a:cubicBezTo>
                    <a:pt x="11" y="23"/>
                    <a:pt x="8" y="26"/>
                    <a:pt x="5"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76" name="Freeform 1586">
              <a:extLst>
                <a:ext uri="{FF2B5EF4-FFF2-40B4-BE49-F238E27FC236}">
                  <a16:creationId xmlns:a16="http://schemas.microsoft.com/office/drawing/2014/main" id="{227B0BC4-7D5D-40D8-D767-F85AB7392D19}"/>
                </a:ext>
              </a:extLst>
            </p:cNvPr>
            <p:cNvSpPr>
              <a:spLocks/>
            </p:cNvSpPr>
            <p:nvPr/>
          </p:nvSpPr>
          <p:spPr bwMode="auto">
            <a:xfrm>
              <a:off x="-1246182" y="2744179"/>
              <a:ext cx="11113" cy="26988"/>
            </a:xfrm>
            <a:custGeom>
              <a:avLst/>
              <a:gdLst>
                <a:gd name="T0" fmla="*/ 5 w 11"/>
                <a:gd name="T1" fmla="*/ 26 h 26"/>
                <a:gd name="T2" fmla="*/ 0 w 11"/>
                <a:gd name="T3" fmla="*/ 20 h 26"/>
                <a:gd name="T4" fmla="*/ 0 w 11"/>
                <a:gd name="T5" fmla="*/ 6 h 26"/>
                <a:gd name="T6" fmla="*/ 5 w 11"/>
                <a:gd name="T7" fmla="*/ 0 h 26"/>
                <a:gd name="T8" fmla="*/ 11 w 11"/>
                <a:gd name="T9" fmla="*/ 6 h 26"/>
                <a:gd name="T10" fmla="*/ 11 w 11"/>
                <a:gd name="T11" fmla="*/ 20 h 26"/>
                <a:gd name="T12" fmla="*/ 5 w 1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5" y="26"/>
                  </a:moveTo>
                  <a:cubicBezTo>
                    <a:pt x="2" y="26"/>
                    <a:pt x="0" y="23"/>
                    <a:pt x="0" y="20"/>
                  </a:cubicBezTo>
                  <a:cubicBezTo>
                    <a:pt x="0" y="6"/>
                    <a:pt x="0" y="6"/>
                    <a:pt x="0" y="6"/>
                  </a:cubicBezTo>
                  <a:cubicBezTo>
                    <a:pt x="0" y="3"/>
                    <a:pt x="2" y="0"/>
                    <a:pt x="5" y="0"/>
                  </a:cubicBezTo>
                  <a:cubicBezTo>
                    <a:pt x="8" y="0"/>
                    <a:pt x="11" y="3"/>
                    <a:pt x="11" y="6"/>
                  </a:cubicBezTo>
                  <a:cubicBezTo>
                    <a:pt x="11" y="20"/>
                    <a:pt x="11" y="20"/>
                    <a:pt x="11" y="20"/>
                  </a:cubicBezTo>
                  <a:cubicBezTo>
                    <a:pt x="11" y="23"/>
                    <a:pt x="8" y="26"/>
                    <a:pt x="5"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77" name="Freeform 1587">
              <a:extLst>
                <a:ext uri="{FF2B5EF4-FFF2-40B4-BE49-F238E27FC236}">
                  <a16:creationId xmlns:a16="http://schemas.microsoft.com/office/drawing/2014/main" id="{09702E37-A47A-E976-D088-7AB71BD93DE6}"/>
                </a:ext>
              </a:extLst>
            </p:cNvPr>
            <p:cNvSpPr>
              <a:spLocks noEditPoints="1"/>
            </p:cNvSpPr>
            <p:nvPr/>
          </p:nvSpPr>
          <p:spPr bwMode="auto">
            <a:xfrm>
              <a:off x="-1327143" y="2629881"/>
              <a:ext cx="171449" cy="169864"/>
            </a:xfrm>
            <a:custGeom>
              <a:avLst/>
              <a:gdLst>
                <a:gd name="T0" fmla="*/ 82 w 165"/>
                <a:gd name="T1" fmla="*/ 164 h 164"/>
                <a:gd name="T2" fmla="*/ 0 w 165"/>
                <a:gd name="T3" fmla="*/ 82 h 164"/>
                <a:gd name="T4" fmla="*/ 82 w 165"/>
                <a:gd name="T5" fmla="*/ 0 h 164"/>
                <a:gd name="T6" fmla="*/ 165 w 165"/>
                <a:gd name="T7" fmla="*/ 82 h 164"/>
                <a:gd name="T8" fmla="*/ 82 w 165"/>
                <a:gd name="T9" fmla="*/ 164 h 164"/>
                <a:gd name="T10" fmla="*/ 82 w 165"/>
                <a:gd name="T11" fmla="*/ 11 h 164"/>
                <a:gd name="T12" fmla="*/ 11 w 165"/>
                <a:gd name="T13" fmla="*/ 82 h 164"/>
                <a:gd name="T14" fmla="*/ 82 w 165"/>
                <a:gd name="T15" fmla="*/ 153 h 164"/>
                <a:gd name="T16" fmla="*/ 154 w 165"/>
                <a:gd name="T17" fmla="*/ 82 h 164"/>
                <a:gd name="T18" fmla="*/ 82 w 165"/>
                <a:gd name="T19" fmla="*/ 1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4">
                  <a:moveTo>
                    <a:pt x="82" y="164"/>
                  </a:moveTo>
                  <a:cubicBezTo>
                    <a:pt x="37" y="164"/>
                    <a:pt x="0" y="128"/>
                    <a:pt x="0" y="82"/>
                  </a:cubicBezTo>
                  <a:cubicBezTo>
                    <a:pt x="0" y="37"/>
                    <a:pt x="37" y="0"/>
                    <a:pt x="82" y="0"/>
                  </a:cubicBezTo>
                  <a:cubicBezTo>
                    <a:pt x="128" y="0"/>
                    <a:pt x="165" y="37"/>
                    <a:pt x="165" y="82"/>
                  </a:cubicBezTo>
                  <a:cubicBezTo>
                    <a:pt x="165" y="128"/>
                    <a:pt x="128" y="164"/>
                    <a:pt x="82" y="164"/>
                  </a:cubicBezTo>
                  <a:close/>
                  <a:moveTo>
                    <a:pt x="82" y="11"/>
                  </a:moveTo>
                  <a:cubicBezTo>
                    <a:pt x="43" y="11"/>
                    <a:pt x="11" y="43"/>
                    <a:pt x="11" y="82"/>
                  </a:cubicBezTo>
                  <a:cubicBezTo>
                    <a:pt x="11" y="122"/>
                    <a:pt x="43" y="153"/>
                    <a:pt x="82" y="153"/>
                  </a:cubicBezTo>
                  <a:cubicBezTo>
                    <a:pt x="122" y="153"/>
                    <a:pt x="154" y="122"/>
                    <a:pt x="154" y="82"/>
                  </a:cubicBezTo>
                  <a:cubicBezTo>
                    <a:pt x="154" y="43"/>
                    <a:pt x="122" y="11"/>
                    <a:pt x="8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78" name="Freeform 1588">
              <a:extLst>
                <a:ext uri="{FF2B5EF4-FFF2-40B4-BE49-F238E27FC236}">
                  <a16:creationId xmlns:a16="http://schemas.microsoft.com/office/drawing/2014/main" id="{1FF8B1DE-01B4-6BF6-667A-6A96516FF17D}"/>
                </a:ext>
              </a:extLst>
            </p:cNvPr>
            <p:cNvSpPr>
              <a:spLocks/>
            </p:cNvSpPr>
            <p:nvPr/>
          </p:nvSpPr>
          <p:spPr bwMode="auto">
            <a:xfrm>
              <a:off x="-1117595" y="2734657"/>
              <a:ext cx="252412" cy="176214"/>
            </a:xfrm>
            <a:custGeom>
              <a:avLst/>
              <a:gdLst>
                <a:gd name="T0" fmla="*/ 202 w 243"/>
                <a:gd name="T1" fmla="*/ 170 h 170"/>
                <a:gd name="T2" fmla="*/ 197 w 243"/>
                <a:gd name="T3" fmla="*/ 164 h 170"/>
                <a:gd name="T4" fmla="*/ 197 w 243"/>
                <a:gd name="T5" fmla="*/ 131 h 170"/>
                <a:gd name="T6" fmla="*/ 202 w 243"/>
                <a:gd name="T7" fmla="*/ 125 h 170"/>
                <a:gd name="T8" fmla="*/ 208 w 243"/>
                <a:gd name="T9" fmla="*/ 131 h 170"/>
                <a:gd name="T10" fmla="*/ 219 w 243"/>
                <a:gd name="T11" fmla="*/ 143 h 170"/>
                <a:gd name="T12" fmla="*/ 228 w 243"/>
                <a:gd name="T13" fmla="*/ 140 h 170"/>
                <a:gd name="T14" fmla="*/ 232 w 243"/>
                <a:gd name="T15" fmla="*/ 131 h 170"/>
                <a:gd name="T16" fmla="*/ 232 w 243"/>
                <a:gd name="T17" fmla="*/ 40 h 170"/>
                <a:gd name="T18" fmla="*/ 202 w 243"/>
                <a:gd name="T19" fmla="*/ 11 h 170"/>
                <a:gd name="T20" fmla="*/ 115 w 243"/>
                <a:gd name="T21" fmla="*/ 11 h 170"/>
                <a:gd name="T22" fmla="*/ 98 w 243"/>
                <a:gd name="T23" fmla="*/ 17 h 170"/>
                <a:gd name="T24" fmla="*/ 60 w 243"/>
                <a:gd name="T25" fmla="*/ 46 h 170"/>
                <a:gd name="T26" fmla="*/ 59 w 243"/>
                <a:gd name="T27" fmla="*/ 47 h 170"/>
                <a:gd name="T28" fmla="*/ 18 w 243"/>
                <a:gd name="T29" fmla="*/ 60 h 170"/>
                <a:gd name="T30" fmla="*/ 12 w 243"/>
                <a:gd name="T31" fmla="*/ 65 h 170"/>
                <a:gd name="T32" fmla="*/ 12 w 243"/>
                <a:gd name="T33" fmla="*/ 73 h 170"/>
                <a:gd name="T34" fmla="*/ 23 w 243"/>
                <a:gd name="T35" fmla="*/ 79 h 170"/>
                <a:gd name="T36" fmla="*/ 46 w 243"/>
                <a:gd name="T37" fmla="*/ 75 h 170"/>
                <a:gd name="T38" fmla="*/ 87 w 243"/>
                <a:gd name="T39" fmla="*/ 62 h 170"/>
                <a:gd name="T40" fmla="*/ 113 w 243"/>
                <a:gd name="T41" fmla="*/ 50 h 170"/>
                <a:gd name="T42" fmla="*/ 118 w 243"/>
                <a:gd name="T43" fmla="*/ 51 h 170"/>
                <a:gd name="T44" fmla="*/ 120 w 243"/>
                <a:gd name="T45" fmla="*/ 55 h 170"/>
                <a:gd name="T46" fmla="*/ 120 w 243"/>
                <a:gd name="T47" fmla="*/ 131 h 170"/>
                <a:gd name="T48" fmla="*/ 115 w 243"/>
                <a:gd name="T49" fmla="*/ 136 h 170"/>
                <a:gd name="T50" fmla="*/ 109 w 243"/>
                <a:gd name="T51" fmla="*/ 131 h 170"/>
                <a:gd name="T52" fmla="*/ 109 w 243"/>
                <a:gd name="T53" fmla="*/ 64 h 170"/>
                <a:gd name="T54" fmla="*/ 91 w 243"/>
                <a:gd name="T55" fmla="*/ 72 h 170"/>
                <a:gd name="T56" fmla="*/ 48 w 243"/>
                <a:gd name="T57" fmla="*/ 86 h 170"/>
                <a:gd name="T58" fmla="*/ 25 w 243"/>
                <a:gd name="T59" fmla="*/ 90 h 170"/>
                <a:gd name="T60" fmla="*/ 2 w 243"/>
                <a:gd name="T61" fmla="*/ 77 h 170"/>
                <a:gd name="T62" fmla="*/ 3 w 243"/>
                <a:gd name="T63" fmla="*/ 60 h 170"/>
                <a:gd name="T64" fmla="*/ 15 w 243"/>
                <a:gd name="T65" fmla="*/ 49 h 170"/>
                <a:gd name="T66" fmla="*/ 54 w 243"/>
                <a:gd name="T67" fmla="*/ 37 h 170"/>
                <a:gd name="T68" fmla="*/ 92 w 243"/>
                <a:gd name="T69" fmla="*/ 8 h 170"/>
                <a:gd name="T70" fmla="*/ 115 w 243"/>
                <a:gd name="T71" fmla="*/ 0 h 170"/>
                <a:gd name="T72" fmla="*/ 202 w 243"/>
                <a:gd name="T73" fmla="*/ 0 h 170"/>
                <a:gd name="T74" fmla="*/ 243 w 243"/>
                <a:gd name="T75" fmla="*/ 40 h 170"/>
                <a:gd name="T76" fmla="*/ 243 w 243"/>
                <a:gd name="T77" fmla="*/ 131 h 170"/>
                <a:gd name="T78" fmla="*/ 235 w 243"/>
                <a:gd name="T79" fmla="*/ 148 h 170"/>
                <a:gd name="T80" fmla="*/ 217 w 243"/>
                <a:gd name="T81" fmla="*/ 154 h 170"/>
                <a:gd name="T82" fmla="*/ 208 w 243"/>
                <a:gd name="T83" fmla="*/ 151 h 170"/>
                <a:gd name="T84" fmla="*/ 208 w 243"/>
                <a:gd name="T85" fmla="*/ 164 h 170"/>
                <a:gd name="T86" fmla="*/ 202 w 243"/>
                <a:gd name="T8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3" h="170">
                  <a:moveTo>
                    <a:pt x="202" y="170"/>
                  </a:moveTo>
                  <a:cubicBezTo>
                    <a:pt x="199" y="170"/>
                    <a:pt x="197" y="167"/>
                    <a:pt x="197" y="164"/>
                  </a:cubicBezTo>
                  <a:cubicBezTo>
                    <a:pt x="197" y="131"/>
                    <a:pt x="197" y="131"/>
                    <a:pt x="197" y="131"/>
                  </a:cubicBezTo>
                  <a:cubicBezTo>
                    <a:pt x="197" y="128"/>
                    <a:pt x="199" y="125"/>
                    <a:pt x="202" y="125"/>
                  </a:cubicBezTo>
                  <a:cubicBezTo>
                    <a:pt x="205" y="125"/>
                    <a:pt x="208" y="128"/>
                    <a:pt x="208" y="131"/>
                  </a:cubicBezTo>
                  <a:cubicBezTo>
                    <a:pt x="208" y="137"/>
                    <a:pt x="213" y="143"/>
                    <a:pt x="219" y="143"/>
                  </a:cubicBezTo>
                  <a:cubicBezTo>
                    <a:pt x="222" y="144"/>
                    <a:pt x="225" y="143"/>
                    <a:pt x="228" y="140"/>
                  </a:cubicBezTo>
                  <a:cubicBezTo>
                    <a:pt x="230" y="138"/>
                    <a:pt x="232" y="135"/>
                    <a:pt x="232" y="131"/>
                  </a:cubicBezTo>
                  <a:cubicBezTo>
                    <a:pt x="232" y="40"/>
                    <a:pt x="232" y="40"/>
                    <a:pt x="232" y="40"/>
                  </a:cubicBezTo>
                  <a:cubicBezTo>
                    <a:pt x="232" y="24"/>
                    <a:pt x="218" y="11"/>
                    <a:pt x="202" y="11"/>
                  </a:cubicBezTo>
                  <a:cubicBezTo>
                    <a:pt x="115" y="11"/>
                    <a:pt x="115" y="11"/>
                    <a:pt x="115" y="11"/>
                  </a:cubicBezTo>
                  <a:cubicBezTo>
                    <a:pt x="109" y="11"/>
                    <a:pt x="103" y="13"/>
                    <a:pt x="98" y="17"/>
                  </a:cubicBezTo>
                  <a:cubicBezTo>
                    <a:pt x="60" y="46"/>
                    <a:pt x="60" y="46"/>
                    <a:pt x="60" y="46"/>
                  </a:cubicBezTo>
                  <a:cubicBezTo>
                    <a:pt x="60" y="47"/>
                    <a:pt x="59" y="47"/>
                    <a:pt x="59" y="47"/>
                  </a:cubicBezTo>
                  <a:cubicBezTo>
                    <a:pt x="18" y="60"/>
                    <a:pt x="18" y="60"/>
                    <a:pt x="18" y="60"/>
                  </a:cubicBezTo>
                  <a:cubicBezTo>
                    <a:pt x="16" y="61"/>
                    <a:pt x="14" y="63"/>
                    <a:pt x="12" y="65"/>
                  </a:cubicBezTo>
                  <a:cubicBezTo>
                    <a:pt x="11" y="68"/>
                    <a:pt x="11" y="70"/>
                    <a:pt x="12" y="73"/>
                  </a:cubicBezTo>
                  <a:cubicBezTo>
                    <a:pt x="14" y="78"/>
                    <a:pt x="19" y="80"/>
                    <a:pt x="23" y="79"/>
                  </a:cubicBezTo>
                  <a:cubicBezTo>
                    <a:pt x="46" y="75"/>
                    <a:pt x="46" y="75"/>
                    <a:pt x="46" y="75"/>
                  </a:cubicBezTo>
                  <a:cubicBezTo>
                    <a:pt x="60" y="72"/>
                    <a:pt x="74" y="68"/>
                    <a:pt x="87" y="62"/>
                  </a:cubicBezTo>
                  <a:cubicBezTo>
                    <a:pt x="113" y="50"/>
                    <a:pt x="113" y="50"/>
                    <a:pt x="113" y="50"/>
                  </a:cubicBezTo>
                  <a:cubicBezTo>
                    <a:pt x="114" y="49"/>
                    <a:pt x="116" y="50"/>
                    <a:pt x="118" y="51"/>
                  </a:cubicBezTo>
                  <a:cubicBezTo>
                    <a:pt x="119" y="52"/>
                    <a:pt x="120" y="53"/>
                    <a:pt x="120" y="55"/>
                  </a:cubicBezTo>
                  <a:cubicBezTo>
                    <a:pt x="120" y="131"/>
                    <a:pt x="120" y="131"/>
                    <a:pt x="120" y="131"/>
                  </a:cubicBezTo>
                  <a:cubicBezTo>
                    <a:pt x="120" y="134"/>
                    <a:pt x="118" y="136"/>
                    <a:pt x="115" y="136"/>
                  </a:cubicBezTo>
                  <a:cubicBezTo>
                    <a:pt x="112" y="136"/>
                    <a:pt x="109" y="134"/>
                    <a:pt x="109" y="131"/>
                  </a:cubicBezTo>
                  <a:cubicBezTo>
                    <a:pt x="109" y="64"/>
                    <a:pt x="109" y="64"/>
                    <a:pt x="109" y="64"/>
                  </a:cubicBezTo>
                  <a:cubicBezTo>
                    <a:pt x="91" y="72"/>
                    <a:pt x="91" y="72"/>
                    <a:pt x="91" y="72"/>
                  </a:cubicBezTo>
                  <a:cubicBezTo>
                    <a:pt x="78" y="78"/>
                    <a:pt x="63" y="83"/>
                    <a:pt x="48" y="86"/>
                  </a:cubicBezTo>
                  <a:cubicBezTo>
                    <a:pt x="25" y="90"/>
                    <a:pt x="25" y="90"/>
                    <a:pt x="25" y="90"/>
                  </a:cubicBezTo>
                  <a:cubicBezTo>
                    <a:pt x="15" y="92"/>
                    <a:pt x="5" y="87"/>
                    <a:pt x="2" y="77"/>
                  </a:cubicBezTo>
                  <a:cubicBezTo>
                    <a:pt x="0" y="71"/>
                    <a:pt x="0" y="66"/>
                    <a:pt x="3" y="60"/>
                  </a:cubicBezTo>
                  <a:cubicBezTo>
                    <a:pt x="5" y="55"/>
                    <a:pt x="10" y="51"/>
                    <a:pt x="15" y="49"/>
                  </a:cubicBezTo>
                  <a:cubicBezTo>
                    <a:pt x="54" y="37"/>
                    <a:pt x="54" y="37"/>
                    <a:pt x="54" y="37"/>
                  </a:cubicBezTo>
                  <a:cubicBezTo>
                    <a:pt x="92" y="8"/>
                    <a:pt x="92" y="8"/>
                    <a:pt x="92" y="8"/>
                  </a:cubicBezTo>
                  <a:cubicBezTo>
                    <a:pt x="99" y="3"/>
                    <a:pt x="107" y="0"/>
                    <a:pt x="115" y="0"/>
                  </a:cubicBezTo>
                  <a:cubicBezTo>
                    <a:pt x="202" y="0"/>
                    <a:pt x="202" y="0"/>
                    <a:pt x="202" y="0"/>
                  </a:cubicBezTo>
                  <a:cubicBezTo>
                    <a:pt x="225" y="0"/>
                    <a:pt x="243" y="18"/>
                    <a:pt x="243" y="40"/>
                  </a:cubicBezTo>
                  <a:cubicBezTo>
                    <a:pt x="243" y="131"/>
                    <a:pt x="243" y="131"/>
                    <a:pt x="243" y="131"/>
                  </a:cubicBezTo>
                  <a:cubicBezTo>
                    <a:pt x="243" y="138"/>
                    <a:pt x="240" y="144"/>
                    <a:pt x="235" y="148"/>
                  </a:cubicBezTo>
                  <a:cubicBezTo>
                    <a:pt x="230" y="153"/>
                    <a:pt x="224" y="155"/>
                    <a:pt x="217" y="154"/>
                  </a:cubicBezTo>
                  <a:cubicBezTo>
                    <a:pt x="214" y="154"/>
                    <a:pt x="211" y="153"/>
                    <a:pt x="208" y="151"/>
                  </a:cubicBezTo>
                  <a:cubicBezTo>
                    <a:pt x="208" y="164"/>
                    <a:pt x="208" y="164"/>
                    <a:pt x="208" y="164"/>
                  </a:cubicBezTo>
                  <a:cubicBezTo>
                    <a:pt x="208" y="167"/>
                    <a:pt x="205" y="170"/>
                    <a:pt x="202" y="17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79" name="Freeform 1589">
              <a:extLst>
                <a:ext uri="{FF2B5EF4-FFF2-40B4-BE49-F238E27FC236}">
                  <a16:creationId xmlns:a16="http://schemas.microsoft.com/office/drawing/2014/main" id="{108F6D92-6D33-0986-EAF1-CA420C887E50}"/>
                </a:ext>
              </a:extLst>
            </p:cNvPr>
            <p:cNvSpPr>
              <a:spLocks/>
            </p:cNvSpPr>
            <p:nvPr/>
          </p:nvSpPr>
          <p:spPr bwMode="auto">
            <a:xfrm>
              <a:off x="-1003296" y="2864835"/>
              <a:ext cx="11113" cy="46038"/>
            </a:xfrm>
            <a:custGeom>
              <a:avLst/>
              <a:gdLst>
                <a:gd name="T0" fmla="*/ 6 w 11"/>
                <a:gd name="T1" fmla="*/ 45 h 45"/>
                <a:gd name="T2" fmla="*/ 0 w 11"/>
                <a:gd name="T3" fmla="*/ 39 h 45"/>
                <a:gd name="T4" fmla="*/ 0 w 11"/>
                <a:gd name="T5" fmla="*/ 6 h 45"/>
                <a:gd name="T6" fmla="*/ 6 w 11"/>
                <a:gd name="T7" fmla="*/ 0 h 45"/>
                <a:gd name="T8" fmla="*/ 11 w 11"/>
                <a:gd name="T9" fmla="*/ 6 h 45"/>
                <a:gd name="T10" fmla="*/ 11 w 11"/>
                <a:gd name="T11" fmla="*/ 39 h 45"/>
                <a:gd name="T12" fmla="*/ 6 w 11"/>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1" h="45">
                  <a:moveTo>
                    <a:pt x="6" y="45"/>
                  </a:moveTo>
                  <a:cubicBezTo>
                    <a:pt x="3" y="45"/>
                    <a:pt x="0" y="42"/>
                    <a:pt x="0" y="39"/>
                  </a:cubicBezTo>
                  <a:cubicBezTo>
                    <a:pt x="0" y="6"/>
                    <a:pt x="0" y="6"/>
                    <a:pt x="0" y="6"/>
                  </a:cubicBezTo>
                  <a:cubicBezTo>
                    <a:pt x="0" y="3"/>
                    <a:pt x="3" y="0"/>
                    <a:pt x="6" y="0"/>
                  </a:cubicBezTo>
                  <a:cubicBezTo>
                    <a:pt x="9" y="0"/>
                    <a:pt x="11" y="3"/>
                    <a:pt x="11" y="6"/>
                  </a:cubicBezTo>
                  <a:cubicBezTo>
                    <a:pt x="11" y="39"/>
                    <a:pt x="11" y="39"/>
                    <a:pt x="11" y="39"/>
                  </a:cubicBezTo>
                  <a:cubicBezTo>
                    <a:pt x="11" y="42"/>
                    <a:pt x="9" y="45"/>
                    <a:pt x="6"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80" name="Freeform 1590">
              <a:extLst>
                <a:ext uri="{FF2B5EF4-FFF2-40B4-BE49-F238E27FC236}">
                  <a16:creationId xmlns:a16="http://schemas.microsoft.com/office/drawing/2014/main" id="{E2FD17FC-22B3-90EC-6E31-4AA36D5475AD}"/>
                </a:ext>
              </a:extLst>
            </p:cNvPr>
            <p:cNvSpPr>
              <a:spLocks/>
            </p:cNvSpPr>
            <p:nvPr/>
          </p:nvSpPr>
          <p:spPr bwMode="auto">
            <a:xfrm>
              <a:off x="-1003296" y="2734659"/>
              <a:ext cx="101600" cy="11113"/>
            </a:xfrm>
            <a:custGeom>
              <a:avLst/>
              <a:gdLst>
                <a:gd name="T0" fmla="*/ 93 w 99"/>
                <a:gd name="T1" fmla="*/ 11 h 11"/>
                <a:gd name="T2" fmla="*/ 6 w 99"/>
                <a:gd name="T3" fmla="*/ 11 h 11"/>
                <a:gd name="T4" fmla="*/ 0 w 99"/>
                <a:gd name="T5" fmla="*/ 5 h 11"/>
                <a:gd name="T6" fmla="*/ 6 w 99"/>
                <a:gd name="T7" fmla="*/ 0 h 11"/>
                <a:gd name="T8" fmla="*/ 93 w 99"/>
                <a:gd name="T9" fmla="*/ 0 h 11"/>
                <a:gd name="T10" fmla="*/ 99 w 99"/>
                <a:gd name="T11" fmla="*/ 5 h 11"/>
                <a:gd name="T12" fmla="*/ 93 w 9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9" h="11">
                  <a:moveTo>
                    <a:pt x="93" y="11"/>
                  </a:moveTo>
                  <a:cubicBezTo>
                    <a:pt x="6" y="11"/>
                    <a:pt x="6" y="11"/>
                    <a:pt x="6" y="11"/>
                  </a:cubicBezTo>
                  <a:cubicBezTo>
                    <a:pt x="3" y="11"/>
                    <a:pt x="0" y="8"/>
                    <a:pt x="0" y="5"/>
                  </a:cubicBezTo>
                  <a:cubicBezTo>
                    <a:pt x="0" y="2"/>
                    <a:pt x="3" y="0"/>
                    <a:pt x="6" y="0"/>
                  </a:cubicBezTo>
                  <a:cubicBezTo>
                    <a:pt x="93" y="0"/>
                    <a:pt x="93" y="0"/>
                    <a:pt x="93" y="0"/>
                  </a:cubicBezTo>
                  <a:cubicBezTo>
                    <a:pt x="96" y="0"/>
                    <a:pt x="99" y="2"/>
                    <a:pt x="99" y="5"/>
                  </a:cubicBezTo>
                  <a:cubicBezTo>
                    <a:pt x="99" y="8"/>
                    <a:pt x="96" y="11"/>
                    <a:pt x="93"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81" name="Freeform 1591">
              <a:extLst>
                <a:ext uri="{FF2B5EF4-FFF2-40B4-BE49-F238E27FC236}">
                  <a16:creationId xmlns:a16="http://schemas.microsoft.com/office/drawing/2014/main" id="{ADDAE79B-6356-410F-4356-5B4A757DD076}"/>
                </a:ext>
              </a:extLst>
            </p:cNvPr>
            <p:cNvSpPr>
              <a:spLocks/>
            </p:cNvSpPr>
            <p:nvPr/>
          </p:nvSpPr>
          <p:spPr bwMode="auto">
            <a:xfrm>
              <a:off x="-912808" y="2787045"/>
              <a:ext cx="11113" cy="88900"/>
            </a:xfrm>
            <a:custGeom>
              <a:avLst/>
              <a:gdLst>
                <a:gd name="T0" fmla="*/ 5 w 11"/>
                <a:gd name="T1" fmla="*/ 86 h 86"/>
                <a:gd name="T2" fmla="*/ 0 w 11"/>
                <a:gd name="T3" fmla="*/ 81 h 86"/>
                <a:gd name="T4" fmla="*/ 0 w 11"/>
                <a:gd name="T5" fmla="*/ 5 h 86"/>
                <a:gd name="T6" fmla="*/ 5 w 11"/>
                <a:gd name="T7" fmla="*/ 0 h 86"/>
                <a:gd name="T8" fmla="*/ 11 w 11"/>
                <a:gd name="T9" fmla="*/ 5 h 86"/>
                <a:gd name="T10" fmla="*/ 11 w 11"/>
                <a:gd name="T11" fmla="*/ 81 h 86"/>
                <a:gd name="T12" fmla="*/ 5 w 11"/>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11" h="86">
                  <a:moveTo>
                    <a:pt x="5" y="86"/>
                  </a:moveTo>
                  <a:cubicBezTo>
                    <a:pt x="2" y="86"/>
                    <a:pt x="0" y="84"/>
                    <a:pt x="0" y="81"/>
                  </a:cubicBezTo>
                  <a:cubicBezTo>
                    <a:pt x="0" y="5"/>
                    <a:pt x="0" y="5"/>
                    <a:pt x="0" y="5"/>
                  </a:cubicBezTo>
                  <a:cubicBezTo>
                    <a:pt x="0" y="2"/>
                    <a:pt x="2" y="0"/>
                    <a:pt x="5" y="0"/>
                  </a:cubicBezTo>
                  <a:cubicBezTo>
                    <a:pt x="8" y="0"/>
                    <a:pt x="11" y="2"/>
                    <a:pt x="11" y="5"/>
                  </a:cubicBezTo>
                  <a:cubicBezTo>
                    <a:pt x="11" y="81"/>
                    <a:pt x="11" y="81"/>
                    <a:pt x="11" y="81"/>
                  </a:cubicBezTo>
                  <a:cubicBezTo>
                    <a:pt x="11" y="84"/>
                    <a:pt x="8" y="86"/>
                    <a:pt x="5"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82" name="Freeform 1592">
              <a:extLst>
                <a:ext uri="{FF2B5EF4-FFF2-40B4-BE49-F238E27FC236}">
                  <a16:creationId xmlns:a16="http://schemas.microsoft.com/office/drawing/2014/main" id="{6B910671-1BEE-C1CC-E630-AE6896FFF25A}"/>
                </a:ext>
              </a:extLst>
            </p:cNvPr>
            <p:cNvSpPr>
              <a:spLocks noEditPoints="1"/>
            </p:cNvSpPr>
            <p:nvPr/>
          </p:nvSpPr>
          <p:spPr bwMode="auto">
            <a:xfrm>
              <a:off x="-989009" y="2648938"/>
              <a:ext cx="73025" cy="73026"/>
            </a:xfrm>
            <a:custGeom>
              <a:avLst/>
              <a:gdLst>
                <a:gd name="T0" fmla="*/ 35 w 69"/>
                <a:gd name="T1" fmla="*/ 70 h 70"/>
                <a:gd name="T2" fmla="*/ 0 w 69"/>
                <a:gd name="T3" fmla="*/ 35 h 70"/>
                <a:gd name="T4" fmla="*/ 35 w 69"/>
                <a:gd name="T5" fmla="*/ 0 h 70"/>
                <a:gd name="T6" fmla="*/ 69 w 69"/>
                <a:gd name="T7" fmla="*/ 35 h 70"/>
                <a:gd name="T8" fmla="*/ 35 w 69"/>
                <a:gd name="T9" fmla="*/ 70 h 70"/>
                <a:gd name="T10" fmla="*/ 35 w 69"/>
                <a:gd name="T11" fmla="*/ 11 h 70"/>
                <a:gd name="T12" fmla="*/ 11 w 69"/>
                <a:gd name="T13" fmla="*/ 35 h 70"/>
                <a:gd name="T14" fmla="*/ 35 w 69"/>
                <a:gd name="T15" fmla="*/ 59 h 70"/>
                <a:gd name="T16" fmla="*/ 58 w 69"/>
                <a:gd name="T17" fmla="*/ 35 h 70"/>
                <a:gd name="T18" fmla="*/ 35 w 69"/>
                <a:gd name="T19"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5" y="70"/>
                  </a:moveTo>
                  <a:cubicBezTo>
                    <a:pt x="15" y="70"/>
                    <a:pt x="0" y="54"/>
                    <a:pt x="0" y="35"/>
                  </a:cubicBezTo>
                  <a:cubicBezTo>
                    <a:pt x="0" y="16"/>
                    <a:pt x="15" y="0"/>
                    <a:pt x="35" y="0"/>
                  </a:cubicBezTo>
                  <a:cubicBezTo>
                    <a:pt x="54" y="0"/>
                    <a:pt x="69" y="16"/>
                    <a:pt x="69" y="35"/>
                  </a:cubicBezTo>
                  <a:cubicBezTo>
                    <a:pt x="69" y="54"/>
                    <a:pt x="54" y="70"/>
                    <a:pt x="35" y="70"/>
                  </a:cubicBezTo>
                  <a:close/>
                  <a:moveTo>
                    <a:pt x="35" y="11"/>
                  </a:moveTo>
                  <a:cubicBezTo>
                    <a:pt x="21" y="11"/>
                    <a:pt x="11" y="22"/>
                    <a:pt x="11" y="35"/>
                  </a:cubicBezTo>
                  <a:cubicBezTo>
                    <a:pt x="11" y="48"/>
                    <a:pt x="21" y="59"/>
                    <a:pt x="35" y="59"/>
                  </a:cubicBezTo>
                  <a:cubicBezTo>
                    <a:pt x="48" y="59"/>
                    <a:pt x="58" y="48"/>
                    <a:pt x="58" y="35"/>
                  </a:cubicBezTo>
                  <a:cubicBezTo>
                    <a:pt x="58" y="22"/>
                    <a:pt x="48" y="11"/>
                    <a:pt x="3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83" name="Freeform 1593">
              <a:extLst>
                <a:ext uri="{FF2B5EF4-FFF2-40B4-BE49-F238E27FC236}">
                  <a16:creationId xmlns:a16="http://schemas.microsoft.com/office/drawing/2014/main" id="{683813A9-8366-9D5C-D875-E880FC4D318B}"/>
                </a:ext>
              </a:extLst>
            </p:cNvPr>
            <p:cNvSpPr>
              <a:spLocks/>
            </p:cNvSpPr>
            <p:nvPr/>
          </p:nvSpPr>
          <p:spPr bwMode="auto">
            <a:xfrm>
              <a:off x="-1165225" y="2761630"/>
              <a:ext cx="63500" cy="42863"/>
            </a:xfrm>
            <a:custGeom>
              <a:avLst/>
              <a:gdLst>
                <a:gd name="T0" fmla="*/ 54 w 60"/>
                <a:gd name="T1" fmla="*/ 41 h 41"/>
                <a:gd name="T2" fmla="*/ 51 w 60"/>
                <a:gd name="T3" fmla="*/ 40 h 41"/>
                <a:gd name="T4" fmla="*/ 3 w 60"/>
                <a:gd name="T5" fmla="*/ 11 h 41"/>
                <a:gd name="T6" fmla="*/ 1 w 60"/>
                <a:gd name="T7" fmla="*/ 4 h 41"/>
                <a:gd name="T8" fmla="*/ 9 w 60"/>
                <a:gd name="T9" fmla="*/ 2 h 41"/>
                <a:gd name="T10" fmla="*/ 57 w 60"/>
                <a:gd name="T11" fmla="*/ 31 h 41"/>
                <a:gd name="T12" fmla="*/ 59 w 60"/>
                <a:gd name="T13" fmla="*/ 38 h 41"/>
                <a:gd name="T14" fmla="*/ 54 w 60"/>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1">
                  <a:moveTo>
                    <a:pt x="54" y="41"/>
                  </a:moveTo>
                  <a:cubicBezTo>
                    <a:pt x="53" y="41"/>
                    <a:pt x="52" y="41"/>
                    <a:pt x="51" y="40"/>
                  </a:cubicBezTo>
                  <a:cubicBezTo>
                    <a:pt x="3" y="11"/>
                    <a:pt x="3" y="11"/>
                    <a:pt x="3" y="11"/>
                  </a:cubicBezTo>
                  <a:cubicBezTo>
                    <a:pt x="1" y="10"/>
                    <a:pt x="0" y="7"/>
                    <a:pt x="1" y="4"/>
                  </a:cubicBezTo>
                  <a:cubicBezTo>
                    <a:pt x="3" y="1"/>
                    <a:pt x="6" y="0"/>
                    <a:pt x="9" y="2"/>
                  </a:cubicBezTo>
                  <a:cubicBezTo>
                    <a:pt x="57" y="31"/>
                    <a:pt x="57" y="31"/>
                    <a:pt x="57" y="31"/>
                  </a:cubicBezTo>
                  <a:cubicBezTo>
                    <a:pt x="60" y="32"/>
                    <a:pt x="60" y="36"/>
                    <a:pt x="59" y="38"/>
                  </a:cubicBezTo>
                  <a:cubicBezTo>
                    <a:pt x="58" y="40"/>
                    <a:pt x="56" y="41"/>
                    <a:pt x="54" y="4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84" name="Shape69_20200717_142846">
            <a:extLst>
              <a:ext uri="{FF2B5EF4-FFF2-40B4-BE49-F238E27FC236}">
                <a16:creationId xmlns:a16="http://schemas.microsoft.com/office/drawing/2014/main" id="{3DABC642-9B1E-A84D-5BAF-1767DD2ABBFA}"/>
              </a:ext>
            </a:extLst>
          </p:cNvPr>
          <p:cNvGrpSpPr>
            <a:grpSpLocks noChangeAspect="1"/>
          </p:cNvGrpSpPr>
          <p:nvPr/>
        </p:nvGrpSpPr>
        <p:grpSpPr>
          <a:xfrm>
            <a:off x="9704418" y="5193135"/>
            <a:ext cx="616502" cy="494162"/>
            <a:chOff x="109537" y="2911485"/>
            <a:chExt cx="407988" cy="327027"/>
          </a:xfrm>
          <a:solidFill>
            <a:schemeClr val="accent1"/>
          </a:solidFill>
        </p:grpSpPr>
        <p:sp>
          <p:nvSpPr>
            <p:cNvPr id="385" name="Freeform 540">
              <a:extLst>
                <a:ext uri="{FF2B5EF4-FFF2-40B4-BE49-F238E27FC236}">
                  <a16:creationId xmlns:a16="http://schemas.microsoft.com/office/drawing/2014/main" id="{21DC72C2-4454-4B3D-756A-13E65D29F3AF}"/>
                </a:ext>
              </a:extLst>
            </p:cNvPr>
            <p:cNvSpPr>
              <a:spLocks noEditPoints="1"/>
            </p:cNvSpPr>
            <p:nvPr/>
          </p:nvSpPr>
          <p:spPr bwMode="auto">
            <a:xfrm>
              <a:off x="109537" y="2911485"/>
              <a:ext cx="407988" cy="277814"/>
            </a:xfrm>
            <a:custGeom>
              <a:avLst/>
              <a:gdLst>
                <a:gd name="T0" fmla="*/ 164 w 181"/>
                <a:gd name="T1" fmla="*/ 123 h 123"/>
                <a:gd name="T2" fmla="*/ 17 w 181"/>
                <a:gd name="T3" fmla="*/ 123 h 123"/>
                <a:gd name="T4" fmla="*/ 0 w 181"/>
                <a:gd name="T5" fmla="*/ 106 h 123"/>
                <a:gd name="T6" fmla="*/ 0 w 181"/>
                <a:gd name="T7" fmla="*/ 17 h 123"/>
                <a:gd name="T8" fmla="*/ 17 w 181"/>
                <a:gd name="T9" fmla="*/ 0 h 123"/>
                <a:gd name="T10" fmla="*/ 164 w 181"/>
                <a:gd name="T11" fmla="*/ 0 h 123"/>
                <a:gd name="T12" fmla="*/ 181 w 181"/>
                <a:gd name="T13" fmla="*/ 17 h 123"/>
                <a:gd name="T14" fmla="*/ 181 w 181"/>
                <a:gd name="T15" fmla="*/ 106 h 123"/>
                <a:gd name="T16" fmla="*/ 164 w 181"/>
                <a:gd name="T17" fmla="*/ 123 h 123"/>
                <a:gd name="T18" fmla="*/ 17 w 181"/>
                <a:gd name="T19" fmla="*/ 5 h 123"/>
                <a:gd name="T20" fmla="*/ 5 w 181"/>
                <a:gd name="T21" fmla="*/ 17 h 123"/>
                <a:gd name="T22" fmla="*/ 5 w 181"/>
                <a:gd name="T23" fmla="*/ 106 h 123"/>
                <a:gd name="T24" fmla="*/ 17 w 181"/>
                <a:gd name="T25" fmla="*/ 118 h 123"/>
                <a:gd name="T26" fmla="*/ 164 w 181"/>
                <a:gd name="T27" fmla="*/ 118 h 123"/>
                <a:gd name="T28" fmla="*/ 176 w 181"/>
                <a:gd name="T29" fmla="*/ 106 h 123"/>
                <a:gd name="T30" fmla="*/ 176 w 181"/>
                <a:gd name="T31" fmla="*/ 17 h 123"/>
                <a:gd name="T32" fmla="*/ 164 w 181"/>
                <a:gd name="T33" fmla="*/ 5 h 123"/>
                <a:gd name="T34" fmla="*/ 17 w 181"/>
                <a:gd name="T35"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 h="123">
                  <a:moveTo>
                    <a:pt x="164" y="123"/>
                  </a:moveTo>
                  <a:cubicBezTo>
                    <a:pt x="17" y="123"/>
                    <a:pt x="17" y="123"/>
                    <a:pt x="17" y="123"/>
                  </a:cubicBezTo>
                  <a:cubicBezTo>
                    <a:pt x="7" y="123"/>
                    <a:pt x="0" y="115"/>
                    <a:pt x="0" y="106"/>
                  </a:cubicBezTo>
                  <a:cubicBezTo>
                    <a:pt x="0" y="17"/>
                    <a:pt x="0" y="17"/>
                    <a:pt x="0" y="17"/>
                  </a:cubicBezTo>
                  <a:cubicBezTo>
                    <a:pt x="0" y="8"/>
                    <a:pt x="7" y="0"/>
                    <a:pt x="17" y="0"/>
                  </a:cubicBezTo>
                  <a:cubicBezTo>
                    <a:pt x="164" y="0"/>
                    <a:pt x="164" y="0"/>
                    <a:pt x="164" y="0"/>
                  </a:cubicBezTo>
                  <a:cubicBezTo>
                    <a:pt x="173" y="0"/>
                    <a:pt x="181" y="8"/>
                    <a:pt x="181" y="17"/>
                  </a:cubicBezTo>
                  <a:cubicBezTo>
                    <a:pt x="181" y="106"/>
                    <a:pt x="181" y="106"/>
                    <a:pt x="181" y="106"/>
                  </a:cubicBezTo>
                  <a:cubicBezTo>
                    <a:pt x="181" y="115"/>
                    <a:pt x="173" y="123"/>
                    <a:pt x="164" y="123"/>
                  </a:cubicBezTo>
                  <a:close/>
                  <a:moveTo>
                    <a:pt x="17" y="5"/>
                  </a:moveTo>
                  <a:cubicBezTo>
                    <a:pt x="10" y="5"/>
                    <a:pt x="5" y="10"/>
                    <a:pt x="5" y="17"/>
                  </a:cubicBezTo>
                  <a:cubicBezTo>
                    <a:pt x="5" y="106"/>
                    <a:pt x="5" y="106"/>
                    <a:pt x="5" y="106"/>
                  </a:cubicBezTo>
                  <a:cubicBezTo>
                    <a:pt x="5" y="112"/>
                    <a:pt x="10" y="118"/>
                    <a:pt x="17" y="118"/>
                  </a:cubicBezTo>
                  <a:cubicBezTo>
                    <a:pt x="164" y="118"/>
                    <a:pt x="164" y="118"/>
                    <a:pt x="164" y="118"/>
                  </a:cubicBezTo>
                  <a:cubicBezTo>
                    <a:pt x="171" y="118"/>
                    <a:pt x="176" y="112"/>
                    <a:pt x="176" y="106"/>
                  </a:cubicBezTo>
                  <a:cubicBezTo>
                    <a:pt x="176" y="17"/>
                    <a:pt x="176" y="17"/>
                    <a:pt x="176" y="17"/>
                  </a:cubicBezTo>
                  <a:cubicBezTo>
                    <a:pt x="176" y="10"/>
                    <a:pt x="171" y="5"/>
                    <a:pt x="164" y="5"/>
                  </a:cubicBezTo>
                  <a:lnTo>
                    <a:pt x="17" y="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86" name="Freeform 541">
              <a:extLst>
                <a:ext uri="{FF2B5EF4-FFF2-40B4-BE49-F238E27FC236}">
                  <a16:creationId xmlns:a16="http://schemas.microsoft.com/office/drawing/2014/main" id="{9D03642B-8E38-6EDB-705A-D8A15A35329C}"/>
                </a:ext>
              </a:extLst>
            </p:cNvPr>
            <p:cNvSpPr>
              <a:spLocks noEditPoints="1"/>
            </p:cNvSpPr>
            <p:nvPr/>
          </p:nvSpPr>
          <p:spPr bwMode="auto">
            <a:xfrm>
              <a:off x="290512" y="3178186"/>
              <a:ext cx="47625" cy="60325"/>
            </a:xfrm>
            <a:custGeom>
              <a:avLst/>
              <a:gdLst>
                <a:gd name="T0" fmla="*/ 19 w 21"/>
                <a:gd name="T1" fmla="*/ 27 h 27"/>
                <a:gd name="T2" fmla="*/ 2 w 21"/>
                <a:gd name="T3" fmla="*/ 27 h 27"/>
                <a:gd name="T4" fmla="*/ 0 w 21"/>
                <a:gd name="T5" fmla="*/ 24 h 27"/>
                <a:gd name="T6" fmla="*/ 0 w 21"/>
                <a:gd name="T7" fmla="*/ 2 h 27"/>
                <a:gd name="T8" fmla="*/ 2 w 21"/>
                <a:gd name="T9" fmla="*/ 0 h 27"/>
                <a:gd name="T10" fmla="*/ 19 w 21"/>
                <a:gd name="T11" fmla="*/ 0 h 27"/>
                <a:gd name="T12" fmla="*/ 21 w 21"/>
                <a:gd name="T13" fmla="*/ 2 h 27"/>
                <a:gd name="T14" fmla="*/ 21 w 21"/>
                <a:gd name="T15" fmla="*/ 24 h 27"/>
                <a:gd name="T16" fmla="*/ 19 w 21"/>
                <a:gd name="T17" fmla="*/ 27 h 27"/>
                <a:gd name="T18" fmla="*/ 4 w 21"/>
                <a:gd name="T19" fmla="*/ 22 h 27"/>
                <a:gd name="T20" fmla="*/ 16 w 21"/>
                <a:gd name="T21" fmla="*/ 22 h 27"/>
                <a:gd name="T22" fmla="*/ 16 w 21"/>
                <a:gd name="T23" fmla="*/ 5 h 27"/>
                <a:gd name="T24" fmla="*/ 4 w 21"/>
                <a:gd name="T25" fmla="*/ 5 h 27"/>
                <a:gd name="T26" fmla="*/ 4 w 21"/>
                <a:gd name="T27"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7">
                  <a:moveTo>
                    <a:pt x="19" y="27"/>
                  </a:moveTo>
                  <a:cubicBezTo>
                    <a:pt x="2" y="27"/>
                    <a:pt x="2" y="27"/>
                    <a:pt x="2" y="27"/>
                  </a:cubicBezTo>
                  <a:cubicBezTo>
                    <a:pt x="1" y="27"/>
                    <a:pt x="0" y="26"/>
                    <a:pt x="0" y="24"/>
                  </a:cubicBezTo>
                  <a:cubicBezTo>
                    <a:pt x="0" y="2"/>
                    <a:pt x="0" y="2"/>
                    <a:pt x="0" y="2"/>
                  </a:cubicBezTo>
                  <a:cubicBezTo>
                    <a:pt x="0" y="1"/>
                    <a:pt x="1" y="0"/>
                    <a:pt x="2" y="0"/>
                  </a:cubicBezTo>
                  <a:cubicBezTo>
                    <a:pt x="19" y="0"/>
                    <a:pt x="19" y="0"/>
                    <a:pt x="19" y="0"/>
                  </a:cubicBezTo>
                  <a:cubicBezTo>
                    <a:pt x="20" y="0"/>
                    <a:pt x="21" y="1"/>
                    <a:pt x="21" y="2"/>
                  </a:cubicBezTo>
                  <a:cubicBezTo>
                    <a:pt x="21" y="24"/>
                    <a:pt x="21" y="24"/>
                    <a:pt x="21" y="24"/>
                  </a:cubicBezTo>
                  <a:cubicBezTo>
                    <a:pt x="21" y="26"/>
                    <a:pt x="20" y="27"/>
                    <a:pt x="19" y="27"/>
                  </a:cubicBezTo>
                  <a:close/>
                  <a:moveTo>
                    <a:pt x="4" y="22"/>
                  </a:moveTo>
                  <a:cubicBezTo>
                    <a:pt x="16" y="22"/>
                    <a:pt x="16" y="22"/>
                    <a:pt x="16" y="22"/>
                  </a:cubicBezTo>
                  <a:cubicBezTo>
                    <a:pt x="16" y="5"/>
                    <a:pt x="16" y="5"/>
                    <a:pt x="16" y="5"/>
                  </a:cubicBezTo>
                  <a:cubicBezTo>
                    <a:pt x="4" y="5"/>
                    <a:pt x="4" y="5"/>
                    <a:pt x="4" y="5"/>
                  </a:cubicBezTo>
                  <a:lnTo>
                    <a:pt x="4" y="22"/>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87" name="Freeform 542">
              <a:extLst>
                <a:ext uri="{FF2B5EF4-FFF2-40B4-BE49-F238E27FC236}">
                  <a16:creationId xmlns:a16="http://schemas.microsoft.com/office/drawing/2014/main" id="{B4CBEEAB-3FE0-364D-6C08-51B3FEB4AFC8}"/>
                </a:ext>
              </a:extLst>
            </p:cNvPr>
            <p:cNvSpPr>
              <a:spLocks/>
            </p:cNvSpPr>
            <p:nvPr/>
          </p:nvSpPr>
          <p:spPr bwMode="auto">
            <a:xfrm>
              <a:off x="241300" y="3227399"/>
              <a:ext cx="146050" cy="11113"/>
            </a:xfrm>
            <a:custGeom>
              <a:avLst/>
              <a:gdLst>
                <a:gd name="T0" fmla="*/ 62 w 65"/>
                <a:gd name="T1" fmla="*/ 5 h 5"/>
                <a:gd name="T2" fmla="*/ 3 w 65"/>
                <a:gd name="T3" fmla="*/ 5 h 5"/>
                <a:gd name="T4" fmla="*/ 0 w 65"/>
                <a:gd name="T5" fmla="*/ 2 h 5"/>
                <a:gd name="T6" fmla="*/ 3 w 65"/>
                <a:gd name="T7" fmla="*/ 0 h 5"/>
                <a:gd name="T8" fmla="*/ 62 w 65"/>
                <a:gd name="T9" fmla="*/ 0 h 5"/>
                <a:gd name="T10" fmla="*/ 65 w 65"/>
                <a:gd name="T11" fmla="*/ 2 h 5"/>
                <a:gd name="T12" fmla="*/ 62 w 6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5" h="5">
                  <a:moveTo>
                    <a:pt x="62" y="5"/>
                  </a:moveTo>
                  <a:cubicBezTo>
                    <a:pt x="3" y="5"/>
                    <a:pt x="3" y="5"/>
                    <a:pt x="3" y="5"/>
                  </a:cubicBezTo>
                  <a:cubicBezTo>
                    <a:pt x="1" y="5"/>
                    <a:pt x="0" y="4"/>
                    <a:pt x="0" y="2"/>
                  </a:cubicBezTo>
                  <a:cubicBezTo>
                    <a:pt x="0" y="1"/>
                    <a:pt x="1" y="0"/>
                    <a:pt x="3" y="0"/>
                  </a:cubicBezTo>
                  <a:cubicBezTo>
                    <a:pt x="62" y="0"/>
                    <a:pt x="62" y="0"/>
                    <a:pt x="62" y="0"/>
                  </a:cubicBezTo>
                  <a:cubicBezTo>
                    <a:pt x="64" y="0"/>
                    <a:pt x="65" y="1"/>
                    <a:pt x="65" y="2"/>
                  </a:cubicBezTo>
                  <a:cubicBezTo>
                    <a:pt x="65" y="4"/>
                    <a:pt x="64" y="5"/>
                    <a:pt x="62"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88" name="Freeform 543">
              <a:extLst>
                <a:ext uri="{FF2B5EF4-FFF2-40B4-BE49-F238E27FC236}">
                  <a16:creationId xmlns:a16="http://schemas.microsoft.com/office/drawing/2014/main" id="{B720E762-92BE-54ED-B649-BB6E375BCACD}"/>
                </a:ext>
              </a:extLst>
            </p:cNvPr>
            <p:cNvSpPr>
              <a:spLocks noEditPoints="1"/>
            </p:cNvSpPr>
            <p:nvPr/>
          </p:nvSpPr>
          <p:spPr bwMode="auto">
            <a:xfrm>
              <a:off x="268287" y="3084523"/>
              <a:ext cx="36513" cy="365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5 h 16"/>
                <a:gd name="T12" fmla="*/ 5 w 16"/>
                <a:gd name="T13" fmla="*/ 8 h 16"/>
                <a:gd name="T14" fmla="*/ 8 w 16"/>
                <a:gd name="T15" fmla="*/ 11 h 16"/>
                <a:gd name="T16" fmla="*/ 11 w 16"/>
                <a:gd name="T17" fmla="*/ 8 h 16"/>
                <a:gd name="T18" fmla="*/ 8 w 16"/>
                <a:gd name="T19"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5"/>
                  </a:moveTo>
                  <a:cubicBezTo>
                    <a:pt x="6" y="5"/>
                    <a:pt x="5" y="7"/>
                    <a:pt x="5" y="8"/>
                  </a:cubicBezTo>
                  <a:cubicBezTo>
                    <a:pt x="5" y="10"/>
                    <a:pt x="6" y="11"/>
                    <a:pt x="8" y="11"/>
                  </a:cubicBezTo>
                  <a:cubicBezTo>
                    <a:pt x="10" y="11"/>
                    <a:pt x="11" y="10"/>
                    <a:pt x="11" y="8"/>
                  </a:cubicBezTo>
                  <a:cubicBezTo>
                    <a:pt x="11" y="7"/>
                    <a:pt x="10" y="5"/>
                    <a:pt x="8"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89" name="Freeform 544">
              <a:extLst>
                <a:ext uri="{FF2B5EF4-FFF2-40B4-BE49-F238E27FC236}">
                  <a16:creationId xmlns:a16="http://schemas.microsoft.com/office/drawing/2014/main" id="{04972E91-4E5E-3208-0C16-FFD100EF5942}"/>
                </a:ext>
              </a:extLst>
            </p:cNvPr>
            <p:cNvSpPr>
              <a:spLocks noEditPoints="1"/>
            </p:cNvSpPr>
            <p:nvPr/>
          </p:nvSpPr>
          <p:spPr bwMode="auto">
            <a:xfrm>
              <a:off x="339725" y="3084523"/>
              <a:ext cx="34925" cy="36513"/>
            </a:xfrm>
            <a:custGeom>
              <a:avLst/>
              <a:gdLst>
                <a:gd name="T0" fmla="*/ 7 w 15"/>
                <a:gd name="T1" fmla="*/ 16 h 16"/>
                <a:gd name="T2" fmla="*/ 0 w 15"/>
                <a:gd name="T3" fmla="*/ 8 h 16"/>
                <a:gd name="T4" fmla="*/ 7 w 15"/>
                <a:gd name="T5" fmla="*/ 0 h 16"/>
                <a:gd name="T6" fmla="*/ 15 w 15"/>
                <a:gd name="T7" fmla="*/ 8 h 16"/>
                <a:gd name="T8" fmla="*/ 7 w 15"/>
                <a:gd name="T9" fmla="*/ 16 h 16"/>
                <a:gd name="T10" fmla="*/ 7 w 15"/>
                <a:gd name="T11" fmla="*/ 5 h 16"/>
                <a:gd name="T12" fmla="*/ 4 w 15"/>
                <a:gd name="T13" fmla="*/ 8 h 16"/>
                <a:gd name="T14" fmla="*/ 7 w 15"/>
                <a:gd name="T15" fmla="*/ 11 h 16"/>
                <a:gd name="T16" fmla="*/ 10 w 15"/>
                <a:gd name="T17" fmla="*/ 8 h 16"/>
                <a:gd name="T18" fmla="*/ 7 w 15"/>
                <a:gd name="T19"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7" y="16"/>
                  </a:moveTo>
                  <a:cubicBezTo>
                    <a:pt x="3" y="16"/>
                    <a:pt x="0" y="12"/>
                    <a:pt x="0" y="8"/>
                  </a:cubicBezTo>
                  <a:cubicBezTo>
                    <a:pt x="0" y="4"/>
                    <a:pt x="3" y="0"/>
                    <a:pt x="7" y="0"/>
                  </a:cubicBezTo>
                  <a:cubicBezTo>
                    <a:pt x="12" y="0"/>
                    <a:pt x="15" y="4"/>
                    <a:pt x="15" y="8"/>
                  </a:cubicBezTo>
                  <a:cubicBezTo>
                    <a:pt x="15" y="12"/>
                    <a:pt x="12" y="16"/>
                    <a:pt x="7" y="16"/>
                  </a:cubicBezTo>
                  <a:close/>
                  <a:moveTo>
                    <a:pt x="7" y="5"/>
                  </a:moveTo>
                  <a:cubicBezTo>
                    <a:pt x="6" y="5"/>
                    <a:pt x="4" y="7"/>
                    <a:pt x="4" y="8"/>
                  </a:cubicBezTo>
                  <a:cubicBezTo>
                    <a:pt x="4" y="10"/>
                    <a:pt x="6" y="11"/>
                    <a:pt x="7" y="11"/>
                  </a:cubicBezTo>
                  <a:cubicBezTo>
                    <a:pt x="9" y="11"/>
                    <a:pt x="10" y="10"/>
                    <a:pt x="10" y="8"/>
                  </a:cubicBezTo>
                  <a:cubicBezTo>
                    <a:pt x="10" y="7"/>
                    <a:pt x="9" y="5"/>
                    <a:pt x="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90" name="Freeform 545">
              <a:extLst>
                <a:ext uri="{FF2B5EF4-FFF2-40B4-BE49-F238E27FC236}">
                  <a16:creationId xmlns:a16="http://schemas.microsoft.com/office/drawing/2014/main" id="{2F23CBC7-7DE0-EC70-E842-C524A2DB7013}"/>
                </a:ext>
              </a:extLst>
            </p:cNvPr>
            <p:cNvSpPr>
              <a:spLocks/>
            </p:cNvSpPr>
            <p:nvPr/>
          </p:nvSpPr>
          <p:spPr bwMode="auto">
            <a:xfrm>
              <a:off x="187325" y="2949581"/>
              <a:ext cx="209550" cy="128589"/>
            </a:xfrm>
            <a:custGeom>
              <a:avLst/>
              <a:gdLst>
                <a:gd name="T0" fmla="*/ 90 w 93"/>
                <a:gd name="T1" fmla="*/ 57 h 57"/>
                <a:gd name="T2" fmla="*/ 28 w 93"/>
                <a:gd name="T3" fmla="*/ 57 h 57"/>
                <a:gd name="T4" fmla="*/ 26 w 93"/>
                <a:gd name="T5" fmla="*/ 55 h 57"/>
                <a:gd name="T6" fmla="*/ 16 w 93"/>
                <a:gd name="T7" fmla="*/ 5 h 57"/>
                <a:gd name="T8" fmla="*/ 3 w 93"/>
                <a:gd name="T9" fmla="*/ 5 h 57"/>
                <a:gd name="T10" fmla="*/ 0 w 93"/>
                <a:gd name="T11" fmla="*/ 3 h 57"/>
                <a:gd name="T12" fmla="*/ 3 w 93"/>
                <a:gd name="T13" fmla="*/ 0 h 57"/>
                <a:gd name="T14" fmla="*/ 18 w 93"/>
                <a:gd name="T15" fmla="*/ 0 h 57"/>
                <a:gd name="T16" fmla="*/ 20 w 93"/>
                <a:gd name="T17" fmla="*/ 2 h 57"/>
                <a:gd name="T18" fmla="*/ 30 w 93"/>
                <a:gd name="T19" fmla="*/ 52 h 57"/>
                <a:gd name="T20" fmla="*/ 90 w 93"/>
                <a:gd name="T21" fmla="*/ 52 h 57"/>
                <a:gd name="T22" fmla="*/ 93 w 93"/>
                <a:gd name="T23" fmla="*/ 55 h 57"/>
                <a:gd name="T24" fmla="*/ 90 w 93"/>
                <a:gd name="T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57">
                  <a:moveTo>
                    <a:pt x="90" y="57"/>
                  </a:moveTo>
                  <a:cubicBezTo>
                    <a:pt x="28" y="57"/>
                    <a:pt x="28" y="57"/>
                    <a:pt x="28" y="57"/>
                  </a:cubicBezTo>
                  <a:cubicBezTo>
                    <a:pt x="27" y="57"/>
                    <a:pt x="26" y="56"/>
                    <a:pt x="26" y="55"/>
                  </a:cubicBezTo>
                  <a:cubicBezTo>
                    <a:pt x="16" y="5"/>
                    <a:pt x="16" y="5"/>
                    <a:pt x="16" y="5"/>
                  </a:cubicBezTo>
                  <a:cubicBezTo>
                    <a:pt x="3" y="5"/>
                    <a:pt x="3" y="5"/>
                    <a:pt x="3" y="5"/>
                  </a:cubicBezTo>
                  <a:cubicBezTo>
                    <a:pt x="1" y="5"/>
                    <a:pt x="0" y="4"/>
                    <a:pt x="0" y="3"/>
                  </a:cubicBezTo>
                  <a:cubicBezTo>
                    <a:pt x="0" y="2"/>
                    <a:pt x="1" y="0"/>
                    <a:pt x="3" y="0"/>
                  </a:cubicBezTo>
                  <a:cubicBezTo>
                    <a:pt x="18" y="0"/>
                    <a:pt x="18" y="0"/>
                    <a:pt x="18" y="0"/>
                  </a:cubicBezTo>
                  <a:cubicBezTo>
                    <a:pt x="19" y="0"/>
                    <a:pt x="20" y="1"/>
                    <a:pt x="20" y="2"/>
                  </a:cubicBezTo>
                  <a:cubicBezTo>
                    <a:pt x="30" y="52"/>
                    <a:pt x="30" y="52"/>
                    <a:pt x="30" y="52"/>
                  </a:cubicBezTo>
                  <a:cubicBezTo>
                    <a:pt x="90" y="52"/>
                    <a:pt x="90" y="52"/>
                    <a:pt x="90" y="52"/>
                  </a:cubicBezTo>
                  <a:cubicBezTo>
                    <a:pt x="92" y="52"/>
                    <a:pt x="93" y="53"/>
                    <a:pt x="93" y="55"/>
                  </a:cubicBezTo>
                  <a:cubicBezTo>
                    <a:pt x="93" y="56"/>
                    <a:pt x="92" y="57"/>
                    <a:pt x="90" y="5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91" name="Freeform 546">
              <a:extLst>
                <a:ext uri="{FF2B5EF4-FFF2-40B4-BE49-F238E27FC236}">
                  <a16:creationId xmlns:a16="http://schemas.microsoft.com/office/drawing/2014/main" id="{E34A079C-2E6B-6009-E314-098C7380F52C}"/>
                </a:ext>
              </a:extLst>
            </p:cNvPr>
            <p:cNvSpPr>
              <a:spLocks/>
            </p:cNvSpPr>
            <p:nvPr/>
          </p:nvSpPr>
          <p:spPr bwMode="auto">
            <a:xfrm>
              <a:off x="225425" y="2967043"/>
              <a:ext cx="176213" cy="84138"/>
            </a:xfrm>
            <a:custGeom>
              <a:avLst/>
              <a:gdLst>
                <a:gd name="T0" fmla="*/ 73 w 78"/>
                <a:gd name="T1" fmla="*/ 37 h 37"/>
                <a:gd name="T2" fmla="*/ 9 w 78"/>
                <a:gd name="T3" fmla="*/ 37 h 37"/>
                <a:gd name="T4" fmla="*/ 6 w 78"/>
                <a:gd name="T5" fmla="*/ 35 h 37"/>
                <a:gd name="T6" fmla="*/ 9 w 78"/>
                <a:gd name="T7" fmla="*/ 32 h 37"/>
                <a:gd name="T8" fmla="*/ 70 w 78"/>
                <a:gd name="T9" fmla="*/ 32 h 37"/>
                <a:gd name="T10" fmla="*/ 73 w 78"/>
                <a:gd name="T11" fmla="*/ 9 h 37"/>
                <a:gd name="T12" fmla="*/ 2 w 78"/>
                <a:gd name="T13" fmla="*/ 5 h 37"/>
                <a:gd name="T14" fmla="*/ 0 w 78"/>
                <a:gd name="T15" fmla="*/ 2 h 37"/>
                <a:gd name="T16" fmla="*/ 2 w 78"/>
                <a:gd name="T17" fmla="*/ 0 h 37"/>
                <a:gd name="T18" fmla="*/ 76 w 78"/>
                <a:gd name="T19" fmla="*/ 4 h 37"/>
                <a:gd name="T20" fmla="*/ 78 w 78"/>
                <a:gd name="T21" fmla="*/ 5 h 37"/>
                <a:gd name="T22" fmla="*/ 78 w 78"/>
                <a:gd name="T23" fmla="*/ 7 h 37"/>
                <a:gd name="T24" fmla="*/ 75 w 78"/>
                <a:gd name="T25" fmla="*/ 35 h 37"/>
                <a:gd name="T26" fmla="*/ 73 w 78"/>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37">
                  <a:moveTo>
                    <a:pt x="73" y="37"/>
                  </a:moveTo>
                  <a:cubicBezTo>
                    <a:pt x="9" y="37"/>
                    <a:pt x="9" y="37"/>
                    <a:pt x="9" y="37"/>
                  </a:cubicBezTo>
                  <a:cubicBezTo>
                    <a:pt x="8" y="37"/>
                    <a:pt x="6" y="36"/>
                    <a:pt x="6" y="35"/>
                  </a:cubicBezTo>
                  <a:cubicBezTo>
                    <a:pt x="6" y="33"/>
                    <a:pt x="8" y="32"/>
                    <a:pt x="9" y="32"/>
                  </a:cubicBezTo>
                  <a:cubicBezTo>
                    <a:pt x="70" y="32"/>
                    <a:pt x="70" y="32"/>
                    <a:pt x="70" y="32"/>
                  </a:cubicBezTo>
                  <a:cubicBezTo>
                    <a:pt x="73" y="9"/>
                    <a:pt x="73" y="9"/>
                    <a:pt x="73" y="9"/>
                  </a:cubicBezTo>
                  <a:cubicBezTo>
                    <a:pt x="2" y="5"/>
                    <a:pt x="2" y="5"/>
                    <a:pt x="2" y="5"/>
                  </a:cubicBezTo>
                  <a:cubicBezTo>
                    <a:pt x="1" y="5"/>
                    <a:pt x="0" y="4"/>
                    <a:pt x="0" y="2"/>
                  </a:cubicBezTo>
                  <a:cubicBezTo>
                    <a:pt x="0" y="1"/>
                    <a:pt x="1" y="0"/>
                    <a:pt x="2" y="0"/>
                  </a:cubicBezTo>
                  <a:cubicBezTo>
                    <a:pt x="76" y="4"/>
                    <a:pt x="76" y="4"/>
                    <a:pt x="76" y="4"/>
                  </a:cubicBezTo>
                  <a:cubicBezTo>
                    <a:pt x="77" y="4"/>
                    <a:pt x="77" y="4"/>
                    <a:pt x="78" y="5"/>
                  </a:cubicBezTo>
                  <a:cubicBezTo>
                    <a:pt x="78" y="5"/>
                    <a:pt x="78" y="6"/>
                    <a:pt x="78" y="7"/>
                  </a:cubicBezTo>
                  <a:cubicBezTo>
                    <a:pt x="75" y="35"/>
                    <a:pt x="75" y="35"/>
                    <a:pt x="75" y="35"/>
                  </a:cubicBezTo>
                  <a:cubicBezTo>
                    <a:pt x="75" y="36"/>
                    <a:pt x="74" y="37"/>
                    <a:pt x="73"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92" name="Freeform 547">
              <a:extLst>
                <a:ext uri="{FF2B5EF4-FFF2-40B4-BE49-F238E27FC236}">
                  <a16:creationId xmlns:a16="http://schemas.microsoft.com/office/drawing/2014/main" id="{35F96E7F-5F86-44E0-F94D-E774ED1DC55D}"/>
                </a:ext>
              </a:extLst>
            </p:cNvPr>
            <p:cNvSpPr>
              <a:spLocks/>
            </p:cNvSpPr>
            <p:nvPr/>
          </p:nvSpPr>
          <p:spPr bwMode="auto">
            <a:xfrm>
              <a:off x="109537" y="3141663"/>
              <a:ext cx="407988" cy="9525"/>
            </a:xfrm>
            <a:custGeom>
              <a:avLst/>
              <a:gdLst>
                <a:gd name="T0" fmla="*/ 178 w 181"/>
                <a:gd name="T1" fmla="*/ 4 h 4"/>
                <a:gd name="T2" fmla="*/ 2 w 181"/>
                <a:gd name="T3" fmla="*/ 4 h 4"/>
                <a:gd name="T4" fmla="*/ 0 w 181"/>
                <a:gd name="T5" fmla="*/ 2 h 4"/>
                <a:gd name="T6" fmla="*/ 2 w 181"/>
                <a:gd name="T7" fmla="*/ 0 h 4"/>
                <a:gd name="T8" fmla="*/ 178 w 181"/>
                <a:gd name="T9" fmla="*/ 0 h 4"/>
                <a:gd name="T10" fmla="*/ 181 w 181"/>
                <a:gd name="T11" fmla="*/ 2 h 4"/>
                <a:gd name="T12" fmla="*/ 178 w 18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81" h="4">
                  <a:moveTo>
                    <a:pt x="178" y="4"/>
                  </a:moveTo>
                  <a:cubicBezTo>
                    <a:pt x="2" y="4"/>
                    <a:pt x="2" y="4"/>
                    <a:pt x="2" y="4"/>
                  </a:cubicBezTo>
                  <a:cubicBezTo>
                    <a:pt x="1" y="4"/>
                    <a:pt x="0" y="3"/>
                    <a:pt x="0" y="2"/>
                  </a:cubicBezTo>
                  <a:cubicBezTo>
                    <a:pt x="0" y="1"/>
                    <a:pt x="1" y="0"/>
                    <a:pt x="2" y="0"/>
                  </a:cubicBezTo>
                  <a:cubicBezTo>
                    <a:pt x="178" y="0"/>
                    <a:pt x="178" y="0"/>
                    <a:pt x="178" y="0"/>
                  </a:cubicBezTo>
                  <a:cubicBezTo>
                    <a:pt x="180" y="0"/>
                    <a:pt x="181" y="1"/>
                    <a:pt x="181" y="2"/>
                  </a:cubicBezTo>
                  <a:cubicBezTo>
                    <a:pt x="181" y="3"/>
                    <a:pt x="180" y="4"/>
                    <a:pt x="17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393" name="Shape71_20200717_142846">
            <a:extLst>
              <a:ext uri="{FF2B5EF4-FFF2-40B4-BE49-F238E27FC236}">
                <a16:creationId xmlns:a16="http://schemas.microsoft.com/office/drawing/2014/main" id="{03F2F80E-79E4-E6AF-449F-6DBA3AD84C1E}"/>
              </a:ext>
            </a:extLst>
          </p:cNvPr>
          <p:cNvGrpSpPr>
            <a:grpSpLocks noChangeAspect="1"/>
          </p:cNvGrpSpPr>
          <p:nvPr/>
        </p:nvGrpSpPr>
        <p:grpSpPr>
          <a:xfrm>
            <a:off x="9853142" y="3821616"/>
            <a:ext cx="319047" cy="626089"/>
            <a:chOff x="-1943098" y="2119313"/>
            <a:chExt cx="211138" cy="414331"/>
          </a:xfrm>
          <a:solidFill>
            <a:schemeClr val="accent1"/>
          </a:solidFill>
        </p:grpSpPr>
        <p:sp>
          <p:nvSpPr>
            <p:cNvPr id="394" name="Freeform 553">
              <a:extLst>
                <a:ext uri="{FF2B5EF4-FFF2-40B4-BE49-F238E27FC236}">
                  <a16:creationId xmlns:a16="http://schemas.microsoft.com/office/drawing/2014/main" id="{BA52BA30-E04F-3D5D-1264-46392F98A5D5}"/>
                </a:ext>
              </a:extLst>
            </p:cNvPr>
            <p:cNvSpPr>
              <a:spLocks noEditPoints="1"/>
            </p:cNvSpPr>
            <p:nvPr/>
          </p:nvSpPr>
          <p:spPr bwMode="auto">
            <a:xfrm>
              <a:off x="-1943098" y="2208207"/>
              <a:ext cx="211138" cy="325437"/>
            </a:xfrm>
            <a:custGeom>
              <a:avLst/>
              <a:gdLst>
                <a:gd name="T0" fmla="*/ 77 w 94"/>
                <a:gd name="T1" fmla="*/ 144 h 144"/>
                <a:gd name="T2" fmla="*/ 17 w 94"/>
                <a:gd name="T3" fmla="*/ 144 h 144"/>
                <a:gd name="T4" fmla="*/ 8 w 94"/>
                <a:gd name="T5" fmla="*/ 136 h 144"/>
                <a:gd name="T6" fmla="*/ 0 w 94"/>
                <a:gd name="T7" fmla="*/ 85 h 144"/>
                <a:gd name="T8" fmla="*/ 0 w 94"/>
                <a:gd name="T9" fmla="*/ 85 h 144"/>
                <a:gd name="T10" fmla="*/ 0 w 94"/>
                <a:gd name="T11" fmla="*/ 15 h 144"/>
                <a:gd name="T12" fmla="*/ 15 w 94"/>
                <a:gd name="T13" fmla="*/ 0 h 144"/>
                <a:gd name="T14" fmla="*/ 79 w 94"/>
                <a:gd name="T15" fmla="*/ 0 h 144"/>
                <a:gd name="T16" fmla="*/ 94 w 94"/>
                <a:gd name="T17" fmla="*/ 15 h 144"/>
                <a:gd name="T18" fmla="*/ 94 w 94"/>
                <a:gd name="T19" fmla="*/ 85 h 144"/>
                <a:gd name="T20" fmla="*/ 94 w 94"/>
                <a:gd name="T21" fmla="*/ 85 h 144"/>
                <a:gd name="T22" fmla="*/ 86 w 94"/>
                <a:gd name="T23" fmla="*/ 136 h 144"/>
                <a:gd name="T24" fmla="*/ 77 w 94"/>
                <a:gd name="T25" fmla="*/ 144 h 144"/>
                <a:gd name="T26" fmla="*/ 5 w 94"/>
                <a:gd name="T27" fmla="*/ 85 h 144"/>
                <a:gd name="T28" fmla="*/ 13 w 94"/>
                <a:gd name="T29" fmla="*/ 135 h 144"/>
                <a:gd name="T30" fmla="*/ 17 w 94"/>
                <a:gd name="T31" fmla="*/ 139 h 144"/>
                <a:gd name="T32" fmla="*/ 77 w 94"/>
                <a:gd name="T33" fmla="*/ 139 h 144"/>
                <a:gd name="T34" fmla="*/ 81 w 94"/>
                <a:gd name="T35" fmla="*/ 135 h 144"/>
                <a:gd name="T36" fmla="*/ 89 w 94"/>
                <a:gd name="T37" fmla="*/ 85 h 144"/>
                <a:gd name="T38" fmla="*/ 89 w 94"/>
                <a:gd name="T39" fmla="*/ 15 h 144"/>
                <a:gd name="T40" fmla="*/ 79 w 94"/>
                <a:gd name="T41" fmla="*/ 5 h 144"/>
                <a:gd name="T42" fmla="*/ 15 w 94"/>
                <a:gd name="T43" fmla="*/ 5 h 144"/>
                <a:gd name="T44" fmla="*/ 5 w 94"/>
                <a:gd name="T45" fmla="*/ 15 h 144"/>
                <a:gd name="T46" fmla="*/ 5 w 94"/>
                <a:gd name="T47" fmla="*/ 8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144">
                  <a:moveTo>
                    <a:pt x="77" y="144"/>
                  </a:moveTo>
                  <a:cubicBezTo>
                    <a:pt x="17" y="144"/>
                    <a:pt x="17" y="144"/>
                    <a:pt x="17" y="144"/>
                  </a:cubicBezTo>
                  <a:cubicBezTo>
                    <a:pt x="12" y="144"/>
                    <a:pt x="8" y="140"/>
                    <a:pt x="8" y="136"/>
                  </a:cubicBezTo>
                  <a:cubicBezTo>
                    <a:pt x="0" y="85"/>
                    <a:pt x="0" y="85"/>
                    <a:pt x="0" y="85"/>
                  </a:cubicBezTo>
                  <a:cubicBezTo>
                    <a:pt x="0" y="85"/>
                    <a:pt x="0" y="85"/>
                    <a:pt x="0" y="85"/>
                  </a:cubicBezTo>
                  <a:cubicBezTo>
                    <a:pt x="0" y="15"/>
                    <a:pt x="0" y="15"/>
                    <a:pt x="0" y="15"/>
                  </a:cubicBezTo>
                  <a:cubicBezTo>
                    <a:pt x="0" y="7"/>
                    <a:pt x="7" y="0"/>
                    <a:pt x="15" y="0"/>
                  </a:cubicBezTo>
                  <a:cubicBezTo>
                    <a:pt x="79" y="0"/>
                    <a:pt x="79" y="0"/>
                    <a:pt x="79" y="0"/>
                  </a:cubicBezTo>
                  <a:cubicBezTo>
                    <a:pt x="87" y="0"/>
                    <a:pt x="94" y="7"/>
                    <a:pt x="94" y="15"/>
                  </a:cubicBezTo>
                  <a:cubicBezTo>
                    <a:pt x="94" y="85"/>
                    <a:pt x="94" y="85"/>
                    <a:pt x="94" y="85"/>
                  </a:cubicBezTo>
                  <a:cubicBezTo>
                    <a:pt x="94" y="85"/>
                    <a:pt x="94" y="85"/>
                    <a:pt x="94" y="85"/>
                  </a:cubicBezTo>
                  <a:cubicBezTo>
                    <a:pt x="86" y="136"/>
                    <a:pt x="86" y="136"/>
                    <a:pt x="86" y="136"/>
                  </a:cubicBezTo>
                  <a:cubicBezTo>
                    <a:pt x="85" y="140"/>
                    <a:pt x="82" y="144"/>
                    <a:pt x="77" y="144"/>
                  </a:cubicBezTo>
                  <a:close/>
                  <a:moveTo>
                    <a:pt x="5" y="85"/>
                  </a:moveTo>
                  <a:cubicBezTo>
                    <a:pt x="13" y="135"/>
                    <a:pt x="13" y="135"/>
                    <a:pt x="13" y="135"/>
                  </a:cubicBezTo>
                  <a:cubicBezTo>
                    <a:pt x="13" y="137"/>
                    <a:pt x="15" y="139"/>
                    <a:pt x="17" y="139"/>
                  </a:cubicBezTo>
                  <a:cubicBezTo>
                    <a:pt x="77" y="139"/>
                    <a:pt x="77" y="139"/>
                    <a:pt x="77" y="139"/>
                  </a:cubicBezTo>
                  <a:cubicBezTo>
                    <a:pt x="79" y="139"/>
                    <a:pt x="81" y="137"/>
                    <a:pt x="81" y="135"/>
                  </a:cubicBezTo>
                  <a:cubicBezTo>
                    <a:pt x="89" y="85"/>
                    <a:pt x="89" y="85"/>
                    <a:pt x="89" y="85"/>
                  </a:cubicBezTo>
                  <a:cubicBezTo>
                    <a:pt x="89" y="15"/>
                    <a:pt x="89" y="15"/>
                    <a:pt x="89" y="15"/>
                  </a:cubicBezTo>
                  <a:cubicBezTo>
                    <a:pt x="89" y="9"/>
                    <a:pt x="85" y="5"/>
                    <a:pt x="79" y="5"/>
                  </a:cubicBezTo>
                  <a:cubicBezTo>
                    <a:pt x="15" y="5"/>
                    <a:pt x="15" y="5"/>
                    <a:pt x="15" y="5"/>
                  </a:cubicBezTo>
                  <a:cubicBezTo>
                    <a:pt x="9" y="5"/>
                    <a:pt x="5" y="9"/>
                    <a:pt x="5" y="15"/>
                  </a:cubicBezTo>
                  <a:lnTo>
                    <a:pt x="5" y="8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95" name="Freeform 554">
              <a:extLst>
                <a:ext uri="{FF2B5EF4-FFF2-40B4-BE49-F238E27FC236}">
                  <a16:creationId xmlns:a16="http://schemas.microsoft.com/office/drawing/2014/main" id="{64A798F5-5C49-1965-10F2-D5DC09C083F1}"/>
                </a:ext>
              </a:extLst>
            </p:cNvPr>
            <p:cNvSpPr>
              <a:spLocks noEditPoints="1"/>
            </p:cNvSpPr>
            <p:nvPr/>
          </p:nvSpPr>
          <p:spPr bwMode="auto">
            <a:xfrm>
              <a:off x="-1911344" y="2239957"/>
              <a:ext cx="147638" cy="149225"/>
            </a:xfrm>
            <a:custGeom>
              <a:avLst/>
              <a:gdLst>
                <a:gd name="T0" fmla="*/ 61 w 66"/>
                <a:gd name="T1" fmla="*/ 66 h 66"/>
                <a:gd name="T2" fmla="*/ 5 w 66"/>
                <a:gd name="T3" fmla="*/ 66 h 66"/>
                <a:gd name="T4" fmla="*/ 0 w 66"/>
                <a:gd name="T5" fmla="*/ 61 h 66"/>
                <a:gd name="T6" fmla="*/ 0 w 66"/>
                <a:gd name="T7" fmla="*/ 6 h 66"/>
                <a:gd name="T8" fmla="*/ 6 w 66"/>
                <a:gd name="T9" fmla="*/ 0 h 66"/>
                <a:gd name="T10" fmla="*/ 61 w 66"/>
                <a:gd name="T11" fmla="*/ 0 h 66"/>
                <a:gd name="T12" fmla="*/ 66 w 66"/>
                <a:gd name="T13" fmla="*/ 5 h 66"/>
                <a:gd name="T14" fmla="*/ 66 w 66"/>
                <a:gd name="T15" fmla="*/ 61 h 66"/>
                <a:gd name="T16" fmla="*/ 61 w 66"/>
                <a:gd name="T17" fmla="*/ 66 h 66"/>
                <a:gd name="T18" fmla="*/ 61 w 66"/>
                <a:gd name="T19" fmla="*/ 5 h 66"/>
                <a:gd name="T20" fmla="*/ 6 w 66"/>
                <a:gd name="T21" fmla="*/ 5 h 66"/>
                <a:gd name="T22" fmla="*/ 5 w 66"/>
                <a:gd name="T23" fmla="*/ 6 h 66"/>
                <a:gd name="T24" fmla="*/ 5 w 66"/>
                <a:gd name="T25" fmla="*/ 61 h 66"/>
                <a:gd name="T26" fmla="*/ 61 w 66"/>
                <a:gd name="T27" fmla="*/ 61 h 66"/>
                <a:gd name="T28" fmla="*/ 61 w 66"/>
                <a:gd name="T29"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6">
                  <a:moveTo>
                    <a:pt x="61" y="66"/>
                  </a:moveTo>
                  <a:cubicBezTo>
                    <a:pt x="5" y="66"/>
                    <a:pt x="5" y="66"/>
                    <a:pt x="5" y="66"/>
                  </a:cubicBezTo>
                  <a:cubicBezTo>
                    <a:pt x="2" y="66"/>
                    <a:pt x="0" y="64"/>
                    <a:pt x="0" y="61"/>
                  </a:cubicBezTo>
                  <a:cubicBezTo>
                    <a:pt x="0" y="6"/>
                    <a:pt x="0" y="6"/>
                    <a:pt x="0" y="6"/>
                  </a:cubicBezTo>
                  <a:cubicBezTo>
                    <a:pt x="0" y="3"/>
                    <a:pt x="3" y="0"/>
                    <a:pt x="6" y="0"/>
                  </a:cubicBezTo>
                  <a:cubicBezTo>
                    <a:pt x="61" y="0"/>
                    <a:pt x="61" y="0"/>
                    <a:pt x="61" y="0"/>
                  </a:cubicBezTo>
                  <a:cubicBezTo>
                    <a:pt x="64" y="0"/>
                    <a:pt x="66" y="2"/>
                    <a:pt x="66" y="5"/>
                  </a:cubicBezTo>
                  <a:cubicBezTo>
                    <a:pt x="66" y="61"/>
                    <a:pt x="66" y="61"/>
                    <a:pt x="66" y="61"/>
                  </a:cubicBezTo>
                  <a:cubicBezTo>
                    <a:pt x="66" y="64"/>
                    <a:pt x="64" y="66"/>
                    <a:pt x="61" y="66"/>
                  </a:cubicBezTo>
                  <a:close/>
                  <a:moveTo>
                    <a:pt x="61" y="5"/>
                  </a:moveTo>
                  <a:cubicBezTo>
                    <a:pt x="6" y="5"/>
                    <a:pt x="6" y="5"/>
                    <a:pt x="6" y="5"/>
                  </a:cubicBezTo>
                  <a:cubicBezTo>
                    <a:pt x="5" y="5"/>
                    <a:pt x="5" y="5"/>
                    <a:pt x="5" y="6"/>
                  </a:cubicBezTo>
                  <a:cubicBezTo>
                    <a:pt x="5" y="61"/>
                    <a:pt x="5" y="61"/>
                    <a:pt x="5" y="61"/>
                  </a:cubicBezTo>
                  <a:cubicBezTo>
                    <a:pt x="61" y="61"/>
                    <a:pt x="61" y="61"/>
                    <a:pt x="61" y="61"/>
                  </a:cubicBezTo>
                  <a:lnTo>
                    <a:pt x="61" y="5"/>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96" name="Freeform 555">
              <a:extLst>
                <a:ext uri="{FF2B5EF4-FFF2-40B4-BE49-F238E27FC236}">
                  <a16:creationId xmlns:a16="http://schemas.microsoft.com/office/drawing/2014/main" id="{50093992-8C88-26C1-4D93-BCAF14C7D9EB}"/>
                </a:ext>
              </a:extLst>
            </p:cNvPr>
            <p:cNvSpPr>
              <a:spLocks/>
            </p:cNvSpPr>
            <p:nvPr/>
          </p:nvSpPr>
          <p:spPr bwMode="auto">
            <a:xfrm>
              <a:off x="-1903406" y="2411406"/>
              <a:ext cx="36513" cy="25400"/>
            </a:xfrm>
            <a:custGeom>
              <a:avLst/>
              <a:gdLst>
                <a:gd name="T0" fmla="*/ 13 w 16"/>
                <a:gd name="T1" fmla="*/ 11 h 11"/>
                <a:gd name="T2" fmla="*/ 11 w 16"/>
                <a:gd name="T3" fmla="*/ 8 h 11"/>
                <a:gd name="T4" fmla="*/ 11 w 16"/>
                <a:gd name="T5" fmla="*/ 5 h 11"/>
                <a:gd name="T6" fmla="*/ 5 w 16"/>
                <a:gd name="T7" fmla="*/ 5 h 11"/>
                <a:gd name="T8" fmla="*/ 5 w 16"/>
                <a:gd name="T9" fmla="*/ 8 h 11"/>
                <a:gd name="T10" fmla="*/ 2 w 16"/>
                <a:gd name="T11" fmla="*/ 11 h 11"/>
                <a:gd name="T12" fmla="*/ 0 w 16"/>
                <a:gd name="T13" fmla="*/ 8 h 11"/>
                <a:gd name="T14" fmla="*/ 0 w 16"/>
                <a:gd name="T15" fmla="*/ 3 h 11"/>
                <a:gd name="T16" fmla="*/ 2 w 16"/>
                <a:gd name="T17" fmla="*/ 0 h 11"/>
                <a:gd name="T18" fmla="*/ 13 w 16"/>
                <a:gd name="T19" fmla="*/ 0 h 11"/>
                <a:gd name="T20" fmla="*/ 16 w 16"/>
                <a:gd name="T21" fmla="*/ 3 h 11"/>
                <a:gd name="T22" fmla="*/ 16 w 16"/>
                <a:gd name="T23" fmla="*/ 8 h 11"/>
                <a:gd name="T24" fmla="*/ 13 w 16"/>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1">
                  <a:moveTo>
                    <a:pt x="13" y="11"/>
                  </a:moveTo>
                  <a:cubicBezTo>
                    <a:pt x="12" y="11"/>
                    <a:pt x="11" y="10"/>
                    <a:pt x="11" y="8"/>
                  </a:cubicBezTo>
                  <a:cubicBezTo>
                    <a:pt x="11" y="5"/>
                    <a:pt x="11" y="5"/>
                    <a:pt x="11" y="5"/>
                  </a:cubicBezTo>
                  <a:cubicBezTo>
                    <a:pt x="5" y="5"/>
                    <a:pt x="5" y="5"/>
                    <a:pt x="5" y="5"/>
                  </a:cubicBezTo>
                  <a:cubicBezTo>
                    <a:pt x="5" y="8"/>
                    <a:pt x="5" y="8"/>
                    <a:pt x="5" y="8"/>
                  </a:cubicBezTo>
                  <a:cubicBezTo>
                    <a:pt x="5" y="10"/>
                    <a:pt x="4" y="11"/>
                    <a:pt x="2" y="11"/>
                  </a:cubicBezTo>
                  <a:cubicBezTo>
                    <a:pt x="1" y="11"/>
                    <a:pt x="0" y="10"/>
                    <a:pt x="0" y="8"/>
                  </a:cubicBezTo>
                  <a:cubicBezTo>
                    <a:pt x="0" y="3"/>
                    <a:pt x="0" y="3"/>
                    <a:pt x="0" y="3"/>
                  </a:cubicBezTo>
                  <a:cubicBezTo>
                    <a:pt x="0" y="1"/>
                    <a:pt x="1" y="0"/>
                    <a:pt x="2" y="0"/>
                  </a:cubicBezTo>
                  <a:cubicBezTo>
                    <a:pt x="13" y="0"/>
                    <a:pt x="13" y="0"/>
                    <a:pt x="13" y="0"/>
                  </a:cubicBezTo>
                  <a:cubicBezTo>
                    <a:pt x="15" y="0"/>
                    <a:pt x="16" y="1"/>
                    <a:pt x="16" y="3"/>
                  </a:cubicBezTo>
                  <a:cubicBezTo>
                    <a:pt x="16" y="8"/>
                    <a:pt x="16" y="8"/>
                    <a:pt x="16" y="8"/>
                  </a:cubicBezTo>
                  <a:cubicBezTo>
                    <a:pt x="16" y="10"/>
                    <a:pt x="15" y="11"/>
                    <a:pt x="13"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97" name="Freeform 556">
              <a:extLst>
                <a:ext uri="{FF2B5EF4-FFF2-40B4-BE49-F238E27FC236}">
                  <a16:creationId xmlns:a16="http://schemas.microsoft.com/office/drawing/2014/main" id="{8516DB7A-BE3C-E60A-F3E1-CBBA15B6A5A8}"/>
                </a:ext>
              </a:extLst>
            </p:cNvPr>
            <p:cNvSpPr>
              <a:spLocks/>
            </p:cNvSpPr>
            <p:nvPr/>
          </p:nvSpPr>
          <p:spPr bwMode="auto">
            <a:xfrm>
              <a:off x="-1855782" y="2411406"/>
              <a:ext cx="36513" cy="25400"/>
            </a:xfrm>
            <a:custGeom>
              <a:avLst/>
              <a:gdLst>
                <a:gd name="T0" fmla="*/ 14 w 16"/>
                <a:gd name="T1" fmla="*/ 11 h 11"/>
                <a:gd name="T2" fmla="*/ 11 w 16"/>
                <a:gd name="T3" fmla="*/ 8 h 11"/>
                <a:gd name="T4" fmla="*/ 11 w 16"/>
                <a:gd name="T5" fmla="*/ 5 h 11"/>
                <a:gd name="T6" fmla="*/ 5 w 16"/>
                <a:gd name="T7" fmla="*/ 5 h 11"/>
                <a:gd name="T8" fmla="*/ 5 w 16"/>
                <a:gd name="T9" fmla="*/ 8 h 11"/>
                <a:gd name="T10" fmla="*/ 2 w 16"/>
                <a:gd name="T11" fmla="*/ 11 h 11"/>
                <a:gd name="T12" fmla="*/ 0 w 16"/>
                <a:gd name="T13" fmla="*/ 8 h 11"/>
                <a:gd name="T14" fmla="*/ 0 w 16"/>
                <a:gd name="T15" fmla="*/ 3 h 11"/>
                <a:gd name="T16" fmla="*/ 2 w 16"/>
                <a:gd name="T17" fmla="*/ 0 h 11"/>
                <a:gd name="T18" fmla="*/ 14 w 16"/>
                <a:gd name="T19" fmla="*/ 0 h 11"/>
                <a:gd name="T20" fmla="*/ 16 w 16"/>
                <a:gd name="T21" fmla="*/ 3 h 11"/>
                <a:gd name="T22" fmla="*/ 16 w 16"/>
                <a:gd name="T23" fmla="*/ 8 h 11"/>
                <a:gd name="T24" fmla="*/ 14 w 16"/>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1">
                  <a:moveTo>
                    <a:pt x="14" y="11"/>
                  </a:moveTo>
                  <a:cubicBezTo>
                    <a:pt x="12" y="11"/>
                    <a:pt x="11" y="10"/>
                    <a:pt x="11" y="8"/>
                  </a:cubicBezTo>
                  <a:cubicBezTo>
                    <a:pt x="11" y="5"/>
                    <a:pt x="11" y="5"/>
                    <a:pt x="11" y="5"/>
                  </a:cubicBezTo>
                  <a:cubicBezTo>
                    <a:pt x="5" y="5"/>
                    <a:pt x="5" y="5"/>
                    <a:pt x="5" y="5"/>
                  </a:cubicBezTo>
                  <a:cubicBezTo>
                    <a:pt x="5" y="8"/>
                    <a:pt x="5" y="8"/>
                    <a:pt x="5" y="8"/>
                  </a:cubicBezTo>
                  <a:cubicBezTo>
                    <a:pt x="5" y="10"/>
                    <a:pt x="4" y="11"/>
                    <a:pt x="2" y="11"/>
                  </a:cubicBezTo>
                  <a:cubicBezTo>
                    <a:pt x="1" y="11"/>
                    <a:pt x="0" y="10"/>
                    <a:pt x="0" y="8"/>
                  </a:cubicBezTo>
                  <a:cubicBezTo>
                    <a:pt x="0" y="3"/>
                    <a:pt x="0" y="3"/>
                    <a:pt x="0" y="3"/>
                  </a:cubicBezTo>
                  <a:cubicBezTo>
                    <a:pt x="0" y="1"/>
                    <a:pt x="1" y="0"/>
                    <a:pt x="2" y="0"/>
                  </a:cubicBezTo>
                  <a:cubicBezTo>
                    <a:pt x="14" y="0"/>
                    <a:pt x="14" y="0"/>
                    <a:pt x="14" y="0"/>
                  </a:cubicBezTo>
                  <a:cubicBezTo>
                    <a:pt x="15" y="0"/>
                    <a:pt x="16" y="1"/>
                    <a:pt x="16" y="3"/>
                  </a:cubicBezTo>
                  <a:cubicBezTo>
                    <a:pt x="16" y="8"/>
                    <a:pt x="16" y="8"/>
                    <a:pt x="16" y="8"/>
                  </a:cubicBezTo>
                  <a:cubicBezTo>
                    <a:pt x="16" y="10"/>
                    <a:pt x="15" y="11"/>
                    <a:pt x="1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98" name="Freeform 557">
              <a:extLst>
                <a:ext uri="{FF2B5EF4-FFF2-40B4-BE49-F238E27FC236}">
                  <a16:creationId xmlns:a16="http://schemas.microsoft.com/office/drawing/2014/main" id="{1C9CFC17-C0DE-8F0E-5285-48BE8FE173D9}"/>
                </a:ext>
              </a:extLst>
            </p:cNvPr>
            <p:cNvSpPr>
              <a:spLocks/>
            </p:cNvSpPr>
            <p:nvPr/>
          </p:nvSpPr>
          <p:spPr bwMode="auto">
            <a:xfrm>
              <a:off x="-1808157" y="2411406"/>
              <a:ext cx="36513" cy="25400"/>
            </a:xfrm>
            <a:custGeom>
              <a:avLst/>
              <a:gdLst>
                <a:gd name="T0" fmla="*/ 14 w 16"/>
                <a:gd name="T1" fmla="*/ 11 h 11"/>
                <a:gd name="T2" fmla="*/ 11 w 16"/>
                <a:gd name="T3" fmla="*/ 8 h 11"/>
                <a:gd name="T4" fmla="*/ 11 w 16"/>
                <a:gd name="T5" fmla="*/ 5 h 11"/>
                <a:gd name="T6" fmla="*/ 5 w 16"/>
                <a:gd name="T7" fmla="*/ 5 h 11"/>
                <a:gd name="T8" fmla="*/ 5 w 16"/>
                <a:gd name="T9" fmla="*/ 8 h 11"/>
                <a:gd name="T10" fmla="*/ 2 w 16"/>
                <a:gd name="T11" fmla="*/ 11 h 11"/>
                <a:gd name="T12" fmla="*/ 0 w 16"/>
                <a:gd name="T13" fmla="*/ 8 h 11"/>
                <a:gd name="T14" fmla="*/ 0 w 16"/>
                <a:gd name="T15" fmla="*/ 3 h 11"/>
                <a:gd name="T16" fmla="*/ 2 w 16"/>
                <a:gd name="T17" fmla="*/ 0 h 11"/>
                <a:gd name="T18" fmla="*/ 14 w 16"/>
                <a:gd name="T19" fmla="*/ 0 h 11"/>
                <a:gd name="T20" fmla="*/ 16 w 16"/>
                <a:gd name="T21" fmla="*/ 3 h 11"/>
                <a:gd name="T22" fmla="*/ 16 w 16"/>
                <a:gd name="T23" fmla="*/ 8 h 11"/>
                <a:gd name="T24" fmla="*/ 14 w 16"/>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1">
                  <a:moveTo>
                    <a:pt x="14" y="11"/>
                  </a:moveTo>
                  <a:cubicBezTo>
                    <a:pt x="12" y="11"/>
                    <a:pt x="11" y="10"/>
                    <a:pt x="11" y="8"/>
                  </a:cubicBezTo>
                  <a:cubicBezTo>
                    <a:pt x="11" y="5"/>
                    <a:pt x="11" y="5"/>
                    <a:pt x="11" y="5"/>
                  </a:cubicBezTo>
                  <a:cubicBezTo>
                    <a:pt x="5" y="5"/>
                    <a:pt x="5" y="5"/>
                    <a:pt x="5" y="5"/>
                  </a:cubicBezTo>
                  <a:cubicBezTo>
                    <a:pt x="5" y="8"/>
                    <a:pt x="5" y="8"/>
                    <a:pt x="5" y="8"/>
                  </a:cubicBezTo>
                  <a:cubicBezTo>
                    <a:pt x="5" y="10"/>
                    <a:pt x="4" y="11"/>
                    <a:pt x="2" y="11"/>
                  </a:cubicBezTo>
                  <a:cubicBezTo>
                    <a:pt x="1" y="11"/>
                    <a:pt x="0" y="10"/>
                    <a:pt x="0" y="8"/>
                  </a:cubicBezTo>
                  <a:cubicBezTo>
                    <a:pt x="0" y="3"/>
                    <a:pt x="0" y="3"/>
                    <a:pt x="0" y="3"/>
                  </a:cubicBezTo>
                  <a:cubicBezTo>
                    <a:pt x="0" y="1"/>
                    <a:pt x="1" y="0"/>
                    <a:pt x="2" y="0"/>
                  </a:cubicBezTo>
                  <a:cubicBezTo>
                    <a:pt x="14" y="0"/>
                    <a:pt x="14" y="0"/>
                    <a:pt x="14" y="0"/>
                  </a:cubicBezTo>
                  <a:cubicBezTo>
                    <a:pt x="15" y="0"/>
                    <a:pt x="16" y="1"/>
                    <a:pt x="16" y="3"/>
                  </a:cubicBezTo>
                  <a:cubicBezTo>
                    <a:pt x="16" y="8"/>
                    <a:pt x="16" y="8"/>
                    <a:pt x="16" y="8"/>
                  </a:cubicBezTo>
                  <a:cubicBezTo>
                    <a:pt x="16" y="10"/>
                    <a:pt x="15" y="11"/>
                    <a:pt x="1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399" name="Freeform 558">
              <a:extLst>
                <a:ext uri="{FF2B5EF4-FFF2-40B4-BE49-F238E27FC236}">
                  <a16:creationId xmlns:a16="http://schemas.microsoft.com/office/drawing/2014/main" id="{E9BE42CC-B33C-2CC5-030C-55B2A093387C}"/>
                </a:ext>
              </a:extLst>
            </p:cNvPr>
            <p:cNvSpPr>
              <a:spLocks/>
            </p:cNvSpPr>
            <p:nvPr/>
          </p:nvSpPr>
          <p:spPr bwMode="auto">
            <a:xfrm>
              <a:off x="-1903406" y="2443156"/>
              <a:ext cx="36513" cy="22225"/>
            </a:xfrm>
            <a:custGeom>
              <a:avLst/>
              <a:gdLst>
                <a:gd name="T0" fmla="*/ 13 w 16"/>
                <a:gd name="T1" fmla="*/ 10 h 10"/>
                <a:gd name="T2" fmla="*/ 11 w 16"/>
                <a:gd name="T3" fmla="*/ 8 h 10"/>
                <a:gd name="T4" fmla="*/ 11 w 16"/>
                <a:gd name="T5" fmla="*/ 5 h 10"/>
                <a:gd name="T6" fmla="*/ 5 w 16"/>
                <a:gd name="T7" fmla="*/ 5 h 10"/>
                <a:gd name="T8" fmla="*/ 5 w 16"/>
                <a:gd name="T9" fmla="*/ 8 h 10"/>
                <a:gd name="T10" fmla="*/ 2 w 16"/>
                <a:gd name="T11" fmla="*/ 10 h 10"/>
                <a:gd name="T12" fmla="*/ 0 w 16"/>
                <a:gd name="T13" fmla="*/ 8 h 10"/>
                <a:gd name="T14" fmla="*/ 0 w 16"/>
                <a:gd name="T15" fmla="*/ 2 h 10"/>
                <a:gd name="T16" fmla="*/ 2 w 16"/>
                <a:gd name="T17" fmla="*/ 0 h 10"/>
                <a:gd name="T18" fmla="*/ 13 w 16"/>
                <a:gd name="T19" fmla="*/ 0 h 10"/>
                <a:gd name="T20" fmla="*/ 16 w 16"/>
                <a:gd name="T21" fmla="*/ 2 h 10"/>
                <a:gd name="T22" fmla="*/ 16 w 16"/>
                <a:gd name="T23" fmla="*/ 8 h 10"/>
                <a:gd name="T24" fmla="*/ 13 w 16"/>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0">
                  <a:moveTo>
                    <a:pt x="13" y="10"/>
                  </a:moveTo>
                  <a:cubicBezTo>
                    <a:pt x="12" y="10"/>
                    <a:pt x="11" y="9"/>
                    <a:pt x="11" y="8"/>
                  </a:cubicBezTo>
                  <a:cubicBezTo>
                    <a:pt x="11" y="5"/>
                    <a:pt x="11" y="5"/>
                    <a:pt x="11" y="5"/>
                  </a:cubicBezTo>
                  <a:cubicBezTo>
                    <a:pt x="5" y="5"/>
                    <a:pt x="5" y="5"/>
                    <a:pt x="5" y="5"/>
                  </a:cubicBezTo>
                  <a:cubicBezTo>
                    <a:pt x="5" y="8"/>
                    <a:pt x="5" y="8"/>
                    <a:pt x="5" y="8"/>
                  </a:cubicBezTo>
                  <a:cubicBezTo>
                    <a:pt x="5" y="9"/>
                    <a:pt x="4" y="10"/>
                    <a:pt x="2" y="10"/>
                  </a:cubicBezTo>
                  <a:cubicBezTo>
                    <a:pt x="1" y="10"/>
                    <a:pt x="0" y="9"/>
                    <a:pt x="0" y="8"/>
                  </a:cubicBezTo>
                  <a:cubicBezTo>
                    <a:pt x="0" y="2"/>
                    <a:pt x="0" y="2"/>
                    <a:pt x="0" y="2"/>
                  </a:cubicBezTo>
                  <a:cubicBezTo>
                    <a:pt x="0" y="1"/>
                    <a:pt x="1" y="0"/>
                    <a:pt x="2" y="0"/>
                  </a:cubicBezTo>
                  <a:cubicBezTo>
                    <a:pt x="13" y="0"/>
                    <a:pt x="13" y="0"/>
                    <a:pt x="13" y="0"/>
                  </a:cubicBezTo>
                  <a:cubicBezTo>
                    <a:pt x="15" y="0"/>
                    <a:pt x="16" y="1"/>
                    <a:pt x="16" y="2"/>
                  </a:cubicBezTo>
                  <a:cubicBezTo>
                    <a:pt x="16" y="8"/>
                    <a:pt x="16" y="8"/>
                    <a:pt x="16" y="8"/>
                  </a:cubicBezTo>
                  <a:cubicBezTo>
                    <a:pt x="16" y="9"/>
                    <a:pt x="15" y="10"/>
                    <a:pt x="13"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00" name="Freeform 559">
              <a:extLst>
                <a:ext uri="{FF2B5EF4-FFF2-40B4-BE49-F238E27FC236}">
                  <a16:creationId xmlns:a16="http://schemas.microsoft.com/office/drawing/2014/main" id="{DC85F0C5-5638-5BCF-8DEC-6B8F7CE26489}"/>
                </a:ext>
              </a:extLst>
            </p:cNvPr>
            <p:cNvSpPr>
              <a:spLocks/>
            </p:cNvSpPr>
            <p:nvPr/>
          </p:nvSpPr>
          <p:spPr bwMode="auto">
            <a:xfrm>
              <a:off x="-1855782" y="2443156"/>
              <a:ext cx="36513" cy="22225"/>
            </a:xfrm>
            <a:custGeom>
              <a:avLst/>
              <a:gdLst>
                <a:gd name="T0" fmla="*/ 14 w 16"/>
                <a:gd name="T1" fmla="*/ 10 h 10"/>
                <a:gd name="T2" fmla="*/ 11 w 16"/>
                <a:gd name="T3" fmla="*/ 8 h 10"/>
                <a:gd name="T4" fmla="*/ 11 w 16"/>
                <a:gd name="T5" fmla="*/ 5 h 10"/>
                <a:gd name="T6" fmla="*/ 5 w 16"/>
                <a:gd name="T7" fmla="*/ 5 h 10"/>
                <a:gd name="T8" fmla="*/ 5 w 16"/>
                <a:gd name="T9" fmla="*/ 8 h 10"/>
                <a:gd name="T10" fmla="*/ 2 w 16"/>
                <a:gd name="T11" fmla="*/ 10 h 10"/>
                <a:gd name="T12" fmla="*/ 0 w 16"/>
                <a:gd name="T13" fmla="*/ 8 h 10"/>
                <a:gd name="T14" fmla="*/ 0 w 16"/>
                <a:gd name="T15" fmla="*/ 2 h 10"/>
                <a:gd name="T16" fmla="*/ 2 w 16"/>
                <a:gd name="T17" fmla="*/ 0 h 10"/>
                <a:gd name="T18" fmla="*/ 14 w 16"/>
                <a:gd name="T19" fmla="*/ 0 h 10"/>
                <a:gd name="T20" fmla="*/ 16 w 16"/>
                <a:gd name="T21" fmla="*/ 2 h 10"/>
                <a:gd name="T22" fmla="*/ 16 w 16"/>
                <a:gd name="T23" fmla="*/ 8 h 10"/>
                <a:gd name="T24" fmla="*/ 14 w 16"/>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0">
                  <a:moveTo>
                    <a:pt x="14" y="10"/>
                  </a:moveTo>
                  <a:cubicBezTo>
                    <a:pt x="12" y="10"/>
                    <a:pt x="11" y="9"/>
                    <a:pt x="11" y="8"/>
                  </a:cubicBezTo>
                  <a:cubicBezTo>
                    <a:pt x="11" y="5"/>
                    <a:pt x="11" y="5"/>
                    <a:pt x="11" y="5"/>
                  </a:cubicBezTo>
                  <a:cubicBezTo>
                    <a:pt x="5" y="5"/>
                    <a:pt x="5" y="5"/>
                    <a:pt x="5" y="5"/>
                  </a:cubicBezTo>
                  <a:cubicBezTo>
                    <a:pt x="5" y="8"/>
                    <a:pt x="5" y="8"/>
                    <a:pt x="5" y="8"/>
                  </a:cubicBezTo>
                  <a:cubicBezTo>
                    <a:pt x="5" y="9"/>
                    <a:pt x="4" y="10"/>
                    <a:pt x="2" y="10"/>
                  </a:cubicBezTo>
                  <a:cubicBezTo>
                    <a:pt x="1" y="10"/>
                    <a:pt x="0" y="9"/>
                    <a:pt x="0" y="8"/>
                  </a:cubicBezTo>
                  <a:cubicBezTo>
                    <a:pt x="0" y="2"/>
                    <a:pt x="0" y="2"/>
                    <a:pt x="0" y="2"/>
                  </a:cubicBezTo>
                  <a:cubicBezTo>
                    <a:pt x="0" y="1"/>
                    <a:pt x="1" y="0"/>
                    <a:pt x="2" y="0"/>
                  </a:cubicBezTo>
                  <a:cubicBezTo>
                    <a:pt x="14" y="0"/>
                    <a:pt x="14" y="0"/>
                    <a:pt x="14" y="0"/>
                  </a:cubicBezTo>
                  <a:cubicBezTo>
                    <a:pt x="15" y="0"/>
                    <a:pt x="16" y="1"/>
                    <a:pt x="16" y="2"/>
                  </a:cubicBezTo>
                  <a:cubicBezTo>
                    <a:pt x="16" y="8"/>
                    <a:pt x="16" y="8"/>
                    <a:pt x="16" y="8"/>
                  </a:cubicBezTo>
                  <a:cubicBezTo>
                    <a:pt x="16" y="9"/>
                    <a:pt x="15" y="10"/>
                    <a:pt x="1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01" name="Freeform 560">
              <a:extLst>
                <a:ext uri="{FF2B5EF4-FFF2-40B4-BE49-F238E27FC236}">
                  <a16:creationId xmlns:a16="http://schemas.microsoft.com/office/drawing/2014/main" id="{5FBE7C89-61C0-A117-B0D3-C704D79A0191}"/>
                </a:ext>
              </a:extLst>
            </p:cNvPr>
            <p:cNvSpPr>
              <a:spLocks/>
            </p:cNvSpPr>
            <p:nvPr/>
          </p:nvSpPr>
          <p:spPr bwMode="auto">
            <a:xfrm>
              <a:off x="-1808157" y="2443156"/>
              <a:ext cx="36513" cy="22225"/>
            </a:xfrm>
            <a:custGeom>
              <a:avLst/>
              <a:gdLst>
                <a:gd name="T0" fmla="*/ 14 w 16"/>
                <a:gd name="T1" fmla="*/ 10 h 10"/>
                <a:gd name="T2" fmla="*/ 11 w 16"/>
                <a:gd name="T3" fmla="*/ 8 h 10"/>
                <a:gd name="T4" fmla="*/ 11 w 16"/>
                <a:gd name="T5" fmla="*/ 5 h 10"/>
                <a:gd name="T6" fmla="*/ 5 w 16"/>
                <a:gd name="T7" fmla="*/ 5 h 10"/>
                <a:gd name="T8" fmla="*/ 5 w 16"/>
                <a:gd name="T9" fmla="*/ 8 h 10"/>
                <a:gd name="T10" fmla="*/ 2 w 16"/>
                <a:gd name="T11" fmla="*/ 10 h 10"/>
                <a:gd name="T12" fmla="*/ 0 w 16"/>
                <a:gd name="T13" fmla="*/ 8 h 10"/>
                <a:gd name="T14" fmla="*/ 0 w 16"/>
                <a:gd name="T15" fmla="*/ 2 h 10"/>
                <a:gd name="T16" fmla="*/ 2 w 16"/>
                <a:gd name="T17" fmla="*/ 0 h 10"/>
                <a:gd name="T18" fmla="*/ 14 w 16"/>
                <a:gd name="T19" fmla="*/ 0 h 10"/>
                <a:gd name="T20" fmla="*/ 16 w 16"/>
                <a:gd name="T21" fmla="*/ 2 h 10"/>
                <a:gd name="T22" fmla="*/ 16 w 16"/>
                <a:gd name="T23" fmla="*/ 8 h 10"/>
                <a:gd name="T24" fmla="*/ 14 w 16"/>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0">
                  <a:moveTo>
                    <a:pt x="14" y="10"/>
                  </a:moveTo>
                  <a:cubicBezTo>
                    <a:pt x="12" y="10"/>
                    <a:pt x="11" y="9"/>
                    <a:pt x="11" y="8"/>
                  </a:cubicBezTo>
                  <a:cubicBezTo>
                    <a:pt x="11" y="5"/>
                    <a:pt x="11" y="5"/>
                    <a:pt x="11" y="5"/>
                  </a:cubicBezTo>
                  <a:cubicBezTo>
                    <a:pt x="5" y="5"/>
                    <a:pt x="5" y="5"/>
                    <a:pt x="5" y="5"/>
                  </a:cubicBezTo>
                  <a:cubicBezTo>
                    <a:pt x="5" y="8"/>
                    <a:pt x="5" y="8"/>
                    <a:pt x="5" y="8"/>
                  </a:cubicBezTo>
                  <a:cubicBezTo>
                    <a:pt x="5" y="9"/>
                    <a:pt x="4" y="10"/>
                    <a:pt x="2" y="10"/>
                  </a:cubicBezTo>
                  <a:cubicBezTo>
                    <a:pt x="1" y="10"/>
                    <a:pt x="0" y="9"/>
                    <a:pt x="0" y="8"/>
                  </a:cubicBezTo>
                  <a:cubicBezTo>
                    <a:pt x="0" y="2"/>
                    <a:pt x="0" y="2"/>
                    <a:pt x="0" y="2"/>
                  </a:cubicBezTo>
                  <a:cubicBezTo>
                    <a:pt x="0" y="1"/>
                    <a:pt x="1" y="0"/>
                    <a:pt x="2" y="0"/>
                  </a:cubicBezTo>
                  <a:cubicBezTo>
                    <a:pt x="14" y="0"/>
                    <a:pt x="14" y="0"/>
                    <a:pt x="14" y="0"/>
                  </a:cubicBezTo>
                  <a:cubicBezTo>
                    <a:pt x="15" y="0"/>
                    <a:pt x="16" y="1"/>
                    <a:pt x="16" y="2"/>
                  </a:cubicBezTo>
                  <a:cubicBezTo>
                    <a:pt x="16" y="8"/>
                    <a:pt x="16" y="8"/>
                    <a:pt x="16" y="8"/>
                  </a:cubicBezTo>
                  <a:cubicBezTo>
                    <a:pt x="16" y="9"/>
                    <a:pt x="15" y="10"/>
                    <a:pt x="14"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02" name="Freeform 561">
              <a:extLst>
                <a:ext uri="{FF2B5EF4-FFF2-40B4-BE49-F238E27FC236}">
                  <a16:creationId xmlns:a16="http://schemas.microsoft.com/office/drawing/2014/main" id="{CBBD3387-8199-893C-47DA-F1B019F94B3B}"/>
                </a:ext>
              </a:extLst>
            </p:cNvPr>
            <p:cNvSpPr>
              <a:spLocks/>
            </p:cNvSpPr>
            <p:nvPr/>
          </p:nvSpPr>
          <p:spPr bwMode="auto">
            <a:xfrm>
              <a:off x="-1903409" y="2473318"/>
              <a:ext cx="36513" cy="23813"/>
            </a:xfrm>
            <a:custGeom>
              <a:avLst/>
              <a:gdLst>
                <a:gd name="T0" fmla="*/ 13 w 16"/>
                <a:gd name="T1" fmla="*/ 11 h 11"/>
                <a:gd name="T2" fmla="*/ 11 w 16"/>
                <a:gd name="T3" fmla="*/ 8 h 11"/>
                <a:gd name="T4" fmla="*/ 11 w 16"/>
                <a:gd name="T5" fmla="*/ 5 h 11"/>
                <a:gd name="T6" fmla="*/ 5 w 16"/>
                <a:gd name="T7" fmla="*/ 5 h 11"/>
                <a:gd name="T8" fmla="*/ 5 w 16"/>
                <a:gd name="T9" fmla="*/ 8 h 11"/>
                <a:gd name="T10" fmla="*/ 2 w 16"/>
                <a:gd name="T11" fmla="*/ 11 h 11"/>
                <a:gd name="T12" fmla="*/ 0 w 16"/>
                <a:gd name="T13" fmla="*/ 8 h 11"/>
                <a:gd name="T14" fmla="*/ 0 w 16"/>
                <a:gd name="T15" fmla="*/ 3 h 11"/>
                <a:gd name="T16" fmla="*/ 2 w 16"/>
                <a:gd name="T17" fmla="*/ 0 h 11"/>
                <a:gd name="T18" fmla="*/ 13 w 16"/>
                <a:gd name="T19" fmla="*/ 0 h 11"/>
                <a:gd name="T20" fmla="*/ 16 w 16"/>
                <a:gd name="T21" fmla="*/ 3 h 11"/>
                <a:gd name="T22" fmla="*/ 16 w 16"/>
                <a:gd name="T23" fmla="*/ 8 h 11"/>
                <a:gd name="T24" fmla="*/ 13 w 16"/>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1">
                  <a:moveTo>
                    <a:pt x="13" y="11"/>
                  </a:moveTo>
                  <a:cubicBezTo>
                    <a:pt x="12" y="11"/>
                    <a:pt x="11" y="10"/>
                    <a:pt x="11" y="8"/>
                  </a:cubicBezTo>
                  <a:cubicBezTo>
                    <a:pt x="11" y="5"/>
                    <a:pt x="11" y="5"/>
                    <a:pt x="11" y="5"/>
                  </a:cubicBezTo>
                  <a:cubicBezTo>
                    <a:pt x="5" y="5"/>
                    <a:pt x="5" y="5"/>
                    <a:pt x="5" y="5"/>
                  </a:cubicBezTo>
                  <a:cubicBezTo>
                    <a:pt x="5" y="8"/>
                    <a:pt x="5" y="8"/>
                    <a:pt x="5" y="8"/>
                  </a:cubicBezTo>
                  <a:cubicBezTo>
                    <a:pt x="5" y="10"/>
                    <a:pt x="4" y="11"/>
                    <a:pt x="2" y="11"/>
                  </a:cubicBezTo>
                  <a:cubicBezTo>
                    <a:pt x="1" y="11"/>
                    <a:pt x="0" y="10"/>
                    <a:pt x="0" y="8"/>
                  </a:cubicBezTo>
                  <a:cubicBezTo>
                    <a:pt x="0" y="3"/>
                    <a:pt x="0" y="3"/>
                    <a:pt x="0" y="3"/>
                  </a:cubicBezTo>
                  <a:cubicBezTo>
                    <a:pt x="0" y="1"/>
                    <a:pt x="1" y="0"/>
                    <a:pt x="2" y="0"/>
                  </a:cubicBezTo>
                  <a:cubicBezTo>
                    <a:pt x="13" y="0"/>
                    <a:pt x="13" y="0"/>
                    <a:pt x="13" y="0"/>
                  </a:cubicBezTo>
                  <a:cubicBezTo>
                    <a:pt x="15" y="0"/>
                    <a:pt x="16" y="1"/>
                    <a:pt x="16" y="3"/>
                  </a:cubicBezTo>
                  <a:cubicBezTo>
                    <a:pt x="16" y="8"/>
                    <a:pt x="16" y="8"/>
                    <a:pt x="16" y="8"/>
                  </a:cubicBezTo>
                  <a:cubicBezTo>
                    <a:pt x="16" y="10"/>
                    <a:pt x="15" y="11"/>
                    <a:pt x="13"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03" name="Freeform 562">
              <a:extLst>
                <a:ext uri="{FF2B5EF4-FFF2-40B4-BE49-F238E27FC236}">
                  <a16:creationId xmlns:a16="http://schemas.microsoft.com/office/drawing/2014/main" id="{4618E18D-234A-AB67-EE3F-064C63D40347}"/>
                </a:ext>
              </a:extLst>
            </p:cNvPr>
            <p:cNvSpPr>
              <a:spLocks/>
            </p:cNvSpPr>
            <p:nvPr/>
          </p:nvSpPr>
          <p:spPr bwMode="auto">
            <a:xfrm>
              <a:off x="-1855784" y="2473318"/>
              <a:ext cx="36513" cy="23813"/>
            </a:xfrm>
            <a:custGeom>
              <a:avLst/>
              <a:gdLst>
                <a:gd name="T0" fmla="*/ 14 w 16"/>
                <a:gd name="T1" fmla="*/ 11 h 11"/>
                <a:gd name="T2" fmla="*/ 11 w 16"/>
                <a:gd name="T3" fmla="*/ 8 h 11"/>
                <a:gd name="T4" fmla="*/ 11 w 16"/>
                <a:gd name="T5" fmla="*/ 5 h 11"/>
                <a:gd name="T6" fmla="*/ 5 w 16"/>
                <a:gd name="T7" fmla="*/ 5 h 11"/>
                <a:gd name="T8" fmla="*/ 5 w 16"/>
                <a:gd name="T9" fmla="*/ 8 h 11"/>
                <a:gd name="T10" fmla="*/ 2 w 16"/>
                <a:gd name="T11" fmla="*/ 11 h 11"/>
                <a:gd name="T12" fmla="*/ 0 w 16"/>
                <a:gd name="T13" fmla="*/ 8 h 11"/>
                <a:gd name="T14" fmla="*/ 0 w 16"/>
                <a:gd name="T15" fmla="*/ 3 h 11"/>
                <a:gd name="T16" fmla="*/ 2 w 16"/>
                <a:gd name="T17" fmla="*/ 0 h 11"/>
                <a:gd name="T18" fmla="*/ 14 w 16"/>
                <a:gd name="T19" fmla="*/ 0 h 11"/>
                <a:gd name="T20" fmla="*/ 16 w 16"/>
                <a:gd name="T21" fmla="*/ 3 h 11"/>
                <a:gd name="T22" fmla="*/ 16 w 16"/>
                <a:gd name="T23" fmla="*/ 8 h 11"/>
                <a:gd name="T24" fmla="*/ 14 w 16"/>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1">
                  <a:moveTo>
                    <a:pt x="14" y="11"/>
                  </a:moveTo>
                  <a:cubicBezTo>
                    <a:pt x="12" y="11"/>
                    <a:pt x="11" y="10"/>
                    <a:pt x="11" y="8"/>
                  </a:cubicBezTo>
                  <a:cubicBezTo>
                    <a:pt x="11" y="5"/>
                    <a:pt x="11" y="5"/>
                    <a:pt x="11" y="5"/>
                  </a:cubicBezTo>
                  <a:cubicBezTo>
                    <a:pt x="5" y="5"/>
                    <a:pt x="5" y="5"/>
                    <a:pt x="5" y="5"/>
                  </a:cubicBezTo>
                  <a:cubicBezTo>
                    <a:pt x="5" y="8"/>
                    <a:pt x="5" y="8"/>
                    <a:pt x="5" y="8"/>
                  </a:cubicBezTo>
                  <a:cubicBezTo>
                    <a:pt x="5" y="10"/>
                    <a:pt x="4" y="11"/>
                    <a:pt x="2" y="11"/>
                  </a:cubicBezTo>
                  <a:cubicBezTo>
                    <a:pt x="1" y="11"/>
                    <a:pt x="0" y="10"/>
                    <a:pt x="0" y="8"/>
                  </a:cubicBezTo>
                  <a:cubicBezTo>
                    <a:pt x="0" y="3"/>
                    <a:pt x="0" y="3"/>
                    <a:pt x="0" y="3"/>
                  </a:cubicBezTo>
                  <a:cubicBezTo>
                    <a:pt x="0" y="1"/>
                    <a:pt x="1" y="0"/>
                    <a:pt x="2" y="0"/>
                  </a:cubicBezTo>
                  <a:cubicBezTo>
                    <a:pt x="14" y="0"/>
                    <a:pt x="14" y="0"/>
                    <a:pt x="14" y="0"/>
                  </a:cubicBezTo>
                  <a:cubicBezTo>
                    <a:pt x="15" y="0"/>
                    <a:pt x="16" y="1"/>
                    <a:pt x="16" y="3"/>
                  </a:cubicBezTo>
                  <a:cubicBezTo>
                    <a:pt x="16" y="8"/>
                    <a:pt x="16" y="8"/>
                    <a:pt x="16" y="8"/>
                  </a:cubicBezTo>
                  <a:cubicBezTo>
                    <a:pt x="16" y="10"/>
                    <a:pt x="15" y="11"/>
                    <a:pt x="1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04" name="Freeform 563">
              <a:extLst>
                <a:ext uri="{FF2B5EF4-FFF2-40B4-BE49-F238E27FC236}">
                  <a16:creationId xmlns:a16="http://schemas.microsoft.com/office/drawing/2014/main" id="{CA7827F0-0604-8445-B36A-87EDF376167F}"/>
                </a:ext>
              </a:extLst>
            </p:cNvPr>
            <p:cNvSpPr>
              <a:spLocks/>
            </p:cNvSpPr>
            <p:nvPr/>
          </p:nvSpPr>
          <p:spPr bwMode="auto">
            <a:xfrm>
              <a:off x="-1808160" y="2473320"/>
              <a:ext cx="36513" cy="23813"/>
            </a:xfrm>
            <a:custGeom>
              <a:avLst/>
              <a:gdLst>
                <a:gd name="T0" fmla="*/ 14 w 16"/>
                <a:gd name="T1" fmla="*/ 11 h 11"/>
                <a:gd name="T2" fmla="*/ 11 w 16"/>
                <a:gd name="T3" fmla="*/ 8 h 11"/>
                <a:gd name="T4" fmla="*/ 11 w 16"/>
                <a:gd name="T5" fmla="*/ 5 h 11"/>
                <a:gd name="T6" fmla="*/ 5 w 16"/>
                <a:gd name="T7" fmla="*/ 5 h 11"/>
                <a:gd name="T8" fmla="*/ 5 w 16"/>
                <a:gd name="T9" fmla="*/ 8 h 11"/>
                <a:gd name="T10" fmla="*/ 2 w 16"/>
                <a:gd name="T11" fmla="*/ 11 h 11"/>
                <a:gd name="T12" fmla="*/ 0 w 16"/>
                <a:gd name="T13" fmla="*/ 8 h 11"/>
                <a:gd name="T14" fmla="*/ 0 w 16"/>
                <a:gd name="T15" fmla="*/ 3 h 11"/>
                <a:gd name="T16" fmla="*/ 2 w 16"/>
                <a:gd name="T17" fmla="*/ 0 h 11"/>
                <a:gd name="T18" fmla="*/ 14 w 16"/>
                <a:gd name="T19" fmla="*/ 0 h 11"/>
                <a:gd name="T20" fmla="*/ 16 w 16"/>
                <a:gd name="T21" fmla="*/ 3 h 11"/>
                <a:gd name="T22" fmla="*/ 16 w 16"/>
                <a:gd name="T23" fmla="*/ 8 h 11"/>
                <a:gd name="T24" fmla="*/ 14 w 16"/>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1">
                  <a:moveTo>
                    <a:pt x="14" y="11"/>
                  </a:moveTo>
                  <a:cubicBezTo>
                    <a:pt x="12" y="11"/>
                    <a:pt x="11" y="10"/>
                    <a:pt x="11" y="8"/>
                  </a:cubicBezTo>
                  <a:cubicBezTo>
                    <a:pt x="11" y="5"/>
                    <a:pt x="11" y="5"/>
                    <a:pt x="11" y="5"/>
                  </a:cubicBezTo>
                  <a:cubicBezTo>
                    <a:pt x="5" y="5"/>
                    <a:pt x="5" y="5"/>
                    <a:pt x="5" y="5"/>
                  </a:cubicBezTo>
                  <a:cubicBezTo>
                    <a:pt x="5" y="8"/>
                    <a:pt x="5" y="8"/>
                    <a:pt x="5" y="8"/>
                  </a:cubicBezTo>
                  <a:cubicBezTo>
                    <a:pt x="5" y="10"/>
                    <a:pt x="4" y="11"/>
                    <a:pt x="2" y="11"/>
                  </a:cubicBezTo>
                  <a:cubicBezTo>
                    <a:pt x="1" y="11"/>
                    <a:pt x="0" y="10"/>
                    <a:pt x="0" y="8"/>
                  </a:cubicBezTo>
                  <a:cubicBezTo>
                    <a:pt x="0" y="3"/>
                    <a:pt x="0" y="3"/>
                    <a:pt x="0" y="3"/>
                  </a:cubicBezTo>
                  <a:cubicBezTo>
                    <a:pt x="0" y="1"/>
                    <a:pt x="1" y="0"/>
                    <a:pt x="2" y="0"/>
                  </a:cubicBezTo>
                  <a:cubicBezTo>
                    <a:pt x="14" y="0"/>
                    <a:pt x="14" y="0"/>
                    <a:pt x="14" y="0"/>
                  </a:cubicBezTo>
                  <a:cubicBezTo>
                    <a:pt x="15" y="0"/>
                    <a:pt x="16" y="1"/>
                    <a:pt x="16" y="3"/>
                  </a:cubicBezTo>
                  <a:cubicBezTo>
                    <a:pt x="16" y="8"/>
                    <a:pt x="16" y="8"/>
                    <a:pt x="16" y="8"/>
                  </a:cubicBezTo>
                  <a:cubicBezTo>
                    <a:pt x="16" y="10"/>
                    <a:pt x="15" y="11"/>
                    <a:pt x="1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05" name="Freeform 564">
              <a:extLst>
                <a:ext uri="{FF2B5EF4-FFF2-40B4-BE49-F238E27FC236}">
                  <a16:creationId xmlns:a16="http://schemas.microsoft.com/office/drawing/2014/main" id="{8BD3F2CF-9DA0-7F1B-CE97-6DF87E7A8953}"/>
                </a:ext>
              </a:extLst>
            </p:cNvPr>
            <p:cNvSpPr>
              <a:spLocks noEditPoints="1"/>
            </p:cNvSpPr>
            <p:nvPr/>
          </p:nvSpPr>
          <p:spPr bwMode="auto">
            <a:xfrm>
              <a:off x="-1900238" y="2119313"/>
              <a:ext cx="139700" cy="100013"/>
            </a:xfrm>
            <a:custGeom>
              <a:avLst/>
              <a:gdLst>
                <a:gd name="T0" fmla="*/ 54 w 62"/>
                <a:gd name="T1" fmla="*/ 44 h 44"/>
                <a:gd name="T2" fmla="*/ 2 w 62"/>
                <a:gd name="T3" fmla="*/ 44 h 44"/>
                <a:gd name="T4" fmla="*/ 0 w 62"/>
                <a:gd name="T5" fmla="*/ 42 h 44"/>
                <a:gd name="T6" fmla="*/ 0 w 62"/>
                <a:gd name="T7" fmla="*/ 25 h 44"/>
                <a:gd name="T8" fmla="*/ 6 w 62"/>
                <a:gd name="T9" fmla="*/ 2 h 44"/>
                <a:gd name="T10" fmla="*/ 8 w 62"/>
                <a:gd name="T11" fmla="*/ 0 h 44"/>
                <a:gd name="T12" fmla="*/ 60 w 62"/>
                <a:gd name="T13" fmla="*/ 0 h 44"/>
                <a:gd name="T14" fmla="*/ 62 w 62"/>
                <a:gd name="T15" fmla="*/ 2 h 44"/>
                <a:gd name="T16" fmla="*/ 62 w 62"/>
                <a:gd name="T17" fmla="*/ 4 h 44"/>
                <a:gd name="T18" fmla="*/ 56 w 62"/>
                <a:gd name="T19" fmla="*/ 25 h 44"/>
                <a:gd name="T20" fmla="*/ 56 w 62"/>
                <a:gd name="T21" fmla="*/ 42 h 44"/>
                <a:gd name="T22" fmla="*/ 54 w 62"/>
                <a:gd name="T23" fmla="*/ 44 h 44"/>
                <a:gd name="T24" fmla="*/ 5 w 62"/>
                <a:gd name="T25" fmla="*/ 39 h 44"/>
                <a:gd name="T26" fmla="*/ 51 w 62"/>
                <a:gd name="T27" fmla="*/ 39 h 44"/>
                <a:gd name="T28" fmla="*/ 51 w 62"/>
                <a:gd name="T29" fmla="*/ 25 h 44"/>
                <a:gd name="T30" fmla="*/ 56 w 62"/>
                <a:gd name="T31" fmla="*/ 5 h 44"/>
                <a:gd name="T32" fmla="*/ 10 w 62"/>
                <a:gd name="T33" fmla="*/ 5 h 44"/>
                <a:gd name="T34" fmla="*/ 5 w 62"/>
                <a:gd name="T35" fmla="*/ 25 h 44"/>
                <a:gd name="T36" fmla="*/ 5 w 62"/>
                <a:gd name="T3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44">
                  <a:moveTo>
                    <a:pt x="54" y="44"/>
                  </a:moveTo>
                  <a:cubicBezTo>
                    <a:pt x="2" y="44"/>
                    <a:pt x="2" y="44"/>
                    <a:pt x="2" y="44"/>
                  </a:cubicBezTo>
                  <a:cubicBezTo>
                    <a:pt x="1" y="44"/>
                    <a:pt x="0" y="43"/>
                    <a:pt x="0" y="42"/>
                  </a:cubicBezTo>
                  <a:cubicBezTo>
                    <a:pt x="0" y="25"/>
                    <a:pt x="0" y="25"/>
                    <a:pt x="0" y="25"/>
                  </a:cubicBezTo>
                  <a:cubicBezTo>
                    <a:pt x="0" y="17"/>
                    <a:pt x="2" y="9"/>
                    <a:pt x="6" y="2"/>
                  </a:cubicBezTo>
                  <a:cubicBezTo>
                    <a:pt x="6" y="1"/>
                    <a:pt x="7" y="0"/>
                    <a:pt x="8" y="0"/>
                  </a:cubicBezTo>
                  <a:cubicBezTo>
                    <a:pt x="60" y="0"/>
                    <a:pt x="60" y="0"/>
                    <a:pt x="60" y="0"/>
                  </a:cubicBezTo>
                  <a:cubicBezTo>
                    <a:pt x="60" y="0"/>
                    <a:pt x="61" y="1"/>
                    <a:pt x="62" y="2"/>
                  </a:cubicBezTo>
                  <a:cubicBezTo>
                    <a:pt x="62" y="2"/>
                    <a:pt x="62" y="3"/>
                    <a:pt x="62" y="4"/>
                  </a:cubicBezTo>
                  <a:cubicBezTo>
                    <a:pt x="58" y="10"/>
                    <a:pt x="56" y="17"/>
                    <a:pt x="56" y="25"/>
                  </a:cubicBezTo>
                  <a:cubicBezTo>
                    <a:pt x="56" y="42"/>
                    <a:pt x="56" y="42"/>
                    <a:pt x="56" y="42"/>
                  </a:cubicBezTo>
                  <a:cubicBezTo>
                    <a:pt x="56" y="43"/>
                    <a:pt x="55" y="44"/>
                    <a:pt x="54" y="44"/>
                  </a:cubicBezTo>
                  <a:close/>
                  <a:moveTo>
                    <a:pt x="5" y="39"/>
                  </a:moveTo>
                  <a:cubicBezTo>
                    <a:pt x="51" y="39"/>
                    <a:pt x="51" y="39"/>
                    <a:pt x="51" y="39"/>
                  </a:cubicBezTo>
                  <a:cubicBezTo>
                    <a:pt x="51" y="25"/>
                    <a:pt x="51" y="25"/>
                    <a:pt x="51" y="25"/>
                  </a:cubicBezTo>
                  <a:cubicBezTo>
                    <a:pt x="51" y="18"/>
                    <a:pt x="53" y="11"/>
                    <a:pt x="56" y="5"/>
                  </a:cubicBezTo>
                  <a:cubicBezTo>
                    <a:pt x="10" y="5"/>
                    <a:pt x="10" y="5"/>
                    <a:pt x="10" y="5"/>
                  </a:cubicBezTo>
                  <a:cubicBezTo>
                    <a:pt x="6" y="11"/>
                    <a:pt x="5" y="18"/>
                    <a:pt x="5" y="25"/>
                  </a:cubicBezTo>
                  <a:lnTo>
                    <a:pt x="5" y="3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11" name="Shape43_20200717_142846">
            <a:extLst>
              <a:ext uri="{FF2B5EF4-FFF2-40B4-BE49-F238E27FC236}">
                <a16:creationId xmlns:a16="http://schemas.microsoft.com/office/drawing/2014/main" id="{4664D25F-DE95-3EC9-B5E3-BAE256C6392D}"/>
              </a:ext>
            </a:extLst>
          </p:cNvPr>
          <p:cNvGrpSpPr>
            <a:grpSpLocks noChangeAspect="1"/>
          </p:cNvGrpSpPr>
          <p:nvPr/>
        </p:nvGrpSpPr>
        <p:grpSpPr>
          <a:xfrm>
            <a:off x="11008768" y="1259674"/>
            <a:ext cx="618910" cy="527747"/>
            <a:chOff x="-2822578" y="1783724"/>
            <a:chExt cx="409580" cy="349249"/>
          </a:xfrm>
          <a:solidFill>
            <a:schemeClr val="accent1"/>
          </a:solidFill>
        </p:grpSpPr>
        <p:sp>
          <p:nvSpPr>
            <p:cNvPr id="412" name="Freeform 1412">
              <a:extLst>
                <a:ext uri="{FF2B5EF4-FFF2-40B4-BE49-F238E27FC236}">
                  <a16:creationId xmlns:a16="http://schemas.microsoft.com/office/drawing/2014/main" id="{0AF900C5-BF79-0733-FEF6-9095137470CE}"/>
                </a:ext>
              </a:extLst>
            </p:cNvPr>
            <p:cNvSpPr>
              <a:spLocks/>
            </p:cNvSpPr>
            <p:nvPr/>
          </p:nvSpPr>
          <p:spPr bwMode="auto">
            <a:xfrm>
              <a:off x="-2495549" y="2004385"/>
              <a:ext cx="11113" cy="107950"/>
            </a:xfrm>
            <a:custGeom>
              <a:avLst/>
              <a:gdLst>
                <a:gd name="T0" fmla="*/ 6 w 11"/>
                <a:gd name="T1" fmla="*/ 104 h 104"/>
                <a:gd name="T2" fmla="*/ 0 w 11"/>
                <a:gd name="T3" fmla="*/ 98 h 104"/>
                <a:gd name="T4" fmla="*/ 0 w 11"/>
                <a:gd name="T5" fmla="*/ 6 h 104"/>
                <a:gd name="T6" fmla="*/ 6 w 11"/>
                <a:gd name="T7" fmla="*/ 0 h 104"/>
                <a:gd name="T8" fmla="*/ 11 w 11"/>
                <a:gd name="T9" fmla="*/ 6 h 104"/>
                <a:gd name="T10" fmla="*/ 11 w 11"/>
                <a:gd name="T11" fmla="*/ 98 h 104"/>
                <a:gd name="T12" fmla="*/ 6 w 11"/>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1" h="104">
                  <a:moveTo>
                    <a:pt x="6" y="104"/>
                  </a:moveTo>
                  <a:cubicBezTo>
                    <a:pt x="3" y="104"/>
                    <a:pt x="0" y="101"/>
                    <a:pt x="0" y="98"/>
                  </a:cubicBezTo>
                  <a:cubicBezTo>
                    <a:pt x="0" y="6"/>
                    <a:pt x="0" y="6"/>
                    <a:pt x="0" y="6"/>
                  </a:cubicBezTo>
                  <a:cubicBezTo>
                    <a:pt x="0" y="3"/>
                    <a:pt x="3" y="0"/>
                    <a:pt x="6" y="0"/>
                  </a:cubicBezTo>
                  <a:cubicBezTo>
                    <a:pt x="9" y="0"/>
                    <a:pt x="11" y="3"/>
                    <a:pt x="11" y="6"/>
                  </a:cubicBezTo>
                  <a:cubicBezTo>
                    <a:pt x="11" y="98"/>
                    <a:pt x="11" y="98"/>
                    <a:pt x="11" y="98"/>
                  </a:cubicBezTo>
                  <a:cubicBezTo>
                    <a:pt x="11" y="101"/>
                    <a:pt x="9" y="104"/>
                    <a:pt x="6"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13" name="Freeform 1413">
              <a:extLst>
                <a:ext uri="{FF2B5EF4-FFF2-40B4-BE49-F238E27FC236}">
                  <a16:creationId xmlns:a16="http://schemas.microsoft.com/office/drawing/2014/main" id="{981BC7EF-30D3-46D0-1FE0-C9663F980202}"/>
                </a:ext>
              </a:extLst>
            </p:cNvPr>
            <p:cNvSpPr>
              <a:spLocks noEditPoints="1"/>
            </p:cNvSpPr>
            <p:nvPr/>
          </p:nvSpPr>
          <p:spPr bwMode="auto">
            <a:xfrm>
              <a:off x="-2635248" y="1858336"/>
              <a:ext cx="222250" cy="274637"/>
            </a:xfrm>
            <a:custGeom>
              <a:avLst/>
              <a:gdLst>
                <a:gd name="T0" fmla="*/ 159 w 214"/>
                <a:gd name="T1" fmla="*/ 263 h 264"/>
                <a:gd name="T2" fmla="*/ 142 w 214"/>
                <a:gd name="T3" fmla="*/ 257 h 264"/>
                <a:gd name="T4" fmla="*/ 140 w 214"/>
                <a:gd name="T5" fmla="*/ 254 h 264"/>
                <a:gd name="T6" fmla="*/ 137 w 214"/>
                <a:gd name="T7" fmla="*/ 257 h 264"/>
                <a:gd name="T8" fmla="*/ 118 w 214"/>
                <a:gd name="T9" fmla="*/ 263 h 264"/>
                <a:gd name="T10" fmla="*/ 96 w 214"/>
                <a:gd name="T11" fmla="*/ 238 h 264"/>
                <a:gd name="T12" fmla="*/ 96 w 214"/>
                <a:gd name="T13" fmla="*/ 116 h 264"/>
                <a:gd name="T14" fmla="*/ 96 w 214"/>
                <a:gd name="T15" fmla="*/ 115 h 264"/>
                <a:gd name="T16" fmla="*/ 96 w 214"/>
                <a:gd name="T17" fmla="*/ 58 h 264"/>
                <a:gd name="T18" fmla="*/ 81 w 214"/>
                <a:gd name="T19" fmla="*/ 65 h 264"/>
                <a:gd name="T20" fmla="*/ 43 w 214"/>
                <a:gd name="T21" fmla="*/ 77 h 264"/>
                <a:gd name="T22" fmla="*/ 23 w 214"/>
                <a:gd name="T23" fmla="*/ 81 h 264"/>
                <a:gd name="T24" fmla="*/ 2 w 214"/>
                <a:gd name="T25" fmla="*/ 69 h 264"/>
                <a:gd name="T26" fmla="*/ 2 w 214"/>
                <a:gd name="T27" fmla="*/ 54 h 264"/>
                <a:gd name="T28" fmla="*/ 14 w 214"/>
                <a:gd name="T29" fmla="*/ 44 h 264"/>
                <a:gd name="T30" fmla="*/ 48 w 214"/>
                <a:gd name="T31" fmla="*/ 33 h 264"/>
                <a:gd name="T32" fmla="*/ 81 w 214"/>
                <a:gd name="T33" fmla="*/ 8 h 264"/>
                <a:gd name="T34" fmla="*/ 101 w 214"/>
                <a:gd name="T35" fmla="*/ 0 h 264"/>
                <a:gd name="T36" fmla="*/ 178 w 214"/>
                <a:gd name="T37" fmla="*/ 0 h 264"/>
                <a:gd name="T38" fmla="*/ 214 w 214"/>
                <a:gd name="T39" fmla="*/ 36 h 264"/>
                <a:gd name="T40" fmla="*/ 214 w 214"/>
                <a:gd name="T41" fmla="*/ 116 h 264"/>
                <a:gd name="T42" fmla="*/ 207 w 214"/>
                <a:gd name="T43" fmla="*/ 132 h 264"/>
                <a:gd name="T44" fmla="*/ 191 w 214"/>
                <a:gd name="T45" fmla="*/ 137 h 264"/>
                <a:gd name="T46" fmla="*/ 183 w 214"/>
                <a:gd name="T47" fmla="*/ 135 h 264"/>
                <a:gd name="T48" fmla="*/ 183 w 214"/>
                <a:gd name="T49" fmla="*/ 238 h 264"/>
                <a:gd name="T50" fmla="*/ 161 w 214"/>
                <a:gd name="T51" fmla="*/ 263 h 264"/>
                <a:gd name="T52" fmla="*/ 159 w 214"/>
                <a:gd name="T53" fmla="*/ 263 h 264"/>
                <a:gd name="T54" fmla="*/ 140 w 214"/>
                <a:gd name="T55" fmla="*/ 233 h 264"/>
                <a:gd name="T56" fmla="*/ 145 w 214"/>
                <a:gd name="T57" fmla="*/ 238 h 264"/>
                <a:gd name="T58" fmla="*/ 150 w 214"/>
                <a:gd name="T59" fmla="*/ 249 h 264"/>
                <a:gd name="T60" fmla="*/ 160 w 214"/>
                <a:gd name="T61" fmla="*/ 252 h 264"/>
                <a:gd name="T62" fmla="*/ 172 w 214"/>
                <a:gd name="T63" fmla="*/ 238 h 264"/>
                <a:gd name="T64" fmla="*/ 172 w 214"/>
                <a:gd name="T65" fmla="*/ 116 h 264"/>
                <a:gd name="T66" fmla="*/ 178 w 214"/>
                <a:gd name="T67" fmla="*/ 110 h 264"/>
                <a:gd name="T68" fmla="*/ 183 w 214"/>
                <a:gd name="T69" fmla="*/ 116 h 264"/>
                <a:gd name="T70" fmla="*/ 192 w 214"/>
                <a:gd name="T71" fmla="*/ 126 h 264"/>
                <a:gd name="T72" fmla="*/ 200 w 214"/>
                <a:gd name="T73" fmla="*/ 124 h 264"/>
                <a:gd name="T74" fmla="*/ 203 w 214"/>
                <a:gd name="T75" fmla="*/ 116 h 264"/>
                <a:gd name="T76" fmla="*/ 203 w 214"/>
                <a:gd name="T77" fmla="*/ 36 h 264"/>
                <a:gd name="T78" fmla="*/ 178 w 214"/>
                <a:gd name="T79" fmla="*/ 11 h 264"/>
                <a:gd name="T80" fmla="*/ 101 w 214"/>
                <a:gd name="T81" fmla="*/ 11 h 264"/>
                <a:gd name="T82" fmla="*/ 87 w 214"/>
                <a:gd name="T83" fmla="*/ 16 h 264"/>
                <a:gd name="T84" fmla="*/ 54 w 214"/>
                <a:gd name="T85" fmla="*/ 42 h 264"/>
                <a:gd name="T86" fmla="*/ 52 w 214"/>
                <a:gd name="T87" fmla="*/ 43 h 264"/>
                <a:gd name="T88" fmla="*/ 17 w 214"/>
                <a:gd name="T89" fmla="*/ 54 h 264"/>
                <a:gd name="T90" fmla="*/ 12 w 214"/>
                <a:gd name="T91" fmla="*/ 59 h 264"/>
                <a:gd name="T92" fmla="*/ 12 w 214"/>
                <a:gd name="T93" fmla="*/ 65 h 264"/>
                <a:gd name="T94" fmla="*/ 21 w 214"/>
                <a:gd name="T95" fmla="*/ 70 h 264"/>
                <a:gd name="T96" fmla="*/ 41 w 214"/>
                <a:gd name="T97" fmla="*/ 66 h 264"/>
                <a:gd name="T98" fmla="*/ 76 w 214"/>
                <a:gd name="T99" fmla="*/ 55 h 264"/>
                <a:gd name="T100" fmla="*/ 99 w 214"/>
                <a:gd name="T101" fmla="*/ 45 h 264"/>
                <a:gd name="T102" fmla="*/ 104 w 214"/>
                <a:gd name="T103" fmla="*/ 45 h 264"/>
                <a:gd name="T104" fmla="*/ 107 w 214"/>
                <a:gd name="T105" fmla="*/ 50 h 264"/>
                <a:gd name="T106" fmla="*/ 107 w 214"/>
                <a:gd name="T107" fmla="*/ 116 h 264"/>
                <a:gd name="T108" fmla="*/ 107 w 214"/>
                <a:gd name="T109" fmla="*/ 116 h 264"/>
                <a:gd name="T110" fmla="*/ 107 w 214"/>
                <a:gd name="T111" fmla="*/ 238 h 264"/>
                <a:gd name="T112" fmla="*/ 119 w 214"/>
                <a:gd name="T113" fmla="*/ 252 h 264"/>
                <a:gd name="T114" fmla="*/ 130 w 214"/>
                <a:gd name="T115" fmla="*/ 249 h 264"/>
                <a:gd name="T116" fmla="*/ 134 w 214"/>
                <a:gd name="T117" fmla="*/ 238 h 264"/>
                <a:gd name="T118" fmla="*/ 140 w 214"/>
                <a:gd name="T119" fmla="*/ 23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264">
                  <a:moveTo>
                    <a:pt x="159" y="263"/>
                  </a:moveTo>
                  <a:cubicBezTo>
                    <a:pt x="153" y="263"/>
                    <a:pt x="147" y="261"/>
                    <a:pt x="142" y="257"/>
                  </a:cubicBezTo>
                  <a:cubicBezTo>
                    <a:pt x="141" y="256"/>
                    <a:pt x="140" y="255"/>
                    <a:pt x="140" y="254"/>
                  </a:cubicBezTo>
                  <a:cubicBezTo>
                    <a:pt x="139" y="255"/>
                    <a:pt x="138" y="256"/>
                    <a:pt x="137" y="257"/>
                  </a:cubicBezTo>
                  <a:cubicBezTo>
                    <a:pt x="132" y="261"/>
                    <a:pt x="125" y="264"/>
                    <a:pt x="118" y="263"/>
                  </a:cubicBezTo>
                  <a:cubicBezTo>
                    <a:pt x="106" y="262"/>
                    <a:pt x="96" y="251"/>
                    <a:pt x="96" y="238"/>
                  </a:cubicBezTo>
                  <a:cubicBezTo>
                    <a:pt x="96" y="116"/>
                    <a:pt x="96" y="116"/>
                    <a:pt x="96" y="116"/>
                  </a:cubicBezTo>
                  <a:cubicBezTo>
                    <a:pt x="96" y="116"/>
                    <a:pt x="96" y="116"/>
                    <a:pt x="96" y="115"/>
                  </a:cubicBezTo>
                  <a:cubicBezTo>
                    <a:pt x="96" y="58"/>
                    <a:pt x="96" y="58"/>
                    <a:pt x="96" y="58"/>
                  </a:cubicBezTo>
                  <a:cubicBezTo>
                    <a:pt x="81" y="65"/>
                    <a:pt x="81" y="65"/>
                    <a:pt x="81" y="65"/>
                  </a:cubicBezTo>
                  <a:cubicBezTo>
                    <a:pt x="69" y="71"/>
                    <a:pt x="56" y="75"/>
                    <a:pt x="43" y="77"/>
                  </a:cubicBezTo>
                  <a:cubicBezTo>
                    <a:pt x="23" y="81"/>
                    <a:pt x="23" y="81"/>
                    <a:pt x="23" y="81"/>
                  </a:cubicBezTo>
                  <a:cubicBezTo>
                    <a:pt x="14" y="83"/>
                    <a:pt x="5" y="78"/>
                    <a:pt x="2" y="69"/>
                  </a:cubicBezTo>
                  <a:cubicBezTo>
                    <a:pt x="0" y="64"/>
                    <a:pt x="0" y="59"/>
                    <a:pt x="2" y="54"/>
                  </a:cubicBezTo>
                  <a:cubicBezTo>
                    <a:pt x="5" y="49"/>
                    <a:pt x="9" y="46"/>
                    <a:pt x="14" y="44"/>
                  </a:cubicBezTo>
                  <a:cubicBezTo>
                    <a:pt x="48" y="33"/>
                    <a:pt x="48" y="33"/>
                    <a:pt x="48" y="33"/>
                  </a:cubicBezTo>
                  <a:cubicBezTo>
                    <a:pt x="81" y="8"/>
                    <a:pt x="81" y="8"/>
                    <a:pt x="81" y="8"/>
                  </a:cubicBezTo>
                  <a:cubicBezTo>
                    <a:pt x="87" y="3"/>
                    <a:pt x="94" y="0"/>
                    <a:pt x="101" y="0"/>
                  </a:cubicBezTo>
                  <a:cubicBezTo>
                    <a:pt x="178" y="0"/>
                    <a:pt x="178" y="0"/>
                    <a:pt x="178" y="0"/>
                  </a:cubicBezTo>
                  <a:cubicBezTo>
                    <a:pt x="198" y="0"/>
                    <a:pt x="214" y="16"/>
                    <a:pt x="214" y="36"/>
                  </a:cubicBezTo>
                  <a:cubicBezTo>
                    <a:pt x="214" y="116"/>
                    <a:pt x="214" y="116"/>
                    <a:pt x="214" y="116"/>
                  </a:cubicBezTo>
                  <a:cubicBezTo>
                    <a:pt x="214" y="122"/>
                    <a:pt x="211" y="128"/>
                    <a:pt x="207" y="132"/>
                  </a:cubicBezTo>
                  <a:cubicBezTo>
                    <a:pt x="203" y="136"/>
                    <a:pt x="197" y="138"/>
                    <a:pt x="191" y="137"/>
                  </a:cubicBezTo>
                  <a:cubicBezTo>
                    <a:pt x="188" y="137"/>
                    <a:pt x="186" y="136"/>
                    <a:pt x="183" y="135"/>
                  </a:cubicBezTo>
                  <a:cubicBezTo>
                    <a:pt x="183" y="238"/>
                    <a:pt x="183" y="238"/>
                    <a:pt x="183" y="238"/>
                  </a:cubicBezTo>
                  <a:cubicBezTo>
                    <a:pt x="183" y="251"/>
                    <a:pt x="174" y="262"/>
                    <a:pt x="161" y="263"/>
                  </a:cubicBezTo>
                  <a:cubicBezTo>
                    <a:pt x="160" y="263"/>
                    <a:pt x="160" y="263"/>
                    <a:pt x="159" y="263"/>
                  </a:cubicBezTo>
                  <a:close/>
                  <a:moveTo>
                    <a:pt x="140" y="233"/>
                  </a:moveTo>
                  <a:cubicBezTo>
                    <a:pt x="143" y="233"/>
                    <a:pt x="145" y="235"/>
                    <a:pt x="145" y="238"/>
                  </a:cubicBezTo>
                  <a:cubicBezTo>
                    <a:pt x="145" y="242"/>
                    <a:pt x="147" y="246"/>
                    <a:pt x="150" y="249"/>
                  </a:cubicBezTo>
                  <a:cubicBezTo>
                    <a:pt x="152" y="251"/>
                    <a:pt x="156" y="252"/>
                    <a:pt x="160" y="252"/>
                  </a:cubicBezTo>
                  <a:cubicBezTo>
                    <a:pt x="167" y="251"/>
                    <a:pt x="172" y="245"/>
                    <a:pt x="172" y="238"/>
                  </a:cubicBezTo>
                  <a:cubicBezTo>
                    <a:pt x="172" y="116"/>
                    <a:pt x="172" y="116"/>
                    <a:pt x="172" y="116"/>
                  </a:cubicBezTo>
                  <a:cubicBezTo>
                    <a:pt x="172" y="113"/>
                    <a:pt x="175" y="110"/>
                    <a:pt x="178" y="110"/>
                  </a:cubicBezTo>
                  <a:cubicBezTo>
                    <a:pt x="181" y="110"/>
                    <a:pt x="183" y="113"/>
                    <a:pt x="183" y="116"/>
                  </a:cubicBezTo>
                  <a:cubicBezTo>
                    <a:pt x="183" y="121"/>
                    <a:pt x="187" y="126"/>
                    <a:pt x="192" y="126"/>
                  </a:cubicBezTo>
                  <a:cubicBezTo>
                    <a:pt x="195" y="126"/>
                    <a:pt x="198" y="126"/>
                    <a:pt x="200" y="124"/>
                  </a:cubicBezTo>
                  <a:cubicBezTo>
                    <a:pt x="202" y="122"/>
                    <a:pt x="203" y="119"/>
                    <a:pt x="203" y="116"/>
                  </a:cubicBezTo>
                  <a:cubicBezTo>
                    <a:pt x="203" y="36"/>
                    <a:pt x="203" y="36"/>
                    <a:pt x="203" y="36"/>
                  </a:cubicBezTo>
                  <a:cubicBezTo>
                    <a:pt x="203" y="22"/>
                    <a:pt x="192" y="11"/>
                    <a:pt x="178" y="11"/>
                  </a:cubicBezTo>
                  <a:cubicBezTo>
                    <a:pt x="101" y="11"/>
                    <a:pt x="101" y="11"/>
                    <a:pt x="101" y="11"/>
                  </a:cubicBezTo>
                  <a:cubicBezTo>
                    <a:pt x="97" y="11"/>
                    <a:pt x="92" y="13"/>
                    <a:pt x="87" y="16"/>
                  </a:cubicBezTo>
                  <a:cubicBezTo>
                    <a:pt x="54" y="42"/>
                    <a:pt x="54" y="42"/>
                    <a:pt x="54" y="42"/>
                  </a:cubicBezTo>
                  <a:cubicBezTo>
                    <a:pt x="54" y="43"/>
                    <a:pt x="53" y="43"/>
                    <a:pt x="52" y="43"/>
                  </a:cubicBezTo>
                  <a:cubicBezTo>
                    <a:pt x="17" y="54"/>
                    <a:pt x="17" y="54"/>
                    <a:pt x="17" y="54"/>
                  </a:cubicBezTo>
                  <a:cubicBezTo>
                    <a:pt x="15" y="55"/>
                    <a:pt x="13" y="57"/>
                    <a:pt x="12" y="59"/>
                  </a:cubicBezTo>
                  <a:cubicBezTo>
                    <a:pt x="11" y="61"/>
                    <a:pt x="11" y="63"/>
                    <a:pt x="12" y="65"/>
                  </a:cubicBezTo>
                  <a:cubicBezTo>
                    <a:pt x="13" y="69"/>
                    <a:pt x="17" y="71"/>
                    <a:pt x="21" y="70"/>
                  </a:cubicBezTo>
                  <a:cubicBezTo>
                    <a:pt x="41" y="66"/>
                    <a:pt x="41" y="66"/>
                    <a:pt x="41" y="66"/>
                  </a:cubicBezTo>
                  <a:cubicBezTo>
                    <a:pt x="53" y="64"/>
                    <a:pt x="65" y="60"/>
                    <a:pt x="76" y="55"/>
                  </a:cubicBezTo>
                  <a:cubicBezTo>
                    <a:pt x="99" y="45"/>
                    <a:pt x="99" y="45"/>
                    <a:pt x="99" y="45"/>
                  </a:cubicBezTo>
                  <a:cubicBezTo>
                    <a:pt x="101" y="44"/>
                    <a:pt x="103" y="44"/>
                    <a:pt x="104" y="45"/>
                  </a:cubicBezTo>
                  <a:cubicBezTo>
                    <a:pt x="106" y="46"/>
                    <a:pt x="107" y="48"/>
                    <a:pt x="107" y="50"/>
                  </a:cubicBezTo>
                  <a:cubicBezTo>
                    <a:pt x="107" y="116"/>
                    <a:pt x="107" y="116"/>
                    <a:pt x="107" y="116"/>
                  </a:cubicBezTo>
                  <a:cubicBezTo>
                    <a:pt x="107" y="116"/>
                    <a:pt x="107" y="116"/>
                    <a:pt x="107" y="116"/>
                  </a:cubicBezTo>
                  <a:cubicBezTo>
                    <a:pt x="107" y="238"/>
                    <a:pt x="107" y="238"/>
                    <a:pt x="107" y="238"/>
                  </a:cubicBezTo>
                  <a:cubicBezTo>
                    <a:pt x="107" y="245"/>
                    <a:pt x="112" y="251"/>
                    <a:pt x="119" y="252"/>
                  </a:cubicBezTo>
                  <a:cubicBezTo>
                    <a:pt x="123" y="252"/>
                    <a:pt x="127" y="251"/>
                    <a:pt x="130" y="249"/>
                  </a:cubicBezTo>
                  <a:cubicBezTo>
                    <a:pt x="133" y="246"/>
                    <a:pt x="134" y="242"/>
                    <a:pt x="134" y="238"/>
                  </a:cubicBezTo>
                  <a:cubicBezTo>
                    <a:pt x="134" y="235"/>
                    <a:pt x="137" y="233"/>
                    <a:pt x="140" y="2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14" name="Freeform 1414">
              <a:extLst>
                <a:ext uri="{FF2B5EF4-FFF2-40B4-BE49-F238E27FC236}">
                  <a16:creationId xmlns:a16="http://schemas.microsoft.com/office/drawing/2014/main" id="{B5F6FA94-9B88-B736-48CF-25DAC5B988AE}"/>
                </a:ext>
              </a:extLst>
            </p:cNvPr>
            <p:cNvSpPr>
              <a:spLocks/>
            </p:cNvSpPr>
            <p:nvPr/>
          </p:nvSpPr>
          <p:spPr bwMode="auto">
            <a:xfrm>
              <a:off x="-2535238" y="1858336"/>
              <a:ext cx="90488" cy="11113"/>
            </a:xfrm>
            <a:custGeom>
              <a:avLst/>
              <a:gdLst>
                <a:gd name="T0" fmla="*/ 82 w 87"/>
                <a:gd name="T1" fmla="*/ 11 h 11"/>
                <a:gd name="T2" fmla="*/ 5 w 87"/>
                <a:gd name="T3" fmla="*/ 11 h 11"/>
                <a:gd name="T4" fmla="*/ 0 w 87"/>
                <a:gd name="T5" fmla="*/ 6 h 11"/>
                <a:gd name="T6" fmla="*/ 5 w 87"/>
                <a:gd name="T7" fmla="*/ 0 h 11"/>
                <a:gd name="T8" fmla="*/ 82 w 87"/>
                <a:gd name="T9" fmla="*/ 0 h 11"/>
                <a:gd name="T10" fmla="*/ 87 w 87"/>
                <a:gd name="T11" fmla="*/ 6 h 11"/>
                <a:gd name="T12" fmla="*/ 82 w 8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7" h="11">
                  <a:moveTo>
                    <a:pt x="82" y="11"/>
                  </a:moveTo>
                  <a:cubicBezTo>
                    <a:pt x="5" y="11"/>
                    <a:pt x="5" y="11"/>
                    <a:pt x="5" y="11"/>
                  </a:cubicBezTo>
                  <a:cubicBezTo>
                    <a:pt x="2" y="11"/>
                    <a:pt x="0" y="9"/>
                    <a:pt x="0" y="6"/>
                  </a:cubicBezTo>
                  <a:cubicBezTo>
                    <a:pt x="0" y="3"/>
                    <a:pt x="2" y="0"/>
                    <a:pt x="5" y="0"/>
                  </a:cubicBezTo>
                  <a:cubicBezTo>
                    <a:pt x="82" y="0"/>
                    <a:pt x="82" y="0"/>
                    <a:pt x="82" y="0"/>
                  </a:cubicBezTo>
                  <a:cubicBezTo>
                    <a:pt x="85" y="0"/>
                    <a:pt x="87" y="3"/>
                    <a:pt x="87" y="6"/>
                  </a:cubicBezTo>
                  <a:cubicBezTo>
                    <a:pt x="87" y="9"/>
                    <a:pt x="85" y="11"/>
                    <a:pt x="8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15" name="Freeform 1415">
              <a:extLst>
                <a:ext uri="{FF2B5EF4-FFF2-40B4-BE49-F238E27FC236}">
                  <a16:creationId xmlns:a16="http://schemas.microsoft.com/office/drawing/2014/main" id="{A7D753ED-B648-BBB2-8212-25EEF8C313FC}"/>
                </a:ext>
              </a:extLst>
            </p:cNvPr>
            <p:cNvSpPr>
              <a:spLocks/>
            </p:cNvSpPr>
            <p:nvPr/>
          </p:nvSpPr>
          <p:spPr bwMode="auto">
            <a:xfrm>
              <a:off x="-2455864" y="1904372"/>
              <a:ext cx="11113" cy="79374"/>
            </a:xfrm>
            <a:custGeom>
              <a:avLst/>
              <a:gdLst>
                <a:gd name="T0" fmla="*/ 6 w 11"/>
                <a:gd name="T1" fmla="*/ 77 h 77"/>
                <a:gd name="T2" fmla="*/ 0 w 11"/>
                <a:gd name="T3" fmla="*/ 72 h 77"/>
                <a:gd name="T4" fmla="*/ 0 w 11"/>
                <a:gd name="T5" fmla="*/ 6 h 77"/>
                <a:gd name="T6" fmla="*/ 6 w 11"/>
                <a:gd name="T7" fmla="*/ 0 h 77"/>
                <a:gd name="T8" fmla="*/ 11 w 11"/>
                <a:gd name="T9" fmla="*/ 6 h 77"/>
                <a:gd name="T10" fmla="*/ 11 w 11"/>
                <a:gd name="T11" fmla="*/ 72 h 77"/>
                <a:gd name="T12" fmla="*/ 6 w 11"/>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1" h="77">
                  <a:moveTo>
                    <a:pt x="6" y="77"/>
                  </a:moveTo>
                  <a:cubicBezTo>
                    <a:pt x="3" y="77"/>
                    <a:pt x="0" y="75"/>
                    <a:pt x="0" y="72"/>
                  </a:cubicBezTo>
                  <a:cubicBezTo>
                    <a:pt x="0" y="6"/>
                    <a:pt x="0" y="6"/>
                    <a:pt x="0" y="6"/>
                  </a:cubicBezTo>
                  <a:cubicBezTo>
                    <a:pt x="0" y="3"/>
                    <a:pt x="3" y="0"/>
                    <a:pt x="6" y="0"/>
                  </a:cubicBezTo>
                  <a:cubicBezTo>
                    <a:pt x="9" y="0"/>
                    <a:pt x="11" y="3"/>
                    <a:pt x="11" y="6"/>
                  </a:cubicBezTo>
                  <a:cubicBezTo>
                    <a:pt x="11" y="72"/>
                    <a:pt x="11" y="72"/>
                    <a:pt x="11" y="72"/>
                  </a:cubicBezTo>
                  <a:cubicBezTo>
                    <a:pt x="11" y="75"/>
                    <a:pt x="9" y="77"/>
                    <a:pt x="6"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16" name="Freeform 1416">
              <a:extLst>
                <a:ext uri="{FF2B5EF4-FFF2-40B4-BE49-F238E27FC236}">
                  <a16:creationId xmlns:a16="http://schemas.microsoft.com/office/drawing/2014/main" id="{B961C98E-9AA8-6193-B14D-739A8886421D}"/>
                </a:ext>
              </a:extLst>
            </p:cNvPr>
            <p:cNvSpPr>
              <a:spLocks noEditPoints="1"/>
            </p:cNvSpPr>
            <p:nvPr/>
          </p:nvSpPr>
          <p:spPr bwMode="auto">
            <a:xfrm>
              <a:off x="-2522541" y="1783724"/>
              <a:ext cx="65088" cy="65088"/>
            </a:xfrm>
            <a:custGeom>
              <a:avLst/>
              <a:gdLst>
                <a:gd name="T0" fmla="*/ 32 w 63"/>
                <a:gd name="T1" fmla="*/ 63 h 63"/>
                <a:gd name="T2" fmla="*/ 0 w 63"/>
                <a:gd name="T3" fmla="*/ 31 h 63"/>
                <a:gd name="T4" fmla="*/ 32 w 63"/>
                <a:gd name="T5" fmla="*/ 0 h 63"/>
                <a:gd name="T6" fmla="*/ 63 w 63"/>
                <a:gd name="T7" fmla="*/ 31 h 63"/>
                <a:gd name="T8" fmla="*/ 32 w 63"/>
                <a:gd name="T9" fmla="*/ 63 h 63"/>
                <a:gd name="T10" fmla="*/ 32 w 63"/>
                <a:gd name="T11" fmla="*/ 11 h 63"/>
                <a:gd name="T12" fmla="*/ 11 w 63"/>
                <a:gd name="T13" fmla="*/ 31 h 63"/>
                <a:gd name="T14" fmla="*/ 32 w 63"/>
                <a:gd name="T15" fmla="*/ 52 h 63"/>
                <a:gd name="T16" fmla="*/ 52 w 63"/>
                <a:gd name="T17" fmla="*/ 31 h 63"/>
                <a:gd name="T18" fmla="*/ 32 w 63"/>
                <a:gd name="T19"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2" y="63"/>
                  </a:moveTo>
                  <a:cubicBezTo>
                    <a:pt x="14" y="63"/>
                    <a:pt x="0" y="49"/>
                    <a:pt x="0" y="31"/>
                  </a:cubicBezTo>
                  <a:cubicBezTo>
                    <a:pt x="0" y="14"/>
                    <a:pt x="14" y="0"/>
                    <a:pt x="32" y="0"/>
                  </a:cubicBezTo>
                  <a:cubicBezTo>
                    <a:pt x="49" y="0"/>
                    <a:pt x="63" y="14"/>
                    <a:pt x="63" y="31"/>
                  </a:cubicBezTo>
                  <a:cubicBezTo>
                    <a:pt x="63" y="49"/>
                    <a:pt x="49" y="63"/>
                    <a:pt x="32" y="63"/>
                  </a:cubicBezTo>
                  <a:close/>
                  <a:moveTo>
                    <a:pt x="32" y="11"/>
                  </a:moveTo>
                  <a:cubicBezTo>
                    <a:pt x="21" y="11"/>
                    <a:pt x="11" y="20"/>
                    <a:pt x="11" y="31"/>
                  </a:cubicBezTo>
                  <a:cubicBezTo>
                    <a:pt x="11" y="42"/>
                    <a:pt x="21" y="52"/>
                    <a:pt x="32" y="52"/>
                  </a:cubicBezTo>
                  <a:cubicBezTo>
                    <a:pt x="43" y="52"/>
                    <a:pt x="52" y="42"/>
                    <a:pt x="52" y="31"/>
                  </a:cubicBezTo>
                  <a:cubicBezTo>
                    <a:pt x="52" y="20"/>
                    <a:pt x="43" y="11"/>
                    <a:pt x="32"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17" name="Freeform 1417">
              <a:extLst>
                <a:ext uri="{FF2B5EF4-FFF2-40B4-BE49-F238E27FC236}">
                  <a16:creationId xmlns:a16="http://schemas.microsoft.com/office/drawing/2014/main" id="{3695A680-232F-B6A0-7BAE-22E58FA7E2B8}"/>
                </a:ext>
              </a:extLst>
            </p:cNvPr>
            <p:cNvSpPr>
              <a:spLocks/>
            </p:cNvSpPr>
            <p:nvPr/>
          </p:nvSpPr>
          <p:spPr bwMode="auto">
            <a:xfrm>
              <a:off x="-2752729" y="2002799"/>
              <a:ext cx="52388" cy="76200"/>
            </a:xfrm>
            <a:custGeom>
              <a:avLst/>
              <a:gdLst>
                <a:gd name="T0" fmla="*/ 25 w 51"/>
                <a:gd name="T1" fmla="*/ 73 h 73"/>
                <a:gd name="T2" fmla="*/ 1 w 51"/>
                <a:gd name="T3" fmla="*/ 61 h 73"/>
                <a:gd name="T4" fmla="*/ 2 w 51"/>
                <a:gd name="T5" fmla="*/ 54 h 73"/>
                <a:gd name="T6" fmla="*/ 10 w 51"/>
                <a:gd name="T7" fmla="*/ 55 h 73"/>
                <a:gd name="T8" fmla="*/ 34 w 51"/>
                <a:gd name="T9" fmla="*/ 60 h 73"/>
                <a:gd name="T10" fmla="*/ 34 w 51"/>
                <a:gd name="T11" fmla="*/ 60 h 73"/>
                <a:gd name="T12" fmla="*/ 39 w 51"/>
                <a:gd name="T13" fmla="*/ 51 h 73"/>
                <a:gd name="T14" fmla="*/ 32 w 51"/>
                <a:gd name="T15" fmla="*/ 43 h 73"/>
                <a:gd name="T16" fmla="*/ 15 w 51"/>
                <a:gd name="T17" fmla="*/ 38 h 73"/>
                <a:gd name="T18" fmla="*/ 1 w 51"/>
                <a:gd name="T19" fmla="*/ 19 h 73"/>
                <a:gd name="T20" fmla="*/ 7 w 51"/>
                <a:gd name="T21" fmla="*/ 6 h 73"/>
                <a:gd name="T22" fmla="*/ 26 w 51"/>
                <a:gd name="T23" fmla="*/ 0 h 73"/>
                <a:gd name="T24" fmla="*/ 50 w 51"/>
                <a:gd name="T25" fmla="*/ 17 h 73"/>
                <a:gd name="T26" fmla="*/ 46 w 51"/>
                <a:gd name="T27" fmla="*/ 24 h 73"/>
                <a:gd name="T28" fmla="*/ 39 w 51"/>
                <a:gd name="T29" fmla="*/ 20 h 73"/>
                <a:gd name="T30" fmla="*/ 26 w 51"/>
                <a:gd name="T31" fmla="*/ 11 h 73"/>
                <a:gd name="T32" fmla="*/ 25 w 51"/>
                <a:gd name="T33" fmla="*/ 11 h 73"/>
                <a:gd name="T34" fmla="*/ 14 w 51"/>
                <a:gd name="T35" fmla="*/ 14 h 73"/>
                <a:gd name="T36" fmla="*/ 12 w 51"/>
                <a:gd name="T37" fmla="*/ 19 h 73"/>
                <a:gd name="T38" fmla="*/ 18 w 51"/>
                <a:gd name="T39" fmla="*/ 27 h 73"/>
                <a:gd name="T40" fmla="*/ 35 w 51"/>
                <a:gd name="T41" fmla="*/ 32 h 73"/>
                <a:gd name="T42" fmla="*/ 50 w 51"/>
                <a:gd name="T43" fmla="*/ 50 h 73"/>
                <a:gd name="T44" fmla="*/ 39 w 51"/>
                <a:gd name="T45" fmla="*/ 70 h 73"/>
                <a:gd name="T46" fmla="*/ 25 w 51"/>
                <a:gd name="T4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73">
                  <a:moveTo>
                    <a:pt x="25" y="73"/>
                  </a:moveTo>
                  <a:cubicBezTo>
                    <a:pt x="17" y="73"/>
                    <a:pt x="8" y="70"/>
                    <a:pt x="1" y="61"/>
                  </a:cubicBezTo>
                  <a:cubicBezTo>
                    <a:pt x="0" y="59"/>
                    <a:pt x="0" y="56"/>
                    <a:pt x="2" y="54"/>
                  </a:cubicBezTo>
                  <a:cubicBezTo>
                    <a:pt x="5" y="52"/>
                    <a:pt x="8" y="52"/>
                    <a:pt x="10" y="55"/>
                  </a:cubicBezTo>
                  <a:cubicBezTo>
                    <a:pt x="19" y="67"/>
                    <a:pt x="33" y="61"/>
                    <a:pt x="34" y="60"/>
                  </a:cubicBezTo>
                  <a:cubicBezTo>
                    <a:pt x="34" y="60"/>
                    <a:pt x="34" y="60"/>
                    <a:pt x="34" y="60"/>
                  </a:cubicBezTo>
                  <a:cubicBezTo>
                    <a:pt x="35" y="60"/>
                    <a:pt x="39" y="57"/>
                    <a:pt x="39" y="51"/>
                  </a:cubicBezTo>
                  <a:cubicBezTo>
                    <a:pt x="38" y="45"/>
                    <a:pt x="32" y="43"/>
                    <a:pt x="32" y="43"/>
                  </a:cubicBezTo>
                  <a:cubicBezTo>
                    <a:pt x="32" y="43"/>
                    <a:pt x="23" y="40"/>
                    <a:pt x="15" y="38"/>
                  </a:cubicBezTo>
                  <a:cubicBezTo>
                    <a:pt x="3" y="34"/>
                    <a:pt x="1" y="26"/>
                    <a:pt x="1" y="19"/>
                  </a:cubicBezTo>
                  <a:cubicBezTo>
                    <a:pt x="1" y="14"/>
                    <a:pt x="3" y="9"/>
                    <a:pt x="7" y="6"/>
                  </a:cubicBezTo>
                  <a:cubicBezTo>
                    <a:pt x="11" y="2"/>
                    <a:pt x="17" y="0"/>
                    <a:pt x="26" y="0"/>
                  </a:cubicBezTo>
                  <a:cubicBezTo>
                    <a:pt x="41" y="0"/>
                    <a:pt x="48" y="11"/>
                    <a:pt x="50" y="17"/>
                  </a:cubicBezTo>
                  <a:cubicBezTo>
                    <a:pt x="51" y="20"/>
                    <a:pt x="49" y="23"/>
                    <a:pt x="46" y="24"/>
                  </a:cubicBezTo>
                  <a:cubicBezTo>
                    <a:pt x="43" y="25"/>
                    <a:pt x="40" y="23"/>
                    <a:pt x="39" y="20"/>
                  </a:cubicBezTo>
                  <a:cubicBezTo>
                    <a:pt x="39" y="19"/>
                    <a:pt x="36" y="11"/>
                    <a:pt x="26" y="11"/>
                  </a:cubicBezTo>
                  <a:cubicBezTo>
                    <a:pt x="25" y="11"/>
                    <a:pt x="25" y="11"/>
                    <a:pt x="25" y="11"/>
                  </a:cubicBezTo>
                  <a:cubicBezTo>
                    <a:pt x="20" y="11"/>
                    <a:pt x="16" y="12"/>
                    <a:pt x="14" y="14"/>
                  </a:cubicBezTo>
                  <a:cubicBezTo>
                    <a:pt x="12" y="15"/>
                    <a:pt x="12" y="17"/>
                    <a:pt x="12" y="19"/>
                  </a:cubicBezTo>
                  <a:cubicBezTo>
                    <a:pt x="12" y="23"/>
                    <a:pt x="13" y="26"/>
                    <a:pt x="18" y="27"/>
                  </a:cubicBezTo>
                  <a:cubicBezTo>
                    <a:pt x="27" y="30"/>
                    <a:pt x="35" y="32"/>
                    <a:pt x="35" y="32"/>
                  </a:cubicBezTo>
                  <a:cubicBezTo>
                    <a:pt x="40" y="34"/>
                    <a:pt x="49" y="39"/>
                    <a:pt x="50" y="50"/>
                  </a:cubicBezTo>
                  <a:cubicBezTo>
                    <a:pt x="51" y="62"/>
                    <a:pt x="43" y="68"/>
                    <a:pt x="39" y="70"/>
                  </a:cubicBezTo>
                  <a:cubicBezTo>
                    <a:pt x="36" y="72"/>
                    <a:pt x="30" y="73"/>
                    <a:pt x="25" y="73"/>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18" name="Freeform 1418">
              <a:extLst>
                <a:ext uri="{FF2B5EF4-FFF2-40B4-BE49-F238E27FC236}">
                  <a16:creationId xmlns:a16="http://schemas.microsoft.com/office/drawing/2014/main" id="{C44256D5-9F5B-7AB0-51FC-44E79B664181}"/>
                </a:ext>
              </a:extLst>
            </p:cNvPr>
            <p:cNvSpPr>
              <a:spLocks/>
            </p:cNvSpPr>
            <p:nvPr/>
          </p:nvSpPr>
          <p:spPr bwMode="auto">
            <a:xfrm>
              <a:off x="-2732091" y="1990099"/>
              <a:ext cx="11113" cy="23813"/>
            </a:xfrm>
            <a:custGeom>
              <a:avLst/>
              <a:gdLst>
                <a:gd name="T0" fmla="*/ 6 w 11"/>
                <a:gd name="T1" fmla="*/ 24 h 24"/>
                <a:gd name="T2" fmla="*/ 0 w 11"/>
                <a:gd name="T3" fmla="*/ 19 h 24"/>
                <a:gd name="T4" fmla="*/ 0 w 11"/>
                <a:gd name="T5" fmla="*/ 6 h 24"/>
                <a:gd name="T6" fmla="*/ 6 w 11"/>
                <a:gd name="T7" fmla="*/ 0 h 24"/>
                <a:gd name="T8" fmla="*/ 11 w 11"/>
                <a:gd name="T9" fmla="*/ 6 h 24"/>
                <a:gd name="T10" fmla="*/ 11 w 11"/>
                <a:gd name="T11" fmla="*/ 19 h 24"/>
                <a:gd name="T12" fmla="*/ 6 w 11"/>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1" h="24">
                  <a:moveTo>
                    <a:pt x="6" y="24"/>
                  </a:moveTo>
                  <a:cubicBezTo>
                    <a:pt x="3" y="24"/>
                    <a:pt x="0" y="22"/>
                    <a:pt x="0" y="19"/>
                  </a:cubicBezTo>
                  <a:cubicBezTo>
                    <a:pt x="0" y="6"/>
                    <a:pt x="0" y="6"/>
                    <a:pt x="0" y="6"/>
                  </a:cubicBezTo>
                  <a:cubicBezTo>
                    <a:pt x="0" y="3"/>
                    <a:pt x="3" y="0"/>
                    <a:pt x="6" y="0"/>
                  </a:cubicBezTo>
                  <a:cubicBezTo>
                    <a:pt x="9" y="0"/>
                    <a:pt x="11" y="3"/>
                    <a:pt x="11" y="6"/>
                  </a:cubicBezTo>
                  <a:cubicBezTo>
                    <a:pt x="11" y="19"/>
                    <a:pt x="11" y="19"/>
                    <a:pt x="11" y="19"/>
                  </a:cubicBezTo>
                  <a:cubicBezTo>
                    <a:pt x="11" y="22"/>
                    <a:pt x="9" y="24"/>
                    <a:pt x="6"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19" name="Freeform 1419">
              <a:extLst>
                <a:ext uri="{FF2B5EF4-FFF2-40B4-BE49-F238E27FC236}">
                  <a16:creationId xmlns:a16="http://schemas.microsoft.com/office/drawing/2014/main" id="{C2317A1A-2EE7-8616-C2E1-BEE5D59BD950}"/>
                </a:ext>
              </a:extLst>
            </p:cNvPr>
            <p:cNvSpPr>
              <a:spLocks/>
            </p:cNvSpPr>
            <p:nvPr/>
          </p:nvSpPr>
          <p:spPr bwMode="auto">
            <a:xfrm>
              <a:off x="-2732091" y="2067886"/>
              <a:ext cx="11113" cy="25400"/>
            </a:xfrm>
            <a:custGeom>
              <a:avLst/>
              <a:gdLst>
                <a:gd name="T0" fmla="*/ 6 w 11"/>
                <a:gd name="T1" fmla="*/ 24 h 24"/>
                <a:gd name="T2" fmla="*/ 0 w 11"/>
                <a:gd name="T3" fmla="*/ 18 h 24"/>
                <a:gd name="T4" fmla="*/ 0 w 11"/>
                <a:gd name="T5" fmla="*/ 6 h 24"/>
                <a:gd name="T6" fmla="*/ 6 w 11"/>
                <a:gd name="T7" fmla="*/ 0 h 24"/>
                <a:gd name="T8" fmla="*/ 11 w 11"/>
                <a:gd name="T9" fmla="*/ 6 h 24"/>
                <a:gd name="T10" fmla="*/ 11 w 11"/>
                <a:gd name="T11" fmla="*/ 18 h 24"/>
                <a:gd name="T12" fmla="*/ 6 w 11"/>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1" h="24">
                  <a:moveTo>
                    <a:pt x="6" y="24"/>
                  </a:moveTo>
                  <a:cubicBezTo>
                    <a:pt x="3" y="24"/>
                    <a:pt x="0" y="22"/>
                    <a:pt x="0" y="18"/>
                  </a:cubicBezTo>
                  <a:cubicBezTo>
                    <a:pt x="0" y="6"/>
                    <a:pt x="0" y="6"/>
                    <a:pt x="0" y="6"/>
                  </a:cubicBezTo>
                  <a:cubicBezTo>
                    <a:pt x="0" y="3"/>
                    <a:pt x="3" y="0"/>
                    <a:pt x="6" y="0"/>
                  </a:cubicBezTo>
                  <a:cubicBezTo>
                    <a:pt x="9" y="0"/>
                    <a:pt x="11" y="3"/>
                    <a:pt x="11" y="6"/>
                  </a:cubicBezTo>
                  <a:cubicBezTo>
                    <a:pt x="11" y="18"/>
                    <a:pt x="11" y="18"/>
                    <a:pt x="11" y="18"/>
                  </a:cubicBezTo>
                  <a:cubicBezTo>
                    <a:pt x="11" y="22"/>
                    <a:pt x="9" y="24"/>
                    <a:pt x="6"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20" name="Freeform 1420">
              <a:extLst>
                <a:ext uri="{FF2B5EF4-FFF2-40B4-BE49-F238E27FC236}">
                  <a16:creationId xmlns:a16="http://schemas.microsoft.com/office/drawing/2014/main" id="{5DE72250-F8FB-0360-5A64-CC6187A69D84}"/>
                </a:ext>
              </a:extLst>
            </p:cNvPr>
            <p:cNvSpPr>
              <a:spLocks noEditPoints="1"/>
            </p:cNvSpPr>
            <p:nvPr/>
          </p:nvSpPr>
          <p:spPr bwMode="auto">
            <a:xfrm>
              <a:off x="-2822578" y="1950415"/>
              <a:ext cx="190500" cy="180975"/>
            </a:xfrm>
            <a:custGeom>
              <a:avLst/>
              <a:gdLst>
                <a:gd name="T0" fmla="*/ 92 w 184"/>
                <a:gd name="T1" fmla="*/ 175 h 175"/>
                <a:gd name="T2" fmla="*/ 0 w 184"/>
                <a:gd name="T3" fmla="*/ 122 h 175"/>
                <a:gd name="T4" fmla="*/ 62 w 184"/>
                <a:gd name="T5" fmla="*/ 1 h 175"/>
                <a:gd name="T6" fmla="*/ 65 w 184"/>
                <a:gd name="T7" fmla="*/ 0 h 175"/>
                <a:gd name="T8" fmla="*/ 119 w 184"/>
                <a:gd name="T9" fmla="*/ 0 h 175"/>
                <a:gd name="T10" fmla="*/ 122 w 184"/>
                <a:gd name="T11" fmla="*/ 1 h 175"/>
                <a:gd name="T12" fmla="*/ 184 w 184"/>
                <a:gd name="T13" fmla="*/ 122 h 175"/>
                <a:gd name="T14" fmla="*/ 92 w 184"/>
                <a:gd name="T15" fmla="*/ 175 h 175"/>
                <a:gd name="T16" fmla="*/ 67 w 184"/>
                <a:gd name="T17" fmla="*/ 11 h 175"/>
                <a:gd name="T18" fmla="*/ 11 w 184"/>
                <a:gd name="T19" fmla="*/ 122 h 175"/>
                <a:gd name="T20" fmla="*/ 92 w 184"/>
                <a:gd name="T21" fmla="*/ 164 h 175"/>
                <a:gd name="T22" fmla="*/ 173 w 184"/>
                <a:gd name="T23" fmla="*/ 122 h 175"/>
                <a:gd name="T24" fmla="*/ 117 w 184"/>
                <a:gd name="T25" fmla="*/ 11 h 175"/>
                <a:gd name="T26" fmla="*/ 67 w 184"/>
                <a:gd name="T27" fmla="*/ 1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4" h="175">
                  <a:moveTo>
                    <a:pt x="92" y="175"/>
                  </a:moveTo>
                  <a:cubicBezTo>
                    <a:pt x="45" y="175"/>
                    <a:pt x="0" y="175"/>
                    <a:pt x="0" y="122"/>
                  </a:cubicBezTo>
                  <a:cubicBezTo>
                    <a:pt x="0" y="82"/>
                    <a:pt x="26" y="23"/>
                    <a:pt x="62" y="1"/>
                  </a:cubicBezTo>
                  <a:cubicBezTo>
                    <a:pt x="63" y="0"/>
                    <a:pt x="64" y="0"/>
                    <a:pt x="65" y="0"/>
                  </a:cubicBezTo>
                  <a:cubicBezTo>
                    <a:pt x="119" y="0"/>
                    <a:pt x="119" y="0"/>
                    <a:pt x="119" y="0"/>
                  </a:cubicBezTo>
                  <a:cubicBezTo>
                    <a:pt x="120" y="0"/>
                    <a:pt x="121" y="0"/>
                    <a:pt x="122" y="1"/>
                  </a:cubicBezTo>
                  <a:cubicBezTo>
                    <a:pt x="158" y="23"/>
                    <a:pt x="184" y="82"/>
                    <a:pt x="184" y="122"/>
                  </a:cubicBezTo>
                  <a:cubicBezTo>
                    <a:pt x="184" y="175"/>
                    <a:pt x="139" y="175"/>
                    <a:pt x="92" y="175"/>
                  </a:cubicBezTo>
                  <a:close/>
                  <a:moveTo>
                    <a:pt x="67" y="11"/>
                  </a:moveTo>
                  <a:cubicBezTo>
                    <a:pt x="35" y="31"/>
                    <a:pt x="11" y="86"/>
                    <a:pt x="11" y="122"/>
                  </a:cubicBezTo>
                  <a:cubicBezTo>
                    <a:pt x="11" y="162"/>
                    <a:pt x="41" y="164"/>
                    <a:pt x="92" y="164"/>
                  </a:cubicBezTo>
                  <a:cubicBezTo>
                    <a:pt x="144" y="164"/>
                    <a:pt x="173" y="162"/>
                    <a:pt x="173" y="122"/>
                  </a:cubicBezTo>
                  <a:cubicBezTo>
                    <a:pt x="173" y="86"/>
                    <a:pt x="149" y="31"/>
                    <a:pt x="117" y="11"/>
                  </a:cubicBezTo>
                  <a:lnTo>
                    <a:pt x="67" y="1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21" name="Freeform 1421">
              <a:extLst>
                <a:ext uri="{FF2B5EF4-FFF2-40B4-BE49-F238E27FC236}">
                  <a16:creationId xmlns:a16="http://schemas.microsoft.com/office/drawing/2014/main" id="{610794E7-E0BB-3B6A-641B-B68571DF1213}"/>
                </a:ext>
              </a:extLst>
            </p:cNvPr>
            <p:cNvSpPr>
              <a:spLocks noEditPoints="1"/>
            </p:cNvSpPr>
            <p:nvPr/>
          </p:nvSpPr>
          <p:spPr bwMode="auto">
            <a:xfrm>
              <a:off x="-2773365" y="1926595"/>
              <a:ext cx="92075" cy="34925"/>
            </a:xfrm>
            <a:custGeom>
              <a:avLst/>
              <a:gdLst>
                <a:gd name="T0" fmla="*/ 72 w 88"/>
                <a:gd name="T1" fmla="*/ 33 h 33"/>
                <a:gd name="T2" fmla="*/ 16 w 88"/>
                <a:gd name="T3" fmla="*/ 33 h 33"/>
                <a:gd name="T4" fmla="*/ 0 w 88"/>
                <a:gd name="T5" fmla="*/ 16 h 33"/>
                <a:gd name="T6" fmla="*/ 16 w 88"/>
                <a:gd name="T7" fmla="*/ 0 h 33"/>
                <a:gd name="T8" fmla="*/ 72 w 88"/>
                <a:gd name="T9" fmla="*/ 0 h 33"/>
                <a:gd name="T10" fmla="*/ 88 w 88"/>
                <a:gd name="T11" fmla="*/ 16 h 33"/>
                <a:gd name="T12" fmla="*/ 72 w 88"/>
                <a:gd name="T13" fmla="*/ 33 h 33"/>
                <a:gd name="T14" fmla="*/ 16 w 88"/>
                <a:gd name="T15" fmla="*/ 11 h 33"/>
                <a:gd name="T16" fmla="*/ 11 w 88"/>
                <a:gd name="T17" fmla="*/ 16 h 33"/>
                <a:gd name="T18" fmla="*/ 16 w 88"/>
                <a:gd name="T19" fmla="*/ 22 h 33"/>
                <a:gd name="T20" fmla="*/ 72 w 88"/>
                <a:gd name="T21" fmla="*/ 22 h 33"/>
                <a:gd name="T22" fmla="*/ 77 w 88"/>
                <a:gd name="T23" fmla="*/ 16 h 33"/>
                <a:gd name="T24" fmla="*/ 72 w 88"/>
                <a:gd name="T25" fmla="*/ 11 h 33"/>
                <a:gd name="T26" fmla="*/ 16 w 88"/>
                <a:gd name="T27"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33">
                  <a:moveTo>
                    <a:pt x="72" y="33"/>
                  </a:moveTo>
                  <a:cubicBezTo>
                    <a:pt x="16" y="33"/>
                    <a:pt x="16" y="33"/>
                    <a:pt x="16" y="33"/>
                  </a:cubicBezTo>
                  <a:cubicBezTo>
                    <a:pt x="7" y="33"/>
                    <a:pt x="0" y="25"/>
                    <a:pt x="0" y="16"/>
                  </a:cubicBezTo>
                  <a:cubicBezTo>
                    <a:pt x="0" y="7"/>
                    <a:pt x="7" y="0"/>
                    <a:pt x="16" y="0"/>
                  </a:cubicBezTo>
                  <a:cubicBezTo>
                    <a:pt x="72" y="0"/>
                    <a:pt x="72" y="0"/>
                    <a:pt x="72" y="0"/>
                  </a:cubicBezTo>
                  <a:cubicBezTo>
                    <a:pt x="81" y="0"/>
                    <a:pt x="88" y="7"/>
                    <a:pt x="88" y="16"/>
                  </a:cubicBezTo>
                  <a:cubicBezTo>
                    <a:pt x="88" y="25"/>
                    <a:pt x="81" y="33"/>
                    <a:pt x="72" y="33"/>
                  </a:cubicBezTo>
                  <a:close/>
                  <a:moveTo>
                    <a:pt x="16" y="11"/>
                  </a:moveTo>
                  <a:cubicBezTo>
                    <a:pt x="13" y="11"/>
                    <a:pt x="11" y="13"/>
                    <a:pt x="11" y="16"/>
                  </a:cubicBezTo>
                  <a:cubicBezTo>
                    <a:pt x="11" y="19"/>
                    <a:pt x="13" y="22"/>
                    <a:pt x="16" y="22"/>
                  </a:cubicBezTo>
                  <a:cubicBezTo>
                    <a:pt x="72" y="22"/>
                    <a:pt x="72" y="22"/>
                    <a:pt x="72" y="22"/>
                  </a:cubicBezTo>
                  <a:cubicBezTo>
                    <a:pt x="75" y="22"/>
                    <a:pt x="77" y="19"/>
                    <a:pt x="77" y="16"/>
                  </a:cubicBezTo>
                  <a:cubicBezTo>
                    <a:pt x="77" y="13"/>
                    <a:pt x="75" y="11"/>
                    <a:pt x="72" y="11"/>
                  </a:cubicBezTo>
                  <a:lnTo>
                    <a:pt x="16" y="11"/>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22" name="Freeform 1422">
              <a:extLst>
                <a:ext uri="{FF2B5EF4-FFF2-40B4-BE49-F238E27FC236}">
                  <a16:creationId xmlns:a16="http://schemas.microsoft.com/office/drawing/2014/main" id="{1958262D-34C2-1AE6-7404-494265139AC1}"/>
                </a:ext>
              </a:extLst>
            </p:cNvPr>
            <p:cNvSpPr>
              <a:spLocks/>
            </p:cNvSpPr>
            <p:nvPr/>
          </p:nvSpPr>
          <p:spPr bwMode="auto">
            <a:xfrm>
              <a:off x="-2781300" y="1874218"/>
              <a:ext cx="111125" cy="65088"/>
            </a:xfrm>
            <a:custGeom>
              <a:avLst/>
              <a:gdLst>
                <a:gd name="T0" fmla="*/ 77 w 107"/>
                <a:gd name="T1" fmla="*/ 62 h 62"/>
                <a:gd name="T2" fmla="*/ 74 w 107"/>
                <a:gd name="T3" fmla="*/ 61 h 62"/>
                <a:gd name="T4" fmla="*/ 72 w 107"/>
                <a:gd name="T5" fmla="*/ 53 h 62"/>
                <a:gd name="T6" fmla="*/ 93 w 107"/>
                <a:gd name="T7" fmla="*/ 21 h 62"/>
                <a:gd name="T8" fmla="*/ 94 w 107"/>
                <a:gd name="T9" fmla="*/ 19 h 62"/>
                <a:gd name="T10" fmla="*/ 49 w 107"/>
                <a:gd name="T11" fmla="*/ 24 h 62"/>
                <a:gd name="T12" fmla="*/ 25 w 107"/>
                <a:gd name="T13" fmla="*/ 21 h 62"/>
                <a:gd name="T14" fmla="*/ 14 w 107"/>
                <a:gd name="T15" fmla="*/ 17 h 62"/>
                <a:gd name="T16" fmla="*/ 14 w 107"/>
                <a:gd name="T17" fmla="*/ 17 h 62"/>
                <a:gd name="T18" fmla="*/ 38 w 107"/>
                <a:gd name="T19" fmla="*/ 53 h 62"/>
                <a:gd name="T20" fmla="*/ 37 w 107"/>
                <a:gd name="T21" fmla="*/ 60 h 62"/>
                <a:gd name="T22" fmla="*/ 29 w 107"/>
                <a:gd name="T23" fmla="*/ 60 h 62"/>
                <a:gd name="T24" fmla="*/ 4 w 107"/>
                <a:gd name="T25" fmla="*/ 12 h 62"/>
                <a:gd name="T26" fmla="*/ 11 w 107"/>
                <a:gd name="T27" fmla="*/ 6 h 62"/>
                <a:gd name="T28" fmla="*/ 30 w 107"/>
                <a:gd name="T29" fmla="*/ 11 h 62"/>
                <a:gd name="T30" fmla="*/ 45 w 107"/>
                <a:gd name="T31" fmla="*/ 14 h 62"/>
                <a:gd name="T32" fmla="*/ 103 w 107"/>
                <a:gd name="T33" fmla="*/ 12 h 62"/>
                <a:gd name="T34" fmla="*/ 102 w 107"/>
                <a:gd name="T35" fmla="*/ 27 h 62"/>
                <a:gd name="T36" fmla="*/ 82 w 107"/>
                <a:gd name="T37" fmla="*/ 59 h 62"/>
                <a:gd name="T38" fmla="*/ 77 w 107"/>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62">
                  <a:moveTo>
                    <a:pt x="77" y="62"/>
                  </a:moveTo>
                  <a:cubicBezTo>
                    <a:pt x="76" y="62"/>
                    <a:pt x="75" y="61"/>
                    <a:pt x="74" y="61"/>
                  </a:cubicBezTo>
                  <a:cubicBezTo>
                    <a:pt x="72" y="59"/>
                    <a:pt x="71" y="56"/>
                    <a:pt x="72" y="53"/>
                  </a:cubicBezTo>
                  <a:cubicBezTo>
                    <a:pt x="72" y="53"/>
                    <a:pt x="79" y="41"/>
                    <a:pt x="93" y="21"/>
                  </a:cubicBezTo>
                  <a:cubicBezTo>
                    <a:pt x="94" y="20"/>
                    <a:pt x="94" y="19"/>
                    <a:pt x="94" y="19"/>
                  </a:cubicBezTo>
                  <a:cubicBezTo>
                    <a:pt x="89" y="15"/>
                    <a:pt x="62" y="19"/>
                    <a:pt x="49" y="24"/>
                  </a:cubicBezTo>
                  <a:cubicBezTo>
                    <a:pt x="39" y="29"/>
                    <a:pt x="31" y="24"/>
                    <a:pt x="25" y="21"/>
                  </a:cubicBezTo>
                  <a:cubicBezTo>
                    <a:pt x="20" y="18"/>
                    <a:pt x="17" y="17"/>
                    <a:pt x="14" y="17"/>
                  </a:cubicBezTo>
                  <a:cubicBezTo>
                    <a:pt x="14" y="17"/>
                    <a:pt x="14" y="17"/>
                    <a:pt x="14" y="17"/>
                  </a:cubicBezTo>
                  <a:cubicBezTo>
                    <a:pt x="16" y="23"/>
                    <a:pt x="26" y="38"/>
                    <a:pt x="38" y="53"/>
                  </a:cubicBezTo>
                  <a:cubicBezTo>
                    <a:pt x="40" y="55"/>
                    <a:pt x="39" y="58"/>
                    <a:pt x="37" y="60"/>
                  </a:cubicBezTo>
                  <a:cubicBezTo>
                    <a:pt x="35" y="62"/>
                    <a:pt x="31" y="62"/>
                    <a:pt x="29" y="60"/>
                  </a:cubicBezTo>
                  <a:cubicBezTo>
                    <a:pt x="18" y="46"/>
                    <a:pt x="0" y="22"/>
                    <a:pt x="4" y="12"/>
                  </a:cubicBezTo>
                  <a:cubicBezTo>
                    <a:pt x="5" y="9"/>
                    <a:pt x="7" y="7"/>
                    <a:pt x="11" y="6"/>
                  </a:cubicBezTo>
                  <a:cubicBezTo>
                    <a:pt x="19" y="5"/>
                    <a:pt x="25" y="8"/>
                    <a:pt x="30" y="11"/>
                  </a:cubicBezTo>
                  <a:cubicBezTo>
                    <a:pt x="36" y="15"/>
                    <a:pt x="39" y="16"/>
                    <a:pt x="45" y="14"/>
                  </a:cubicBezTo>
                  <a:cubicBezTo>
                    <a:pt x="54" y="10"/>
                    <a:pt x="93" y="0"/>
                    <a:pt x="103" y="12"/>
                  </a:cubicBezTo>
                  <a:cubicBezTo>
                    <a:pt x="105" y="14"/>
                    <a:pt x="107" y="19"/>
                    <a:pt x="102" y="27"/>
                  </a:cubicBezTo>
                  <a:cubicBezTo>
                    <a:pt x="88" y="47"/>
                    <a:pt x="82" y="59"/>
                    <a:pt x="82" y="59"/>
                  </a:cubicBezTo>
                  <a:cubicBezTo>
                    <a:pt x="81" y="60"/>
                    <a:pt x="79" y="62"/>
                    <a:pt x="77"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23" name="Shape59_20200717_142846">
            <a:extLst>
              <a:ext uri="{FF2B5EF4-FFF2-40B4-BE49-F238E27FC236}">
                <a16:creationId xmlns:a16="http://schemas.microsoft.com/office/drawing/2014/main" id="{1109CBEF-C1B2-9BE6-E920-AF36C0911C36}"/>
              </a:ext>
            </a:extLst>
          </p:cNvPr>
          <p:cNvGrpSpPr>
            <a:grpSpLocks noChangeAspect="1"/>
          </p:cNvGrpSpPr>
          <p:nvPr/>
        </p:nvGrpSpPr>
        <p:grpSpPr>
          <a:xfrm>
            <a:off x="11065147" y="2564032"/>
            <a:ext cx="506159" cy="530150"/>
            <a:chOff x="-576261" y="2575895"/>
            <a:chExt cx="334963" cy="350842"/>
          </a:xfrm>
          <a:solidFill>
            <a:schemeClr val="accent1"/>
          </a:solidFill>
        </p:grpSpPr>
        <p:sp>
          <p:nvSpPr>
            <p:cNvPr id="424" name="Freeform 1594">
              <a:extLst>
                <a:ext uri="{FF2B5EF4-FFF2-40B4-BE49-F238E27FC236}">
                  <a16:creationId xmlns:a16="http://schemas.microsoft.com/office/drawing/2014/main" id="{631EDB24-B8B5-0872-C3FA-46668F79E81C}"/>
                </a:ext>
              </a:extLst>
            </p:cNvPr>
            <p:cNvSpPr>
              <a:spLocks/>
            </p:cNvSpPr>
            <p:nvPr/>
          </p:nvSpPr>
          <p:spPr bwMode="auto">
            <a:xfrm>
              <a:off x="-504824" y="2577480"/>
              <a:ext cx="192088" cy="122238"/>
            </a:xfrm>
            <a:custGeom>
              <a:avLst/>
              <a:gdLst>
                <a:gd name="T0" fmla="*/ 121 w 185"/>
                <a:gd name="T1" fmla="*/ 118 h 118"/>
                <a:gd name="T2" fmla="*/ 121 w 185"/>
                <a:gd name="T3" fmla="*/ 118 h 118"/>
                <a:gd name="T4" fmla="*/ 115 w 185"/>
                <a:gd name="T5" fmla="*/ 112 h 118"/>
                <a:gd name="T6" fmla="*/ 115 w 185"/>
                <a:gd name="T7" fmla="*/ 90 h 118"/>
                <a:gd name="T8" fmla="*/ 117 w 185"/>
                <a:gd name="T9" fmla="*/ 86 h 118"/>
                <a:gd name="T10" fmla="*/ 141 w 185"/>
                <a:gd name="T11" fmla="*/ 66 h 118"/>
                <a:gd name="T12" fmla="*/ 167 w 185"/>
                <a:gd name="T13" fmla="*/ 29 h 118"/>
                <a:gd name="T14" fmla="*/ 172 w 185"/>
                <a:gd name="T15" fmla="*/ 18 h 118"/>
                <a:gd name="T16" fmla="*/ 170 w 185"/>
                <a:gd name="T17" fmla="*/ 14 h 118"/>
                <a:gd name="T18" fmla="*/ 165 w 185"/>
                <a:gd name="T19" fmla="*/ 15 h 118"/>
                <a:gd name="T20" fmla="*/ 162 w 185"/>
                <a:gd name="T21" fmla="*/ 22 h 118"/>
                <a:gd name="T22" fmla="*/ 129 w 185"/>
                <a:gd name="T23" fmla="*/ 59 h 118"/>
                <a:gd name="T24" fmla="*/ 114 w 185"/>
                <a:gd name="T25" fmla="*/ 64 h 118"/>
                <a:gd name="T26" fmla="*/ 71 w 185"/>
                <a:gd name="T27" fmla="*/ 64 h 118"/>
                <a:gd name="T28" fmla="*/ 56 w 185"/>
                <a:gd name="T29" fmla="*/ 59 h 118"/>
                <a:gd name="T30" fmla="*/ 23 w 185"/>
                <a:gd name="T31" fmla="*/ 22 h 118"/>
                <a:gd name="T32" fmla="*/ 19 w 185"/>
                <a:gd name="T33" fmla="*/ 15 h 118"/>
                <a:gd name="T34" fmla="*/ 15 w 185"/>
                <a:gd name="T35" fmla="*/ 14 h 118"/>
                <a:gd name="T36" fmla="*/ 13 w 185"/>
                <a:gd name="T37" fmla="*/ 18 h 118"/>
                <a:gd name="T38" fmla="*/ 18 w 185"/>
                <a:gd name="T39" fmla="*/ 29 h 118"/>
                <a:gd name="T40" fmla="*/ 44 w 185"/>
                <a:gd name="T41" fmla="*/ 66 h 118"/>
                <a:gd name="T42" fmla="*/ 68 w 185"/>
                <a:gd name="T43" fmla="*/ 86 h 118"/>
                <a:gd name="T44" fmla="*/ 70 w 185"/>
                <a:gd name="T45" fmla="*/ 90 h 118"/>
                <a:gd name="T46" fmla="*/ 70 w 185"/>
                <a:gd name="T47" fmla="*/ 112 h 118"/>
                <a:gd name="T48" fmla="*/ 64 w 185"/>
                <a:gd name="T49" fmla="*/ 118 h 118"/>
                <a:gd name="T50" fmla="*/ 59 w 185"/>
                <a:gd name="T51" fmla="*/ 112 h 118"/>
                <a:gd name="T52" fmla="*/ 59 w 185"/>
                <a:gd name="T53" fmla="*/ 93 h 118"/>
                <a:gd name="T54" fmla="*/ 37 w 185"/>
                <a:gd name="T55" fmla="*/ 74 h 118"/>
                <a:gd name="T56" fmla="*/ 8 w 185"/>
                <a:gd name="T57" fmla="*/ 33 h 118"/>
                <a:gd name="T58" fmla="*/ 3 w 185"/>
                <a:gd name="T59" fmla="*/ 22 h 118"/>
                <a:gd name="T60" fmla="*/ 10 w 185"/>
                <a:gd name="T61" fmla="*/ 4 h 118"/>
                <a:gd name="T62" fmla="*/ 29 w 185"/>
                <a:gd name="T63" fmla="*/ 10 h 118"/>
                <a:gd name="T64" fmla="*/ 33 w 185"/>
                <a:gd name="T65" fmla="*/ 17 h 118"/>
                <a:gd name="T66" fmla="*/ 62 w 185"/>
                <a:gd name="T67" fmla="*/ 50 h 118"/>
                <a:gd name="T68" fmla="*/ 71 w 185"/>
                <a:gd name="T69" fmla="*/ 53 h 118"/>
                <a:gd name="T70" fmla="*/ 114 w 185"/>
                <a:gd name="T71" fmla="*/ 53 h 118"/>
                <a:gd name="T72" fmla="*/ 123 w 185"/>
                <a:gd name="T73" fmla="*/ 50 h 118"/>
                <a:gd name="T74" fmla="*/ 152 w 185"/>
                <a:gd name="T75" fmla="*/ 16 h 118"/>
                <a:gd name="T76" fmla="*/ 156 w 185"/>
                <a:gd name="T77" fmla="*/ 10 h 118"/>
                <a:gd name="T78" fmla="*/ 175 w 185"/>
                <a:gd name="T79" fmla="*/ 4 h 118"/>
                <a:gd name="T80" fmla="*/ 182 w 185"/>
                <a:gd name="T81" fmla="*/ 22 h 118"/>
                <a:gd name="T82" fmla="*/ 177 w 185"/>
                <a:gd name="T83" fmla="*/ 33 h 118"/>
                <a:gd name="T84" fmla="*/ 148 w 185"/>
                <a:gd name="T85" fmla="*/ 74 h 118"/>
                <a:gd name="T86" fmla="*/ 126 w 185"/>
                <a:gd name="T87" fmla="*/ 93 h 118"/>
                <a:gd name="T88" fmla="*/ 126 w 185"/>
                <a:gd name="T89" fmla="*/ 112 h 118"/>
                <a:gd name="T90" fmla="*/ 121 w 185"/>
                <a:gd name="T9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 h="118">
                  <a:moveTo>
                    <a:pt x="121" y="118"/>
                  </a:moveTo>
                  <a:cubicBezTo>
                    <a:pt x="121" y="118"/>
                    <a:pt x="121" y="118"/>
                    <a:pt x="121" y="118"/>
                  </a:cubicBezTo>
                  <a:cubicBezTo>
                    <a:pt x="118" y="118"/>
                    <a:pt x="115" y="115"/>
                    <a:pt x="115" y="112"/>
                  </a:cubicBezTo>
                  <a:cubicBezTo>
                    <a:pt x="115" y="90"/>
                    <a:pt x="115" y="90"/>
                    <a:pt x="115" y="90"/>
                  </a:cubicBezTo>
                  <a:cubicBezTo>
                    <a:pt x="115" y="89"/>
                    <a:pt x="116" y="87"/>
                    <a:pt x="117" y="86"/>
                  </a:cubicBezTo>
                  <a:cubicBezTo>
                    <a:pt x="141" y="66"/>
                    <a:pt x="141" y="66"/>
                    <a:pt x="141" y="66"/>
                  </a:cubicBezTo>
                  <a:cubicBezTo>
                    <a:pt x="152" y="56"/>
                    <a:pt x="161" y="43"/>
                    <a:pt x="167" y="29"/>
                  </a:cubicBezTo>
                  <a:cubicBezTo>
                    <a:pt x="172" y="18"/>
                    <a:pt x="172" y="18"/>
                    <a:pt x="172" y="18"/>
                  </a:cubicBezTo>
                  <a:cubicBezTo>
                    <a:pt x="172" y="16"/>
                    <a:pt x="172" y="14"/>
                    <a:pt x="170" y="14"/>
                  </a:cubicBezTo>
                  <a:cubicBezTo>
                    <a:pt x="168" y="13"/>
                    <a:pt x="166" y="13"/>
                    <a:pt x="165" y="15"/>
                  </a:cubicBezTo>
                  <a:cubicBezTo>
                    <a:pt x="162" y="22"/>
                    <a:pt x="162" y="22"/>
                    <a:pt x="162" y="22"/>
                  </a:cubicBezTo>
                  <a:cubicBezTo>
                    <a:pt x="154" y="36"/>
                    <a:pt x="142" y="49"/>
                    <a:pt x="129" y="59"/>
                  </a:cubicBezTo>
                  <a:cubicBezTo>
                    <a:pt x="125" y="62"/>
                    <a:pt x="119" y="64"/>
                    <a:pt x="114" y="64"/>
                  </a:cubicBezTo>
                  <a:cubicBezTo>
                    <a:pt x="71" y="64"/>
                    <a:pt x="71" y="64"/>
                    <a:pt x="71" y="64"/>
                  </a:cubicBezTo>
                  <a:cubicBezTo>
                    <a:pt x="65" y="64"/>
                    <a:pt x="60" y="62"/>
                    <a:pt x="56" y="59"/>
                  </a:cubicBezTo>
                  <a:cubicBezTo>
                    <a:pt x="42" y="49"/>
                    <a:pt x="31" y="36"/>
                    <a:pt x="23" y="22"/>
                  </a:cubicBezTo>
                  <a:cubicBezTo>
                    <a:pt x="19" y="15"/>
                    <a:pt x="19" y="15"/>
                    <a:pt x="19" y="15"/>
                  </a:cubicBezTo>
                  <a:cubicBezTo>
                    <a:pt x="18" y="13"/>
                    <a:pt x="16" y="13"/>
                    <a:pt x="15" y="14"/>
                  </a:cubicBezTo>
                  <a:cubicBezTo>
                    <a:pt x="13" y="14"/>
                    <a:pt x="12" y="16"/>
                    <a:pt x="13" y="18"/>
                  </a:cubicBezTo>
                  <a:cubicBezTo>
                    <a:pt x="18" y="29"/>
                    <a:pt x="18" y="29"/>
                    <a:pt x="18" y="29"/>
                  </a:cubicBezTo>
                  <a:cubicBezTo>
                    <a:pt x="24" y="43"/>
                    <a:pt x="33" y="56"/>
                    <a:pt x="44" y="66"/>
                  </a:cubicBezTo>
                  <a:cubicBezTo>
                    <a:pt x="68" y="86"/>
                    <a:pt x="68" y="86"/>
                    <a:pt x="68" y="86"/>
                  </a:cubicBezTo>
                  <a:cubicBezTo>
                    <a:pt x="69" y="87"/>
                    <a:pt x="70" y="89"/>
                    <a:pt x="70" y="90"/>
                  </a:cubicBezTo>
                  <a:cubicBezTo>
                    <a:pt x="70" y="112"/>
                    <a:pt x="70" y="112"/>
                    <a:pt x="70" y="112"/>
                  </a:cubicBezTo>
                  <a:cubicBezTo>
                    <a:pt x="70" y="115"/>
                    <a:pt x="67" y="118"/>
                    <a:pt x="64" y="118"/>
                  </a:cubicBezTo>
                  <a:cubicBezTo>
                    <a:pt x="61" y="118"/>
                    <a:pt x="59" y="115"/>
                    <a:pt x="59" y="112"/>
                  </a:cubicBezTo>
                  <a:cubicBezTo>
                    <a:pt x="59" y="93"/>
                    <a:pt x="59" y="93"/>
                    <a:pt x="59" y="93"/>
                  </a:cubicBezTo>
                  <a:cubicBezTo>
                    <a:pt x="37" y="74"/>
                    <a:pt x="37" y="74"/>
                    <a:pt x="37" y="74"/>
                  </a:cubicBezTo>
                  <a:cubicBezTo>
                    <a:pt x="24" y="63"/>
                    <a:pt x="14" y="49"/>
                    <a:pt x="8" y="33"/>
                  </a:cubicBezTo>
                  <a:cubicBezTo>
                    <a:pt x="3" y="22"/>
                    <a:pt x="3" y="22"/>
                    <a:pt x="3" y="22"/>
                  </a:cubicBezTo>
                  <a:cubicBezTo>
                    <a:pt x="0" y="15"/>
                    <a:pt x="3" y="7"/>
                    <a:pt x="10" y="4"/>
                  </a:cubicBezTo>
                  <a:cubicBezTo>
                    <a:pt x="17" y="0"/>
                    <a:pt x="25" y="3"/>
                    <a:pt x="29" y="10"/>
                  </a:cubicBezTo>
                  <a:cubicBezTo>
                    <a:pt x="33" y="17"/>
                    <a:pt x="33" y="17"/>
                    <a:pt x="33" y="17"/>
                  </a:cubicBezTo>
                  <a:cubicBezTo>
                    <a:pt x="40" y="30"/>
                    <a:pt x="50" y="41"/>
                    <a:pt x="62" y="50"/>
                  </a:cubicBezTo>
                  <a:cubicBezTo>
                    <a:pt x="65" y="52"/>
                    <a:pt x="68" y="53"/>
                    <a:pt x="71" y="53"/>
                  </a:cubicBezTo>
                  <a:cubicBezTo>
                    <a:pt x="114" y="53"/>
                    <a:pt x="114" y="53"/>
                    <a:pt x="114" y="53"/>
                  </a:cubicBezTo>
                  <a:cubicBezTo>
                    <a:pt x="117" y="53"/>
                    <a:pt x="120" y="52"/>
                    <a:pt x="123" y="50"/>
                  </a:cubicBezTo>
                  <a:cubicBezTo>
                    <a:pt x="135" y="41"/>
                    <a:pt x="145" y="30"/>
                    <a:pt x="152" y="16"/>
                  </a:cubicBezTo>
                  <a:cubicBezTo>
                    <a:pt x="156" y="10"/>
                    <a:pt x="156" y="10"/>
                    <a:pt x="156" y="10"/>
                  </a:cubicBezTo>
                  <a:cubicBezTo>
                    <a:pt x="160" y="3"/>
                    <a:pt x="168" y="0"/>
                    <a:pt x="175" y="4"/>
                  </a:cubicBezTo>
                  <a:cubicBezTo>
                    <a:pt x="182" y="7"/>
                    <a:pt x="185" y="15"/>
                    <a:pt x="182" y="22"/>
                  </a:cubicBezTo>
                  <a:cubicBezTo>
                    <a:pt x="177" y="33"/>
                    <a:pt x="177" y="33"/>
                    <a:pt x="177" y="33"/>
                  </a:cubicBezTo>
                  <a:cubicBezTo>
                    <a:pt x="171" y="49"/>
                    <a:pt x="160" y="63"/>
                    <a:pt x="148" y="74"/>
                  </a:cubicBezTo>
                  <a:cubicBezTo>
                    <a:pt x="126" y="93"/>
                    <a:pt x="126" y="93"/>
                    <a:pt x="126" y="93"/>
                  </a:cubicBezTo>
                  <a:cubicBezTo>
                    <a:pt x="126" y="112"/>
                    <a:pt x="126" y="112"/>
                    <a:pt x="126" y="112"/>
                  </a:cubicBezTo>
                  <a:cubicBezTo>
                    <a:pt x="126" y="115"/>
                    <a:pt x="124" y="118"/>
                    <a:pt x="121" y="1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25" name="Freeform 1595">
              <a:extLst>
                <a:ext uri="{FF2B5EF4-FFF2-40B4-BE49-F238E27FC236}">
                  <a16:creationId xmlns:a16="http://schemas.microsoft.com/office/drawing/2014/main" id="{1F5BED43-9007-0B1A-621F-96E53BAAB548}"/>
                </a:ext>
              </a:extLst>
            </p:cNvPr>
            <p:cNvSpPr>
              <a:spLocks noEditPoints="1"/>
            </p:cNvSpPr>
            <p:nvPr/>
          </p:nvSpPr>
          <p:spPr bwMode="auto">
            <a:xfrm>
              <a:off x="-433387" y="2575895"/>
              <a:ext cx="50800" cy="50800"/>
            </a:xfrm>
            <a:custGeom>
              <a:avLst/>
              <a:gdLst>
                <a:gd name="T0" fmla="*/ 24 w 49"/>
                <a:gd name="T1" fmla="*/ 49 h 49"/>
                <a:gd name="T2" fmla="*/ 0 w 49"/>
                <a:gd name="T3" fmla="*/ 25 h 49"/>
                <a:gd name="T4" fmla="*/ 24 w 49"/>
                <a:gd name="T5" fmla="*/ 0 h 49"/>
                <a:gd name="T6" fmla="*/ 49 w 49"/>
                <a:gd name="T7" fmla="*/ 25 h 49"/>
                <a:gd name="T8" fmla="*/ 24 w 49"/>
                <a:gd name="T9" fmla="*/ 49 h 49"/>
                <a:gd name="T10" fmla="*/ 24 w 49"/>
                <a:gd name="T11" fmla="*/ 11 h 49"/>
                <a:gd name="T12" fmla="*/ 11 w 49"/>
                <a:gd name="T13" fmla="*/ 25 h 49"/>
                <a:gd name="T14" fmla="*/ 24 w 49"/>
                <a:gd name="T15" fmla="*/ 38 h 49"/>
                <a:gd name="T16" fmla="*/ 38 w 49"/>
                <a:gd name="T17" fmla="*/ 25 h 49"/>
                <a:gd name="T18" fmla="*/ 24 w 49"/>
                <a:gd name="T1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49"/>
                  </a:moveTo>
                  <a:cubicBezTo>
                    <a:pt x="11" y="49"/>
                    <a:pt x="0" y="38"/>
                    <a:pt x="0" y="25"/>
                  </a:cubicBezTo>
                  <a:cubicBezTo>
                    <a:pt x="0" y="11"/>
                    <a:pt x="11" y="0"/>
                    <a:pt x="24" y="0"/>
                  </a:cubicBezTo>
                  <a:cubicBezTo>
                    <a:pt x="38" y="0"/>
                    <a:pt x="49" y="11"/>
                    <a:pt x="49" y="25"/>
                  </a:cubicBezTo>
                  <a:cubicBezTo>
                    <a:pt x="49" y="38"/>
                    <a:pt x="38" y="49"/>
                    <a:pt x="24" y="49"/>
                  </a:cubicBezTo>
                  <a:close/>
                  <a:moveTo>
                    <a:pt x="24" y="11"/>
                  </a:moveTo>
                  <a:cubicBezTo>
                    <a:pt x="17" y="11"/>
                    <a:pt x="11" y="17"/>
                    <a:pt x="11" y="25"/>
                  </a:cubicBezTo>
                  <a:cubicBezTo>
                    <a:pt x="11" y="32"/>
                    <a:pt x="17" y="38"/>
                    <a:pt x="24" y="38"/>
                  </a:cubicBezTo>
                  <a:cubicBezTo>
                    <a:pt x="32" y="38"/>
                    <a:pt x="38" y="32"/>
                    <a:pt x="38" y="25"/>
                  </a:cubicBezTo>
                  <a:cubicBezTo>
                    <a:pt x="38" y="17"/>
                    <a:pt x="32" y="11"/>
                    <a:pt x="2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26" name="Freeform 1596">
              <a:extLst>
                <a:ext uri="{FF2B5EF4-FFF2-40B4-BE49-F238E27FC236}">
                  <a16:creationId xmlns:a16="http://schemas.microsoft.com/office/drawing/2014/main" id="{A42A5093-214C-7DC3-B878-B56C45B35033}"/>
                </a:ext>
              </a:extLst>
            </p:cNvPr>
            <p:cNvSpPr>
              <a:spLocks/>
            </p:cNvSpPr>
            <p:nvPr/>
          </p:nvSpPr>
          <p:spPr bwMode="auto">
            <a:xfrm>
              <a:off x="-576261" y="2858470"/>
              <a:ext cx="119062" cy="68263"/>
            </a:xfrm>
            <a:custGeom>
              <a:avLst/>
              <a:gdLst>
                <a:gd name="T0" fmla="*/ 109 w 115"/>
                <a:gd name="T1" fmla="*/ 66 h 66"/>
                <a:gd name="T2" fmla="*/ 104 w 115"/>
                <a:gd name="T3" fmla="*/ 60 h 66"/>
                <a:gd name="T4" fmla="*/ 104 w 115"/>
                <a:gd name="T5" fmla="*/ 28 h 66"/>
                <a:gd name="T6" fmla="*/ 86 w 115"/>
                <a:gd name="T7" fmla="*/ 10 h 66"/>
                <a:gd name="T8" fmla="*/ 29 w 115"/>
                <a:gd name="T9" fmla="*/ 10 h 66"/>
                <a:gd name="T10" fmla="*/ 11 w 115"/>
                <a:gd name="T11" fmla="*/ 28 h 66"/>
                <a:gd name="T12" fmla="*/ 11 w 115"/>
                <a:gd name="T13" fmla="*/ 60 h 66"/>
                <a:gd name="T14" fmla="*/ 6 w 115"/>
                <a:gd name="T15" fmla="*/ 66 h 66"/>
                <a:gd name="T16" fmla="*/ 0 w 115"/>
                <a:gd name="T17" fmla="*/ 60 h 66"/>
                <a:gd name="T18" fmla="*/ 0 w 115"/>
                <a:gd name="T19" fmla="*/ 28 h 66"/>
                <a:gd name="T20" fmla="*/ 29 w 115"/>
                <a:gd name="T21" fmla="*/ 0 h 66"/>
                <a:gd name="T22" fmla="*/ 86 w 115"/>
                <a:gd name="T23" fmla="*/ 0 h 66"/>
                <a:gd name="T24" fmla="*/ 115 w 115"/>
                <a:gd name="T25" fmla="*/ 28 h 66"/>
                <a:gd name="T26" fmla="*/ 115 w 115"/>
                <a:gd name="T27" fmla="*/ 60 h 66"/>
                <a:gd name="T28" fmla="*/ 109 w 115"/>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66">
                  <a:moveTo>
                    <a:pt x="109" y="66"/>
                  </a:moveTo>
                  <a:cubicBezTo>
                    <a:pt x="106" y="66"/>
                    <a:pt x="104" y="63"/>
                    <a:pt x="104" y="60"/>
                  </a:cubicBezTo>
                  <a:cubicBezTo>
                    <a:pt x="104" y="28"/>
                    <a:pt x="104" y="28"/>
                    <a:pt x="104" y="28"/>
                  </a:cubicBezTo>
                  <a:cubicBezTo>
                    <a:pt x="104" y="18"/>
                    <a:pt x="96" y="10"/>
                    <a:pt x="86" y="10"/>
                  </a:cubicBezTo>
                  <a:cubicBezTo>
                    <a:pt x="29" y="10"/>
                    <a:pt x="29" y="10"/>
                    <a:pt x="29" y="10"/>
                  </a:cubicBezTo>
                  <a:cubicBezTo>
                    <a:pt x="19" y="10"/>
                    <a:pt x="11" y="18"/>
                    <a:pt x="11" y="28"/>
                  </a:cubicBezTo>
                  <a:cubicBezTo>
                    <a:pt x="11" y="60"/>
                    <a:pt x="11" y="60"/>
                    <a:pt x="11" y="60"/>
                  </a:cubicBezTo>
                  <a:cubicBezTo>
                    <a:pt x="11" y="63"/>
                    <a:pt x="9" y="66"/>
                    <a:pt x="6" y="66"/>
                  </a:cubicBezTo>
                  <a:cubicBezTo>
                    <a:pt x="3" y="66"/>
                    <a:pt x="0" y="63"/>
                    <a:pt x="0" y="60"/>
                  </a:cubicBezTo>
                  <a:cubicBezTo>
                    <a:pt x="0" y="28"/>
                    <a:pt x="0" y="28"/>
                    <a:pt x="0" y="28"/>
                  </a:cubicBezTo>
                  <a:cubicBezTo>
                    <a:pt x="0" y="12"/>
                    <a:pt x="13" y="0"/>
                    <a:pt x="29" y="0"/>
                  </a:cubicBezTo>
                  <a:cubicBezTo>
                    <a:pt x="86" y="0"/>
                    <a:pt x="86" y="0"/>
                    <a:pt x="86" y="0"/>
                  </a:cubicBezTo>
                  <a:cubicBezTo>
                    <a:pt x="102" y="0"/>
                    <a:pt x="115" y="12"/>
                    <a:pt x="115" y="28"/>
                  </a:cubicBezTo>
                  <a:cubicBezTo>
                    <a:pt x="115" y="60"/>
                    <a:pt x="115" y="60"/>
                    <a:pt x="115" y="60"/>
                  </a:cubicBezTo>
                  <a:cubicBezTo>
                    <a:pt x="115" y="63"/>
                    <a:pt x="113" y="66"/>
                    <a:pt x="109"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27" name="Freeform 1597">
              <a:extLst>
                <a:ext uri="{FF2B5EF4-FFF2-40B4-BE49-F238E27FC236}">
                  <a16:creationId xmlns:a16="http://schemas.microsoft.com/office/drawing/2014/main" id="{288728B2-BC93-6804-FB80-2815B54BDD67}"/>
                </a:ext>
              </a:extLst>
            </p:cNvPr>
            <p:cNvSpPr>
              <a:spLocks noEditPoints="1"/>
            </p:cNvSpPr>
            <p:nvPr/>
          </p:nvSpPr>
          <p:spPr bwMode="auto">
            <a:xfrm>
              <a:off x="-541336" y="2801320"/>
              <a:ext cx="50800" cy="52388"/>
            </a:xfrm>
            <a:custGeom>
              <a:avLst/>
              <a:gdLst>
                <a:gd name="T0" fmla="*/ 25 w 49"/>
                <a:gd name="T1" fmla="*/ 50 h 50"/>
                <a:gd name="T2" fmla="*/ 0 w 49"/>
                <a:gd name="T3" fmla="*/ 25 h 50"/>
                <a:gd name="T4" fmla="*/ 25 w 49"/>
                <a:gd name="T5" fmla="*/ 0 h 50"/>
                <a:gd name="T6" fmla="*/ 49 w 49"/>
                <a:gd name="T7" fmla="*/ 25 h 50"/>
                <a:gd name="T8" fmla="*/ 25 w 49"/>
                <a:gd name="T9" fmla="*/ 50 h 50"/>
                <a:gd name="T10" fmla="*/ 25 w 49"/>
                <a:gd name="T11" fmla="*/ 11 h 50"/>
                <a:gd name="T12" fmla="*/ 11 w 49"/>
                <a:gd name="T13" fmla="*/ 25 h 50"/>
                <a:gd name="T14" fmla="*/ 25 w 49"/>
                <a:gd name="T15" fmla="*/ 39 h 50"/>
                <a:gd name="T16" fmla="*/ 38 w 49"/>
                <a:gd name="T17" fmla="*/ 25 h 50"/>
                <a:gd name="T18" fmla="*/ 25 w 49"/>
                <a:gd name="T19"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0">
                  <a:moveTo>
                    <a:pt x="25" y="50"/>
                  </a:moveTo>
                  <a:cubicBezTo>
                    <a:pt x="11" y="50"/>
                    <a:pt x="0" y="39"/>
                    <a:pt x="0" y="25"/>
                  </a:cubicBezTo>
                  <a:cubicBezTo>
                    <a:pt x="0" y="11"/>
                    <a:pt x="11" y="0"/>
                    <a:pt x="25" y="0"/>
                  </a:cubicBezTo>
                  <a:cubicBezTo>
                    <a:pt x="38" y="0"/>
                    <a:pt x="49" y="11"/>
                    <a:pt x="49" y="25"/>
                  </a:cubicBezTo>
                  <a:cubicBezTo>
                    <a:pt x="49" y="39"/>
                    <a:pt x="38" y="50"/>
                    <a:pt x="25" y="50"/>
                  </a:cubicBezTo>
                  <a:close/>
                  <a:moveTo>
                    <a:pt x="25" y="11"/>
                  </a:moveTo>
                  <a:cubicBezTo>
                    <a:pt x="17" y="11"/>
                    <a:pt x="11" y="17"/>
                    <a:pt x="11" y="25"/>
                  </a:cubicBezTo>
                  <a:cubicBezTo>
                    <a:pt x="11" y="33"/>
                    <a:pt x="17" y="39"/>
                    <a:pt x="25" y="39"/>
                  </a:cubicBezTo>
                  <a:cubicBezTo>
                    <a:pt x="32" y="39"/>
                    <a:pt x="38" y="33"/>
                    <a:pt x="38" y="25"/>
                  </a:cubicBezTo>
                  <a:cubicBezTo>
                    <a:pt x="38" y="17"/>
                    <a:pt x="32" y="11"/>
                    <a:pt x="25"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28" name="Freeform 1598">
              <a:extLst>
                <a:ext uri="{FF2B5EF4-FFF2-40B4-BE49-F238E27FC236}">
                  <a16:creationId xmlns:a16="http://schemas.microsoft.com/office/drawing/2014/main" id="{1373C103-5794-57A2-7808-B0DB1BA2F3BD}"/>
                </a:ext>
              </a:extLst>
            </p:cNvPr>
            <p:cNvSpPr>
              <a:spLocks/>
            </p:cNvSpPr>
            <p:nvPr/>
          </p:nvSpPr>
          <p:spPr bwMode="auto">
            <a:xfrm>
              <a:off x="-552449" y="2885457"/>
              <a:ext cx="11113" cy="41275"/>
            </a:xfrm>
            <a:custGeom>
              <a:avLst/>
              <a:gdLst>
                <a:gd name="T0" fmla="*/ 5 w 11"/>
                <a:gd name="T1" fmla="*/ 40 h 40"/>
                <a:gd name="T2" fmla="*/ 0 w 11"/>
                <a:gd name="T3" fmla="*/ 34 h 40"/>
                <a:gd name="T4" fmla="*/ 0 w 11"/>
                <a:gd name="T5" fmla="*/ 6 h 40"/>
                <a:gd name="T6" fmla="*/ 5 w 11"/>
                <a:gd name="T7" fmla="*/ 0 h 40"/>
                <a:gd name="T8" fmla="*/ 11 w 11"/>
                <a:gd name="T9" fmla="*/ 6 h 40"/>
                <a:gd name="T10" fmla="*/ 11 w 11"/>
                <a:gd name="T11" fmla="*/ 34 h 40"/>
                <a:gd name="T12" fmla="*/ 5 w 11"/>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1" h="40">
                  <a:moveTo>
                    <a:pt x="5" y="40"/>
                  </a:moveTo>
                  <a:cubicBezTo>
                    <a:pt x="2" y="40"/>
                    <a:pt x="0" y="37"/>
                    <a:pt x="0" y="34"/>
                  </a:cubicBezTo>
                  <a:cubicBezTo>
                    <a:pt x="0" y="6"/>
                    <a:pt x="0" y="6"/>
                    <a:pt x="0" y="6"/>
                  </a:cubicBezTo>
                  <a:cubicBezTo>
                    <a:pt x="0" y="3"/>
                    <a:pt x="2" y="0"/>
                    <a:pt x="5" y="0"/>
                  </a:cubicBezTo>
                  <a:cubicBezTo>
                    <a:pt x="8" y="0"/>
                    <a:pt x="11" y="3"/>
                    <a:pt x="11" y="6"/>
                  </a:cubicBezTo>
                  <a:cubicBezTo>
                    <a:pt x="11" y="34"/>
                    <a:pt x="11" y="34"/>
                    <a:pt x="11" y="34"/>
                  </a:cubicBezTo>
                  <a:cubicBezTo>
                    <a:pt x="11" y="37"/>
                    <a:pt x="8" y="40"/>
                    <a:pt x="5"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29" name="Freeform 1599">
              <a:extLst>
                <a:ext uri="{FF2B5EF4-FFF2-40B4-BE49-F238E27FC236}">
                  <a16:creationId xmlns:a16="http://schemas.microsoft.com/office/drawing/2014/main" id="{880F346A-6836-753D-6332-FC4F9FB88E18}"/>
                </a:ext>
              </a:extLst>
            </p:cNvPr>
            <p:cNvSpPr>
              <a:spLocks/>
            </p:cNvSpPr>
            <p:nvPr/>
          </p:nvSpPr>
          <p:spPr bwMode="auto">
            <a:xfrm>
              <a:off x="-490536" y="2885457"/>
              <a:ext cx="11113" cy="41275"/>
            </a:xfrm>
            <a:custGeom>
              <a:avLst/>
              <a:gdLst>
                <a:gd name="T0" fmla="*/ 6 w 11"/>
                <a:gd name="T1" fmla="*/ 40 h 40"/>
                <a:gd name="T2" fmla="*/ 0 w 11"/>
                <a:gd name="T3" fmla="*/ 34 h 40"/>
                <a:gd name="T4" fmla="*/ 0 w 11"/>
                <a:gd name="T5" fmla="*/ 6 h 40"/>
                <a:gd name="T6" fmla="*/ 6 w 11"/>
                <a:gd name="T7" fmla="*/ 0 h 40"/>
                <a:gd name="T8" fmla="*/ 11 w 11"/>
                <a:gd name="T9" fmla="*/ 6 h 40"/>
                <a:gd name="T10" fmla="*/ 11 w 11"/>
                <a:gd name="T11" fmla="*/ 34 h 40"/>
                <a:gd name="T12" fmla="*/ 6 w 11"/>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1" h="40">
                  <a:moveTo>
                    <a:pt x="6" y="40"/>
                  </a:moveTo>
                  <a:cubicBezTo>
                    <a:pt x="3" y="40"/>
                    <a:pt x="0" y="37"/>
                    <a:pt x="0" y="34"/>
                  </a:cubicBezTo>
                  <a:cubicBezTo>
                    <a:pt x="0" y="6"/>
                    <a:pt x="0" y="6"/>
                    <a:pt x="0" y="6"/>
                  </a:cubicBezTo>
                  <a:cubicBezTo>
                    <a:pt x="0" y="3"/>
                    <a:pt x="3" y="0"/>
                    <a:pt x="6" y="0"/>
                  </a:cubicBezTo>
                  <a:cubicBezTo>
                    <a:pt x="9" y="0"/>
                    <a:pt x="11" y="3"/>
                    <a:pt x="11" y="6"/>
                  </a:cubicBezTo>
                  <a:cubicBezTo>
                    <a:pt x="11" y="34"/>
                    <a:pt x="11" y="34"/>
                    <a:pt x="11" y="34"/>
                  </a:cubicBezTo>
                  <a:cubicBezTo>
                    <a:pt x="11" y="37"/>
                    <a:pt x="9" y="40"/>
                    <a:pt x="6"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30" name="Freeform 1600">
              <a:extLst>
                <a:ext uri="{FF2B5EF4-FFF2-40B4-BE49-F238E27FC236}">
                  <a16:creationId xmlns:a16="http://schemas.microsoft.com/office/drawing/2014/main" id="{F89C15EF-8839-8553-78F5-FC3163043251}"/>
                </a:ext>
              </a:extLst>
            </p:cNvPr>
            <p:cNvSpPr>
              <a:spLocks/>
            </p:cNvSpPr>
            <p:nvPr/>
          </p:nvSpPr>
          <p:spPr bwMode="auto">
            <a:xfrm>
              <a:off x="-468311" y="2858470"/>
              <a:ext cx="119063" cy="68263"/>
            </a:xfrm>
            <a:custGeom>
              <a:avLst/>
              <a:gdLst>
                <a:gd name="T0" fmla="*/ 109 w 115"/>
                <a:gd name="T1" fmla="*/ 66 h 66"/>
                <a:gd name="T2" fmla="*/ 104 w 115"/>
                <a:gd name="T3" fmla="*/ 60 h 66"/>
                <a:gd name="T4" fmla="*/ 104 w 115"/>
                <a:gd name="T5" fmla="*/ 28 h 66"/>
                <a:gd name="T6" fmla="*/ 86 w 115"/>
                <a:gd name="T7" fmla="*/ 10 h 66"/>
                <a:gd name="T8" fmla="*/ 29 w 115"/>
                <a:gd name="T9" fmla="*/ 10 h 66"/>
                <a:gd name="T10" fmla="*/ 11 w 115"/>
                <a:gd name="T11" fmla="*/ 28 h 66"/>
                <a:gd name="T12" fmla="*/ 11 w 115"/>
                <a:gd name="T13" fmla="*/ 60 h 66"/>
                <a:gd name="T14" fmla="*/ 5 w 115"/>
                <a:gd name="T15" fmla="*/ 66 h 66"/>
                <a:gd name="T16" fmla="*/ 0 w 115"/>
                <a:gd name="T17" fmla="*/ 60 h 66"/>
                <a:gd name="T18" fmla="*/ 0 w 115"/>
                <a:gd name="T19" fmla="*/ 28 h 66"/>
                <a:gd name="T20" fmla="*/ 29 w 115"/>
                <a:gd name="T21" fmla="*/ 0 h 66"/>
                <a:gd name="T22" fmla="*/ 86 w 115"/>
                <a:gd name="T23" fmla="*/ 0 h 66"/>
                <a:gd name="T24" fmla="*/ 115 w 115"/>
                <a:gd name="T25" fmla="*/ 28 h 66"/>
                <a:gd name="T26" fmla="*/ 115 w 115"/>
                <a:gd name="T27" fmla="*/ 60 h 66"/>
                <a:gd name="T28" fmla="*/ 109 w 115"/>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66">
                  <a:moveTo>
                    <a:pt x="109" y="66"/>
                  </a:moveTo>
                  <a:cubicBezTo>
                    <a:pt x="106" y="66"/>
                    <a:pt x="104" y="63"/>
                    <a:pt x="104" y="60"/>
                  </a:cubicBezTo>
                  <a:cubicBezTo>
                    <a:pt x="104" y="28"/>
                    <a:pt x="104" y="28"/>
                    <a:pt x="104" y="28"/>
                  </a:cubicBezTo>
                  <a:cubicBezTo>
                    <a:pt x="104" y="18"/>
                    <a:pt x="96" y="10"/>
                    <a:pt x="86" y="10"/>
                  </a:cubicBezTo>
                  <a:cubicBezTo>
                    <a:pt x="29" y="10"/>
                    <a:pt x="29" y="10"/>
                    <a:pt x="29" y="10"/>
                  </a:cubicBezTo>
                  <a:cubicBezTo>
                    <a:pt x="19" y="10"/>
                    <a:pt x="11" y="18"/>
                    <a:pt x="11" y="28"/>
                  </a:cubicBezTo>
                  <a:cubicBezTo>
                    <a:pt x="11" y="60"/>
                    <a:pt x="11" y="60"/>
                    <a:pt x="11" y="60"/>
                  </a:cubicBezTo>
                  <a:cubicBezTo>
                    <a:pt x="11" y="63"/>
                    <a:pt x="9" y="66"/>
                    <a:pt x="5" y="66"/>
                  </a:cubicBezTo>
                  <a:cubicBezTo>
                    <a:pt x="2" y="66"/>
                    <a:pt x="0" y="63"/>
                    <a:pt x="0" y="60"/>
                  </a:cubicBezTo>
                  <a:cubicBezTo>
                    <a:pt x="0" y="28"/>
                    <a:pt x="0" y="28"/>
                    <a:pt x="0" y="28"/>
                  </a:cubicBezTo>
                  <a:cubicBezTo>
                    <a:pt x="0" y="12"/>
                    <a:pt x="13" y="0"/>
                    <a:pt x="29" y="0"/>
                  </a:cubicBezTo>
                  <a:cubicBezTo>
                    <a:pt x="86" y="0"/>
                    <a:pt x="86" y="0"/>
                    <a:pt x="86" y="0"/>
                  </a:cubicBezTo>
                  <a:cubicBezTo>
                    <a:pt x="102" y="0"/>
                    <a:pt x="115" y="12"/>
                    <a:pt x="115" y="28"/>
                  </a:cubicBezTo>
                  <a:cubicBezTo>
                    <a:pt x="115" y="60"/>
                    <a:pt x="115" y="60"/>
                    <a:pt x="115" y="60"/>
                  </a:cubicBezTo>
                  <a:cubicBezTo>
                    <a:pt x="115" y="63"/>
                    <a:pt x="112" y="66"/>
                    <a:pt x="109"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31" name="Freeform 1601">
              <a:extLst>
                <a:ext uri="{FF2B5EF4-FFF2-40B4-BE49-F238E27FC236}">
                  <a16:creationId xmlns:a16="http://schemas.microsoft.com/office/drawing/2014/main" id="{09B1F55D-303C-BA6B-5890-0FD2192383F0}"/>
                </a:ext>
              </a:extLst>
            </p:cNvPr>
            <p:cNvSpPr>
              <a:spLocks noEditPoints="1"/>
            </p:cNvSpPr>
            <p:nvPr/>
          </p:nvSpPr>
          <p:spPr bwMode="auto">
            <a:xfrm>
              <a:off x="-433387" y="2801320"/>
              <a:ext cx="50800" cy="52388"/>
            </a:xfrm>
            <a:custGeom>
              <a:avLst/>
              <a:gdLst>
                <a:gd name="T0" fmla="*/ 24 w 49"/>
                <a:gd name="T1" fmla="*/ 50 h 50"/>
                <a:gd name="T2" fmla="*/ 0 w 49"/>
                <a:gd name="T3" fmla="*/ 25 h 50"/>
                <a:gd name="T4" fmla="*/ 24 w 49"/>
                <a:gd name="T5" fmla="*/ 0 h 50"/>
                <a:gd name="T6" fmla="*/ 49 w 49"/>
                <a:gd name="T7" fmla="*/ 25 h 50"/>
                <a:gd name="T8" fmla="*/ 24 w 49"/>
                <a:gd name="T9" fmla="*/ 50 h 50"/>
                <a:gd name="T10" fmla="*/ 24 w 49"/>
                <a:gd name="T11" fmla="*/ 11 h 50"/>
                <a:gd name="T12" fmla="*/ 11 w 49"/>
                <a:gd name="T13" fmla="*/ 25 h 50"/>
                <a:gd name="T14" fmla="*/ 24 w 49"/>
                <a:gd name="T15" fmla="*/ 39 h 50"/>
                <a:gd name="T16" fmla="*/ 38 w 49"/>
                <a:gd name="T17" fmla="*/ 25 h 50"/>
                <a:gd name="T18" fmla="*/ 24 w 49"/>
                <a:gd name="T19"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0">
                  <a:moveTo>
                    <a:pt x="24" y="50"/>
                  </a:moveTo>
                  <a:cubicBezTo>
                    <a:pt x="11" y="50"/>
                    <a:pt x="0" y="39"/>
                    <a:pt x="0" y="25"/>
                  </a:cubicBezTo>
                  <a:cubicBezTo>
                    <a:pt x="0" y="11"/>
                    <a:pt x="11" y="0"/>
                    <a:pt x="24" y="0"/>
                  </a:cubicBezTo>
                  <a:cubicBezTo>
                    <a:pt x="38" y="0"/>
                    <a:pt x="49" y="11"/>
                    <a:pt x="49" y="25"/>
                  </a:cubicBezTo>
                  <a:cubicBezTo>
                    <a:pt x="49" y="39"/>
                    <a:pt x="38" y="50"/>
                    <a:pt x="24" y="50"/>
                  </a:cubicBezTo>
                  <a:close/>
                  <a:moveTo>
                    <a:pt x="24" y="11"/>
                  </a:moveTo>
                  <a:cubicBezTo>
                    <a:pt x="17" y="11"/>
                    <a:pt x="11" y="17"/>
                    <a:pt x="11" y="25"/>
                  </a:cubicBezTo>
                  <a:cubicBezTo>
                    <a:pt x="11" y="33"/>
                    <a:pt x="17" y="39"/>
                    <a:pt x="24" y="39"/>
                  </a:cubicBezTo>
                  <a:cubicBezTo>
                    <a:pt x="32" y="39"/>
                    <a:pt x="38" y="33"/>
                    <a:pt x="38" y="25"/>
                  </a:cubicBezTo>
                  <a:cubicBezTo>
                    <a:pt x="38" y="17"/>
                    <a:pt x="32" y="11"/>
                    <a:pt x="2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32" name="Freeform 1602">
              <a:extLst>
                <a:ext uri="{FF2B5EF4-FFF2-40B4-BE49-F238E27FC236}">
                  <a16:creationId xmlns:a16="http://schemas.microsoft.com/office/drawing/2014/main" id="{D90875CB-9269-03CC-2491-DA21EF9A1989}"/>
                </a:ext>
              </a:extLst>
            </p:cNvPr>
            <p:cNvSpPr>
              <a:spLocks/>
            </p:cNvSpPr>
            <p:nvPr/>
          </p:nvSpPr>
          <p:spPr bwMode="auto">
            <a:xfrm>
              <a:off x="-444499" y="2885457"/>
              <a:ext cx="11113" cy="41275"/>
            </a:xfrm>
            <a:custGeom>
              <a:avLst/>
              <a:gdLst>
                <a:gd name="T0" fmla="*/ 5 w 11"/>
                <a:gd name="T1" fmla="*/ 40 h 40"/>
                <a:gd name="T2" fmla="*/ 0 w 11"/>
                <a:gd name="T3" fmla="*/ 34 h 40"/>
                <a:gd name="T4" fmla="*/ 0 w 11"/>
                <a:gd name="T5" fmla="*/ 6 h 40"/>
                <a:gd name="T6" fmla="*/ 5 w 11"/>
                <a:gd name="T7" fmla="*/ 0 h 40"/>
                <a:gd name="T8" fmla="*/ 11 w 11"/>
                <a:gd name="T9" fmla="*/ 6 h 40"/>
                <a:gd name="T10" fmla="*/ 11 w 11"/>
                <a:gd name="T11" fmla="*/ 34 h 40"/>
                <a:gd name="T12" fmla="*/ 5 w 11"/>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1" h="40">
                  <a:moveTo>
                    <a:pt x="5" y="40"/>
                  </a:moveTo>
                  <a:cubicBezTo>
                    <a:pt x="2" y="40"/>
                    <a:pt x="0" y="37"/>
                    <a:pt x="0" y="34"/>
                  </a:cubicBezTo>
                  <a:cubicBezTo>
                    <a:pt x="0" y="6"/>
                    <a:pt x="0" y="6"/>
                    <a:pt x="0" y="6"/>
                  </a:cubicBezTo>
                  <a:cubicBezTo>
                    <a:pt x="0" y="3"/>
                    <a:pt x="2" y="0"/>
                    <a:pt x="5" y="0"/>
                  </a:cubicBezTo>
                  <a:cubicBezTo>
                    <a:pt x="8" y="0"/>
                    <a:pt x="11" y="3"/>
                    <a:pt x="11" y="6"/>
                  </a:cubicBezTo>
                  <a:cubicBezTo>
                    <a:pt x="11" y="34"/>
                    <a:pt x="11" y="34"/>
                    <a:pt x="11" y="34"/>
                  </a:cubicBezTo>
                  <a:cubicBezTo>
                    <a:pt x="11" y="37"/>
                    <a:pt x="8" y="40"/>
                    <a:pt x="5"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33" name="Freeform 1603">
              <a:extLst>
                <a:ext uri="{FF2B5EF4-FFF2-40B4-BE49-F238E27FC236}">
                  <a16:creationId xmlns:a16="http://schemas.microsoft.com/office/drawing/2014/main" id="{DB5CFF77-97E1-449C-8874-957CACBB1D98}"/>
                </a:ext>
              </a:extLst>
            </p:cNvPr>
            <p:cNvSpPr>
              <a:spLocks/>
            </p:cNvSpPr>
            <p:nvPr/>
          </p:nvSpPr>
          <p:spPr bwMode="auto">
            <a:xfrm>
              <a:off x="-382586" y="2885457"/>
              <a:ext cx="11113" cy="41275"/>
            </a:xfrm>
            <a:custGeom>
              <a:avLst/>
              <a:gdLst>
                <a:gd name="T0" fmla="*/ 6 w 11"/>
                <a:gd name="T1" fmla="*/ 40 h 40"/>
                <a:gd name="T2" fmla="*/ 0 w 11"/>
                <a:gd name="T3" fmla="*/ 34 h 40"/>
                <a:gd name="T4" fmla="*/ 0 w 11"/>
                <a:gd name="T5" fmla="*/ 6 h 40"/>
                <a:gd name="T6" fmla="*/ 6 w 11"/>
                <a:gd name="T7" fmla="*/ 0 h 40"/>
                <a:gd name="T8" fmla="*/ 11 w 11"/>
                <a:gd name="T9" fmla="*/ 6 h 40"/>
                <a:gd name="T10" fmla="*/ 11 w 11"/>
                <a:gd name="T11" fmla="*/ 34 h 40"/>
                <a:gd name="T12" fmla="*/ 6 w 11"/>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1" h="40">
                  <a:moveTo>
                    <a:pt x="6" y="40"/>
                  </a:moveTo>
                  <a:cubicBezTo>
                    <a:pt x="3" y="40"/>
                    <a:pt x="0" y="37"/>
                    <a:pt x="0" y="34"/>
                  </a:cubicBezTo>
                  <a:cubicBezTo>
                    <a:pt x="0" y="6"/>
                    <a:pt x="0" y="6"/>
                    <a:pt x="0" y="6"/>
                  </a:cubicBezTo>
                  <a:cubicBezTo>
                    <a:pt x="0" y="3"/>
                    <a:pt x="3" y="0"/>
                    <a:pt x="6" y="0"/>
                  </a:cubicBezTo>
                  <a:cubicBezTo>
                    <a:pt x="9" y="0"/>
                    <a:pt x="11" y="3"/>
                    <a:pt x="11" y="6"/>
                  </a:cubicBezTo>
                  <a:cubicBezTo>
                    <a:pt x="11" y="34"/>
                    <a:pt x="11" y="34"/>
                    <a:pt x="11" y="34"/>
                  </a:cubicBezTo>
                  <a:cubicBezTo>
                    <a:pt x="11" y="37"/>
                    <a:pt x="9" y="40"/>
                    <a:pt x="6"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34" name="Freeform 1604">
              <a:extLst>
                <a:ext uri="{FF2B5EF4-FFF2-40B4-BE49-F238E27FC236}">
                  <a16:creationId xmlns:a16="http://schemas.microsoft.com/office/drawing/2014/main" id="{C8B9C758-EC1C-3177-9F18-FDBD0B1930F1}"/>
                </a:ext>
              </a:extLst>
            </p:cNvPr>
            <p:cNvSpPr>
              <a:spLocks/>
            </p:cNvSpPr>
            <p:nvPr/>
          </p:nvSpPr>
          <p:spPr bwMode="auto">
            <a:xfrm>
              <a:off x="-360361" y="2858474"/>
              <a:ext cx="119063" cy="68263"/>
            </a:xfrm>
            <a:custGeom>
              <a:avLst/>
              <a:gdLst>
                <a:gd name="T0" fmla="*/ 109 w 115"/>
                <a:gd name="T1" fmla="*/ 66 h 66"/>
                <a:gd name="T2" fmla="*/ 104 w 115"/>
                <a:gd name="T3" fmla="*/ 60 h 66"/>
                <a:gd name="T4" fmla="*/ 104 w 115"/>
                <a:gd name="T5" fmla="*/ 28 h 66"/>
                <a:gd name="T6" fmla="*/ 86 w 115"/>
                <a:gd name="T7" fmla="*/ 10 h 66"/>
                <a:gd name="T8" fmla="*/ 28 w 115"/>
                <a:gd name="T9" fmla="*/ 10 h 66"/>
                <a:gd name="T10" fmla="*/ 11 w 115"/>
                <a:gd name="T11" fmla="*/ 28 h 66"/>
                <a:gd name="T12" fmla="*/ 11 w 115"/>
                <a:gd name="T13" fmla="*/ 60 h 66"/>
                <a:gd name="T14" fmla="*/ 5 w 115"/>
                <a:gd name="T15" fmla="*/ 66 h 66"/>
                <a:gd name="T16" fmla="*/ 0 w 115"/>
                <a:gd name="T17" fmla="*/ 60 h 66"/>
                <a:gd name="T18" fmla="*/ 0 w 115"/>
                <a:gd name="T19" fmla="*/ 28 h 66"/>
                <a:gd name="T20" fmla="*/ 28 w 115"/>
                <a:gd name="T21" fmla="*/ 0 h 66"/>
                <a:gd name="T22" fmla="*/ 86 w 115"/>
                <a:gd name="T23" fmla="*/ 0 h 66"/>
                <a:gd name="T24" fmla="*/ 115 w 115"/>
                <a:gd name="T25" fmla="*/ 28 h 66"/>
                <a:gd name="T26" fmla="*/ 115 w 115"/>
                <a:gd name="T27" fmla="*/ 60 h 66"/>
                <a:gd name="T28" fmla="*/ 109 w 115"/>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66">
                  <a:moveTo>
                    <a:pt x="109" y="66"/>
                  </a:moveTo>
                  <a:cubicBezTo>
                    <a:pt x="106" y="66"/>
                    <a:pt x="104" y="63"/>
                    <a:pt x="104" y="60"/>
                  </a:cubicBezTo>
                  <a:cubicBezTo>
                    <a:pt x="104" y="28"/>
                    <a:pt x="104" y="28"/>
                    <a:pt x="104" y="28"/>
                  </a:cubicBezTo>
                  <a:cubicBezTo>
                    <a:pt x="104" y="18"/>
                    <a:pt x="96" y="10"/>
                    <a:pt x="86" y="10"/>
                  </a:cubicBezTo>
                  <a:cubicBezTo>
                    <a:pt x="28" y="10"/>
                    <a:pt x="28" y="10"/>
                    <a:pt x="28" y="10"/>
                  </a:cubicBezTo>
                  <a:cubicBezTo>
                    <a:pt x="19" y="10"/>
                    <a:pt x="11" y="18"/>
                    <a:pt x="11" y="28"/>
                  </a:cubicBezTo>
                  <a:cubicBezTo>
                    <a:pt x="11" y="60"/>
                    <a:pt x="11" y="60"/>
                    <a:pt x="11" y="60"/>
                  </a:cubicBezTo>
                  <a:cubicBezTo>
                    <a:pt x="11" y="63"/>
                    <a:pt x="8" y="66"/>
                    <a:pt x="5" y="66"/>
                  </a:cubicBezTo>
                  <a:cubicBezTo>
                    <a:pt x="2" y="66"/>
                    <a:pt x="0" y="63"/>
                    <a:pt x="0" y="60"/>
                  </a:cubicBezTo>
                  <a:cubicBezTo>
                    <a:pt x="0" y="28"/>
                    <a:pt x="0" y="28"/>
                    <a:pt x="0" y="28"/>
                  </a:cubicBezTo>
                  <a:cubicBezTo>
                    <a:pt x="0" y="12"/>
                    <a:pt x="13" y="0"/>
                    <a:pt x="28" y="0"/>
                  </a:cubicBezTo>
                  <a:cubicBezTo>
                    <a:pt x="86" y="0"/>
                    <a:pt x="86" y="0"/>
                    <a:pt x="86" y="0"/>
                  </a:cubicBezTo>
                  <a:cubicBezTo>
                    <a:pt x="102" y="0"/>
                    <a:pt x="115" y="12"/>
                    <a:pt x="115" y="28"/>
                  </a:cubicBezTo>
                  <a:cubicBezTo>
                    <a:pt x="115" y="60"/>
                    <a:pt x="115" y="60"/>
                    <a:pt x="115" y="60"/>
                  </a:cubicBezTo>
                  <a:cubicBezTo>
                    <a:pt x="115" y="63"/>
                    <a:pt x="112" y="66"/>
                    <a:pt x="109"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35" name="Freeform 1605">
              <a:extLst>
                <a:ext uri="{FF2B5EF4-FFF2-40B4-BE49-F238E27FC236}">
                  <a16:creationId xmlns:a16="http://schemas.microsoft.com/office/drawing/2014/main" id="{010F9F1A-136F-C71E-331C-EFF730F70C7C}"/>
                </a:ext>
              </a:extLst>
            </p:cNvPr>
            <p:cNvSpPr>
              <a:spLocks noEditPoints="1"/>
            </p:cNvSpPr>
            <p:nvPr/>
          </p:nvSpPr>
          <p:spPr bwMode="auto">
            <a:xfrm>
              <a:off x="-325437" y="2801324"/>
              <a:ext cx="50800" cy="52388"/>
            </a:xfrm>
            <a:custGeom>
              <a:avLst/>
              <a:gdLst>
                <a:gd name="T0" fmla="*/ 24 w 49"/>
                <a:gd name="T1" fmla="*/ 50 h 50"/>
                <a:gd name="T2" fmla="*/ 0 w 49"/>
                <a:gd name="T3" fmla="*/ 25 h 50"/>
                <a:gd name="T4" fmla="*/ 24 w 49"/>
                <a:gd name="T5" fmla="*/ 0 h 50"/>
                <a:gd name="T6" fmla="*/ 49 w 49"/>
                <a:gd name="T7" fmla="*/ 25 h 50"/>
                <a:gd name="T8" fmla="*/ 24 w 49"/>
                <a:gd name="T9" fmla="*/ 50 h 50"/>
                <a:gd name="T10" fmla="*/ 24 w 49"/>
                <a:gd name="T11" fmla="*/ 11 h 50"/>
                <a:gd name="T12" fmla="*/ 10 w 49"/>
                <a:gd name="T13" fmla="*/ 25 h 50"/>
                <a:gd name="T14" fmla="*/ 24 w 49"/>
                <a:gd name="T15" fmla="*/ 39 h 50"/>
                <a:gd name="T16" fmla="*/ 38 w 49"/>
                <a:gd name="T17" fmla="*/ 25 h 50"/>
                <a:gd name="T18" fmla="*/ 24 w 49"/>
                <a:gd name="T19"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0">
                  <a:moveTo>
                    <a:pt x="24" y="50"/>
                  </a:moveTo>
                  <a:cubicBezTo>
                    <a:pt x="11" y="50"/>
                    <a:pt x="0" y="39"/>
                    <a:pt x="0" y="25"/>
                  </a:cubicBezTo>
                  <a:cubicBezTo>
                    <a:pt x="0" y="11"/>
                    <a:pt x="11" y="0"/>
                    <a:pt x="24" y="0"/>
                  </a:cubicBezTo>
                  <a:cubicBezTo>
                    <a:pt x="38" y="0"/>
                    <a:pt x="49" y="11"/>
                    <a:pt x="49" y="25"/>
                  </a:cubicBezTo>
                  <a:cubicBezTo>
                    <a:pt x="49" y="39"/>
                    <a:pt x="38" y="50"/>
                    <a:pt x="24" y="50"/>
                  </a:cubicBezTo>
                  <a:close/>
                  <a:moveTo>
                    <a:pt x="24" y="11"/>
                  </a:moveTo>
                  <a:cubicBezTo>
                    <a:pt x="17" y="11"/>
                    <a:pt x="10" y="17"/>
                    <a:pt x="10" y="25"/>
                  </a:cubicBezTo>
                  <a:cubicBezTo>
                    <a:pt x="10" y="33"/>
                    <a:pt x="17" y="39"/>
                    <a:pt x="24" y="39"/>
                  </a:cubicBezTo>
                  <a:cubicBezTo>
                    <a:pt x="32" y="39"/>
                    <a:pt x="38" y="33"/>
                    <a:pt x="38" y="25"/>
                  </a:cubicBezTo>
                  <a:cubicBezTo>
                    <a:pt x="38" y="17"/>
                    <a:pt x="32" y="11"/>
                    <a:pt x="24"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36" name="Freeform 1606">
              <a:extLst>
                <a:ext uri="{FF2B5EF4-FFF2-40B4-BE49-F238E27FC236}">
                  <a16:creationId xmlns:a16="http://schemas.microsoft.com/office/drawing/2014/main" id="{CD22C98D-84F8-149E-AD96-1B2007E5BB3E}"/>
                </a:ext>
              </a:extLst>
            </p:cNvPr>
            <p:cNvSpPr>
              <a:spLocks/>
            </p:cNvSpPr>
            <p:nvPr/>
          </p:nvSpPr>
          <p:spPr bwMode="auto">
            <a:xfrm>
              <a:off x="-336549" y="2885461"/>
              <a:ext cx="9525" cy="41275"/>
            </a:xfrm>
            <a:custGeom>
              <a:avLst/>
              <a:gdLst>
                <a:gd name="T0" fmla="*/ 5 w 10"/>
                <a:gd name="T1" fmla="*/ 40 h 40"/>
                <a:gd name="T2" fmla="*/ 0 w 10"/>
                <a:gd name="T3" fmla="*/ 34 h 40"/>
                <a:gd name="T4" fmla="*/ 0 w 10"/>
                <a:gd name="T5" fmla="*/ 6 h 40"/>
                <a:gd name="T6" fmla="*/ 5 w 10"/>
                <a:gd name="T7" fmla="*/ 0 h 40"/>
                <a:gd name="T8" fmla="*/ 10 w 10"/>
                <a:gd name="T9" fmla="*/ 6 h 40"/>
                <a:gd name="T10" fmla="*/ 10 w 10"/>
                <a:gd name="T11" fmla="*/ 34 h 40"/>
                <a:gd name="T12" fmla="*/ 5 w 1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0" h="40">
                  <a:moveTo>
                    <a:pt x="5" y="40"/>
                  </a:moveTo>
                  <a:cubicBezTo>
                    <a:pt x="2" y="40"/>
                    <a:pt x="0" y="37"/>
                    <a:pt x="0" y="34"/>
                  </a:cubicBezTo>
                  <a:cubicBezTo>
                    <a:pt x="0" y="6"/>
                    <a:pt x="0" y="6"/>
                    <a:pt x="0" y="6"/>
                  </a:cubicBezTo>
                  <a:cubicBezTo>
                    <a:pt x="0" y="3"/>
                    <a:pt x="2" y="0"/>
                    <a:pt x="5" y="0"/>
                  </a:cubicBezTo>
                  <a:cubicBezTo>
                    <a:pt x="8" y="0"/>
                    <a:pt x="10" y="3"/>
                    <a:pt x="10" y="6"/>
                  </a:cubicBezTo>
                  <a:cubicBezTo>
                    <a:pt x="10" y="34"/>
                    <a:pt x="10" y="34"/>
                    <a:pt x="10" y="34"/>
                  </a:cubicBezTo>
                  <a:cubicBezTo>
                    <a:pt x="10" y="37"/>
                    <a:pt x="8" y="40"/>
                    <a:pt x="5"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37" name="Freeform 1607">
              <a:extLst>
                <a:ext uri="{FF2B5EF4-FFF2-40B4-BE49-F238E27FC236}">
                  <a16:creationId xmlns:a16="http://schemas.microsoft.com/office/drawing/2014/main" id="{D4E06516-9B5B-294A-9A6C-A3EE29D25A33}"/>
                </a:ext>
              </a:extLst>
            </p:cNvPr>
            <p:cNvSpPr>
              <a:spLocks/>
            </p:cNvSpPr>
            <p:nvPr/>
          </p:nvSpPr>
          <p:spPr bwMode="auto">
            <a:xfrm>
              <a:off x="-274636" y="2885459"/>
              <a:ext cx="11113" cy="41275"/>
            </a:xfrm>
            <a:custGeom>
              <a:avLst/>
              <a:gdLst>
                <a:gd name="T0" fmla="*/ 6 w 11"/>
                <a:gd name="T1" fmla="*/ 40 h 40"/>
                <a:gd name="T2" fmla="*/ 0 w 11"/>
                <a:gd name="T3" fmla="*/ 34 h 40"/>
                <a:gd name="T4" fmla="*/ 0 w 11"/>
                <a:gd name="T5" fmla="*/ 6 h 40"/>
                <a:gd name="T6" fmla="*/ 6 w 11"/>
                <a:gd name="T7" fmla="*/ 0 h 40"/>
                <a:gd name="T8" fmla="*/ 11 w 11"/>
                <a:gd name="T9" fmla="*/ 6 h 40"/>
                <a:gd name="T10" fmla="*/ 11 w 11"/>
                <a:gd name="T11" fmla="*/ 34 h 40"/>
                <a:gd name="T12" fmla="*/ 6 w 11"/>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1" h="40">
                  <a:moveTo>
                    <a:pt x="6" y="40"/>
                  </a:moveTo>
                  <a:cubicBezTo>
                    <a:pt x="3" y="40"/>
                    <a:pt x="0" y="37"/>
                    <a:pt x="0" y="34"/>
                  </a:cubicBezTo>
                  <a:cubicBezTo>
                    <a:pt x="0" y="6"/>
                    <a:pt x="0" y="6"/>
                    <a:pt x="0" y="6"/>
                  </a:cubicBezTo>
                  <a:cubicBezTo>
                    <a:pt x="0" y="3"/>
                    <a:pt x="3" y="0"/>
                    <a:pt x="6" y="0"/>
                  </a:cubicBezTo>
                  <a:cubicBezTo>
                    <a:pt x="9" y="0"/>
                    <a:pt x="11" y="3"/>
                    <a:pt x="11" y="6"/>
                  </a:cubicBezTo>
                  <a:cubicBezTo>
                    <a:pt x="11" y="34"/>
                    <a:pt x="11" y="34"/>
                    <a:pt x="11" y="34"/>
                  </a:cubicBezTo>
                  <a:cubicBezTo>
                    <a:pt x="11" y="37"/>
                    <a:pt x="9" y="40"/>
                    <a:pt x="6"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38" name="Freeform 1608">
              <a:extLst>
                <a:ext uri="{FF2B5EF4-FFF2-40B4-BE49-F238E27FC236}">
                  <a16:creationId xmlns:a16="http://schemas.microsoft.com/office/drawing/2014/main" id="{24BD2FAF-C4B7-6137-B465-93AF6401E02A}"/>
                </a:ext>
              </a:extLst>
            </p:cNvPr>
            <p:cNvSpPr>
              <a:spLocks noEditPoints="1"/>
            </p:cNvSpPr>
            <p:nvPr/>
          </p:nvSpPr>
          <p:spPr bwMode="auto">
            <a:xfrm>
              <a:off x="-457200" y="2688605"/>
              <a:ext cx="98425" cy="93663"/>
            </a:xfrm>
            <a:custGeom>
              <a:avLst/>
              <a:gdLst>
                <a:gd name="T0" fmla="*/ 80 w 95"/>
                <a:gd name="T1" fmla="*/ 90 h 90"/>
                <a:gd name="T2" fmla="*/ 15 w 95"/>
                <a:gd name="T3" fmla="*/ 90 h 90"/>
                <a:gd name="T4" fmla="*/ 10 w 95"/>
                <a:gd name="T5" fmla="*/ 85 h 90"/>
                <a:gd name="T6" fmla="*/ 0 w 95"/>
                <a:gd name="T7" fmla="*/ 6 h 90"/>
                <a:gd name="T8" fmla="*/ 1 w 95"/>
                <a:gd name="T9" fmla="*/ 2 h 90"/>
                <a:gd name="T10" fmla="*/ 5 w 95"/>
                <a:gd name="T11" fmla="*/ 0 h 90"/>
                <a:gd name="T12" fmla="*/ 89 w 95"/>
                <a:gd name="T13" fmla="*/ 0 h 90"/>
                <a:gd name="T14" fmla="*/ 94 w 95"/>
                <a:gd name="T15" fmla="*/ 2 h 90"/>
                <a:gd name="T16" fmla="*/ 95 w 95"/>
                <a:gd name="T17" fmla="*/ 6 h 90"/>
                <a:gd name="T18" fmla="*/ 85 w 95"/>
                <a:gd name="T19" fmla="*/ 85 h 90"/>
                <a:gd name="T20" fmla="*/ 80 w 95"/>
                <a:gd name="T21" fmla="*/ 90 h 90"/>
                <a:gd name="T22" fmla="*/ 20 w 95"/>
                <a:gd name="T23" fmla="*/ 79 h 90"/>
                <a:gd name="T24" fmla="*/ 75 w 95"/>
                <a:gd name="T25" fmla="*/ 79 h 90"/>
                <a:gd name="T26" fmla="*/ 83 w 95"/>
                <a:gd name="T27" fmla="*/ 11 h 90"/>
                <a:gd name="T28" fmla="*/ 12 w 95"/>
                <a:gd name="T29" fmla="*/ 11 h 90"/>
                <a:gd name="T30" fmla="*/ 20 w 95"/>
                <a:gd name="T31" fmla="*/ 7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90">
                  <a:moveTo>
                    <a:pt x="80" y="90"/>
                  </a:moveTo>
                  <a:cubicBezTo>
                    <a:pt x="15" y="90"/>
                    <a:pt x="15" y="90"/>
                    <a:pt x="15" y="90"/>
                  </a:cubicBezTo>
                  <a:cubicBezTo>
                    <a:pt x="12" y="90"/>
                    <a:pt x="10" y="87"/>
                    <a:pt x="10" y="85"/>
                  </a:cubicBezTo>
                  <a:cubicBezTo>
                    <a:pt x="0" y="6"/>
                    <a:pt x="0" y="6"/>
                    <a:pt x="0" y="6"/>
                  </a:cubicBezTo>
                  <a:cubicBezTo>
                    <a:pt x="0" y="5"/>
                    <a:pt x="0" y="3"/>
                    <a:pt x="1" y="2"/>
                  </a:cubicBezTo>
                  <a:cubicBezTo>
                    <a:pt x="2" y="1"/>
                    <a:pt x="4" y="0"/>
                    <a:pt x="5" y="0"/>
                  </a:cubicBezTo>
                  <a:cubicBezTo>
                    <a:pt x="89" y="0"/>
                    <a:pt x="89" y="0"/>
                    <a:pt x="89" y="0"/>
                  </a:cubicBezTo>
                  <a:cubicBezTo>
                    <a:pt x="91" y="0"/>
                    <a:pt x="93" y="1"/>
                    <a:pt x="94" y="2"/>
                  </a:cubicBezTo>
                  <a:cubicBezTo>
                    <a:pt x="95" y="3"/>
                    <a:pt x="95" y="5"/>
                    <a:pt x="95" y="6"/>
                  </a:cubicBezTo>
                  <a:cubicBezTo>
                    <a:pt x="85" y="85"/>
                    <a:pt x="85" y="85"/>
                    <a:pt x="85" y="85"/>
                  </a:cubicBezTo>
                  <a:cubicBezTo>
                    <a:pt x="85" y="87"/>
                    <a:pt x="82" y="90"/>
                    <a:pt x="80" y="90"/>
                  </a:cubicBezTo>
                  <a:close/>
                  <a:moveTo>
                    <a:pt x="20" y="79"/>
                  </a:moveTo>
                  <a:cubicBezTo>
                    <a:pt x="75" y="79"/>
                    <a:pt x="75" y="79"/>
                    <a:pt x="75" y="79"/>
                  </a:cubicBezTo>
                  <a:cubicBezTo>
                    <a:pt x="83" y="11"/>
                    <a:pt x="83" y="11"/>
                    <a:pt x="83" y="11"/>
                  </a:cubicBezTo>
                  <a:cubicBezTo>
                    <a:pt x="12" y="11"/>
                    <a:pt x="12" y="11"/>
                    <a:pt x="12" y="11"/>
                  </a:cubicBezTo>
                  <a:lnTo>
                    <a:pt x="20" y="7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39" name="Shape64_20200717_142846">
            <a:extLst>
              <a:ext uri="{FF2B5EF4-FFF2-40B4-BE49-F238E27FC236}">
                <a16:creationId xmlns:a16="http://schemas.microsoft.com/office/drawing/2014/main" id="{658E4134-0A87-10C1-3038-41F8BDE53DE6}"/>
              </a:ext>
            </a:extLst>
          </p:cNvPr>
          <p:cNvGrpSpPr>
            <a:grpSpLocks noChangeAspect="1"/>
          </p:cNvGrpSpPr>
          <p:nvPr/>
        </p:nvGrpSpPr>
        <p:grpSpPr>
          <a:xfrm>
            <a:off x="11121521" y="3808418"/>
            <a:ext cx="393408" cy="652479"/>
            <a:chOff x="-1250961" y="2111388"/>
            <a:chExt cx="260351" cy="431799"/>
          </a:xfrm>
          <a:solidFill>
            <a:schemeClr val="accent1"/>
          </a:solidFill>
        </p:grpSpPr>
        <p:sp>
          <p:nvSpPr>
            <p:cNvPr id="440" name="Freeform 443">
              <a:extLst>
                <a:ext uri="{FF2B5EF4-FFF2-40B4-BE49-F238E27FC236}">
                  <a16:creationId xmlns:a16="http://schemas.microsoft.com/office/drawing/2014/main" id="{4A303215-4081-75E0-210E-5088FC9037B7}"/>
                </a:ext>
              </a:extLst>
            </p:cNvPr>
            <p:cNvSpPr>
              <a:spLocks noEditPoints="1"/>
            </p:cNvSpPr>
            <p:nvPr/>
          </p:nvSpPr>
          <p:spPr bwMode="auto">
            <a:xfrm>
              <a:off x="-1127136" y="2486037"/>
              <a:ext cx="136526" cy="57150"/>
            </a:xfrm>
            <a:custGeom>
              <a:avLst/>
              <a:gdLst>
                <a:gd name="T0" fmla="*/ 58 w 61"/>
                <a:gd name="T1" fmla="*/ 25 h 25"/>
                <a:gd name="T2" fmla="*/ 2 w 61"/>
                <a:gd name="T3" fmla="*/ 25 h 25"/>
                <a:gd name="T4" fmla="*/ 0 w 61"/>
                <a:gd name="T5" fmla="*/ 23 h 25"/>
                <a:gd name="T6" fmla="*/ 0 w 61"/>
                <a:gd name="T7" fmla="*/ 3 h 25"/>
                <a:gd name="T8" fmla="*/ 2 w 61"/>
                <a:gd name="T9" fmla="*/ 0 h 25"/>
                <a:gd name="T10" fmla="*/ 58 w 61"/>
                <a:gd name="T11" fmla="*/ 0 h 25"/>
                <a:gd name="T12" fmla="*/ 61 w 61"/>
                <a:gd name="T13" fmla="*/ 3 h 25"/>
                <a:gd name="T14" fmla="*/ 61 w 61"/>
                <a:gd name="T15" fmla="*/ 23 h 25"/>
                <a:gd name="T16" fmla="*/ 58 w 61"/>
                <a:gd name="T17" fmla="*/ 25 h 25"/>
                <a:gd name="T18" fmla="*/ 5 w 61"/>
                <a:gd name="T19" fmla="*/ 20 h 25"/>
                <a:gd name="T20" fmla="*/ 56 w 61"/>
                <a:gd name="T21" fmla="*/ 20 h 25"/>
                <a:gd name="T22" fmla="*/ 56 w 61"/>
                <a:gd name="T23" fmla="*/ 5 h 25"/>
                <a:gd name="T24" fmla="*/ 5 w 61"/>
                <a:gd name="T25" fmla="*/ 5 h 25"/>
                <a:gd name="T26" fmla="*/ 5 w 61"/>
                <a:gd name="T2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25">
                  <a:moveTo>
                    <a:pt x="58" y="25"/>
                  </a:moveTo>
                  <a:cubicBezTo>
                    <a:pt x="2" y="25"/>
                    <a:pt x="2" y="25"/>
                    <a:pt x="2" y="25"/>
                  </a:cubicBezTo>
                  <a:cubicBezTo>
                    <a:pt x="1" y="25"/>
                    <a:pt x="0" y="24"/>
                    <a:pt x="0" y="23"/>
                  </a:cubicBezTo>
                  <a:cubicBezTo>
                    <a:pt x="0" y="3"/>
                    <a:pt x="0" y="3"/>
                    <a:pt x="0" y="3"/>
                  </a:cubicBezTo>
                  <a:cubicBezTo>
                    <a:pt x="0" y="1"/>
                    <a:pt x="1" y="0"/>
                    <a:pt x="2" y="0"/>
                  </a:cubicBezTo>
                  <a:cubicBezTo>
                    <a:pt x="58" y="0"/>
                    <a:pt x="58" y="0"/>
                    <a:pt x="58" y="0"/>
                  </a:cubicBezTo>
                  <a:cubicBezTo>
                    <a:pt x="60" y="0"/>
                    <a:pt x="61" y="1"/>
                    <a:pt x="61" y="3"/>
                  </a:cubicBezTo>
                  <a:cubicBezTo>
                    <a:pt x="61" y="23"/>
                    <a:pt x="61" y="23"/>
                    <a:pt x="61" y="23"/>
                  </a:cubicBezTo>
                  <a:cubicBezTo>
                    <a:pt x="61" y="24"/>
                    <a:pt x="60" y="25"/>
                    <a:pt x="58" y="25"/>
                  </a:cubicBezTo>
                  <a:close/>
                  <a:moveTo>
                    <a:pt x="5" y="20"/>
                  </a:moveTo>
                  <a:cubicBezTo>
                    <a:pt x="56" y="20"/>
                    <a:pt x="56" y="20"/>
                    <a:pt x="56" y="20"/>
                  </a:cubicBezTo>
                  <a:cubicBezTo>
                    <a:pt x="56" y="5"/>
                    <a:pt x="56" y="5"/>
                    <a:pt x="56" y="5"/>
                  </a:cubicBezTo>
                  <a:cubicBezTo>
                    <a:pt x="5" y="5"/>
                    <a:pt x="5" y="5"/>
                    <a:pt x="5" y="5"/>
                  </a:cubicBezTo>
                  <a:lnTo>
                    <a:pt x="5" y="20"/>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41" name="Freeform 444">
              <a:extLst>
                <a:ext uri="{FF2B5EF4-FFF2-40B4-BE49-F238E27FC236}">
                  <a16:creationId xmlns:a16="http://schemas.microsoft.com/office/drawing/2014/main" id="{97099358-209D-65EB-C5D5-E11D9E4A6FD7}"/>
                </a:ext>
              </a:extLst>
            </p:cNvPr>
            <p:cNvSpPr>
              <a:spLocks/>
            </p:cNvSpPr>
            <p:nvPr/>
          </p:nvSpPr>
          <p:spPr bwMode="auto">
            <a:xfrm>
              <a:off x="-1116023" y="2303474"/>
              <a:ext cx="53976" cy="193676"/>
            </a:xfrm>
            <a:custGeom>
              <a:avLst/>
              <a:gdLst>
                <a:gd name="T0" fmla="*/ 10 w 24"/>
                <a:gd name="T1" fmla="*/ 86 h 86"/>
                <a:gd name="T2" fmla="*/ 8 w 24"/>
                <a:gd name="T3" fmla="*/ 84 h 86"/>
                <a:gd name="T4" fmla="*/ 0 w 24"/>
                <a:gd name="T5" fmla="*/ 41 h 86"/>
                <a:gd name="T6" fmla="*/ 0 w 24"/>
                <a:gd name="T7" fmla="*/ 35 h 86"/>
                <a:gd name="T8" fmla="*/ 7 w 24"/>
                <a:gd name="T9" fmla="*/ 7 h 86"/>
                <a:gd name="T10" fmla="*/ 16 w 24"/>
                <a:gd name="T11" fmla="*/ 1 h 86"/>
                <a:gd name="T12" fmla="*/ 17 w 24"/>
                <a:gd name="T13" fmla="*/ 2 h 86"/>
                <a:gd name="T14" fmla="*/ 23 w 24"/>
                <a:gd name="T15" fmla="*/ 10 h 86"/>
                <a:gd name="T16" fmla="*/ 19 w 24"/>
                <a:gd name="T17" fmla="*/ 36 h 86"/>
                <a:gd name="T18" fmla="*/ 24 w 24"/>
                <a:gd name="T19" fmla="*/ 50 h 86"/>
                <a:gd name="T20" fmla="*/ 22 w 24"/>
                <a:gd name="T21" fmla="*/ 53 h 86"/>
                <a:gd name="T22" fmla="*/ 19 w 24"/>
                <a:gd name="T23" fmla="*/ 52 h 86"/>
                <a:gd name="T24" fmla="*/ 14 w 24"/>
                <a:gd name="T25" fmla="*/ 37 h 86"/>
                <a:gd name="T26" fmla="*/ 14 w 24"/>
                <a:gd name="T27" fmla="*/ 36 h 86"/>
                <a:gd name="T28" fmla="*/ 18 w 24"/>
                <a:gd name="T29" fmla="*/ 10 h 86"/>
                <a:gd name="T30" fmla="*/ 16 w 24"/>
                <a:gd name="T31" fmla="*/ 6 h 86"/>
                <a:gd name="T32" fmla="*/ 15 w 24"/>
                <a:gd name="T33" fmla="*/ 6 h 86"/>
                <a:gd name="T34" fmla="*/ 12 w 24"/>
                <a:gd name="T35" fmla="*/ 8 h 86"/>
                <a:gd name="T36" fmla="*/ 5 w 24"/>
                <a:gd name="T37" fmla="*/ 36 h 86"/>
                <a:gd name="T38" fmla="*/ 5 w 24"/>
                <a:gd name="T39" fmla="*/ 40 h 86"/>
                <a:gd name="T40" fmla="*/ 13 w 24"/>
                <a:gd name="T41" fmla="*/ 83 h 86"/>
                <a:gd name="T42" fmla="*/ 11 w 24"/>
                <a:gd name="T43" fmla="*/ 86 h 86"/>
                <a:gd name="T44" fmla="*/ 10 w 24"/>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86">
                  <a:moveTo>
                    <a:pt x="10" y="86"/>
                  </a:moveTo>
                  <a:cubicBezTo>
                    <a:pt x="9" y="86"/>
                    <a:pt x="8" y="85"/>
                    <a:pt x="8" y="84"/>
                  </a:cubicBezTo>
                  <a:cubicBezTo>
                    <a:pt x="0" y="41"/>
                    <a:pt x="0" y="41"/>
                    <a:pt x="0" y="41"/>
                  </a:cubicBezTo>
                  <a:cubicBezTo>
                    <a:pt x="0" y="39"/>
                    <a:pt x="0" y="37"/>
                    <a:pt x="0" y="35"/>
                  </a:cubicBezTo>
                  <a:cubicBezTo>
                    <a:pt x="7" y="7"/>
                    <a:pt x="7" y="7"/>
                    <a:pt x="7" y="7"/>
                  </a:cubicBezTo>
                  <a:cubicBezTo>
                    <a:pt x="8" y="3"/>
                    <a:pt x="12" y="0"/>
                    <a:pt x="16" y="1"/>
                  </a:cubicBezTo>
                  <a:cubicBezTo>
                    <a:pt x="17" y="2"/>
                    <a:pt x="17" y="2"/>
                    <a:pt x="17" y="2"/>
                  </a:cubicBezTo>
                  <a:cubicBezTo>
                    <a:pt x="21" y="2"/>
                    <a:pt x="24" y="6"/>
                    <a:pt x="23" y="10"/>
                  </a:cubicBezTo>
                  <a:cubicBezTo>
                    <a:pt x="19" y="36"/>
                    <a:pt x="19" y="36"/>
                    <a:pt x="19" y="36"/>
                  </a:cubicBezTo>
                  <a:cubicBezTo>
                    <a:pt x="24" y="50"/>
                    <a:pt x="24" y="50"/>
                    <a:pt x="24" y="50"/>
                  </a:cubicBezTo>
                  <a:cubicBezTo>
                    <a:pt x="24" y="52"/>
                    <a:pt x="23" y="53"/>
                    <a:pt x="22" y="53"/>
                  </a:cubicBezTo>
                  <a:cubicBezTo>
                    <a:pt x="21" y="54"/>
                    <a:pt x="19" y="53"/>
                    <a:pt x="19" y="52"/>
                  </a:cubicBezTo>
                  <a:cubicBezTo>
                    <a:pt x="14" y="37"/>
                    <a:pt x="14" y="37"/>
                    <a:pt x="14" y="37"/>
                  </a:cubicBezTo>
                  <a:cubicBezTo>
                    <a:pt x="14" y="37"/>
                    <a:pt x="14" y="37"/>
                    <a:pt x="14" y="36"/>
                  </a:cubicBezTo>
                  <a:cubicBezTo>
                    <a:pt x="18" y="10"/>
                    <a:pt x="18" y="10"/>
                    <a:pt x="18" y="10"/>
                  </a:cubicBezTo>
                  <a:cubicBezTo>
                    <a:pt x="18" y="8"/>
                    <a:pt x="17" y="7"/>
                    <a:pt x="16" y="6"/>
                  </a:cubicBezTo>
                  <a:cubicBezTo>
                    <a:pt x="15" y="6"/>
                    <a:pt x="15" y="6"/>
                    <a:pt x="15" y="6"/>
                  </a:cubicBezTo>
                  <a:cubicBezTo>
                    <a:pt x="13" y="6"/>
                    <a:pt x="12" y="7"/>
                    <a:pt x="12" y="8"/>
                  </a:cubicBezTo>
                  <a:cubicBezTo>
                    <a:pt x="5" y="36"/>
                    <a:pt x="5" y="36"/>
                    <a:pt x="5" y="36"/>
                  </a:cubicBezTo>
                  <a:cubicBezTo>
                    <a:pt x="5" y="38"/>
                    <a:pt x="5" y="39"/>
                    <a:pt x="5" y="40"/>
                  </a:cubicBezTo>
                  <a:cubicBezTo>
                    <a:pt x="13" y="83"/>
                    <a:pt x="13" y="83"/>
                    <a:pt x="13" y="83"/>
                  </a:cubicBezTo>
                  <a:cubicBezTo>
                    <a:pt x="13" y="85"/>
                    <a:pt x="12" y="86"/>
                    <a:pt x="11" y="86"/>
                  </a:cubicBezTo>
                  <a:cubicBezTo>
                    <a:pt x="11" y="86"/>
                    <a:pt x="10" y="86"/>
                    <a:pt x="10" y="86"/>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42" name="Freeform 445">
              <a:extLst>
                <a:ext uri="{FF2B5EF4-FFF2-40B4-BE49-F238E27FC236}">
                  <a16:creationId xmlns:a16="http://schemas.microsoft.com/office/drawing/2014/main" id="{E4F9B79F-AC7D-8745-CEC0-9BC06D277BDD}"/>
                </a:ext>
              </a:extLst>
            </p:cNvPr>
            <p:cNvSpPr>
              <a:spLocks/>
            </p:cNvSpPr>
            <p:nvPr/>
          </p:nvSpPr>
          <p:spPr bwMode="auto">
            <a:xfrm>
              <a:off x="-1076335" y="2239975"/>
              <a:ext cx="66675" cy="257177"/>
            </a:xfrm>
            <a:custGeom>
              <a:avLst/>
              <a:gdLst>
                <a:gd name="T0" fmla="*/ 22 w 29"/>
                <a:gd name="T1" fmla="*/ 114 h 114"/>
                <a:gd name="T2" fmla="*/ 22 w 29"/>
                <a:gd name="T3" fmla="*/ 114 h 114"/>
                <a:gd name="T4" fmla="*/ 20 w 29"/>
                <a:gd name="T5" fmla="*/ 111 h 114"/>
                <a:gd name="T6" fmla="*/ 13 w 29"/>
                <a:gd name="T7" fmla="*/ 13 h 114"/>
                <a:gd name="T8" fmla="*/ 11 w 29"/>
                <a:gd name="T9" fmla="*/ 7 h 114"/>
                <a:gd name="T10" fmla="*/ 9 w 29"/>
                <a:gd name="T11" fmla="*/ 5 h 114"/>
                <a:gd name="T12" fmla="*/ 6 w 29"/>
                <a:gd name="T13" fmla="*/ 7 h 114"/>
                <a:gd name="T14" fmla="*/ 6 w 29"/>
                <a:gd name="T15" fmla="*/ 8 h 114"/>
                <a:gd name="T16" fmla="*/ 5 w 29"/>
                <a:gd name="T17" fmla="*/ 38 h 114"/>
                <a:gd name="T18" fmla="*/ 2 w 29"/>
                <a:gd name="T19" fmla="*/ 40 h 114"/>
                <a:gd name="T20" fmla="*/ 0 w 29"/>
                <a:gd name="T21" fmla="*/ 38 h 114"/>
                <a:gd name="T22" fmla="*/ 1 w 29"/>
                <a:gd name="T23" fmla="*/ 8 h 114"/>
                <a:gd name="T24" fmla="*/ 2 w 29"/>
                <a:gd name="T25" fmla="*/ 5 h 114"/>
                <a:gd name="T26" fmla="*/ 9 w 29"/>
                <a:gd name="T27" fmla="*/ 0 h 114"/>
                <a:gd name="T28" fmla="*/ 16 w 29"/>
                <a:gd name="T29" fmla="*/ 6 h 114"/>
                <a:gd name="T30" fmla="*/ 17 w 29"/>
                <a:gd name="T31" fmla="*/ 12 h 114"/>
                <a:gd name="T32" fmla="*/ 25 w 29"/>
                <a:gd name="T33" fmla="*/ 112 h 114"/>
                <a:gd name="T34" fmla="*/ 22 w 29"/>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114">
                  <a:moveTo>
                    <a:pt x="22" y="114"/>
                  </a:moveTo>
                  <a:cubicBezTo>
                    <a:pt x="22" y="114"/>
                    <a:pt x="22" y="114"/>
                    <a:pt x="22" y="114"/>
                  </a:cubicBezTo>
                  <a:cubicBezTo>
                    <a:pt x="21" y="114"/>
                    <a:pt x="20" y="113"/>
                    <a:pt x="20" y="111"/>
                  </a:cubicBezTo>
                  <a:cubicBezTo>
                    <a:pt x="24" y="78"/>
                    <a:pt x="21" y="45"/>
                    <a:pt x="13" y="13"/>
                  </a:cubicBezTo>
                  <a:cubicBezTo>
                    <a:pt x="11" y="7"/>
                    <a:pt x="11" y="7"/>
                    <a:pt x="11" y="7"/>
                  </a:cubicBezTo>
                  <a:cubicBezTo>
                    <a:pt x="11" y="6"/>
                    <a:pt x="9" y="5"/>
                    <a:pt x="9" y="5"/>
                  </a:cubicBezTo>
                  <a:cubicBezTo>
                    <a:pt x="8" y="5"/>
                    <a:pt x="7" y="5"/>
                    <a:pt x="6" y="7"/>
                  </a:cubicBezTo>
                  <a:cubicBezTo>
                    <a:pt x="6" y="7"/>
                    <a:pt x="6" y="8"/>
                    <a:pt x="6" y="8"/>
                  </a:cubicBezTo>
                  <a:cubicBezTo>
                    <a:pt x="5" y="38"/>
                    <a:pt x="5" y="38"/>
                    <a:pt x="5" y="38"/>
                  </a:cubicBezTo>
                  <a:cubicBezTo>
                    <a:pt x="5" y="39"/>
                    <a:pt x="4" y="40"/>
                    <a:pt x="2" y="40"/>
                  </a:cubicBezTo>
                  <a:cubicBezTo>
                    <a:pt x="1" y="40"/>
                    <a:pt x="0" y="39"/>
                    <a:pt x="0" y="38"/>
                  </a:cubicBezTo>
                  <a:cubicBezTo>
                    <a:pt x="1" y="8"/>
                    <a:pt x="1" y="8"/>
                    <a:pt x="1" y="8"/>
                  </a:cubicBezTo>
                  <a:cubicBezTo>
                    <a:pt x="1" y="7"/>
                    <a:pt x="1" y="6"/>
                    <a:pt x="2" y="5"/>
                  </a:cubicBezTo>
                  <a:cubicBezTo>
                    <a:pt x="3" y="2"/>
                    <a:pt x="6" y="0"/>
                    <a:pt x="9" y="0"/>
                  </a:cubicBezTo>
                  <a:cubicBezTo>
                    <a:pt x="13" y="1"/>
                    <a:pt x="15" y="3"/>
                    <a:pt x="16" y="6"/>
                  </a:cubicBezTo>
                  <a:cubicBezTo>
                    <a:pt x="17" y="12"/>
                    <a:pt x="17" y="12"/>
                    <a:pt x="17" y="12"/>
                  </a:cubicBezTo>
                  <a:cubicBezTo>
                    <a:pt x="26" y="44"/>
                    <a:pt x="29" y="78"/>
                    <a:pt x="25" y="112"/>
                  </a:cubicBezTo>
                  <a:cubicBezTo>
                    <a:pt x="25" y="113"/>
                    <a:pt x="24" y="114"/>
                    <a:pt x="22" y="1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43" name="Freeform 446">
              <a:extLst>
                <a:ext uri="{FF2B5EF4-FFF2-40B4-BE49-F238E27FC236}">
                  <a16:creationId xmlns:a16="http://schemas.microsoft.com/office/drawing/2014/main" id="{76184ED8-613A-38C3-C41B-6A9090A17951}"/>
                </a:ext>
              </a:extLst>
            </p:cNvPr>
            <p:cNvSpPr>
              <a:spLocks/>
            </p:cNvSpPr>
            <p:nvPr/>
          </p:nvSpPr>
          <p:spPr bwMode="auto">
            <a:xfrm>
              <a:off x="-1250961" y="2111388"/>
              <a:ext cx="201615" cy="295277"/>
            </a:xfrm>
            <a:custGeom>
              <a:avLst/>
              <a:gdLst>
                <a:gd name="T0" fmla="*/ 62 w 90"/>
                <a:gd name="T1" fmla="*/ 131 h 131"/>
                <a:gd name="T2" fmla="*/ 14 w 90"/>
                <a:gd name="T3" fmla="*/ 131 h 131"/>
                <a:gd name="T4" fmla="*/ 0 w 90"/>
                <a:gd name="T5" fmla="*/ 118 h 131"/>
                <a:gd name="T6" fmla="*/ 0 w 90"/>
                <a:gd name="T7" fmla="*/ 13 h 131"/>
                <a:gd name="T8" fmla="*/ 14 w 90"/>
                <a:gd name="T9" fmla="*/ 0 h 131"/>
                <a:gd name="T10" fmla="*/ 76 w 90"/>
                <a:gd name="T11" fmla="*/ 0 h 131"/>
                <a:gd name="T12" fmla="*/ 90 w 90"/>
                <a:gd name="T13" fmla="*/ 13 h 131"/>
                <a:gd name="T14" fmla="*/ 90 w 90"/>
                <a:gd name="T15" fmla="*/ 60 h 131"/>
                <a:gd name="T16" fmla="*/ 87 w 90"/>
                <a:gd name="T17" fmla="*/ 62 h 131"/>
                <a:gd name="T18" fmla="*/ 85 w 90"/>
                <a:gd name="T19" fmla="*/ 60 h 131"/>
                <a:gd name="T20" fmla="*/ 85 w 90"/>
                <a:gd name="T21" fmla="*/ 13 h 131"/>
                <a:gd name="T22" fmla="*/ 76 w 90"/>
                <a:gd name="T23" fmla="*/ 5 h 131"/>
                <a:gd name="T24" fmla="*/ 14 w 90"/>
                <a:gd name="T25" fmla="*/ 5 h 131"/>
                <a:gd name="T26" fmla="*/ 5 w 90"/>
                <a:gd name="T27" fmla="*/ 13 h 131"/>
                <a:gd name="T28" fmla="*/ 5 w 90"/>
                <a:gd name="T29" fmla="*/ 118 h 131"/>
                <a:gd name="T30" fmla="*/ 14 w 90"/>
                <a:gd name="T31" fmla="*/ 126 h 131"/>
                <a:gd name="T32" fmla="*/ 62 w 90"/>
                <a:gd name="T33" fmla="*/ 126 h 131"/>
                <a:gd name="T34" fmla="*/ 65 w 90"/>
                <a:gd name="T35" fmla="*/ 129 h 131"/>
                <a:gd name="T36" fmla="*/ 62 w 90"/>
                <a:gd name="T3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31">
                  <a:moveTo>
                    <a:pt x="62" y="131"/>
                  </a:moveTo>
                  <a:cubicBezTo>
                    <a:pt x="14" y="131"/>
                    <a:pt x="14" y="131"/>
                    <a:pt x="14" y="131"/>
                  </a:cubicBezTo>
                  <a:cubicBezTo>
                    <a:pt x="6" y="131"/>
                    <a:pt x="0" y="125"/>
                    <a:pt x="0" y="118"/>
                  </a:cubicBezTo>
                  <a:cubicBezTo>
                    <a:pt x="0" y="13"/>
                    <a:pt x="0" y="13"/>
                    <a:pt x="0" y="13"/>
                  </a:cubicBezTo>
                  <a:cubicBezTo>
                    <a:pt x="0" y="6"/>
                    <a:pt x="6" y="0"/>
                    <a:pt x="14" y="0"/>
                  </a:cubicBezTo>
                  <a:cubicBezTo>
                    <a:pt x="76" y="0"/>
                    <a:pt x="76" y="0"/>
                    <a:pt x="76" y="0"/>
                  </a:cubicBezTo>
                  <a:cubicBezTo>
                    <a:pt x="84" y="0"/>
                    <a:pt x="90" y="6"/>
                    <a:pt x="90" y="13"/>
                  </a:cubicBezTo>
                  <a:cubicBezTo>
                    <a:pt x="90" y="60"/>
                    <a:pt x="90" y="60"/>
                    <a:pt x="90" y="60"/>
                  </a:cubicBezTo>
                  <a:cubicBezTo>
                    <a:pt x="90" y="61"/>
                    <a:pt x="88" y="62"/>
                    <a:pt x="87" y="62"/>
                  </a:cubicBezTo>
                  <a:cubicBezTo>
                    <a:pt x="86" y="62"/>
                    <a:pt x="85" y="61"/>
                    <a:pt x="85" y="60"/>
                  </a:cubicBezTo>
                  <a:cubicBezTo>
                    <a:pt x="85" y="13"/>
                    <a:pt x="85" y="13"/>
                    <a:pt x="85" y="13"/>
                  </a:cubicBezTo>
                  <a:cubicBezTo>
                    <a:pt x="85" y="9"/>
                    <a:pt x="81" y="5"/>
                    <a:pt x="76" y="5"/>
                  </a:cubicBezTo>
                  <a:cubicBezTo>
                    <a:pt x="14" y="5"/>
                    <a:pt x="14" y="5"/>
                    <a:pt x="14" y="5"/>
                  </a:cubicBezTo>
                  <a:cubicBezTo>
                    <a:pt x="9" y="5"/>
                    <a:pt x="5" y="9"/>
                    <a:pt x="5" y="13"/>
                  </a:cubicBezTo>
                  <a:cubicBezTo>
                    <a:pt x="5" y="118"/>
                    <a:pt x="5" y="118"/>
                    <a:pt x="5" y="118"/>
                  </a:cubicBezTo>
                  <a:cubicBezTo>
                    <a:pt x="5" y="123"/>
                    <a:pt x="9" y="126"/>
                    <a:pt x="14" y="126"/>
                  </a:cubicBezTo>
                  <a:cubicBezTo>
                    <a:pt x="62" y="126"/>
                    <a:pt x="62" y="126"/>
                    <a:pt x="62" y="126"/>
                  </a:cubicBezTo>
                  <a:cubicBezTo>
                    <a:pt x="64" y="126"/>
                    <a:pt x="65" y="127"/>
                    <a:pt x="65" y="129"/>
                  </a:cubicBezTo>
                  <a:cubicBezTo>
                    <a:pt x="65" y="130"/>
                    <a:pt x="64" y="131"/>
                    <a:pt x="62" y="1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44" name="Freeform 447">
              <a:extLst>
                <a:ext uri="{FF2B5EF4-FFF2-40B4-BE49-F238E27FC236}">
                  <a16:creationId xmlns:a16="http://schemas.microsoft.com/office/drawing/2014/main" id="{08FED969-9E5C-7F0A-6D6F-60C17B9D7D44}"/>
                </a:ext>
              </a:extLst>
            </p:cNvPr>
            <p:cNvSpPr>
              <a:spLocks noEditPoints="1"/>
            </p:cNvSpPr>
            <p:nvPr/>
          </p:nvSpPr>
          <p:spPr bwMode="auto">
            <a:xfrm>
              <a:off x="-1220798" y="2111389"/>
              <a:ext cx="47625" cy="295277"/>
            </a:xfrm>
            <a:custGeom>
              <a:avLst/>
              <a:gdLst>
                <a:gd name="T0" fmla="*/ 19 w 21"/>
                <a:gd name="T1" fmla="*/ 131 h 131"/>
                <a:gd name="T2" fmla="*/ 2 w 21"/>
                <a:gd name="T3" fmla="*/ 131 h 131"/>
                <a:gd name="T4" fmla="*/ 0 w 21"/>
                <a:gd name="T5" fmla="*/ 129 h 131"/>
                <a:gd name="T6" fmla="*/ 0 w 21"/>
                <a:gd name="T7" fmla="*/ 2 h 131"/>
                <a:gd name="T8" fmla="*/ 2 w 21"/>
                <a:gd name="T9" fmla="*/ 0 h 131"/>
                <a:gd name="T10" fmla="*/ 19 w 21"/>
                <a:gd name="T11" fmla="*/ 0 h 131"/>
                <a:gd name="T12" fmla="*/ 21 w 21"/>
                <a:gd name="T13" fmla="*/ 2 h 131"/>
                <a:gd name="T14" fmla="*/ 21 w 21"/>
                <a:gd name="T15" fmla="*/ 129 h 131"/>
                <a:gd name="T16" fmla="*/ 19 w 21"/>
                <a:gd name="T17" fmla="*/ 131 h 131"/>
                <a:gd name="T18" fmla="*/ 4 w 21"/>
                <a:gd name="T19" fmla="*/ 126 h 131"/>
                <a:gd name="T20" fmla="*/ 16 w 21"/>
                <a:gd name="T21" fmla="*/ 126 h 131"/>
                <a:gd name="T22" fmla="*/ 16 w 21"/>
                <a:gd name="T23" fmla="*/ 5 h 131"/>
                <a:gd name="T24" fmla="*/ 4 w 21"/>
                <a:gd name="T25" fmla="*/ 5 h 131"/>
                <a:gd name="T26" fmla="*/ 4 w 21"/>
                <a:gd name="T27" fmla="*/ 1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31">
                  <a:moveTo>
                    <a:pt x="19" y="131"/>
                  </a:moveTo>
                  <a:cubicBezTo>
                    <a:pt x="2" y="131"/>
                    <a:pt x="2" y="131"/>
                    <a:pt x="2" y="131"/>
                  </a:cubicBezTo>
                  <a:cubicBezTo>
                    <a:pt x="1" y="131"/>
                    <a:pt x="0" y="130"/>
                    <a:pt x="0" y="129"/>
                  </a:cubicBezTo>
                  <a:cubicBezTo>
                    <a:pt x="0" y="2"/>
                    <a:pt x="0" y="2"/>
                    <a:pt x="0" y="2"/>
                  </a:cubicBezTo>
                  <a:cubicBezTo>
                    <a:pt x="0" y="1"/>
                    <a:pt x="1" y="0"/>
                    <a:pt x="2" y="0"/>
                  </a:cubicBezTo>
                  <a:cubicBezTo>
                    <a:pt x="19" y="0"/>
                    <a:pt x="19" y="0"/>
                    <a:pt x="19" y="0"/>
                  </a:cubicBezTo>
                  <a:cubicBezTo>
                    <a:pt x="20" y="0"/>
                    <a:pt x="21" y="1"/>
                    <a:pt x="21" y="2"/>
                  </a:cubicBezTo>
                  <a:cubicBezTo>
                    <a:pt x="21" y="129"/>
                    <a:pt x="21" y="129"/>
                    <a:pt x="21" y="129"/>
                  </a:cubicBezTo>
                  <a:cubicBezTo>
                    <a:pt x="21" y="130"/>
                    <a:pt x="20" y="131"/>
                    <a:pt x="19" y="131"/>
                  </a:cubicBezTo>
                  <a:close/>
                  <a:moveTo>
                    <a:pt x="4" y="126"/>
                  </a:moveTo>
                  <a:cubicBezTo>
                    <a:pt x="16" y="126"/>
                    <a:pt x="16" y="126"/>
                    <a:pt x="16" y="126"/>
                  </a:cubicBezTo>
                  <a:cubicBezTo>
                    <a:pt x="16" y="5"/>
                    <a:pt x="16" y="5"/>
                    <a:pt x="16" y="5"/>
                  </a:cubicBezTo>
                  <a:cubicBezTo>
                    <a:pt x="4" y="5"/>
                    <a:pt x="4" y="5"/>
                    <a:pt x="4" y="5"/>
                  </a:cubicBezTo>
                  <a:lnTo>
                    <a:pt x="4" y="126"/>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45" name="Freeform 448">
              <a:extLst>
                <a:ext uri="{FF2B5EF4-FFF2-40B4-BE49-F238E27FC236}">
                  <a16:creationId xmlns:a16="http://schemas.microsoft.com/office/drawing/2014/main" id="{C5A3F75F-7931-90EA-C7FE-2225F9939DB7}"/>
                </a:ext>
              </a:extLst>
            </p:cNvPr>
            <p:cNvSpPr>
              <a:spLocks noEditPoints="1"/>
            </p:cNvSpPr>
            <p:nvPr/>
          </p:nvSpPr>
          <p:spPr bwMode="auto">
            <a:xfrm>
              <a:off x="-1120784" y="2171713"/>
              <a:ext cx="42863" cy="42863"/>
            </a:xfrm>
            <a:custGeom>
              <a:avLst/>
              <a:gdLst>
                <a:gd name="T0" fmla="*/ 9 w 19"/>
                <a:gd name="T1" fmla="*/ 19 h 19"/>
                <a:gd name="T2" fmla="*/ 0 w 19"/>
                <a:gd name="T3" fmla="*/ 9 h 19"/>
                <a:gd name="T4" fmla="*/ 9 w 19"/>
                <a:gd name="T5" fmla="*/ 0 h 19"/>
                <a:gd name="T6" fmla="*/ 19 w 19"/>
                <a:gd name="T7" fmla="*/ 9 h 19"/>
                <a:gd name="T8" fmla="*/ 9 w 19"/>
                <a:gd name="T9" fmla="*/ 19 h 19"/>
                <a:gd name="T10" fmla="*/ 9 w 19"/>
                <a:gd name="T11" fmla="*/ 5 h 19"/>
                <a:gd name="T12" fmla="*/ 5 w 19"/>
                <a:gd name="T13" fmla="*/ 9 h 19"/>
                <a:gd name="T14" fmla="*/ 9 w 19"/>
                <a:gd name="T15" fmla="*/ 14 h 19"/>
                <a:gd name="T16" fmla="*/ 14 w 19"/>
                <a:gd name="T17" fmla="*/ 9 h 19"/>
                <a:gd name="T18" fmla="*/ 9 w 19"/>
                <a:gd name="T1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19"/>
                  </a:moveTo>
                  <a:cubicBezTo>
                    <a:pt x="4" y="19"/>
                    <a:pt x="0" y="15"/>
                    <a:pt x="0" y="9"/>
                  </a:cubicBezTo>
                  <a:cubicBezTo>
                    <a:pt x="0" y="4"/>
                    <a:pt x="4" y="0"/>
                    <a:pt x="9" y="0"/>
                  </a:cubicBezTo>
                  <a:cubicBezTo>
                    <a:pt x="14" y="0"/>
                    <a:pt x="19" y="4"/>
                    <a:pt x="19" y="9"/>
                  </a:cubicBezTo>
                  <a:cubicBezTo>
                    <a:pt x="19" y="15"/>
                    <a:pt x="14" y="19"/>
                    <a:pt x="9" y="19"/>
                  </a:cubicBezTo>
                  <a:close/>
                  <a:moveTo>
                    <a:pt x="9" y="5"/>
                  </a:moveTo>
                  <a:cubicBezTo>
                    <a:pt x="7" y="5"/>
                    <a:pt x="5" y="7"/>
                    <a:pt x="5" y="9"/>
                  </a:cubicBezTo>
                  <a:cubicBezTo>
                    <a:pt x="5" y="12"/>
                    <a:pt x="7" y="14"/>
                    <a:pt x="9" y="14"/>
                  </a:cubicBezTo>
                  <a:cubicBezTo>
                    <a:pt x="12" y="14"/>
                    <a:pt x="14" y="12"/>
                    <a:pt x="14" y="9"/>
                  </a:cubicBezTo>
                  <a:cubicBezTo>
                    <a:pt x="14" y="7"/>
                    <a:pt x="12" y="5"/>
                    <a:pt x="9"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46" name="Freeform 449">
              <a:extLst>
                <a:ext uri="{FF2B5EF4-FFF2-40B4-BE49-F238E27FC236}">
                  <a16:creationId xmlns:a16="http://schemas.microsoft.com/office/drawing/2014/main" id="{4368392C-22A2-D04B-9A81-701C79B835EB}"/>
                </a:ext>
              </a:extLst>
            </p:cNvPr>
            <p:cNvSpPr>
              <a:spLocks noEditPoints="1"/>
            </p:cNvSpPr>
            <p:nvPr/>
          </p:nvSpPr>
          <p:spPr bwMode="auto">
            <a:xfrm>
              <a:off x="-1120776" y="2139950"/>
              <a:ext cx="42863" cy="42863"/>
            </a:xfrm>
            <a:custGeom>
              <a:avLst/>
              <a:gdLst>
                <a:gd name="T0" fmla="*/ 9 w 19"/>
                <a:gd name="T1" fmla="*/ 19 h 19"/>
                <a:gd name="T2" fmla="*/ 0 w 19"/>
                <a:gd name="T3" fmla="*/ 9 h 19"/>
                <a:gd name="T4" fmla="*/ 9 w 19"/>
                <a:gd name="T5" fmla="*/ 0 h 19"/>
                <a:gd name="T6" fmla="*/ 19 w 19"/>
                <a:gd name="T7" fmla="*/ 9 h 19"/>
                <a:gd name="T8" fmla="*/ 9 w 19"/>
                <a:gd name="T9" fmla="*/ 19 h 19"/>
                <a:gd name="T10" fmla="*/ 9 w 19"/>
                <a:gd name="T11" fmla="*/ 5 h 19"/>
                <a:gd name="T12" fmla="*/ 5 w 19"/>
                <a:gd name="T13" fmla="*/ 9 h 19"/>
                <a:gd name="T14" fmla="*/ 9 w 19"/>
                <a:gd name="T15" fmla="*/ 14 h 19"/>
                <a:gd name="T16" fmla="*/ 14 w 19"/>
                <a:gd name="T17" fmla="*/ 9 h 19"/>
                <a:gd name="T18" fmla="*/ 9 w 19"/>
                <a:gd name="T1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19"/>
                  </a:moveTo>
                  <a:cubicBezTo>
                    <a:pt x="4" y="19"/>
                    <a:pt x="0" y="15"/>
                    <a:pt x="0" y="9"/>
                  </a:cubicBezTo>
                  <a:cubicBezTo>
                    <a:pt x="0" y="4"/>
                    <a:pt x="4" y="0"/>
                    <a:pt x="9" y="0"/>
                  </a:cubicBezTo>
                  <a:cubicBezTo>
                    <a:pt x="14" y="0"/>
                    <a:pt x="19" y="4"/>
                    <a:pt x="19" y="9"/>
                  </a:cubicBezTo>
                  <a:cubicBezTo>
                    <a:pt x="19" y="15"/>
                    <a:pt x="14" y="19"/>
                    <a:pt x="9" y="19"/>
                  </a:cubicBezTo>
                  <a:close/>
                  <a:moveTo>
                    <a:pt x="9" y="5"/>
                  </a:moveTo>
                  <a:cubicBezTo>
                    <a:pt x="7" y="5"/>
                    <a:pt x="5" y="7"/>
                    <a:pt x="5" y="9"/>
                  </a:cubicBezTo>
                  <a:cubicBezTo>
                    <a:pt x="5" y="12"/>
                    <a:pt x="7" y="14"/>
                    <a:pt x="9" y="14"/>
                  </a:cubicBezTo>
                  <a:cubicBezTo>
                    <a:pt x="12" y="14"/>
                    <a:pt x="14" y="12"/>
                    <a:pt x="14" y="9"/>
                  </a:cubicBezTo>
                  <a:cubicBezTo>
                    <a:pt x="14" y="7"/>
                    <a:pt x="12" y="5"/>
                    <a:pt x="9"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grpSp>
        <p:nvGrpSpPr>
          <p:cNvPr id="447" name="Shape72_20200717_142846">
            <a:extLst>
              <a:ext uri="{FF2B5EF4-FFF2-40B4-BE49-F238E27FC236}">
                <a16:creationId xmlns:a16="http://schemas.microsoft.com/office/drawing/2014/main" id="{B647CA16-619C-0603-F264-00FB24365B29}"/>
              </a:ext>
            </a:extLst>
          </p:cNvPr>
          <p:cNvGrpSpPr>
            <a:grpSpLocks noChangeAspect="1"/>
          </p:cNvGrpSpPr>
          <p:nvPr/>
        </p:nvGrpSpPr>
        <p:grpSpPr>
          <a:xfrm>
            <a:off x="11026765" y="5206332"/>
            <a:ext cx="582915" cy="467767"/>
            <a:chOff x="838184" y="2921002"/>
            <a:chExt cx="385753" cy="309557"/>
          </a:xfrm>
          <a:solidFill>
            <a:schemeClr val="accent1"/>
          </a:solidFill>
        </p:grpSpPr>
        <p:sp>
          <p:nvSpPr>
            <p:cNvPr id="448" name="Freeform 565">
              <a:extLst>
                <a:ext uri="{FF2B5EF4-FFF2-40B4-BE49-F238E27FC236}">
                  <a16:creationId xmlns:a16="http://schemas.microsoft.com/office/drawing/2014/main" id="{7C7C03A4-6C1D-4231-ECA7-8B1E1777E07D}"/>
                </a:ext>
              </a:extLst>
            </p:cNvPr>
            <p:cNvSpPr>
              <a:spLocks/>
            </p:cNvSpPr>
            <p:nvPr/>
          </p:nvSpPr>
          <p:spPr bwMode="auto">
            <a:xfrm>
              <a:off x="838184" y="2921002"/>
              <a:ext cx="336544" cy="203200"/>
            </a:xfrm>
            <a:custGeom>
              <a:avLst/>
              <a:gdLst>
                <a:gd name="T0" fmla="*/ 128 w 149"/>
                <a:gd name="T1" fmla="*/ 90 h 90"/>
                <a:gd name="T2" fmla="*/ 11 w 149"/>
                <a:gd name="T3" fmla="*/ 90 h 90"/>
                <a:gd name="T4" fmla="*/ 0 w 149"/>
                <a:gd name="T5" fmla="*/ 79 h 90"/>
                <a:gd name="T6" fmla="*/ 0 w 149"/>
                <a:gd name="T7" fmla="*/ 11 h 90"/>
                <a:gd name="T8" fmla="*/ 11 w 149"/>
                <a:gd name="T9" fmla="*/ 0 h 90"/>
                <a:gd name="T10" fmla="*/ 138 w 149"/>
                <a:gd name="T11" fmla="*/ 0 h 90"/>
                <a:gd name="T12" fmla="*/ 149 w 149"/>
                <a:gd name="T13" fmla="*/ 11 h 90"/>
                <a:gd name="T14" fmla="*/ 149 w 149"/>
                <a:gd name="T15" fmla="*/ 79 h 90"/>
                <a:gd name="T16" fmla="*/ 149 w 149"/>
                <a:gd name="T17" fmla="*/ 84 h 90"/>
                <a:gd name="T18" fmla="*/ 146 w 149"/>
                <a:gd name="T19" fmla="*/ 85 h 90"/>
                <a:gd name="T20" fmla="*/ 144 w 149"/>
                <a:gd name="T21" fmla="*/ 83 h 90"/>
                <a:gd name="T22" fmla="*/ 144 w 149"/>
                <a:gd name="T23" fmla="*/ 79 h 90"/>
                <a:gd name="T24" fmla="*/ 144 w 149"/>
                <a:gd name="T25" fmla="*/ 11 h 90"/>
                <a:gd name="T26" fmla="*/ 138 w 149"/>
                <a:gd name="T27" fmla="*/ 5 h 90"/>
                <a:gd name="T28" fmla="*/ 11 w 149"/>
                <a:gd name="T29" fmla="*/ 5 h 90"/>
                <a:gd name="T30" fmla="*/ 5 w 149"/>
                <a:gd name="T31" fmla="*/ 11 h 90"/>
                <a:gd name="T32" fmla="*/ 5 w 149"/>
                <a:gd name="T33" fmla="*/ 79 h 90"/>
                <a:gd name="T34" fmla="*/ 11 w 149"/>
                <a:gd name="T35" fmla="*/ 85 h 90"/>
                <a:gd name="T36" fmla="*/ 128 w 149"/>
                <a:gd name="T37" fmla="*/ 85 h 90"/>
                <a:gd name="T38" fmla="*/ 130 w 149"/>
                <a:gd name="T39" fmla="*/ 88 h 90"/>
                <a:gd name="T40" fmla="*/ 128 w 149"/>
                <a:gd name="T4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90">
                  <a:moveTo>
                    <a:pt x="128" y="90"/>
                  </a:moveTo>
                  <a:cubicBezTo>
                    <a:pt x="11" y="90"/>
                    <a:pt x="11" y="90"/>
                    <a:pt x="11" y="90"/>
                  </a:cubicBezTo>
                  <a:cubicBezTo>
                    <a:pt x="5" y="90"/>
                    <a:pt x="0" y="85"/>
                    <a:pt x="0" y="79"/>
                  </a:cubicBezTo>
                  <a:cubicBezTo>
                    <a:pt x="0" y="11"/>
                    <a:pt x="0" y="11"/>
                    <a:pt x="0" y="11"/>
                  </a:cubicBezTo>
                  <a:cubicBezTo>
                    <a:pt x="0" y="5"/>
                    <a:pt x="5" y="0"/>
                    <a:pt x="11" y="0"/>
                  </a:cubicBezTo>
                  <a:cubicBezTo>
                    <a:pt x="138" y="0"/>
                    <a:pt x="138" y="0"/>
                    <a:pt x="138" y="0"/>
                  </a:cubicBezTo>
                  <a:cubicBezTo>
                    <a:pt x="144" y="0"/>
                    <a:pt x="149" y="5"/>
                    <a:pt x="149" y="11"/>
                  </a:cubicBezTo>
                  <a:cubicBezTo>
                    <a:pt x="149" y="79"/>
                    <a:pt x="149" y="79"/>
                    <a:pt x="149" y="79"/>
                  </a:cubicBezTo>
                  <a:cubicBezTo>
                    <a:pt x="149" y="80"/>
                    <a:pt x="149" y="83"/>
                    <a:pt x="149" y="84"/>
                  </a:cubicBezTo>
                  <a:cubicBezTo>
                    <a:pt x="148" y="85"/>
                    <a:pt x="147" y="86"/>
                    <a:pt x="146" y="85"/>
                  </a:cubicBezTo>
                  <a:cubicBezTo>
                    <a:pt x="144" y="85"/>
                    <a:pt x="143" y="84"/>
                    <a:pt x="144" y="83"/>
                  </a:cubicBezTo>
                  <a:cubicBezTo>
                    <a:pt x="144" y="82"/>
                    <a:pt x="144" y="80"/>
                    <a:pt x="144" y="79"/>
                  </a:cubicBezTo>
                  <a:cubicBezTo>
                    <a:pt x="144" y="11"/>
                    <a:pt x="144" y="11"/>
                    <a:pt x="144" y="11"/>
                  </a:cubicBezTo>
                  <a:cubicBezTo>
                    <a:pt x="144" y="7"/>
                    <a:pt x="141" y="5"/>
                    <a:pt x="138" y="5"/>
                  </a:cubicBezTo>
                  <a:cubicBezTo>
                    <a:pt x="11" y="5"/>
                    <a:pt x="11" y="5"/>
                    <a:pt x="11" y="5"/>
                  </a:cubicBezTo>
                  <a:cubicBezTo>
                    <a:pt x="8" y="5"/>
                    <a:pt x="5" y="7"/>
                    <a:pt x="5" y="11"/>
                  </a:cubicBezTo>
                  <a:cubicBezTo>
                    <a:pt x="5" y="79"/>
                    <a:pt x="5" y="79"/>
                    <a:pt x="5" y="79"/>
                  </a:cubicBezTo>
                  <a:cubicBezTo>
                    <a:pt x="5" y="82"/>
                    <a:pt x="8" y="85"/>
                    <a:pt x="11" y="85"/>
                  </a:cubicBezTo>
                  <a:cubicBezTo>
                    <a:pt x="128" y="85"/>
                    <a:pt x="128" y="85"/>
                    <a:pt x="128" y="85"/>
                  </a:cubicBezTo>
                  <a:cubicBezTo>
                    <a:pt x="129" y="85"/>
                    <a:pt x="130" y="86"/>
                    <a:pt x="130" y="88"/>
                  </a:cubicBezTo>
                  <a:cubicBezTo>
                    <a:pt x="130" y="89"/>
                    <a:pt x="129" y="90"/>
                    <a:pt x="128" y="9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49" name="Freeform 566">
              <a:extLst>
                <a:ext uri="{FF2B5EF4-FFF2-40B4-BE49-F238E27FC236}">
                  <a16:creationId xmlns:a16="http://schemas.microsoft.com/office/drawing/2014/main" id="{02F21A7B-7F9C-C507-7A1C-3C5D1CADC0C7}"/>
                </a:ext>
              </a:extLst>
            </p:cNvPr>
            <p:cNvSpPr>
              <a:spLocks noEditPoints="1"/>
            </p:cNvSpPr>
            <p:nvPr/>
          </p:nvSpPr>
          <p:spPr bwMode="auto">
            <a:xfrm>
              <a:off x="895333" y="2974977"/>
              <a:ext cx="55562" cy="50800"/>
            </a:xfrm>
            <a:custGeom>
              <a:avLst/>
              <a:gdLst>
                <a:gd name="T0" fmla="*/ 13 w 25"/>
                <a:gd name="T1" fmla="*/ 23 h 23"/>
                <a:gd name="T2" fmla="*/ 2 w 25"/>
                <a:gd name="T3" fmla="*/ 23 h 23"/>
                <a:gd name="T4" fmla="*/ 0 w 25"/>
                <a:gd name="T5" fmla="*/ 21 h 23"/>
                <a:gd name="T6" fmla="*/ 0 w 25"/>
                <a:gd name="T7" fmla="*/ 2 h 23"/>
                <a:gd name="T8" fmla="*/ 2 w 25"/>
                <a:gd name="T9" fmla="*/ 0 h 23"/>
                <a:gd name="T10" fmla="*/ 13 w 25"/>
                <a:gd name="T11" fmla="*/ 0 h 23"/>
                <a:gd name="T12" fmla="*/ 25 w 25"/>
                <a:gd name="T13" fmla="*/ 12 h 23"/>
                <a:gd name="T14" fmla="*/ 13 w 25"/>
                <a:gd name="T15" fmla="*/ 23 h 23"/>
                <a:gd name="T16" fmla="*/ 5 w 25"/>
                <a:gd name="T17" fmla="*/ 19 h 23"/>
                <a:gd name="T18" fmla="*/ 13 w 25"/>
                <a:gd name="T19" fmla="*/ 19 h 23"/>
                <a:gd name="T20" fmla="*/ 20 w 25"/>
                <a:gd name="T21" fmla="*/ 12 h 23"/>
                <a:gd name="T22" fmla="*/ 13 w 25"/>
                <a:gd name="T23" fmla="*/ 5 h 23"/>
                <a:gd name="T24" fmla="*/ 5 w 25"/>
                <a:gd name="T25" fmla="*/ 5 h 23"/>
                <a:gd name="T26" fmla="*/ 5 w 25"/>
                <a:gd name="T2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3">
                  <a:moveTo>
                    <a:pt x="13" y="23"/>
                  </a:moveTo>
                  <a:cubicBezTo>
                    <a:pt x="2" y="23"/>
                    <a:pt x="2" y="23"/>
                    <a:pt x="2" y="23"/>
                  </a:cubicBezTo>
                  <a:cubicBezTo>
                    <a:pt x="1" y="23"/>
                    <a:pt x="0" y="22"/>
                    <a:pt x="0" y="21"/>
                  </a:cubicBezTo>
                  <a:cubicBezTo>
                    <a:pt x="0" y="2"/>
                    <a:pt x="0" y="2"/>
                    <a:pt x="0" y="2"/>
                  </a:cubicBezTo>
                  <a:cubicBezTo>
                    <a:pt x="0" y="1"/>
                    <a:pt x="1" y="0"/>
                    <a:pt x="2" y="0"/>
                  </a:cubicBezTo>
                  <a:cubicBezTo>
                    <a:pt x="13" y="0"/>
                    <a:pt x="13" y="0"/>
                    <a:pt x="13" y="0"/>
                  </a:cubicBezTo>
                  <a:cubicBezTo>
                    <a:pt x="20" y="0"/>
                    <a:pt x="25" y="5"/>
                    <a:pt x="25" y="12"/>
                  </a:cubicBezTo>
                  <a:cubicBezTo>
                    <a:pt x="25" y="18"/>
                    <a:pt x="20" y="23"/>
                    <a:pt x="13" y="23"/>
                  </a:cubicBezTo>
                  <a:close/>
                  <a:moveTo>
                    <a:pt x="5" y="19"/>
                  </a:moveTo>
                  <a:cubicBezTo>
                    <a:pt x="13" y="19"/>
                    <a:pt x="13" y="19"/>
                    <a:pt x="13" y="19"/>
                  </a:cubicBezTo>
                  <a:cubicBezTo>
                    <a:pt x="17" y="19"/>
                    <a:pt x="20" y="15"/>
                    <a:pt x="20" y="12"/>
                  </a:cubicBezTo>
                  <a:cubicBezTo>
                    <a:pt x="20" y="8"/>
                    <a:pt x="17" y="5"/>
                    <a:pt x="13" y="5"/>
                  </a:cubicBezTo>
                  <a:cubicBezTo>
                    <a:pt x="5" y="5"/>
                    <a:pt x="5" y="5"/>
                    <a:pt x="5" y="5"/>
                  </a:cubicBezTo>
                  <a:lnTo>
                    <a:pt x="5" y="19"/>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50" name="Freeform 567">
              <a:extLst>
                <a:ext uri="{FF2B5EF4-FFF2-40B4-BE49-F238E27FC236}">
                  <a16:creationId xmlns:a16="http://schemas.microsoft.com/office/drawing/2014/main" id="{25A50EB6-6D99-E282-67BE-FFE96DC28A0B}"/>
                </a:ext>
              </a:extLst>
            </p:cNvPr>
            <p:cNvSpPr>
              <a:spLocks noEditPoints="1"/>
            </p:cNvSpPr>
            <p:nvPr/>
          </p:nvSpPr>
          <p:spPr bwMode="auto">
            <a:xfrm>
              <a:off x="895333" y="3017840"/>
              <a:ext cx="55562" cy="52388"/>
            </a:xfrm>
            <a:custGeom>
              <a:avLst/>
              <a:gdLst>
                <a:gd name="T0" fmla="*/ 13 w 25"/>
                <a:gd name="T1" fmla="*/ 23 h 23"/>
                <a:gd name="T2" fmla="*/ 2 w 25"/>
                <a:gd name="T3" fmla="*/ 23 h 23"/>
                <a:gd name="T4" fmla="*/ 0 w 25"/>
                <a:gd name="T5" fmla="*/ 21 h 23"/>
                <a:gd name="T6" fmla="*/ 0 w 25"/>
                <a:gd name="T7" fmla="*/ 2 h 23"/>
                <a:gd name="T8" fmla="*/ 2 w 25"/>
                <a:gd name="T9" fmla="*/ 0 h 23"/>
                <a:gd name="T10" fmla="*/ 13 w 25"/>
                <a:gd name="T11" fmla="*/ 0 h 23"/>
                <a:gd name="T12" fmla="*/ 25 w 25"/>
                <a:gd name="T13" fmla="*/ 11 h 23"/>
                <a:gd name="T14" fmla="*/ 13 w 25"/>
                <a:gd name="T15" fmla="*/ 23 h 23"/>
                <a:gd name="T16" fmla="*/ 5 w 25"/>
                <a:gd name="T17" fmla="*/ 18 h 23"/>
                <a:gd name="T18" fmla="*/ 13 w 25"/>
                <a:gd name="T19" fmla="*/ 18 h 23"/>
                <a:gd name="T20" fmla="*/ 20 w 25"/>
                <a:gd name="T21" fmla="*/ 11 h 23"/>
                <a:gd name="T22" fmla="*/ 13 w 25"/>
                <a:gd name="T23" fmla="*/ 4 h 23"/>
                <a:gd name="T24" fmla="*/ 5 w 25"/>
                <a:gd name="T25" fmla="*/ 4 h 23"/>
                <a:gd name="T26" fmla="*/ 5 w 25"/>
                <a:gd name="T2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3">
                  <a:moveTo>
                    <a:pt x="13" y="23"/>
                  </a:moveTo>
                  <a:cubicBezTo>
                    <a:pt x="2" y="23"/>
                    <a:pt x="2" y="23"/>
                    <a:pt x="2" y="23"/>
                  </a:cubicBezTo>
                  <a:cubicBezTo>
                    <a:pt x="1" y="23"/>
                    <a:pt x="0" y="22"/>
                    <a:pt x="0" y="21"/>
                  </a:cubicBezTo>
                  <a:cubicBezTo>
                    <a:pt x="0" y="2"/>
                    <a:pt x="0" y="2"/>
                    <a:pt x="0" y="2"/>
                  </a:cubicBezTo>
                  <a:cubicBezTo>
                    <a:pt x="0" y="1"/>
                    <a:pt x="1" y="0"/>
                    <a:pt x="2" y="0"/>
                  </a:cubicBezTo>
                  <a:cubicBezTo>
                    <a:pt x="13" y="0"/>
                    <a:pt x="13" y="0"/>
                    <a:pt x="13" y="0"/>
                  </a:cubicBezTo>
                  <a:cubicBezTo>
                    <a:pt x="20" y="0"/>
                    <a:pt x="25" y="5"/>
                    <a:pt x="25" y="11"/>
                  </a:cubicBezTo>
                  <a:cubicBezTo>
                    <a:pt x="25" y="18"/>
                    <a:pt x="20" y="23"/>
                    <a:pt x="13" y="23"/>
                  </a:cubicBezTo>
                  <a:close/>
                  <a:moveTo>
                    <a:pt x="5" y="18"/>
                  </a:moveTo>
                  <a:cubicBezTo>
                    <a:pt x="13" y="18"/>
                    <a:pt x="13" y="18"/>
                    <a:pt x="13" y="18"/>
                  </a:cubicBezTo>
                  <a:cubicBezTo>
                    <a:pt x="17" y="18"/>
                    <a:pt x="20" y="15"/>
                    <a:pt x="20" y="11"/>
                  </a:cubicBezTo>
                  <a:cubicBezTo>
                    <a:pt x="20" y="8"/>
                    <a:pt x="17" y="4"/>
                    <a:pt x="13" y="4"/>
                  </a:cubicBezTo>
                  <a:cubicBezTo>
                    <a:pt x="5" y="4"/>
                    <a:pt x="5" y="4"/>
                    <a:pt x="5" y="4"/>
                  </a:cubicBezTo>
                  <a:lnTo>
                    <a:pt x="5" y="18"/>
                  </a:ln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51" name="Freeform 568">
              <a:extLst>
                <a:ext uri="{FF2B5EF4-FFF2-40B4-BE49-F238E27FC236}">
                  <a16:creationId xmlns:a16="http://schemas.microsoft.com/office/drawing/2014/main" id="{7FDCFB44-C6C1-601D-9365-2CFA972453A4}"/>
                </a:ext>
              </a:extLst>
            </p:cNvPr>
            <p:cNvSpPr>
              <a:spLocks/>
            </p:cNvSpPr>
            <p:nvPr/>
          </p:nvSpPr>
          <p:spPr bwMode="auto">
            <a:xfrm>
              <a:off x="973120" y="2974977"/>
              <a:ext cx="61912" cy="95250"/>
            </a:xfrm>
            <a:custGeom>
              <a:avLst/>
              <a:gdLst>
                <a:gd name="T0" fmla="*/ 14 w 27"/>
                <a:gd name="T1" fmla="*/ 42 h 42"/>
                <a:gd name="T2" fmla="*/ 0 w 27"/>
                <a:gd name="T3" fmla="*/ 29 h 42"/>
                <a:gd name="T4" fmla="*/ 0 w 27"/>
                <a:gd name="T5" fmla="*/ 2 h 42"/>
                <a:gd name="T6" fmla="*/ 3 w 27"/>
                <a:gd name="T7" fmla="*/ 0 h 42"/>
                <a:gd name="T8" fmla="*/ 5 w 27"/>
                <a:gd name="T9" fmla="*/ 2 h 42"/>
                <a:gd name="T10" fmla="*/ 5 w 27"/>
                <a:gd name="T11" fmla="*/ 29 h 42"/>
                <a:gd name="T12" fmla="*/ 14 w 27"/>
                <a:gd name="T13" fmla="*/ 37 h 42"/>
                <a:gd name="T14" fmla="*/ 22 w 27"/>
                <a:gd name="T15" fmla="*/ 29 h 42"/>
                <a:gd name="T16" fmla="*/ 22 w 27"/>
                <a:gd name="T17" fmla="*/ 2 h 42"/>
                <a:gd name="T18" fmla="*/ 25 w 27"/>
                <a:gd name="T19" fmla="*/ 0 h 42"/>
                <a:gd name="T20" fmla="*/ 27 w 27"/>
                <a:gd name="T21" fmla="*/ 2 h 42"/>
                <a:gd name="T22" fmla="*/ 27 w 27"/>
                <a:gd name="T23" fmla="*/ 29 h 42"/>
                <a:gd name="T24" fmla="*/ 14 w 2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2">
                  <a:moveTo>
                    <a:pt x="14" y="42"/>
                  </a:moveTo>
                  <a:cubicBezTo>
                    <a:pt x="6" y="42"/>
                    <a:pt x="0" y="36"/>
                    <a:pt x="0" y="29"/>
                  </a:cubicBezTo>
                  <a:cubicBezTo>
                    <a:pt x="0" y="2"/>
                    <a:pt x="0" y="2"/>
                    <a:pt x="0" y="2"/>
                  </a:cubicBezTo>
                  <a:cubicBezTo>
                    <a:pt x="0" y="1"/>
                    <a:pt x="1" y="0"/>
                    <a:pt x="3" y="0"/>
                  </a:cubicBezTo>
                  <a:cubicBezTo>
                    <a:pt x="4" y="0"/>
                    <a:pt x="5" y="1"/>
                    <a:pt x="5" y="2"/>
                  </a:cubicBezTo>
                  <a:cubicBezTo>
                    <a:pt x="5" y="29"/>
                    <a:pt x="5" y="29"/>
                    <a:pt x="5" y="29"/>
                  </a:cubicBezTo>
                  <a:cubicBezTo>
                    <a:pt x="5" y="34"/>
                    <a:pt x="9" y="37"/>
                    <a:pt x="14" y="37"/>
                  </a:cubicBezTo>
                  <a:cubicBezTo>
                    <a:pt x="18" y="37"/>
                    <a:pt x="22" y="34"/>
                    <a:pt x="22" y="29"/>
                  </a:cubicBezTo>
                  <a:cubicBezTo>
                    <a:pt x="22" y="2"/>
                    <a:pt x="22" y="2"/>
                    <a:pt x="22" y="2"/>
                  </a:cubicBezTo>
                  <a:cubicBezTo>
                    <a:pt x="22" y="1"/>
                    <a:pt x="23" y="0"/>
                    <a:pt x="25" y="0"/>
                  </a:cubicBezTo>
                  <a:cubicBezTo>
                    <a:pt x="26" y="0"/>
                    <a:pt x="27" y="1"/>
                    <a:pt x="27" y="2"/>
                  </a:cubicBezTo>
                  <a:cubicBezTo>
                    <a:pt x="27" y="29"/>
                    <a:pt x="27" y="29"/>
                    <a:pt x="27" y="29"/>
                  </a:cubicBezTo>
                  <a:cubicBezTo>
                    <a:pt x="27" y="36"/>
                    <a:pt x="21" y="42"/>
                    <a:pt x="14"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52" name="Freeform 569">
              <a:extLst>
                <a:ext uri="{FF2B5EF4-FFF2-40B4-BE49-F238E27FC236}">
                  <a16:creationId xmlns:a16="http://schemas.microsoft.com/office/drawing/2014/main" id="{E7241F1B-EE72-3A81-5BE4-8613C802F49F}"/>
                </a:ext>
              </a:extLst>
            </p:cNvPr>
            <p:cNvSpPr>
              <a:spLocks/>
            </p:cNvSpPr>
            <p:nvPr/>
          </p:nvSpPr>
          <p:spPr bwMode="auto">
            <a:xfrm>
              <a:off x="1050905" y="2971805"/>
              <a:ext cx="69849" cy="63500"/>
            </a:xfrm>
            <a:custGeom>
              <a:avLst/>
              <a:gdLst>
                <a:gd name="T0" fmla="*/ 15 w 31"/>
                <a:gd name="T1" fmla="*/ 28 h 28"/>
                <a:gd name="T2" fmla="*/ 13 w 31"/>
                <a:gd name="T3" fmla="*/ 27 h 28"/>
                <a:gd name="T4" fmla="*/ 1 w 31"/>
                <a:gd name="T5" fmla="*/ 4 h 28"/>
                <a:gd name="T6" fmla="*/ 2 w 31"/>
                <a:gd name="T7" fmla="*/ 1 h 28"/>
                <a:gd name="T8" fmla="*/ 5 w 31"/>
                <a:gd name="T9" fmla="*/ 2 h 28"/>
                <a:gd name="T10" fmla="*/ 15 w 31"/>
                <a:gd name="T11" fmla="*/ 21 h 28"/>
                <a:gd name="T12" fmla="*/ 26 w 31"/>
                <a:gd name="T13" fmla="*/ 2 h 28"/>
                <a:gd name="T14" fmla="*/ 29 w 31"/>
                <a:gd name="T15" fmla="*/ 1 h 28"/>
                <a:gd name="T16" fmla="*/ 30 w 31"/>
                <a:gd name="T17" fmla="*/ 4 h 28"/>
                <a:gd name="T18" fmla="*/ 18 w 31"/>
                <a:gd name="T19" fmla="*/ 27 h 28"/>
                <a:gd name="T20" fmla="*/ 15 w 31"/>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8">
                  <a:moveTo>
                    <a:pt x="15" y="28"/>
                  </a:moveTo>
                  <a:cubicBezTo>
                    <a:pt x="15" y="28"/>
                    <a:pt x="14" y="28"/>
                    <a:pt x="13" y="27"/>
                  </a:cubicBezTo>
                  <a:cubicBezTo>
                    <a:pt x="1" y="4"/>
                    <a:pt x="1" y="4"/>
                    <a:pt x="1" y="4"/>
                  </a:cubicBezTo>
                  <a:cubicBezTo>
                    <a:pt x="0" y="3"/>
                    <a:pt x="1" y="2"/>
                    <a:pt x="2" y="1"/>
                  </a:cubicBezTo>
                  <a:cubicBezTo>
                    <a:pt x="3" y="0"/>
                    <a:pt x="5" y="1"/>
                    <a:pt x="5" y="2"/>
                  </a:cubicBezTo>
                  <a:cubicBezTo>
                    <a:pt x="15" y="21"/>
                    <a:pt x="15" y="21"/>
                    <a:pt x="15" y="21"/>
                  </a:cubicBezTo>
                  <a:cubicBezTo>
                    <a:pt x="26" y="2"/>
                    <a:pt x="26" y="2"/>
                    <a:pt x="26" y="2"/>
                  </a:cubicBezTo>
                  <a:cubicBezTo>
                    <a:pt x="26" y="1"/>
                    <a:pt x="28" y="0"/>
                    <a:pt x="29" y="1"/>
                  </a:cubicBezTo>
                  <a:cubicBezTo>
                    <a:pt x="30" y="2"/>
                    <a:pt x="31" y="3"/>
                    <a:pt x="30" y="4"/>
                  </a:cubicBezTo>
                  <a:cubicBezTo>
                    <a:pt x="18" y="27"/>
                    <a:pt x="18" y="27"/>
                    <a:pt x="18" y="27"/>
                  </a:cubicBezTo>
                  <a:cubicBezTo>
                    <a:pt x="17" y="28"/>
                    <a:pt x="16" y="28"/>
                    <a:pt x="15"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53" name="Freeform 570">
              <a:extLst>
                <a:ext uri="{FF2B5EF4-FFF2-40B4-BE49-F238E27FC236}">
                  <a16:creationId xmlns:a16="http://schemas.microsoft.com/office/drawing/2014/main" id="{B9EDBF54-9A4E-6512-36A2-375992DDE41A}"/>
                </a:ext>
              </a:extLst>
            </p:cNvPr>
            <p:cNvSpPr>
              <a:spLocks/>
            </p:cNvSpPr>
            <p:nvPr/>
          </p:nvSpPr>
          <p:spPr bwMode="auto">
            <a:xfrm>
              <a:off x="1079479" y="3024189"/>
              <a:ext cx="11113" cy="46038"/>
            </a:xfrm>
            <a:custGeom>
              <a:avLst/>
              <a:gdLst>
                <a:gd name="T0" fmla="*/ 2 w 5"/>
                <a:gd name="T1" fmla="*/ 20 h 20"/>
                <a:gd name="T2" fmla="*/ 0 w 5"/>
                <a:gd name="T3" fmla="*/ 18 h 20"/>
                <a:gd name="T4" fmla="*/ 0 w 5"/>
                <a:gd name="T5" fmla="*/ 3 h 20"/>
                <a:gd name="T6" fmla="*/ 2 w 5"/>
                <a:gd name="T7" fmla="*/ 0 h 20"/>
                <a:gd name="T8" fmla="*/ 5 w 5"/>
                <a:gd name="T9" fmla="*/ 3 h 20"/>
                <a:gd name="T10" fmla="*/ 5 w 5"/>
                <a:gd name="T11" fmla="*/ 18 h 20"/>
                <a:gd name="T12" fmla="*/ 2 w 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 h="20">
                  <a:moveTo>
                    <a:pt x="2" y="20"/>
                  </a:moveTo>
                  <a:cubicBezTo>
                    <a:pt x="1" y="20"/>
                    <a:pt x="0" y="19"/>
                    <a:pt x="0" y="18"/>
                  </a:cubicBezTo>
                  <a:cubicBezTo>
                    <a:pt x="0" y="3"/>
                    <a:pt x="0" y="3"/>
                    <a:pt x="0" y="3"/>
                  </a:cubicBezTo>
                  <a:cubicBezTo>
                    <a:pt x="0" y="1"/>
                    <a:pt x="1" y="0"/>
                    <a:pt x="2" y="0"/>
                  </a:cubicBezTo>
                  <a:cubicBezTo>
                    <a:pt x="4" y="0"/>
                    <a:pt x="5" y="1"/>
                    <a:pt x="5" y="3"/>
                  </a:cubicBezTo>
                  <a:cubicBezTo>
                    <a:pt x="5" y="18"/>
                    <a:pt x="5" y="18"/>
                    <a:pt x="5" y="18"/>
                  </a:cubicBezTo>
                  <a:cubicBezTo>
                    <a:pt x="5" y="19"/>
                    <a:pt x="4" y="20"/>
                    <a:pt x="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54" name="Freeform 571">
              <a:extLst>
                <a:ext uri="{FF2B5EF4-FFF2-40B4-BE49-F238E27FC236}">
                  <a16:creationId xmlns:a16="http://schemas.microsoft.com/office/drawing/2014/main" id="{4954238C-F526-B2AB-FD3F-EA0D063750A3}"/>
                </a:ext>
              </a:extLst>
            </p:cNvPr>
            <p:cNvSpPr>
              <a:spLocks noEditPoints="1"/>
            </p:cNvSpPr>
            <p:nvPr/>
          </p:nvSpPr>
          <p:spPr bwMode="auto">
            <a:xfrm>
              <a:off x="1122339" y="3057521"/>
              <a:ext cx="101598" cy="173038"/>
            </a:xfrm>
            <a:custGeom>
              <a:avLst/>
              <a:gdLst>
                <a:gd name="T0" fmla="*/ 22 w 45"/>
                <a:gd name="T1" fmla="*/ 76 h 76"/>
                <a:gd name="T2" fmla="*/ 21 w 45"/>
                <a:gd name="T3" fmla="*/ 76 h 76"/>
                <a:gd name="T4" fmla="*/ 20 w 45"/>
                <a:gd name="T5" fmla="*/ 74 h 76"/>
                <a:gd name="T6" fmla="*/ 15 w 45"/>
                <a:gd name="T7" fmla="*/ 60 h 76"/>
                <a:gd name="T8" fmla="*/ 4 w 45"/>
                <a:gd name="T9" fmla="*/ 66 h 76"/>
                <a:gd name="T10" fmla="*/ 2 w 45"/>
                <a:gd name="T11" fmla="*/ 65 h 76"/>
                <a:gd name="T12" fmla="*/ 0 w 45"/>
                <a:gd name="T13" fmla="*/ 63 h 76"/>
                <a:gd name="T14" fmla="*/ 0 w 45"/>
                <a:gd name="T15" fmla="*/ 3 h 76"/>
                <a:gd name="T16" fmla="*/ 2 w 45"/>
                <a:gd name="T17" fmla="*/ 1 h 76"/>
                <a:gd name="T18" fmla="*/ 5 w 45"/>
                <a:gd name="T19" fmla="*/ 1 h 76"/>
                <a:gd name="T20" fmla="*/ 44 w 45"/>
                <a:gd name="T21" fmla="*/ 49 h 76"/>
                <a:gd name="T22" fmla="*/ 45 w 45"/>
                <a:gd name="T23" fmla="*/ 51 h 76"/>
                <a:gd name="T24" fmla="*/ 43 w 45"/>
                <a:gd name="T25" fmla="*/ 53 h 76"/>
                <a:gd name="T26" fmla="*/ 30 w 45"/>
                <a:gd name="T27" fmla="*/ 55 h 76"/>
                <a:gd name="T28" fmla="*/ 35 w 45"/>
                <a:gd name="T29" fmla="*/ 68 h 76"/>
                <a:gd name="T30" fmla="*/ 33 w 45"/>
                <a:gd name="T31" fmla="*/ 72 h 76"/>
                <a:gd name="T32" fmla="*/ 23 w 45"/>
                <a:gd name="T33" fmla="*/ 76 h 76"/>
                <a:gd name="T34" fmla="*/ 22 w 45"/>
                <a:gd name="T35" fmla="*/ 76 h 76"/>
                <a:gd name="T36" fmla="*/ 16 w 45"/>
                <a:gd name="T37" fmla="*/ 54 h 76"/>
                <a:gd name="T38" fmla="*/ 17 w 45"/>
                <a:gd name="T39" fmla="*/ 54 h 76"/>
                <a:gd name="T40" fmla="*/ 18 w 45"/>
                <a:gd name="T41" fmla="*/ 56 h 76"/>
                <a:gd name="T42" fmla="*/ 24 w 45"/>
                <a:gd name="T43" fmla="*/ 70 h 76"/>
                <a:gd name="T44" fmla="*/ 29 w 45"/>
                <a:gd name="T45" fmla="*/ 68 h 76"/>
                <a:gd name="T46" fmla="*/ 24 w 45"/>
                <a:gd name="T47" fmla="*/ 54 h 76"/>
                <a:gd name="T48" fmla="*/ 24 w 45"/>
                <a:gd name="T49" fmla="*/ 52 h 76"/>
                <a:gd name="T50" fmla="*/ 26 w 45"/>
                <a:gd name="T51" fmla="*/ 51 h 76"/>
                <a:gd name="T52" fmla="*/ 38 w 45"/>
                <a:gd name="T53" fmla="*/ 49 h 76"/>
                <a:gd name="T54" fmla="*/ 5 w 45"/>
                <a:gd name="T55" fmla="*/ 10 h 76"/>
                <a:gd name="T56" fmla="*/ 5 w 45"/>
                <a:gd name="T57" fmla="*/ 59 h 76"/>
                <a:gd name="T58" fmla="*/ 15 w 45"/>
                <a:gd name="T59" fmla="*/ 54 h 76"/>
                <a:gd name="T60" fmla="*/ 16 w 45"/>
                <a:gd name="T6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76">
                  <a:moveTo>
                    <a:pt x="22" y="76"/>
                  </a:moveTo>
                  <a:cubicBezTo>
                    <a:pt x="22" y="76"/>
                    <a:pt x="21" y="76"/>
                    <a:pt x="21" y="76"/>
                  </a:cubicBezTo>
                  <a:cubicBezTo>
                    <a:pt x="21" y="75"/>
                    <a:pt x="20" y="75"/>
                    <a:pt x="20" y="74"/>
                  </a:cubicBezTo>
                  <a:cubicBezTo>
                    <a:pt x="15" y="60"/>
                    <a:pt x="15" y="60"/>
                    <a:pt x="15" y="60"/>
                  </a:cubicBezTo>
                  <a:cubicBezTo>
                    <a:pt x="4" y="66"/>
                    <a:pt x="4" y="66"/>
                    <a:pt x="4" y="66"/>
                  </a:cubicBezTo>
                  <a:cubicBezTo>
                    <a:pt x="3" y="66"/>
                    <a:pt x="2" y="66"/>
                    <a:pt x="2" y="65"/>
                  </a:cubicBezTo>
                  <a:cubicBezTo>
                    <a:pt x="1" y="65"/>
                    <a:pt x="0" y="64"/>
                    <a:pt x="0" y="63"/>
                  </a:cubicBezTo>
                  <a:cubicBezTo>
                    <a:pt x="0" y="3"/>
                    <a:pt x="0" y="3"/>
                    <a:pt x="0" y="3"/>
                  </a:cubicBezTo>
                  <a:cubicBezTo>
                    <a:pt x="0" y="2"/>
                    <a:pt x="1" y="1"/>
                    <a:pt x="2" y="1"/>
                  </a:cubicBezTo>
                  <a:cubicBezTo>
                    <a:pt x="3" y="0"/>
                    <a:pt x="4" y="1"/>
                    <a:pt x="5" y="1"/>
                  </a:cubicBezTo>
                  <a:cubicBezTo>
                    <a:pt x="44" y="49"/>
                    <a:pt x="44" y="49"/>
                    <a:pt x="44" y="49"/>
                  </a:cubicBezTo>
                  <a:cubicBezTo>
                    <a:pt x="45" y="49"/>
                    <a:pt x="45" y="50"/>
                    <a:pt x="45" y="51"/>
                  </a:cubicBezTo>
                  <a:cubicBezTo>
                    <a:pt x="44" y="52"/>
                    <a:pt x="44" y="52"/>
                    <a:pt x="43" y="53"/>
                  </a:cubicBezTo>
                  <a:cubicBezTo>
                    <a:pt x="30" y="55"/>
                    <a:pt x="30" y="55"/>
                    <a:pt x="30" y="55"/>
                  </a:cubicBezTo>
                  <a:cubicBezTo>
                    <a:pt x="35" y="68"/>
                    <a:pt x="35" y="68"/>
                    <a:pt x="35" y="68"/>
                  </a:cubicBezTo>
                  <a:cubicBezTo>
                    <a:pt x="35" y="70"/>
                    <a:pt x="35" y="71"/>
                    <a:pt x="33" y="72"/>
                  </a:cubicBezTo>
                  <a:cubicBezTo>
                    <a:pt x="23" y="76"/>
                    <a:pt x="23" y="76"/>
                    <a:pt x="23" y="76"/>
                  </a:cubicBezTo>
                  <a:cubicBezTo>
                    <a:pt x="23" y="76"/>
                    <a:pt x="22" y="76"/>
                    <a:pt x="22" y="76"/>
                  </a:cubicBezTo>
                  <a:close/>
                  <a:moveTo>
                    <a:pt x="16" y="54"/>
                  </a:moveTo>
                  <a:cubicBezTo>
                    <a:pt x="16" y="54"/>
                    <a:pt x="17" y="54"/>
                    <a:pt x="17" y="54"/>
                  </a:cubicBezTo>
                  <a:cubicBezTo>
                    <a:pt x="18" y="55"/>
                    <a:pt x="18" y="55"/>
                    <a:pt x="18" y="56"/>
                  </a:cubicBezTo>
                  <a:cubicBezTo>
                    <a:pt x="24" y="70"/>
                    <a:pt x="24" y="70"/>
                    <a:pt x="24" y="70"/>
                  </a:cubicBezTo>
                  <a:cubicBezTo>
                    <a:pt x="29" y="68"/>
                    <a:pt x="29" y="68"/>
                    <a:pt x="29" y="68"/>
                  </a:cubicBezTo>
                  <a:cubicBezTo>
                    <a:pt x="24" y="54"/>
                    <a:pt x="24" y="54"/>
                    <a:pt x="24" y="54"/>
                  </a:cubicBezTo>
                  <a:cubicBezTo>
                    <a:pt x="24" y="53"/>
                    <a:pt x="24" y="53"/>
                    <a:pt x="24" y="52"/>
                  </a:cubicBezTo>
                  <a:cubicBezTo>
                    <a:pt x="25" y="51"/>
                    <a:pt x="25" y="51"/>
                    <a:pt x="26" y="51"/>
                  </a:cubicBezTo>
                  <a:cubicBezTo>
                    <a:pt x="38" y="49"/>
                    <a:pt x="38" y="49"/>
                    <a:pt x="38" y="49"/>
                  </a:cubicBezTo>
                  <a:cubicBezTo>
                    <a:pt x="5" y="10"/>
                    <a:pt x="5" y="10"/>
                    <a:pt x="5" y="10"/>
                  </a:cubicBezTo>
                  <a:cubicBezTo>
                    <a:pt x="5" y="59"/>
                    <a:pt x="5" y="59"/>
                    <a:pt x="5" y="59"/>
                  </a:cubicBezTo>
                  <a:cubicBezTo>
                    <a:pt x="15" y="54"/>
                    <a:pt x="15" y="54"/>
                    <a:pt x="15" y="54"/>
                  </a:cubicBezTo>
                  <a:cubicBezTo>
                    <a:pt x="15" y="54"/>
                    <a:pt x="16" y="54"/>
                    <a:pt x="16"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sp>
          <p:nvSpPr>
            <p:cNvPr id="455" name="Freeform 572">
              <a:extLst>
                <a:ext uri="{FF2B5EF4-FFF2-40B4-BE49-F238E27FC236}">
                  <a16:creationId xmlns:a16="http://schemas.microsoft.com/office/drawing/2014/main" id="{539652CC-C639-2C82-0728-253CFCBF4748}"/>
                </a:ext>
              </a:extLst>
            </p:cNvPr>
            <p:cNvSpPr>
              <a:spLocks/>
            </p:cNvSpPr>
            <p:nvPr/>
          </p:nvSpPr>
          <p:spPr bwMode="auto">
            <a:xfrm>
              <a:off x="1122362" y="3092450"/>
              <a:ext cx="11113" cy="31750"/>
            </a:xfrm>
            <a:custGeom>
              <a:avLst/>
              <a:gdLst>
                <a:gd name="T0" fmla="*/ 3 w 5"/>
                <a:gd name="T1" fmla="*/ 14 h 14"/>
                <a:gd name="T2" fmla="*/ 0 w 5"/>
                <a:gd name="T3" fmla="*/ 12 h 14"/>
                <a:gd name="T4" fmla="*/ 0 w 5"/>
                <a:gd name="T5" fmla="*/ 3 h 14"/>
                <a:gd name="T6" fmla="*/ 3 w 5"/>
                <a:gd name="T7" fmla="*/ 0 h 14"/>
                <a:gd name="T8" fmla="*/ 5 w 5"/>
                <a:gd name="T9" fmla="*/ 3 h 14"/>
                <a:gd name="T10" fmla="*/ 5 w 5"/>
                <a:gd name="T11" fmla="*/ 12 h 14"/>
                <a:gd name="T12" fmla="*/ 3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3" y="14"/>
                  </a:moveTo>
                  <a:cubicBezTo>
                    <a:pt x="1" y="14"/>
                    <a:pt x="0" y="13"/>
                    <a:pt x="0" y="12"/>
                  </a:cubicBezTo>
                  <a:cubicBezTo>
                    <a:pt x="0" y="3"/>
                    <a:pt x="0" y="3"/>
                    <a:pt x="0" y="3"/>
                  </a:cubicBezTo>
                  <a:cubicBezTo>
                    <a:pt x="0" y="1"/>
                    <a:pt x="1" y="0"/>
                    <a:pt x="3" y="0"/>
                  </a:cubicBezTo>
                  <a:cubicBezTo>
                    <a:pt x="4" y="0"/>
                    <a:pt x="5" y="1"/>
                    <a:pt x="5" y="3"/>
                  </a:cubicBezTo>
                  <a:cubicBezTo>
                    <a:pt x="5" y="12"/>
                    <a:pt x="5" y="12"/>
                    <a:pt x="5" y="12"/>
                  </a:cubicBezTo>
                  <a:cubicBezTo>
                    <a:pt x="5" y="13"/>
                    <a:pt x="4" y="14"/>
                    <a:pt x="3"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9175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C5DB-A6D0-FC80-E4D3-6A560594ADE7}"/>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B7D2D74A-79D0-0E4B-990B-A22384D69F58}"/>
              </a:ext>
            </a:extLst>
          </p:cNvPr>
          <p:cNvPicPr>
            <a:picLocks noChangeAspect="1"/>
          </p:cNvPicPr>
          <p:nvPr/>
        </p:nvPicPr>
        <p:blipFill>
          <a:blip r:embed="rId6">
            <a:lum bright="70000" contrast="-70000"/>
            <a:extLst>
              <a:ext uri="{28A0092B-C50C-407E-A947-70E740481C1C}">
                <a14:useLocalDpi xmlns:a14="http://schemas.microsoft.com/office/drawing/2010/main"/>
              </a:ext>
            </a:extLst>
          </a:blip>
          <a:stretch>
            <a:fillRect/>
          </a:stretch>
        </p:blipFill>
        <p:spPr>
          <a:xfrm>
            <a:off x="4363267" y="3773862"/>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AF3BC2DB-3C2B-7434-C0C1-C047AA2AC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5" imgH="426" progId="TCLayout.ActiveDocument.1">
                  <p:embed/>
                </p:oleObj>
              </mc:Choice>
              <mc:Fallback>
                <p:oleObj name="think-cell Slide" r:id="rId7" imgW="425" imgH="426" progId="TCLayout.ActiveDocument.1">
                  <p:embed/>
                  <p:pic>
                    <p:nvPicPr>
                      <p:cNvPr id="2" name="think-cell data - do not delete" hidden="1">
                        <a:extLst>
                          <a:ext uri="{FF2B5EF4-FFF2-40B4-BE49-F238E27FC236}">
                            <a16:creationId xmlns:a16="http://schemas.microsoft.com/office/drawing/2014/main" id="{AF3BC2DB-3C2B-7434-C0C1-C047AA2AC0A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FFCB336-F616-186E-A08B-A7EF2703957C}"/>
              </a:ext>
            </a:extLst>
          </p:cNvPr>
          <p:cNvSpPr>
            <a:spLocks noGrp="1"/>
          </p:cNvSpPr>
          <p:nvPr>
            <p:ph type="sldNum" sz="quarter" idx="12"/>
          </p:nvPr>
        </p:nvSpPr>
        <p:spPr/>
        <p:txBody>
          <a:bodyPr/>
          <a:lstStyle/>
          <a:p>
            <a:fld id="{4145DBE5-F440-4DC1-86E2-EA4CF186D269}" type="slidenum">
              <a:rPr lang="en-US" smtClean="0"/>
              <a:pPr/>
              <a:t>11</a:t>
            </a:fld>
            <a:endParaRPr lang="en-US" dirty="0"/>
          </a:p>
        </p:txBody>
      </p:sp>
      <p:sp>
        <p:nvSpPr>
          <p:cNvPr id="4" name="Title 3">
            <a:extLst>
              <a:ext uri="{FF2B5EF4-FFF2-40B4-BE49-F238E27FC236}">
                <a16:creationId xmlns:a16="http://schemas.microsoft.com/office/drawing/2014/main" id="{66AC2401-23E9-6CB3-7DC1-33620E2B73A5}"/>
              </a:ext>
            </a:extLst>
          </p:cNvPr>
          <p:cNvSpPr>
            <a:spLocks noGrp="1"/>
          </p:cNvSpPr>
          <p:nvPr>
            <p:ph type="title"/>
          </p:nvPr>
        </p:nvSpPr>
        <p:spPr/>
        <p:txBody>
          <a:bodyPr vert="horz"/>
          <a:lstStyle/>
          <a:p>
            <a:r>
              <a:rPr lang="en-US" dirty="0"/>
              <a:t>3 Semi circle </a:t>
            </a:r>
          </a:p>
        </p:txBody>
      </p:sp>
      <p:grpSp>
        <p:nvGrpSpPr>
          <p:cNvPr id="5" name="Group 4">
            <a:extLst>
              <a:ext uri="{FF2B5EF4-FFF2-40B4-BE49-F238E27FC236}">
                <a16:creationId xmlns:a16="http://schemas.microsoft.com/office/drawing/2014/main" id="{A4A611C7-806D-229D-C713-7B77A12586CF}"/>
              </a:ext>
            </a:extLst>
          </p:cNvPr>
          <p:cNvGrpSpPr/>
          <p:nvPr/>
        </p:nvGrpSpPr>
        <p:grpSpPr>
          <a:xfrm>
            <a:off x="2676219" y="2776999"/>
            <a:ext cx="6533422" cy="3271087"/>
            <a:chOff x="2676219" y="2776999"/>
            <a:chExt cx="6533422" cy="3271087"/>
          </a:xfrm>
        </p:grpSpPr>
        <p:sp>
          <p:nvSpPr>
            <p:cNvPr id="6" name="Freeform: Shape 5">
              <a:extLst>
                <a:ext uri="{FF2B5EF4-FFF2-40B4-BE49-F238E27FC236}">
                  <a16:creationId xmlns:a16="http://schemas.microsoft.com/office/drawing/2014/main" id="{C88255B4-E3CA-3E78-D7D1-FB5EA6C4B693}"/>
                </a:ext>
              </a:extLst>
            </p:cNvPr>
            <p:cNvSpPr/>
            <p:nvPr/>
          </p:nvSpPr>
          <p:spPr>
            <a:xfrm>
              <a:off x="4219418" y="2776999"/>
              <a:ext cx="3614853" cy="1366981"/>
            </a:xfrm>
            <a:custGeom>
              <a:avLst/>
              <a:gdLst>
                <a:gd name="connsiteX0" fmla="*/ 1690239 w 3614853"/>
                <a:gd name="connsiteY0" fmla="*/ 168 h 1475687"/>
                <a:gd name="connsiteX1" fmla="*/ 3316374 w 3614853"/>
                <a:gd name="connsiteY1" fmla="*/ 410097 h 1475687"/>
                <a:gd name="connsiteX2" fmla="*/ 3503978 w 3614853"/>
                <a:gd name="connsiteY2" fmla="*/ 522020 h 1475687"/>
                <a:gd name="connsiteX3" fmla="*/ 3614853 w 3614853"/>
                <a:gd name="connsiteY3" fmla="*/ 598585 h 1475687"/>
                <a:gd name="connsiteX4" fmla="*/ 3025256 w 3614853"/>
                <a:gd name="connsiteY4" fmla="*/ 1366981 h 1475687"/>
                <a:gd name="connsiteX5" fmla="*/ 2972958 w 3614853"/>
                <a:gd name="connsiteY5" fmla="*/ 1331171 h 1475687"/>
                <a:gd name="connsiteX6" fmla="*/ 2840527 w 3614853"/>
                <a:gd name="connsiteY6" fmla="*/ 1252871 h 1475687"/>
                <a:gd name="connsiteX7" fmla="*/ 1911553 w 3614853"/>
                <a:gd name="connsiteY7" fmla="*/ 975356 h 1475687"/>
                <a:gd name="connsiteX8" fmla="*/ 1831809 w 3614853"/>
                <a:gd name="connsiteY8" fmla="*/ 971287 h 1475687"/>
                <a:gd name="connsiteX9" fmla="*/ 1745953 w 3614853"/>
                <a:gd name="connsiteY9" fmla="*/ 1475687 h 1475687"/>
                <a:gd name="connsiteX10" fmla="*/ 1600391 w 3614853"/>
                <a:gd name="connsiteY10" fmla="*/ 971815 h 1475687"/>
                <a:gd name="connsiteX11" fmla="*/ 1498141 w 3614853"/>
                <a:gd name="connsiteY11" fmla="*/ 978685 h 1475687"/>
                <a:gd name="connsiteX12" fmla="*/ 699210 w 3614853"/>
                <a:gd name="connsiteY12" fmla="*/ 1204863 h 1475687"/>
                <a:gd name="connsiteX13" fmla="*/ 593056 w 3614853"/>
                <a:gd name="connsiteY13" fmla="*/ 1261259 h 1475687"/>
                <a:gd name="connsiteX14" fmla="*/ 0 w 3614853"/>
                <a:gd name="connsiteY14" fmla="*/ 488355 h 1475687"/>
                <a:gd name="connsiteX15" fmla="*/ 72899 w 3614853"/>
                <a:gd name="connsiteY15" fmla="*/ 442830 h 1475687"/>
                <a:gd name="connsiteX16" fmla="*/ 1690239 w 3614853"/>
                <a:gd name="connsiteY16" fmla="*/ 168 h 1475687"/>
                <a:gd name="connsiteX0" fmla="*/ 1690239 w 3614853"/>
                <a:gd name="connsiteY0" fmla="*/ 168 h 1366981"/>
                <a:gd name="connsiteX1" fmla="*/ 3316374 w 3614853"/>
                <a:gd name="connsiteY1" fmla="*/ 410097 h 1366981"/>
                <a:gd name="connsiteX2" fmla="*/ 3503978 w 3614853"/>
                <a:gd name="connsiteY2" fmla="*/ 522020 h 1366981"/>
                <a:gd name="connsiteX3" fmla="*/ 3614853 w 3614853"/>
                <a:gd name="connsiteY3" fmla="*/ 598585 h 1366981"/>
                <a:gd name="connsiteX4" fmla="*/ 3025256 w 3614853"/>
                <a:gd name="connsiteY4" fmla="*/ 1366981 h 1366981"/>
                <a:gd name="connsiteX5" fmla="*/ 2972958 w 3614853"/>
                <a:gd name="connsiteY5" fmla="*/ 1331171 h 1366981"/>
                <a:gd name="connsiteX6" fmla="*/ 2840527 w 3614853"/>
                <a:gd name="connsiteY6" fmla="*/ 1252871 h 1366981"/>
                <a:gd name="connsiteX7" fmla="*/ 1911553 w 3614853"/>
                <a:gd name="connsiteY7" fmla="*/ 975356 h 1366981"/>
                <a:gd name="connsiteX8" fmla="*/ 1831809 w 3614853"/>
                <a:gd name="connsiteY8" fmla="*/ 971287 h 1366981"/>
                <a:gd name="connsiteX9" fmla="*/ 1600391 w 3614853"/>
                <a:gd name="connsiteY9" fmla="*/ 971815 h 1366981"/>
                <a:gd name="connsiteX10" fmla="*/ 1498141 w 3614853"/>
                <a:gd name="connsiteY10" fmla="*/ 978685 h 1366981"/>
                <a:gd name="connsiteX11" fmla="*/ 699210 w 3614853"/>
                <a:gd name="connsiteY11" fmla="*/ 1204863 h 1366981"/>
                <a:gd name="connsiteX12" fmla="*/ 593056 w 3614853"/>
                <a:gd name="connsiteY12" fmla="*/ 1261259 h 1366981"/>
                <a:gd name="connsiteX13" fmla="*/ 0 w 3614853"/>
                <a:gd name="connsiteY13" fmla="*/ 488355 h 1366981"/>
                <a:gd name="connsiteX14" fmla="*/ 72899 w 3614853"/>
                <a:gd name="connsiteY14" fmla="*/ 442830 h 1366981"/>
                <a:gd name="connsiteX15" fmla="*/ 1690239 w 3614853"/>
                <a:gd name="connsiteY15" fmla="*/ 168 h 136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4853" h="1366981">
                  <a:moveTo>
                    <a:pt x="1690239" y="168"/>
                  </a:moveTo>
                  <a:cubicBezTo>
                    <a:pt x="2249909" y="-5480"/>
                    <a:pt x="2811044" y="130970"/>
                    <a:pt x="3316374" y="410097"/>
                  </a:cubicBezTo>
                  <a:cubicBezTo>
                    <a:pt x="3380436" y="445483"/>
                    <a:pt x="3442991" y="482824"/>
                    <a:pt x="3503978" y="522020"/>
                  </a:cubicBezTo>
                  <a:lnTo>
                    <a:pt x="3614853" y="598585"/>
                  </a:lnTo>
                  <a:lnTo>
                    <a:pt x="3025256" y="1366981"/>
                  </a:lnTo>
                  <a:lnTo>
                    <a:pt x="2972958" y="1331171"/>
                  </a:lnTo>
                  <a:cubicBezTo>
                    <a:pt x="2929906" y="1303741"/>
                    <a:pt x="2885748" y="1277618"/>
                    <a:pt x="2840527" y="1252871"/>
                  </a:cubicBezTo>
                  <a:cubicBezTo>
                    <a:pt x="2549660" y="1093695"/>
                    <a:pt x="2232671" y="1001263"/>
                    <a:pt x="1911553" y="975356"/>
                  </a:cubicBezTo>
                  <a:lnTo>
                    <a:pt x="1831809" y="971287"/>
                  </a:lnTo>
                  <a:lnTo>
                    <a:pt x="1600391" y="971815"/>
                  </a:lnTo>
                  <a:lnTo>
                    <a:pt x="1498141" y="978685"/>
                  </a:lnTo>
                  <a:cubicBezTo>
                    <a:pt x="1223324" y="1005318"/>
                    <a:pt x="952398" y="1080757"/>
                    <a:pt x="699210" y="1204863"/>
                  </a:cubicBezTo>
                  <a:lnTo>
                    <a:pt x="593056" y="1261259"/>
                  </a:lnTo>
                  <a:lnTo>
                    <a:pt x="0" y="488355"/>
                  </a:lnTo>
                  <a:lnTo>
                    <a:pt x="72899" y="442830"/>
                  </a:lnTo>
                  <a:cubicBezTo>
                    <a:pt x="572366" y="153563"/>
                    <a:pt x="1130569" y="5816"/>
                    <a:pt x="1690239" y="1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CC480B76-DD52-CA3A-446B-9AADABB44F20}"/>
                </a:ext>
              </a:extLst>
            </p:cNvPr>
            <p:cNvSpPr/>
            <p:nvPr/>
          </p:nvSpPr>
          <p:spPr>
            <a:xfrm>
              <a:off x="2676219" y="3294549"/>
              <a:ext cx="2088130" cy="2753537"/>
            </a:xfrm>
            <a:custGeom>
              <a:avLst/>
              <a:gdLst>
                <a:gd name="connsiteX0" fmla="*/ 1496445 w 2088130"/>
                <a:gd name="connsiteY0" fmla="*/ 0 h 2753537"/>
                <a:gd name="connsiteX1" fmla="*/ 2088130 w 2088130"/>
                <a:gd name="connsiteY1" fmla="*/ 771116 h 2753537"/>
                <a:gd name="connsiteX2" fmla="*/ 1978290 w 2088130"/>
                <a:gd name="connsiteY2" fmla="*/ 839094 h 2753537"/>
                <a:gd name="connsiteX3" fmla="*/ 967964 w 2088130"/>
                <a:gd name="connsiteY3" fmla="*/ 2741698 h 2753537"/>
                <a:gd name="connsiteX4" fmla="*/ 250 w 2088130"/>
                <a:gd name="connsiteY4" fmla="*/ 2753537 h 2753537"/>
                <a:gd name="connsiteX5" fmla="*/ 1430780 w 2088130"/>
                <a:gd name="connsiteY5" fmla="*/ 41007 h 2753537"/>
                <a:gd name="connsiteX6" fmla="*/ 1496445 w 2088130"/>
                <a:gd name="connsiteY6" fmla="*/ 0 h 275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130" h="2753537">
                  <a:moveTo>
                    <a:pt x="1496445" y="0"/>
                  </a:moveTo>
                  <a:lnTo>
                    <a:pt x="2088130" y="771116"/>
                  </a:lnTo>
                  <a:lnTo>
                    <a:pt x="1978290" y="839094"/>
                  </a:lnTo>
                  <a:cubicBezTo>
                    <a:pt x="1340852" y="1263621"/>
                    <a:pt x="958316" y="1977363"/>
                    <a:pt x="967964" y="2741698"/>
                  </a:cubicBezTo>
                  <a:lnTo>
                    <a:pt x="250" y="2753537"/>
                  </a:lnTo>
                  <a:cubicBezTo>
                    <a:pt x="-13366" y="1664636"/>
                    <a:pt x="528004" y="647516"/>
                    <a:pt x="1430780" y="41007"/>
                  </a:cubicBezTo>
                  <a:lnTo>
                    <a:pt x="149644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Shape 7">
              <a:extLst>
                <a:ext uri="{FF2B5EF4-FFF2-40B4-BE49-F238E27FC236}">
                  <a16:creationId xmlns:a16="http://schemas.microsoft.com/office/drawing/2014/main" id="{CDCF54CE-65B5-7CF4-ABCA-609A99089B3F}"/>
                </a:ext>
              </a:extLst>
            </p:cNvPr>
            <p:cNvSpPr/>
            <p:nvPr/>
          </p:nvSpPr>
          <p:spPr>
            <a:xfrm>
              <a:off x="7290010" y="3406798"/>
              <a:ext cx="1919631" cy="2582276"/>
            </a:xfrm>
            <a:custGeom>
              <a:avLst/>
              <a:gdLst>
                <a:gd name="connsiteX0" fmla="*/ 589464 w 1919631"/>
                <a:gd name="connsiteY0" fmla="*/ 0 h 2582276"/>
                <a:gd name="connsiteX1" fmla="*/ 611588 w 1919631"/>
                <a:gd name="connsiteY1" fmla="*/ 15278 h 2582276"/>
                <a:gd name="connsiteX2" fmla="*/ 1919631 w 1919631"/>
                <a:gd name="connsiteY2" fmla="*/ 2574258 h 2582276"/>
                <a:gd name="connsiteX3" fmla="*/ 951876 w 1919631"/>
                <a:gd name="connsiteY3" fmla="*/ 2582276 h 2582276"/>
                <a:gd name="connsiteX4" fmla="*/ 885302 w 1919631"/>
                <a:gd name="connsiteY4" fmla="*/ 2060030 h 2582276"/>
                <a:gd name="connsiteX5" fmla="*/ 815786 w 1919631"/>
                <a:gd name="connsiteY5" fmla="*/ 1838011 h 2582276"/>
                <a:gd name="connsiteX6" fmla="*/ 171636 w 1919631"/>
                <a:gd name="connsiteY6" fmla="*/ 1874735 h 2582276"/>
                <a:gd name="connsiteX7" fmla="*/ 685996 w 1919631"/>
                <a:gd name="connsiteY7" fmla="*/ 1547927 h 2582276"/>
                <a:gd name="connsiteX8" fmla="*/ 569849 w 1919631"/>
                <a:gd name="connsiteY8" fmla="*/ 1351779 h 2582276"/>
                <a:gd name="connsiteX9" fmla="*/ 28168 w 1919631"/>
                <a:gd name="connsiteY9" fmla="*/ 787511 h 2582276"/>
                <a:gd name="connsiteX10" fmla="*/ 0 w 1919631"/>
                <a:gd name="connsiteY10" fmla="*/ 768223 h 2582276"/>
                <a:gd name="connsiteX0" fmla="*/ 589464 w 1919631"/>
                <a:gd name="connsiteY0" fmla="*/ 0 h 2582276"/>
                <a:gd name="connsiteX1" fmla="*/ 611588 w 1919631"/>
                <a:gd name="connsiteY1" fmla="*/ 15278 h 2582276"/>
                <a:gd name="connsiteX2" fmla="*/ 1919631 w 1919631"/>
                <a:gd name="connsiteY2" fmla="*/ 2574258 h 2582276"/>
                <a:gd name="connsiteX3" fmla="*/ 951876 w 1919631"/>
                <a:gd name="connsiteY3" fmla="*/ 2582276 h 2582276"/>
                <a:gd name="connsiteX4" fmla="*/ 885302 w 1919631"/>
                <a:gd name="connsiteY4" fmla="*/ 2060030 h 2582276"/>
                <a:gd name="connsiteX5" fmla="*/ 815786 w 1919631"/>
                <a:gd name="connsiteY5" fmla="*/ 1838011 h 2582276"/>
                <a:gd name="connsiteX6" fmla="*/ 685996 w 1919631"/>
                <a:gd name="connsiteY6" fmla="*/ 1547927 h 2582276"/>
                <a:gd name="connsiteX7" fmla="*/ 569849 w 1919631"/>
                <a:gd name="connsiteY7" fmla="*/ 1351779 h 2582276"/>
                <a:gd name="connsiteX8" fmla="*/ 28168 w 1919631"/>
                <a:gd name="connsiteY8" fmla="*/ 787511 h 2582276"/>
                <a:gd name="connsiteX9" fmla="*/ 0 w 1919631"/>
                <a:gd name="connsiteY9" fmla="*/ 768223 h 2582276"/>
                <a:gd name="connsiteX10" fmla="*/ 589464 w 1919631"/>
                <a:gd name="connsiteY10" fmla="*/ 0 h 258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9631" h="2582276">
                  <a:moveTo>
                    <a:pt x="589464" y="0"/>
                  </a:moveTo>
                  <a:lnTo>
                    <a:pt x="611588" y="15278"/>
                  </a:lnTo>
                  <a:cubicBezTo>
                    <a:pt x="1420701" y="614605"/>
                    <a:pt x="1911025" y="1558250"/>
                    <a:pt x="1919631" y="2574258"/>
                  </a:cubicBezTo>
                  <a:lnTo>
                    <a:pt x="951876" y="2582276"/>
                  </a:lnTo>
                  <a:cubicBezTo>
                    <a:pt x="950352" y="2404010"/>
                    <a:pt x="927559" y="2228931"/>
                    <a:pt x="885302" y="2060030"/>
                  </a:cubicBezTo>
                  <a:lnTo>
                    <a:pt x="815786" y="1838011"/>
                  </a:lnTo>
                  <a:lnTo>
                    <a:pt x="685996" y="1547927"/>
                  </a:lnTo>
                  <a:lnTo>
                    <a:pt x="569849" y="1351779"/>
                  </a:lnTo>
                  <a:cubicBezTo>
                    <a:pt x="424964" y="1136327"/>
                    <a:pt x="242373" y="944873"/>
                    <a:pt x="28168" y="787511"/>
                  </a:cubicBezTo>
                  <a:lnTo>
                    <a:pt x="0" y="768223"/>
                  </a:lnTo>
                  <a:lnTo>
                    <a:pt x="58946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ZenIcon1">
            <a:extLst>
              <a:ext uri="{FF2B5EF4-FFF2-40B4-BE49-F238E27FC236}">
                <a16:creationId xmlns:a16="http://schemas.microsoft.com/office/drawing/2014/main" id="{465D35E9-C126-3EBB-CDF7-A2B1B5558C57}"/>
              </a:ext>
            </a:extLst>
          </p:cNvPr>
          <p:cNvGrpSpPr>
            <a:grpSpLocks noChangeAspect="1"/>
          </p:cNvGrpSpPr>
          <p:nvPr>
            <p:custDataLst>
              <p:tags r:id="rId2"/>
            </p:custDataLst>
          </p:nvPr>
        </p:nvGrpSpPr>
        <p:grpSpPr>
          <a:xfrm>
            <a:off x="8246663" y="4673669"/>
            <a:ext cx="452757" cy="452757"/>
            <a:chOff x="5712408" y="975680"/>
            <a:chExt cx="671729" cy="639391"/>
          </a:xfrm>
        </p:grpSpPr>
        <p:sp>
          <p:nvSpPr>
            <p:cNvPr id="10" name="Freeform 26">
              <a:extLst>
                <a:ext uri="{FF2B5EF4-FFF2-40B4-BE49-F238E27FC236}">
                  <a16:creationId xmlns:a16="http://schemas.microsoft.com/office/drawing/2014/main" id="{3E7D1A91-4A9A-9BB9-A2D2-D9A72370939E}"/>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1" name="Freeform 27">
              <a:extLst>
                <a:ext uri="{FF2B5EF4-FFF2-40B4-BE49-F238E27FC236}">
                  <a16:creationId xmlns:a16="http://schemas.microsoft.com/office/drawing/2014/main" id="{FA9FC62A-C6A6-99C3-9A6C-9D7E551DBCFD}"/>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2" name="Freeform 28">
              <a:extLst>
                <a:ext uri="{FF2B5EF4-FFF2-40B4-BE49-F238E27FC236}">
                  <a16:creationId xmlns:a16="http://schemas.microsoft.com/office/drawing/2014/main" id="{28597198-AF96-5506-255B-EE454F826903}"/>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3" name="Freeform 29">
              <a:extLst>
                <a:ext uri="{FF2B5EF4-FFF2-40B4-BE49-F238E27FC236}">
                  <a16:creationId xmlns:a16="http://schemas.microsoft.com/office/drawing/2014/main" id="{0D4F2DB4-006A-0EF1-4E35-56AF0EC8352D}"/>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4" name="Freeform 30">
              <a:extLst>
                <a:ext uri="{FF2B5EF4-FFF2-40B4-BE49-F238E27FC236}">
                  <a16:creationId xmlns:a16="http://schemas.microsoft.com/office/drawing/2014/main" id="{B81094A8-A358-763A-FECC-063D7F0F01CA}"/>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5" name="Freeform 31">
              <a:extLst>
                <a:ext uri="{FF2B5EF4-FFF2-40B4-BE49-F238E27FC236}">
                  <a16:creationId xmlns:a16="http://schemas.microsoft.com/office/drawing/2014/main" id="{528F52B5-CE84-60A6-5337-5A49F6E31978}"/>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16" name="ZenIcon2">
            <a:extLst>
              <a:ext uri="{FF2B5EF4-FFF2-40B4-BE49-F238E27FC236}">
                <a16:creationId xmlns:a16="http://schemas.microsoft.com/office/drawing/2014/main" id="{A9CC2969-BCF5-8BB9-D5B7-AC18D5E0B90B}"/>
              </a:ext>
            </a:extLst>
          </p:cNvPr>
          <p:cNvSpPr>
            <a:spLocks noChangeAspect="1" noEditPoints="1"/>
          </p:cNvSpPr>
          <p:nvPr>
            <p:custDataLst>
              <p:tags r:id="rId3"/>
            </p:custDataLst>
          </p:nvPr>
        </p:nvSpPr>
        <p:spPr bwMode="auto">
          <a:xfrm>
            <a:off x="3224960" y="4673669"/>
            <a:ext cx="452757" cy="452757"/>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17" name="ZenIcon2">
            <a:extLst>
              <a:ext uri="{FF2B5EF4-FFF2-40B4-BE49-F238E27FC236}">
                <a16:creationId xmlns:a16="http://schemas.microsoft.com/office/drawing/2014/main" id="{444BACE6-B55E-1E6A-381A-CE4A0EE3B443}"/>
              </a:ext>
            </a:extLst>
          </p:cNvPr>
          <p:cNvSpPr>
            <a:spLocks noChangeAspect="1" noEditPoints="1"/>
          </p:cNvSpPr>
          <p:nvPr>
            <p:custDataLst>
              <p:tags r:id="rId4"/>
            </p:custDataLst>
          </p:nvPr>
        </p:nvSpPr>
        <p:spPr bwMode="auto">
          <a:xfrm>
            <a:off x="5713327" y="3039741"/>
            <a:ext cx="452757" cy="452757"/>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18" name="TextBox 17">
            <a:extLst>
              <a:ext uri="{FF2B5EF4-FFF2-40B4-BE49-F238E27FC236}">
                <a16:creationId xmlns:a16="http://schemas.microsoft.com/office/drawing/2014/main" id="{DFC85890-CD34-BB02-FE8C-4C4758A091DC}"/>
              </a:ext>
            </a:extLst>
          </p:cNvPr>
          <p:cNvSpPr txBox="1"/>
          <p:nvPr/>
        </p:nvSpPr>
        <p:spPr>
          <a:xfrm>
            <a:off x="9133769" y="3835344"/>
            <a:ext cx="2101881" cy="1237949"/>
          </a:xfrm>
          <a:prstGeom prst="rect">
            <a:avLst/>
          </a:prstGeom>
          <a:noFill/>
        </p:spPr>
        <p:txBody>
          <a:bodyPr wrap="square" lIns="109710" tIns="54855" rIns="109710" bIns="54855" rtlCol="0">
            <a:spAutoFit/>
          </a:bodyPr>
          <a:lstStyle/>
          <a:p>
            <a:pPr>
              <a:lnSpc>
                <a:spcPct val="110000"/>
              </a:lnSpc>
            </a:pPr>
            <a:r>
              <a:rPr lang="en-US" sz="1800" b="1" dirty="0">
                <a:solidFill>
                  <a:schemeClr val="accent3"/>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19" name="TextBox 18">
            <a:extLst>
              <a:ext uri="{FF2B5EF4-FFF2-40B4-BE49-F238E27FC236}">
                <a16:creationId xmlns:a16="http://schemas.microsoft.com/office/drawing/2014/main" id="{8BDA9C4E-9C97-E314-B81A-201E868F54D6}"/>
              </a:ext>
            </a:extLst>
          </p:cNvPr>
          <p:cNvSpPr txBox="1"/>
          <p:nvPr/>
        </p:nvSpPr>
        <p:spPr>
          <a:xfrm>
            <a:off x="769257" y="3835344"/>
            <a:ext cx="2101881"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1"/>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20" name="TextBox 19">
            <a:extLst>
              <a:ext uri="{FF2B5EF4-FFF2-40B4-BE49-F238E27FC236}">
                <a16:creationId xmlns:a16="http://schemas.microsoft.com/office/drawing/2014/main" id="{5CABAA4D-684E-6015-2322-22E5EDE7AE8D}"/>
              </a:ext>
            </a:extLst>
          </p:cNvPr>
          <p:cNvSpPr txBox="1"/>
          <p:nvPr/>
        </p:nvSpPr>
        <p:spPr>
          <a:xfrm>
            <a:off x="4945337" y="1705837"/>
            <a:ext cx="2291636" cy="939791"/>
          </a:xfrm>
          <a:prstGeom prst="rect">
            <a:avLst/>
          </a:prstGeom>
          <a:noFill/>
        </p:spPr>
        <p:txBody>
          <a:bodyPr wrap="square" lIns="109710" tIns="54855" rIns="109710" bIns="54855" rtlCol="0">
            <a:spAutoFit/>
          </a:bodyPr>
          <a:lstStyle/>
          <a:p>
            <a:pPr algn="ct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grpSp>
        <p:nvGrpSpPr>
          <p:cNvPr id="21" name="Group 20">
            <a:extLst>
              <a:ext uri="{FF2B5EF4-FFF2-40B4-BE49-F238E27FC236}">
                <a16:creationId xmlns:a16="http://schemas.microsoft.com/office/drawing/2014/main" id="{DD70F2A3-BCE2-C919-DC1D-4306FA32A834}"/>
              </a:ext>
            </a:extLst>
          </p:cNvPr>
          <p:cNvGrpSpPr/>
          <p:nvPr/>
        </p:nvGrpSpPr>
        <p:grpSpPr>
          <a:xfrm>
            <a:off x="5101654" y="4614450"/>
            <a:ext cx="1538990" cy="1545630"/>
            <a:chOff x="5326506" y="4614450"/>
            <a:chExt cx="1538990" cy="1545630"/>
          </a:xfrm>
        </p:grpSpPr>
        <p:sp>
          <p:nvSpPr>
            <p:cNvPr id="22" name="Oval 21">
              <a:extLst>
                <a:ext uri="{FF2B5EF4-FFF2-40B4-BE49-F238E27FC236}">
                  <a16:creationId xmlns:a16="http://schemas.microsoft.com/office/drawing/2014/main" id="{3709E98E-C44F-278E-313B-FD4282460E94}"/>
                </a:ext>
              </a:extLst>
            </p:cNvPr>
            <p:cNvSpPr/>
            <p:nvPr/>
          </p:nvSpPr>
          <p:spPr>
            <a:xfrm flipV="1">
              <a:off x="5326506" y="4614450"/>
              <a:ext cx="1538990" cy="1545630"/>
            </a:xfrm>
            <a:prstGeom prst="ellipse">
              <a:avLst/>
            </a:prstGeom>
            <a:solidFill>
              <a:schemeClr val="tx1">
                <a:lumMod val="10000"/>
                <a:lumOff val="9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2C02A42-5B69-642B-FD90-A561A802AE43}"/>
                </a:ext>
              </a:extLst>
            </p:cNvPr>
            <p:cNvSpPr txBox="1">
              <a:spLocks/>
            </p:cNvSpPr>
            <p:nvPr/>
          </p:nvSpPr>
          <p:spPr>
            <a:xfrm>
              <a:off x="5445988" y="5093350"/>
              <a:ext cx="1300026" cy="587830"/>
            </a:xfrm>
            <a:prstGeom prst="rect">
              <a:avLst/>
            </a:prstGeom>
          </p:spPr>
          <p:txBody>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grpSp>
    </p:spTree>
    <p:extLst>
      <p:ext uri="{BB962C8B-B14F-4D97-AF65-F5344CB8AC3E}">
        <p14:creationId xmlns:p14="http://schemas.microsoft.com/office/powerpoint/2010/main" val="2356848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307FE-90C8-A365-33A6-F4FC0EBFB62D}"/>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D781ED8A-400A-9C3D-5847-39EC419314C1}"/>
              </a:ext>
            </a:extLst>
          </p:cNvPr>
          <p:cNvPicPr>
            <a:picLocks noChangeAspect="1"/>
          </p:cNvPicPr>
          <p:nvPr/>
        </p:nvPicPr>
        <p:blipFill>
          <a:blip r:embed="rId7">
            <a:lum bright="70000" contrast="-70000"/>
            <a:extLst>
              <a:ext uri="{28A0092B-C50C-407E-A947-70E740481C1C}">
                <a14:useLocalDpi xmlns:a14="http://schemas.microsoft.com/office/drawing/2010/main"/>
              </a:ext>
            </a:extLst>
          </a:blip>
          <a:stretch>
            <a:fillRect/>
          </a:stretch>
        </p:blipFill>
        <p:spPr>
          <a:xfrm>
            <a:off x="4363267" y="3773862"/>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E74EF559-8048-DA82-128D-D549A933CC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2" name="think-cell data - do not delete" hidden="1">
                        <a:extLst>
                          <a:ext uri="{FF2B5EF4-FFF2-40B4-BE49-F238E27FC236}">
                            <a16:creationId xmlns:a16="http://schemas.microsoft.com/office/drawing/2014/main" id="{E74EF559-8048-DA82-128D-D549A933CC7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1950E86-D1A8-AC32-2C26-8077A7B688FB}"/>
              </a:ext>
            </a:extLst>
          </p:cNvPr>
          <p:cNvSpPr>
            <a:spLocks noGrp="1"/>
          </p:cNvSpPr>
          <p:nvPr>
            <p:ph type="sldNum" sz="quarter" idx="12"/>
          </p:nvPr>
        </p:nvSpPr>
        <p:spPr/>
        <p:txBody>
          <a:bodyPr/>
          <a:lstStyle/>
          <a:p>
            <a:fld id="{4145DBE5-F440-4DC1-86E2-EA4CF186D269}" type="slidenum">
              <a:rPr lang="en-US" smtClean="0"/>
              <a:pPr/>
              <a:t>12</a:t>
            </a:fld>
            <a:endParaRPr lang="en-US" dirty="0"/>
          </a:p>
        </p:txBody>
      </p:sp>
      <p:sp>
        <p:nvSpPr>
          <p:cNvPr id="4" name="Title 3">
            <a:extLst>
              <a:ext uri="{FF2B5EF4-FFF2-40B4-BE49-F238E27FC236}">
                <a16:creationId xmlns:a16="http://schemas.microsoft.com/office/drawing/2014/main" id="{1AA9C409-BE99-C2BE-4B68-002ED972399D}"/>
              </a:ext>
            </a:extLst>
          </p:cNvPr>
          <p:cNvSpPr>
            <a:spLocks noGrp="1"/>
          </p:cNvSpPr>
          <p:nvPr>
            <p:ph type="title"/>
          </p:nvPr>
        </p:nvSpPr>
        <p:spPr/>
        <p:txBody>
          <a:bodyPr vert="horz"/>
          <a:lstStyle/>
          <a:p>
            <a:r>
              <a:rPr lang="en-US" dirty="0"/>
              <a:t>4 Semi circle </a:t>
            </a:r>
          </a:p>
        </p:txBody>
      </p:sp>
      <p:sp>
        <p:nvSpPr>
          <p:cNvPr id="5" name="Freeform: Shape 4">
            <a:extLst>
              <a:ext uri="{FF2B5EF4-FFF2-40B4-BE49-F238E27FC236}">
                <a16:creationId xmlns:a16="http://schemas.microsoft.com/office/drawing/2014/main" id="{68FAD9BD-9A9E-8273-1855-C45741B72B1B}"/>
              </a:ext>
            </a:extLst>
          </p:cNvPr>
          <p:cNvSpPr/>
          <p:nvPr/>
        </p:nvSpPr>
        <p:spPr>
          <a:xfrm>
            <a:off x="3488242" y="2777167"/>
            <a:ext cx="2441029" cy="1741319"/>
          </a:xfrm>
          <a:custGeom>
            <a:avLst/>
            <a:gdLst>
              <a:gd name="connsiteX0" fmla="*/ 2421415 w 2441029"/>
              <a:gd name="connsiteY0" fmla="*/ 0 h 1741319"/>
              <a:gd name="connsiteX1" fmla="*/ 2441029 w 2441029"/>
              <a:gd name="connsiteY1" fmla="*/ 425 h 1741319"/>
              <a:gd name="connsiteX2" fmla="*/ 2441029 w 2441029"/>
              <a:gd name="connsiteY2" fmla="*/ 967944 h 1741319"/>
              <a:gd name="connsiteX3" fmla="*/ 2431344 w 2441029"/>
              <a:gd name="connsiteY3" fmla="*/ 967736 h 1741319"/>
              <a:gd name="connsiteX4" fmla="*/ 1706559 w 2441029"/>
              <a:gd name="connsiteY4" fmla="*/ 1090779 h 1741319"/>
              <a:gd name="connsiteX5" fmla="*/ 1573435 w 2441029"/>
              <a:gd name="connsiteY5" fmla="*/ 1140716 h 1741319"/>
              <a:gd name="connsiteX6" fmla="*/ 1789964 w 2441029"/>
              <a:gd name="connsiteY6" fmla="*/ 1613922 h 1741319"/>
              <a:gd name="connsiteX7" fmla="*/ 1315207 w 2441029"/>
              <a:gd name="connsiteY7" fmla="*/ 1265886 h 1741319"/>
              <a:gd name="connsiteX8" fmla="*/ 1297113 w 2441029"/>
              <a:gd name="connsiteY8" fmla="*/ 1275498 h 1741319"/>
              <a:gd name="connsiteX9" fmla="*/ 815492 w 2441029"/>
              <a:gd name="connsiteY9" fmla="*/ 1643989 h 1741319"/>
              <a:gd name="connsiteX10" fmla="*/ 724478 w 2441029"/>
              <a:gd name="connsiteY10" fmla="*/ 1741319 h 1741319"/>
              <a:gd name="connsiteX11" fmla="*/ 0 w 2441029"/>
              <a:gd name="connsiteY11" fmla="*/ 1100318 h 1741319"/>
              <a:gd name="connsiteX12" fmla="*/ 122010 w 2441029"/>
              <a:gd name="connsiteY12" fmla="*/ 968857 h 1741319"/>
              <a:gd name="connsiteX13" fmla="*/ 804075 w 2441029"/>
              <a:gd name="connsiteY13" fmla="*/ 442662 h 1741319"/>
              <a:gd name="connsiteX14" fmla="*/ 2421415 w 2441029"/>
              <a:gd name="connsiteY14" fmla="*/ 0 h 1741319"/>
              <a:gd name="connsiteX0" fmla="*/ 2421415 w 2441029"/>
              <a:gd name="connsiteY0" fmla="*/ 0 h 1741319"/>
              <a:gd name="connsiteX1" fmla="*/ 2441029 w 2441029"/>
              <a:gd name="connsiteY1" fmla="*/ 425 h 1741319"/>
              <a:gd name="connsiteX2" fmla="*/ 2441029 w 2441029"/>
              <a:gd name="connsiteY2" fmla="*/ 967944 h 1741319"/>
              <a:gd name="connsiteX3" fmla="*/ 2431344 w 2441029"/>
              <a:gd name="connsiteY3" fmla="*/ 967736 h 1741319"/>
              <a:gd name="connsiteX4" fmla="*/ 1706559 w 2441029"/>
              <a:gd name="connsiteY4" fmla="*/ 1090779 h 1741319"/>
              <a:gd name="connsiteX5" fmla="*/ 1573435 w 2441029"/>
              <a:gd name="connsiteY5" fmla="*/ 1140716 h 1741319"/>
              <a:gd name="connsiteX6" fmla="*/ 1315207 w 2441029"/>
              <a:gd name="connsiteY6" fmla="*/ 1265886 h 1741319"/>
              <a:gd name="connsiteX7" fmla="*/ 1297113 w 2441029"/>
              <a:gd name="connsiteY7" fmla="*/ 1275498 h 1741319"/>
              <a:gd name="connsiteX8" fmla="*/ 815492 w 2441029"/>
              <a:gd name="connsiteY8" fmla="*/ 1643989 h 1741319"/>
              <a:gd name="connsiteX9" fmla="*/ 724478 w 2441029"/>
              <a:gd name="connsiteY9" fmla="*/ 1741319 h 1741319"/>
              <a:gd name="connsiteX10" fmla="*/ 0 w 2441029"/>
              <a:gd name="connsiteY10" fmla="*/ 1100318 h 1741319"/>
              <a:gd name="connsiteX11" fmla="*/ 122010 w 2441029"/>
              <a:gd name="connsiteY11" fmla="*/ 968857 h 1741319"/>
              <a:gd name="connsiteX12" fmla="*/ 804075 w 2441029"/>
              <a:gd name="connsiteY12" fmla="*/ 442662 h 1741319"/>
              <a:gd name="connsiteX13" fmla="*/ 2421415 w 2441029"/>
              <a:gd name="connsiteY13" fmla="*/ 0 h 174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1029" h="1741319">
                <a:moveTo>
                  <a:pt x="2421415" y="0"/>
                </a:moveTo>
                <a:lnTo>
                  <a:pt x="2441029" y="425"/>
                </a:lnTo>
                <a:lnTo>
                  <a:pt x="2441029" y="967944"/>
                </a:lnTo>
                <a:lnTo>
                  <a:pt x="2431344" y="967736"/>
                </a:lnTo>
                <a:cubicBezTo>
                  <a:pt x="2186108" y="970194"/>
                  <a:pt x="1941271" y="1011241"/>
                  <a:pt x="1706559" y="1090779"/>
                </a:cubicBezTo>
                <a:lnTo>
                  <a:pt x="1573435" y="1140716"/>
                </a:lnTo>
                <a:lnTo>
                  <a:pt x="1315207" y="1265886"/>
                </a:lnTo>
                <a:lnTo>
                  <a:pt x="1297113" y="1275498"/>
                </a:lnTo>
                <a:cubicBezTo>
                  <a:pt x="1118229" y="1378139"/>
                  <a:pt x="956821" y="1502478"/>
                  <a:pt x="815492" y="1643989"/>
                </a:cubicBezTo>
                <a:lnTo>
                  <a:pt x="724478" y="1741319"/>
                </a:lnTo>
                <a:lnTo>
                  <a:pt x="0" y="1100318"/>
                </a:lnTo>
                <a:lnTo>
                  <a:pt x="122010" y="968857"/>
                </a:lnTo>
                <a:cubicBezTo>
                  <a:pt x="322135" y="766937"/>
                  <a:pt x="550714" y="589397"/>
                  <a:pt x="804075" y="442662"/>
                </a:cubicBezTo>
                <a:cubicBezTo>
                  <a:pt x="1303542" y="153395"/>
                  <a:pt x="1861745" y="5648"/>
                  <a:pt x="242141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3D849065-9B37-A409-DE89-5C63671767CC}"/>
              </a:ext>
            </a:extLst>
          </p:cNvPr>
          <p:cNvSpPr/>
          <p:nvPr/>
        </p:nvSpPr>
        <p:spPr>
          <a:xfrm>
            <a:off x="5984134" y="2778779"/>
            <a:ext cx="2452170" cy="1785282"/>
          </a:xfrm>
          <a:custGeom>
            <a:avLst/>
            <a:gdLst>
              <a:gd name="connsiteX0" fmla="*/ 0 w 2452170"/>
              <a:gd name="connsiteY0" fmla="*/ 0 h 1785282"/>
              <a:gd name="connsiteX1" fmla="*/ 135355 w 2452170"/>
              <a:gd name="connsiteY1" fmla="*/ 2931 h 1785282"/>
              <a:gd name="connsiteX2" fmla="*/ 1551657 w 2452170"/>
              <a:gd name="connsiteY2" fmla="*/ 408316 h 1785282"/>
              <a:gd name="connsiteX3" fmla="*/ 2392089 w 2452170"/>
              <a:gd name="connsiteY3" fmla="*/ 1073334 h 1785282"/>
              <a:gd name="connsiteX4" fmla="*/ 2452170 w 2452170"/>
              <a:gd name="connsiteY4" fmla="*/ 1144211 h 1785282"/>
              <a:gd name="connsiteX5" fmla="*/ 1727616 w 2452170"/>
              <a:gd name="connsiteY5" fmla="*/ 1785282 h 1785282"/>
              <a:gd name="connsiteX6" fmla="*/ 1669145 w 2452170"/>
              <a:gd name="connsiteY6" fmla="*/ 1716806 h 1785282"/>
              <a:gd name="connsiteX7" fmla="*/ 1075810 w 2452170"/>
              <a:gd name="connsiteY7" fmla="*/ 1251090 h 1785282"/>
              <a:gd name="connsiteX8" fmla="*/ 1035280 w 2452170"/>
              <a:gd name="connsiteY8" fmla="*/ 1231817 h 1785282"/>
              <a:gd name="connsiteX9" fmla="*/ 525523 w 2452170"/>
              <a:gd name="connsiteY9" fmla="*/ 1614134 h 1785282"/>
              <a:gd name="connsiteX10" fmla="*/ 750496 w 2452170"/>
              <a:gd name="connsiteY10" fmla="*/ 1107945 h 1785282"/>
              <a:gd name="connsiteX11" fmla="*/ 591469 w 2452170"/>
              <a:gd name="connsiteY11" fmla="*/ 1053330 h 1785282"/>
              <a:gd name="connsiteX12" fmla="*/ 82563 w 2452170"/>
              <a:gd name="connsiteY12" fmla="*/ 969280 h 1785282"/>
              <a:gd name="connsiteX13" fmla="*/ 0 w 2452170"/>
              <a:gd name="connsiteY13" fmla="*/ 967508 h 1785282"/>
              <a:gd name="connsiteX0" fmla="*/ 0 w 2452170"/>
              <a:gd name="connsiteY0" fmla="*/ 0 h 1785282"/>
              <a:gd name="connsiteX1" fmla="*/ 135355 w 2452170"/>
              <a:gd name="connsiteY1" fmla="*/ 2931 h 1785282"/>
              <a:gd name="connsiteX2" fmla="*/ 1551657 w 2452170"/>
              <a:gd name="connsiteY2" fmla="*/ 408316 h 1785282"/>
              <a:gd name="connsiteX3" fmla="*/ 2392089 w 2452170"/>
              <a:gd name="connsiteY3" fmla="*/ 1073334 h 1785282"/>
              <a:gd name="connsiteX4" fmla="*/ 2452170 w 2452170"/>
              <a:gd name="connsiteY4" fmla="*/ 1144211 h 1785282"/>
              <a:gd name="connsiteX5" fmla="*/ 1727616 w 2452170"/>
              <a:gd name="connsiteY5" fmla="*/ 1785282 h 1785282"/>
              <a:gd name="connsiteX6" fmla="*/ 1669145 w 2452170"/>
              <a:gd name="connsiteY6" fmla="*/ 1716806 h 1785282"/>
              <a:gd name="connsiteX7" fmla="*/ 1075810 w 2452170"/>
              <a:gd name="connsiteY7" fmla="*/ 1251090 h 1785282"/>
              <a:gd name="connsiteX8" fmla="*/ 1035280 w 2452170"/>
              <a:gd name="connsiteY8" fmla="*/ 1231817 h 1785282"/>
              <a:gd name="connsiteX9" fmla="*/ 750496 w 2452170"/>
              <a:gd name="connsiteY9" fmla="*/ 1107945 h 1785282"/>
              <a:gd name="connsiteX10" fmla="*/ 591469 w 2452170"/>
              <a:gd name="connsiteY10" fmla="*/ 1053330 h 1785282"/>
              <a:gd name="connsiteX11" fmla="*/ 82563 w 2452170"/>
              <a:gd name="connsiteY11" fmla="*/ 969280 h 1785282"/>
              <a:gd name="connsiteX12" fmla="*/ 0 w 2452170"/>
              <a:gd name="connsiteY12" fmla="*/ 967508 h 1785282"/>
              <a:gd name="connsiteX13" fmla="*/ 0 w 2452170"/>
              <a:gd name="connsiteY13" fmla="*/ 0 h 17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2170" h="1785282">
                <a:moveTo>
                  <a:pt x="0" y="0"/>
                </a:moveTo>
                <a:lnTo>
                  <a:pt x="135355" y="2931"/>
                </a:lnTo>
                <a:cubicBezTo>
                  <a:pt x="624604" y="29081"/>
                  <a:pt x="1109493" y="164080"/>
                  <a:pt x="1551657" y="408316"/>
                </a:cubicBezTo>
                <a:cubicBezTo>
                  <a:pt x="1871968" y="585245"/>
                  <a:pt x="2154586" y="811047"/>
                  <a:pt x="2392089" y="1073334"/>
                </a:cubicBezTo>
                <a:lnTo>
                  <a:pt x="2452170" y="1144211"/>
                </a:lnTo>
                <a:lnTo>
                  <a:pt x="1727616" y="1785282"/>
                </a:lnTo>
                <a:lnTo>
                  <a:pt x="1669145" y="1716806"/>
                </a:lnTo>
                <a:cubicBezTo>
                  <a:pt x="1501445" y="1532970"/>
                  <a:pt x="1301913" y="1374824"/>
                  <a:pt x="1075810" y="1251090"/>
                </a:cubicBezTo>
                <a:lnTo>
                  <a:pt x="1035280" y="1231817"/>
                </a:lnTo>
                <a:lnTo>
                  <a:pt x="750496" y="1107945"/>
                </a:lnTo>
                <a:lnTo>
                  <a:pt x="591469" y="1053330"/>
                </a:lnTo>
                <a:cubicBezTo>
                  <a:pt x="424816" y="1006373"/>
                  <a:pt x="254068" y="978367"/>
                  <a:pt x="82563" y="969280"/>
                </a:cubicBezTo>
                <a:lnTo>
                  <a:pt x="0" y="96750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D573B5FD-5191-F366-76C1-9BA5A16050D4}"/>
              </a:ext>
            </a:extLst>
          </p:cNvPr>
          <p:cNvSpPr/>
          <p:nvPr/>
        </p:nvSpPr>
        <p:spPr>
          <a:xfrm>
            <a:off x="2676219" y="3918645"/>
            <a:ext cx="1500908" cy="2129441"/>
          </a:xfrm>
          <a:custGeom>
            <a:avLst/>
            <a:gdLst>
              <a:gd name="connsiteX0" fmla="*/ 775746 w 1738635"/>
              <a:gd name="connsiteY0" fmla="*/ 0 h 2129441"/>
              <a:gd name="connsiteX1" fmla="*/ 1500908 w 1738635"/>
              <a:gd name="connsiteY1" fmla="*/ 641607 h 2129441"/>
              <a:gd name="connsiteX2" fmla="*/ 1430904 w 1738635"/>
              <a:gd name="connsiteY2" fmla="*/ 727092 h 2129441"/>
              <a:gd name="connsiteX3" fmla="*/ 1324185 w 1738635"/>
              <a:gd name="connsiteY3" fmla="*/ 879028 h 2129441"/>
              <a:gd name="connsiteX4" fmla="*/ 1233989 w 1738635"/>
              <a:gd name="connsiteY4" fmla="*/ 1032870 h 2129441"/>
              <a:gd name="connsiteX5" fmla="*/ 1738635 w 1738635"/>
              <a:gd name="connsiteY5" fmla="*/ 1408984 h 2129441"/>
              <a:gd name="connsiteX6" fmla="*/ 1104549 w 1738635"/>
              <a:gd name="connsiteY6" fmla="*/ 1325171 h 2129441"/>
              <a:gd name="connsiteX7" fmla="*/ 1083960 w 1738635"/>
              <a:gd name="connsiteY7" fmla="*/ 1378969 h 2129441"/>
              <a:gd name="connsiteX8" fmla="*/ 967964 w 1738635"/>
              <a:gd name="connsiteY8" fmla="*/ 2117602 h 2129441"/>
              <a:gd name="connsiteX9" fmla="*/ 250 w 1738635"/>
              <a:gd name="connsiteY9" fmla="*/ 2129441 h 2129441"/>
              <a:gd name="connsiteX10" fmla="*/ 655642 w 1738635"/>
              <a:gd name="connsiteY10" fmla="*/ 147741 h 2129441"/>
              <a:gd name="connsiteX0" fmla="*/ 775746 w 1500908"/>
              <a:gd name="connsiteY0" fmla="*/ 0 h 2129441"/>
              <a:gd name="connsiteX1" fmla="*/ 1500908 w 1500908"/>
              <a:gd name="connsiteY1" fmla="*/ 641607 h 2129441"/>
              <a:gd name="connsiteX2" fmla="*/ 1430904 w 1500908"/>
              <a:gd name="connsiteY2" fmla="*/ 727092 h 2129441"/>
              <a:gd name="connsiteX3" fmla="*/ 1324185 w 1500908"/>
              <a:gd name="connsiteY3" fmla="*/ 879028 h 2129441"/>
              <a:gd name="connsiteX4" fmla="*/ 1233989 w 1500908"/>
              <a:gd name="connsiteY4" fmla="*/ 1032870 h 2129441"/>
              <a:gd name="connsiteX5" fmla="*/ 1104549 w 1500908"/>
              <a:gd name="connsiteY5" fmla="*/ 1325171 h 2129441"/>
              <a:gd name="connsiteX6" fmla="*/ 1083960 w 1500908"/>
              <a:gd name="connsiteY6" fmla="*/ 1378969 h 2129441"/>
              <a:gd name="connsiteX7" fmla="*/ 967964 w 1500908"/>
              <a:gd name="connsiteY7" fmla="*/ 2117602 h 2129441"/>
              <a:gd name="connsiteX8" fmla="*/ 250 w 1500908"/>
              <a:gd name="connsiteY8" fmla="*/ 2129441 h 2129441"/>
              <a:gd name="connsiteX9" fmla="*/ 655642 w 1500908"/>
              <a:gd name="connsiteY9" fmla="*/ 147741 h 2129441"/>
              <a:gd name="connsiteX10" fmla="*/ 775746 w 1500908"/>
              <a:gd name="connsiteY10" fmla="*/ 0 h 212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0908" h="2129441">
                <a:moveTo>
                  <a:pt x="775746" y="0"/>
                </a:moveTo>
                <a:lnTo>
                  <a:pt x="1500908" y="641607"/>
                </a:lnTo>
                <a:lnTo>
                  <a:pt x="1430904" y="727092"/>
                </a:lnTo>
                <a:cubicBezTo>
                  <a:pt x="1393217" y="776328"/>
                  <a:pt x="1357617" y="827019"/>
                  <a:pt x="1324185" y="879028"/>
                </a:cubicBezTo>
                <a:lnTo>
                  <a:pt x="1233989" y="1032870"/>
                </a:lnTo>
                <a:lnTo>
                  <a:pt x="1104549" y="1325171"/>
                </a:lnTo>
                <a:lnTo>
                  <a:pt x="1083960" y="1378969"/>
                </a:lnTo>
                <a:cubicBezTo>
                  <a:pt x="1005108" y="1613667"/>
                  <a:pt x="964748" y="1862824"/>
                  <a:pt x="967964" y="2117602"/>
                </a:cubicBezTo>
                <a:lnTo>
                  <a:pt x="250" y="2129441"/>
                </a:lnTo>
                <a:cubicBezTo>
                  <a:pt x="-8828" y="1403507"/>
                  <a:pt x="228756" y="709476"/>
                  <a:pt x="655642" y="147741"/>
                </a:cubicBezTo>
                <a:lnTo>
                  <a:pt x="77574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Shape 7">
            <a:extLst>
              <a:ext uri="{FF2B5EF4-FFF2-40B4-BE49-F238E27FC236}">
                <a16:creationId xmlns:a16="http://schemas.microsoft.com/office/drawing/2014/main" id="{59F9DECC-5F8E-B53D-8373-6B35431473C0}"/>
              </a:ext>
            </a:extLst>
          </p:cNvPr>
          <p:cNvSpPr/>
          <p:nvPr/>
        </p:nvSpPr>
        <p:spPr>
          <a:xfrm>
            <a:off x="7747382" y="3964852"/>
            <a:ext cx="1462258" cy="2024223"/>
          </a:xfrm>
          <a:custGeom>
            <a:avLst/>
            <a:gdLst>
              <a:gd name="connsiteX0" fmla="*/ 1010142 w 1747994"/>
              <a:gd name="connsiteY0" fmla="*/ 0 h 2024223"/>
              <a:gd name="connsiteX1" fmla="*/ 1051606 w 1747994"/>
              <a:gd name="connsiteY1" fmla="*/ 48914 h 2024223"/>
              <a:gd name="connsiteX2" fmla="*/ 1747994 w 1747994"/>
              <a:gd name="connsiteY2" fmla="*/ 2016205 h 2024223"/>
              <a:gd name="connsiteX3" fmla="*/ 780239 w 1747994"/>
              <a:gd name="connsiteY3" fmla="*/ 2024223 h 2024223"/>
              <a:gd name="connsiteX4" fmla="*/ 648751 w 1747994"/>
              <a:gd name="connsiteY4" fmla="*/ 1288459 h 2024223"/>
              <a:gd name="connsiteX5" fmla="*/ 645266 w 1747994"/>
              <a:gd name="connsiteY5" fmla="*/ 1279894 h 2024223"/>
              <a:gd name="connsiteX6" fmla="*/ 0 w 1747994"/>
              <a:gd name="connsiteY6" fmla="*/ 1316681 h 2024223"/>
              <a:gd name="connsiteX7" fmla="*/ 514552 w 1747994"/>
              <a:gd name="connsiteY7" fmla="*/ 989752 h 2024223"/>
              <a:gd name="connsiteX8" fmla="*/ 495207 w 1747994"/>
              <a:gd name="connsiteY8" fmla="*/ 951565 h 2024223"/>
              <a:gd name="connsiteX9" fmla="*/ 288392 w 1747994"/>
              <a:gd name="connsiteY9" fmla="*/ 644049 h 2024223"/>
              <a:gd name="connsiteX10" fmla="*/ 285736 w 1747994"/>
              <a:gd name="connsiteY10" fmla="*/ 640939 h 2024223"/>
              <a:gd name="connsiteX0" fmla="*/ 724406 w 1462258"/>
              <a:gd name="connsiteY0" fmla="*/ 0 h 2024223"/>
              <a:gd name="connsiteX1" fmla="*/ 765870 w 1462258"/>
              <a:gd name="connsiteY1" fmla="*/ 48914 h 2024223"/>
              <a:gd name="connsiteX2" fmla="*/ 1462258 w 1462258"/>
              <a:gd name="connsiteY2" fmla="*/ 2016205 h 2024223"/>
              <a:gd name="connsiteX3" fmla="*/ 494503 w 1462258"/>
              <a:gd name="connsiteY3" fmla="*/ 2024223 h 2024223"/>
              <a:gd name="connsiteX4" fmla="*/ 363015 w 1462258"/>
              <a:gd name="connsiteY4" fmla="*/ 1288459 h 2024223"/>
              <a:gd name="connsiteX5" fmla="*/ 359530 w 1462258"/>
              <a:gd name="connsiteY5" fmla="*/ 1279894 h 2024223"/>
              <a:gd name="connsiteX6" fmla="*/ 228816 w 1462258"/>
              <a:gd name="connsiteY6" fmla="*/ 989752 h 2024223"/>
              <a:gd name="connsiteX7" fmla="*/ 209471 w 1462258"/>
              <a:gd name="connsiteY7" fmla="*/ 951565 h 2024223"/>
              <a:gd name="connsiteX8" fmla="*/ 2656 w 1462258"/>
              <a:gd name="connsiteY8" fmla="*/ 644049 h 2024223"/>
              <a:gd name="connsiteX9" fmla="*/ 0 w 1462258"/>
              <a:gd name="connsiteY9" fmla="*/ 640939 h 2024223"/>
              <a:gd name="connsiteX10" fmla="*/ 724406 w 1462258"/>
              <a:gd name="connsiteY10" fmla="*/ 0 h 202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2258" h="2024223">
                <a:moveTo>
                  <a:pt x="724406" y="0"/>
                </a:moveTo>
                <a:lnTo>
                  <a:pt x="765870" y="48914"/>
                </a:lnTo>
                <a:cubicBezTo>
                  <a:pt x="1204189" y="601685"/>
                  <a:pt x="1456110" y="1290485"/>
                  <a:pt x="1462258" y="2016205"/>
                </a:cubicBezTo>
                <a:lnTo>
                  <a:pt x="494503" y="2024223"/>
                </a:lnTo>
                <a:cubicBezTo>
                  <a:pt x="492326" y="1769557"/>
                  <a:pt x="446743" y="1521395"/>
                  <a:pt x="363015" y="1288459"/>
                </a:cubicBezTo>
                <a:lnTo>
                  <a:pt x="359530" y="1279894"/>
                </a:lnTo>
                <a:lnTo>
                  <a:pt x="228816" y="989752"/>
                </a:lnTo>
                <a:lnTo>
                  <a:pt x="209471" y="951565"/>
                </a:lnTo>
                <a:cubicBezTo>
                  <a:pt x="149192" y="843800"/>
                  <a:pt x="80035" y="740931"/>
                  <a:pt x="2656" y="644049"/>
                </a:cubicBezTo>
                <a:lnTo>
                  <a:pt x="0" y="640939"/>
                </a:lnTo>
                <a:lnTo>
                  <a:pt x="72440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ZenIcon1">
            <a:extLst>
              <a:ext uri="{FF2B5EF4-FFF2-40B4-BE49-F238E27FC236}">
                <a16:creationId xmlns:a16="http://schemas.microsoft.com/office/drawing/2014/main" id="{904170AC-96C7-F28B-0BB6-813A2F42A32C}"/>
              </a:ext>
            </a:extLst>
          </p:cNvPr>
          <p:cNvGrpSpPr>
            <a:grpSpLocks noChangeAspect="1"/>
          </p:cNvGrpSpPr>
          <p:nvPr>
            <p:custDataLst>
              <p:tags r:id="rId2"/>
            </p:custDataLst>
          </p:nvPr>
        </p:nvGrpSpPr>
        <p:grpSpPr>
          <a:xfrm>
            <a:off x="8381577" y="4778601"/>
            <a:ext cx="452757" cy="452757"/>
            <a:chOff x="5712408" y="975680"/>
            <a:chExt cx="671729" cy="639391"/>
          </a:xfrm>
        </p:grpSpPr>
        <p:sp>
          <p:nvSpPr>
            <p:cNvPr id="10" name="Freeform 26">
              <a:extLst>
                <a:ext uri="{FF2B5EF4-FFF2-40B4-BE49-F238E27FC236}">
                  <a16:creationId xmlns:a16="http://schemas.microsoft.com/office/drawing/2014/main" id="{4F460ED1-C5F4-212A-C76B-952DD83A3D46}"/>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1" name="Freeform 27">
              <a:extLst>
                <a:ext uri="{FF2B5EF4-FFF2-40B4-BE49-F238E27FC236}">
                  <a16:creationId xmlns:a16="http://schemas.microsoft.com/office/drawing/2014/main" id="{AA5C9C99-6F56-8F3E-342A-568BDD59D009}"/>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2" name="Freeform 28">
              <a:extLst>
                <a:ext uri="{FF2B5EF4-FFF2-40B4-BE49-F238E27FC236}">
                  <a16:creationId xmlns:a16="http://schemas.microsoft.com/office/drawing/2014/main" id="{00DA8596-4045-DE9D-6A53-3CA5B8B3A3FA}"/>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3" name="Freeform 29">
              <a:extLst>
                <a:ext uri="{FF2B5EF4-FFF2-40B4-BE49-F238E27FC236}">
                  <a16:creationId xmlns:a16="http://schemas.microsoft.com/office/drawing/2014/main" id="{14331DA2-79FB-82F0-9A78-96FEFBDC16BF}"/>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4" name="Freeform 30">
              <a:extLst>
                <a:ext uri="{FF2B5EF4-FFF2-40B4-BE49-F238E27FC236}">
                  <a16:creationId xmlns:a16="http://schemas.microsoft.com/office/drawing/2014/main" id="{30D0D4A2-8E88-A92C-13CF-A0DF20915EE2}"/>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5" name="Freeform 31">
              <a:extLst>
                <a:ext uri="{FF2B5EF4-FFF2-40B4-BE49-F238E27FC236}">
                  <a16:creationId xmlns:a16="http://schemas.microsoft.com/office/drawing/2014/main" id="{541C999C-4A05-03FA-86FB-8AD588E8495B}"/>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16" name="ZenIcon2">
            <a:extLst>
              <a:ext uri="{FF2B5EF4-FFF2-40B4-BE49-F238E27FC236}">
                <a16:creationId xmlns:a16="http://schemas.microsoft.com/office/drawing/2014/main" id="{8BF83A45-1A67-1EC7-592E-B2DB034D6AFF}"/>
              </a:ext>
            </a:extLst>
          </p:cNvPr>
          <p:cNvSpPr>
            <a:spLocks noChangeAspect="1" noEditPoints="1"/>
          </p:cNvSpPr>
          <p:nvPr>
            <p:custDataLst>
              <p:tags r:id="rId3"/>
            </p:custDataLst>
          </p:nvPr>
        </p:nvSpPr>
        <p:spPr bwMode="auto">
          <a:xfrm>
            <a:off x="4514115" y="3264595"/>
            <a:ext cx="452757" cy="452757"/>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17" name="ZenIcon3">
            <a:extLst>
              <a:ext uri="{FF2B5EF4-FFF2-40B4-BE49-F238E27FC236}">
                <a16:creationId xmlns:a16="http://schemas.microsoft.com/office/drawing/2014/main" id="{363518F0-A70F-643D-9E77-F787F5412A0B}"/>
              </a:ext>
            </a:extLst>
          </p:cNvPr>
          <p:cNvSpPr>
            <a:spLocks noChangeAspect="1" noEditPoints="1"/>
          </p:cNvSpPr>
          <p:nvPr>
            <p:custDataLst>
              <p:tags r:id="rId4"/>
            </p:custDataLst>
          </p:nvPr>
        </p:nvSpPr>
        <p:spPr bwMode="auto">
          <a:xfrm>
            <a:off x="6837590" y="3159663"/>
            <a:ext cx="452757" cy="453884"/>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8" name="ZenIcon4">
            <a:extLst>
              <a:ext uri="{FF2B5EF4-FFF2-40B4-BE49-F238E27FC236}">
                <a16:creationId xmlns:a16="http://schemas.microsoft.com/office/drawing/2014/main" id="{8149B995-C6FA-16A1-2163-66BADD07EEE6}"/>
              </a:ext>
            </a:extLst>
          </p:cNvPr>
          <p:cNvGrpSpPr>
            <a:grpSpLocks noChangeAspect="1"/>
          </p:cNvGrpSpPr>
          <p:nvPr>
            <p:custDataLst>
              <p:tags r:id="rId5"/>
            </p:custDataLst>
          </p:nvPr>
        </p:nvGrpSpPr>
        <p:grpSpPr>
          <a:xfrm>
            <a:off x="3179991" y="4763610"/>
            <a:ext cx="452757" cy="452757"/>
            <a:chOff x="-4769427" y="-314325"/>
            <a:chExt cx="4660901" cy="4576762"/>
          </a:xfrm>
        </p:grpSpPr>
        <p:sp>
          <p:nvSpPr>
            <p:cNvPr id="19" name="Freeform 23">
              <a:extLst>
                <a:ext uri="{FF2B5EF4-FFF2-40B4-BE49-F238E27FC236}">
                  <a16:creationId xmlns:a16="http://schemas.microsoft.com/office/drawing/2014/main" id="{0E524155-2184-20CD-8F9B-3938CB99252D}"/>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4">
              <a:extLst>
                <a:ext uri="{FF2B5EF4-FFF2-40B4-BE49-F238E27FC236}">
                  <a16:creationId xmlns:a16="http://schemas.microsoft.com/office/drawing/2014/main" id="{B8E715B1-0387-4FFD-91CD-89DA91CB4D87}"/>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5">
              <a:extLst>
                <a:ext uri="{FF2B5EF4-FFF2-40B4-BE49-F238E27FC236}">
                  <a16:creationId xmlns:a16="http://schemas.microsoft.com/office/drawing/2014/main" id="{629E3479-99EE-98E2-F113-D68EA7B1EB43}"/>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6">
              <a:extLst>
                <a:ext uri="{FF2B5EF4-FFF2-40B4-BE49-F238E27FC236}">
                  <a16:creationId xmlns:a16="http://schemas.microsoft.com/office/drawing/2014/main" id="{4D46A58B-AA2A-E47E-A561-A4AD3238C33E}"/>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7">
              <a:extLst>
                <a:ext uri="{FF2B5EF4-FFF2-40B4-BE49-F238E27FC236}">
                  <a16:creationId xmlns:a16="http://schemas.microsoft.com/office/drawing/2014/main" id="{2B53C9E0-7526-E158-5F2A-11D863BE76B2}"/>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8">
              <a:extLst>
                <a:ext uri="{FF2B5EF4-FFF2-40B4-BE49-F238E27FC236}">
                  <a16:creationId xmlns:a16="http://schemas.microsoft.com/office/drawing/2014/main" id="{95DC1A39-0AE1-93C7-A2D3-4607F9455A62}"/>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extBox 24">
            <a:extLst>
              <a:ext uri="{FF2B5EF4-FFF2-40B4-BE49-F238E27FC236}">
                <a16:creationId xmlns:a16="http://schemas.microsoft.com/office/drawing/2014/main" id="{317D1371-8CB7-C25A-8B3E-36E517A34A92}"/>
              </a:ext>
            </a:extLst>
          </p:cNvPr>
          <p:cNvSpPr txBox="1"/>
          <p:nvPr/>
        </p:nvSpPr>
        <p:spPr>
          <a:xfrm>
            <a:off x="486140" y="4419960"/>
            <a:ext cx="2220107"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1"/>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26" name="TextBox 25">
            <a:extLst>
              <a:ext uri="{FF2B5EF4-FFF2-40B4-BE49-F238E27FC236}">
                <a16:creationId xmlns:a16="http://schemas.microsoft.com/office/drawing/2014/main" id="{C555743B-6E10-26A4-D352-DAF98094E91A}"/>
              </a:ext>
            </a:extLst>
          </p:cNvPr>
          <p:cNvSpPr txBox="1"/>
          <p:nvPr/>
        </p:nvSpPr>
        <p:spPr>
          <a:xfrm>
            <a:off x="1977634" y="2216406"/>
            <a:ext cx="2212640"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27" name="TextBox 26">
            <a:extLst>
              <a:ext uri="{FF2B5EF4-FFF2-40B4-BE49-F238E27FC236}">
                <a16:creationId xmlns:a16="http://schemas.microsoft.com/office/drawing/2014/main" id="{5013F1ED-295B-485C-CDFD-A51C59058715}"/>
              </a:ext>
            </a:extLst>
          </p:cNvPr>
          <p:cNvSpPr txBox="1"/>
          <p:nvPr/>
        </p:nvSpPr>
        <p:spPr>
          <a:xfrm>
            <a:off x="7439880" y="2096485"/>
            <a:ext cx="2452170"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3"/>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28" name="TextBox 27">
            <a:extLst>
              <a:ext uri="{FF2B5EF4-FFF2-40B4-BE49-F238E27FC236}">
                <a16:creationId xmlns:a16="http://schemas.microsoft.com/office/drawing/2014/main" id="{55410BD8-E542-0688-6CD5-AB3AE0A47D82}"/>
              </a:ext>
            </a:extLst>
          </p:cNvPr>
          <p:cNvSpPr txBox="1"/>
          <p:nvPr/>
        </p:nvSpPr>
        <p:spPr>
          <a:xfrm>
            <a:off x="9253690" y="4389980"/>
            <a:ext cx="2452170"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4"/>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grpSp>
        <p:nvGrpSpPr>
          <p:cNvPr id="29" name="Group 28">
            <a:extLst>
              <a:ext uri="{FF2B5EF4-FFF2-40B4-BE49-F238E27FC236}">
                <a16:creationId xmlns:a16="http://schemas.microsoft.com/office/drawing/2014/main" id="{71438983-84FD-DC5F-1E60-BC48243DCF5D}"/>
              </a:ext>
            </a:extLst>
          </p:cNvPr>
          <p:cNvGrpSpPr/>
          <p:nvPr/>
        </p:nvGrpSpPr>
        <p:grpSpPr>
          <a:xfrm>
            <a:off x="5101654" y="4614450"/>
            <a:ext cx="1538990" cy="1545630"/>
            <a:chOff x="5326506" y="4614450"/>
            <a:chExt cx="1538990" cy="1545630"/>
          </a:xfrm>
        </p:grpSpPr>
        <p:sp>
          <p:nvSpPr>
            <p:cNvPr id="30" name="Oval 29">
              <a:extLst>
                <a:ext uri="{FF2B5EF4-FFF2-40B4-BE49-F238E27FC236}">
                  <a16:creationId xmlns:a16="http://schemas.microsoft.com/office/drawing/2014/main" id="{8F58CAD2-8494-A086-C2D4-965792526FDD}"/>
                </a:ext>
              </a:extLst>
            </p:cNvPr>
            <p:cNvSpPr/>
            <p:nvPr/>
          </p:nvSpPr>
          <p:spPr>
            <a:xfrm flipV="1">
              <a:off x="5326506" y="4614450"/>
              <a:ext cx="1538990" cy="1545630"/>
            </a:xfrm>
            <a:prstGeom prst="ellipse">
              <a:avLst/>
            </a:prstGeom>
            <a:solidFill>
              <a:schemeClr val="tx1">
                <a:lumMod val="10000"/>
                <a:lumOff val="9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DF0B619C-6C00-203C-9523-1218FA78E817}"/>
                </a:ext>
              </a:extLst>
            </p:cNvPr>
            <p:cNvSpPr txBox="1">
              <a:spLocks/>
            </p:cNvSpPr>
            <p:nvPr/>
          </p:nvSpPr>
          <p:spPr>
            <a:xfrm>
              <a:off x="5445988" y="5093350"/>
              <a:ext cx="1300026" cy="587830"/>
            </a:xfrm>
            <a:prstGeom prst="rect">
              <a:avLst/>
            </a:prstGeom>
          </p:spPr>
          <p:txBody>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grpSp>
    </p:spTree>
    <p:extLst>
      <p:ext uri="{BB962C8B-B14F-4D97-AF65-F5344CB8AC3E}">
        <p14:creationId xmlns:p14="http://schemas.microsoft.com/office/powerpoint/2010/main" val="75105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B1F2-9DA3-382E-FA7A-0DBE984B7901}"/>
            </a:ext>
          </a:extLst>
        </p:cNvPr>
        <p:cNvGrpSpPr/>
        <p:nvPr/>
      </p:nvGrpSpPr>
      <p:grpSpPr>
        <a:xfrm>
          <a:off x="0" y="0"/>
          <a:ext cx="0" cy="0"/>
          <a:chOff x="0" y="0"/>
          <a:chExt cx="0" cy="0"/>
        </a:xfrm>
      </p:grpSpPr>
      <p:pic>
        <p:nvPicPr>
          <p:cNvPr id="42" name="Picture 41">
            <a:extLst>
              <a:ext uri="{FF2B5EF4-FFF2-40B4-BE49-F238E27FC236}">
                <a16:creationId xmlns:a16="http://schemas.microsoft.com/office/drawing/2014/main" id="{F677478D-81E3-6023-E450-7CA69501042B}"/>
              </a:ext>
            </a:extLst>
          </p:cNvPr>
          <p:cNvPicPr>
            <a:picLocks noChangeAspect="1"/>
          </p:cNvPicPr>
          <p:nvPr/>
        </p:nvPicPr>
        <p:blipFill>
          <a:blip r:embed="rId8">
            <a:lum bright="70000" contrast="-70000"/>
            <a:extLst>
              <a:ext uri="{28A0092B-C50C-407E-A947-70E740481C1C}">
                <a14:useLocalDpi xmlns:a14="http://schemas.microsoft.com/office/drawing/2010/main"/>
              </a:ext>
            </a:extLst>
          </a:blip>
          <a:stretch>
            <a:fillRect/>
          </a:stretch>
        </p:blipFill>
        <p:spPr>
          <a:xfrm>
            <a:off x="4363267" y="3773862"/>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5493DE1E-FC18-676E-2C0D-9B316A0A46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25" imgH="426" progId="TCLayout.ActiveDocument.1">
                  <p:embed/>
                </p:oleObj>
              </mc:Choice>
              <mc:Fallback>
                <p:oleObj name="think-cell Slide" r:id="rId9" imgW="425" imgH="426" progId="TCLayout.ActiveDocument.1">
                  <p:embed/>
                  <p:pic>
                    <p:nvPicPr>
                      <p:cNvPr id="2" name="think-cell data - do not delete" hidden="1">
                        <a:extLst>
                          <a:ext uri="{FF2B5EF4-FFF2-40B4-BE49-F238E27FC236}">
                            <a16:creationId xmlns:a16="http://schemas.microsoft.com/office/drawing/2014/main" id="{5493DE1E-FC18-676E-2C0D-9B316A0A46F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446D33B-14A8-2FAB-6320-E5A6E1BFCF1C}"/>
              </a:ext>
            </a:extLst>
          </p:cNvPr>
          <p:cNvSpPr>
            <a:spLocks noGrp="1"/>
          </p:cNvSpPr>
          <p:nvPr>
            <p:ph type="sldNum" sz="quarter" idx="12"/>
          </p:nvPr>
        </p:nvSpPr>
        <p:spPr/>
        <p:txBody>
          <a:bodyPr/>
          <a:lstStyle/>
          <a:p>
            <a:fld id="{4145DBE5-F440-4DC1-86E2-EA4CF186D269}" type="slidenum">
              <a:rPr lang="en-US" smtClean="0"/>
              <a:pPr/>
              <a:t>13</a:t>
            </a:fld>
            <a:endParaRPr lang="en-US" dirty="0"/>
          </a:p>
        </p:txBody>
      </p:sp>
      <p:sp>
        <p:nvSpPr>
          <p:cNvPr id="4" name="Title 3">
            <a:extLst>
              <a:ext uri="{FF2B5EF4-FFF2-40B4-BE49-F238E27FC236}">
                <a16:creationId xmlns:a16="http://schemas.microsoft.com/office/drawing/2014/main" id="{BC44FE03-1DCF-ECB3-BF0E-6701F142F3F6}"/>
              </a:ext>
            </a:extLst>
          </p:cNvPr>
          <p:cNvSpPr>
            <a:spLocks noGrp="1"/>
          </p:cNvSpPr>
          <p:nvPr>
            <p:ph type="title"/>
          </p:nvPr>
        </p:nvSpPr>
        <p:spPr/>
        <p:txBody>
          <a:bodyPr vert="horz"/>
          <a:lstStyle/>
          <a:p>
            <a:r>
              <a:rPr lang="en-US" dirty="0"/>
              <a:t>5 Semi circle </a:t>
            </a:r>
          </a:p>
        </p:txBody>
      </p:sp>
      <p:sp>
        <p:nvSpPr>
          <p:cNvPr id="5" name="Freeform: Shape 4">
            <a:extLst>
              <a:ext uri="{FF2B5EF4-FFF2-40B4-BE49-F238E27FC236}">
                <a16:creationId xmlns:a16="http://schemas.microsoft.com/office/drawing/2014/main" id="{B36A8A59-0239-6404-132B-33A53CEBD06F}"/>
              </a:ext>
            </a:extLst>
          </p:cNvPr>
          <p:cNvSpPr/>
          <p:nvPr/>
        </p:nvSpPr>
        <p:spPr>
          <a:xfrm>
            <a:off x="4820523" y="2776997"/>
            <a:ext cx="2571678" cy="1214069"/>
          </a:xfrm>
          <a:custGeom>
            <a:avLst/>
            <a:gdLst>
              <a:gd name="connsiteX0" fmla="*/ 1117792 w 2571678"/>
              <a:gd name="connsiteY0" fmla="*/ 168 h 1531560"/>
              <a:gd name="connsiteX1" fmla="*/ 2551924 w 2571678"/>
              <a:gd name="connsiteY1" fmla="*/ 312111 h 1531560"/>
              <a:gd name="connsiteX2" fmla="*/ 2571678 w 2571678"/>
              <a:gd name="connsiteY2" fmla="*/ 322192 h 1531560"/>
              <a:gd name="connsiteX3" fmla="*/ 2191346 w 2571678"/>
              <a:gd name="connsiteY3" fmla="*/ 1214069 h 1531560"/>
              <a:gd name="connsiteX4" fmla="*/ 2133370 w 2571678"/>
              <a:gd name="connsiteY4" fmla="*/ 1184753 h 1531560"/>
              <a:gd name="connsiteX5" fmla="*/ 1494659 w 2571678"/>
              <a:gd name="connsiteY5" fmla="*/ 993171 h 1531560"/>
              <a:gd name="connsiteX6" fmla="*/ 1413959 w 2571678"/>
              <a:gd name="connsiteY6" fmla="*/ 985054 h 1531560"/>
              <a:gd name="connsiteX7" fmla="*/ 1255335 w 2571678"/>
              <a:gd name="connsiteY7" fmla="*/ 1531560 h 1531560"/>
              <a:gd name="connsiteX8" fmla="*/ 1125921 w 2571678"/>
              <a:gd name="connsiteY8" fmla="*/ 970209 h 1531560"/>
              <a:gd name="connsiteX9" fmla="*/ 1054172 w 2571678"/>
              <a:gd name="connsiteY9" fmla="*/ 969799 h 1531560"/>
              <a:gd name="connsiteX10" fmla="*/ 402935 w 2571678"/>
              <a:gd name="connsiteY10" fmla="*/ 1090947 h 1531560"/>
              <a:gd name="connsiteX11" fmla="*/ 379810 w 2571678"/>
              <a:gd name="connsiteY11" fmla="*/ 1099622 h 1531560"/>
              <a:gd name="connsiteX12" fmla="*/ 0 w 2571678"/>
              <a:gd name="connsiteY12" fmla="*/ 208969 h 1531560"/>
              <a:gd name="connsiteX13" fmla="*/ 84111 w 2571678"/>
              <a:gd name="connsiteY13" fmla="*/ 177139 h 1531560"/>
              <a:gd name="connsiteX14" fmla="*/ 1117792 w 2571678"/>
              <a:gd name="connsiteY14" fmla="*/ 168 h 1531560"/>
              <a:gd name="connsiteX0" fmla="*/ 1117792 w 2571678"/>
              <a:gd name="connsiteY0" fmla="*/ 168 h 1214069"/>
              <a:gd name="connsiteX1" fmla="*/ 2551924 w 2571678"/>
              <a:gd name="connsiteY1" fmla="*/ 312111 h 1214069"/>
              <a:gd name="connsiteX2" fmla="*/ 2571678 w 2571678"/>
              <a:gd name="connsiteY2" fmla="*/ 322192 h 1214069"/>
              <a:gd name="connsiteX3" fmla="*/ 2191346 w 2571678"/>
              <a:gd name="connsiteY3" fmla="*/ 1214069 h 1214069"/>
              <a:gd name="connsiteX4" fmla="*/ 2133370 w 2571678"/>
              <a:gd name="connsiteY4" fmla="*/ 1184753 h 1214069"/>
              <a:gd name="connsiteX5" fmla="*/ 1494659 w 2571678"/>
              <a:gd name="connsiteY5" fmla="*/ 993171 h 1214069"/>
              <a:gd name="connsiteX6" fmla="*/ 1413959 w 2571678"/>
              <a:gd name="connsiteY6" fmla="*/ 985054 h 1214069"/>
              <a:gd name="connsiteX7" fmla="*/ 1125921 w 2571678"/>
              <a:gd name="connsiteY7" fmla="*/ 970209 h 1214069"/>
              <a:gd name="connsiteX8" fmla="*/ 1054172 w 2571678"/>
              <a:gd name="connsiteY8" fmla="*/ 969799 h 1214069"/>
              <a:gd name="connsiteX9" fmla="*/ 402935 w 2571678"/>
              <a:gd name="connsiteY9" fmla="*/ 1090947 h 1214069"/>
              <a:gd name="connsiteX10" fmla="*/ 379810 w 2571678"/>
              <a:gd name="connsiteY10" fmla="*/ 1099622 h 1214069"/>
              <a:gd name="connsiteX11" fmla="*/ 0 w 2571678"/>
              <a:gd name="connsiteY11" fmla="*/ 208969 h 1214069"/>
              <a:gd name="connsiteX12" fmla="*/ 84111 w 2571678"/>
              <a:gd name="connsiteY12" fmla="*/ 177139 h 1214069"/>
              <a:gd name="connsiteX13" fmla="*/ 1117792 w 2571678"/>
              <a:gd name="connsiteY13" fmla="*/ 168 h 121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1678" h="1214069">
                <a:moveTo>
                  <a:pt x="1117792" y="168"/>
                </a:moveTo>
                <a:cubicBezTo>
                  <a:pt x="1607503" y="-4774"/>
                  <a:pt x="2098336" y="99078"/>
                  <a:pt x="2551924" y="312111"/>
                </a:cubicBezTo>
                <a:lnTo>
                  <a:pt x="2571678" y="322192"/>
                </a:lnTo>
                <a:lnTo>
                  <a:pt x="2191346" y="1214069"/>
                </a:lnTo>
                <a:lnTo>
                  <a:pt x="2133370" y="1184753"/>
                </a:lnTo>
                <a:cubicBezTo>
                  <a:pt x="1928810" y="1089548"/>
                  <a:pt x="1713543" y="1025712"/>
                  <a:pt x="1494659" y="993171"/>
                </a:cubicBezTo>
                <a:lnTo>
                  <a:pt x="1413959" y="985054"/>
                </a:lnTo>
                <a:lnTo>
                  <a:pt x="1125921" y="970209"/>
                </a:lnTo>
                <a:lnTo>
                  <a:pt x="1054172" y="969799"/>
                </a:lnTo>
                <a:cubicBezTo>
                  <a:pt x="833619" y="978956"/>
                  <a:pt x="614176" y="1019362"/>
                  <a:pt x="402935" y="1090947"/>
                </a:cubicBezTo>
                <a:lnTo>
                  <a:pt x="379810" y="1099622"/>
                </a:lnTo>
                <a:lnTo>
                  <a:pt x="0" y="208969"/>
                </a:lnTo>
                <a:lnTo>
                  <a:pt x="84111" y="177139"/>
                </a:lnTo>
                <a:cubicBezTo>
                  <a:pt x="418778" y="62736"/>
                  <a:pt x="767999" y="3698"/>
                  <a:pt x="1117792" y="16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27D7F91E-7C07-CDAA-DEC9-93B08359D692}"/>
              </a:ext>
            </a:extLst>
          </p:cNvPr>
          <p:cNvSpPr/>
          <p:nvPr/>
        </p:nvSpPr>
        <p:spPr>
          <a:xfrm>
            <a:off x="2676220" y="4516585"/>
            <a:ext cx="1279731" cy="1531500"/>
          </a:xfrm>
          <a:custGeom>
            <a:avLst/>
            <a:gdLst>
              <a:gd name="connsiteX0" fmla="*/ 370826 w 1616583"/>
              <a:gd name="connsiteY0" fmla="*/ 0 h 1531500"/>
              <a:gd name="connsiteX1" fmla="*/ 1279731 w 1616583"/>
              <a:gd name="connsiteY1" fmla="*/ 354535 h 1531500"/>
              <a:gd name="connsiteX2" fmla="*/ 1266365 w 1616583"/>
              <a:gd name="connsiteY2" fmla="*/ 376097 h 1531500"/>
              <a:gd name="connsiteX3" fmla="*/ 1083960 w 1616583"/>
              <a:gd name="connsiteY3" fmla="*/ 781028 h 1531500"/>
              <a:gd name="connsiteX4" fmla="*/ 1076326 w 1616583"/>
              <a:gd name="connsiteY4" fmla="*/ 806532 h 1531500"/>
              <a:gd name="connsiteX5" fmla="*/ 1616583 w 1616583"/>
              <a:gd name="connsiteY5" fmla="*/ 1066371 h 1531500"/>
              <a:gd name="connsiteX6" fmla="*/ 1002651 w 1616583"/>
              <a:gd name="connsiteY6" fmla="*/ 1103729 h 1531500"/>
              <a:gd name="connsiteX7" fmla="*/ 984696 w 1616583"/>
              <a:gd name="connsiteY7" fmla="*/ 1217191 h 1531500"/>
              <a:gd name="connsiteX8" fmla="*/ 967964 w 1616583"/>
              <a:gd name="connsiteY8" fmla="*/ 1519661 h 1531500"/>
              <a:gd name="connsiteX9" fmla="*/ 250 w 1616583"/>
              <a:gd name="connsiteY9" fmla="*/ 1531500 h 1531500"/>
              <a:gd name="connsiteX10" fmla="*/ 324105 w 1616583"/>
              <a:gd name="connsiteY10" fmla="*/ 88370 h 1531500"/>
              <a:gd name="connsiteX0" fmla="*/ 370826 w 1279731"/>
              <a:gd name="connsiteY0" fmla="*/ 0 h 1531500"/>
              <a:gd name="connsiteX1" fmla="*/ 1279731 w 1279731"/>
              <a:gd name="connsiteY1" fmla="*/ 354535 h 1531500"/>
              <a:gd name="connsiteX2" fmla="*/ 1266365 w 1279731"/>
              <a:gd name="connsiteY2" fmla="*/ 376097 h 1531500"/>
              <a:gd name="connsiteX3" fmla="*/ 1083960 w 1279731"/>
              <a:gd name="connsiteY3" fmla="*/ 781028 h 1531500"/>
              <a:gd name="connsiteX4" fmla="*/ 1076326 w 1279731"/>
              <a:gd name="connsiteY4" fmla="*/ 806532 h 1531500"/>
              <a:gd name="connsiteX5" fmla="*/ 1002651 w 1279731"/>
              <a:gd name="connsiteY5" fmla="*/ 1103729 h 1531500"/>
              <a:gd name="connsiteX6" fmla="*/ 984696 w 1279731"/>
              <a:gd name="connsiteY6" fmla="*/ 1217191 h 1531500"/>
              <a:gd name="connsiteX7" fmla="*/ 967964 w 1279731"/>
              <a:gd name="connsiteY7" fmla="*/ 1519661 h 1531500"/>
              <a:gd name="connsiteX8" fmla="*/ 250 w 1279731"/>
              <a:gd name="connsiteY8" fmla="*/ 1531500 h 1531500"/>
              <a:gd name="connsiteX9" fmla="*/ 324105 w 1279731"/>
              <a:gd name="connsiteY9" fmla="*/ 88370 h 1531500"/>
              <a:gd name="connsiteX10" fmla="*/ 370826 w 1279731"/>
              <a:gd name="connsiteY10" fmla="*/ 0 h 153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731" h="1531500">
                <a:moveTo>
                  <a:pt x="370826" y="0"/>
                </a:moveTo>
                <a:lnTo>
                  <a:pt x="1279731" y="354535"/>
                </a:lnTo>
                <a:lnTo>
                  <a:pt x="1266365" y="376097"/>
                </a:lnTo>
                <a:cubicBezTo>
                  <a:pt x="1192439" y="504596"/>
                  <a:pt x="1131271" y="640210"/>
                  <a:pt x="1083960" y="781028"/>
                </a:cubicBezTo>
                <a:lnTo>
                  <a:pt x="1076326" y="806532"/>
                </a:lnTo>
                <a:lnTo>
                  <a:pt x="1002651" y="1103729"/>
                </a:lnTo>
                <a:lnTo>
                  <a:pt x="984696" y="1217191"/>
                </a:lnTo>
                <a:cubicBezTo>
                  <a:pt x="972364" y="1316738"/>
                  <a:pt x="966678" y="1417750"/>
                  <a:pt x="967964" y="1519661"/>
                </a:cubicBezTo>
                <a:lnTo>
                  <a:pt x="250" y="1531500"/>
                </a:lnTo>
                <a:cubicBezTo>
                  <a:pt x="-6104" y="1023346"/>
                  <a:pt x="108405" y="530825"/>
                  <a:pt x="324105" y="88370"/>
                </a:cubicBezTo>
                <a:lnTo>
                  <a:pt x="3708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11BD7582-A5C4-6874-9E0F-C96A7AE8BD34}"/>
              </a:ext>
            </a:extLst>
          </p:cNvPr>
          <p:cNvSpPr/>
          <p:nvPr/>
        </p:nvSpPr>
        <p:spPr>
          <a:xfrm rot="1996137" flipH="1">
            <a:off x="7842772" y="4580730"/>
            <a:ext cx="1624628" cy="1529536"/>
          </a:xfrm>
          <a:custGeom>
            <a:avLst/>
            <a:gdLst>
              <a:gd name="connsiteX0" fmla="*/ 1059915 w 1653985"/>
              <a:gd name="connsiteY0" fmla="*/ 0 h 1532505"/>
              <a:gd name="connsiteX1" fmla="*/ 903438 w 1653985"/>
              <a:gd name="connsiteY1" fmla="*/ 95632 h 1532505"/>
              <a:gd name="connsiteX2" fmla="*/ 0 w 1653985"/>
              <a:gd name="connsiteY2" fmla="*/ 991951 h 1532505"/>
              <a:gd name="connsiteX3" fmla="*/ 804746 w 1653985"/>
              <a:gd name="connsiteY3" fmla="*/ 1529536 h 1532505"/>
              <a:gd name="connsiteX4" fmla="*/ 964977 w 1653985"/>
              <a:gd name="connsiteY4" fmla="*/ 1318154 h 1532505"/>
              <a:gd name="connsiteX5" fmla="*/ 1026971 w 1653985"/>
              <a:gd name="connsiteY5" fmla="*/ 1253832 h 1532505"/>
              <a:gd name="connsiteX6" fmla="*/ 1653985 w 1653985"/>
              <a:gd name="connsiteY6" fmla="*/ 1532505 h 1532505"/>
              <a:gd name="connsiteX7" fmla="*/ 1273696 w 1653985"/>
              <a:gd name="connsiteY7" fmla="*/ 1025453 h 1532505"/>
              <a:gd name="connsiteX8" fmla="*/ 1348146 w 1653985"/>
              <a:gd name="connsiteY8" fmla="*/ 964419 h 1532505"/>
              <a:gd name="connsiteX9" fmla="*/ 1566359 w 1653985"/>
              <a:gd name="connsiteY9" fmla="*/ 824333 h 1532505"/>
              <a:gd name="connsiteX10" fmla="*/ 1624628 w 1653985"/>
              <a:gd name="connsiteY10" fmla="*/ 793987 h 1532505"/>
              <a:gd name="connsiteX0" fmla="*/ 1059915 w 1624628"/>
              <a:gd name="connsiteY0" fmla="*/ 0 h 1529536"/>
              <a:gd name="connsiteX1" fmla="*/ 903438 w 1624628"/>
              <a:gd name="connsiteY1" fmla="*/ 95632 h 1529536"/>
              <a:gd name="connsiteX2" fmla="*/ 0 w 1624628"/>
              <a:gd name="connsiteY2" fmla="*/ 991951 h 1529536"/>
              <a:gd name="connsiteX3" fmla="*/ 804746 w 1624628"/>
              <a:gd name="connsiteY3" fmla="*/ 1529536 h 1529536"/>
              <a:gd name="connsiteX4" fmla="*/ 964977 w 1624628"/>
              <a:gd name="connsiteY4" fmla="*/ 1318154 h 1529536"/>
              <a:gd name="connsiteX5" fmla="*/ 1026971 w 1624628"/>
              <a:gd name="connsiteY5" fmla="*/ 1253832 h 1529536"/>
              <a:gd name="connsiteX6" fmla="*/ 1273696 w 1624628"/>
              <a:gd name="connsiteY6" fmla="*/ 1025453 h 1529536"/>
              <a:gd name="connsiteX7" fmla="*/ 1348146 w 1624628"/>
              <a:gd name="connsiteY7" fmla="*/ 964419 h 1529536"/>
              <a:gd name="connsiteX8" fmla="*/ 1566359 w 1624628"/>
              <a:gd name="connsiteY8" fmla="*/ 824333 h 1529536"/>
              <a:gd name="connsiteX9" fmla="*/ 1624628 w 1624628"/>
              <a:gd name="connsiteY9" fmla="*/ 793987 h 1529536"/>
              <a:gd name="connsiteX10" fmla="*/ 1059915 w 1624628"/>
              <a:gd name="connsiteY10" fmla="*/ 0 h 152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4628" h="1529536">
                <a:moveTo>
                  <a:pt x="1059915" y="0"/>
                </a:moveTo>
                <a:lnTo>
                  <a:pt x="903438" y="95632"/>
                </a:lnTo>
                <a:cubicBezTo>
                  <a:pt x="550584" y="327514"/>
                  <a:pt x="241948" y="629907"/>
                  <a:pt x="0" y="991951"/>
                </a:cubicBezTo>
                <a:lnTo>
                  <a:pt x="804746" y="1529536"/>
                </a:lnTo>
                <a:cubicBezTo>
                  <a:pt x="854279" y="1455429"/>
                  <a:pt x="907820" y="1384905"/>
                  <a:pt x="964977" y="1318154"/>
                </a:cubicBezTo>
                <a:lnTo>
                  <a:pt x="1026971" y="1253832"/>
                </a:lnTo>
                <a:lnTo>
                  <a:pt x="1273696" y="1025453"/>
                </a:lnTo>
                <a:lnTo>
                  <a:pt x="1348146" y="964419"/>
                </a:lnTo>
                <a:cubicBezTo>
                  <a:pt x="1418187" y="913511"/>
                  <a:pt x="1491056" y="866753"/>
                  <a:pt x="1566359" y="824333"/>
                </a:cubicBezTo>
                <a:lnTo>
                  <a:pt x="1624628" y="793987"/>
                </a:lnTo>
                <a:lnTo>
                  <a:pt x="1059915"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805FB6D6-6CBF-BD7F-3C3D-79F4C192D9A0}"/>
              </a:ext>
            </a:extLst>
          </p:cNvPr>
          <p:cNvSpPr/>
          <p:nvPr/>
        </p:nvSpPr>
        <p:spPr>
          <a:xfrm>
            <a:off x="3072856" y="3005403"/>
            <a:ext cx="2047398" cy="1818295"/>
          </a:xfrm>
          <a:custGeom>
            <a:avLst/>
            <a:gdLst>
              <a:gd name="connsiteX0" fmla="*/ 1667650 w 2047398"/>
              <a:gd name="connsiteY0" fmla="*/ 0 h 1818295"/>
              <a:gd name="connsiteX1" fmla="*/ 2047398 w 2047398"/>
              <a:gd name="connsiteY1" fmla="*/ 890506 h 1818295"/>
              <a:gd name="connsiteX2" fmla="*/ 1982408 w 2047398"/>
              <a:gd name="connsiteY2" fmla="*/ 914884 h 1818295"/>
              <a:gd name="connsiteX3" fmla="*/ 1712497 w 2047398"/>
              <a:gd name="connsiteY3" fmla="*/ 1047262 h 1818295"/>
              <a:gd name="connsiteX4" fmla="*/ 1497546 w 2047398"/>
              <a:gd name="connsiteY4" fmla="*/ 1187795 h 1818295"/>
              <a:gd name="connsiteX5" fmla="*/ 1803945 w 2047398"/>
              <a:gd name="connsiteY5" fmla="*/ 1596327 h 1818295"/>
              <a:gd name="connsiteX6" fmla="*/ 1283407 w 2047398"/>
              <a:gd name="connsiteY6" fmla="*/ 1364977 h 1818295"/>
              <a:gd name="connsiteX7" fmla="*/ 1104341 w 2047398"/>
              <a:gd name="connsiteY7" fmla="*/ 1553314 h 1818295"/>
              <a:gd name="connsiteX8" fmla="*/ 947865 w 2047398"/>
              <a:gd name="connsiteY8" fmla="*/ 1761224 h 1818295"/>
              <a:gd name="connsiteX9" fmla="*/ 912489 w 2047398"/>
              <a:gd name="connsiteY9" fmla="*/ 1818295 h 1818295"/>
              <a:gd name="connsiteX10" fmla="*/ 0 w 2047398"/>
              <a:gd name="connsiteY10" fmla="*/ 1462362 h 1818295"/>
              <a:gd name="connsiteX11" fmla="*/ 26047 w 2047398"/>
              <a:gd name="connsiteY11" fmla="*/ 1413096 h 1818295"/>
              <a:gd name="connsiteX12" fmla="*/ 1219459 w 2047398"/>
              <a:gd name="connsiteY12" fmla="*/ 214426 h 1818295"/>
              <a:gd name="connsiteX13" fmla="*/ 1604177 w 2047398"/>
              <a:gd name="connsiteY13" fmla="*/ 24020 h 1818295"/>
              <a:gd name="connsiteX0" fmla="*/ 1667650 w 2047398"/>
              <a:gd name="connsiteY0" fmla="*/ 0 h 1818295"/>
              <a:gd name="connsiteX1" fmla="*/ 2047398 w 2047398"/>
              <a:gd name="connsiteY1" fmla="*/ 890506 h 1818295"/>
              <a:gd name="connsiteX2" fmla="*/ 1982408 w 2047398"/>
              <a:gd name="connsiteY2" fmla="*/ 914884 h 1818295"/>
              <a:gd name="connsiteX3" fmla="*/ 1712497 w 2047398"/>
              <a:gd name="connsiteY3" fmla="*/ 1047262 h 1818295"/>
              <a:gd name="connsiteX4" fmla="*/ 1497546 w 2047398"/>
              <a:gd name="connsiteY4" fmla="*/ 1187795 h 1818295"/>
              <a:gd name="connsiteX5" fmla="*/ 1283407 w 2047398"/>
              <a:gd name="connsiteY5" fmla="*/ 1364977 h 1818295"/>
              <a:gd name="connsiteX6" fmla="*/ 1104341 w 2047398"/>
              <a:gd name="connsiteY6" fmla="*/ 1553314 h 1818295"/>
              <a:gd name="connsiteX7" fmla="*/ 947865 w 2047398"/>
              <a:gd name="connsiteY7" fmla="*/ 1761224 h 1818295"/>
              <a:gd name="connsiteX8" fmla="*/ 912489 w 2047398"/>
              <a:gd name="connsiteY8" fmla="*/ 1818295 h 1818295"/>
              <a:gd name="connsiteX9" fmla="*/ 0 w 2047398"/>
              <a:gd name="connsiteY9" fmla="*/ 1462362 h 1818295"/>
              <a:gd name="connsiteX10" fmla="*/ 26047 w 2047398"/>
              <a:gd name="connsiteY10" fmla="*/ 1413096 h 1818295"/>
              <a:gd name="connsiteX11" fmla="*/ 1219459 w 2047398"/>
              <a:gd name="connsiteY11" fmla="*/ 214426 h 1818295"/>
              <a:gd name="connsiteX12" fmla="*/ 1604177 w 2047398"/>
              <a:gd name="connsiteY12" fmla="*/ 24020 h 1818295"/>
              <a:gd name="connsiteX13" fmla="*/ 1667650 w 2047398"/>
              <a:gd name="connsiteY13" fmla="*/ 0 h 181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7398" h="1818295">
                <a:moveTo>
                  <a:pt x="1667650" y="0"/>
                </a:moveTo>
                <a:lnTo>
                  <a:pt x="2047398" y="890506"/>
                </a:lnTo>
                <a:lnTo>
                  <a:pt x="1982408" y="914884"/>
                </a:lnTo>
                <a:cubicBezTo>
                  <a:pt x="1890299" y="952857"/>
                  <a:pt x="1800121" y="996985"/>
                  <a:pt x="1712497" y="1047262"/>
                </a:cubicBezTo>
                <a:lnTo>
                  <a:pt x="1497546" y="1187795"/>
                </a:lnTo>
                <a:lnTo>
                  <a:pt x="1283407" y="1364977"/>
                </a:lnTo>
                <a:lnTo>
                  <a:pt x="1104341" y="1553314"/>
                </a:lnTo>
                <a:cubicBezTo>
                  <a:pt x="1048111" y="1619727"/>
                  <a:pt x="995879" y="1689157"/>
                  <a:pt x="947865" y="1761224"/>
                </a:cubicBezTo>
                <a:lnTo>
                  <a:pt x="912489" y="1818295"/>
                </a:lnTo>
                <a:lnTo>
                  <a:pt x="0" y="1462362"/>
                </a:lnTo>
                <a:lnTo>
                  <a:pt x="26047" y="1413096"/>
                </a:lnTo>
                <a:cubicBezTo>
                  <a:pt x="305144" y="924586"/>
                  <a:pt x="712737" y="507896"/>
                  <a:pt x="1219459" y="214426"/>
                </a:cubicBezTo>
                <a:cubicBezTo>
                  <a:pt x="1344326" y="142109"/>
                  <a:pt x="1472864" y="78638"/>
                  <a:pt x="1604177" y="24020"/>
                </a:cubicBezTo>
                <a:lnTo>
                  <a:pt x="166765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B414FC6-817B-161D-403B-84918E366EAE}"/>
              </a:ext>
            </a:extLst>
          </p:cNvPr>
          <p:cNvSpPr/>
          <p:nvPr/>
        </p:nvSpPr>
        <p:spPr>
          <a:xfrm rot="5634969">
            <a:off x="7098317" y="3099160"/>
            <a:ext cx="1712159" cy="1840414"/>
          </a:xfrm>
          <a:custGeom>
            <a:avLst/>
            <a:gdLst>
              <a:gd name="connsiteX0" fmla="*/ 0 w 1712159"/>
              <a:gd name="connsiteY0" fmla="*/ 1521949 h 1840414"/>
              <a:gd name="connsiteX1" fmla="*/ 54341 w 1712159"/>
              <a:gd name="connsiteY1" fmla="*/ 1394676 h 1840414"/>
              <a:gd name="connsiteX2" fmla="*/ 1142305 w 1712159"/>
              <a:gd name="connsiteY2" fmla="*/ 99739 h 1840414"/>
              <a:gd name="connsiteX3" fmla="*/ 1296074 w 1712159"/>
              <a:gd name="connsiteY3" fmla="*/ 0 h 1840414"/>
              <a:gd name="connsiteX4" fmla="*/ 1712159 w 1712159"/>
              <a:gd name="connsiteY4" fmla="*/ 883211 h 1840414"/>
              <a:gd name="connsiteX5" fmla="*/ 1689496 w 1712159"/>
              <a:gd name="connsiteY5" fmla="*/ 898007 h 1840414"/>
              <a:gd name="connsiteX6" fmla="*/ 1351752 w 1712159"/>
              <a:gd name="connsiteY6" fmla="*/ 1188096 h 1840414"/>
              <a:gd name="connsiteX7" fmla="*/ 1345987 w 1712159"/>
              <a:gd name="connsiteY7" fmla="*/ 1194537 h 1840414"/>
              <a:gd name="connsiteX8" fmla="*/ 1697520 w 1712159"/>
              <a:gd name="connsiteY8" fmla="*/ 1663247 h 1840414"/>
              <a:gd name="connsiteX9" fmla="*/ 1160590 w 1712159"/>
              <a:gd name="connsiteY9" fmla="*/ 1424611 h 1840414"/>
              <a:gd name="connsiteX10" fmla="*/ 1074066 w 1712159"/>
              <a:gd name="connsiteY10" fmla="*/ 1542992 h 1840414"/>
              <a:gd name="connsiteX11" fmla="*/ 927646 w 1712159"/>
              <a:gd name="connsiteY11" fmla="*/ 1811853 h 1840414"/>
              <a:gd name="connsiteX12" fmla="*/ 915577 w 1712159"/>
              <a:gd name="connsiteY12" fmla="*/ 1840414 h 1840414"/>
              <a:gd name="connsiteX0" fmla="*/ 0 w 1712159"/>
              <a:gd name="connsiteY0" fmla="*/ 1521949 h 1840414"/>
              <a:gd name="connsiteX1" fmla="*/ 54341 w 1712159"/>
              <a:gd name="connsiteY1" fmla="*/ 1394676 h 1840414"/>
              <a:gd name="connsiteX2" fmla="*/ 1142305 w 1712159"/>
              <a:gd name="connsiteY2" fmla="*/ 99739 h 1840414"/>
              <a:gd name="connsiteX3" fmla="*/ 1296074 w 1712159"/>
              <a:gd name="connsiteY3" fmla="*/ 0 h 1840414"/>
              <a:gd name="connsiteX4" fmla="*/ 1712159 w 1712159"/>
              <a:gd name="connsiteY4" fmla="*/ 883211 h 1840414"/>
              <a:gd name="connsiteX5" fmla="*/ 1689496 w 1712159"/>
              <a:gd name="connsiteY5" fmla="*/ 898007 h 1840414"/>
              <a:gd name="connsiteX6" fmla="*/ 1351752 w 1712159"/>
              <a:gd name="connsiteY6" fmla="*/ 1188096 h 1840414"/>
              <a:gd name="connsiteX7" fmla="*/ 1345987 w 1712159"/>
              <a:gd name="connsiteY7" fmla="*/ 1194537 h 1840414"/>
              <a:gd name="connsiteX8" fmla="*/ 1160590 w 1712159"/>
              <a:gd name="connsiteY8" fmla="*/ 1424611 h 1840414"/>
              <a:gd name="connsiteX9" fmla="*/ 1074066 w 1712159"/>
              <a:gd name="connsiteY9" fmla="*/ 1542992 h 1840414"/>
              <a:gd name="connsiteX10" fmla="*/ 927646 w 1712159"/>
              <a:gd name="connsiteY10" fmla="*/ 1811853 h 1840414"/>
              <a:gd name="connsiteX11" fmla="*/ 915577 w 1712159"/>
              <a:gd name="connsiteY11" fmla="*/ 1840414 h 1840414"/>
              <a:gd name="connsiteX12" fmla="*/ 0 w 1712159"/>
              <a:gd name="connsiteY12" fmla="*/ 1521949 h 184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159" h="1840414">
                <a:moveTo>
                  <a:pt x="0" y="1521949"/>
                </a:moveTo>
                <a:lnTo>
                  <a:pt x="54341" y="1394676"/>
                </a:lnTo>
                <a:cubicBezTo>
                  <a:pt x="301764" y="864040"/>
                  <a:pt x="680602" y="421130"/>
                  <a:pt x="1142305" y="99739"/>
                </a:cubicBezTo>
                <a:lnTo>
                  <a:pt x="1296074" y="0"/>
                </a:lnTo>
                <a:lnTo>
                  <a:pt x="1712159" y="883211"/>
                </a:lnTo>
                <a:lnTo>
                  <a:pt x="1689496" y="898007"/>
                </a:lnTo>
                <a:cubicBezTo>
                  <a:pt x="1568106" y="983061"/>
                  <a:pt x="1454924" y="1080178"/>
                  <a:pt x="1351752" y="1188096"/>
                </a:cubicBezTo>
                <a:lnTo>
                  <a:pt x="1345987" y="1194537"/>
                </a:lnTo>
                <a:lnTo>
                  <a:pt x="1160590" y="1424611"/>
                </a:lnTo>
                <a:lnTo>
                  <a:pt x="1074066" y="1542992"/>
                </a:lnTo>
                <a:cubicBezTo>
                  <a:pt x="1019832" y="1628498"/>
                  <a:pt x="970848" y="1718242"/>
                  <a:pt x="927646" y="1811853"/>
                </a:cubicBezTo>
                <a:lnTo>
                  <a:pt x="915577" y="1840414"/>
                </a:lnTo>
                <a:lnTo>
                  <a:pt x="0" y="15219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ZenIcon1">
            <a:extLst>
              <a:ext uri="{FF2B5EF4-FFF2-40B4-BE49-F238E27FC236}">
                <a16:creationId xmlns:a16="http://schemas.microsoft.com/office/drawing/2014/main" id="{22B3E4B3-7BFE-8B87-6286-792D4DD49BE9}"/>
              </a:ext>
            </a:extLst>
          </p:cNvPr>
          <p:cNvGrpSpPr>
            <a:grpSpLocks noChangeAspect="1"/>
          </p:cNvGrpSpPr>
          <p:nvPr>
            <p:custDataLst>
              <p:tags r:id="rId2"/>
            </p:custDataLst>
          </p:nvPr>
        </p:nvGrpSpPr>
        <p:grpSpPr>
          <a:xfrm>
            <a:off x="8411559" y="5183335"/>
            <a:ext cx="452757" cy="452757"/>
            <a:chOff x="5712408" y="975680"/>
            <a:chExt cx="671729" cy="639391"/>
          </a:xfrm>
        </p:grpSpPr>
        <p:sp>
          <p:nvSpPr>
            <p:cNvPr id="11" name="Freeform 26">
              <a:extLst>
                <a:ext uri="{FF2B5EF4-FFF2-40B4-BE49-F238E27FC236}">
                  <a16:creationId xmlns:a16="http://schemas.microsoft.com/office/drawing/2014/main" id="{DCAC675C-CAE7-493A-66D9-B6A90F113788}"/>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2" name="Freeform 27">
              <a:extLst>
                <a:ext uri="{FF2B5EF4-FFF2-40B4-BE49-F238E27FC236}">
                  <a16:creationId xmlns:a16="http://schemas.microsoft.com/office/drawing/2014/main" id="{6365AB4B-AD2E-E42A-0353-AEA9F6772022}"/>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3" name="Freeform 28">
              <a:extLst>
                <a:ext uri="{FF2B5EF4-FFF2-40B4-BE49-F238E27FC236}">
                  <a16:creationId xmlns:a16="http://schemas.microsoft.com/office/drawing/2014/main" id="{4139C658-440E-D0A1-2D1A-9A2CFC80C1A9}"/>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4" name="Freeform 29">
              <a:extLst>
                <a:ext uri="{FF2B5EF4-FFF2-40B4-BE49-F238E27FC236}">
                  <a16:creationId xmlns:a16="http://schemas.microsoft.com/office/drawing/2014/main" id="{B9DB6758-310F-5B44-6C00-F6734BAAD177}"/>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5" name="Freeform 30">
              <a:extLst>
                <a:ext uri="{FF2B5EF4-FFF2-40B4-BE49-F238E27FC236}">
                  <a16:creationId xmlns:a16="http://schemas.microsoft.com/office/drawing/2014/main" id="{866B2161-0A73-276B-B672-C6D6AF68C045}"/>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6" name="Freeform 31">
              <a:extLst>
                <a:ext uri="{FF2B5EF4-FFF2-40B4-BE49-F238E27FC236}">
                  <a16:creationId xmlns:a16="http://schemas.microsoft.com/office/drawing/2014/main" id="{E977DA06-D2AC-D638-F163-68A42FC05194}"/>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17" name="ZenIcon2">
            <a:extLst>
              <a:ext uri="{FF2B5EF4-FFF2-40B4-BE49-F238E27FC236}">
                <a16:creationId xmlns:a16="http://schemas.microsoft.com/office/drawing/2014/main" id="{B8DEABFA-34AE-F1F1-5FA4-713262BD725B}"/>
              </a:ext>
            </a:extLst>
          </p:cNvPr>
          <p:cNvSpPr>
            <a:spLocks noChangeAspect="1" noEditPoints="1"/>
          </p:cNvSpPr>
          <p:nvPr>
            <p:custDataLst>
              <p:tags r:id="rId3"/>
            </p:custDataLst>
          </p:nvPr>
        </p:nvSpPr>
        <p:spPr bwMode="auto">
          <a:xfrm>
            <a:off x="7587100" y="3774260"/>
            <a:ext cx="452757" cy="452757"/>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18" name="ZenIcon3">
            <a:extLst>
              <a:ext uri="{FF2B5EF4-FFF2-40B4-BE49-F238E27FC236}">
                <a16:creationId xmlns:a16="http://schemas.microsoft.com/office/drawing/2014/main" id="{9B1C1902-6BC6-EF75-EF80-A487E55A861D}"/>
              </a:ext>
            </a:extLst>
          </p:cNvPr>
          <p:cNvSpPr>
            <a:spLocks noChangeAspect="1" noEditPoints="1"/>
          </p:cNvSpPr>
          <p:nvPr>
            <p:custDataLst>
              <p:tags r:id="rId4"/>
            </p:custDataLst>
          </p:nvPr>
        </p:nvSpPr>
        <p:spPr bwMode="auto">
          <a:xfrm>
            <a:off x="5833250" y="3039741"/>
            <a:ext cx="452757" cy="453884"/>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9" name="ZenIcon4">
            <a:extLst>
              <a:ext uri="{FF2B5EF4-FFF2-40B4-BE49-F238E27FC236}">
                <a16:creationId xmlns:a16="http://schemas.microsoft.com/office/drawing/2014/main" id="{913084BB-0E26-2EE2-0075-2038CC3415E0}"/>
              </a:ext>
            </a:extLst>
          </p:cNvPr>
          <p:cNvGrpSpPr>
            <a:grpSpLocks noChangeAspect="1"/>
          </p:cNvGrpSpPr>
          <p:nvPr>
            <p:custDataLst>
              <p:tags r:id="rId5"/>
            </p:custDataLst>
          </p:nvPr>
        </p:nvGrpSpPr>
        <p:grpSpPr>
          <a:xfrm>
            <a:off x="3839559" y="3759270"/>
            <a:ext cx="452757" cy="452757"/>
            <a:chOff x="-4769427" y="-314325"/>
            <a:chExt cx="4660901" cy="4576762"/>
          </a:xfrm>
        </p:grpSpPr>
        <p:sp>
          <p:nvSpPr>
            <p:cNvPr id="20" name="Freeform 23">
              <a:extLst>
                <a:ext uri="{FF2B5EF4-FFF2-40B4-BE49-F238E27FC236}">
                  <a16:creationId xmlns:a16="http://schemas.microsoft.com/office/drawing/2014/main" id="{FD1BEDBE-43C7-B0A7-342B-468EE6C930F4}"/>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4">
              <a:extLst>
                <a:ext uri="{FF2B5EF4-FFF2-40B4-BE49-F238E27FC236}">
                  <a16:creationId xmlns:a16="http://schemas.microsoft.com/office/drawing/2014/main" id="{D57F202F-DD34-6E65-23A9-579C99052265}"/>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
              <a:extLst>
                <a:ext uri="{FF2B5EF4-FFF2-40B4-BE49-F238E27FC236}">
                  <a16:creationId xmlns:a16="http://schemas.microsoft.com/office/drawing/2014/main" id="{B338008B-7F4A-FBFE-C3E1-7B4F97ECEDD8}"/>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6">
              <a:extLst>
                <a:ext uri="{FF2B5EF4-FFF2-40B4-BE49-F238E27FC236}">
                  <a16:creationId xmlns:a16="http://schemas.microsoft.com/office/drawing/2014/main" id="{646F9C1A-0929-511E-DFAB-5BB9CD630218}"/>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7">
              <a:extLst>
                <a:ext uri="{FF2B5EF4-FFF2-40B4-BE49-F238E27FC236}">
                  <a16:creationId xmlns:a16="http://schemas.microsoft.com/office/drawing/2014/main" id="{E844B6F8-633C-F2A2-77CA-93E1CBD66C05}"/>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
              <a:extLst>
                <a:ext uri="{FF2B5EF4-FFF2-40B4-BE49-F238E27FC236}">
                  <a16:creationId xmlns:a16="http://schemas.microsoft.com/office/drawing/2014/main" id="{71641D91-1A91-7ED4-D5E2-296FEF44F465}"/>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ZenIcon1">
            <a:extLst>
              <a:ext uri="{FF2B5EF4-FFF2-40B4-BE49-F238E27FC236}">
                <a16:creationId xmlns:a16="http://schemas.microsoft.com/office/drawing/2014/main" id="{79801E0D-7ACE-EEFD-C2CD-4B44E1D853B3}"/>
              </a:ext>
            </a:extLst>
          </p:cNvPr>
          <p:cNvGrpSpPr>
            <a:grpSpLocks noChangeAspect="1"/>
          </p:cNvGrpSpPr>
          <p:nvPr>
            <p:custDataLst>
              <p:tags r:id="rId6"/>
            </p:custDataLst>
          </p:nvPr>
        </p:nvGrpSpPr>
        <p:grpSpPr>
          <a:xfrm>
            <a:off x="3015100" y="5183335"/>
            <a:ext cx="452757" cy="452757"/>
            <a:chOff x="5712408" y="975680"/>
            <a:chExt cx="671729" cy="639391"/>
          </a:xfrm>
        </p:grpSpPr>
        <p:sp>
          <p:nvSpPr>
            <p:cNvPr id="27" name="Freeform 26">
              <a:extLst>
                <a:ext uri="{FF2B5EF4-FFF2-40B4-BE49-F238E27FC236}">
                  <a16:creationId xmlns:a16="http://schemas.microsoft.com/office/drawing/2014/main" id="{8B125F32-09C0-961B-7B0F-91FE838F5091}"/>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8" name="Freeform 27">
              <a:extLst>
                <a:ext uri="{FF2B5EF4-FFF2-40B4-BE49-F238E27FC236}">
                  <a16:creationId xmlns:a16="http://schemas.microsoft.com/office/drawing/2014/main" id="{B27767C5-E1E5-40B5-BE3B-42F02256426D}"/>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9" name="Freeform 28">
              <a:extLst>
                <a:ext uri="{FF2B5EF4-FFF2-40B4-BE49-F238E27FC236}">
                  <a16:creationId xmlns:a16="http://schemas.microsoft.com/office/drawing/2014/main" id="{6EF0394A-B6EF-A95C-5AEB-FFD9A68ACEE0}"/>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0" name="Freeform 29">
              <a:extLst>
                <a:ext uri="{FF2B5EF4-FFF2-40B4-BE49-F238E27FC236}">
                  <a16:creationId xmlns:a16="http://schemas.microsoft.com/office/drawing/2014/main" id="{E697542E-B520-A661-9055-8BB0EAE265FD}"/>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1" name="Freeform 30">
              <a:extLst>
                <a:ext uri="{FF2B5EF4-FFF2-40B4-BE49-F238E27FC236}">
                  <a16:creationId xmlns:a16="http://schemas.microsoft.com/office/drawing/2014/main" id="{77626D53-CA10-2915-B377-D438953B08BB}"/>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2" name="Freeform 31">
              <a:extLst>
                <a:ext uri="{FF2B5EF4-FFF2-40B4-BE49-F238E27FC236}">
                  <a16:creationId xmlns:a16="http://schemas.microsoft.com/office/drawing/2014/main" id="{DD79E10E-D8BF-EA72-F592-1C1F2BFA17DD}"/>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33" name="Group 32">
            <a:extLst>
              <a:ext uri="{FF2B5EF4-FFF2-40B4-BE49-F238E27FC236}">
                <a16:creationId xmlns:a16="http://schemas.microsoft.com/office/drawing/2014/main" id="{217ABA95-9B3E-7736-91EC-1C82A1E21F40}"/>
              </a:ext>
            </a:extLst>
          </p:cNvPr>
          <p:cNvGrpSpPr/>
          <p:nvPr/>
        </p:nvGrpSpPr>
        <p:grpSpPr>
          <a:xfrm>
            <a:off x="5101654" y="4614450"/>
            <a:ext cx="1538990" cy="1545630"/>
            <a:chOff x="5326506" y="4614450"/>
            <a:chExt cx="1538990" cy="1545630"/>
          </a:xfrm>
        </p:grpSpPr>
        <p:sp>
          <p:nvSpPr>
            <p:cNvPr id="34" name="Oval 33">
              <a:extLst>
                <a:ext uri="{FF2B5EF4-FFF2-40B4-BE49-F238E27FC236}">
                  <a16:creationId xmlns:a16="http://schemas.microsoft.com/office/drawing/2014/main" id="{33841A98-373B-AC16-7A63-69274AEF7C3F}"/>
                </a:ext>
              </a:extLst>
            </p:cNvPr>
            <p:cNvSpPr/>
            <p:nvPr/>
          </p:nvSpPr>
          <p:spPr>
            <a:xfrm flipV="1">
              <a:off x="5326506" y="4614450"/>
              <a:ext cx="1538990" cy="1545630"/>
            </a:xfrm>
            <a:prstGeom prst="ellipse">
              <a:avLst/>
            </a:prstGeom>
            <a:solidFill>
              <a:schemeClr val="tx1">
                <a:lumMod val="10000"/>
                <a:lumOff val="9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02325C2A-A0DA-6781-45A7-53208C1AD98D}"/>
                </a:ext>
              </a:extLst>
            </p:cNvPr>
            <p:cNvSpPr txBox="1">
              <a:spLocks/>
            </p:cNvSpPr>
            <p:nvPr/>
          </p:nvSpPr>
          <p:spPr>
            <a:xfrm>
              <a:off x="5445988" y="5093350"/>
              <a:ext cx="1300026" cy="587830"/>
            </a:xfrm>
            <a:prstGeom prst="rect">
              <a:avLst/>
            </a:prstGeom>
          </p:spPr>
          <p:txBody>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grpSp>
      <p:sp>
        <p:nvSpPr>
          <p:cNvPr id="36" name="TextBox 35">
            <a:extLst>
              <a:ext uri="{FF2B5EF4-FFF2-40B4-BE49-F238E27FC236}">
                <a16:creationId xmlns:a16="http://schemas.microsoft.com/office/drawing/2014/main" id="{78E26106-1119-05C1-4E36-D83FDC60D587}"/>
              </a:ext>
            </a:extLst>
          </p:cNvPr>
          <p:cNvSpPr txBox="1"/>
          <p:nvPr/>
        </p:nvSpPr>
        <p:spPr>
          <a:xfrm>
            <a:off x="404274" y="4724760"/>
            <a:ext cx="2238474"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1"/>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37" name="TextBox 36">
            <a:extLst>
              <a:ext uri="{FF2B5EF4-FFF2-40B4-BE49-F238E27FC236}">
                <a16:creationId xmlns:a16="http://schemas.microsoft.com/office/drawing/2014/main" id="{227B901B-713E-8ABF-A7F4-D4BBCEDC4C6F}"/>
              </a:ext>
            </a:extLst>
          </p:cNvPr>
          <p:cNvSpPr txBox="1"/>
          <p:nvPr/>
        </p:nvSpPr>
        <p:spPr>
          <a:xfrm>
            <a:off x="1323192" y="2724406"/>
            <a:ext cx="2320982"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38" name="TextBox 37">
            <a:extLst>
              <a:ext uri="{FF2B5EF4-FFF2-40B4-BE49-F238E27FC236}">
                <a16:creationId xmlns:a16="http://schemas.microsoft.com/office/drawing/2014/main" id="{6B8F57B0-B28D-1FCA-D461-5840E4843050}"/>
              </a:ext>
            </a:extLst>
          </p:cNvPr>
          <p:cNvSpPr txBox="1"/>
          <p:nvPr/>
        </p:nvSpPr>
        <p:spPr>
          <a:xfrm>
            <a:off x="4773789" y="1778418"/>
            <a:ext cx="2571678" cy="939791"/>
          </a:xfrm>
          <a:prstGeom prst="rect">
            <a:avLst/>
          </a:prstGeom>
          <a:noFill/>
        </p:spPr>
        <p:txBody>
          <a:bodyPr wrap="square" lIns="109710" tIns="54855" rIns="109710" bIns="54855" rtlCol="0">
            <a:spAutoFit/>
          </a:bodyPr>
          <a:lstStyle/>
          <a:p>
            <a:pPr algn="ctr">
              <a:lnSpc>
                <a:spcPct val="110000"/>
              </a:lnSpc>
            </a:pPr>
            <a:r>
              <a:rPr lang="en-US" sz="1800" b="1" dirty="0">
                <a:solidFill>
                  <a:schemeClr val="accent3"/>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39" name="TextBox 38">
            <a:extLst>
              <a:ext uri="{FF2B5EF4-FFF2-40B4-BE49-F238E27FC236}">
                <a16:creationId xmlns:a16="http://schemas.microsoft.com/office/drawing/2014/main" id="{49951046-7E6B-B1AC-9CE0-37FC90C96D53}"/>
              </a:ext>
            </a:extLst>
          </p:cNvPr>
          <p:cNvSpPr txBox="1"/>
          <p:nvPr/>
        </p:nvSpPr>
        <p:spPr>
          <a:xfrm>
            <a:off x="8364690" y="2724406"/>
            <a:ext cx="2101881" cy="1237949"/>
          </a:xfrm>
          <a:prstGeom prst="rect">
            <a:avLst/>
          </a:prstGeom>
          <a:noFill/>
        </p:spPr>
        <p:txBody>
          <a:bodyPr wrap="square" lIns="109710" tIns="54855" rIns="109710" bIns="54855" rtlCol="0">
            <a:spAutoFit/>
          </a:bodyPr>
          <a:lstStyle/>
          <a:p>
            <a:pPr>
              <a:lnSpc>
                <a:spcPct val="110000"/>
              </a:lnSpc>
            </a:pPr>
            <a:r>
              <a:rPr lang="en-US" sz="1800" b="1" dirty="0">
                <a:solidFill>
                  <a:schemeClr val="accent4"/>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40" name="TextBox 39">
            <a:extLst>
              <a:ext uri="{FF2B5EF4-FFF2-40B4-BE49-F238E27FC236}">
                <a16:creationId xmlns:a16="http://schemas.microsoft.com/office/drawing/2014/main" id="{ABEFC7B2-08DA-CDBE-4666-E94453675583}"/>
              </a:ext>
            </a:extLst>
          </p:cNvPr>
          <p:cNvSpPr txBox="1"/>
          <p:nvPr/>
        </p:nvSpPr>
        <p:spPr>
          <a:xfrm>
            <a:off x="9329266" y="4724760"/>
            <a:ext cx="2101881" cy="1237949"/>
          </a:xfrm>
          <a:prstGeom prst="rect">
            <a:avLst/>
          </a:prstGeom>
          <a:noFill/>
        </p:spPr>
        <p:txBody>
          <a:bodyPr wrap="square" lIns="109710" tIns="54855" rIns="109710" bIns="54855" rtlCol="0">
            <a:spAutoFit/>
          </a:bodyPr>
          <a:lstStyle/>
          <a:p>
            <a:pPr>
              <a:lnSpc>
                <a:spcPct val="110000"/>
              </a:lnSpc>
            </a:pPr>
            <a:r>
              <a:rPr lang="en-US" sz="1800" b="1" dirty="0">
                <a:solidFill>
                  <a:schemeClr val="accent5"/>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Tree>
    <p:extLst>
      <p:ext uri="{BB962C8B-B14F-4D97-AF65-F5344CB8AC3E}">
        <p14:creationId xmlns:p14="http://schemas.microsoft.com/office/powerpoint/2010/main" val="319218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B4D96-98AD-75E4-710B-28105ADDB883}"/>
            </a:ext>
          </a:extLst>
        </p:cNvPr>
        <p:cNvGrpSpPr/>
        <p:nvPr/>
      </p:nvGrpSpPr>
      <p:grpSpPr>
        <a:xfrm>
          <a:off x="0" y="0"/>
          <a:ext cx="0" cy="0"/>
          <a:chOff x="0" y="0"/>
          <a:chExt cx="0" cy="0"/>
        </a:xfrm>
      </p:grpSpPr>
      <p:pic>
        <p:nvPicPr>
          <p:cNvPr id="45" name="Picture 44">
            <a:extLst>
              <a:ext uri="{FF2B5EF4-FFF2-40B4-BE49-F238E27FC236}">
                <a16:creationId xmlns:a16="http://schemas.microsoft.com/office/drawing/2014/main" id="{32D92E84-22FD-BA31-7F66-1BAB1ADB499B}"/>
              </a:ext>
            </a:extLst>
          </p:cNvPr>
          <p:cNvPicPr>
            <a:picLocks noChangeAspect="1"/>
          </p:cNvPicPr>
          <p:nvPr/>
        </p:nvPicPr>
        <p:blipFill>
          <a:blip r:embed="rId9">
            <a:lum bright="70000" contrast="-70000"/>
            <a:extLst>
              <a:ext uri="{28A0092B-C50C-407E-A947-70E740481C1C}">
                <a14:useLocalDpi xmlns:a14="http://schemas.microsoft.com/office/drawing/2010/main"/>
              </a:ext>
            </a:extLst>
          </a:blip>
          <a:stretch>
            <a:fillRect/>
          </a:stretch>
        </p:blipFill>
        <p:spPr>
          <a:xfrm>
            <a:off x="4363267" y="3773862"/>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706903C4-E7EC-8B41-A52D-F295C8ECAD5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6" progId="TCLayout.ActiveDocument.1">
                  <p:embed/>
                </p:oleObj>
              </mc:Choice>
              <mc:Fallback>
                <p:oleObj name="think-cell Slide" r:id="rId10" imgW="425" imgH="426" progId="TCLayout.ActiveDocument.1">
                  <p:embed/>
                  <p:pic>
                    <p:nvPicPr>
                      <p:cNvPr id="2" name="think-cell data - do not delete" hidden="1">
                        <a:extLst>
                          <a:ext uri="{FF2B5EF4-FFF2-40B4-BE49-F238E27FC236}">
                            <a16:creationId xmlns:a16="http://schemas.microsoft.com/office/drawing/2014/main" id="{706903C4-E7EC-8B41-A52D-F295C8ECAD5C}"/>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994B0F1-0148-9F18-889B-95F6FA28E9F9}"/>
              </a:ext>
            </a:extLst>
          </p:cNvPr>
          <p:cNvSpPr>
            <a:spLocks noGrp="1"/>
          </p:cNvSpPr>
          <p:nvPr>
            <p:ph type="sldNum" sz="quarter" idx="12"/>
          </p:nvPr>
        </p:nvSpPr>
        <p:spPr/>
        <p:txBody>
          <a:bodyPr/>
          <a:lstStyle/>
          <a:p>
            <a:fld id="{4145DBE5-F440-4DC1-86E2-EA4CF186D269}" type="slidenum">
              <a:rPr lang="en-US" smtClean="0"/>
              <a:pPr/>
              <a:t>14</a:t>
            </a:fld>
            <a:endParaRPr lang="en-US" dirty="0"/>
          </a:p>
        </p:txBody>
      </p:sp>
      <p:sp>
        <p:nvSpPr>
          <p:cNvPr id="4" name="Title 3">
            <a:extLst>
              <a:ext uri="{FF2B5EF4-FFF2-40B4-BE49-F238E27FC236}">
                <a16:creationId xmlns:a16="http://schemas.microsoft.com/office/drawing/2014/main" id="{6C5000B8-570C-737A-977A-07AD21317117}"/>
              </a:ext>
            </a:extLst>
          </p:cNvPr>
          <p:cNvSpPr>
            <a:spLocks noGrp="1"/>
          </p:cNvSpPr>
          <p:nvPr>
            <p:ph type="title"/>
          </p:nvPr>
        </p:nvSpPr>
        <p:spPr/>
        <p:txBody>
          <a:bodyPr vert="horz"/>
          <a:lstStyle/>
          <a:p>
            <a:r>
              <a:rPr lang="en-US" dirty="0"/>
              <a:t>6 Semi circle </a:t>
            </a:r>
          </a:p>
        </p:txBody>
      </p:sp>
      <p:sp>
        <p:nvSpPr>
          <p:cNvPr id="5" name="Freeform: Shape 4">
            <a:extLst>
              <a:ext uri="{FF2B5EF4-FFF2-40B4-BE49-F238E27FC236}">
                <a16:creationId xmlns:a16="http://schemas.microsoft.com/office/drawing/2014/main" id="{D88BD9A8-C196-5D15-0C76-9B6E3CDF2EAC}"/>
              </a:ext>
            </a:extLst>
          </p:cNvPr>
          <p:cNvSpPr/>
          <p:nvPr/>
        </p:nvSpPr>
        <p:spPr>
          <a:xfrm>
            <a:off x="4306703" y="2777166"/>
            <a:ext cx="1767710" cy="1249576"/>
          </a:xfrm>
          <a:custGeom>
            <a:avLst/>
            <a:gdLst>
              <a:gd name="connsiteX0" fmla="*/ 1602953 w 1767710"/>
              <a:gd name="connsiteY0" fmla="*/ 0 h 1546122"/>
              <a:gd name="connsiteX1" fmla="*/ 1767710 w 1767710"/>
              <a:gd name="connsiteY1" fmla="*/ 3568 h 1546122"/>
              <a:gd name="connsiteX2" fmla="*/ 1767710 w 1767710"/>
              <a:gd name="connsiteY2" fmla="*/ 971546 h 1546122"/>
              <a:gd name="connsiteX3" fmla="*/ 1759994 w 1767710"/>
              <a:gd name="connsiteY3" fmla="*/ 970893 h 1546122"/>
              <a:gd name="connsiteX4" fmla="*/ 1319413 w 1767710"/>
              <a:gd name="connsiteY4" fmla="*/ 989202 h 1546122"/>
              <a:gd name="connsiteX5" fmla="*/ 1302054 w 1767710"/>
              <a:gd name="connsiteY5" fmla="*/ 992140 h 1546122"/>
              <a:gd name="connsiteX6" fmla="*/ 1316480 w 1767710"/>
              <a:gd name="connsiteY6" fmla="*/ 1546122 h 1546122"/>
              <a:gd name="connsiteX7" fmla="*/ 1022384 w 1767710"/>
              <a:gd name="connsiteY7" fmla="*/ 1050007 h 1546122"/>
              <a:gd name="connsiteX8" fmla="*/ 888096 w 1767710"/>
              <a:gd name="connsiteY8" fmla="*/ 1090779 h 1546122"/>
              <a:gd name="connsiteX9" fmla="*/ 611924 w 1767710"/>
              <a:gd name="connsiteY9" fmla="*/ 1204695 h 1546122"/>
              <a:gd name="connsiteX10" fmla="*/ 527444 w 1767710"/>
              <a:gd name="connsiteY10" fmla="*/ 1249576 h 1546122"/>
              <a:gd name="connsiteX11" fmla="*/ 0 w 1767710"/>
              <a:gd name="connsiteY11" fmla="*/ 434949 h 1546122"/>
              <a:gd name="connsiteX12" fmla="*/ 175554 w 1767710"/>
              <a:gd name="connsiteY12" fmla="*/ 340822 h 1546122"/>
              <a:gd name="connsiteX13" fmla="*/ 1602953 w 1767710"/>
              <a:gd name="connsiteY13" fmla="*/ 0 h 1546122"/>
              <a:gd name="connsiteX0" fmla="*/ 1602953 w 1767710"/>
              <a:gd name="connsiteY0" fmla="*/ 0 h 1249576"/>
              <a:gd name="connsiteX1" fmla="*/ 1767710 w 1767710"/>
              <a:gd name="connsiteY1" fmla="*/ 3568 h 1249576"/>
              <a:gd name="connsiteX2" fmla="*/ 1767710 w 1767710"/>
              <a:gd name="connsiteY2" fmla="*/ 971546 h 1249576"/>
              <a:gd name="connsiteX3" fmla="*/ 1759994 w 1767710"/>
              <a:gd name="connsiteY3" fmla="*/ 970893 h 1249576"/>
              <a:gd name="connsiteX4" fmla="*/ 1319413 w 1767710"/>
              <a:gd name="connsiteY4" fmla="*/ 989202 h 1249576"/>
              <a:gd name="connsiteX5" fmla="*/ 1302054 w 1767710"/>
              <a:gd name="connsiteY5" fmla="*/ 992140 h 1249576"/>
              <a:gd name="connsiteX6" fmla="*/ 1022384 w 1767710"/>
              <a:gd name="connsiteY6" fmla="*/ 1050007 h 1249576"/>
              <a:gd name="connsiteX7" fmla="*/ 888096 w 1767710"/>
              <a:gd name="connsiteY7" fmla="*/ 1090779 h 1249576"/>
              <a:gd name="connsiteX8" fmla="*/ 611924 w 1767710"/>
              <a:gd name="connsiteY8" fmla="*/ 1204695 h 1249576"/>
              <a:gd name="connsiteX9" fmla="*/ 527444 w 1767710"/>
              <a:gd name="connsiteY9" fmla="*/ 1249576 h 1249576"/>
              <a:gd name="connsiteX10" fmla="*/ 0 w 1767710"/>
              <a:gd name="connsiteY10" fmla="*/ 434949 h 1249576"/>
              <a:gd name="connsiteX11" fmla="*/ 175554 w 1767710"/>
              <a:gd name="connsiteY11" fmla="*/ 340822 h 1249576"/>
              <a:gd name="connsiteX12" fmla="*/ 1602953 w 1767710"/>
              <a:gd name="connsiteY12" fmla="*/ 0 h 124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67710" h="1249576">
                <a:moveTo>
                  <a:pt x="1602953" y="0"/>
                </a:moveTo>
                <a:lnTo>
                  <a:pt x="1767710" y="3568"/>
                </a:lnTo>
                <a:lnTo>
                  <a:pt x="1767710" y="971546"/>
                </a:lnTo>
                <a:lnTo>
                  <a:pt x="1759994" y="970893"/>
                </a:lnTo>
                <a:cubicBezTo>
                  <a:pt x="1612990" y="963104"/>
                  <a:pt x="1465429" y="969214"/>
                  <a:pt x="1319413" y="989202"/>
                </a:cubicBezTo>
                <a:lnTo>
                  <a:pt x="1302054" y="992140"/>
                </a:lnTo>
                <a:lnTo>
                  <a:pt x="1022384" y="1050007"/>
                </a:lnTo>
                <a:lnTo>
                  <a:pt x="888096" y="1090779"/>
                </a:lnTo>
                <a:cubicBezTo>
                  <a:pt x="794211" y="1122595"/>
                  <a:pt x="701947" y="1160569"/>
                  <a:pt x="611924" y="1204695"/>
                </a:cubicBezTo>
                <a:lnTo>
                  <a:pt x="527444" y="1249576"/>
                </a:lnTo>
                <a:lnTo>
                  <a:pt x="0" y="434949"/>
                </a:lnTo>
                <a:lnTo>
                  <a:pt x="175554" y="340822"/>
                </a:lnTo>
                <a:cubicBezTo>
                  <a:pt x="624654" y="118679"/>
                  <a:pt x="1113242" y="4942"/>
                  <a:pt x="160295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eeform: Shape 5">
            <a:extLst>
              <a:ext uri="{FF2B5EF4-FFF2-40B4-BE49-F238E27FC236}">
                <a16:creationId xmlns:a16="http://schemas.microsoft.com/office/drawing/2014/main" id="{E2B8BFB4-0305-6378-F545-50F5EC4C6B53}"/>
              </a:ext>
            </a:extLst>
          </p:cNvPr>
          <p:cNvSpPr/>
          <p:nvPr/>
        </p:nvSpPr>
        <p:spPr>
          <a:xfrm>
            <a:off x="6129277" y="2782546"/>
            <a:ext cx="1618440" cy="1342246"/>
          </a:xfrm>
          <a:custGeom>
            <a:avLst/>
            <a:gdLst>
              <a:gd name="connsiteX0" fmla="*/ 0 w 1618440"/>
              <a:gd name="connsiteY0" fmla="*/ 0 h 1639387"/>
              <a:gd name="connsiteX1" fmla="*/ 199511 w 1618440"/>
              <a:gd name="connsiteY1" fmla="*/ 17036 h 1639387"/>
              <a:gd name="connsiteX2" fmla="*/ 1406514 w 1618440"/>
              <a:gd name="connsiteY2" fmla="*/ 404549 h 1639387"/>
              <a:gd name="connsiteX3" fmla="*/ 1594118 w 1618440"/>
              <a:gd name="connsiteY3" fmla="*/ 516472 h 1639387"/>
              <a:gd name="connsiteX4" fmla="*/ 1618440 w 1618440"/>
              <a:gd name="connsiteY4" fmla="*/ 533268 h 1639387"/>
              <a:gd name="connsiteX5" fmla="*/ 1087375 w 1618440"/>
              <a:gd name="connsiteY5" fmla="*/ 1342246 h 1639387"/>
              <a:gd name="connsiteX6" fmla="*/ 1063098 w 1618440"/>
              <a:gd name="connsiteY6" fmla="*/ 1325623 h 1639387"/>
              <a:gd name="connsiteX7" fmla="*/ 930667 w 1618440"/>
              <a:gd name="connsiteY7" fmla="*/ 1247323 h 1639387"/>
              <a:gd name="connsiteX8" fmla="*/ 727384 w 1618440"/>
              <a:gd name="connsiteY8" fmla="*/ 1148633 h 1639387"/>
              <a:gd name="connsiteX9" fmla="*/ 725221 w 1618440"/>
              <a:gd name="connsiteY9" fmla="*/ 1147831 h 1639387"/>
              <a:gd name="connsiteX10" fmla="*/ 346785 w 1618440"/>
              <a:gd name="connsiteY10" fmla="*/ 1639387 h 1639387"/>
              <a:gd name="connsiteX11" fmla="*/ 434247 w 1618440"/>
              <a:gd name="connsiteY11" fmla="*/ 1048814 h 1639387"/>
              <a:gd name="connsiteX12" fmla="*/ 302555 w 1618440"/>
              <a:gd name="connsiteY12" fmla="*/ 1013955 h 1639387"/>
              <a:gd name="connsiteX13" fmla="*/ 84161 w 1618440"/>
              <a:gd name="connsiteY13" fmla="*/ 977936 h 1639387"/>
              <a:gd name="connsiteX14" fmla="*/ 0 w 1618440"/>
              <a:gd name="connsiteY14" fmla="*/ 970811 h 1639387"/>
              <a:gd name="connsiteX0" fmla="*/ 0 w 1618440"/>
              <a:gd name="connsiteY0" fmla="*/ 0 h 1342246"/>
              <a:gd name="connsiteX1" fmla="*/ 199511 w 1618440"/>
              <a:gd name="connsiteY1" fmla="*/ 17036 h 1342246"/>
              <a:gd name="connsiteX2" fmla="*/ 1406514 w 1618440"/>
              <a:gd name="connsiteY2" fmla="*/ 404549 h 1342246"/>
              <a:gd name="connsiteX3" fmla="*/ 1594118 w 1618440"/>
              <a:gd name="connsiteY3" fmla="*/ 516472 h 1342246"/>
              <a:gd name="connsiteX4" fmla="*/ 1618440 w 1618440"/>
              <a:gd name="connsiteY4" fmla="*/ 533268 h 1342246"/>
              <a:gd name="connsiteX5" fmla="*/ 1087375 w 1618440"/>
              <a:gd name="connsiteY5" fmla="*/ 1342246 h 1342246"/>
              <a:gd name="connsiteX6" fmla="*/ 1063098 w 1618440"/>
              <a:gd name="connsiteY6" fmla="*/ 1325623 h 1342246"/>
              <a:gd name="connsiteX7" fmla="*/ 930667 w 1618440"/>
              <a:gd name="connsiteY7" fmla="*/ 1247323 h 1342246"/>
              <a:gd name="connsiteX8" fmla="*/ 727384 w 1618440"/>
              <a:gd name="connsiteY8" fmla="*/ 1148633 h 1342246"/>
              <a:gd name="connsiteX9" fmla="*/ 725221 w 1618440"/>
              <a:gd name="connsiteY9" fmla="*/ 1147831 h 1342246"/>
              <a:gd name="connsiteX10" fmla="*/ 434247 w 1618440"/>
              <a:gd name="connsiteY10" fmla="*/ 1048814 h 1342246"/>
              <a:gd name="connsiteX11" fmla="*/ 302555 w 1618440"/>
              <a:gd name="connsiteY11" fmla="*/ 1013955 h 1342246"/>
              <a:gd name="connsiteX12" fmla="*/ 84161 w 1618440"/>
              <a:gd name="connsiteY12" fmla="*/ 977936 h 1342246"/>
              <a:gd name="connsiteX13" fmla="*/ 0 w 1618440"/>
              <a:gd name="connsiteY13" fmla="*/ 970811 h 1342246"/>
              <a:gd name="connsiteX14" fmla="*/ 0 w 1618440"/>
              <a:gd name="connsiteY14" fmla="*/ 0 h 134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8440" h="1342246">
                <a:moveTo>
                  <a:pt x="0" y="0"/>
                </a:moveTo>
                <a:lnTo>
                  <a:pt x="199511" y="17036"/>
                </a:lnTo>
                <a:cubicBezTo>
                  <a:pt x="617129" y="66114"/>
                  <a:pt x="1027517" y="195204"/>
                  <a:pt x="1406514" y="404549"/>
                </a:cubicBezTo>
                <a:cubicBezTo>
                  <a:pt x="1470576" y="439935"/>
                  <a:pt x="1533131" y="477276"/>
                  <a:pt x="1594118" y="516472"/>
                </a:cubicBezTo>
                <a:lnTo>
                  <a:pt x="1618440" y="533268"/>
                </a:lnTo>
                <a:lnTo>
                  <a:pt x="1087375" y="1342246"/>
                </a:lnTo>
                <a:lnTo>
                  <a:pt x="1063098" y="1325623"/>
                </a:lnTo>
                <a:cubicBezTo>
                  <a:pt x="1020046" y="1298193"/>
                  <a:pt x="975888" y="1272070"/>
                  <a:pt x="930667" y="1247323"/>
                </a:cubicBezTo>
                <a:cubicBezTo>
                  <a:pt x="864183" y="1210940"/>
                  <a:pt x="796335" y="1178044"/>
                  <a:pt x="727384" y="1148633"/>
                </a:cubicBezTo>
                <a:lnTo>
                  <a:pt x="725221" y="1147831"/>
                </a:lnTo>
                <a:lnTo>
                  <a:pt x="434247" y="1048814"/>
                </a:lnTo>
                <a:lnTo>
                  <a:pt x="302555" y="1013955"/>
                </a:lnTo>
                <a:cubicBezTo>
                  <a:pt x="230247" y="998470"/>
                  <a:pt x="157361" y="986465"/>
                  <a:pt x="84161" y="977936"/>
                </a:cubicBezTo>
                <a:lnTo>
                  <a:pt x="0" y="97081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eeform: Shape 6">
            <a:extLst>
              <a:ext uri="{FF2B5EF4-FFF2-40B4-BE49-F238E27FC236}">
                <a16:creationId xmlns:a16="http://schemas.microsoft.com/office/drawing/2014/main" id="{AD55C79C-F004-BDB6-F288-ABF4ABD9F9A9}"/>
              </a:ext>
            </a:extLst>
          </p:cNvPr>
          <p:cNvSpPr/>
          <p:nvPr/>
        </p:nvSpPr>
        <p:spPr>
          <a:xfrm>
            <a:off x="3155915" y="3240275"/>
            <a:ext cx="1629600" cy="1569872"/>
          </a:xfrm>
          <a:custGeom>
            <a:avLst/>
            <a:gdLst>
              <a:gd name="connsiteX0" fmla="*/ 1103660 w 1648470"/>
              <a:gd name="connsiteY0" fmla="*/ 0 h 1569872"/>
              <a:gd name="connsiteX1" fmla="*/ 1629600 w 1648470"/>
              <a:gd name="connsiteY1" fmla="*/ 812304 h 1569872"/>
              <a:gd name="connsiteX2" fmla="*/ 1629439 w 1648470"/>
              <a:gd name="connsiteY2" fmla="*/ 812389 h 1569872"/>
              <a:gd name="connsiteX3" fmla="*/ 1404907 w 1648470"/>
              <a:gd name="connsiteY3" fmla="*/ 959186 h 1569872"/>
              <a:gd name="connsiteX4" fmla="*/ 1340903 w 1648470"/>
              <a:gd name="connsiteY4" fmla="*/ 1012569 h 1569872"/>
              <a:gd name="connsiteX5" fmla="*/ 1648470 w 1648470"/>
              <a:gd name="connsiteY5" fmla="*/ 1526202 h 1569872"/>
              <a:gd name="connsiteX6" fmla="*/ 1115408 w 1648470"/>
              <a:gd name="connsiteY6" fmla="*/ 1219443 h 1569872"/>
              <a:gd name="connsiteX7" fmla="*/ 1021283 w 1648470"/>
              <a:gd name="connsiteY7" fmla="*/ 1318441 h 1569872"/>
              <a:gd name="connsiteX8" fmla="*/ 864807 w 1648470"/>
              <a:gd name="connsiteY8" fmla="*/ 1526351 h 1569872"/>
              <a:gd name="connsiteX9" fmla="*/ 837830 w 1648470"/>
              <a:gd name="connsiteY9" fmla="*/ 1569872 h 1569872"/>
              <a:gd name="connsiteX10" fmla="*/ 0 w 1648470"/>
              <a:gd name="connsiteY10" fmla="*/ 1085605 h 1569872"/>
              <a:gd name="connsiteX11" fmla="*/ 53617 w 1648470"/>
              <a:gd name="connsiteY11" fmla="*/ 998499 h 1569872"/>
              <a:gd name="connsiteX12" fmla="*/ 951084 w 1648470"/>
              <a:gd name="connsiteY12" fmla="*/ 95280 h 1569872"/>
              <a:gd name="connsiteX0" fmla="*/ 1103660 w 1629600"/>
              <a:gd name="connsiteY0" fmla="*/ 0 h 1569872"/>
              <a:gd name="connsiteX1" fmla="*/ 1629600 w 1629600"/>
              <a:gd name="connsiteY1" fmla="*/ 812304 h 1569872"/>
              <a:gd name="connsiteX2" fmla="*/ 1629439 w 1629600"/>
              <a:gd name="connsiteY2" fmla="*/ 812389 h 1569872"/>
              <a:gd name="connsiteX3" fmla="*/ 1404907 w 1629600"/>
              <a:gd name="connsiteY3" fmla="*/ 959186 h 1569872"/>
              <a:gd name="connsiteX4" fmla="*/ 1340903 w 1629600"/>
              <a:gd name="connsiteY4" fmla="*/ 1012569 h 1569872"/>
              <a:gd name="connsiteX5" fmla="*/ 1115408 w 1629600"/>
              <a:gd name="connsiteY5" fmla="*/ 1219443 h 1569872"/>
              <a:gd name="connsiteX6" fmla="*/ 1021283 w 1629600"/>
              <a:gd name="connsiteY6" fmla="*/ 1318441 h 1569872"/>
              <a:gd name="connsiteX7" fmla="*/ 864807 w 1629600"/>
              <a:gd name="connsiteY7" fmla="*/ 1526351 h 1569872"/>
              <a:gd name="connsiteX8" fmla="*/ 837830 w 1629600"/>
              <a:gd name="connsiteY8" fmla="*/ 1569872 h 1569872"/>
              <a:gd name="connsiteX9" fmla="*/ 0 w 1629600"/>
              <a:gd name="connsiteY9" fmla="*/ 1085605 h 1569872"/>
              <a:gd name="connsiteX10" fmla="*/ 53617 w 1629600"/>
              <a:gd name="connsiteY10" fmla="*/ 998499 h 1569872"/>
              <a:gd name="connsiteX11" fmla="*/ 951084 w 1629600"/>
              <a:gd name="connsiteY11" fmla="*/ 95280 h 1569872"/>
              <a:gd name="connsiteX12" fmla="*/ 1103660 w 1629600"/>
              <a:gd name="connsiteY12" fmla="*/ 0 h 156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9600" h="1569872">
                <a:moveTo>
                  <a:pt x="1103660" y="0"/>
                </a:moveTo>
                <a:lnTo>
                  <a:pt x="1629600" y="812304"/>
                </a:lnTo>
                <a:lnTo>
                  <a:pt x="1629439" y="812389"/>
                </a:lnTo>
                <a:cubicBezTo>
                  <a:pt x="1551178" y="857295"/>
                  <a:pt x="1476261" y="906353"/>
                  <a:pt x="1404907" y="959186"/>
                </a:cubicBezTo>
                <a:lnTo>
                  <a:pt x="1340903" y="1012569"/>
                </a:lnTo>
                <a:lnTo>
                  <a:pt x="1115408" y="1219443"/>
                </a:lnTo>
                <a:lnTo>
                  <a:pt x="1021283" y="1318441"/>
                </a:lnTo>
                <a:cubicBezTo>
                  <a:pt x="965053" y="1384854"/>
                  <a:pt x="912822" y="1454284"/>
                  <a:pt x="864807" y="1526351"/>
                </a:cubicBezTo>
                <a:lnTo>
                  <a:pt x="837830" y="1569872"/>
                </a:lnTo>
                <a:lnTo>
                  <a:pt x="0" y="1085605"/>
                </a:lnTo>
                <a:lnTo>
                  <a:pt x="53617" y="998499"/>
                </a:lnTo>
                <a:cubicBezTo>
                  <a:pt x="286688" y="646185"/>
                  <a:pt x="589974" y="337883"/>
                  <a:pt x="951084" y="95280"/>
                </a:cubicBezTo>
                <a:lnTo>
                  <a:pt x="110366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Freeform: Shape 7">
            <a:extLst>
              <a:ext uri="{FF2B5EF4-FFF2-40B4-BE49-F238E27FC236}">
                <a16:creationId xmlns:a16="http://schemas.microsoft.com/office/drawing/2014/main" id="{2AE67A49-3732-1AB9-5FCD-6D3F1021AB4D}"/>
              </a:ext>
            </a:extLst>
          </p:cNvPr>
          <p:cNvSpPr/>
          <p:nvPr/>
        </p:nvSpPr>
        <p:spPr>
          <a:xfrm>
            <a:off x="7261930" y="3346998"/>
            <a:ext cx="1577274" cy="1605132"/>
          </a:xfrm>
          <a:custGeom>
            <a:avLst/>
            <a:gdLst>
              <a:gd name="connsiteX0" fmla="*/ 576417 w 1622745"/>
              <a:gd name="connsiteY0" fmla="*/ 0 h 1605132"/>
              <a:gd name="connsiteX1" fmla="*/ 685139 w 1622745"/>
              <a:gd name="connsiteY1" fmla="*/ 75078 h 1605132"/>
              <a:gd name="connsiteX2" fmla="*/ 1536942 w 1622745"/>
              <a:gd name="connsiteY2" fmla="*/ 1013960 h 1605132"/>
              <a:gd name="connsiteX3" fmla="*/ 1622745 w 1622745"/>
              <a:gd name="connsiteY3" fmla="*/ 1168420 h 1605132"/>
              <a:gd name="connsiteX4" fmla="*/ 758978 w 1622745"/>
              <a:gd name="connsiteY4" fmla="*/ 1605132 h 1605132"/>
              <a:gd name="connsiteX5" fmla="*/ 703167 w 1622745"/>
              <a:gd name="connsiteY5" fmla="*/ 1505354 h 1605132"/>
              <a:gd name="connsiteX6" fmla="*/ 579015 w 1622745"/>
              <a:gd name="connsiteY6" fmla="*/ 1320741 h 1605132"/>
              <a:gd name="connsiteX7" fmla="*/ 553015 w 1622745"/>
              <a:gd name="connsiteY7" fmla="*/ 1289262 h 1605132"/>
              <a:gd name="connsiteX8" fmla="*/ 0 w 1622745"/>
              <a:gd name="connsiteY8" fmla="*/ 1581514 h 1605132"/>
              <a:gd name="connsiteX9" fmla="*/ 342001 w 1622745"/>
              <a:gd name="connsiteY9" fmla="*/ 1054422 h 1605132"/>
              <a:gd name="connsiteX10" fmla="*/ 277439 w 1622745"/>
              <a:gd name="connsiteY10" fmla="*/ 990306 h 1605132"/>
              <a:gd name="connsiteX11" fmla="*/ 101719 w 1622745"/>
              <a:gd name="connsiteY11" fmla="*/ 847311 h 1605132"/>
              <a:gd name="connsiteX12" fmla="*/ 45471 w 1622745"/>
              <a:gd name="connsiteY12" fmla="*/ 808797 h 1605132"/>
              <a:gd name="connsiteX0" fmla="*/ 530946 w 1577274"/>
              <a:gd name="connsiteY0" fmla="*/ 0 h 1605132"/>
              <a:gd name="connsiteX1" fmla="*/ 639668 w 1577274"/>
              <a:gd name="connsiteY1" fmla="*/ 75078 h 1605132"/>
              <a:gd name="connsiteX2" fmla="*/ 1491471 w 1577274"/>
              <a:gd name="connsiteY2" fmla="*/ 1013960 h 1605132"/>
              <a:gd name="connsiteX3" fmla="*/ 1577274 w 1577274"/>
              <a:gd name="connsiteY3" fmla="*/ 1168420 h 1605132"/>
              <a:gd name="connsiteX4" fmla="*/ 713507 w 1577274"/>
              <a:gd name="connsiteY4" fmla="*/ 1605132 h 1605132"/>
              <a:gd name="connsiteX5" fmla="*/ 657696 w 1577274"/>
              <a:gd name="connsiteY5" fmla="*/ 1505354 h 1605132"/>
              <a:gd name="connsiteX6" fmla="*/ 533544 w 1577274"/>
              <a:gd name="connsiteY6" fmla="*/ 1320741 h 1605132"/>
              <a:gd name="connsiteX7" fmla="*/ 507544 w 1577274"/>
              <a:gd name="connsiteY7" fmla="*/ 1289262 h 1605132"/>
              <a:gd name="connsiteX8" fmla="*/ 296530 w 1577274"/>
              <a:gd name="connsiteY8" fmla="*/ 1054422 h 1605132"/>
              <a:gd name="connsiteX9" fmla="*/ 231968 w 1577274"/>
              <a:gd name="connsiteY9" fmla="*/ 990306 h 1605132"/>
              <a:gd name="connsiteX10" fmla="*/ 56248 w 1577274"/>
              <a:gd name="connsiteY10" fmla="*/ 847311 h 1605132"/>
              <a:gd name="connsiteX11" fmla="*/ 0 w 1577274"/>
              <a:gd name="connsiteY11" fmla="*/ 808797 h 1605132"/>
              <a:gd name="connsiteX12" fmla="*/ 530946 w 1577274"/>
              <a:gd name="connsiteY12" fmla="*/ 0 h 160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7274" h="1605132">
                <a:moveTo>
                  <a:pt x="530946" y="0"/>
                </a:moveTo>
                <a:lnTo>
                  <a:pt x="639668" y="75078"/>
                </a:lnTo>
                <a:cubicBezTo>
                  <a:pt x="986431" y="331933"/>
                  <a:pt x="1274640" y="652029"/>
                  <a:pt x="1491471" y="1013960"/>
                </a:cubicBezTo>
                <a:lnTo>
                  <a:pt x="1577274" y="1168420"/>
                </a:lnTo>
                <a:lnTo>
                  <a:pt x="713507" y="1605132"/>
                </a:lnTo>
                <a:lnTo>
                  <a:pt x="657696" y="1505354"/>
                </a:lnTo>
                <a:cubicBezTo>
                  <a:pt x="619414" y="1441897"/>
                  <a:pt x="577983" y="1380280"/>
                  <a:pt x="533544" y="1320741"/>
                </a:cubicBezTo>
                <a:lnTo>
                  <a:pt x="507544" y="1289262"/>
                </a:lnTo>
                <a:lnTo>
                  <a:pt x="296530" y="1054422"/>
                </a:lnTo>
                <a:lnTo>
                  <a:pt x="231968" y="990306"/>
                </a:lnTo>
                <a:cubicBezTo>
                  <a:pt x="176070" y="940015"/>
                  <a:pt x="117450" y="892272"/>
                  <a:pt x="56248" y="847311"/>
                </a:cubicBezTo>
                <a:lnTo>
                  <a:pt x="0" y="808797"/>
                </a:lnTo>
                <a:lnTo>
                  <a:pt x="53094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Freeform: Shape 8">
            <a:extLst>
              <a:ext uri="{FF2B5EF4-FFF2-40B4-BE49-F238E27FC236}">
                <a16:creationId xmlns:a16="http://schemas.microsoft.com/office/drawing/2014/main" id="{FDDCC6E2-9F8C-4563-F963-792532A09C0D}"/>
              </a:ext>
            </a:extLst>
          </p:cNvPr>
          <p:cNvSpPr/>
          <p:nvPr/>
        </p:nvSpPr>
        <p:spPr>
          <a:xfrm>
            <a:off x="2676218" y="4372621"/>
            <a:ext cx="1288607" cy="1675464"/>
          </a:xfrm>
          <a:custGeom>
            <a:avLst/>
            <a:gdLst>
              <a:gd name="connsiteX0" fmla="*/ 450925 w 1589266"/>
              <a:gd name="connsiteY0" fmla="*/ 0 h 1675464"/>
              <a:gd name="connsiteX1" fmla="*/ 1288607 w 1589266"/>
              <a:gd name="connsiteY1" fmla="*/ 484180 h 1675464"/>
              <a:gd name="connsiteX2" fmla="*/ 1266365 w 1589266"/>
              <a:gd name="connsiteY2" fmla="*/ 520061 h 1675464"/>
              <a:gd name="connsiteX3" fmla="*/ 1135849 w 1589266"/>
              <a:gd name="connsiteY3" fmla="*/ 785979 h 1675464"/>
              <a:gd name="connsiteX4" fmla="*/ 1084548 w 1589266"/>
              <a:gd name="connsiteY4" fmla="*/ 923416 h 1675464"/>
              <a:gd name="connsiteX5" fmla="*/ 1589266 w 1589266"/>
              <a:gd name="connsiteY5" fmla="*/ 1246331 h 1675464"/>
              <a:gd name="connsiteX6" fmla="*/ 1008508 w 1589266"/>
              <a:gd name="connsiteY6" fmla="*/ 1211388 h 1675464"/>
              <a:gd name="connsiteX7" fmla="*/ 1008140 w 1589266"/>
              <a:gd name="connsiteY7" fmla="*/ 1213004 h 1675464"/>
              <a:gd name="connsiteX8" fmla="*/ 967964 w 1589266"/>
              <a:gd name="connsiteY8" fmla="*/ 1663625 h 1675464"/>
              <a:gd name="connsiteX9" fmla="*/ 250 w 1589266"/>
              <a:gd name="connsiteY9" fmla="*/ 1675464 h 1675464"/>
              <a:gd name="connsiteX10" fmla="*/ 422685 w 1589266"/>
              <a:gd name="connsiteY10" fmla="*/ 45877 h 1675464"/>
              <a:gd name="connsiteX0" fmla="*/ 450925 w 1288607"/>
              <a:gd name="connsiteY0" fmla="*/ 0 h 1675464"/>
              <a:gd name="connsiteX1" fmla="*/ 1288607 w 1288607"/>
              <a:gd name="connsiteY1" fmla="*/ 484180 h 1675464"/>
              <a:gd name="connsiteX2" fmla="*/ 1266365 w 1288607"/>
              <a:gd name="connsiteY2" fmla="*/ 520061 h 1675464"/>
              <a:gd name="connsiteX3" fmla="*/ 1135849 w 1288607"/>
              <a:gd name="connsiteY3" fmla="*/ 785979 h 1675464"/>
              <a:gd name="connsiteX4" fmla="*/ 1084548 w 1288607"/>
              <a:gd name="connsiteY4" fmla="*/ 923416 h 1675464"/>
              <a:gd name="connsiteX5" fmla="*/ 1008508 w 1288607"/>
              <a:gd name="connsiteY5" fmla="*/ 1211388 h 1675464"/>
              <a:gd name="connsiteX6" fmla="*/ 1008140 w 1288607"/>
              <a:gd name="connsiteY6" fmla="*/ 1213004 h 1675464"/>
              <a:gd name="connsiteX7" fmla="*/ 967964 w 1288607"/>
              <a:gd name="connsiteY7" fmla="*/ 1663625 h 1675464"/>
              <a:gd name="connsiteX8" fmla="*/ 250 w 1288607"/>
              <a:gd name="connsiteY8" fmla="*/ 1675464 h 1675464"/>
              <a:gd name="connsiteX9" fmla="*/ 422685 w 1288607"/>
              <a:gd name="connsiteY9" fmla="*/ 45877 h 1675464"/>
              <a:gd name="connsiteX10" fmla="*/ 450925 w 1288607"/>
              <a:gd name="connsiteY10" fmla="*/ 0 h 167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8607" h="1675464">
                <a:moveTo>
                  <a:pt x="450925" y="0"/>
                </a:moveTo>
                <a:lnTo>
                  <a:pt x="1288607" y="484180"/>
                </a:lnTo>
                <a:lnTo>
                  <a:pt x="1266365" y="520061"/>
                </a:lnTo>
                <a:cubicBezTo>
                  <a:pt x="1217081" y="605727"/>
                  <a:pt x="1173467" y="694555"/>
                  <a:pt x="1135849" y="785979"/>
                </a:cubicBezTo>
                <a:lnTo>
                  <a:pt x="1084548" y="923416"/>
                </a:lnTo>
                <a:lnTo>
                  <a:pt x="1008508" y="1211388"/>
                </a:lnTo>
                <a:lnTo>
                  <a:pt x="1008140" y="1213004"/>
                </a:lnTo>
                <a:cubicBezTo>
                  <a:pt x="979793" y="1359915"/>
                  <a:pt x="966035" y="1510758"/>
                  <a:pt x="967964" y="1663625"/>
                </a:cubicBezTo>
                <a:lnTo>
                  <a:pt x="250" y="1675464"/>
                </a:lnTo>
                <a:cubicBezTo>
                  <a:pt x="-7012" y="1094717"/>
                  <a:pt x="143589" y="534387"/>
                  <a:pt x="422685" y="45877"/>
                </a:cubicBezTo>
                <a:lnTo>
                  <a:pt x="45092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Freeform: Shape 9">
            <a:extLst>
              <a:ext uri="{FF2B5EF4-FFF2-40B4-BE49-F238E27FC236}">
                <a16:creationId xmlns:a16="http://schemas.microsoft.com/office/drawing/2014/main" id="{E697CD20-11CD-87A5-296A-E29836684FC8}"/>
              </a:ext>
            </a:extLst>
          </p:cNvPr>
          <p:cNvSpPr/>
          <p:nvPr/>
        </p:nvSpPr>
        <p:spPr>
          <a:xfrm>
            <a:off x="8001006" y="4564028"/>
            <a:ext cx="1208635" cy="1425047"/>
          </a:xfrm>
          <a:custGeom>
            <a:avLst/>
            <a:gdLst>
              <a:gd name="connsiteX0" fmla="*/ 1290861 w 1635845"/>
              <a:gd name="connsiteY0" fmla="*/ 0 h 1425047"/>
              <a:gd name="connsiteX1" fmla="*/ 1372169 w 1635845"/>
              <a:gd name="connsiteY1" fmla="*/ 172014 h 1425047"/>
              <a:gd name="connsiteX2" fmla="*/ 1635845 w 1635845"/>
              <a:gd name="connsiteY2" fmla="*/ 1417029 h 1425047"/>
              <a:gd name="connsiteX3" fmla="*/ 668090 w 1635845"/>
              <a:gd name="connsiteY3" fmla="*/ 1425047 h 1425047"/>
              <a:gd name="connsiteX4" fmla="*/ 654553 w 1635845"/>
              <a:gd name="connsiteY4" fmla="*/ 1197839 h 1425047"/>
              <a:gd name="connsiteX5" fmla="*/ 638220 w 1635845"/>
              <a:gd name="connsiteY5" fmla="*/ 1097334 h 1425047"/>
              <a:gd name="connsiteX6" fmla="*/ 0 w 1635845"/>
              <a:gd name="connsiteY6" fmla="*/ 993612 h 1425047"/>
              <a:gd name="connsiteX7" fmla="*/ 568060 w 1635845"/>
              <a:gd name="connsiteY7" fmla="*/ 787566 h 1425047"/>
              <a:gd name="connsiteX8" fmla="*/ 560571 w 1635845"/>
              <a:gd name="connsiteY8" fmla="*/ 759612 h 1425047"/>
              <a:gd name="connsiteX9" fmla="*/ 481829 w 1635845"/>
              <a:gd name="connsiteY9" fmla="*/ 551418 h 1425047"/>
              <a:gd name="connsiteX10" fmla="*/ 427210 w 1635845"/>
              <a:gd name="connsiteY10" fmla="*/ 436653 h 1425047"/>
              <a:gd name="connsiteX0" fmla="*/ 863651 w 1208635"/>
              <a:gd name="connsiteY0" fmla="*/ 0 h 1425047"/>
              <a:gd name="connsiteX1" fmla="*/ 944959 w 1208635"/>
              <a:gd name="connsiteY1" fmla="*/ 172014 h 1425047"/>
              <a:gd name="connsiteX2" fmla="*/ 1208635 w 1208635"/>
              <a:gd name="connsiteY2" fmla="*/ 1417029 h 1425047"/>
              <a:gd name="connsiteX3" fmla="*/ 240880 w 1208635"/>
              <a:gd name="connsiteY3" fmla="*/ 1425047 h 1425047"/>
              <a:gd name="connsiteX4" fmla="*/ 227343 w 1208635"/>
              <a:gd name="connsiteY4" fmla="*/ 1197839 h 1425047"/>
              <a:gd name="connsiteX5" fmla="*/ 211010 w 1208635"/>
              <a:gd name="connsiteY5" fmla="*/ 1097334 h 1425047"/>
              <a:gd name="connsiteX6" fmla="*/ 140850 w 1208635"/>
              <a:gd name="connsiteY6" fmla="*/ 787566 h 1425047"/>
              <a:gd name="connsiteX7" fmla="*/ 133361 w 1208635"/>
              <a:gd name="connsiteY7" fmla="*/ 759612 h 1425047"/>
              <a:gd name="connsiteX8" fmla="*/ 54619 w 1208635"/>
              <a:gd name="connsiteY8" fmla="*/ 551418 h 1425047"/>
              <a:gd name="connsiteX9" fmla="*/ 0 w 1208635"/>
              <a:gd name="connsiteY9" fmla="*/ 436653 h 1425047"/>
              <a:gd name="connsiteX10" fmla="*/ 863651 w 1208635"/>
              <a:gd name="connsiteY10" fmla="*/ 0 h 142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635" h="1425047">
                <a:moveTo>
                  <a:pt x="863651" y="0"/>
                </a:moveTo>
                <a:lnTo>
                  <a:pt x="944959" y="172014"/>
                </a:lnTo>
                <a:cubicBezTo>
                  <a:pt x="1112779" y="559456"/>
                  <a:pt x="1204947" y="981597"/>
                  <a:pt x="1208635" y="1417029"/>
                </a:cubicBezTo>
                <a:lnTo>
                  <a:pt x="240880" y="1425047"/>
                </a:lnTo>
                <a:cubicBezTo>
                  <a:pt x="240227" y="1348647"/>
                  <a:pt x="235668" y="1272833"/>
                  <a:pt x="227343" y="1197839"/>
                </a:cubicBezTo>
                <a:lnTo>
                  <a:pt x="211010" y="1097334"/>
                </a:lnTo>
                <a:lnTo>
                  <a:pt x="140850" y="787566"/>
                </a:lnTo>
                <a:lnTo>
                  <a:pt x="133361" y="759612"/>
                </a:lnTo>
                <a:cubicBezTo>
                  <a:pt x="110546" y="688844"/>
                  <a:pt x="84252" y="619368"/>
                  <a:pt x="54619" y="551418"/>
                </a:cubicBezTo>
                <a:lnTo>
                  <a:pt x="0" y="436653"/>
                </a:lnTo>
                <a:lnTo>
                  <a:pt x="86365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1" name="Group 10">
            <a:extLst>
              <a:ext uri="{FF2B5EF4-FFF2-40B4-BE49-F238E27FC236}">
                <a16:creationId xmlns:a16="http://schemas.microsoft.com/office/drawing/2014/main" id="{087F2DDD-914B-D9B6-014F-0B6CB3CBD3D4}"/>
              </a:ext>
            </a:extLst>
          </p:cNvPr>
          <p:cNvGrpSpPr/>
          <p:nvPr/>
        </p:nvGrpSpPr>
        <p:grpSpPr>
          <a:xfrm>
            <a:off x="5101654" y="4614450"/>
            <a:ext cx="1538990" cy="1545630"/>
            <a:chOff x="5326506" y="4614450"/>
            <a:chExt cx="1538990" cy="1545630"/>
          </a:xfrm>
        </p:grpSpPr>
        <p:sp>
          <p:nvSpPr>
            <p:cNvPr id="12" name="Oval 11">
              <a:extLst>
                <a:ext uri="{FF2B5EF4-FFF2-40B4-BE49-F238E27FC236}">
                  <a16:creationId xmlns:a16="http://schemas.microsoft.com/office/drawing/2014/main" id="{D1446D24-3AE4-B39B-FBEB-5F884D9489F1}"/>
                </a:ext>
              </a:extLst>
            </p:cNvPr>
            <p:cNvSpPr/>
            <p:nvPr/>
          </p:nvSpPr>
          <p:spPr>
            <a:xfrm flipV="1">
              <a:off x="5326506" y="4614450"/>
              <a:ext cx="1538990" cy="1545630"/>
            </a:xfrm>
            <a:prstGeom prst="ellipse">
              <a:avLst/>
            </a:prstGeom>
            <a:solidFill>
              <a:schemeClr val="tx1">
                <a:lumMod val="10000"/>
                <a:lumOff val="9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FA55F0DC-C175-9156-7164-35655A21720B}"/>
                </a:ext>
              </a:extLst>
            </p:cNvPr>
            <p:cNvSpPr txBox="1">
              <a:spLocks/>
            </p:cNvSpPr>
            <p:nvPr/>
          </p:nvSpPr>
          <p:spPr>
            <a:xfrm>
              <a:off x="5445988" y="5093350"/>
              <a:ext cx="1300026" cy="587830"/>
            </a:xfrm>
            <a:prstGeom prst="rect">
              <a:avLst/>
            </a:prstGeom>
          </p:spPr>
          <p:txBody>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grpSp>
      <p:grpSp>
        <p:nvGrpSpPr>
          <p:cNvPr id="14" name="ZenIcon1">
            <a:extLst>
              <a:ext uri="{FF2B5EF4-FFF2-40B4-BE49-F238E27FC236}">
                <a16:creationId xmlns:a16="http://schemas.microsoft.com/office/drawing/2014/main" id="{260CEAB6-7E95-7E50-5B82-74B21952FC90}"/>
              </a:ext>
            </a:extLst>
          </p:cNvPr>
          <p:cNvGrpSpPr>
            <a:grpSpLocks noChangeAspect="1"/>
          </p:cNvGrpSpPr>
          <p:nvPr>
            <p:custDataLst>
              <p:tags r:id="rId2"/>
            </p:custDataLst>
          </p:nvPr>
        </p:nvGrpSpPr>
        <p:grpSpPr>
          <a:xfrm>
            <a:off x="8411560" y="5123375"/>
            <a:ext cx="452757" cy="452757"/>
            <a:chOff x="5712408" y="975680"/>
            <a:chExt cx="671729" cy="639391"/>
          </a:xfrm>
        </p:grpSpPr>
        <p:sp>
          <p:nvSpPr>
            <p:cNvPr id="15" name="Freeform 26">
              <a:extLst>
                <a:ext uri="{FF2B5EF4-FFF2-40B4-BE49-F238E27FC236}">
                  <a16:creationId xmlns:a16="http://schemas.microsoft.com/office/drawing/2014/main" id="{ABCB715D-7249-DF43-1076-36AB6ECC4AE4}"/>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6" name="Freeform 27">
              <a:extLst>
                <a:ext uri="{FF2B5EF4-FFF2-40B4-BE49-F238E27FC236}">
                  <a16:creationId xmlns:a16="http://schemas.microsoft.com/office/drawing/2014/main" id="{EBD1061D-352A-D731-CAC6-8CD8C81E7BFE}"/>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7" name="Freeform 28">
              <a:extLst>
                <a:ext uri="{FF2B5EF4-FFF2-40B4-BE49-F238E27FC236}">
                  <a16:creationId xmlns:a16="http://schemas.microsoft.com/office/drawing/2014/main" id="{EC42BFA7-AEE7-970D-929A-2742E6E86168}"/>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8" name="Freeform 29">
              <a:extLst>
                <a:ext uri="{FF2B5EF4-FFF2-40B4-BE49-F238E27FC236}">
                  <a16:creationId xmlns:a16="http://schemas.microsoft.com/office/drawing/2014/main" id="{2A8D09CA-C756-71DF-09F0-127C091D7C97}"/>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9" name="Freeform 30">
              <a:extLst>
                <a:ext uri="{FF2B5EF4-FFF2-40B4-BE49-F238E27FC236}">
                  <a16:creationId xmlns:a16="http://schemas.microsoft.com/office/drawing/2014/main" id="{3AEC4CE8-36ED-92BE-F8D7-6AEE190237ED}"/>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0" name="Freeform 31">
              <a:extLst>
                <a:ext uri="{FF2B5EF4-FFF2-40B4-BE49-F238E27FC236}">
                  <a16:creationId xmlns:a16="http://schemas.microsoft.com/office/drawing/2014/main" id="{43FD7594-0F42-3043-08AC-46AC5AA477AA}"/>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21" name="ZenIcon2">
            <a:extLst>
              <a:ext uri="{FF2B5EF4-FFF2-40B4-BE49-F238E27FC236}">
                <a16:creationId xmlns:a16="http://schemas.microsoft.com/office/drawing/2014/main" id="{7CA68B2C-4B58-7CFA-A115-8E7CFD62FB4C}"/>
              </a:ext>
            </a:extLst>
          </p:cNvPr>
          <p:cNvSpPr>
            <a:spLocks noChangeAspect="1" noEditPoints="1"/>
          </p:cNvSpPr>
          <p:nvPr>
            <p:custDataLst>
              <p:tags r:id="rId3"/>
            </p:custDataLst>
          </p:nvPr>
        </p:nvSpPr>
        <p:spPr bwMode="auto">
          <a:xfrm>
            <a:off x="3015101" y="5183336"/>
            <a:ext cx="452757" cy="452757"/>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22" name="ZenIcon3">
            <a:extLst>
              <a:ext uri="{FF2B5EF4-FFF2-40B4-BE49-F238E27FC236}">
                <a16:creationId xmlns:a16="http://schemas.microsoft.com/office/drawing/2014/main" id="{616097B8-D468-2BAC-39BA-427A9D6736CB}"/>
              </a:ext>
            </a:extLst>
          </p:cNvPr>
          <p:cNvSpPr>
            <a:spLocks noChangeAspect="1" noEditPoints="1"/>
          </p:cNvSpPr>
          <p:nvPr>
            <p:custDataLst>
              <p:tags r:id="rId4"/>
            </p:custDataLst>
          </p:nvPr>
        </p:nvSpPr>
        <p:spPr bwMode="auto">
          <a:xfrm>
            <a:off x="3779598" y="3864201"/>
            <a:ext cx="452757" cy="453884"/>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3" name="ZenIcon4">
            <a:extLst>
              <a:ext uri="{FF2B5EF4-FFF2-40B4-BE49-F238E27FC236}">
                <a16:creationId xmlns:a16="http://schemas.microsoft.com/office/drawing/2014/main" id="{7348ABF5-FFCB-259A-DFAA-F266C29CD65E}"/>
              </a:ext>
            </a:extLst>
          </p:cNvPr>
          <p:cNvGrpSpPr>
            <a:grpSpLocks noChangeAspect="1"/>
          </p:cNvGrpSpPr>
          <p:nvPr>
            <p:custDataLst>
              <p:tags r:id="rId5"/>
            </p:custDataLst>
          </p:nvPr>
        </p:nvGrpSpPr>
        <p:grpSpPr>
          <a:xfrm>
            <a:off x="5113724" y="3174654"/>
            <a:ext cx="452757" cy="452757"/>
            <a:chOff x="-4769427" y="-314325"/>
            <a:chExt cx="4660901" cy="4576762"/>
          </a:xfrm>
        </p:grpSpPr>
        <p:sp>
          <p:nvSpPr>
            <p:cNvPr id="24" name="Freeform 23">
              <a:extLst>
                <a:ext uri="{FF2B5EF4-FFF2-40B4-BE49-F238E27FC236}">
                  <a16:creationId xmlns:a16="http://schemas.microsoft.com/office/drawing/2014/main" id="{DBD8990B-B83E-A147-92E1-38C6C8BAD944}"/>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9A2F5288-3E72-721D-CBF0-B923249D4A1E}"/>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AA1D48AE-D075-8F97-7D50-991C5BCF705F}"/>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a:extLst>
                <a:ext uri="{FF2B5EF4-FFF2-40B4-BE49-F238E27FC236}">
                  <a16:creationId xmlns:a16="http://schemas.microsoft.com/office/drawing/2014/main" id="{AD9A521E-5768-3390-2BAD-056ACD849D89}"/>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a:extLst>
                <a:ext uri="{FF2B5EF4-FFF2-40B4-BE49-F238E27FC236}">
                  <a16:creationId xmlns:a16="http://schemas.microsoft.com/office/drawing/2014/main" id="{844386F1-53E1-369C-21C2-65BC7634B25D}"/>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a:extLst>
                <a:ext uri="{FF2B5EF4-FFF2-40B4-BE49-F238E27FC236}">
                  <a16:creationId xmlns:a16="http://schemas.microsoft.com/office/drawing/2014/main" id="{1DC40054-190B-F7BC-57C0-A1A8E6CD3B6E}"/>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ZenIcon1">
            <a:extLst>
              <a:ext uri="{FF2B5EF4-FFF2-40B4-BE49-F238E27FC236}">
                <a16:creationId xmlns:a16="http://schemas.microsoft.com/office/drawing/2014/main" id="{1F8AE716-DF5E-EC99-2593-612309F8547C}"/>
              </a:ext>
            </a:extLst>
          </p:cNvPr>
          <p:cNvGrpSpPr>
            <a:grpSpLocks noChangeAspect="1"/>
          </p:cNvGrpSpPr>
          <p:nvPr>
            <p:custDataLst>
              <p:tags r:id="rId6"/>
            </p:custDataLst>
          </p:nvPr>
        </p:nvGrpSpPr>
        <p:grpSpPr>
          <a:xfrm>
            <a:off x="6552779" y="3189645"/>
            <a:ext cx="452757" cy="452757"/>
            <a:chOff x="5712408" y="975680"/>
            <a:chExt cx="671729" cy="639391"/>
          </a:xfrm>
        </p:grpSpPr>
        <p:sp>
          <p:nvSpPr>
            <p:cNvPr id="31" name="Freeform 26">
              <a:extLst>
                <a:ext uri="{FF2B5EF4-FFF2-40B4-BE49-F238E27FC236}">
                  <a16:creationId xmlns:a16="http://schemas.microsoft.com/office/drawing/2014/main" id="{1D6B0D3A-9BE1-5EF0-EAB9-BC3CFE1BDF63}"/>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2" name="Freeform 27">
              <a:extLst>
                <a:ext uri="{FF2B5EF4-FFF2-40B4-BE49-F238E27FC236}">
                  <a16:creationId xmlns:a16="http://schemas.microsoft.com/office/drawing/2014/main" id="{896B2B54-34FB-9FBC-C276-5CDA62124AE6}"/>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3" name="Freeform 28">
              <a:extLst>
                <a:ext uri="{FF2B5EF4-FFF2-40B4-BE49-F238E27FC236}">
                  <a16:creationId xmlns:a16="http://schemas.microsoft.com/office/drawing/2014/main" id="{62A4938A-966E-7891-CF02-7B0A64460A62}"/>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4" name="Freeform 29">
              <a:extLst>
                <a:ext uri="{FF2B5EF4-FFF2-40B4-BE49-F238E27FC236}">
                  <a16:creationId xmlns:a16="http://schemas.microsoft.com/office/drawing/2014/main" id="{B2485EA6-9E7D-9CCA-A9E8-C10A5A8AF914}"/>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5" name="Freeform 30">
              <a:extLst>
                <a:ext uri="{FF2B5EF4-FFF2-40B4-BE49-F238E27FC236}">
                  <a16:creationId xmlns:a16="http://schemas.microsoft.com/office/drawing/2014/main" id="{896E09FA-63E9-2821-D8D6-4DBDF0B11C69}"/>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6" name="Freeform 31">
              <a:extLst>
                <a:ext uri="{FF2B5EF4-FFF2-40B4-BE49-F238E27FC236}">
                  <a16:creationId xmlns:a16="http://schemas.microsoft.com/office/drawing/2014/main" id="{B03E4BEB-D23F-F072-B4B3-4CE96A076415}"/>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37" name="ZenIcon2">
            <a:extLst>
              <a:ext uri="{FF2B5EF4-FFF2-40B4-BE49-F238E27FC236}">
                <a16:creationId xmlns:a16="http://schemas.microsoft.com/office/drawing/2014/main" id="{6CA808CE-5835-7AD4-8EE0-67CAF798DE93}"/>
              </a:ext>
            </a:extLst>
          </p:cNvPr>
          <p:cNvSpPr>
            <a:spLocks noChangeAspect="1" noEditPoints="1"/>
          </p:cNvSpPr>
          <p:nvPr>
            <p:custDataLst>
              <p:tags r:id="rId7"/>
            </p:custDataLst>
          </p:nvPr>
        </p:nvSpPr>
        <p:spPr bwMode="auto">
          <a:xfrm>
            <a:off x="7781973" y="3909172"/>
            <a:ext cx="452757" cy="452757"/>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38" name="TextBox 37">
            <a:extLst>
              <a:ext uri="{FF2B5EF4-FFF2-40B4-BE49-F238E27FC236}">
                <a16:creationId xmlns:a16="http://schemas.microsoft.com/office/drawing/2014/main" id="{DAF9ADA0-72B3-2279-34A4-76D7534605B4}"/>
              </a:ext>
            </a:extLst>
          </p:cNvPr>
          <p:cNvSpPr txBox="1"/>
          <p:nvPr/>
        </p:nvSpPr>
        <p:spPr>
          <a:xfrm>
            <a:off x="419100" y="4724760"/>
            <a:ext cx="2223648"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1"/>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39" name="TextBox 38">
            <a:extLst>
              <a:ext uri="{FF2B5EF4-FFF2-40B4-BE49-F238E27FC236}">
                <a16:creationId xmlns:a16="http://schemas.microsoft.com/office/drawing/2014/main" id="{57B37B25-EA6D-20D8-B6DB-1EB469AA4CB7}"/>
              </a:ext>
            </a:extLst>
          </p:cNvPr>
          <p:cNvSpPr txBox="1"/>
          <p:nvPr/>
        </p:nvSpPr>
        <p:spPr>
          <a:xfrm>
            <a:off x="1001686" y="2965706"/>
            <a:ext cx="2413887"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40" name="TextBox 39">
            <a:extLst>
              <a:ext uri="{FF2B5EF4-FFF2-40B4-BE49-F238E27FC236}">
                <a16:creationId xmlns:a16="http://schemas.microsoft.com/office/drawing/2014/main" id="{0A637FAC-19DD-CC75-559F-1656932FFBCF}"/>
              </a:ext>
            </a:extLst>
          </p:cNvPr>
          <p:cNvSpPr txBox="1"/>
          <p:nvPr/>
        </p:nvSpPr>
        <p:spPr>
          <a:xfrm>
            <a:off x="3155916" y="1880585"/>
            <a:ext cx="2413888"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3"/>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41" name="TextBox 40">
            <a:extLst>
              <a:ext uri="{FF2B5EF4-FFF2-40B4-BE49-F238E27FC236}">
                <a16:creationId xmlns:a16="http://schemas.microsoft.com/office/drawing/2014/main" id="{75B98637-F689-30E3-FB2C-EEA9FBCD0165}"/>
              </a:ext>
            </a:extLst>
          </p:cNvPr>
          <p:cNvSpPr txBox="1"/>
          <p:nvPr/>
        </p:nvSpPr>
        <p:spPr>
          <a:xfrm>
            <a:off x="8364690" y="2965706"/>
            <a:ext cx="2274623"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5"/>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42" name="TextBox 41">
            <a:extLst>
              <a:ext uri="{FF2B5EF4-FFF2-40B4-BE49-F238E27FC236}">
                <a16:creationId xmlns:a16="http://schemas.microsoft.com/office/drawing/2014/main" id="{0D6740F7-653B-0243-D091-3F3B5379999C}"/>
              </a:ext>
            </a:extLst>
          </p:cNvPr>
          <p:cNvSpPr txBox="1"/>
          <p:nvPr/>
        </p:nvSpPr>
        <p:spPr>
          <a:xfrm>
            <a:off x="9329266" y="4724760"/>
            <a:ext cx="2274623" cy="933251"/>
          </a:xfrm>
          <a:prstGeom prst="rect">
            <a:avLst/>
          </a:prstGeom>
          <a:noFill/>
        </p:spPr>
        <p:txBody>
          <a:bodyPr wrap="square" lIns="109710" tIns="54855" rIns="109710" bIns="54855" rtlCol="0">
            <a:spAutoFit/>
          </a:bodyPr>
          <a:lstStyle/>
          <a:p>
            <a:pPr>
              <a:lnSpc>
                <a:spcPct val="110000"/>
              </a:lnSpc>
            </a:pPr>
            <a:r>
              <a:rPr lang="en-US" sz="1800" b="1" dirty="0">
                <a:solidFill>
                  <a:schemeClr val="accent6"/>
                </a:solidFill>
                <a:latin typeface="+mj-lt"/>
                <a:ea typeface="Open Sans Light" panose="020B0306030504020204" pitchFamily="34" charset="0"/>
                <a:cs typeface="Lato Light"/>
              </a:rPr>
              <a:t>Insert Text Here</a:t>
            </a:r>
            <a:br>
              <a:rPr lang="en-US" sz="1050" dirty="0">
                <a:solidFill>
                  <a:schemeClr val="accent6"/>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43" name="TextBox 42">
            <a:extLst>
              <a:ext uri="{FF2B5EF4-FFF2-40B4-BE49-F238E27FC236}">
                <a16:creationId xmlns:a16="http://schemas.microsoft.com/office/drawing/2014/main" id="{26F966B1-6C62-A229-3039-294C77E85474}"/>
              </a:ext>
            </a:extLst>
          </p:cNvPr>
          <p:cNvSpPr txBox="1"/>
          <p:nvPr/>
        </p:nvSpPr>
        <p:spPr>
          <a:xfrm>
            <a:off x="6592122" y="1880585"/>
            <a:ext cx="2413888"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4"/>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Tree>
    <p:extLst>
      <p:ext uri="{BB962C8B-B14F-4D97-AF65-F5344CB8AC3E}">
        <p14:creationId xmlns:p14="http://schemas.microsoft.com/office/powerpoint/2010/main" val="1912971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E648-AFE2-5621-F3BD-BBB35062B93C}"/>
            </a:ext>
          </a:extLst>
        </p:cNvPr>
        <p:cNvGrpSpPr/>
        <p:nvPr/>
      </p:nvGrpSpPr>
      <p:grpSpPr>
        <a:xfrm>
          <a:off x="0" y="0"/>
          <a:ext cx="0" cy="0"/>
          <a:chOff x="0" y="0"/>
          <a:chExt cx="0" cy="0"/>
        </a:xfrm>
      </p:grpSpPr>
      <p:pic>
        <p:nvPicPr>
          <p:cNvPr id="53" name="Picture 52">
            <a:extLst>
              <a:ext uri="{FF2B5EF4-FFF2-40B4-BE49-F238E27FC236}">
                <a16:creationId xmlns:a16="http://schemas.microsoft.com/office/drawing/2014/main" id="{9C3AC339-F7C1-E80E-AF37-27F854AE0F8D}"/>
              </a:ext>
            </a:extLst>
          </p:cNvPr>
          <p:cNvPicPr>
            <a:picLocks noChangeAspect="1"/>
          </p:cNvPicPr>
          <p:nvPr/>
        </p:nvPicPr>
        <p:blipFill>
          <a:blip r:embed="rId10">
            <a:lum bright="70000" contrast="-70000"/>
            <a:extLst>
              <a:ext uri="{28A0092B-C50C-407E-A947-70E740481C1C}">
                <a14:useLocalDpi xmlns:a14="http://schemas.microsoft.com/office/drawing/2010/main"/>
              </a:ext>
            </a:extLst>
          </a:blip>
          <a:stretch>
            <a:fillRect/>
          </a:stretch>
        </p:blipFill>
        <p:spPr>
          <a:xfrm>
            <a:off x="4363267" y="3773862"/>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DC3BDB96-F453-B0E0-4E9F-D26886A9B74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5" imgH="426" progId="TCLayout.ActiveDocument.1">
                  <p:embed/>
                </p:oleObj>
              </mc:Choice>
              <mc:Fallback>
                <p:oleObj name="think-cell Slide" r:id="rId11" imgW="425" imgH="426" progId="TCLayout.ActiveDocument.1">
                  <p:embed/>
                  <p:pic>
                    <p:nvPicPr>
                      <p:cNvPr id="2" name="think-cell data - do not delete" hidden="1">
                        <a:extLst>
                          <a:ext uri="{FF2B5EF4-FFF2-40B4-BE49-F238E27FC236}">
                            <a16:creationId xmlns:a16="http://schemas.microsoft.com/office/drawing/2014/main" id="{DC3BDB96-F453-B0E0-4E9F-D26886A9B74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F28A2C8C-4EFA-DC59-AB07-652321F51885}"/>
              </a:ext>
            </a:extLst>
          </p:cNvPr>
          <p:cNvSpPr>
            <a:spLocks noGrp="1"/>
          </p:cNvSpPr>
          <p:nvPr>
            <p:ph type="sldNum" sz="quarter" idx="12"/>
          </p:nvPr>
        </p:nvSpPr>
        <p:spPr/>
        <p:txBody>
          <a:bodyPr/>
          <a:lstStyle/>
          <a:p>
            <a:fld id="{4145DBE5-F440-4DC1-86E2-EA4CF186D269}" type="slidenum">
              <a:rPr lang="en-US" smtClean="0"/>
              <a:pPr/>
              <a:t>15</a:t>
            </a:fld>
            <a:endParaRPr lang="en-US" dirty="0"/>
          </a:p>
        </p:txBody>
      </p:sp>
      <p:sp>
        <p:nvSpPr>
          <p:cNvPr id="4" name="Title 3">
            <a:extLst>
              <a:ext uri="{FF2B5EF4-FFF2-40B4-BE49-F238E27FC236}">
                <a16:creationId xmlns:a16="http://schemas.microsoft.com/office/drawing/2014/main" id="{9EAC7987-20E4-8F6A-D074-06E6CE47F033}"/>
              </a:ext>
            </a:extLst>
          </p:cNvPr>
          <p:cNvSpPr>
            <a:spLocks noGrp="1"/>
          </p:cNvSpPr>
          <p:nvPr>
            <p:ph type="title"/>
          </p:nvPr>
        </p:nvSpPr>
        <p:spPr/>
        <p:txBody>
          <a:bodyPr vert="horz"/>
          <a:lstStyle/>
          <a:p>
            <a:r>
              <a:rPr lang="en-US" dirty="0"/>
              <a:t>7 Semi circle </a:t>
            </a:r>
          </a:p>
        </p:txBody>
      </p:sp>
      <p:sp>
        <p:nvSpPr>
          <p:cNvPr id="5" name="Freeform 40">
            <a:extLst>
              <a:ext uri="{FF2B5EF4-FFF2-40B4-BE49-F238E27FC236}">
                <a16:creationId xmlns:a16="http://schemas.microsoft.com/office/drawing/2014/main" id="{0BA144B2-8A8F-58F1-32B0-77E82337E74E}"/>
              </a:ext>
            </a:extLst>
          </p:cNvPr>
          <p:cNvSpPr>
            <a:spLocks/>
          </p:cNvSpPr>
          <p:nvPr/>
        </p:nvSpPr>
        <p:spPr bwMode="auto">
          <a:xfrm rot="16200000">
            <a:off x="2573066" y="4800958"/>
            <a:ext cx="1350279" cy="1143975"/>
          </a:xfrm>
          <a:custGeom>
            <a:avLst/>
            <a:gdLst>
              <a:gd name="T0" fmla="*/ 0 w 1872"/>
              <a:gd name="T1" fmla="*/ 0 h 1594"/>
              <a:gd name="T2" fmla="*/ 1872 w 1872"/>
              <a:gd name="T3" fmla="*/ 428 h 1594"/>
              <a:gd name="T4" fmla="*/ 1311 w 1872"/>
              <a:gd name="T5" fmla="*/ 1594 h 1594"/>
              <a:gd name="T6" fmla="*/ 0 w 1872"/>
              <a:gd name="T7" fmla="*/ 1295 h 1594"/>
              <a:gd name="T8" fmla="*/ 0 w 1872"/>
              <a:gd name="T9" fmla="*/ 0 h 1594"/>
            </a:gdLst>
            <a:ahLst/>
            <a:cxnLst>
              <a:cxn ang="0">
                <a:pos x="T0" y="T1"/>
              </a:cxn>
              <a:cxn ang="0">
                <a:pos x="T2" y="T3"/>
              </a:cxn>
              <a:cxn ang="0">
                <a:pos x="T4" y="T5"/>
              </a:cxn>
              <a:cxn ang="0">
                <a:pos x="T6" y="T7"/>
              </a:cxn>
              <a:cxn ang="0">
                <a:pos x="T8" y="T9"/>
              </a:cxn>
            </a:cxnLst>
            <a:rect l="0" t="0" r="r" b="b"/>
            <a:pathLst>
              <a:path w="1872" h="1594">
                <a:moveTo>
                  <a:pt x="0" y="0"/>
                </a:moveTo>
                <a:cubicBezTo>
                  <a:pt x="648" y="0"/>
                  <a:pt x="1288" y="146"/>
                  <a:pt x="1872" y="428"/>
                </a:cubicBezTo>
                <a:lnTo>
                  <a:pt x="1311" y="1594"/>
                </a:lnTo>
                <a:cubicBezTo>
                  <a:pt x="902" y="1397"/>
                  <a:pt x="453" y="1295"/>
                  <a:pt x="0" y="1295"/>
                </a:cubicBezTo>
                <a:lnTo>
                  <a:pt x="0" y="0"/>
                </a:lnTo>
                <a:close/>
              </a:path>
            </a:pathLst>
          </a:custGeom>
          <a:solidFill>
            <a:schemeClr val="accent1"/>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42">
            <a:extLst>
              <a:ext uri="{FF2B5EF4-FFF2-40B4-BE49-F238E27FC236}">
                <a16:creationId xmlns:a16="http://schemas.microsoft.com/office/drawing/2014/main" id="{CB34C284-A4F5-2359-DE4E-1AF04570F77E}"/>
              </a:ext>
            </a:extLst>
          </p:cNvPr>
          <p:cNvSpPr>
            <a:spLocks/>
          </p:cNvSpPr>
          <p:nvPr/>
        </p:nvSpPr>
        <p:spPr bwMode="auto">
          <a:xfrm rot="16200000">
            <a:off x="2990213" y="3570048"/>
            <a:ext cx="1487527" cy="1437970"/>
          </a:xfrm>
          <a:custGeom>
            <a:avLst/>
            <a:gdLst>
              <a:gd name="T0" fmla="*/ 561 w 2063"/>
              <a:gd name="T1" fmla="*/ 0 h 2005"/>
              <a:gd name="T2" fmla="*/ 2063 w 2063"/>
              <a:gd name="T3" fmla="*/ 1197 h 2005"/>
              <a:gd name="T4" fmla="*/ 1051 w 2063"/>
              <a:gd name="T5" fmla="*/ 2005 h 2005"/>
              <a:gd name="T6" fmla="*/ 0 w 2063"/>
              <a:gd name="T7" fmla="*/ 1166 h 2005"/>
              <a:gd name="T8" fmla="*/ 561 w 2063"/>
              <a:gd name="T9" fmla="*/ 0 h 2005"/>
            </a:gdLst>
            <a:ahLst/>
            <a:cxnLst>
              <a:cxn ang="0">
                <a:pos x="T0" y="T1"/>
              </a:cxn>
              <a:cxn ang="0">
                <a:pos x="T2" y="T3"/>
              </a:cxn>
              <a:cxn ang="0">
                <a:pos x="T4" y="T5"/>
              </a:cxn>
              <a:cxn ang="0">
                <a:pos x="T6" y="T7"/>
              </a:cxn>
              <a:cxn ang="0">
                <a:pos x="T8" y="T9"/>
              </a:cxn>
            </a:cxnLst>
            <a:rect l="0" t="0" r="r" b="b"/>
            <a:pathLst>
              <a:path w="2063" h="2005">
                <a:moveTo>
                  <a:pt x="561" y="0"/>
                </a:moveTo>
                <a:cubicBezTo>
                  <a:pt x="1146" y="281"/>
                  <a:pt x="1659" y="690"/>
                  <a:pt x="2063" y="1197"/>
                </a:cubicBezTo>
                <a:lnTo>
                  <a:pt x="1051" y="2005"/>
                </a:lnTo>
                <a:cubicBezTo>
                  <a:pt x="768" y="1650"/>
                  <a:pt x="409" y="1363"/>
                  <a:pt x="0" y="1166"/>
                </a:cubicBezTo>
                <a:lnTo>
                  <a:pt x="561" y="0"/>
                </a:lnTo>
                <a:close/>
              </a:path>
            </a:pathLst>
          </a:custGeom>
          <a:solidFill>
            <a:schemeClr val="accent2"/>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44">
            <a:extLst>
              <a:ext uri="{FF2B5EF4-FFF2-40B4-BE49-F238E27FC236}">
                <a16:creationId xmlns:a16="http://schemas.microsoft.com/office/drawing/2014/main" id="{161A3441-B8C1-8297-6AD9-66C5E536AD39}"/>
              </a:ext>
            </a:extLst>
          </p:cNvPr>
          <p:cNvSpPr>
            <a:spLocks/>
          </p:cNvSpPr>
          <p:nvPr/>
        </p:nvSpPr>
        <p:spPr bwMode="auto">
          <a:xfrm rot="16200000">
            <a:off x="3989281" y="2839927"/>
            <a:ext cx="1332114" cy="1447969"/>
          </a:xfrm>
          <a:custGeom>
            <a:avLst/>
            <a:gdLst>
              <a:gd name="T0" fmla="*/ 1012 w 1846"/>
              <a:gd name="T1" fmla="*/ 0 h 2019"/>
              <a:gd name="T2" fmla="*/ 1846 w 1846"/>
              <a:gd name="T3" fmla="*/ 1731 h 2019"/>
              <a:gd name="T4" fmla="*/ 583 w 1846"/>
              <a:gd name="T5" fmla="*/ 2019 h 2019"/>
              <a:gd name="T6" fmla="*/ 0 w 1846"/>
              <a:gd name="T7" fmla="*/ 808 h 2019"/>
              <a:gd name="T8" fmla="*/ 1012 w 1846"/>
              <a:gd name="T9" fmla="*/ 0 h 2019"/>
            </a:gdLst>
            <a:ahLst/>
            <a:cxnLst>
              <a:cxn ang="0">
                <a:pos x="T0" y="T1"/>
              </a:cxn>
              <a:cxn ang="0">
                <a:pos x="T2" y="T3"/>
              </a:cxn>
              <a:cxn ang="0">
                <a:pos x="T4" y="T5"/>
              </a:cxn>
              <a:cxn ang="0">
                <a:pos x="T6" y="T7"/>
              </a:cxn>
              <a:cxn ang="0">
                <a:pos x="T8" y="T9"/>
              </a:cxn>
            </a:cxnLst>
            <a:rect l="0" t="0" r="r" b="b"/>
            <a:pathLst>
              <a:path w="1846" h="2019">
                <a:moveTo>
                  <a:pt x="1012" y="0"/>
                </a:moveTo>
                <a:cubicBezTo>
                  <a:pt x="1417" y="507"/>
                  <a:pt x="1701" y="1099"/>
                  <a:pt x="1846" y="1731"/>
                </a:cubicBezTo>
                <a:lnTo>
                  <a:pt x="583" y="2019"/>
                </a:lnTo>
                <a:cubicBezTo>
                  <a:pt x="482" y="1577"/>
                  <a:pt x="283" y="1163"/>
                  <a:pt x="0" y="808"/>
                </a:cubicBezTo>
                <a:lnTo>
                  <a:pt x="1012" y="0"/>
                </a:lnTo>
                <a:close/>
              </a:path>
            </a:pathLst>
          </a:custGeom>
          <a:solidFill>
            <a:schemeClr val="accent3"/>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46">
            <a:extLst>
              <a:ext uri="{FF2B5EF4-FFF2-40B4-BE49-F238E27FC236}">
                <a16:creationId xmlns:a16="http://schemas.microsoft.com/office/drawing/2014/main" id="{554BB621-EB6B-4BE7-2542-CDA1B5F83CD7}"/>
              </a:ext>
            </a:extLst>
          </p:cNvPr>
          <p:cNvSpPr>
            <a:spLocks/>
          </p:cNvSpPr>
          <p:nvPr/>
        </p:nvSpPr>
        <p:spPr bwMode="auto">
          <a:xfrm rot="16200000">
            <a:off x="5437357" y="2594789"/>
            <a:ext cx="1013216" cy="1377971"/>
          </a:xfrm>
          <a:custGeom>
            <a:avLst/>
            <a:gdLst>
              <a:gd name="T0" fmla="*/ 1263 w 1407"/>
              <a:gd name="T1" fmla="*/ 0 h 1921"/>
              <a:gd name="T2" fmla="*/ 1263 w 1407"/>
              <a:gd name="T3" fmla="*/ 1921 h 1921"/>
              <a:gd name="T4" fmla="*/ 0 w 1407"/>
              <a:gd name="T5" fmla="*/ 1633 h 1921"/>
              <a:gd name="T6" fmla="*/ 0 w 1407"/>
              <a:gd name="T7" fmla="*/ 288 h 1921"/>
              <a:gd name="T8" fmla="*/ 1263 w 1407"/>
              <a:gd name="T9" fmla="*/ 0 h 1921"/>
            </a:gdLst>
            <a:ahLst/>
            <a:cxnLst>
              <a:cxn ang="0">
                <a:pos x="T0" y="T1"/>
              </a:cxn>
              <a:cxn ang="0">
                <a:pos x="T2" y="T3"/>
              </a:cxn>
              <a:cxn ang="0">
                <a:pos x="T4" y="T5"/>
              </a:cxn>
              <a:cxn ang="0">
                <a:pos x="T6" y="T7"/>
              </a:cxn>
              <a:cxn ang="0">
                <a:pos x="T8" y="T9"/>
              </a:cxn>
            </a:cxnLst>
            <a:rect l="0" t="0" r="r" b="b"/>
            <a:pathLst>
              <a:path w="1407" h="1921">
                <a:moveTo>
                  <a:pt x="1263" y="0"/>
                </a:moveTo>
                <a:cubicBezTo>
                  <a:pt x="1407" y="632"/>
                  <a:pt x="1407" y="1289"/>
                  <a:pt x="1263" y="1921"/>
                </a:cubicBezTo>
                <a:lnTo>
                  <a:pt x="0" y="1633"/>
                </a:lnTo>
                <a:cubicBezTo>
                  <a:pt x="101" y="1190"/>
                  <a:pt x="101" y="731"/>
                  <a:pt x="0" y="288"/>
                </a:cubicBezTo>
                <a:lnTo>
                  <a:pt x="1263" y="0"/>
                </a:lnTo>
                <a:close/>
              </a:path>
            </a:pathLst>
          </a:custGeom>
          <a:solidFill>
            <a:schemeClr val="accent4"/>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48">
            <a:extLst>
              <a:ext uri="{FF2B5EF4-FFF2-40B4-BE49-F238E27FC236}">
                <a16:creationId xmlns:a16="http://schemas.microsoft.com/office/drawing/2014/main" id="{6F3436A7-6DFB-18AF-DAFD-43F3D6EA5AAC}"/>
              </a:ext>
            </a:extLst>
          </p:cNvPr>
          <p:cNvSpPr>
            <a:spLocks/>
          </p:cNvSpPr>
          <p:nvPr/>
        </p:nvSpPr>
        <p:spPr bwMode="auto">
          <a:xfrm rot="16200000">
            <a:off x="6564397" y="2839927"/>
            <a:ext cx="1332114" cy="1447969"/>
          </a:xfrm>
          <a:custGeom>
            <a:avLst/>
            <a:gdLst>
              <a:gd name="T0" fmla="*/ 1846 w 1846"/>
              <a:gd name="T1" fmla="*/ 288 h 2019"/>
              <a:gd name="T2" fmla="*/ 1012 w 1846"/>
              <a:gd name="T3" fmla="*/ 2019 h 2019"/>
              <a:gd name="T4" fmla="*/ 0 w 1846"/>
              <a:gd name="T5" fmla="*/ 1212 h 2019"/>
              <a:gd name="T6" fmla="*/ 583 w 1846"/>
              <a:gd name="T7" fmla="*/ 0 h 2019"/>
              <a:gd name="T8" fmla="*/ 1846 w 1846"/>
              <a:gd name="T9" fmla="*/ 288 h 2019"/>
            </a:gdLst>
            <a:ahLst/>
            <a:cxnLst>
              <a:cxn ang="0">
                <a:pos x="T0" y="T1"/>
              </a:cxn>
              <a:cxn ang="0">
                <a:pos x="T2" y="T3"/>
              </a:cxn>
              <a:cxn ang="0">
                <a:pos x="T4" y="T5"/>
              </a:cxn>
              <a:cxn ang="0">
                <a:pos x="T6" y="T7"/>
              </a:cxn>
              <a:cxn ang="0">
                <a:pos x="T8" y="T9"/>
              </a:cxn>
            </a:cxnLst>
            <a:rect l="0" t="0" r="r" b="b"/>
            <a:pathLst>
              <a:path w="1846" h="2019">
                <a:moveTo>
                  <a:pt x="1846" y="288"/>
                </a:moveTo>
                <a:cubicBezTo>
                  <a:pt x="1701" y="920"/>
                  <a:pt x="1417" y="1512"/>
                  <a:pt x="1012" y="2019"/>
                </a:cubicBezTo>
                <a:lnTo>
                  <a:pt x="0" y="1212"/>
                </a:lnTo>
                <a:cubicBezTo>
                  <a:pt x="283" y="857"/>
                  <a:pt x="482" y="443"/>
                  <a:pt x="583" y="0"/>
                </a:cubicBezTo>
                <a:lnTo>
                  <a:pt x="1846" y="288"/>
                </a:lnTo>
                <a:close/>
              </a:path>
            </a:pathLst>
          </a:custGeom>
          <a:solidFill>
            <a:schemeClr val="accent5"/>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0">
            <a:extLst>
              <a:ext uri="{FF2B5EF4-FFF2-40B4-BE49-F238E27FC236}">
                <a16:creationId xmlns:a16="http://schemas.microsoft.com/office/drawing/2014/main" id="{2D7C741E-FDC9-87E2-21C2-70D015D9F2B8}"/>
              </a:ext>
            </a:extLst>
          </p:cNvPr>
          <p:cNvSpPr>
            <a:spLocks/>
          </p:cNvSpPr>
          <p:nvPr/>
        </p:nvSpPr>
        <p:spPr bwMode="auto">
          <a:xfrm rot="16200000">
            <a:off x="7410188" y="3570048"/>
            <a:ext cx="1487527" cy="1437970"/>
          </a:xfrm>
          <a:custGeom>
            <a:avLst/>
            <a:gdLst>
              <a:gd name="T0" fmla="*/ 2063 w 2063"/>
              <a:gd name="T1" fmla="*/ 807 h 2005"/>
              <a:gd name="T2" fmla="*/ 561 w 2063"/>
              <a:gd name="T3" fmla="*/ 2005 h 2005"/>
              <a:gd name="T4" fmla="*/ 0 w 2063"/>
              <a:gd name="T5" fmla="*/ 838 h 2005"/>
              <a:gd name="T6" fmla="*/ 1051 w 2063"/>
              <a:gd name="T7" fmla="*/ 0 h 2005"/>
              <a:gd name="T8" fmla="*/ 2063 w 2063"/>
              <a:gd name="T9" fmla="*/ 807 h 2005"/>
            </a:gdLst>
            <a:ahLst/>
            <a:cxnLst>
              <a:cxn ang="0">
                <a:pos x="T0" y="T1"/>
              </a:cxn>
              <a:cxn ang="0">
                <a:pos x="T2" y="T3"/>
              </a:cxn>
              <a:cxn ang="0">
                <a:pos x="T4" y="T5"/>
              </a:cxn>
              <a:cxn ang="0">
                <a:pos x="T6" y="T7"/>
              </a:cxn>
              <a:cxn ang="0">
                <a:pos x="T8" y="T9"/>
              </a:cxn>
            </a:cxnLst>
            <a:rect l="0" t="0" r="r" b="b"/>
            <a:pathLst>
              <a:path w="2063" h="2005">
                <a:moveTo>
                  <a:pt x="2063" y="807"/>
                </a:moveTo>
                <a:cubicBezTo>
                  <a:pt x="1659" y="1314"/>
                  <a:pt x="1146" y="1723"/>
                  <a:pt x="561" y="2005"/>
                </a:cubicBezTo>
                <a:lnTo>
                  <a:pt x="0" y="838"/>
                </a:lnTo>
                <a:cubicBezTo>
                  <a:pt x="409" y="641"/>
                  <a:pt x="768" y="354"/>
                  <a:pt x="1051" y="0"/>
                </a:cubicBezTo>
                <a:lnTo>
                  <a:pt x="2063" y="807"/>
                </a:lnTo>
                <a:close/>
              </a:path>
            </a:pathLst>
          </a:custGeom>
          <a:solidFill>
            <a:schemeClr val="accent6"/>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2">
            <a:extLst>
              <a:ext uri="{FF2B5EF4-FFF2-40B4-BE49-F238E27FC236}">
                <a16:creationId xmlns:a16="http://schemas.microsoft.com/office/drawing/2014/main" id="{125AD50B-9E4F-C317-3612-65057A5C8A3E}"/>
              </a:ext>
            </a:extLst>
          </p:cNvPr>
          <p:cNvSpPr>
            <a:spLocks/>
          </p:cNvSpPr>
          <p:nvPr/>
        </p:nvSpPr>
        <p:spPr bwMode="auto">
          <a:xfrm rot="16200000">
            <a:off x="7963514" y="4801957"/>
            <a:ext cx="1350279" cy="1141975"/>
          </a:xfrm>
          <a:custGeom>
            <a:avLst/>
            <a:gdLst>
              <a:gd name="T0" fmla="*/ 1872 w 1872"/>
              <a:gd name="T1" fmla="*/ 1167 h 1594"/>
              <a:gd name="T2" fmla="*/ 0 w 1872"/>
              <a:gd name="T3" fmla="*/ 1594 h 1594"/>
              <a:gd name="T4" fmla="*/ 0 w 1872"/>
              <a:gd name="T5" fmla="*/ 299 h 1594"/>
              <a:gd name="T6" fmla="*/ 1311 w 1872"/>
              <a:gd name="T7" fmla="*/ 0 h 1594"/>
              <a:gd name="T8" fmla="*/ 1872 w 1872"/>
              <a:gd name="T9" fmla="*/ 1167 h 1594"/>
            </a:gdLst>
            <a:ahLst/>
            <a:cxnLst>
              <a:cxn ang="0">
                <a:pos x="T0" y="T1"/>
              </a:cxn>
              <a:cxn ang="0">
                <a:pos x="T2" y="T3"/>
              </a:cxn>
              <a:cxn ang="0">
                <a:pos x="T4" y="T5"/>
              </a:cxn>
              <a:cxn ang="0">
                <a:pos x="T6" y="T7"/>
              </a:cxn>
              <a:cxn ang="0">
                <a:pos x="T8" y="T9"/>
              </a:cxn>
            </a:cxnLst>
            <a:rect l="0" t="0" r="r" b="b"/>
            <a:pathLst>
              <a:path w="1872" h="1594">
                <a:moveTo>
                  <a:pt x="1872" y="1167"/>
                </a:moveTo>
                <a:cubicBezTo>
                  <a:pt x="1288" y="1448"/>
                  <a:pt x="648" y="1594"/>
                  <a:pt x="0" y="1594"/>
                </a:cubicBezTo>
                <a:lnTo>
                  <a:pt x="0" y="299"/>
                </a:lnTo>
                <a:cubicBezTo>
                  <a:pt x="453" y="299"/>
                  <a:pt x="902" y="197"/>
                  <a:pt x="1311" y="0"/>
                </a:cubicBezTo>
                <a:lnTo>
                  <a:pt x="1872" y="1167"/>
                </a:lnTo>
                <a:close/>
              </a:path>
            </a:pathLst>
          </a:custGeom>
          <a:solidFill>
            <a:schemeClr val="accent1">
              <a:lumMod val="75000"/>
            </a:schemeClr>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3576A306-C954-E8B5-A6C4-74A4CA62C780}"/>
              </a:ext>
            </a:extLst>
          </p:cNvPr>
          <p:cNvGrpSpPr/>
          <p:nvPr/>
        </p:nvGrpSpPr>
        <p:grpSpPr>
          <a:xfrm>
            <a:off x="5101654" y="4614450"/>
            <a:ext cx="1538990" cy="1545630"/>
            <a:chOff x="5326506" y="4614450"/>
            <a:chExt cx="1538990" cy="1545630"/>
          </a:xfrm>
        </p:grpSpPr>
        <p:sp>
          <p:nvSpPr>
            <p:cNvPr id="13" name="Oval 12">
              <a:extLst>
                <a:ext uri="{FF2B5EF4-FFF2-40B4-BE49-F238E27FC236}">
                  <a16:creationId xmlns:a16="http://schemas.microsoft.com/office/drawing/2014/main" id="{D09775D5-ECF3-EACA-A558-FE0B51116736}"/>
                </a:ext>
              </a:extLst>
            </p:cNvPr>
            <p:cNvSpPr/>
            <p:nvPr/>
          </p:nvSpPr>
          <p:spPr>
            <a:xfrm flipV="1">
              <a:off x="5326506" y="4614450"/>
              <a:ext cx="1538990" cy="1545630"/>
            </a:xfrm>
            <a:prstGeom prst="ellipse">
              <a:avLst/>
            </a:prstGeom>
            <a:solidFill>
              <a:schemeClr val="tx1">
                <a:lumMod val="10000"/>
                <a:lumOff val="9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7356DB2D-AA0D-1852-D0E3-FF586B8DD169}"/>
                </a:ext>
              </a:extLst>
            </p:cNvPr>
            <p:cNvSpPr txBox="1">
              <a:spLocks/>
            </p:cNvSpPr>
            <p:nvPr/>
          </p:nvSpPr>
          <p:spPr>
            <a:xfrm>
              <a:off x="5445988" y="5093350"/>
              <a:ext cx="1300026" cy="587830"/>
            </a:xfrm>
            <a:prstGeom prst="rect">
              <a:avLst/>
            </a:prstGeom>
          </p:spPr>
          <p:txBody>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grpSp>
      <p:grpSp>
        <p:nvGrpSpPr>
          <p:cNvPr id="15" name="ZenIcon1">
            <a:extLst>
              <a:ext uri="{FF2B5EF4-FFF2-40B4-BE49-F238E27FC236}">
                <a16:creationId xmlns:a16="http://schemas.microsoft.com/office/drawing/2014/main" id="{69ADD9AA-B74A-8FCC-6795-8377B08FAA0D}"/>
              </a:ext>
            </a:extLst>
          </p:cNvPr>
          <p:cNvGrpSpPr>
            <a:grpSpLocks noChangeAspect="1"/>
          </p:cNvGrpSpPr>
          <p:nvPr>
            <p:custDataLst>
              <p:tags r:id="rId2"/>
            </p:custDataLst>
          </p:nvPr>
        </p:nvGrpSpPr>
        <p:grpSpPr>
          <a:xfrm>
            <a:off x="8411560" y="5324792"/>
            <a:ext cx="452757" cy="452757"/>
            <a:chOff x="5712408" y="975680"/>
            <a:chExt cx="671729" cy="639391"/>
          </a:xfrm>
        </p:grpSpPr>
        <p:sp>
          <p:nvSpPr>
            <p:cNvPr id="16" name="Freeform 26">
              <a:extLst>
                <a:ext uri="{FF2B5EF4-FFF2-40B4-BE49-F238E27FC236}">
                  <a16:creationId xmlns:a16="http://schemas.microsoft.com/office/drawing/2014/main" id="{028DFF4F-7C9A-4D1F-0144-7B9891A8363F}"/>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7" name="Freeform 27">
              <a:extLst>
                <a:ext uri="{FF2B5EF4-FFF2-40B4-BE49-F238E27FC236}">
                  <a16:creationId xmlns:a16="http://schemas.microsoft.com/office/drawing/2014/main" id="{36B9FFF7-37C0-F724-0AED-0145CF56629C}"/>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8" name="Freeform 28">
              <a:extLst>
                <a:ext uri="{FF2B5EF4-FFF2-40B4-BE49-F238E27FC236}">
                  <a16:creationId xmlns:a16="http://schemas.microsoft.com/office/drawing/2014/main" id="{830BD45A-C542-2011-0F4D-3DD5DD90AEBA}"/>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9" name="Freeform 29">
              <a:extLst>
                <a:ext uri="{FF2B5EF4-FFF2-40B4-BE49-F238E27FC236}">
                  <a16:creationId xmlns:a16="http://schemas.microsoft.com/office/drawing/2014/main" id="{4B6D7C85-2209-12E0-9AA8-053D135E031B}"/>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0" name="Freeform 30">
              <a:extLst>
                <a:ext uri="{FF2B5EF4-FFF2-40B4-BE49-F238E27FC236}">
                  <a16:creationId xmlns:a16="http://schemas.microsoft.com/office/drawing/2014/main" id="{CDBC1732-72FC-B8BE-7650-052C6B048DC1}"/>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1" name="Freeform 31">
              <a:extLst>
                <a:ext uri="{FF2B5EF4-FFF2-40B4-BE49-F238E27FC236}">
                  <a16:creationId xmlns:a16="http://schemas.microsoft.com/office/drawing/2014/main" id="{BB4EB6A9-61D0-6924-675F-37145F06377E}"/>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22" name="ZenIcon2">
            <a:extLst>
              <a:ext uri="{FF2B5EF4-FFF2-40B4-BE49-F238E27FC236}">
                <a16:creationId xmlns:a16="http://schemas.microsoft.com/office/drawing/2014/main" id="{E05CA417-2786-C554-DC42-186AAD884B1A}"/>
              </a:ext>
            </a:extLst>
          </p:cNvPr>
          <p:cNvSpPr>
            <a:spLocks noChangeAspect="1" noEditPoints="1"/>
          </p:cNvSpPr>
          <p:nvPr>
            <p:custDataLst>
              <p:tags r:id="rId3"/>
            </p:custDataLst>
          </p:nvPr>
        </p:nvSpPr>
        <p:spPr bwMode="auto">
          <a:xfrm>
            <a:off x="2989461" y="5323886"/>
            <a:ext cx="452757" cy="452757"/>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23" name="ZenIcon3">
            <a:extLst>
              <a:ext uri="{FF2B5EF4-FFF2-40B4-BE49-F238E27FC236}">
                <a16:creationId xmlns:a16="http://schemas.microsoft.com/office/drawing/2014/main" id="{ABF20405-FB2B-923D-31F8-5B54A59ADCB4}"/>
              </a:ext>
            </a:extLst>
          </p:cNvPr>
          <p:cNvSpPr>
            <a:spLocks noChangeAspect="1" noEditPoints="1"/>
          </p:cNvSpPr>
          <p:nvPr>
            <p:custDataLst>
              <p:tags r:id="rId4"/>
            </p:custDataLst>
          </p:nvPr>
        </p:nvSpPr>
        <p:spPr bwMode="auto">
          <a:xfrm>
            <a:off x="3503389" y="4097901"/>
            <a:ext cx="452757" cy="453884"/>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4" name="ZenIcon1">
            <a:extLst>
              <a:ext uri="{FF2B5EF4-FFF2-40B4-BE49-F238E27FC236}">
                <a16:creationId xmlns:a16="http://schemas.microsoft.com/office/drawing/2014/main" id="{FD1E8A37-896E-BDA5-4486-8D9829E3DAC1}"/>
              </a:ext>
            </a:extLst>
          </p:cNvPr>
          <p:cNvGrpSpPr>
            <a:grpSpLocks noChangeAspect="1"/>
          </p:cNvGrpSpPr>
          <p:nvPr>
            <p:custDataLst>
              <p:tags r:id="rId5"/>
            </p:custDataLst>
          </p:nvPr>
        </p:nvGrpSpPr>
        <p:grpSpPr>
          <a:xfrm>
            <a:off x="5716552" y="3130252"/>
            <a:ext cx="452757" cy="452757"/>
            <a:chOff x="5712408" y="975680"/>
            <a:chExt cx="671729" cy="639391"/>
          </a:xfrm>
        </p:grpSpPr>
        <p:sp>
          <p:nvSpPr>
            <p:cNvPr id="25" name="Freeform 26">
              <a:extLst>
                <a:ext uri="{FF2B5EF4-FFF2-40B4-BE49-F238E27FC236}">
                  <a16:creationId xmlns:a16="http://schemas.microsoft.com/office/drawing/2014/main" id="{69F8B21F-9079-6DE0-F39B-5614429BFB9D}"/>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6" name="Freeform 27">
              <a:extLst>
                <a:ext uri="{FF2B5EF4-FFF2-40B4-BE49-F238E27FC236}">
                  <a16:creationId xmlns:a16="http://schemas.microsoft.com/office/drawing/2014/main" id="{C4E871D9-F928-0AF9-21E8-44B07554981D}"/>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7" name="Freeform 28">
              <a:extLst>
                <a:ext uri="{FF2B5EF4-FFF2-40B4-BE49-F238E27FC236}">
                  <a16:creationId xmlns:a16="http://schemas.microsoft.com/office/drawing/2014/main" id="{7E213677-07BC-E20B-EAAF-081A1DABBA45}"/>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8" name="Freeform 29">
              <a:extLst>
                <a:ext uri="{FF2B5EF4-FFF2-40B4-BE49-F238E27FC236}">
                  <a16:creationId xmlns:a16="http://schemas.microsoft.com/office/drawing/2014/main" id="{A9A4A3FF-93A0-665A-7BB3-C4B4DE28AF4A}"/>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9" name="Freeform 30">
              <a:extLst>
                <a:ext uri="{FF2B5EF4-FFF2-40B4-BE49-F238E27FC236}">
                  <a16:creationId xmlns:a16="http://schemas.microsoft.com/office/drawing/2014/main" id="{D9B13DDE-746C-DEAE-E8EC-DE262BDA4FF6}"/>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0" name="Freeform 31">
              <a:extLst>
                <a:ext uri="{FF2B5EF4-FFF2-40B4-BE49-F238E27FC236}">
                  <a16:creationId xmlns:a16="http://schemas.microsoft.com/office/drawing/2014/main" id="{C0394858-0566-0C38-6744-5C273E2B3B84}"/>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31" name="ZenIcon2">
            <a:extLst>
              <a:ext uri="{FF2B5EF4-FFF2-40B4-BE49-F238E27FC236}">
                <a16:creationId xmlns:a16="http://schemas.microsoft.com/office/drawing/2014/main" id="{091D5DC1-5A48-0668-2F23-DFE1192E3EE7}"/>
              </a:ext>
            </a:extLst>
          </p:cNvPr>
          <p:cNvSpPr>
            <a:spLocks noChangeAspect="1" noEditPoints="1"/>
          </p:cNvSpPr>
          <p:nvPr>
            <p:custDataLst>
              <p:tags r:id="rId6"/>
            </p:custDataLst>
          </p:nvPr>
        </p:nvSpPr>
        <p:spPr bwMode="auto">
          <a:xfrm>
            <a:off x="6980119" y="3367254"/>
            <a:ext cx="452757" cy="452757"/>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32" name="ZenIcon4">
            <a:extLst>
              <a:ext uri="{FF2B5EF4-FFF2-40B4-BE49-F238E27FC236}">
                <a16:creationId xmlns:a16="http://schemas.microsoft.com/office/drawing/2014/main" id="{00B904BF-8DD7-B466-CB07-4D6088F8AFE4}"/>
              </a:ext>
            </a:extLst>
          </p:cNvPr>
          <p:cNvGrpSpPr>
            <a:grpSpLocks noChangeAspect="1"/>
          </p:cNvGrpSpPr>
          <p:nvPr>
            <p:custDataLst>
              <p:tags r:id="rId7"/>
            </p:custDataLst>
          </p:nvPr>
        </p:nvGrpSpPr>
        <p:grpSpPr>
          <a:xfrm>
            <a:off x="7929712" y="4098465"/>
            <a:ext cx="452757" cy="452757"/>
            <a:chOff x="-4769427" y="-314325"/>
            <a:chExt cx="4660901" cy="4576762"/>
          </a:xfrm>
        </p:grpSpPr>
        <p:sp>
          <p:nvSpPr>
            <p:cNvPr id="33" name="Freeform 23">
              <a:extLst>
                <a:ext uri="{FF2B5EF4-FFF2-40B4-BE49-F238E27FC236}">
                  <a16:creationId xmlns:a16="http://schemas.microsoft.com/office/drawing/2014/main" id="{4BF4BFBE-DF8B-87EF-1637-D83236B8511B}"/>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415FD291-137C-D2D2-BFC0-4CB3EDF19181}"/>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865F1A5C-E55C-61AF-5B6E-CCF8B6EC125D}"/>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6">
              <a:extLst>
                <a:ext uri="{FF2B5EF4-FFF2-40B4-BE49-F238E27FC236}">
                  <a16:creationId xmlns:a16="http://schemas.microsoft.com/office/drawing/2014/main" id="{67512526-CB85-C3FA-FB1A-26C4470CD975}"/>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7">
              <a:extLst>
                <a:ext uri="{FF2B5EF4-FFF2-40B4-BE49-F238E27FC236}">
                  <a16:creationId xmlns:a16="http://schemas.microsoft.com/office/drawing/2014/main" id="{8AEE7D55-0352-594B-95F1-E6D1D7ED4A06}"/>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8">
              <a:extLst>
                <a:ext uri="{FF2B5EF4-FFF2-40B4-BE49-F238E27FC236}">
                  <a16:creationId xmlns:a16="http://schemas.microsoft.com/office/drawing/2014/main" id="{C8B75A1D-E89F-0B70-9303-FC57B86E77D9}"/>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ZenIcon4">
            <a:extLst>
              <a:ext uri="{FF2B5EF4-FFF2-40B4-BE49-F238E27FC236}">
                <a16:creationId xmlns:a16="http://schemas.microsoft.com/office/drawing/2014/main" id="{6CAE6B90-D08B-103A-8CC0-CC9CE2BFA30D}"/>
              </a:ext>
            </a:extLst>
          </p:cNvPr>
          <p:cNvGrpSpPr>
            <a:grpSpLocks noChangeAspect="1"/>
          </p:cNvGrpSpPr>
          <p:nvPr>
            <p:custDataLst>
              <p:tags r:id="rId8"/>
            </p:custDataLst>
          </p:nvPr>
        </p:nvGrpSpPr>
        <p:grpSpPr>
          <a:xfrm>
            <a:off x="4414883" y="3367254"/>
            <a:ext cx="452757" cy="452757"/>
            <a:chOff x="-4769427" y="-314325"/>
            <a:chExt cx="4660901" cy="4576762"/>
          </a:xfrm>
        </p:grpSpPr>
        <p:sp>
          <p:nvSpPr>
            <p:cNvPr id="40" name="Freeform 23">
              <a:extLst>
                <a:ext uri="{FF2B5EF4-FFF2-40B4-BE49-F238E27FC236}">
                  <a16:creationId xmlns:a16="http://schemas.microsoft.com/office/drawing/2014/main" id="{43F29D8A-EB07-4A92-529E-0E4E51BE12F6}"/>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4">
              <a:extLst>
                <a:ext uri="{FF2B5EF4-FFF2-40B4-BE49-F238E27FC236}">
                  <a16:creationId xmlns:a16="http://schemas.microsoft.com/office/drawing/2014/main" id="{40C4F27B-49B8-C4E8-B092-77D331F97E11}"/>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5">
              <a:extLst>
                <a:ext uri="{FF2B5EF4-FFF2-40B4-BE49-F238E27FC236}">
                  <a16:creationId xmlns:a16="http://schemas.microsoft.com/office/drawing/2014/main" id="{BC6B215D-0CCE-2BB4-CE06-6C52B45F3E08}"/>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6">
              <a:extLst>
                <a:ext uri="{FF2B5EF4-FFF2-40B4-BE49-F238E27FC236}">
                  <a16:creationId xmlns:a16="http://schemas.microsoft.com/office/drawing/2014/main" id="{846B4E4D-23B4-8DC0-C807-DFE8EF916E9C}"/>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7">
              <a:extLst>
                <a:ext uri="{FF2B5EF4-FFF2-40B4-BE49-F238E27FC236}">
                  <a16:creationId xmlns:a16="http://schemas.microsoft.com/office/drawing/2014/main" id="{F95C2829-4FCE-F760-8870-65136ED1ED2D}"/>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8">
              <a:extLst>
                <a:ext uri="{FF2B5EF4-FFF2-40B4-BE49-F238E27FC236}">
                  <a16:creationId xmlns:a16="http://schemas.microsoft.com/office/drawing/2014/main" id="{D57BC87B-611E-C991-81AA-64243A6BFFBD}"/>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TextBox 45">
            <a:extLst>
              <a:ext uri="{FF2B5EF4-FFF2-40B4-BE49-F238E27FC236}">
                <a16:creationId xmlns:a16="http://schemas.microsoft.com/office/drawing/2014/main" id="{57489487-1FF1-0B97-BF14-A7FD46F9D848}"/>
              </a:ext>
            </a:extLst>
          </p:cNvPr>
          <p:cNvSpPr txBox="1"/>
          <p:nvPr/>
        </p:nvSpPr>
        <p:spPr>
          <a:xfrm>
            <a:off x="419100" y="4724760"/>
            <a:ext cx="2223648"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1"/>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47" name="TextBox 46">
            <a:extLst>
              <a:ext uri="{FF2B5EF4-FFF2-40B4-BE49-F238E27FC236}">
                <a16:creationId xmlns:a16="http://schemas.microsoft.com/office/drawing/2014/main" id="{AA93E931-DEC3-5C47-C352-B589678FA07C}"/>
              </a:ext>
            </a:extLst>
          </p:cNvPr>
          <p:cNvSpPr txBox="1"/>
          <p:nvPr/>
        </p:nvSpPr>
        <p:spPr>
          <a:xfrm>
            <a:off x="1014126" y="3321306"/>
            <a:ext cx="2223648"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48" name="TextBox 47">
            <a:extLst>
              <a:ext uri="{FF2B5EF4-FFF2-40B4-BE49-F238E27FC236}">
                <a16:creationId xmlns:a16="http://schemas.microsoft.com/office/drawing/2014/main" id="{7FEC60B2-0D55-C33A-4921-7FEF9E823B54}"/>
              </a:ext>
            </a:extLst>
          </p:cNvPr>
          <p:cNvSpPr txBox="1"/>
          <p:nvPr/>
        </p:nvSpPr>
        <p:spPr>
          <a:xfrm>
            <a:off x="2043954" y="2185385"/>
            <a:ext cx="2471750"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3"/>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49" name="TextBox 48">
            <a:extLst>
              <a:ext uri="{FF2B5EF4-FFF2-40B4-BE49-F238E27FC236}">
                <a16:creationId xmlns:a16="http://schemas.microsoft.com/office/drawing/2014/main" id="{5E3AB56E-4382-EF14-C105-71E1C358EA24}"/>
              </a:ext>
            </a:extLst>
          </p:cNvPr>
          <p:cNvSpPr txBox="1"/>
          <p:nvPr/>
        </p:nvSpPr>
        <p:spPr>
          <a:xfrm>
            <a:off x="8618690" y="3321306"/>
            <a:ext cx="2304878"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6"/>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50" name="TextBox 49">
            <a:extLst>
              <a:ext uri="{FF2B5EF4-FFF2-40B4-BE49-F238E27FC236}">
                <a16:creationId xmlns:a16="http://schemas.microsoft.com/office/drawing/2014/main" id="{714A3E42-880C-B6C7-5BB4-AF48E182AC47}"/>
              </a:ext>
            </a:extLst>
          </p:cNvPr>
          <p:cNvSpPr txBox="1"/>
          <p:nvPr/>
        </p:nvSpPr>
        <p:spPr>
          <a:xfrm>
            <a:off x="9329266" y="4724760"/>
            <a:ext cx="2304878"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1">
                    <a:lumMod val="75000"/>
                  </a:schemeClr>
                </a:solidFill>
                <a:latin typeface="+mj-lt"/>
                <a:ea typeface="Open Sans Light" panose="020B0306030504020204" pitchFamily="34" charset="0"/>
                <a:cs typeface="Lato Light"/>
              </a:rPr>
              <a:t>Insert Text Here</a:t>
            </a:r>
            <a:br>
              <a:rPr lang="en-US" sz="1050" dirty="0">
                <a:solidFill>
                  <a:schemeClr val="accent6"/>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51" name="TextBox 50">
            <a:extLst>
              <a:ext uri="{FF2B5EF4-FFF2-40B4-BE49-F238E27FC236}">
                <a16:creationId xmlns:a16="http://schemas.microsoft.com/office/drawing/2014/main" id="{7A044D16-AE51-FAE3-BED3-CDAF2731723E}"/>
              </a:ext>
            </a:extLst>
          </p:cNvPr>
          <p:cNvSpPr txBox="1"/>
          <p:nvPr/>
        </p:nvSpPr>
        <p:spPr>
          <a:xfrm>
            <a:off x="7328722" y="2185385"/>
            <a:ext cx="2304878"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5"/>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52" name="TextBox 51">
            <a:extLst>
              <a:ext uri="{FF2B5EF4-FFF2-40B4-BE49-F238E27FC236}">
                <a16:creationId xmlns:a16="http://schemas.microsoft.com/office/drawing/2014/main" id="{81C05AA4-CCC1-7E86-7C90-353E629BC24F}"/>
              </a:ext>
            </a:extLst>
          </p:cNvPr>
          <p:cNvSpPr txBox="1"/>
          <p:nvPr/>
        </p:nvSpPr>
        <p:spPr>
          <a:xfrm>
            <a:off x="4959911" y="1852760"/>
            <a:ext cx="2304878" cy="939791"/>
          </a:xfrm>
          <a:prstGeom prst="rect">
            <a:avLst/>
          </a:prstGeom>
          <a:noFill/>
        </p:spPr>
        <p:txBody>
          <a:bodyPr wrap="square" lIns="109710" tIns="54855" rIns="109710" bIns="54855" rtlCol="0">
            <a:spAutoFit/>
          </a:bodyPr>
          <a:lstStyle/>
          <a:p>
            <a:pPr algn="ctr">
              <a:lnSpc>
                <a:spcPct val="110000"/>
              </a:lnSpc>
            </a:pPr>
            <a:r>
              <a:rPr lang="en-US" sz="1800" b="1" dirty="0">
                <a:solidFill>
                  <a:schemeClr val="accent4"/>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Tree>
    <p:extLst>
      <p:ext uri="{BB962C8B-B14F-4D97-AF65-F5344CB8AC3E}">
        <p14:creationId xmlns:p14="http://schemas.microsoft.com/office/powerpoint/2010/main" val="116265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C9F6C-B00C-B2EE-F456-08C654023B65}"/>
            </a:ext>
          </a:extLst>
        </p:cNvPr>
        <p:cNvGrpSpPr/>
        <p:nvPr/>
      </p:nvGrpSpPr>
      <p:grpSpPr>
        <a:xfrm>
          <a:off x="0" y="0"/>
          <a:ext cx="0" cy="0"/>
          <a:chOff x="0" y="0"/>
          <a:chExt cx="0" cy="0"/>
        </a:xfrm>
      </p:grpSpPr>
      <p:pic>
        <p:nvPicPr>
          <p:cNvPr id="63" name="Picture 62">
            <a:extLst>
              <a:ext uri="{FF2B5EF4-FFF2-40B4-BE49-F238E27FC236}">
                <a16:creationId xmlns:a16="http://schemas.microsoft.com/office/drawing/2014/main" id="{4478EDF4-8C0F-137D-7296-2B00DA906CD5}"/>
              </a:ext>
            </a:extLst>
          </p:cNvPr>
          <p:cNvPicPr>
            <a:picLocks noChangeAspect="1"/>
          </p:cNvPicPr>
          <p:nvPr/>
        </p:nvPicPr>
        <p:blipFill>
          <a:blip r:embed="rId11">
            <a:lum bright="70000" contrast="-70000"/>
            <a:extLst>
              <a:ext uri="{28A0092B-C50C-407E-A947-70E740481C1C}">
                <a14:useLocalDpi xmlns:a14="http://schemas.microsoft.com/office/drawing/2010/main"/>
              </a:ext>
            </a:extLst>
          </a:blip>
          <a:stretch>
            <a:fillRect/>
          </a:stretch>
        </p:blipFill>
        <p:spPr>
          <a:xfrm>
            <a:off x="4363267" y="3773862"/>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CADDEC80-2BAE-6955-97B3-14C5F7C3593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25" imgH="426" progId="TCLayout.ActiveDocument.1">
                  <p:embed/>
                </p:oleObj>
              </mc:Choice>
              <mc:Fallback>
                <p:oleObj name="think-cell Slide" r:id="rId12" imgW="425" imgH="426" progId="TCLayout.ActiveDocument.1">
                  <p:embed/>
                  <p:pic>
                    <p:nvPicPr>
                      <p:cNvPr id="2" name="think-cell data - do not delete" hidden="1">
                        <a:extLst>
                          <a:ext uri="{FF2B5EF4-FFF2-40B4-BE49-F238E27FC236}">
                            <a16:creationId xmlns:a16="http://schemas.microsoft.com/office/drawing/2014/main" id="{CADDEC80-2BAE-6955-97B3-14C5F7C35933}"/>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300E21-A028-3183-00B9-EFD573F03D65}"/>
              </a:ext>
            </a:extLst>
          </p:cNvPr>
          <p:cNvSpPr>
            <a:spLocks noGrp="1"/>
          </p:cNvSpPr>
          <p:nvPr>
            <p:ph type="sldNum" sz="quarter" idx="12"/>
          </p:nvPr>
        </p:nvSpPr>
        <p:spPr/>
        <p:txBody>
          <a:bodyPr/>
          <a:lstStyle/>
          <a:p>
            <a:fld id="{4145DBE5-F440-4DC1-86E2-EA4CF186D269}" type="slidenum">
              <a:rPr lang="en-US" smtClean="0"/>
              <a:pPr/>
              <a:t>16</a:t>
            </a:fld>
            <a:endParaRPr lang="en-US" dirty="0"/>
          </a:p>
        </p:txBody>
      </p:sp>
      <p:sp>
        <p:nvSpPr>
          <p:cNvPr id="4" name="Title 3">
            <a:extLst>
              <a:ext uri="{FF2B5EF4-FFF2-40B4-BE49-F238E27FC236}">
                <a16:creationId xmlns:a16="http://schemas.microsoft.com/office/drawing/2014/main" id="{0E83B73A-F657-41C3-318F-820C312A93DA}"/>
              </a:ext>
            </a:extLst>
          </p:cNvPr>
          <p:cNvSpPr>
            <a:spLocks noGrp="1"/>
          </p:cNvSpPr>
          <p:nvPr>
            <p:ph type="title"/>
          </p:nvPr>
        </p:nvSpPr>
        <p:spPr/>
        <p:txBody>
          <a:bodyPr vert="horz"/>
          <a:lstStyle/>
          <a:p>
            <a:r>
              <a:rPr lang="en-US" dirty="0"/>
              <a:t>8 Semi circle </a:t>
            </a:r>
          </a:p>
        </p:txBody>
      </p:sp>
      <p:sp>
        <p:nvSpPr>
          <p:cNvPr id="5" name="Freeform 5">
            <a:extLst>
              <a:ext uri="{FF2B5EF4-FFF2-40B4-BE49-F238E27FC236}">
                <a16:creationId xmlns:a16="http://schemas.microsoft.com/office/drawing/2014/main" id="{E2F33BB6-E845-1249-6AE1-B5A1119D0B1B}"/>
              </a:ext>
            </a:extLst>
          </p:cNvPr>
          <p:cNvSpPr>
            <a:spLocks/>
          </p:cNvSpPr>
          <p:nvPr/>
        </p:nvSpPr>
        <p:spPr bwMode="auto">
          <a:xfrm>
            <a:off x="5973543" y="2777166"/>
            <a:ext cx="1199492" cy="1120872"/>
          </a:xfrm>
          <a:custGeom>
            <a:avLst/>
            <a:gdLst>
              <a:gd name="T0" fmla="*/ 0 w 2094"/>
              <a:gd name="T1" fmla="*/ 0 h 1933"/>
              <a:gd name="T2" fmla="*/ 2094 w 2094"/>
              <a:gd name="T3" fmla="*/ 416 h 1933"/>
              <a:gd name="T4" fmla="*/ 1466 w 2094"/>
              <a:gd name="T5" fmla="*/ 1933 h 1933"/>
              <a:gd name="T6" fmla="*/ 0 w 2094"/>
              <a:gd name="T7" fmla="*/ 1641 h 1933"/>
              <a:gd name="T8" fmla="*/ 0 w 2094"/>
              <a:gd name="T9" fmla="*/ 0 h 1933"/>
            </a:gdLst>
            <a:ahLst/>
            <a:cxnLst>
              <a:cxn ang="0">
                <a:pos x="T0" y="T1"/>
              </a:cxn>
              <a:cxn ang="0">
                <a:pos x="T2" y="T3"/>
              </a:cxn>
              <a:cxn ang="0">
                <a:pos x="T4" y="T5"/>
              </a:cxn>
              <a:cxn ang="0">
                <a:pos x="T6" y="T7"/>
              </a:cxn>
              <a:cxn ang="0">
                <a:pos x="T8" y="T9"/>
              </a:cxn>
            </a:cxnLst>
            <a:rect l="0" t="0" r="r" b="b"/>
            <a:pathLst>
              <a:path w="2094" h="1933">
                <a:moveTo>
                  <a:pt x="0" y="0"/>
                </a:moveTo>
                <a:cubicBezTo>
                  <a:pt x="719" y="0"/>
                  <a:pt x="1430" y="141"/>
                  <a:pt x="2094" y="416"/>
                </a:cubicBezTo>
                <a:lnTo>
                  <a:pt x="1466" y="1933"/>
                </a:lnTo>
                <a:cubicBezTo>
                  <a:pt x="1001" y="1740"/>
                  <a:pt x="503" y="1641"/>
                  <a:pt x="0" y="1641"/>
                </a:cubicBezTo>
                <a:lnTo>
                  <a:pt x="0" y="0"/>
                </a:lnTo>
                <a:close/>
              </a:path>
            </a:pathLst>
          </a:custGeom>
          <a:solidFill>
            <a:schemeClr val="accent5"/>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 name="Freeform 7">
            <a:extLst>
              <a:ext uri="{FF2B5EF4-FFF2-40B4-BE49-F238E27FC236}">
                <a16:creationId xmlns:a16="http://schemas.microsoft.com/office/drawing/2014/main" id="{A96748A0-5E17-CB01-FE4D-10656A8133DB}"/>
              </a:ext>
            </a:extLst>
          </p:cNvPr>
          <p:cNvSpPr>
            <a:spLocks/>
          </p:cNvSpPr>
          <p:nvPr/>
        </p:nvSpPr>
        <p:spPr bwMode="auto">
          <a:xfrm>
            <a:off x="6861190" y="3037842"/>
            <a:ext cx="1375888" cy="1358288"/>
          </a:xfrm>
          <a:custGeom>
            <a:avLst/>
            <a:gdLst>
              <a:gd name="T0" fmla="*/ 628 w 2403"/>
              <a:gd name="T1" fmla="*/ 0 h 2347"/>
              <a:gd name="T2" fmla="*/ 2403 w 2403"/>
              <a:gd name="T3" fmla="*/ 1186 h 2347"/>
              <a:gd name="T4" fmla="*/ 1242 w 2403"/>
              <a:gd name="T5" fmla="*/ 2347 h 2347"/>
              <a:gd name="T6" fmla="*/ 0 w 2403"/>
              <a:gd name="T7" fmla="*/ 1517 h 2347"/>
              <a:gd name="T8" fmla="*/ 628 w 2403"/>
              <a:gd name="T9" fmla="*/ 0 h 2347"/>
            </a:gdLst>
            <a:ahLst/>
            <a:cxnLst>
              <a:cxn ang="0">
                <a:pos x="T0" y="T1"/>
              </a:cxn>
              <a:cxn ang="0">
                <a:pos x="T2" y="T3"/>
              </a:cxn>
              <a:cxn ang="0">
                <a:pos x="T4" y="T5"/>
              </a:cxn>
              <a:cxn ang="0">
                <a:pos x="T6" y="T7"/>
              </a:cxn>
              <a:cxn ang="0">
                <a:pos x="T8" y="T9"/>
              </a:cxn>
            </a:cxnLst>
            <a:rect l="0" t="0" r="r" b="b"/>
            <a:pathLst>
              <a:path w="2403" h="2347">
                <a:moveTo>
                  <a:pt x="628" y="0"/>
                </a:moveTo>
                <a:cubicBezTo>
                  <a:pt x="1292" y="275"/>
                  <a:pt x="1895" y="678"/>
                  <a:pt x="2403" y="1186"/>
                </a:cubicBezTo>
                <a:lnTo>
                  <a:pt x="1242" y="2347"/>
                </a:lnTo>
                <a:cubicBezTo>
                  <a:pt x="887" y="1991"/>
                  <a:pt x="465" y="1709"/>
                  <a:pt x="0" y="1517"/>
                </a:cubicBezTo>
                <a:lnTo>
                  <a:pt x="628" y="0"/>
                </a:lnTo>
                <a:close/>
              </a:path>
            </a:pathLst>
          </a:custGeom>
          <a:solidFill>
            <a:schemeClr val="accent6"/>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 name="Freeform 9">
            <a:extLst>
              <a:ext uri="{FF2B5EF4-FFF2-40B4-BE49-F238E27FC236}">
                <a16:creationId xmlns:a16="http://schemas.microsoft.com/office/drawing/2014/main" id="{A36F4B4C-A022-F76D-20FD-1EEA01A5AC0B}"/>
              </a:ext>
            </a:extLst>
          </p:cNvPr>
          <p:cNvSpPr>
            <a:spLocks/>
          </p:cNvSpPr>
          <p:nvPr/>
        </p:nvSpPr>
        <p:spPr bwMode="auto">
          <a:xfrm>
            <a:off x="7607043" y="3760133"/>
            <a:ext cx="1345420" cy="1392206"/>
          </a:xfrm>
          <a:custGeom>
            <a:avLst/>
            <a:gdLst>
              <a:gd name="T0" fmla="*/ 1161 w 2347"/>
              <a:gd name="T1" fmla="*/ 0 h 2404"/>
              <a:gd name="T2" fmla="*/ 2347 w 2347"/>
              <a:gd name="T3" fmla="*/ 1775 h 2404"/>
              <a:gd name="T4" fmla="*/ 831 w 2347"/>
              <a:gd name="T5" fmla="*/ 2404 h 2404"/>
              <a:gd name="T6" fmla="*/ 0 w 2347"/>
              <a:gd name="T7" fmla="*/ 1161 h 2404"/>
              <a:gd name="T8" fmla="*/ 1161 w 2347"/>
              <a:gd name="T9" fmla="*/ 0 h 2404"/>
            </a:gdLst>
            <a:ahLst/>
            <a:cxnLst>
              <a:cxn ang="0">
                <a:pos x="T0" y="T1"/>
              </a:cxn>
              <a:cxn ang="0">
                <a:pos x="T2" y="T3"/>
              </a:cxn>
              <a:cxn ang="0">
                <a:pos x="T4" y="T5"/>
              </a:cxn>
              <a:cxn ang="0">
                <a:pos x="T6" y="T7"/>
              </a:cxn>
              <a:cxn ang="0">
                <a:pos x="T8" y="T9"/>
              </a:cxn>
            </a:cxnLst>
            <a:rect l="0" t="0" r="r" b="b"/>
            <a:pathLst>
              <a:path w="2347" h="2404">
                <a:moveTo>
                  <a:pt x="1161" y="0"/>
                </a:moveTo>
                <a:cubicBezTo>
                  <a:pt x="1669" y="508"/>
                  <a:pt x="2072" y="1112"/>
                  <a:pt x="2347" y="1775"/>
                </a:cubicBezTo>
                <a:lnTo>
                  <a:pt x="831" y="2404"/>
                </a:lnTo>
                <a:cubicBezTo>
                  <a:pt x="638" y="1939"/>
                  <a:pt x="356" y="1517"/>
                  <a:pt x="0" y="1161"/>
                </a:cubicBezTo>
                <a:lnTo>
                  <a:pt x="1161" y="0"/>
                </a:lnTo>
                <a:close/>
              </a:path>
            </a:pathLst>
          </a:custGeom>
          <a:solidFill>
            <a:schemeClr val="accent1">
              <a:lumMod val="75000"/>
            </a:schemeClr>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 name="Freeform 11">
            <a:extLst>
              <a:ext uri="{FF2B5EF4-FFF2-40B4-BE49-F238E27FC236}">
                <a16:creationId xmlns:a16="http://schemas.microsoft.com/office/drawing/2014/main" id="{93515A44-E35A-944E-826A-836D107E71E2}"/>
              </a:ext>
            </a:extLst>
          </p:cNvPr>
          <p:cNvSpPr>
            <a:spLocks/>
          </p:cNvSpPr>
          <p:nvPr/>
        </p:nvSpPr>
        <p:spPr bwMode="auto">
          <a:xfrm>
            <a:off x="8101556" y="4835156"/>
            <a:ext cx="1108085" cy="1212930"/>
          </a:xfrm>
          <a:custGeom>
            <a:avLst/>
            <a:gdLst>
              <a:gd name="T0" fmla="*/ 1516 w 1933"/>
              <a:gd name="T1" fmla="*/ 0 h 2094"/>
              <a:gd name="T2" fmla="*/ 1933 w 1933"/>
              <a:gd name="T3" fmla="*/ 2094 h 2094"/>
              <a:gd name="T4" fmla="*/ 291 w 1933"/>
              <a:gd name="T5" fmla="*/ 2094 h 2094"/>
              <a:gd name="T6" fmla="*/ 0 w 1933"/>
              <a:gd name="T7" fmla="*/ 629 h 2094"/>
              <a:gd name="T8" fmla="*/ 1516 w 1933"/>
              <a:gd name="T9" fmla="*/ 0 h 2094"/>
            </a:gdLst>
            <a:ahLst/>
            <a:cxnLst>
              <a:cxn ang="0">
                <a:pos x="T0" y="T1"/>
              </a:cxn>
              <a:cxn ang="0">
                <a:pos x="T2" y="T3"/>
              </a:cxn>
              <a:cxn ang="0">
                <a:pos x="T4" y="T5"/>
              </a:cxn>
              <a:cxn ang="0">
                <a:pos x="T6" y="T7"/>
              </a:cxn>
              <a:cxn ang="0">
                <a:pos x="T8" y="T9"/>
              </a:cxn>
            </a:cxnLst>
            <a:rect l="0" t="0" r="r" b="b"/>
            <a:pathLst>
              <a:path w="1933" h="2094">
                <a:moveTo>
                  <a:pt x="1516" y="0"/>
                </a:moveTo>
                <a:cubicBezTo>
                  <a:pt x="1791" y="664"/>
                  <a:pt x="1933" y="1376"/>
                  <a:pt x="1933" y="2094"/>
                </a:cubicBezTo>
                <a:lnTo>
                  <a:pt x="291" y="2094"/>
                </a:lnTo>
                <a:cubicBezTo>
                  <a:pt x="291" y="1591"/>
                  <a:pt x="192" y="1093"/>
                  <a:pt x="0" y="629"/>
                </a:cubicBezTo>
                <a:lnTo>
                  <a:pt x="1516"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9" name="Freeform 29">
            <a:extLst>
              <a:ext uri="{FF2B5EF4-FFF2-40B4-BE49-F238E27FC236}">
                <a16:creationId xmlns:a16="http://schemas.microsoft.com/office/drawing/2014/main" id="{A9ADE60C-7D1E-A9E3-51D1-3BC249403565}"/>
              </a:ext>
            </a:extLst>
          </p:cNvPr>
          <p:cNvSpPr>
            <a:spLocks/>
          </p:cNvSpPr>
          <p:nvPr/>
        </p:nvSpPr>
        <p:spPr bwMode="auto">
          <a:xfrm>
            <a:off x="2676218" y="4835156"/>
            <a:ext cx="1106484" cy="1212930"/>
          </a:xfrm>
          <a:custGeom>
            <a:avLst/>
            <a:gdLst>
              <a:gd name="T0" fmla="*/ 0 w 1933"/>
              <a:gd name="T1" fmla="*/ 2094 h 2094"/>
              <a:gd name="T2" fmla="*/ 417 w 1933"/>
              <a:gd name="T3" fmla="*/ 0 h 2094"/>
              <a:gd name="T4" fmla="*/ 1933 w 1933"/>
              <a:gd name="T5" fmla="*/ 629 h 2094"/>
              <a:gd name="T6" fmla="*/ 1642 w 1933"/>
              <a:gd name="T7" fmla="*/ 2094 h 2094"/>
              <a:gd name="T8" fmla="*/ 0 w 1933"/>
              <a:gd name="T9" fmla="*/ 2094 h 2094"/>
            </a:gdLst>
            <a:ahLst/>
            <a:cxnLst>
              <a:cxn ang="0">
                <a:pos x="T0" y="T1"/>
              </a:cxn>
              <a:cxn ang="0">
                <a:pos x="T2" y="T3"/>
              </a:cxn>
              <a:cxn ang="0">
                <a:pos x="T4" y="T5"/>
              </a:cxn>
              <a:cxn ang="0">
                <a:pos x="T6" y="T7"/>
              </a:cxn>
              <a:cxn ang="0">
                <a:pos x="T8" y="T9"/>
              </a:cxn>
            </a:cxnLst>
            <a:rect l="0" t="0" r="r" b="b"/>
            <a:pathLst>
              <a:path w="1933" h="2094">
                <a:moveTo>
                  <a:pt x="0" y="2094"/>
                </a:moveTo>
                <a:cubicBezTo>
                  <a:pt x="0" y="1376"/>
                  <a:pt x="142" y="664"/>
                  <a:pt x="417" y="0"/>
                </a:cubicBezTo>
                <a:lnTo>
                  <a:pt x="1933" y="629"/>
                </a:lnTo>
                <a:cubicBezTo>
                  <a:pt x="1741" y="1093"/>
                  <a:pt x="1642" y="1591"/>
                  <a:pt x="1642" y="2094"/>
                </a:cubicBezTo>
                <a:lnTo>
                  <a:pt x="0" y="2094"/>
                </a:lnTo>
                <a:close/>
              </a:path>
            </a:pathLst>
          </a:custGeom>
          <a:solidFill>
            <a:schemeClr val="accent1"/>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 name="Freeform 31">
            <a:extLst>
              <a:ext uri="{FF2B5EF4-FFF2-40B4-BE49-F238E27FC236}">
                <a16:creationId xmlns:a16="http://schemas.microsoft.com/office/drawing/2014/main" id="{0DD55481-FB01-1A81-284A-9A819C9F333D}"/>
              </a:ext>
            </a:extLst>
          </p:cNvPr>
          <p:cNvSpPr>
            <a:spLocks/>
          </p:cNvSpPr>
          <p:nvPr/>
        </p:nvSpPr>
        <p:spPr bwMode="auto">
          <a:xfrm>
            <a:off x="2933396" y="3760133"/>
            <a:ext cx="1343815" cy="1392206"/>
          </a:xfrm>
          <a:custGeom>
            <a:avLst/>
            <a:gdLst>
              <a:gd name="T0" fmla="*/ 0 w 2347"/>
              <a:gd name="T1" fmla="*/ 1775 h 2404"/>
              <a:gd name="T2" fmla="*/ 1186 w 2347"/>
              <a:gd name="T3" fmla="*/ 0 h 2404"/>
              <a:gd name="T4" fmla="*/ 2347 w 2347"/>
              <a:gd name="T5" fmla="*/ 1161 h 2404"/>
              <a:gd name="T6" fmla="*/ 1516 w 2347"/>
              <a:gd name="T7" fmla="*/ 2404 h 2404"/>
              <a:gd name="T8" fmla="*/ 0 w 2347"/>
              <a:gd name="T9" fmla="*/ 1775 h 2404"/>
            </a:gdLst>
            <a:ahLst/>
            <a:cxnLst>
              <a:cxn ang="0">
                <a:pos x="T0" y="T1"/>
              </a:cxn>
              <a:cxn ang="0">
                <a:pos x="T2" y="T3"/>
              </a:cxn>
              <a:cxn ang="0">
                <a:pos x="T4" y="T5"/>
              </a:cxn>
              <a:cxn ang="0">
                <a:pos x="T6" y="T7"/>
              </a:cxn>
              <a:cxn ang="0">
                <a:pos x="T8" y="T9"/>
              </a:cxn>
            </a:cxnLst>
            <a:rect l="0" t="0" r="r" b="b"/>
            <a:pathLst>
              <a:path w="2347" h="2404">
                <a:moveTo>
                  <a:pt x="0" y="1775"/>
                </a:moveTo>
                <a:cubicBezTo>
                  <a:pt x="275" y="1112"/>
                  <a:pt x="678" y="508"/>
                  <a:pt x="1186" y="0"/>
                </a:cubicBezTo>
                <a:lnTo>
                  <a:pt x="2347" y="1161"/>
                </a:lnTo>
                <a:cubicBezTo>
                  <a:pt x="1991" y="1517"/>
                  <a:pt x="1709" y="1939"/>
                  <a:pt x="1516" y="2404"/>
                </a:cubicBezTo>
                <a:lnTo>
                  <a:pt x="0" y="1775"/>
                </a:lnTo>
                <a:close/>
              </a:path>
            </a:pathLst>
          </a:custGeom>
          <a:solidFill>
            <a:schemeClr val="accent2"/>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1" name="Freeform 33">
            <a:extLst>
              <a:ext uri="{FF2B5EF4-FFF2-40B4-BE49-F238E27FC236}">
                <a16:creationId xmlns:a16="http://schemas.microsoft.com/office/drawing/2014/main" id="{05E9D9C6-9DA0-BF06-563A-F62B6F0FA2AE}"/>
              </a:ext>
            </a:extLst>
          </p:cNvPr>
          <p:cNvSpPr>
            <a:spLocks/>
          </p:cNvSpPr>
          <p:nvPr/>
        </p:nvSpPr>
        <p:spPr bwMode="auto">
          <a:xfrm>
            <a:off x="3647178" y="3037842"/>
            <a:ext cx="1377491" cy="1358288"/>
          </a:xfrm>
          <a:custGeom>
            <a:avLst/>
            <a:gdLst>
              <a:gd name="T0" fmla="*/ 0 w 2403"/>
              <a:gd name="T1" fmla="*/ 1186 h 2347"/>
              <a:gd name="T2" fmla="*/ 1775 w 2403"/>
              <a:gd name="T3" fmla="*/ 0 h 2347"/>
              <a:gd name="T4" fmla="*/ 2403 w 2403"/>
              <a:gd name="T5" fmla="*/ 1517 h 2347"/>
              <a:gd name="T6" fmla="*/ 1161 w 2403"/>
              <a:gd name="T7" fmla="*/ 2347 h 2347"/>
              <a:gd name="T8" fmla="*/ 0 w 2403"/>
              <a:gd name="T9" fmla="*/ 1186 h 2347"/>
            </a:gdLst>
            <a:ahLst/>
            <a:cxnLst>
              <a:cxn ang="0">
                <a:pos x="T0" y="T1"/>
              </a:cxn>
              <a:cxn ang="0">
                <a:pos x="T2" y="T3"/>
              </a:cxn>
              <a:cxn ang="0">
                <a:pos x="T4" y="T5"/>
              </a:cxn>
              <a:cxn ang="0">
                <a:pos x="T6" y="T7"/>
              </a:cxn>
              <a:cxn ang="0">
                <a:pos x="T8" y="T9"/>
              </a:cxn>
            </a:cxnLst>
            <a:rect l="0" t="0" r="r" b="b"/>
            <a:pathLst>
              <a:path w="2403" h="2347">
                <a:moveTo>
                  <a:pt x="0" y="1186"/>
                </a:moveTo>
                <a:cubicBezTo>
                  <a:pt x="508" y="678"/>
                  <a:pt x="1111" y="275"/>
                  <a:pt x="1775" y="0"/>
                </a:cubicBezTo>
                <a:lnTo>
                  <a:pt x="2403" y="1517"/>
                </a:lnTo>
                <a:cubicBezTo>
                  <a:pt x="1939" y="1709"/>
                  <a:pt x="1516" y="1991"/>
                  <a:pt x="1161" y="2347"/>
                </a:cubicBezTo>
                <a:lnTo>
                  <a:pt x="0" y="1186"/>
                </a:lnTo>
                <a:close/>
              </a:path>
            </a:pathLst>
          </a:custGeom>
          <a:solidFill>
            <a:schemeClr val="accent3"/>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2" name="Freeform 35">
            <a:extLst>
              <a:ext uri="{FF2B5EF4-FFF2-40B4-BE49-F238E27FC236}">
                <a16:creationId xmlns:a16="http://schemas.microsoft.com/office/drawing/2014/main" id="{3230EB5F-87E6-794D-A3D0-37C3C73E34F1}"/>
              </a:ext>
            </a:extLst>
          </p:cNvPr>
          <p:cNvSpPr>
            <a:spLocks/>
          </p:cNvSpPr>
          <p:nvPr/>
        </p:nvSpPr>
        <p:spPr bwMode="auto">
          <a:xfrm>
            <a:off x="4712865" y="2777166"/>
            <a:ext cx="1199492" cy="1120872"/>
          </a:xfrm>
          <a:custGeom>
            <a:avLst/>
            <a:gdLst>
              <a:gd name="T0" fmla="*/ 0 w 2094"/>
              <a:gd name="T1" fmla="*/ 416 h 1933"/>
              <a:gd name="T2" fmla="*/ 2094 w 2094"/>
              <a:gd name="T3" fmla="*/ 0 h 1933"/>
              <a:gd name="T4" fmla="*/ 2094 w 2094"/>
              <a:gd name="T5" fmla="*/ 1641 h 1933"/>
              <a:gd name="T6" fmla="*/ 628 w 2094"/>
              <a:gd name="T7" fmla="*/ 1933 h 1933"/>
              <a:gd name="T8" fmla="*/ 0 w 2094"/>
              <a:gd name="T9" fmla="*/ 416 h 1933"/>
            </a:gdLst>
            <a:ahLst/>
            <a:cxnLst>
              <a:cxn ang="0">
                <a:pos x="T0" y="T1"/>
              </a:cxn>
              <a:cxn ang="0">
                <a:pos x="T2" y="T3"/>
              </a:cxn>
              <a:cxn ang="0">
                <a:pos x="T4" y="T5"/>
              </a:cxn>
              <a:cxn ang="0">
                <a:pos x="T6" y="T7"/>
              </a:cxn>
              <a:cxn ang="0">
                <a:pos x="T8" y="T9"/>
              </a:cxn>
            </a:cxnLst>
            <a:rect l="0" t="0" r="r" b="b"/>
            <a:pathLst>
              <a:path w="2094" h="1933">
                <a:moveTo>
                  <a:pt x="0" y="416"/>
                </a:moveTo>
                <a:cubicBezTo>
                  <a:pt x="664" y="141"/>
                  <a:pt x="1375" y="0"/>
                  <a:pt x="2094" y="0"/>
                </a:cubicBezTo>
                <a:lnTo>
                  <a:pt x="2094" y="1641"/>
                </a:lnTo>
                <a:cubicBezTo>
                  <a:pt x="1591" y="1641"/>
                  <a:pt x="1093" y="1740"/>
                  <a:pt x="628" y="1933"/>
                </a:cubicBezTo>
                <a:lnTo>
                  <a:pt x="0" y="416"/>
                </a:lnTo>
                <a:close/>
              </a:path>
            </a:pathLst>
          </a:custGeom>
          <a:solidFill>
            <a:schemeClr val="accent4"/>
          </a:solidFill>
          <a:ln w="17463" cap="flat">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nvGrpSpPr>
          <p:cNvPr id="13" name="Group 12">
            <a:extLst>
              <a:ext uri="{FF2B5EF4-FFF2-40B4-BE49-F238E27FC236}">
                <a16:creationId xmlns:a16="http://schemas.microsoft.com/office/drawing/2014/main" id="{6EEB0018-550D-4071-F603-9D3E60A33A0C}"/>
              </a:ext>
            </a:extLst>
          </p:cNvPr>
          <p:cNvGrpSpPr/>
          <p:nvPr/>
        </p:nvGrpSpPr>
        <p:grpSpPr>
          <a:xfrm>
            <a:off x="5101654" y="4614450"/>
            <a:ext cx="1538990" cy="1545630"/>
            <a:chOff x="5326506" y="4614450"/>
            <a:chExt cx="1538990" cy="1545630"/>
          </a:xfrm>
        </p:grpSpPr>
        <p:sp>
          <p:nvSpPr>
            <p:cNvPr id="14" name="Oval 13">
              <a:extLst>
                <a:ext uri="{FF2B5EF4-FFF2-40B4-BE49-F238E27FC236}">
                  <a16:creationId xmlns:a16="http://schemas.microsoft.com/office/drawing/2014/main" id="{1F6B438A-D041-1567-F3C8-DA625E82C87B}"/>
                </a:ext>
              </a:extLst>
            </p:cNvPr>
            <p:cNvSpPr/>
            <p:nvPr/>
          </p:nvSpPr>
          <p:spPr>
            <a:xfrm flipV="1">
              <a:off x="5326506" y="4614450"/>
              <a:ext cx="1538990" cy="1545630"/>
            </a:xfrm>
            <a:prstGeom prst="ellipse">
              <a:avLst/>
            </a:prstGeom>
            <a:solidFill>
              <a:schemeClr val="tx1">
                <a:lumMod val="10000"/>
                <a:lumOff val="9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0E2689B4-9652-BBB2-9E71-831EE0BBCCD8}"/>
                </a:ext>
              </a:extLst>
            </p:cNvPr>
            <p:cNvSpPr txBox="1">
              <a:spLocks/>
            </p:cNvSpPr>
            <p:nvPr/>
          </p:nvSpPr>
          <p:spPr>
            <a:xfrm>
              <a:off x="5445988" y="5093350"/>
              <a:ext cx="1300026" cy="587830"/>
            </a:xfrm>
            <a:prstGeom prst="rect">
              <a:avLst/>
            </a:prstGeom>
          </p:spPr>
          <p:txBody>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grpSp>
      <p:grpSp>
        <p:nvGrpSpPr>
          <p:cNvPr id="16" name="ZenIcon1">
            <a:extLst>
              <a:ext uri="{FF2B5EF4-FFF2-40B4-BE49-F238E27FC236}">
                <a16:creationId xmlns:a16="http://schemas.microsoft.com/office/drawing/2014/main" id="{FD048DBB-A72C-3023-5573-EF283F4A14D2}"/>
              </a:ext>
            </a:extLst>
          </p:cNvPr>
          <p:cNvGrpSpPr>
            <a:grpSpLocks noChangeAspect="1"/>
          </p:cNvGrpSpPr>
          <p:nvPr>
            <p:custDataLst>
              <p:tags r:id="rId2"/>
            </p:custDataLst>
          </p:nvPr>
        </p:nvGrpSpPr>
        <p:grpSpPr>
          <a:xfrm>
            <a:off x="8411560" y="5324792"/>
            <a:ext cx="452757" cy="452757"/>
            <a:chOff x="5712408" y="975680"/>
            <a:chExt cx="671729" cy="639391"/>
          </a:xfrm>
        </p:grpSpPr>
        <p:sp>
          <p:nvSpPr>
            <p:cNvPr id="17" name="Freeform 26">
              <a:extLst>
                <a:ext uri="{FF2B5EF4-FFF2-40B4-BE49-F238E27FC236}">
                  <a16:creationId xmlns:a16="http://schemas.microsoft.com/office/drawing/2014/main" id="{B7776A73-36E4-A010-9D31-FC84A3AF6C7C}"/>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8" name="Freeform 27">
              <a:extLst>
                <a:ext uri="{FF2B5EF4-FFF2-40B4-BE49-F238E27FC236}">
                  <a16:creationId xmlns:a16="http://schemas.microsoft.com/office/drawing/2014/main" id="{DDEA5599-F96A-9659-4760-8A26B50E6165}"/>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9" name="Freeform 28">
              <a:extLst>
                <a:ext uri="{FF2B5EF4-FFF2-40B4-BE49-F238E27FC236}">
                  <a16:creationId xmlns:a16="http://schemas.microsoft.com/office/drawing/2014/main" id="{85E38321-F11D-63EE-5A7F-2C5D0F91C216}"/>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0" name="Freeform 29">
              <a:extLst>
                <a:ext uri="{FF2B5EF4-FFF2-40B4-BE49-F238E27FC236}">
                  <a16:creationId xmlns:a16="http://schemas.microsoft.com/office/drawing/2014/main" id="{FBEE35E9-1397-8422-E53A-1B5DB73E3F64}"/>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1" name="Freeform 30">
              <a:extLst>
                <a:ext uri="{FF2B5EF4-FFF2-40B4-BE49-F238E27FC236}">
                  <a16:creationId xmlns:a16="http://schemas.microsoft.com/office/drawing/2014/main" id="{29746970-DCE8-00FD-1EFE-FD1FB845B746}"/>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2" name="Freeform 31">
              <a:extLst>
                <a:ext uri="{FF2B5EF4-FFF2-40B4-BE49-F238E27FC236}">
                  <a16:creationId xmlns:a16="http://schemas.microsoft.com/office/drawing/2014/main" id="{7DA3A0F9-48E9-FCF9-13EB-C390F400B016}"/>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23" name="ZenIcon2">
            <a:extLst>
              <a:ext uri="{FF2B5EF4-FFF2-40B4-BE49-F238E27FC236}">
                <a16:creationId xmlns:a16="http://schemas.microsoft.com/office/drawing/2014/main" id="{6B584F37-D28A-885F-040F-5412FAC39408}"/>
              </a:ext>
            </a:extLst>
          </p:cNvPr>
          <p:cNvSpPr>
            <a:spLocks noChangeAspect="1" noEditPoints="1"/>
          </p:cNvSpPr>
          <p:nvPr>
            <p:custDataLst>
              <p:tags r:id="rId3"/>
            </p:custDataLst>
          </p:nvPr>
        </p:nvSpPr>
        <p:spPr bwMode="auto">
          <a:xfrm>
            <a:off x="2989461" y="5323886"/>
            <a:ext cx="452757" cy="452757"/>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24" name="ZenIcon3">
            <a:extLst>
              <a:ext uri="{FF2B5EF4-FFF2-40B4-BE49-F238E27FC236}">
                <a16:creationId xmlns:a16="http://schemas.microsoft.com/office/drawing/2014/main" id="{E8AF6887-CD85-65B6-D06B-ED2DCAB46389}"/>
              </a:ext>
            </a:extLst>
          </p:cNvPr>
          <p:cNvSpPr>
            <a:spLocks noChangeAspect="1" noEditPoints="1"/>
          </p:cNvSpPr>
          <p:nvPr>
            <p:custDataLst>
              <p:tags r:id="rId4"/>
            </p:custDataLst>
          </p:nvPr>
        </p:nvSpPr>
        <p:spPr bwMode="auto">
          <a:xfrm>
            <a:off x="3376199" y="4261017"/>
            <a:ext cx="452757" cy="453884"/>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5" name="ZenIcon4">
            <a:extLst>
              <a:ext uri="{FF2B5EF4-FFF2-40B4-BE49-F238E27FC236}">
                <a16:creationId xmlns:a16="http://schemas.microsoft.com/office/drawing/2014/main" id="{DF8D4E8F-85B2-6EAB-09F7-F4B24065D90F}"/>
              </a:ext>
            </a:extLst>
          </p:cNvPr>
          <p:cNvGrpSpPr>
            <a:grpSpLocks noChangeAspect="1"/>
          </p:cNvGrpSpPr>
          <p:nvPr>
            <p:custDataLst>
              <p:tags r:id="rId5"/>
            </p:custDataLst>
          </p:nvPr>
        </p:nvGrpSpPr>
        <p:grpSpPr>
          <a:xfrm>
            <a:off x="5156112" y="3130252"/>
            <a:ext cx="452757" cy="452757"/>
            <a:chOff x="-4769427" y="-314325"/>
            <a:chExt cx="4660901" cy="4576762"/>
          </a:xfrm>
        </p:grpSpPr>
        <p:sp>
          <p:nvSpPr>
            <p:cNvPr id="26" name="Freeform 23">
              <a:extLst>
                <a:ext uri="{FF2B5EF4-FFF2-40B4-BE49-F238E27FC236}">
                  <a16:creationId xmlns:a16="http://schemas.microsoft.com/office/drawing/2014/main" id="{799413B2-CAFD-D258-B5C3-40D992DE5C1C}"/>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a:extLst>
                <a:ext uri="{FF2B5EF4-FFF2-40B4-BE49-F238E27FC236}">
                  <a16:creationId xmlns:a16="http://schemas.microsoft.com/office/drawing/2014/main" id="{DE5B2DA2-F49C-D857-0DD6-82043DE7F974}"/>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a:extLst>
                <a:ext uri="{FF2B5EF4-FFF2-40B4-BE49-F238E27FC236}">
                  <a16:creationId xmlns:a16="http://schemas.microsoft.com/office/drawing/2014/main" id="{1795C28A-5FC4-B635-F076-8EFBF8A5D7B1}"/>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a:extLst>
                <a:ext uri="{FF2B5EF4-FFF2-40B4-BE49-F238E27FC236}">
                  <a16:creationId xmlns:a16="http://schemas.microsoft.com/office/drawing/2014/main" id="{A3C00E82-B3C3-7B82-ED4B-19E12C225D66}"/>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a:extLst>
                <a:ext uri="{FF2B5EF4-FFF2-40B4-BE49-F238E27FC236}">
                  <a16:creationId xmlns:a16="http://schemas.microsoft.com/office/drawing/2014/main" id="{57BDD960-C6DE-A20F-C296-B6B75B29A779}"/>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a:extLst>
                <a:ext uri="{FF2B5EF4-FFF2-40B4-BE49-F238E27FC236}">
                  <a16:creationId xmlns:a16="http://schemas.microsoft.com/office/drawing/2014/main" id="{AE864CA6-3D5D-5F53-EC78-22C068F9A0C5}"/>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ZenIcon1">
            <a:extLst>
              <a:ext uri="{FF2B5EF4-FFF2-40B4-BE49-F238E27FC236}">
                <a16:creationId xmlns:a16="http://schemas.microsoft.com/office/drawing/2014/main" id="{EA160EEE-4076-471A-064B-BC22744FFF6C}"/>
              </a:ext>
            </a:extLst>
          </p:cNvPr>
          <p:cNvGrpSpPr>
            <a:grpSpLocks noChangeAspect="1"/>
          </p:cNvGrpSpPr>
          <p:nvPr>
            <p:custDataLst>
              <p:tags r:id="rId6"/>
            </p:custDataLst>
          </p:nvPr>
        </p:nvGrpSpPr>
        <p:grpSpPr>
          <a:xfrm>
            <a:off x="6306015" y="3130252"/>
            <a:ext cx="452757" cy="452757"/>
            <a:chOff x="5712408" y="975680"/>
            <a:chExt cx="671729" cy="639391"/>
          </a:xfrm>
        </p:grpSpPr>
        <p:sp>
          <p:nvSpPr>
            <p:cNvPr id="33" name="Freeform 26">
              <a:extLst>
                <a:ext uri="{FF2B5EF4-FFF2-40B4-BE49-F238E27FC236}">
                  <a16:creationId xmlns:a16="http://schemas.microsoft.com/office/drawing/2014/main" id="{6B8BC1FD-AE24-0986-CA67-11BDCEE7A8BD}"/>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4" name="Freeform 27">
              <a:extLst>
                <a:ext uri="{FF2B5EF4-FFF2-40B4-BE49-F238E27FC236}">
                  <a16:creationId xmlns:a16="http://schemas.microsoft.com/office/drawing/2014/main" id="{300BF369-057A-AB53-1AA7-4E99EBF6D10D}"/>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5" name="Freeform 28">
              <a:extLst>
                <a:ext uri="{FF2B5EF4-FFF2-40B4-BE49-F238E27FC236}">
                  <a16:creationId xmlns:a16="http://schemas.microsoft.com/office/drawing/2014/main" id="{CD0FC2B7-6FB7-48A9-9889-37CC560C1C95}"/>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6" name="Freeform 29">
              <a:extLst>
                <a:ext uri="{FF2B5EF4-FFF2-40B4-BE49-F238E27FC236}">
                  <a16:creationId xmlns:a16="http://schemas.microsoft.com/office/drawing/2014/main" id="{C382E3B7-ADB6-6F96-BD48-B63F7C573C80}"/>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7" name="Freeform 30">
              <a:extLst>
                <a:ext uri="{FF2B5EF4-FFF2-40B4-BE49-F238E27FC236}">
                  <a16:creationId xmlns:a16="http://schemas.microsoft.com/office/drawing/2014/main" id="{273C859B-0EB4-4887-94AF-BEE0CB1CFC4D}"/>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8" name="Freeform 31">
              <a:extLst>
                <a:ext uri="{FF2B5EF4-FFF2-40B4-BE49-F238E27FC236}">
                  <a16:creationId xmlns:a16="http://schemas.microsoft.com/office/drawing/2014/main" id="{39086357-3D28-6F92-9523-01E9B90DEB5E}"/>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39" name="ZenIcon2">
            <a:extLst>
              <a:ext uri="{FF2B5EF4-FFF2-40B4-BE49-F238E27FC236}">
                <a16:creationId xmlns:a16="http://schemas.microsoft.com/office/drawing/2014/main" id="{6C77F502-6B51-39E6-BB92-B05811EB6801}"/>
              </a:ext>
            </a:extLst>
          </p:cNvPr>
          <p:cNvSpPr>
            <a:spLocks noChangeAspect="1" noEditPoints="1"/>
          </p:cNvSpPr>
          <p:nvPr>
            <p:custDataLst>
              <p:tags r:id="rId7"/>
            </p:custDataLst>
          </p:nvPr>
        </p:nvSpPr>
        <p:spPr bwMode="auto">
          <a:xfrm>
            <a:off x="7317516" y="3502772"/>
            <a:ext cx="452757" cy="452757"/>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40" name="ZenIcon4">
            <a:extLst>
              <a:ext uri="{FF2B5EF4-FFF2-40B4-BE49-F238E27FC236}">
                <a16:creationId xmlns:a16="http://schemas.microsoft.com/office/drawing/2014/main" id="{48FA3245-C730-3C03-32B6-050867BDAABF}"/>
              </a:ext>
            </a:extLst>
          </p:cNvPr>
          <p:cNvGrpSpPr>
            <a:grpSpLocks noChangeAspect="1"/>
          </p:cNvGrpSpPr>
          <p:nvPr>
            <p:custDataLst>
              <p:tags r:id="rId8"/>
            </p:custDataLst>
          </p:nvPr>
        </p:nvGrpSpPr>
        <p:grpSpPr>
          <a:xfrm>
            <a:off x="8044455" y="4334938"/>
            <a:ext cx="452757" cy="452757"/>
            <a:chOff x="-4769427" y="-314325"/>
            <a:chExt cx="4660901" cy="4576762"/>
          </a:xfrm>
        </p:grpSpPr>
        <p:sp>
          <p:nvSpPr>
            <p:cNvPr id="41" name="Freeform 23">
              <a:extLst>
                <a:ext uri="{FF2B5EF4-FFF2-40B4-BE49-F238E27FC236}">
                  <a16:creationId xmlns:a16="http://schemas.microsoft.com/office/drawing/2014/main" id="{805CFFCC-A90A-D254-F13A-7B18C72769CA}"/>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4">
              <a:extLst>
                <a:ext uri="{FF2B5EF4-FFF2-40B4-BE49-F238E27FC236}">
                  <a16:creationId xmlns:a16="http://schemas.microsoft.com/office/drawing/2014/main" id="{8933A709-E877-297E-3611-9FE5AA076EE8}"/>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5">
              <a:extLst>
                <a:ext uri="{FF2B5EF4-FFF2-40B4-BE49-F238E27FC236}">
                  <a16:creationId xmlns:a16="http://schemas.microsoft.com/office/drawing/2014/main" id="{911925D1-AFC5-DD85-EEC4-B00DEF3C03A8}"/>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6">
              <a:extLst>
                <a:ext uri="{FF2B5EF4-FFF2-40B4-BE49-F238E27FC236}">
                  <a16:creationId xmlns:a16="http://schemas.microsoft.com/office/drawing/2014/main" id="{38E41B7B-975B-D73D-F06E-FDAE476CE161}"/>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7">
              <a:extLst>
                <a:ext uri="{FF2B5EF4-FFF2-40B4-BE49-F238E27FC236}">
                  <a16:creationId xmlns:a16="http://schemas.microsoft.com/office/drawing/2014/main" id="{EE3CA2B5-5080-9793-5468-04AC3C36204D}"/>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8">
              <a:extLst>
                <a:ext uri="{FF2B5EF4-FFF2-40B4-BE49-F238E27FC236}">
                  <a16:creationId xmlns:a16="http://schemas.microsoft.com/office/drawing/2014/main" id="{867D3A8E-0E94-4203-F6BD-719E8E073D27}"/>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ZenIcon4">
            <a:extLst>
              <a:ext uri="{FF2B5EF4-FFF2-40B4-BE49-F238E27FC236}">
                <a16:creationId xmlns:a16="http://schemas.microsoft.com/office/drawing/2014/main" id="{80C388FE-7B56-F581-50BD-396C06FDE7AF}"/>
              </a:ext>
            </a:extLst>
          </p:cNvPr>
          <p:cNvGrpSpPr>
            <a:grpSpLocks noChangeAspect="1"/>
          </p:cNvGrpSpPr>
          <p:nvPr>
            <p:custDataLst>
              <p:tags r:id="rId9"/>
            </p:custDataLst>
          </p:nvPr>
        </p:nvGrpSpPr>
        <p:grpSpPr>
          <a:xfrm>
            <a:off x="4140112" y="3536652"/>
            <a:ext cx="452757" cy="452757"/>
            <a:chOff x="-4769427" y="-314325"/>
            <a:chExt cx="4660901" cy="4576762"/>
          </a:xfrm>
        </p:grpSpPr>
        <p:sp>
          <p:nvSpPr>
            <p:cNvPr id="48" name="Freeform 23">
              <a:extLst>
                <a:ext uri="{FF2B5EF4-FFF2-40B4-BE49-F238E27FC236}">
                  <a16:creationId xmlns:a16="http://schemas.microsoft.com/office/drawing/2014/main" id="{9694B262-2BDE-040E-05AA-571C905B9CB8}"/>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4">
              <a:extLst>
                <a:ext uri="{FF2B5EF4-FFF2-40B4-BE49-F238E27FC236}">
                  <a16:creationId xmlns:a16="http://schemas.microsoft.com/office/drawing/2014/main" id="{92F91BFC-64DC-B1D5-F914-5DEFA9680433}"/>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a16="http://schemas.microsoft.com/office/drawing/2014/main" id="{8FB45CC0-FBD0-BD34-094D-9D6114EDBDE6}"/>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
              <a:extLst>
                <a:ext uri="{FF2B5EF4-FFF2-40B4-BE49-F238E27FC236}">
                  <a16:creationId xmlns:a16="http://schemas.microsoft.com/office/drawing/2014/main" id="{829C92B6-6263-23FE-FF63-5B8D2D023416}"/>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7">
              <a:extLst>
                <a:ext uri="{FF2B5EF4-FFF2-40B4-BE49-F238E27FC236}">
                  <a16:creationId xmlns:a16="http://schemas.microsoft.com/office/drawing/2014/main" id="{E1FD716F-5628-F0B7-2A78-19FB615F554D}"/>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8">
              <a:extLst>
                <a:ext uri="{FF2B5EF4-FFF2-40B4-BE49-F238E27FC236}">
                  <a16:creationId xmlns:a16="http://schemas.microsoft.com/office/drawing/2014/main" id="{4281CED3-AFDE-828B-3F13-7FD5E524F68E}"/>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4" name="TextBox 53">
            <a:extLst>
              <a:ext uri="{FF2B5EF4-FFF2-40B4-BE49-F238E27FC236}">
                <a16:creationId xmlns:a16="http://schemas.microsoft.com/office/drawing/2014/main" id="{B7FA07D6-D0FD-4136-A367-85DDF52532AE}"/>
              </a:ext>
            </a:extLst>
          </p:cNvPr>
          <p:cNvSpPr txBox="1"/>
          <p:nvPr/>
        </p:nvSpPr>
        <p:spPr>
          <a:xfrm>
            <a:off x="419100" y="4724760"/>
            <a:ext cx="2223648"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1"/>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55" name="TextBox 54">
            <a:extLst>
              <a:ext uri="{FF2B5EF4-FFF2-40B4-BE49-F238E27FC236}">
                <a16:creationId xmlns:a16="http://schemas.microsoft.com/office/drawing/2014/main" id="{8058BE69-77C3-258D-533C-18E83ED2DD7B}"/>
              </a:ext>
            </a:extLst>
          </p:cNvPr>
          <p:cNvSpPr txBox="1"/>
          <p:nvPr/>
        </p:nvSpPr>
        <p:spPr>
          <a:xfrm>
            <a:off x="836326" y="3620173"/>
            <a:ext cx="2223648"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56" name="TextBox 55">
            <a:extLst>
              <a:ext uri="{FF2B5EF4-FFF2-40B4-BE49-F238E27FC236}">
                <a16:creationId xmlns:a16="http://schemas.microsoft.com/office/drawing/2014/main" id="{3CFBA5CE-10C4-21F1-6677-A911B123FB2F}"/>
              </a:ext>
            </a:extLst>
          </p:cNvPr>
          <p:cNvSpPr txBox="1"/>
          <p:nvPr/>
        </p:nvSpPr>
        <p:spPr>
          <a:xfrm>
            <a:off x="1704564" y="2540985"/>
            <a:ext cx="2328540"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3"/>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57" name="TextBox 56">
            <a:extLst>
              <a:ext uri="{FF2B5EF4-FFF2-40B4-BE49-F238E27FC236}">
                <a16:creationId xmlns:a16="http://schemas.microsoft.com/office/drawing/2014/main" id="{80DE51DA-BBCC-B3CA-8317-CBB78B6B1B48}"/>
              </a:ext>
            </a:extLst>
          </p:cNvPr>
          <p:cNvSpPr txBox="1"/>
          <p:nvPr/>
        </p:nvSpPr>
        <p:spPr>
          <a:xfrm>
            <a:off x="8809190" y="3620173"/>
            <a:ext cx="2220670"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1">
                    <a:lumMod val="75000"/>
                  </a:schemeClr>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58" name="TextBox 57">
            <a:extLst>
              <a:ext uri="{FF2B5EF4-FFF2-40B4-BE49-F238E27FC236}">
                <a16:creationId xmlns:a16="http://schemas.microsoft.com/office/drawing/2014/main" id="{A68C7C33-5686-344E-618E-A8A4C2D680E5}"/>
              </a:ext>
            </a:extLst>
          </p:cNvPr>
          <p:cNvSpPr txBox="1"/>
          <p:nvPr/>
        </p:nvSpPr>
        <p:spPr>
          <a:xfrm>
            <a:off x="9329266" y="4724760"/>
            <a:ext cx="2220670"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2">
                    <a:lumMod val="75000"/>
                  </a:schemeClr>
                </a:solidFill>
                <a:latin typeface="+mj-lt"/>
                <a:ea typeface="Open Sans Light" panose="020B0306030504020204" pitchFamily="34" charset="0"/>
                <a:cs typeface="Lato Light"/>
              </a:rPr>
              <a:t>Insert Text Here</a:t>
            </a:r>
            <a:br>
              <a:rPr lang="en-US" sz="1050" dirty="0">
                <a:solidFill>
                  <a:schemeClr val="accent6"/>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59" name="TextBox 58">
            <a:extLst>
              <a:ext uri="{FF2B5EF4-FFF2-40B4-BE49-F238E27FC236}">
                <a16:creationId xmlns:a16="http://schemas.microsoft.com/office/drawing/2014/main" id="{48D07141-6259-77CF-BE16-8AA75F43FAA8}"/>
              </a:ext>
            </a:extLst>
          </p:cNvPr>
          <p:cNvSpPr txBox="1"/>
          <p:nvPr/>
        </p:nvSpPr>
        <p:spPr>
          <a:xfrm>
            <a:off x="7925622" y="2540985"/>
            <a:ext cx="2220670"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6"/>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60" name="TextBox 59">
            <a:extLst>
              <a:ext uri="{FF2B5EF4-FFF2-40B4-BE49-F238E27FC236}">
                <a16:creationId xmlns:a16="http://schemas.microsoft.com/office/drawing/2014/main" id="{260F3BDD-C629-6FF7-8919-82EF27330678}"/>
              </a:ext>
            </a:extLst>
          </p:cNvPr>
          <p:cNvSpPr txBox="1"/>
          <p:nvPr/>
        </p:nvSpPr>
        <p:spPr>
          <a:xfrm>
            <a:off x="3268330" y="1804385"/>
            <a:ext cx="2328540"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4"/>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61" name="TextBox 60">
            <a:extLst>
              <a:ext uri="{FF2B5EF4-FFF2-40B4-BE49-F238E27FC236}">
                <a16:creationId xmlns:a16="http://schemas.microsoft.com/office/drawing/2014/main" id="{4213638F-3056-BD6A-B886-88D66FC0CCBA}"/>
              </a:ext>
            </a:extLst>
          </p:cNvPr>
          <p:cNvSpPr txBox="1"/>
          <p:nvPr/>
        </p:nvSpPr>
        <p:spPr>
          <a:xfrm>
            <a:off x="6208300" y="1804385"/>
            <a:ext cx="2328540"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5"/>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Tree>
    <p:extLst>
      <p:ext uri="{BB962C8B-B14F-4D97-AF65-F5344CB8AC3E}">
        <p14:creationId xmlns:p14="http://schemas.microsoft.com/office/powerpoint/2010/main" val="3585994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758B7-1AAE-E7FA-3B66-C137B373D9E5}"/>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55E6CB1-3ADC-0940-4923-4AF0A2CBFE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think-cell data - do not delete" hidden="1">
                        <a:extLst>
                          <a:ext uri="{FF2B5EF4-FFF2-40B4-BE49-F238E27FC236}">
                            <a16:creationId xmlns:a16="http://schemas.microsoft.com/office/drawing/2014/main" id="{D55E6CB1-3ADC-0940-4923-4AF0A2CBFE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831842A-94F3-ADE7-099C-00987FDF2564}"/>
              </a:ext>
            </a:extLst>
          </p:cNvPr>
          <p:cNvSpPr>
            <a:spLocks noGrp="1"/>
          </p:cNvSpPr>
          <p:nvPr>
            <p:ph type="sldNum" sz="quarter" idx="12"/>
          </p:nvPr>
        </p:nvSpPr>
        <p:spPr/>
        <p:txBody>
          <a:bodyPr/>
          <a:lstStyle/>
          <a:p>
            <a:fld id="{4145DBE5-F440-4DC1-86E2-EA4CF186D269}" type="slidenum">
              <a:rPr lang="en-US" smtClean="0"/>
              <a:pPr/>
              <a:t>17</a:t>
            </a:fld>
            <a:endParaRPr lang="en-US" dirty="0"/>
          </a:p>
        </p:txBody>
      </p:sp>
      <p:sp>
        <p:nvSpPr>
          <p:cNvPr id="4" name="Title 3">
            <a:extLst>
              <a:ext uri="{FF2B5EF4-FFF2-40B4-BE49-F238E27FC236}">
                <a16:creationId xmlns:a16="http://schemas.microsoft.com/office/drawing/2014/main" id="{BA29502D-B5A1-DA75-C066-3061D2A53788}"/>
              </a:ext>
            </a:extLst>
          </p:cNvPr>
          <p:cNvSpPr>
            <a:spLocks noGrp="1"/>
          </p:cNvSpPr>
          <p:nvPr>
            <p:ph type="title"/>
          </p:nvPr>
        </p:nvSpPr>
        <p:spPr/>
        <p:txBody>
          <a:bodyPr vert="horz"/>
          <a:lstStyle/>
          <a:p>
            <a:r>
              <a:rPr lang="en-US" dirty="0"/>
              <a:t>Tree infographic</a:t>
            </a:r>
          </a:p>
        </p:txBody>
      </p:sp>
      <p:sp>
        <p:nvSpPr>
          <p:cNvPr id="5" name="Freeform 11">
            <a:extLst>
              <a:ext uri="{FF2B5EF4-FFF2-40B4-BE49-F238E27FC236}">
                <a16:creationId xmlns:a16="http://schemas.microsoft.com/office/drawing/2014/main" id="{8F0DD0CD-7F3F-C383-CCF9-811D3FEA18E9}"/>
              </a:ext>
            </a:extLst>
          </p:cNvPr>
          <p:cNvSpPr>
            <a:spLocks/>
          </p:cNvSpPr>
          <p:nvPr/>
        </p:nvSpPr>
        <p:spPr bwMode="auto">
          <a:xfrm>
            <a:off x="4859075" y="4182266"/>
            <a:ext cx="2927149" cy="2675733"/>
          </a:xfrm>
          <a:custGeom>
            <a:avLst/>
            <a:gdLst>
              <a:gd name="T0" fmla="*/ 318 w 1900"/>
              <a:gd name="T1" fmla="*/ 1924 h 1924"/>
              <a:gd name="T2" fmla="*/ 519 w 1900"/>
              <a:gd name="T3" fmla="*/ 1788 h 1924"/>
              <a:gd name="T4" fmla="*/ 724 w 1900"/>
              <a:gd name="T5" fmla="*/ 1420 h 1924"/>
              <a:gd name="T6" fmla="*/ 729 w 1900"/>
              <a:gd name="T7" fmla="*/ 1287 h 1924"/>
              <a:gd name="T8" fmla="*/ 484 w 1900"/>
              <a:gd name="T9" fmla="*/ 760 h 1924"/>
              <a:gd name="T10" fmla="*/ 0 w 1900"/>
              <a:gd name="T11" fmla="*/ 576 h 1924"/>
              <a:gd name="T12" fmla="*/ 26 w 1900"/>
              <a:gd name="T13" fmla="*/ 447 h 1924"/>
              <a:gd name="T14" fmla="*/ 492 w 1900"/>
              <a:gd name="T15" fmla="*/ 624 h 1924"/>
              <a:gd name="T16" fmla="*/ 406 w 1900"/>
              <a:gd name="T17" fmla="*/ 0 h 1924"/>
              <a:gd name="T18" fmla="*/ 534 w 1900"/>
              <a:gd name="T19" fmla="*/ 0 h 1924"/>
              <a:gd name="T20" fmla="*/ 595 w 1900"/>
              <a:gd name="T21" fmla="*/ 417 h 1924"/>
              <a:gd name="T22" fmla="*/ 632 w 1900"/>
              <a:gd name="T23" fmla="*/ 571 h 1924"/>
              <a:gd name="T24" fmla="*/ 678 w 1900"/>
              <a:gd name="T25" fmla="*/ 665 h 1924"/>
              <a:gd name="T26" fmla="*/ 678 w 1900"/>
              <a:gd name="T27" fmla="*/ 665 h 1924"/>
              <a:gd name="T28" fmla="*/ 801 w 1900"/>
              <a:gd name="T29" fmla="*/ 708 h 1924"/>
              <a:gd name="T30" fmla="*/ 801 w 1900"/>
              <a:gd name="T31" fmla="*/ 708 h 1924"/>
              <a:gd name="T32" fmla="*/ 856 w 1900"/>
              <a:gd name="T33" fmla="*/ 639 h 1924"/>
              <a:gd name="T34" fmla="*/ 894 w 1900"/>
              <a:gd name="T35" fmla="*/ 150 h 1924"/>
              <a:gd name="T36" fmla="*/ 1016 w 1900"/>
              <a:gd name="T37" fmla="*/ 146 h 1924"/>
              <a:gd name="T38" fmla="*/ 1023 w 1900"/>
              <a:gd name="T39" fmla="*/ 307 h 1924"/>
              <a:gd name="T40" fmla="*/ 1078 w 1900"/>
              <a:gd name="T41" fmla="*/ 343 h 1924"/>
              <a:gd name="T42" fmla="*/ 1093 w 1900"/>
              <a:gd name="T43" fmla="*/ 330 h 1924"/>
              <a:gd name="T44" fmla="*/ 1374 w 1900"/>
              <a:gd name="T45" fmla="*/ 44 h 1924"/>
              <a:gd name="T46" fmla="*/ 1482 w 1900"/>
              <a:gd name="T47" fmla="*/ 98 h 1924"/>
              <a:gd name="T48" fmla="*/ 1140 w 1900"/>
              <a:gd name="T49" fmla="*/ 451 h 1924"/>
              <a:gd name="T50" fmla="*/ 1077 w 1900"/>
              <a:gd name="T51" fmla="*/ 582 h 1924"/>
              <a:gd name="T52" fmla="*/ 1077 w 1900"/>
              <a:gd name="T53" fmla="*/ 582 h 1924"/>
              <a:gd name="T54" fmla="*/ 1077 w 1900"/>
              <a:gd name="T55" fmla="*/ 633 h 1924"/>
              <a:gd name="T56" fmla="*/ 1077 w 1900"/>
              <a:gd name="T57" fmla="*/ 652 h 1924"/>
              <a:gd name="T58" fmla="*/ 1138 w 1900"/>
              <a:gd name="T59" fmla="*/ 738 h 1924"/>
              <a:gd name="T60" fmla="*/ 1174 w 1900"/>
              <a:gd name="T61" fmla="*/ 726 h 1924"/>
              <a:gd name="T62" fmla="*/ 1174 w 1900"/>
              <a:gd name="T63" fmla="*/ 726 h 1924"/>
              <a:gd name="T64" fmla="*/ 1808 w 1900"/>
              <a:gd name="T65" fmla="*/ 202 h 1924"/>
              <a:gd name="T66" fmla="*/ 1828 w 1900"/>
              <a:gd name="T67" fmla="*/ 182 h 1924"/>
              <a:gd name="T68" fmla="*/ 1898 w 1900"/>
              <a:gd name="T69" fmla="*/ 312 h 1924"/>
              <a:gd name="T70" fmla="*/ 1534 w 1900"/>
              <a:gd name="T71" fmla="*/ 639 h 1924"/>
              <a:gd name="T72" fmla="*/ 1344 w 1900"/>
              <a:gd name="T73" fmla="*/ 822 h 1924"/>
              <a:gd name="T74" fmla="*/ 1344 w 1900"/>
              <a:gd name="T75" fmla="*/ 822 h 1924"/>
              <a:gd name="T76" fmla="*/ 1736 w 1900"/>
              <a:gd name="T77" fmla="*/ 740 h 1924"/>
              <a:gd name="T78" fmla="*/ 1728 w 1900"/>
              <a:gd name="T79" fmla="*/ 838 h 1924"/>
              <a:gd name="T80" fmla="*/ 1424 w 1900"/>
              <a:gd name="T81" fmla="*/ 939 h 1924"/>
              <a:gd name="T82" fmla="*/ 1213 w 1900"/>
              <a:gd name="T83" fmla="*/ 1223 h 1924"/>
              <a:gd name="T84" fmla="*/ 1213 w 1900"/>
              <a:gd name="T85" fmla="*/ 1350 h 1924"/>
              <a:gd name="T86" fmla="*/ 1437 w 1900"/>
              <a:gd name="T87" fmla="*/ 1794 h 1924"/>
              <a:gd name="T88" fmla="*/ 1612 w 1900"/>
              <a:gd name="T89" fmla="*/ 1924 h 1924"/>
              <a:gd name="T90" fmla="*/ 318 w 1900"/>
              <a:gd name="T91" fmla="*/ 1924 h 1924"/>
              <a:gd name="connsiteX0" fmla="*/ 1674 w 9989"/>
              <a:gd name="connsiteY0" fmla="*/ 10000 h 10000"/>
              <a:gd name="connsiteX1" fmla="*/ 2732 w 9989"/>
              <a:gd name="connsiteY1" fmla="*/ 9293 h 10000"/>
              <a:gd name="connsiteX2" fmla="*/ 3811 w 9989"/>
              <a:gd name="connsiteY2" fmla="*/ 7380 h 10000"/>
              <a:gd name="connsiteX3" fmla="*/ 3837 w 9989"/>
              <a:gd name="connsiteY3" fmla="*/ 6689 h 10000"/>
              <a:gd name="connsiteX4" fmla="*/ 2547 w 9989"/>
              <a:gd name="connsiteY4" fmla="*/ 3950 h 10000"/>
              <a:gd name="connsiteX5" fmla="*/ 0 w 9989"/>
              <a:gd name="connsiteY5" fmla="*/ 2994 h 10000"/>
              <a:gd name="connsiteX6" fmla="*/ 137 w 9989"/>
              <a:gd name="connsiteY6" fmla="*/ 2323 h 10000"/>
              <a:gd name="connsiteX7" fmla="*/ 2589 w 9989"/>
              <a:gd name="connsiteY7" fmla="*/ 3243 h 10000"/>
              <a:gd name="connsiteX8" fmla="*/ 2137 w 9989"/>
              <a:gd name="connsiteY8" fmla="*/ 0 h 10000"/>
              <a:gd name="connsiteX9" fmla="*/ 3132 w 9989"/>
              <a:gd name="connsiteY9" fmla="*/ 2167 h 10000"/>
              <a:gd name="connsiteX10" fmla="*/ 3326 w 9989"/>
              <a:gd name="connsiteY10" fmla="*/ 2968 h 10000"/>
              <a:gd name="connsiteX11" fmla="*/ 3568 w 9989"/>
              <a:gd name="connsiteY11" fmla="*/ 3456 h 10000"/>
              <a:gd name="connsiteX12" fmla="*/ 3568 w 9989"/>
              <a:gd name="connsiteY12" fmla="*/ 3456 h 10000"/>
              <a:gd name="connsiteX13" fmla="*/ 4216 w 9989"/>
              <a:gd name="connsiteY13" fmla="*/ 3680 h 10000"/>
              <a:gd name="connsiteX14" fmla="*/ 4216 w 9989"/>
              <a:gd name="connsiteY14" fmla="*/ 3680 h 10000"/>
              <a:gd name="connsiteX15" fmla="*/ 4505 w 9989"/>
              <a:gd name="connsiteY15" fmla="*/ 3321 h 10000"/>
              <a:gd name="connsiteX16" fmla="*/ 4705 w 9989"/>
              <a:gd name="connsiteY16" fmla="*/ 780 h 10000"/>
              <a:gd name="connsiteX17" fmla="*/ 5347 w 9989"/>
              <a:gd name="connsiteY17" fmla="*/ 759 h 10000"/>
              <a:gd name="connsiteX18" fmla="*/ 5384 w 9989"/>
              <a:gd name="connsiteY18" fmla="*/ 1596 h 10000"/>
              <a:gd name="connsiteX19" fmla="*/ 5674 w 9989"/>
              <a:gd name="connsiteY19" fmla="*/ 1783 h 10000"/>
              <a:gd name="connsiteX20" fmla="*/ 5753 w 9989"/>
              <a:gd name="connsiteY20" fmla="*/ 1715 h 10000"/>
              <a:gd name="connsiteX21" fmla="*/ 7232 w 9989"/>
              <a:gd name="connsiteY21" fmla="*/ 229 h 10000"/>
              <a:gd name="connsiteX22" fmla="*/ 7800 w 9989"/>
              <a:gd name="connsiteY22" fmla="*/ 509 h 10000"/>
              <a:gd name="connsiteX23" fmla="*/ 6000 w 9989"/>
              <a:gd name="connsiteY23" fmla="*/ 2344 h 10000"/>
              <a:gd name="connsiteX24" fmla="*/ 5668 w 9989"/>
              <a:gd name="connsiteY24" fmla="*/ 3025 h 10000"/>
              <a:gd name="connsiteX25" fmla="*/ 5668 w 9989"/>
              <a:gd name="connsiteY25" fmla="*/ 3025 h 10000"/>
              <a:gd name="connsiteX26" fmla="*/ 5668 w 9989"/>
              <a:gd name="connsiteY26" fmla="*/ 3290 h 10000"/>
              <a:gd name="connsiteX27" fmla="*/ 5668 w 9989"/>
              <a:gd name="connsiteY27" fmla="*/ 3389 h 10000"/>
              <a:gd name="connsiteX28" fmla="*/ 5989 w 9989"/>
              <a:gd name="connsiteY28" fmla="*/ 3836 h 10000"/>
              <a:gd name="connsiteX29" fmla="*/ 6179 w 9989"/>
              <a:gd name="connsiteY29" fmla="*/ 3773 h 10000"/>
              <a:gd name="connsiteX30" fmla="*/ 6179 w 9989"/>
              <a:gd name="connsiteY30" fmla="*/ 3773 h 10000"/>
              <a:gd name="connsiteX31" fmla="*/ 9516 w 9989"/>
              <a:gd name="connsiteY31" fmla="*/ 1050 h 10000"/>
              <a:gd name="connsiteX32" fmla="*/ 9621 w 9989"/>
              <a:gd name="connsiteY32" fmla="*/ 946 h 10000"/>
              <a:gd name="connsiteX33" fmla="*/ 9989 w 9989"/>
              <a:gd name="connsiteY33" fmla="*/ 1622 h 10000"/>
              <a:gd name="connsiteX34" fmla="*/ 8074 w 9989"/>
              <a:gd name="connsiteY34" fmla="*/ 3321 h 10000"/>
              <a:gd name="connsiteX35" fmla="*/ 7074 w 9989"/>
              <a:gd name="connsiteY35" fmla="*/ 4272 h 10000"/>
              <a:gd name="connsiteX36" fmla="*/ 7074 w 9989"/>
              <a:gd name="connsiteY36" fmla="*/ 4272 h 10000"/>
              <a:gd name="connsiteX37" fmla="*/ 9137 w 9989"/>
              <a:gd name="connsiteY37" fmla="*/ 3846 h 10000"/>
              <a:gd name="connsiteX38" fmla="*/ 9095 w 9989"/>
              <a:gd name="connsiteY38" fmla="*/ 4356 h 10000"/>
              <a:gd name="connsiteX39" fmla="*/ 7495 w 9989"/>
              <a:gd name="connsiteY39" fmla="*/ 4880 h 10000"/>
              <a:gd name="connsiteX40" fmla="*/ 6384 w 9989"/>
              <a:gd name="connsiteY40" fmla="*/ 6357 h 10000"/>
              <a:gd name="connsiteX41" fmla="*/ 6384 w 9989"/>
              <a:gd name="connsiteY41" fmla="*/ 7017 h 10000"/>
              <a:gd name="connsiteX42" fmla="*/ 7563 w 9989"/>
              <a:gd name="connsiteY42" fmla="*/ 9324 h 10000"/>
              <a:gd name="connsiteX43" fmla="*/ 8484 w 9989"/>
              <a:gd name="connsiteY43" fmla="*/ 10000 h 10000"/>
              <a:gd name="connsiteX44" fmla="*/ 1674 w 9989"/>
              <a:gd name="connsiteY44" fmla="*/ 10000 h 10000"/>
              <a:gd name="connsiteX0" fmla="*/ 1676 w 10000"/>
              <a:gd name="connsiteY0" fmla="*/ 9771 h 9771"/>
              <a:gd name="connsiteX1" fmla="*/ 2735 w 10000"/>
              <a:gd name="connsiteY1" fmla="*/ 9064 h 9771"/>
              <a:gd name="connsiteX2" fmla="*/ 3815 w 10000"/>
              <a:gd name="connsiteY2" fmla="*/ 7151 h 9771"/>
              <a:gd name="connsiteX3" fmla="*/ 3841 w 10000"/>
              <a:gd name="connsiteY3" fmla="*/ 6460 h 9771"/>
              <a:gd name="connsiteX4" fmla="*/ 2550 w 10000"/>
              <a:gd name="connsiteY4" fmla="*/ 3721 h 9771"/>
              <a:gd name="connsiteX5" fmla="*/ 0 w 10000"/>
              <a:gd name="connsiteY5" fmla="*/ 2765 h 9771"/>
              <a:gd name="connsiteX6" fmla="*/ 137 w 10000"/>
              <a:gd name="connsiteY6" fmla="*/ 2094 h 9771"/>
              <a:gd name="connsiteX7" fmla="*/ 2592 w 10000"/>
              <a:gd name="connsiteY7" fmla="*/ 3014 h 9771"/>
              <a:gd name="connsiteX8" fmla="*/ 3135 w 10000"/>
              <a:gd name="connsiteY8" fmla="*/ 1938 h 9771"/>
              <a:gd name="connsiteX9" fmla="*/ 3330 w 10000"/>
              <a:gd name="connsiteY9" fmla="*/ 2739 h 9771"/>
              <a:gd name="connsiteX10" fmla="*/ 3572 w 10000"/>
              <a:gd name="connsiteY10" fmla="*/ 3227 h 9771"/>
              <a:gd name="connsiteX11" fmla="*/ 3572 w 10000"/>
              <a:gd name="connsiteY11" fmla="*/ 3227 h 9771"/>
              <a:gd name="connsiteX12" fmla="*/ 4221 w 10000"/>
              <a:gd name="connsiteY12" fmla="*/ 3451 h 9771"/>
              <a:gd name="connsiteX13" fmla="*/ 4221 w 10000"/>
              <a:gd name="connsiteY13" fmla="*/ 3451 h 9771"/>
              <a:gd name="connsiteX14" fmla="*/ 4510 w 10000"/>
              <a:gd name="connsiteY14" fmla="*/ 3092 h 9771"/>
              <a:gd name="connsiteX15" fmla="*/ 4710 w 10000"/>
              <a:gd name="connsiteY15" fmla="*/ 551 h 9771"/>
              <a:gd name="connsiteX16" fmla="*/ 5353 w 10000"/>
              <a:gd name="connsiteY16" fmla="*/ 530 h 9771"/>
              <a:gd name="connsiteX17" fmla="*/ 5390 w 10000"/>
              <a:gd name="connsiteY17" fmla="*/ 1367 h 9771"/>
              <a:gd name="connsiteX18" fmla="*/ 5680 w 10000"/>
              <a:gd name="connsiteY18" fmla="*/ 1554 h 9771"/>
              <a:gd name="connsiteX19" fmla="*/ 5759 w 10000"/>
              <a:gd name="connsiteY19" fmla="*/ 1486 h 9771"/>
              <a:gd name="connsiteX20" fmla="*/ 7240 w 10000"/>
              <a:gd name="connsiteY20" fmla="*/ 0 h 9771"/>
              <a:gd name="connsiteX21" fmla="*/ 7809 w 10000"/>
              <a:gd name="connsiteY21" fmla="*/ 280 h 9771"/>
              <a:gd name="connsiteX22" fmla="*/ 6007 w 10000"/>
              <a:gd name="connsiteY22" fmla="*/ 2115 h 9771"/>
              <a:gd name="connsiteX23" fmla="*/ 5674 w 10000"/>
              <a:gd name="connsiteY23" fmla="*/ 2796 h 9771"/>
              <a:gd name="connsiteX24" fmla="*/ 5674 w 10000"/>
              <a:gd name="connsiteY24" fmla="*/ 2796 h 9771"/>
              <a:gd name="connsiteX25" fmla="*/ 5674 w 10000"/>
              <a:gd name="connsiteY25" fmla="*/ 3061 h 9771"/>
              <a:gd name="connsiteX26" fmla="*/ 5674 w 10000"/>
              <a:gd name="connsiteY26" fmla="*/ 3160 h 9771"/>
              <a:gd name="connsiteX27" fmla="*/ 5996 w 10000"/>
              <a:gd name="connsiteY27" fmla="*/ 3607 h 9771"/>
              <a:gd name="connsiteX28" fmla="*/ 6186 w 10000"/>
              <a:gd name="connsiteY28" fmla="*/ 3544 h 9771"/>
              <a:gd name="connsiteX29" fmla="*/ 6186 w 10000"/>
              <a:gd name="connsiteY29" fmla="*/ 3544 h 9771"/>
              <a:gd name="connsiteX30" fmla="*/ 9526 w 10000"/>
              <a:gd name="connsiteY30" fmla="*/ 821 h 9771"/>
              <a:gd name="connsiteX31" fmla="*/ 9632 w 10000"/>
              <a:gd name="connsiteY31" fmla="*/ 717 h 9771"/>
              <a:gd name="connsiteX32" fmla="*/ 10000 w 10000"/>
              <a:gd name="connsiteY32" fmla="*/ 1393 h 9771"/>
              <a:gd name="connsiteX33" fmla="*/ 8083 w 10000"/>
              <a:gd name="connsiteY33" fmla="*/ 3092 h 9771"/>
              <a:gd name="connsiteX34" fmla="*/ 7082 w 10000"/>
              <a:gd name="connsiteY34" fmla="*/ 4043 h 9771"/>
              <a:gd name="connsiteX35" fmla="*/ 7082 w 10000"/>
              <a:gd name="connsiteY35" fmla="*/ 4043 h 9771"/>
              <a:gd name="connsiteX36" fmla="*/ 9147 w 10000"/>
              <a:gd name="connsiteY36" fmla="*/ 3617 h 9771"/>
              <a:gd name="connsiteX37" fmla="*/ 9105 w 10000"/>
              <a:gd name="connsiteY37" fmla="*/ 4127 h 9771"/>
              <a:gd name="connsiteX38" fmla="*/ 7503 w 10000"/>
              <a:gd name="connsiteY38" fmla="*/ 4651 h 9771"/>
              <a:gd name="connsiteX39" fmla="*/ 6391 w 10000"/>
              <a:gd name="connsiteY39" fmla="*/ 6128 h 9771"/>
              <a:gd name="connsiteX40" fmla="*/ 6391 w 10000"/>
              <a:gd name="connsiteY40" fmla="*/ 6788 h 9771"/>
              <a:gd name="connsiteX41" fmla="*/ 7571 w 10000"/>
              <a:gd name="connsiteY41" fmla="*/ 9095 h 9771"/>
              <a:gd name="connsiteX42" fmla="*/ 8493 w 10000"/>
              <a:gd name="connsiteY42" fmla="*/ 9771 h 9771"/>
              <a:gd name="connsiteX43" fmla="*/ 1676 w 10000"/>
              <a:gd name="connsiteY43" fmla="*/ 9771 h 9771"/>
              <a:gd name="connsiteX0" fmla="*/ 1676 w 10000"/>
              <a:gd name="connsiteY0" fmla="*/ 10000 h 10000"/>
              <a:gd name="connsiteX1" fmla="*/ 2735 w 10000"/>
              <a:gd name="connsiteY1" fmla="*/ 9276 h 10000"/>
              <a:gd name="connsiteX2" fmla="*/ 3815 w 10000"/>
              <a:gd name="connsiteY2" fmla="*/ 7319 h 10000"/>
              <a:gd name="connsiteX3" fmla="*/ 3841 w 10000"/>
              <a:gd name="connsiteY3" fmla="*/ 6611 h 10000"/>
              <a:gd name="connsiteX4" fmla="*/ 2550 w 10000"/>
              <a:gd name="connsiteY4" fmla="*/ 3808 h 10000"/>
              <a:gd name="connsiteX5" fmla="*/ 0 w 10000"/>
              <a:gd name="connsiteY5" fmla="*/ 2830 h 10000"/>
              <a:gd name="connsiteX6" fmla="*/ 137 w 10000"/>
              <a:gd name="connsiteY6" fmla="*/ 2143 h 10000"/>
              <a:gd name="connsiteX7" fmla="*/ 2592 w 10000"/>
              <a:gd name="connsiteY7" fmla="*/ 3085 h 10000"/>
              <a:gd name="connsiteX8" fmla="*/ 3330 w 10000"/>
              <a:gd name="connsiteY8" fmla="*/ 2803 h 10000"/>
              <a:gd name="connsiteX9" fmla="*/ 3572 w 10000"/>
              <a:gd name="connsiteY9" fmla="*/ 3303 h 10000"/>
              <a:gd name="connsiteX10" fmla="*/ 3572 w 10000"/>
              <a:gd name="connsiteY10" fmla="*/ 3303 h 10000"/>
              <a:gd name="connsiteX11" fmla="*/ 4221 w 10000"/>
              <a:gd name="connsiteY11" fmla="*/ 3532 h 10000"/>
              <a:gd name="connsiteX12" fmla="*/ 4221 w 10000"/>
              <a:gd name="connsiteY12" fmla="*/ 3532 h 10000"/>
              <a:gd name="connsiteX13" fmla="*/ 4510 w 10000"/>
              <a:gd name="connsiteY13" fmla="*/ 3164 h 10000"/>
              <a:gd name="connsiteX14" fmla="*/ 4710 w 10000"/>
              <a:gd name="connsiteY14" fmla="*/ 564 h 10000"/>
              <a:gd name="connsiteX15" fmla="*/ 5353 w 10000"/>
              <a:gd name="connsiteY15" fmla="*/ 542 h 10000"/>
              <a:gd name="connsiteX16" fmla="*/ 5390 w 10000"/>
              <a:gd name="connsiteY16" fmla="*/ 1399 h 10000"/>
              <a:gd name="connsiteX17" fmla="*/ 5680 w 10000"/>
              <a:gd name="connsiteY17" fmla="*/ 1590 h 10000"/>
              <a:gd name="connsiteX18" fmla="*/ 5759 w 10000"/>
              <a:gd name="connsiteY18" fmla="*/ 1521 h 10000"/>
              <a:gd name="connsiteX19" fmla="*/ 7240 w 10000"/>
              <a:gd name="connsiteY19" fmla="*/ 0 h 10000"/>
              <a:gd name="connsiteX20" fmla="*/ 7809 w 10000"/>
              <a:gd name="connsiteY20" fmla="*/ 287 h 10000"/>
              <a:gd name="connsiteX21" fmla="*/ 6007 w 10000"/>
              <a:gd name="connsiteY21" fmla="*/ 2165 h 10000"/>
              <a:gd name="connsiteX22" fmla="*/ 5674 w 10000"/>
              <a:gd name="connsiteY22" fmla="*/ 2862 h 10000"/>
              <a:gd name="connsiteX23" fmla="*/ 5674 w 10000"/>
              <a:gd name="connsiteY23" fmla="*/ 2862 h 10000"/>
              <a:gd name="connsiteX24" fmla="*/ 5674 w 10000"/>
              <a:gd name="connsiteY24" fmla="*/ 3133 h 10000"/>
              <a:gd name="connsiteX25" fmla="*/ 5674 w 10000"/>
              <a:gd name="connsiteY25" fmla="*/ 3234 h 10000"/>
              <a:gd name="connsiteX26" fmla="*/ 5996 w 10000"/>
              <a:gd name="connsiteY26" fmla="*/ 3692 h 10000"/>
              <a:gd name="connsiteX27" fmla="*/ 6186 w 10000"/>
              <a:gd name="connsiteY27" fmla="*/ 3627 h 10000"/>
              <a:gd name="connsiteX28" fmla="*/ 6186 w 10000"/>
              <a:gd name="connsiteY28" fmla="*/ 3627 h 10000"/>
              <a:gd name="connsiteX29" fmla="*/ 9526 w 10000"/>
              <a:gd name="connsiteY29" fmla="*/ 840 h 10000"/>
              <a:gd name="connsiteX30" fmla="*/ 9632 w 10000"/>
              <a:gd name="connsiteY30" fmla="*/ 734 h 10000"/>
              <a:gd name="connsiteX31" fmla="*/ 10000 w 10000"/>
              <a:gd name="connsiteY31" fmla="*/ 1426 h 10000"/>
              <a:gd name="connsiteX32" fmla="*/ 8083 w 10000"/>
              <a:gd name="connsiteY32" fmla="*/ 3164 h 10000"/>
              <a:gd name="connsiteX33" fmla="*/ 7082 w 10000"/>
              <a:gd name="connsiteY33" fmla="*/ 4138 h 10000"/>
              <a:gd name="connsiteX34" fmla="*/ 7082 w 10000"/>
              <a:gd name="connsiteY34" fmla="*/ 4138 h 10000"/>
              <a:gd name="connsiteX35" fmla="*/ 9147 w 10000"/>
              <a:gd name="connsiteY35" fmla="*/ 3702 h 10000"/>
              <a:gd name="connsiteX36" fmla="*/ 9105 w 10000"/>
              <a:gd name="connsiteY36" fmla="*/ 4224 h 10000"/>
              <a:gd name="connsiteX37" fmla="*/ 7503 w 10000"/>
              <a:gd name="connsiteY37" fmla="*/ 4760 h 10000"/>
              <a:gd name="connsiteX38" fmla="*/ 6391 w 10000"/>
              <a:gd name="connsiteY38" fmla="*/ 6272 h 10000"/>
              <a:gd name="connsiteX39" fmla="*/ 6391 w 10000"/>
              <a:gd name="connsiteY39" fmla="*/ 6947 h 10000"/>
              <a:gd name="connsiteX40" fmla="*/ 7571 w 10000"/>
              <a:gd name="connsiteY40" fmla="*/ 9308 h 10000"/>
              <a:gd name="connsiteX41" fmla="*/ 8493 w 10000"/>
              <a:gd name="connsiteY41" fmla="*/ 10000 h 10000"/>
              <a:gd name="connsiteX42" fmla="*/ 1676 w 10000"/>
              <a:gd name="connsiteY42" fmla="*/ 10000 h 10000"/>
              <a:gd name="connsiteX0" fmla="*/ 1676 w 10000"/>
              <a:gd name="connsiteY0" fmla="*/ 10000 h 10000"/>
              <a:gd name="connsiteX1" fmla="*/ 2735 w 10000"/>
              <a:gd name="connsiteY1" fmla="*/ 9276 h 10000"/>
              <a:gd name="connsiteX2" fmla="*/ 3815 w 10000"/>
              <a:gd name="connsiteY2" fmla="*/ 7319 h 10000"/>
              <a:gd name="connsiteX3" fmla="*/ 3841 w 10000"/>
              <a:gd name="connsiteY3" fmla="*/ 6611 h 10000"/>
              <a:gd name="connsiteX4" fmla="*/ 2550 w 10000"/>
              <a:gd name="connsiteY4" fmla="*/ 3808 h 10000"/>
              <a:gd name="connsiteX5" fmla="*/ 0 w 10000"/>
              <a:gd name="connsiteY5" fmla="*/ 2830 h 10000"/>
              <a:gd name="connsiteX6" fmla="*/ 137 w 10000"/>
              <a:gd name="connsiteY6" fmla="*/ 2143 h 10000"/>
              <a:gd name="connsiteX7" fmla="*/ 2592 w 10000"/>
              <a:gd name="connsiteY7" fmla="*/ 3085 h 10000"/>
              <a:gd name="connsiteX8" fmla="*/ 3572 w 10000"/>
              <a:gd name="connsiteY8" fmla="*/ 3303 h 10000"/>
              <a:gd name="connsiteX9" fmla="*/ 3572 w 10000"/>
              <a:gd name="connsiteY9" fmla="*/ 3303 h 10000"/>
              <a:gd name="connsiteX10" fmla="*/ 4221 w 10000"/>
              <a:gd name="connsiteY10" fmla="*/ 3532 h 10000"/>
              <a:gd name="connsiteX11" fmla="*/ 4221 w 10000"/>
              <a:gd name="connsiteY11" fmla="*/ 3532 h 10000"/>
              <a:gd name="connsiteX12" fmla="*/ 4510 w 10000"/>
              <a:gd name="connsiteY12" fmla="*/ 3164 h 10000"/>
              <a:gd name="connsiteX13" fmla="*/ 4710 w 10000"/>
              <a:gd name="connsiteY13" fmla="*/ 564 h 10000"/>
              <a:gd name="connsiteX14" fmla="*/ 5353 w 10000"/>
              <a:gd name="connsiteY14" fmla="*/ 542 h 10000"/>
              <a:gd name="connsiteX15" fmla="*/ 5390 w 10000"/>
              <a:gd name="connsiteY15" fmla="*/ 1399 h 10000"/>
              <a:gd name="connsiteX16" fmla="*/ 5680 w 10000"/>
              <a:gd name="connsiteY16" fmla="*/ 1590 h 10000"/>
              <a:gd name="connsiteX17" fmla="*/ 5759 w 10000"/>
              <a:gd name="connsiteY17" fmla="*/ 1521 h 10000"/>
              <a:gd name="connsiteX18" fmla="*/ 7240 w 10000"/>
              <a:gd name="connsiteY18" fmla="*/ 0 h 10000"/>
              <a:gd name="connsiteX19" fmla="*/ 7809 w 10000"/>
              <a:gd name="connsiteY19" fmla="*/ 287 h 10000"/>
              <a:gd name="connsiteX20" fmla="*/ 6007 w 10000"/>
              <a:gd name="connsiteY20" fmla="*/ 2165 h 10000"/>
              <a:gd name="connsiteX21" fmla="*/ 5674 w 10000"/>
              <a:gd name="connsiteY21" fmla="*/ 2862 h 10000"/>
              <a:gd name="connsiteX22" fmla="*/ 5674 w 10000"/>
              <a:gd name="connsiteY22" fmla="*/ 2862 h 10000"/>
              <a:gd name="connsiteX23" fmla="*/ 5674 w 10000"/>
              <a:gd name="connsiteY23" fmla="*/ 3133 h 10000"/>
              <a:gd name="connsiteX24" fmla="*/ 5674 w 10000"/>
              <a:gd name="connsiteY24" fmla="*/ 3234 h 10000"/>
              <a:gd name="connsiteX25" fmla="*/ 5996 w 10000"/>
              <a:gd name="connsiteY25" fmla="*/ 3692 h 10000"/>
              <a:gd name="connsiteX26" fmla="*/ 6186 w 10000"/>
              <a:gd name="connsiteY26" fmla="*/ 3627 h 10000"/>
              <a:gd name="connsiteX27" fmla="*/ 6186 w 10000"/>
              <a:gd name="connsiteY27" fmla="*/ 3627 h 10000"/>
              <a:gd name="connsiteX28" fmla="*/ 9526 w 10000"/>
              <a:gd name="connsiteY28" fmla="*/ 840 h 10000"/>
              <a:gd name="connsiteX29" fmla="*/ 9632 w 10000"/>
              <a:gd name="connsiteY29" fmla="*/ 734 h 10000"/>
              <a:gd name="connsiteX30" fmla="*/ 10000 w 10000"/>
              <a:gd name="connsiteY30" fmla="*/ 1426 h 10000"/>
              <a:gd name="connsiteX31" fmla="*/ 8083 w 10000"/>
              <a:gd name="connsiteY31" fmla="*/ 3164 h 10000"/>
              <a:gd name="connsiteX32" fmla="*/ 7082 w 10000"/>
              <a:gd name="connsiteY32" fmla="*/ 4138 h 10000"/>
              <a:gd name="connsiteX33" fmla="*/ 7082 w 10000"/>
              <a:gd name="connsiteY33" fmla="*/ 4138 h 10000"/>
              <a:gd name="connsiteX34" fmla="*/ 9147 w 10000"/>
              <a:gd name="connsiteY34" fmla="*/ 3702 h 10000"/>
              <a:gd name="connsiteX35" fmla="*/ 9105 w 10000"/>
              <a:gd name="connsiteY35" fmla="*/ 4224 h 10000"/>
              <a:gd name="connsiteX36" fmla="*/ 7503 w 10000"/>
              <a:gd name="connsiteY36" fmla="*/ 4760 h 10000"/>
              <a:gd name="connsiteX37" fmla="*/ 6391 w 10000"/>
              <a:gd name="connsiteY37" fmla="*/ 6272 h 10000"/>
              <a:gd name="connsiteX38" fmla="*/ 6391 w 10000"/>
              <a:gd name="connsiteY38" fmla="*/ 6947 h 10000"/>
              <a:gd name="connsiteX39" fmla="*/ 7571 w 10000"/>
              <a:gd name="connsiteY39" fmla="*/ 9308 h 10000"/>
              <a:gd name="connsiteX40" fmla="*/ 8493 w 10000"/>
              <a:gd name="connsiteY40" fmla="*/ 10000 h 10000"/>
              <a:gd name="connsiteX41" fmla="*/ 1676 w 10000"/>
              <a:gd name="connsiteY41" fmla="*/ 10000 h 10000"/>
              <a:gd name="connsiteX0" fmla="*/ 1676 w 10000"/>
              <a:gd name="connsiteY0" fmla="*/ 9713 h 9713"/>
              <a:gd name="connsiteX1" fmla="*/ 2735 w 10000"/>
              <a:gd name="connsiteY1" fmla="*/ 8989 h 9713"/>
              <a:gd name="connsiteX2" fmla="*/ 3815 w 10000"/>
              <a:gd name="connsiteY2" fmla="*/ 7032 h 9713"/>
              <a:gd name="connsiteX3" fmla="*/ 3841 w 10000"/>
              <a:gd name="connsiteY3" fmla="*/ 6324 h 9713"/>
              <a:gd name="connsiteX4" fmla="*/ 2550 w 10000"/>
              <a:gd name="connsiteY4" fmla="*/ 3521 h 9713"/>
              <a:gd name="connsiteX5" fmla="*/ 0 w 10000"/>
              <a:gd name="connsiteY5" fmla="*/ 2543 h 9713"/>
              <a:gd name="connsiteX6" fmla="*/ 137 w 10000"/>
              <a:gd name="connsiteY6" fmla="*/ 1856 h 9713"/>
              <a:gd name="connsiteX7" fmla="*/ 2592 w 10000"/>
              <a:gd name="connsiteY7" fmla="*/ 2798 h 9713"/>
              <a:gd name="connsiteX8" fmla="*/ 3572 w 10000"/>
              <a:gd name="connsiteY8" fmla="*/ 3016 h 9713"/>
              <a:gd name="connsiteX9" fmla="*/ 3572 w 10000"/>
              <a:gd name="connsiteY9" fmla="*/ 3016 h 9713"/>
              <a:gd name="connsiteX10" fmla="*/ 4221 w 10000"/>
              <a:gd name="connsiteY10" fmla="*/ 3245 h 9713"/>
              <a:gd name="connsiteX11" fmla="*/ 4221 w 10000"/>
              <a:gd name="connsiteY11" fmla="*/ 3245 h 9713"/>
              <a:gd name="connsiteX12" fmla="*/ 4510 w 10000"/>
              <a:gd name="connsiteY12" fmla="*/ 2877 h 9713"/>
              <a:gd name="connsiteX13" fmla="*/ 4710 w 10000"/>
              <a:gd name="connsiteY13" fmla="*/ 277 h 9713"/>
              <a:gd name="connsiteX14" fmla="*/ 5353 w 10000"/>
              <a:gd name="connsiteY14" fmla="*/ 255 h 9713"/>
              <a:gd name="connsiteX15" fmla="*/ 5390 w 10000"/>
              <a:gd name="connsiteY15" fmla="*/ 1112 h 9713"/>
              <a:gd name="connsiteX16" fmla="*/ 5680 w 10000"/>
              <a:gd name="connsiteY16" fmla="*/ 1303 h 9713"/>
              <a:gd name="connsiteX17" fmla="*/ 5759 w 10000"/>
              <a:gd name="connsiteY17" fmla="*/ 1234 h 9713"/>
              <a:gd name="connsiteX18" fmla="*/ 7809 w 10000"/>
              <a:gd name="connsiteY18" fmla="*/ 0 h 9713"/>
              <a:gd name="connsiteX19" fmla="*/ 6007 w 10000"/>
              <a:gd name="connsiteY19" fmla="*/ 1878 h 9713"/>
              <a:gd name="connsiteX20" fmla="*/ 5674 w 10000"/>
              <a:gd name="connsiteY20" fmla="*/ 2575 h 9713"/>
              <a:gd name="connsiteX21" fmla="*/ 5674 w 10000"/>
              <a:gd name="connsiteY21" fmla="*/ 2575 h 9713"/>
              <a:gd name="connsiteX22" fmla="*/ 5674 w 10000"/>
              <a:gd name="connsiteY22" fmla="*/ 2846 h 9713"/>
              <a:gd name="connsiteX23" fmla="*/ 5674 w 10000"/>
              <a:gd name="connsiteY23" fmla="*/ 2947 h 9713"/>
              <a:gd name="connsiteX24" fmla="*/ 5996 w 10000"/>
              <a:gd name="connsiteY24" fmla="*/ 3405 h 9713"/>
              <a:gd name="connsiteX25" fmla="*/ 6186 w 10000"/>
              <a:gd name="connsiteY25" fmla="*/ 3340 h 9713"/>
              <a:gd name="connsiteX26" fmla="*/ 6186 w 10000"/>
              <a:gd name="connsiteY26" fmla="*/ 3340 h 9713"/>
              <a:gd name="connsiteX27" fmla="*/ 9526 w 10000"/>
              <a:gd name="connsiteY27" fmla="*/ 553 h 9713"/>
              <a:gd name="connsiteX28" fmla="*/ 9632 w 10000"/>
              <a:gd name="connsiteY28" fmla="*/ 447 h 9713"/>
              <a:gd name="connsiteX29" fmla="*/ 10000 w 10000"/>
              <a:gd name="connsiteY29" fmla="*/ 1139 h 9713"/>
              <a:gd name="connsiteX30" fmla="*/ 8083 w 10000"/>
              <a:gd name="connsiteY30" fmla="*/ 2877 h 9713"/>
              <a:gd name="connsiteX31" fmla="*/ 7082 w 10000"/>
              <a:gd name="connsiteY31" fmla="*/ 3851 h 9713"/>
              <a:gd name="connsiteX32" fmla="*/ 7082 w 10000"/>
              <a:gd name="connsiteY32" fmla="*/ 3851 h 9713"/>
              <a:gd name="connsiteX33" fmla="*/ 9147 w 10000"/>
              <a:gd name="connsiteY33" fmla="*/ 3415 h 9713"/>
              <a:gd name="connsiteX34" fmla="*/ 9105 w 10000"/>
              <a:gd name="connsiteY34" fmla="*/ 3937 h 9713"/>
              <a:gd name="connsiteX35" fmla="*/ 7503 w 10000"/>
              <a:gd name="connsiteY35" fmla="*/ 4473 h 9713"/>
              <a:gd name="connsiteX36" fmla="*/ 6391 w 10000"/>
              <a:gd name="connsiteY36" fmla="*/ 5985 h 9713"/>
              <a:gd name="connsiteX37" fmla="*/ 6391 w 10000"/>
              <a:gd name="connsiteY37" fmla="*/ 6660 h 9713"/>
              <a:gd name="connsiteX38" fmla="*/ 7571 w 10000"/>
              <a:gd name="connsiteY38" fmla="*/ 9021 h 9713"/>
              <a:gd name="connsiteX39" fmla="*/ 8493 w 10000"/>
              <a:gd name="connsiteY39" fmla="*/ 9713 h 9713"/>
              <a:gd name="connsiteX40" fmla="*/ 1676 w 10000"/>
              <a:gd name="connsiteY40" fmla="*/ 9713 h 9713"/>
              <a:gd name="connsiteX0" fmla="*/ 1676 w 10000"/>
              <a:gd name="connsiteY0" fmla="*/ 9737 h 9737"/>
              <a:gd name="connsiteX1" fmla="*/ 2735 w 10000"/>
              <a:gd name="connsiteY1" fmla="*/ 8992 h 9737"/>
              <a:gd name="connsiteX2" fmla="*/ 3815 w 10000"/>
              <a:gd name="connsiteY2" fmla="*/ 6977 h 9737"/>
              <a:gd name="connsiteX3" fmla="*/ 3841 w 10000"/>
              <a:gd name="connsiteY3" fmla="*/ 6248 h 9737"/>
              <a:gd name="connsiteX4" fmla="*/ 2550 w 10000"/>
              <a:gd name="connsiteY4" fmla="*/ 3362 h 9737"/>
              <a:gd name="connsiteX5" fmla="*/ 0 w 10000"/>
              <a:gd name="connsiteY5" fmla="*/ 2355 h 9737"/>
              <a:gd name="connsiteX6" fmla="*/ 137 w 10000"/>
              <a:gd name="connsiteY6" fmla="*/ 1648 h 9737"/>
              <a:gd name="connsiteX7" fmla="*/ 2592 w 10000"/>
              <a:gd name="connsiteY7" fmla="*/ 2618 h 9737"/>
              <a:gd name="connsiteX8" fmla="*/ 3572 w 10000"/>
              <a:gd name="connsiteY8" fmla="*/ 2842 h 9737"/>
              <a:gd name="connsiteX9" fmla="*/ 3572 w 10000"/>
              <a:gd name="connsiteY9" fmla="*/ 2842 h 9737"/>
              <a:gd name="connsiteX10" fmla="*/ 4221 w 10000"/>
              <a:gd name="connsiteY10" fmla="*/ 3078 h 9737"/>
              <a:gd name="connsiteX11" fmla="*/ 4221 w 10000"/>
              <a:gd name="connsiteY11" fmla="*/ 3078 h 9737"/>
              <a:gd name="connsiteX12" fmla="*/ 4510 w 10000"/>
              <a:gd name="connsiteY12" fmla="*/ 2699 h 9737"/>
              <a:gd name="connsiteX13" fmla="*/ 4710 w 10000"/>
              <a:gd name="connsiteY13" fmla="*/ 22 h 9737"/>
              <a:gd name="connsiteX14" fmla="*/ 5353 w 10000"/>
              <a:gd name="connsiteY14" fmla="*/ 0 h 9737"/>
              <a:gd name="connsiteX15" fmla="*/ 5390 w 10000"/>
              <a:gd name="connsiteY15" fmla="*/ 882 h 9737"/>
              <a:gd name="connsiteX16" fmla="*/ 5680 w 10000"/>
              <a:gd name="connsiteY16" fmla="*/ 1079 h 9737"/>
              <a:gd name="connsiteX17" fmla="*/ 5759 w 10000"/>
              <a:gd name="connsiteY17" fmla="*/ 1007 h 9737"/>
              <a:gd name="connsiteX18" fmla="*/ 6007 w 10000"/>
              <a:gd name="connsiteY18" fmla="*/ 1670 h 9737"/>
              <a:gd name="connsiteX19" fmla="*/ 5674 w 10000"/>
              <a:gd name="connsiteY19" fmla="*/ 2388 h 9737"/>
              <a:gd name="connsiteX20" fmla="*/ 5674 w 10000"/>
              <a:gd name="connsiteY20" fmla="*/ 2388 h 9737"/>
              <a:gd name="connsiteX21" fmla="*/ 5674 w 10000"/>
              <a:gd name="connsiteY21" fmla="*/ 2667 h 9737"/>
              <a:gd name="connsiteX22" fmla="*/ 5674 w 10000"/>
              <a:gd name="connsiteY22" fmla="*/ 2771 h 9737"/>
              <a:gd name="connsiteX23" fmla="*/ 5996 w 10000"/>
              <a:gd name="connsiteY23" fmla="*/ 3243 h 9737"/>
              <a:gd name="connsiteX24" fmla="*/ 6186 w 10000"/>
              <a:gd name="connsiteY24" fmla="*/ 3176 h 9737"/>
              <a:gd name="connsiteX25" fmla="*/ 6186 w 10000"/>
              <a:gd name="connsiteY25" fmla="*/ 3176 h 9737"/>
              <a:gd name="connsiteX26" fmla="*/ 9526 w 10000"/>
              <a:gd name="connsiteY26" fmla="*/ 306 h 9737"/>
              <a:gd name="connsiteX27" fmla="*/ 9632 w 10000"/>
              <a:gd name="connsiteY27" fmla="*/ 197 h 9737"/>
              <a:gd name="connsiteX28" fmla="*/ 10000 w 10000"/>
              <a:gd name="connsiteY28" fmla="*/ 910 h 9737"/>
              <a:gd name="connsiteX29" fmla="*/ 8083 w 10000"/>
              <a:gd name="connsiteY29" fmla="*/ 2699 h 9737"/>
              <a:gd name="connsiteX30" fmla="*/ 7082 w 10000"/>
              <a:gd name="connsiteY30" fmla="*/ 3702 h 9737"/>
              <a:gd name="connsiteX31" fmla="*/ 7082 w 10000"/>
              <a:gd name="connsiteY31" fmla="*/ 3702 h 9737"/>
              <a:gd name="connsiteX32" fmla="*/ 9147 w 10000"/>
              <a:gd name="connsiteY32" fmla="*/ 3253 h 9737"/>
              <a:gd name="connsiteX33" fmla="*/ 9105 w 10000"/>
              <a:gd name="connsiteY33" fmla="*/ 3790 h 9737"/>
              <a:gd name="connsiteX34" fmla="*/ 7503 w 10000"/>
              <a:gd name="connsiteY34" fmla="*/ 4342 h 9737"/>
              <a:gd name="connsiteX35" fmla="*/ 6391 w 10000"/>
              <a:gd name="connsiteY35" fmla="*/ 5899 h 9737"/>
              <a:gd name="connsiteX36" fmla="*/ 6391 w 10000"/>
              <a:gd name="connsiteY36" fmla="*/ 6594 h 9737"/>
              <a:gd name="connsiteX37" fmla="*/ 7571 w 10000"/>
              <a:gd name="connsiteY37" fmla="*/ 9025 h 9737"/>
              <a:gd name="connsiteX38" fmla="*/ 8493 w 10000"/>
              <a:gd name="connsiteY38" fmla="*/ 9737 h 9737"/>
              <a:gd name="connsiteX39" fmla="*/ 1676 w 10000"/>
              <a:gd name="connsiteY39" fmla="*/ 9737 h 9737"/>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80 w 10000"/>
              <a:gd name="connsiteY16" fmla="*/ 1108 h 10000"/>
              <a:gd name="connsiteX17" fmla="*/ 5759 w 10000"/>
              <a:gd name="connsiteY17" fmla="*/ 1034 h 10000"/>
              <a:gd name="connsiteX18" fmla="*/ 5674 w 10000"/>
              <a:gd name="connsiteY18" fmla="*/ 2453 h 10000"/>
              <a:gd name="connsiteX19" fmla="*/ 5674 w 10000"/>
              <a:gd name="connsiteY19" fmla="*/ 2453 h 10000"/>
              <a:gd name="connsiteX20" fmla="*/ 5674 w 10000"/>
              <a:gd name="connsiteY20" fmla="*/ 2739 h 10000"/>
              <a:gd name="connsiteX21" fmla="*/ 5674 w 10000"/>
              <a:gd name="connsiteY21" fmla="*/ 2846 h 10000"/>
              <a:gd name="connsiteX22" fmla="*/ 5996 w 10000"/>
              <a:gd name="connsiteY22" fmla="*/ 3331 h 10000"/>
              <a:gd name="connsiteX23" fmla="*/ 6186 w 10000"/>
              <a:gd name="connsiteY23" fmla="*/ 3262 h 10000"/>
              <a:gd name="connsiteX24" fmla="*/ 6186 w 10000"/>
              <a:gd name="connsiteY24" fmla="*/ 3262 h 10000"/>
              <a:gd name="connsiteX25" fmla="*/ 9526 w 10000"/>
              <a:gd name="connsiteY25" fmla="*/ 314 h 10000"/>
              <a:gd name="connsiteX26" fmla="*/ 9632 w 10000"/>
              <a:gd name="connsiteY26" fmla="*/ 202 h 10000"/>
              <a:gd name="connsiteX27" fmla="*/ 10000 w 10000"/>
              <a:gd name="connsiteY27" fmla="*/ 935 h 10000"/>
              <a:gd name="connsiteX28" fmla="*/ 8083 w 10000"/>
              <a:gd name="connsiteY28" fmla="*/ 2772 h 10000"/>
              <a:gd name="connsiteX29" fmla="*/ 7082 w 10000"/>
              <a:gd name="connsiteY29" fmla="*/ 3802 h 10000"/>
              <a:gd name="connsiteX30" fmla="*/ 7082 w 10000"/>
              <a:gd name="connsiteY30" fmla="*/ 3802 h 10000"/>
              <a:gd name="connsiteX31" fmla="*/ 9147 w 10000"/>
              <a:gd name="connsiteY31" fmla="*/ 3341 h 10000"/>
              <a:gd name="connsiteX32" fmla="*/ 9105 w 10000"/>
              <a:gd name="connsiteY32" fmla="*/ 3892 h 10000"/>
              <a:gd name="connsiteX33" fmla="*/ 7503 w 10000"/>
              <a:gd name="connsiteY33" fmla="*/ 4459 h 10000"/>
              <a:gd name="connsiteX34" fmla="*/ 6391 w 10000"/>
              <a:gd name="connsiteY34" fmla="*/ 6058 h 10000"/>
              <a:gd name="connsiteX35" fmla="*/ 6391 w 10000"/>
              <a:gd name="connsiteY35" fmla="*/ 6772 h 10000"/>
              <a:gd name="connsiteX36" fmla="*/ 7571 w 10000"/>
              <a:gd name="connsiteY36" fmla="*/ 9269 h 10000"/>
              <a:gd name="connsiteX37" fmla="*/ 8493 w 10000"/>
              <a:gd name="connsiteY37" fmla="*/ 10000 h 10000"/>
              <a:gd name="connsiteX38" fmla="*/ 1676 w 10000"/>
              <a:gd name="connsiteY38" fmla="*/ 10000 h 10000"/>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80 w 10000"/>
              <a:gd name="connsiteY16" fmla="*/ 1108 h 10000"/>
              <a:gd name="connsiteX17" fmla="*/ 5674 w 10000"/>
              <a:gd name="connsiteY17" fmla="*/ 2453 h 10000"/>
              <a:gd name="connsiteX18" fmla="*/ 5674 w 10000"/>
              <a:gd name="connsiteY18" fmla="*/ 2453 h 10000"/>
              <a:gd name="connsiteX19" fmla="*/ 5674 w 10000"/>
              <a:gd name="connsiteY19" fmla="*/ 2739 h 10000"/>
              <a:gd name="connsiteX20" fmla="*/ 5674 w 10000"/>
              <a:gd name="connsiteY20" fmla="*/ 2846 h 10000"/>
              <a:gd name="connsiteX21" fmla="*/ 5996 w 10000"/>
              <a:gd name="connsiteY21" fmla="*/ 3331 h 10000"/>
              <a:gd name="connsiteX22" fmla="*/ 6186 w 10000"/>
              <a:gd name="connsiteY22" fmla="*/ 3262 h 10000"/>
              <a:gd name="connsiteX23" fmla="*/ 6186 w 10000"/>
              <a:gd name="connsiteY23" fmla="*/ 3262 h 10000"/>
              <a:gd name="connsiteX24" fmla="*/ 9526 w 10000"/>
              <a:gd name="connsiteY24" fmla="*/ 314 h 10000"/>
              <a:gd name="connsiteX25" fmla="*/ 9632 w 10000"/>
              <a:gd name="connsiteY25" fmla="*/ 202 h 10000"/>
              <a:gd name="connsiteX26" fmla="*/ 10000 w 10000"/>
              <a:gd name="connsiteY26" fmla="*/ 935 h 10000"/>
              <a:gd name="connsiteX27" fmla="*/ 8083 w 10000"/>
              <a:gd name="connsiteY27" fmla="*/ 2772 h 10000"/>
              <a:gd name="connsiteX28" fmla="*/ 7082 w 10000"/>
              <a:gd name="connsiteY28" fmla="*/ 3802 h 10000"/>
              <a:gd name="connsiteX29" fmla="*/ 7082 w 10000"/>
              <a:gd name="connsiteY29" fmla="*/ 3802 h 10000"/>
              <a:gd name="connsiteX30" fmla="*/ 9147 w 10000"/>
              <a:gd name="connsiteY30" fmla="*/ 3341 h 10000"/>
              <a:gd name="connsiteX31" fmla="*/ 9105 w 10000"/>
              <a:gd name="connsiteY31" fmla="*/ 3892 h 10000"/>
              <a:gd name="connsiteX32" fmla="*/ 7503 w 10000"/>
              <a:gd name="connsiteY32" fmla="*/ 4459 h 10000"/>
              <a:gd name="connsiteX33" fmla="*/ 6391 w 10000"/>
              <a:gd name="connsiteY33" fmla="*/ 6058 h 10000"/>
              <a:gd name="connsiteX34" fmla="*/ 6391 w 10000"/>
              <a:gd name="connsiteY34" fmla="*/ 6772 h 10000"/>
              <a:gd name="connsiteX35" fmla="*/ 7571 w 10000"/>
              <a:gd name="connsiteY35" fmla="*/ 9269 h 10000"/>
              <a:gd name="connsiteX36" fmla="*/ 8493 w 10000"/>
              <a:gd name="connsiteY36" fmla="*/ 10000 h 10000"/>
              <a:gd name="connsiteX37" fmla="*/ 1676 w 10000"/>
              <a:gd name="connsiteY37" fmla="*/ 10000 h 10000"/>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74 w 10000"/>
              <a:gd name="connsiteY16" fmla="*/ 2453 h 10000"/>
              <a:gd name="connsiteX17" fmla="*/ 5674 w 10000"/>
              <a:gd name="connsiteY17" fmla="*/ 2453 h 10000"/>
              <a:gd name="connsiteX18" fmla="*/ 5674 w 10000"/>
              <a:gd name="connsiteY18" fmla="*/ 2739 h 10000"/>
              <a:gd name="connsiteX19" fmla="*/ 5674 w 10000"/>
              <a:gd name="connsiteY19" fmla="*/ 2846 h 10000"/>
              <a:gd name="connsiteX20" fmla="*/ 5996 w 10000"/>
              <a:gd name="connsiteY20" fmla="*/ 3331 h 10000"/>
              <a:gd name="connsiteX21" fmla="*/ 6186 w 10000"/>
              <a:gd name="connsiteY21" fmla="*/ 3262 h 10000"/>
              <a:gd name="connsiteX22" fmla="*/ 6186 w 10000"/>
              <a:gd name="connsiteY22" fmla="*/ 3262 h 10000"/>
              <a:gd name="connsiteX23" fmla="*/ 9526 w 10000"/>
              <a:gd name="connsiteY23" fmla="*/ 314 h 10000"/>
              <a:gd name="connsiteX24" fmla="*/ 9632 w 10000"/>
              <a:gd name="connsiteY24" fmla="*/ 202 h 10000"/>
              <a:gd name="connsiteX25" fmla="*/ 10000 w 10000"/>
              <a:gd name="connsiteY25" fmla="*/ 935 h 10000"/>
              <a:gd name="connsiteX26" fmla="*/ 8083 w 10000"/>
              <a:gd name="connsiteY26" fmla="*/ 2772 h 10000"/>
              <a:gd name="connsiteX27" fmla="*/ 7082 w 10000"/>
              <a:gd name="connsiteY27" fmla="*/ 3802 h 10000"/>
              <a:gd name="connsiteX28" fmla="*/ 7082 w 10000"/>
              <a:gd name="connsiteY28" fmla="*/ 3802 h 10000"/>
              <a:gd name="connsiteX29" fmla="*/ 9147 w 10000"/>
              <a:gd name="connsiteY29" fmla="*/ 3341 h 10000"/>
              <a:gd name="connsiteX30" fmla="*/ 9105 w 10000"/>
              <a:gd name="connsiteY30" fmla="*/ 3892 h 10000"/>
              <a:gd name="connsiteX31" fmla="*/ 7503 w 10000"/>
              <a:gd name="connsiteY31" fmla="*/ 4459 h 10000"/>
              <a:gd name="connsiteX32" fmla="*/ 6391 w 10000"/>
              <a:gd name="connsiteY32" fmla="*/ 6058 h 10000"/>
              <a:gd name="connsiteX33" fmla="*/ 6391 w 10000"/>
              <a:gd name="connsiteY33" fmla="*/ 6772 h 10000"/>
              <a:gd name="connsiteX34" fmla="*/ 7571 w 10000"/>
              <a:gd name="connsiteY34" fmla="*/ 9269 h 10000"/>
              <a:gd name="connsiteX35" fmla="*/ 8493 w 10000"/>
              <a:gd name="connsiteY35" fmla="*/ 10000 h 10000"/>
              <a:gd name="connsiteX36" fmla="*/ 1676 w 10000"/>
              <a:gd name="connsiteY36" fmla="*/ 10000 h 10000"/>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74 w 10000"/>
              <a:gd name="connsiteY16" fmla="*/ 2453 h 10000"/>
              <a:gd name="connsiteX17" fmla="*/ 5418 w 10000"/>
              <a:gd name="connsiteY17" fmla="*/ 2453 h 10000"/>
              <a:gd name="connsiteX18" fmla="*/ 5674 w 10000"/>
              <a:gd name="connsiteY18" fmla="*/ 2739 h 10000"/>
              <a:gd name="connsiteX19" fmla="*/ 5674 w 10000"/>
              <a:gd name="connsiteY19" fmla="*/ 2846 h 10000"/>
              <a:gd name="connsiteX20" fmla="*/ 5996 w 10000"/>
              <a:gd name="connsiteY20" fmla="*/ 3331 h 10000"/>
              <a:gd name="connsiteX21" fmla="*/ 6186 w 10000"/>
              <a:gd name="connsiteY21" fmla="*/ 3262 h 10000"/>
              <a:gd name="connsiteX22" fmla="*/ 6186 w 10000"/>
              <a:gd name="connsiteY22" fmla="*/ 3262 h 10000"/>
              <a:gd name="connsiteX23" fmla="*/ 9526 w 10000"/>
              <a:gd name="connsiteY23" fmla="*/ 314 h 10000"/>
              <a:gd name="connsiteX24" fmla="*/ 9632 w 10000"/>
              <a:gd name="connsiteY24" fmla="*/ 202 h 10000"/>
              <a:gd name="connsiteX25" fmla="*/ 10000 w 10000"/>
              <a:gd name="connsiteY25" fmla="*/ 935 h 10000"/>
              <a:gd name="connsiteX26" fmla="*/ 8083 w 10000"/>
              <a:gd name="connsiteY26" fmla="*/ 2772 h 10000"/>
              <a:gd name="connsiteX27" fmla="*/ 7082 w 10000"/>
              <a:gd name="connsiteY27" fmla="*/ 3802 h 10000"/>
              <a:gd name="connsiteX28" fmla="*/ 7082 w 10000"/>
              <a:gd name="connsiteY28" fmla="*/ 3802 h 10000"/>
              <a:gd name="connsiteX29" fmla="*/ 9147 w 10000"/>
              <a:gd name="connsiteY29" fmla="*/ 3341 h 10000"/>
              <a:gd name="connsiteX30" fmla="*/ 9105 w 10000"/>
              <a:gd name="connsiteY30" fmla="*/ 3892 h 10000"/>
              <a:gd name="connsiteX31" fmla="*/ 7503 w 10000"/>
              <a:gd name="connsiteY31" fmla="*/ 4459 h 10000"/>
              <a:gd name="connsiteX32" fmla="*/ 6391 w 10000"/>
              <a:gd name="connsiteY32" fmla="*/ 6058 h 10000"/>
              <a:gd name="connsiteX33" fmla="*/ 6391 w 10000"/>
              <a:gd name="connsiteY33" fmla="*/ 6772 h 10000"/>
              <a:gd name="connsiteX34" fmla="*/ 7571 w 10000"/>
              <a:gd name="connsiteY34" fmla="*/ 9269 h 10000"/>
              <a:gd name="connsiteX35" fmla="*/ 8493 w 10000"/>
              <a:gd name="connsiteY35" fmla="*/ 10000 h 10000"/>
              <a:gd name="connsiteX36" fmla="*/ 1676 w 10000"/>
              <a:gd name="connsiteY36" fmla="*/ 10000 h 10000"/>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74 w 10000"/>
              <a:gd name="connsiteY16" fmla="*/ 2453 h 10000"/>
              <a:gd name="connsiteX17" fmla="*/ 5316 w 10000"/>
              <a:gd name="connsiteY17" fmla="*/ 2398 h 10000"/>
              <a:gd name="connsiteX18" fmla="*/ 5674 w 10000"/>
              <a:gd name="connsiteY18" fmla="*/ 2739 h 10000"/>
              <a:gd name="connsiteX19" fmla="*/ 5674 w 10000"/>
              <a:gd name="connsiteY19" fmla="*/ 2846 h 10000"/>
              <a:gd name="connsiteX20" fmla="*/ 5996 w 10000"/>
              <a:gd name="connsiteY20" fmla="*/ 3331 h 10000"/>
              <a:gd name="connsiteX21" fmla="*/ 6186 w 10000"/>
              <a:gd name="connsiteY21" fmla="*/ 3262 h 10000"/>
              <a:gd name="connsiteX22" fmla="*/ 6186 w 10000"/>
              <a:gd name="connsiteY22" fmla="*/ 3262 h 10000"/>
              <a:gd name="connsiteX23" fmla="*/ 9526 w 10000"/>
              <a:gd name="connsiteY23" fmla="*/ 314 h 10000"/>
              <a:gd name="connsiteX24" fmla="*/ 9632 w 10000"/>
              <a:gd name="connsiteY24" fmla="*/ 202 h 10000"/>
              <a:gd name="connsiteX25" fmla="*/ 10000 w 10000"/>
              <a:gd name="connsiteY25" fmla="*/ 935 h 10000"/>
              <a:gd name="connsiteX26" fmla="*/ 8083 w 10000"/>
              <a:gd name="connsiteY26" fmla="*/ 2772 h 10000"/>
              <a:gd name="connsiteX27" fmla="*/ 7082 w 10000"/>
              <a:gd name="connsiteY27" fmla="*/ 3802 h 10000"/>
              <a:gd name="connsiteX28" fmla="*/ 7082 w 10000"/>
              <a:gd name="connsiteY28" fmla="*/ 3802 h 10000"/>
              <a:gd name="connsiteX29" fmla="*/ 9147 w 10000"/>
              <a:gd name="connsiteY29" fmla="*/ 3341 h 10000"/>
              <a:gd name="connsiteX30" fmla="*/ 9105 w 10000"/>
              <a:gd name="connsiteY30" fmla="*/ 3892 h 10000"/>
              <a:gd name="connsiteX31" fmla="*/ 7503 w 10000"/>
              <a:gd name="connsiteY31" fmla="*/ 4459 h 10000"/>
              <a:gd name="connsiteX32" fmla="*/ 6391 w 10000"/>
              <a:gd name="connsiteY32" fmla="*/ 6058 h 10000"/>
              <a:gd name="connsiteX33" fmla="*/ 6391 w 10000"/>
              <a:gd name="connsiteY33" fmla="*/ 6772 h 10000"/>
              <a:gd name="connsiteX34" fmla="*/ 7571 w 10000"/>
              <a:gd name="connsiteY34" fmla="*/ 9269 h 10000"/>
              <a:gd name="connsiteX35" fmla="*/ 8493 w 10000"/>
              <a:gd name="connsiteY35" fmla="*/ 10000 h 10000"/>
              <a:gd name="connsiteX36" fmla="*/ 1676 w 10000"/>
              <a:gd name="connsiteY36" fmla="*/ 10000 h 10000"/>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674 w 10000"/>
              <a:gd name="connsiteY16" fmla="*/ 2514 h 10061"/>
              <a:gd name="connsiteX17" fmla="*/ 5316 w 10000"/>
              <a:gd name="connsiteY17" fmla="*/ 2459 h 10061"/>
              <a:gd name="connsiteX18" fmla="*/ 5674 w 10000"/>
              <a:gd name="connsiteY18" fmla="*/ 2800 h 10061"/>
              <a:gd name="connsiteX19" fmla="*/ 5674 w 10000"/>
              <a:gd name="connsiteY19" fmla="*/ 2907 h 10061"/>
              <a:gd name="connsiteX20" fmla="*/ 5996 w 10000"/>
              <a:gd name="connsiteY20" fmla="*/ 3392 h 10061"/>
              <a:gd name="connsiteX21" fmla="*/ 6186 w 10000"/>
              <a:gd name="connsiteY21" fmla="*/ 3323 h 10061"/>
              <a:gd name="connsiteX22" fmla="*/ 6186 w 10000"/>
              <a:gd name="connsiteY22" fmla="*/ 3323 h 10061"/>
              <a:gd name="connsiteX23" fmla="*/ 9526 w 10000"/>
              <a:gd name="connsiteY23" fmla="*/ 375 h 10061"/>
              <a:gd name="connsiteX24" fmla="*/ 9632 w 10000"/>
              <a:gd name="connsiteY24" fmla="*/ 263 h 10061"/>
              <a:gd name="connsiteX25" fmla="*/ 10000 w 10000"/>
              <a:gd name="connsiteY25" fmla="*/ 996 h 10061"/>
              <a:gd name="connsiteX26" fmla="*/ 8083 w 10000"/>
              <a:gd name="connsiteY26" fmla="*/ 2833 h 10061"/>
              <a:gd name="connsiteX27" fmla="*/ 7082 w 10000"/>
              <a:gd name="connsiteY27" fmla="*/ 3863 h 10061"/>
              <a:gd name="connsiteX28" fmla="*/ 7082 w 10000"/>
              <a:gd name="connsiteY28" fmla="*/ 3863 h 10061"/>
              <a:gd name="connsiteX29" fmla="*/ 9147 w 10000"/>
              <a:gd name="connsiteY29" fmla="*/ 3402 h 10061"/>
              <a:gd name="connsiteX30" fmla="*/ 9105 w 10000"/>
              <a:gd name="connsiteY30" fmla="*/ 3953 h 10061"/>
              <a:gd name="connsiteX31" fmla="*/ 7503 w 10000"/>
              <a:gd name="connsiteY31" fmla="*/ 4520 h 10061"/>
              <a:gd name="connsiteX32" fmla="*/ 6391 w 10000"/>
              <a:gd name="connsiteY32" fmla="*/ 6119 h 10061"/>
              <a:gd name="connsiteX33" fmla="*/ 6391 w 10000"/>
              <a:gd name="connsiteY33" fmla="*/ 6833 h 10061"/>
              <a:gd name="connsiteX34" fmla="*/ 7571 w 10000"/>
              <a:gd name="connsiteY34" fmla="*/ 9330 h 10061"/>
              <a:gd name="connsiteX35" fmla="*/ 8493 w 10000"/>
              <a:gd name="connsiteY35" fmla="*/ 10061 h 10061"/>
              <a:gd name="connsiteX36" fmla="*/ 1676 w 10000"/>
              <a:gd name="connsiteY36"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674 w 10000"/>
              <a:gd name="connsiteY17" fmla="*/ 2800 h 10061"/>
              <a:gd name="connsiteX18" fmla="*/ 5674 w 10000"/>
              <a:gd name="connsiteY18" fmla="*/ 2907 h 10061"/>
              <a:gd name="connsiteX19" fmla="*/ 5996 w 10000"/>
              <a:gd name="connsiteY19" fmla="*/ 3392 h 10061"/>
              <a:gd name="connsiteX20" fmla="*/ 6186 w 10000"/>
              <a:gd name="connsiteY20" fmla="*/ 3323 h 10061"/>
              <a:gd name="connsiteX21" fmla="*/ 6186 w 10000"/>
              <a:gd name="connsiteY21" fmla="*/ 3323 h 10061"/>
              <a:gd name="connsiteX22" fmla="*/ 9526 w 10000"/>
              <a:gd name="connsiteY22" fmla="*/ 375 h 10061"/>
              <a:gd name="connsiteX23" fmla="*/ 9632 w 10000"/>
              <a:gd name="connsiteY23" fmla="*/ 263 h 10061"/>
              <a:gd name="connsiteX24" fmla="*/ 10000 w 10000"/>
              <a:gd name="connsiteY24" fmla="*/ 996 h 10061"/>
              <a:gd name="connsiteX25" fmla="*/ 8083 w 10000"/>
              <a:gd name="connsiteY25" fmla="*/ 2833 h 10061"/>
              <a:gd name="connsiteX26" fmla="*/ 7082 w 10000"/>
              <a:gd name="connsiteY26" fmla="*/ 3863 h 10061"/>
              <a:gd name="connsiteX27" fmla="*/ 7082 w 10000"/>
              <a:gd name="connsiteY27" fmla="*/ 3863 h 10061"/>
              <a:gd name="connsiteX28" fmla="*/ 9147 w 10000"/>
              <a:gd name="connsiteY28" fmla="*/ 3402 h 10061"/>
              <a:gd name="connsiteX29" fmla="*/ 9105 w 10000"/>
              <a:gd name="connsiteY29" fmla="*/ 3953 h 10061"/>
              <a:gd name="connsiteX30" fmla="*/ 7503 w 10000"/>
              <a:gd name="connsiteY30" fmla="*/ 4520 h 10061"/>
              <a:gd name="connsiteX31" fmla="*/ 6391 w 10000"/>
              <a:gd name="connsiteY31" fmla="*/ 6119 h 10061"/>
              <a:gd name="connsiteX32" fmla="*/ 6391 w 10000"/>
              <a:gd name="connsiteY32" fmla="*/ 6833 h 10061"/>
              <a:gd name="connsiteX33" fmla="*/ 7571 w 10000"/>
              <a:gd name="connsiteY33" fmla="*/ 9330 h 10061"/>
              <a:gd name="connsiteX34" fmla="*/ 8493 w 10000"/>
              <a:gd name="connsiteY34" fmla="*/ 10061 h 10061"/>
              <a:gd name="connsiteX35" fmla="*/ 1676 w 10000"/>
              <a:gd name="connsiteY35"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674 w 10000"/>
              <a:gd name="connsiteY17" fmla="*/ 2800 h 10061"/>
              <a:gd name="connsiteX18" fmla="*/ 5996 w 10000"/>
              <a:gd name="connsiteY18" fmla="*/ 3392 h 10061"/>
              <a:gd name="connsiteX19" fmla="*/ 6186 w 10000"/>
              <a:gd name="connsiteY19" fmla="*/ 3323 h 10061"/>
              <a:gd name="connsiteX20" fmla="*/ 6186 w 10000"/>
              <a:gd name="connsiteY20" fmla="*/ 3323 h 10061"/>
              <a:gd name="connsiteX21" fmla="*/ 9526 w 10000"/>
              <a:gd name="connsiteY21" fmla="*/ 375 h 10061"/>
              <a:gd name="connsiteX22" fmla="*/ 9632 w 10000"/>
              <a:gd name="connsiteY22" fmla="*/ 263 h 10061"/>
              <a:gd name="connsiteX23" fmla="*/ 10000 w 10000"/>
              <a:gd name="connsiteY23" fmla="*/ 996 h 10061"/>
              <a:gd name="connsiteX24" fmla="*/ 8083 w 10000"/>
              <a:gd name="connsiteY24" fmla="*/ 2833 h 10061"/>
              <a:gd name="connsiteX25" fmla="*/ 7082 w 10000"/>
              <a:gd name="connsiteY25" fmla="*/ 3863 h 10061"/>
              <a:gd name="connsiteX26" fmla="*/ 7082 w 10000"/>
              <a:gd name="connsiteY26" fmla="*/ 3863 h 10061"/>
              <a:gd name="connsiteX27" fmla="*/ 9147 w 10000"/>
              <a:gd name="connsiteY27" fmla="*/ 3402 h 10061"/>
              <a:gd name="connsiteX28" fmla="*/ 9105 w 10000"/>
              <a:gd name="connsiteY28" fmla="*/ 3953 h 10061"/>
              <a:gd name="connsiteX29" fmla="*/ 7503 w 10000"/>
              <a:gd name="connsiteY29" fmla="*/ 4520 h 10061"/>
              <a:gd name="connsiteX30" fmla="*/ 6391 w 10000"/>
              <a:gd name="connsiteY30" fmla="*/ 6119 h 10061"/>
              <a:gd name="connsiteX31" fmla="*/ 6391 w 10000"/>
              <a:gd name="connsiteY31" fmla="*/ 6833 h 10061"/>
              <a:gd name="connsiteX32" fmla="*/ 7571 w 10000"/>
              <a:gd name="connsiteY32" fmla="*/ 9330 h 10061"/>
              <a:gd name="connsiteX33" fmla="*/ 8493 w 10000"/>
              <a:gd name="connsiteY33" fmla="*/ 10061 h 10061"/>
              <a:gd name="connsiteX34" fmla="*/ 1676 w 10000"/>
              <a:gd name="connsiteY34"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9147 w 10000"/>
              <a:gd name="connsiteY26" fmla="*/ 3402 h 10061"/>
              <a:gd name="connsiteX27" fmla="*/ 9105 w 10000"/>
              <a:gd name="connsiteY27" fmla="*/ 3953 h 10061"/>
              <a:gd name="connsiteX28" fmla="*/ 7503 w 10000"/>
              <a:gd name="connsiteY28" fmla="*/ 4520 h 10061"/>
              <a:gd name="connsiteX29" fmla="*/ 6391 w 10000"/>
              <a:gd name="connsiteY29" fmla="*/ 6119 h 10061"/>
              <a:gd name="connsiteX30" fmla="*/ 6391 w 10000"/>
              <a:gd name="connsiteY30" fmla="*/ 6833 h 10061"/>
              <a:gd name="connsiteX31" fmla="*/ 7571 w 10000"/>
              <a:gd name="connsiteY31" fmla="*/ 9330 h 10061"/>
              <a:gd name="connsiteX32" fmla="*/ 8493 w 10000"/>
              <a:gd name="connsiteY32" fmla="*/ 10061 h 10061"/>
              <a:gd name="connsiteX33" fmla="*/ 1676 w 10000"/>
              <a:gd name="connsiteY33"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9147 w 10000"/>
              <a:gd name="connsiteY26" fmla="*/ 3402 h 10061"/>
              <a:gd name="connsiteX27" fmla="*/ 7503 w 10000"/>
              <a:gd name="connsiteY27" fmla="*/ 4520 h 10061"/>
              <a:gd name="connsiteX28" fmla="*/ 6391 w 10000"/>
              <a:gd name="connsiteY28" fmla="*/ 6119 h 10061"/>
              <a:gd name="connsiteX29" fmla="*/ 6391 w 10000"/>
              <a:gd name="connsiteY29" fmla="*/ 6833 h 10061"/>
              <a:gd name="connsiteX30" fmla="*/ 7571 w 10000"/>
              <a:gd name="connsiteY30" fmla="*/ 9330 h 10061"/>
              <a:gd name="connsiteX31" fmla="*/ 8493 w 10000"/>
              <a:gd name="connsiteY31" fmla="*/ 10061 h 10061"/>
              <a:gd name="connsiteX32" fmla="*/ 1676 w 10000"/>
              <a:gd name="connsiteY32"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7503 w 10000"/>
              <a:gd name="connsiteY26" fmla="*/ 4520 h 10061"/>
              <a:gd name="connsiteX27" fmla="*/ 6391 w 10000"/>
              <a:gd name="connsiteY27" fmla="*/ 6119 h 10061"/>
              <a:gd name="connsiteX28" fmla="*/ 6391 w 10000"/>
              <a:gd name="connsiteY28" fmla="*/ 6833 h 10061"/>
              <a:gd name="connsiteX29" fmla="*/ 7571 w 10000"/>
              <a:gd name="connsiteY29" fmla="*/ 9330 h 10061"/>
              <a:gd name="connsiteX30" fmla="*/ 8493 w 10000"/>
              <a:gd name="connsiteY30" fmla="*/ 10061 h 10061"/>
              <a:gd name="connsiteX31" fmla="*/ 1676 w 10000"/>
              <a:gd name="connsiteY31"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134 w 10000"/>
              <a:gd name="connsiteY25" fmla="*/ 400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952 w 10000"/>
              <a:gd name="connsiteY25" fmla="*/ 4059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789 w 10000"/>
              <a:gd name="connsiteY25" fmla="*/ 4408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691 w 10000"/>
              <a:gd name="connsiteY25" fmla="*/ 4408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691 w 10000"/>
              <a:gd name="connsiteY25" fmla="*/ 4408 h 10061"/>
              <a:gd name="connsiteX26" fmla="*/ 6310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691 w 10000"/>
              <a:gd name="connsiteY25" fmla="*/ 4408 h 10061"/>
              <a:gd name="connsiteX26" fmla="*/ 6310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691 w 10000"/>
              <a:gd name="connsiteY25" fmla="*/ 4408 h 10061"/>
              <a:gd name="connsiteX26" fmla="*/ 6310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691 w 10000"/>
              <a:gd name="connsiteY25" fmla="*/ 4408 h 10061"/>
              <a:gd name="connsiteX26" fmla="*/ 6310 w 10000"/>
              <a:gd name="connsiteY26" fmla="*/ 6119 h 10061"/>
              <a:gd name="connsiteX27" fmla="*/ 6456 w 10000"/>
              <a:gd name="connsiteY27" fmla="*/ 6885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691 w 10000"/>
              <a:gd name="connsiteY25" fmla="*/ 4408 h 10061"/>
              <a:gd name="connsiteX26" fmla="*/ 6310 w 10000"/>
              <a:gd name="connsiteY26" fmla="*/ 6119 h 10061"/>
              <a:gd name="connsiteX27" fmla="*/ 6456 w 10000"/>
              <a:gd name="connsiteY27" fmla="*/ 6885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48 h 10048"/>
              <a:gd name="connsiteX1" fmla="*/ 2735 w 10000"/>
              <a:gd name="connsiteY1" fmla="*/ 9283 h 10048"/>
              <a:gd name="connsiteX2" fmla="*/ 3815 w 10000"/>
              <a:gd name="connsiteY2" fmla="*/ 7213 h 10048"/>
              <a:gd name="connsiteX3" fmla="*/ 3841 w 10000"/>
              <a:gd name="connsiteY3" fmla="*/ 6465 h 10048"/>
              <a:gd name="connsiteX4" fmla="*/ 2550 w 10000"/>
              <a:gd name="connsiteY4" fmla="*/ 3501 h 10048"/>
              <a:gd name="connsiteX5" fmla="*/ 0 w 10000"/>
              <a:gd name="connsiteY5" fmla="*/ 2467 h 10048"/>
              <a:gd name="connsiteX6" fmla="*/ 137 w 10000"/>
              <a:gd name="connsiteY6" fmla="*/ 1741 h 10048"/>
              <a:gd name="connsiteX7" fmla="*/ 2592 w 10000"/>
              <a:gd name="connsiteY7" fmla="*/ 2737 h 10048"/>
              <a:gd name="connsiteX8" fmla="*/ 3572 w 10000"/>
              <a:gd name="connsiteY8" fmla="*/ 2967 h 10048"/>
              <a:gd name="connsiteX9" fmla="*/ 3572 w 10000"/>
              <a:gd name="connsiteY9" fmla="*/ 2967 h 10048"/>
              <a:gd name="connsiteX10" fmla="*/ 4221 w 10000"/>
              <a:gd name="connsiteY10" fmla="*/ 3209 h 10048"/>
              <a:gd name="connsiteX11" fmla="*/ 4221 w 10000"/>
              <a:gd name="connsiteY11" fmla="*/ 3209 h 10048"/>
              <a:gd name="connsiteX12" fmla="*/ 4510 w 10000"/>
              <a:gd name="connsiteY12" fmla="*/ 2820 h 10048"/>
              <a:gd name="connsiteX13" fmla="*/ 4710 w 10000"/>
              <a:gd name="connsiteY13" fmla="*/ 71 h 10048"/>
              <a:gd name="connsiteX14" fmla="*/ 5185 w 10000"/>
              <a:gd name="connsiteY14" fmla="*/ 954 h 10048"/>
              <a:gd name="connsiteX15" fmla="*/ 5316 w 10000"/>
              <a:gd name="connsiteY15" fmla="*/ 2446 h 10048"/>
              <a:gd name="connsiteX16" fmla="*/ 5996 w 10000"/>
              <a:gd name="connsiteY16" fmla="*/ 3379 h 10048"/>
              <a:gd name="connsiteX17" fmla="*/ 6186 w 10000"/>
              <a:gd name="connsiteY17" fmla="*/ 3310 h 10048"/>
              <a:gd name="connsiteX18" fmla="*/ 6186 w 10000"/>
              <a:gd name="connsiteY18" fmla="*/ 3310 h 10048"/>
              <a:gd name="connsiteX19" fmla="*/ 9526 w 10000"/>
              <a:gd name="connsiteY19" fmla="*/ 362 h 10048"/>
              <a:gd name="connsiteX20" fmla="*/ 9632 w 10000"/>
              <a:gd name="connsiteY20" fmla="*/ 250 h 10048"/>
              <a:gd name="connsiteX21" fmla="*/ 10000 w 10000"/>
              <a:gd name="connsiteY21" fmla="*/ 983 h 10048"/>
              <a:gd name="connsiteX22" fmla="*/ 8083 w 10000"/>
              <a:gd name="connsiteY22" fmla="*/ 2820 h 10048"/>
              <a:gd name="connsiteX23" fmla="*/ 7082 w 10000"/>
              <a:gd name="connsiteY23" fmla="*/ 3850 h 10048"/>
              <a:gd name="connsiteX24" fmla="*/ 6691 w 10000"/>
              <a:gd name="connsiteY24" fmla="*/ 4395 h 10048"/>
              <a:gd name="connsiteX25" fmla="*/ 6310 w 10000"/>
              <a:gd name="connsiteY25" fmla="*/ 6106 h 10048"/>
              <a:gd name="connsiteX26" fmla="*/ 6456 w 10000"/>
              <a:gd name="connsiteY26" fmla="*/ 6872 h 10048"/>
              <a:gd name="connsiteX27" fmla="*/ 7571 w 10000"/>
              <a:gd name="connsiteY27" fmla="*/ 9317 h 10048"/>
              <a:gd name="connsiteX28" fmla="*/ 8493 w 10000"/>
              <a:gd name="connsiteY28" fmla="*/ 10048 h 10048"/>
              <a:gd name="connsiteX29" fmla="*/ 1676 w 10000"/>
              <a:gd name="connsiteY29" fmla="*/ 10048 h 10048"/>
              <a:gd name="connsiteX0" fmla="*/ 1676 w 10000"/>
              <a:gd name="connsiteY0" fmla="*/ 9798 h 9798"/>
              <a:gd name="connsiteX1" fmla="*/ 2735 w 10000"/>
              <a:gd name="connsiteY1" fmla="*/ 9033 h 9798"/>
              <a:gd name="connsiteX2" fmla="*/ 3815 w 10000"/>
              <a:gd name="connsiteY2" fmla="*/ 6963 h 9798"/>
              <a:gd name="connsiteX3" fmla="*/ 3841 w 10000"/>
              <a:gd name="connsiteY3" fmla="*/ 6215 h 9798"/>
              <a:gd name="connsiteX4" fmla="*/ 2550 w 10000"/>
              <a:gd name="connsiteY4" fmla="*/ 3251 h 9798"/>
              <a:gd name="connsiteX5" fmla="*/ 0 w 10000"/>
              <a:gd name="connsiteY5" fmla="*/ 2217 h 9798"/>
              <a:gd name="connsiteX6" fmla="*/ 137 w 10000"/>
              <a:gd name="connsiteY6" fmla="*/ 1491 h 9798"/>
              <a:gd name="connsiteX7" fmla="*/ 2592 w 10000"/>
              <a:gd name="connsiteY7" fmla="*/ 2487 h 9798"/>
              <a:gd name="connsiteX8" fmla="*/ 3572 w 10000"/>
              <a:gd name="connsiteY8" fmla="*/ 2717 h 9798"/>
              <a:gd name="connsiteX9" fmla="*/ 3572 w 10000"/>
              <a:gd name="connsiteY9" fmla="*/ 2717 h 9798"/>
              <a:gd name="connsiteX10" fmla="*/ 4221 w 10000"/>
              <a:gd name="connsiteY10" fmla="*/ 2959 h 9798"/>
              <a:gd name="connsiteX11" fmla="*/ 4221 w 10000"/>
              <a:gd name="connsiteY11" fmla="*/ 2959 h 9798"/>
              <a:gd name="connsiteX12" fmla="*/ 4510 w 10000"/>
              <a:gd name="connsiteY12" fmla="*/ 2570 h 9798"/>
              <a:gd name="connsiteX13" fmla="*/ 5185 w 10000"/>
              <a:gd name="connsiteY13" fmla="*/ 704 h 9798"/>
              <a:gd name="connsiteX14" fmla="*/ 5316 w 10000"/>
              <a:gd name="connsiteY14" fmla="*/ 2196 h 9798"/>
              <a:gd name="connsiteX15" fmla="*/ 5996 w 10000"/>
              <a:gd name="connsiteY15" fmla="*/ 3129 h 9798"/>
              <a:gd name="connsiteX16" fmla="*/ 6186 w 10000"/>
              <a:gd name="connsiteY16" fmla="*/ 3060 h 9798"/>
              <a:gd name="connsiteX17" fmla="*/ 6186 w 10000"/>
              <a:gd name="connsiteY17" fmla="*/ 3060 h 9798"/>
              <a:gd name="connsiteX18" fmla="*/ 9526 w 10000"/>
              <a:gd name="connsiteY18" fmla="*/ 112 h 9798"/>
              <a:gd name="connsiteX19" fmla="*/ 9632 w 10000"/>
              <a:gd name="connsiteY19" fmla="*/ 0 h 9798"/>
              <a:gd name="connsiteX20" fmla="*/ 10000 w 10000"/>
              <a:gd name="connsiteY20" fmla="*/ 733 h 9798"/>
              <a:gd name="connsiteX21" fmla="*/ 8083 w 10000"/>
              <a:gd name="connsiteY21" fmla="*/ 2570 h 9798"/>
              <a:gd name="connsiteX22" fmla="*/ 7082 w 10000"/>
              <a:gd name="connsiteY22" fmla="*/ 3600 h 9798"/>
              <a:gd name="connsiteX23" fmla="*/ 6691 w 10000"/>
              <a:gd name="connsiteY23" fmla="*/ 4145 h 9798"/>
              <a:gd name="connsiteX24" fmla="*/ 6310 w 10000"/>
              <a:gd name="connsiteY24" fmla="*/ 5856 h 9798"/>
              <a:gd name="connsiteX25" fmla="*/ 6456 w 10000"/>
              <a:gd name="connsiteY25" fmla="*/ 6622 h 9798"/>
              <a:gd name="connsiteX26" fmla="*/ 7571 w 10000"/>
              <a:gd name="connsiteY26" fmla="*/ 9067 h 9798"/>
              <a:gd name="connsiteX27" fmla="*/ 8493 w 10000"/>
              <a:gd name="connsiteY27" fmla="*/ 9798 h 9798"/>
              <a:gd name="connsiteX28" fmla="*/ 1676 w 10000"/>
              <a:gd name="connsiteY28" fmla="*/ 9798 h 9798"/>
              <a:gd name="connsiteX0" fmla="*/ 1676 w 10000"/>
              <a:gd name="connsiteY0" fmla="*/ 10000 h 10000"/>
              <a:gd name="connsiteX1" fmla="*/ 2735 w 10000"/>
              <a:gd name="connsiteY1" fmla="*/ 9219 h 10000"/>
              <a:gd name="connsiteX2" fmla="*/ 3815 w 10000"/>
              <a:gd name="connsiteY2" fmla="*/ 7107 h 10000"/>
              <a:gd name="connsiteX3" fmla="*/ 3841 w 10000"/>
              <a:gd name="connsiteY3" fmla="*/ 6343 h 10000"/>
              <a:gd name="connsiteX4" fmla="*/ 2550 w 10000"/>
              <a:gd name="connsiteY4" fmla="*/ 3318 h 10000"/>
              <a:gd name="connsiteX5" fmla="*/ 0 w 10000"/>
              <a:gd name="connsiteY5" fmla="*/ 2263 h 10000"/>
              <a:gd name="connsiteX6" fmla="*/ 137 w 10000"/>
              <a:gd name="connsiteY6" fmla="*/ 1522 h 10000"/>
              <a:gd name="connsiteX7" fmla="*/ 2592 w 10000"/>
              <a:gd name="connsiteY7" fmla="*/ 2538 h 10000"/>
              <a:gd name="connsiteX8" fmla="*/ 3572 w 10000"/>
              <a:gd name="connsiteY8" fmla="*/ 2773 h 10000"/>
              <a:gd name="connsiteX9" fmla="*/ 3572 w 10000"/>
              <a:gd name="connsiteY9" fmla="*/ 2773 h 10000"/>
              <a:gd name="connsiteX10" fmla="*/ 4221 w 10000"/>
              <a:gd name="connsiteY10" fmla="*/ 3020 h 10000"/>
              <a:gd name="connsiteX11" fmla="*/ 4221 w 10000"/>
              <a:gd name="connsiteY11" fmla="*/ 3020 h 10000"/>
              <a:gd name="connsiteX12" fmla="*/ 4510 w 10000"/>
              <a:gd name="connsiteY12" fmla="*/ 2623 h 10000"/>
              <a:gd name="connsiteX13" fmla="*/ 5316 w 10000"/>
              <a:gd name="connsiteY13" fmla="*/ 2241 h 10000"/>
              <a:gd name="connsiteX14" fmla="*/ 5996 w 10000"/>
              <a:gd name="connsiteY14" fmla="*/ 3194 h 10000"/>
              <a:gd name="connsiteX15" fmla="*/ 6186 w 10000"/>
              <a:gd name="connsiteY15" fmla="*/ 3123 h 10000"/>
              <a:gd name="connsiteX16" fmla="*/ 6186 w 10000"/>
              <a:gd name="connsiteY16" fmla="*/ 3123 h 10000"/>
              <a:gd name="connsiteX17" fmla="*/ 9526 w 10000"/>
              <a:gd name="connsiteY17" fmla="*/ 114 h 10000"/>
              <a:gd name="connsiteX18" fmla="*/ 9632 w 10000"/>
              <a:gd name="connsiteY18" fmla="*/ 0 h 10000"/>
              <a:gd name="connsiteX19" fmla="*/ 10000 w 10000"/>
              <a:gd name="connsiteY19" fmla="*/ 748 h 10000"/>
              <a:gd name="connsiteX20" fmla="*/ 8083 w 10000"/>
              <a:gd name="connsiteY20" fmla="*/ 2623 h 10000"/>
              <a:gd name="connsiteX21" fmla="*/ 7082 w 10000"/>
              <a:gd name="connsiteY21" fmla="*/ 3674 h 10000"/>
              <a:gd name="connsiteX22" fmla="*/ 6691 w 10000"/>
              <a:gd name="connsiteY22" fmla="*/ 4230 h 10000"/>
              <a:gd name="connsiteX23" fmla="*/ 6310 w 10000"/>
              <a:gd name="connsiteY23" fmla="*/ 5977 h 10000"/>
              <a:gd name="connsiteX24" fmla="*/ 6456 w 10000"/>
              <a:gd name="connsiteY24" fmla="*/ 6759 h 10000"/>
              <a:gd name="connsiteX25" fmla="*/ 7571 w 10000"/>
              <a:gd name="connsiteY25" fmla="*/ 9254 h 10000"/>
              <a:gd name="connsiteX26" fmla="*/ 8493 w 10000"/>
              <a:gd name="connsiteY26" fmla="*/ 10000 h 10000"/>
              <a:gd name="connsiteX27" fmla="*/ 1676 w 10000"/>
              <a:gd name="connsiteY27" fmla="*/ 10000 h 10000"/>
              <a:gd name="connsiteX0" fmla="*/ 1676 w 10000"/>
              <a:gd name="connsiteY0" fmla="*/ 10000 h 10000"/>
              <a:gd name="connsiteX1" fmla="*/ 2735 w 10000"/>
              <a:gd name="connsiteY1" fmla="*/ 9219 h 10000"/>
              <a:gd name="connsiteX2" fmla="*/ 3815 w 10000"/>
              <a:gd name="connsiteY2" fmla="*/ 7107 h 10000"/>
              <a:gd name="connsiteX3" fmla="*/ 3841 w 10000"/>
              <a:gd name="connsiteY3" fmla="*/ 6343 h 10000"/>
              <a:gd name="connsiteX4" fmla="*/ 2550 w 10000"/>
              <a:gd name="connsiteY4" fmla="*/ 3318 h 10000"/>
              <a:gd name="connsiteX5" fmla="*/ 0 w 10000"/>
              <a:gd name="connsiteY5" fmla="*/ 2263 h 10000"/>
              <a:gd name="connsiteX6" fmla="*/ 137 w 10000"/>
              <a:gd name="connsiteY6" fmla="*/ 1522 h 10000"/>
              <a:gd name="connsiteX7" fmla="*/ 2592 w 10000"/>
              <a:gd name="connsiteY7" fmla="*/ 2538 h 10000"/>
              <a:gd name="connsiteX8" fmla="*/ 3572 w 10000"/>
              <a:gd name="connsiteY8" fmla="*/ 2773 h 10000"/>
              <a:gd name="connsiteX9" fmla="*/ 3572 w 10000"/>
              <a:gd name="connsiteY9" fmla="*/ 2773 h 10000"/>
              <a:gd name="connsiteX10" fmla="*/ 4221 w 10000"/>
              <a:gd name="connsiteY10" fmla="*/ 3020 h 10000"/>
              <a:gd name="connsiteX11" fmla="*/ 4221 w 10000"/>
              <a:gd name="connsiteY11" fmla="*/ 3020 h 10000"/>
              <a:gd name="connsiteX12" fmla="*/ 4510 w 10000"/>
              <a:gd name="connsiteY12" fmla="*/ 2623 h 10000"/>
              <a:gd name="connsiteX13" fmla="*/ 5996 w 10000"/>
              <a:gd name="connsiteY13" fmla="*/ 3194 h 10000"/>
              <a:gd name="connsiteX14" fmla="*/ 6186 w 10000"/>
              <a:gd name="connsiteY14" fmla="*/ 3123 h 10000"/>
              <a:gd name="connsiteX15" fmla="*/ 6186 w 10000"/>
              <a:gd name="connsiteY15" fmla="*/ 3123 h 10000"/>
              <a:gd name="connsiteX16" fmla="*/ 9526 w 10000"/>
              <a:gd name="connsiteY16" fmla="*/ 114 h 10000"/>
              <a:gd name="connsiteX17" fmla="*/ 9632 w 10000"/>
              <a:gd name="connsiteY17" fmla="*/ 0 h 10000"/>
              <a:gd name="connsiteX18" fmla="*/ 10000 w 10000"/>
              <a:gd name="connsiteY18" fmla="*/ 748 h 10000"/>
              <a:gd name="connsiteX19" fmla="*/ 8083 w 10000"/>
              <a:gd name="connsiteY19" fmla="*/ 2623 h 10000"/>
              <a:gd name="connsiteX20" fmla="*/ 7082 w 10000"/>
              <a:gd name="connsiteY20" fmla="*/ 3674 h 10000"/>
              <a:gd name="connsiteX21" fmla="*/ 6691 w 10000"/>
              <a:gd name="connsiteY21" fmla="*/ 4230 h 10000"/>
              <a:gd name="connsiteX22" fmla="*/ 6310 w 10000"/>
              <a:gd name="connsiteY22" fmla="*/ 5977 h 10000"/>
              <a:gd name="connsiteX23" fmla="*/ 6456 w 10000"/>
              <a:gd name="connsiteY23" fmla="*/ 6759 h 10000"/>
              <a:gd name="connsiteX24" fmla="*/ 7571 w 10000"/>
              <a:gd name="connsiteY24" fmla="*/ 9254 h 10000"/>
              <a:gd name="connsiteX25" fmla="*/ 8493 w 10000"/>
              <a:gd name="connsiteY25" fmla="*/ 10000 h 10000"/>
              <a:gd name="connsiteX26" fmla="*/ 1676 w 10000"/>
              <a:gd name="connsiteY26" fmla="*/ 10000 h 10000"/>
              <a:gd name="connsiteX0" fmla="*/ 1676 w 10000"/>
              <a:gd name="connsiteY0" fmla="*/ 10000 h 10000"/>
              <a:gd name="connsiteX1" fmla="*/ 2735 w 10000"/>
              <a:gd name="connsiteY1" fmla="*/ 9219 h 10000"/>
              <a:gd name="connsiteX2" fmla="*/ 3815 w 10000"/>
              <a:gd name="connsiteY2" fmla="*/ 7107 h 10000"/>
              <a:gd name="connsiteX3" fmla="*/ 3841 w 10000"/>
              <a:gd name="connsiteY3" fmla="*/ 6343 h 10000"/>
              <a:gd name="connsiteX4" fmla="*/ 2550 w 10000"/>
              <a:gd name="connsiteY4" fmla="*/ 3318 h 10000"/>
              <a:gd name="connsiteX5" fmla="*/ 0 w 10000"/>
              <a:gd name="connsiteY5" fmla="*/ 2263 h 10000"/>
              <a:gd name="connsiteX6" fmla="*/ 137 w 10000"/>
              <a:gd name="connsiteY6" fmla="*/ 1522 h 10000"/>
              <a:gd name="connsiteX7" fmla="*/ 2592 w 10000"/>
              <a:gd name="connsiteY7" fmla="*/ 2538 h 10000"/>
              <a:gd name="connsiteX8" fmla="*/ 3572 w 10000"/>
              <a:gd name="connsiteY8" fmla="*/ 2773 h 10000"/>
              <a:gd name="connsiteX9" fmla="*/ 3572 w 10000"/>
              <a:gd name="connsiteY9" fmla="*/ 2773 h 10000"/>
              <a:gd name="connsiteX10" fmla="*/ 4221 w 10000"/>
              <a:gd name="connsiteY10" fmla="*/ 3020 h 10000"/>
              <a:gd name="connsiteX11" fmla="*/ 4221 w 10000"/>
              <a:gd name="connsiteY11" fmla="*/ 3020 h 10000"/>
              <a:gd name="connsiteX12" fmla="*/ 5996 w 10000"/>
              <a:gd name="connsiteY12" fmla="*/ 3194 h 10000"/>
              <a:gd name="connsiteX13" fmla="*/ 6186 w 10000"/>
              <a:gd name="connsiteY13" fmla="*/ 3123 h 10000"/>
              <a:gd name="connsiteX14" fmla="*/ 6186 w 10000"/>
              <a:gd name="connsiteY14" fmla="*/ 3123 h 10000"/>
              <a:gd name="connsiteX15" fmla="*/ 9526 w 10000"/>
              <a:gd name="connsiteY15" fmla="*/ 114 h 10000"/>
              <a:gd name="connsiteX16" fmla="*/ 9632 w 10000"/>
              <a:gd name="connsiteY16" fmla="*/ 0 h 10000"/>
              <a:gd name="connsiteX17" fmla="*/ 10000 w 10000"/>
              <a:gd name="connsiteY17" fmla="*/ 748 h 10000"/>
              <a:gd name="connsiteX18" fmla="*/ 8083 w 10000"/>
              <a:gd name="connsiteY18" fmla="*/ 2623 h 10000"/>
              <a:gd name="connsiteX19" fmla="*/ 7082 w 10000"/>
              <a:gd name="connsiteY19" fmla="*/ 3674 h 10000"/>
              <a:gd name="connsiteX20" fmla="*/ 6691 w 10000"/>
              <a:gd name="connsiteY20" fmla="*/ 4230 h 10000"/>
              <a:gd name="connsiteX21" fmla="*/ 6310 w 10000"/>
              <a:gd name="connsiteY21" fmla="*/ 5977 h 10000"/>
              <a:gd name="connsiteX22" fmla="*/ 6456 w 10000"/>
              <a:gd name="connsiteY22" fmla="*/ 6759 h 10000"/>
              <a:gd name="connsiteX23" fmla="*/ 7571 w 10000"/>
              <a:gd name="connsiteY23" fmla="*/ 9254 h 10000"/>
              <a:gd name="connsiteX24" fmla="*/ 8493 w 10000"/>
              <a:gd name="connsiteY24" fmla="*/ 10000 h 10000"/>
              <a:gd name="connsiteX25" fmla="*/ 1676 w 10000"/>
              <a:gd name="connsiteY25" fmla="*/ 10000 h 10000"/>
              <a:gd name="connsiteX0" fmla="*/ 1676 w 10000"/>
              <a:gd name="connsiteY0" fmla="*/ 10000 h 10000"/>
              <a:gd name="connsiteX1" fmla="*/ 2735 w 10000"/>
              <a:gd name="connsiteY1" fmla="*/ 9219 h 10000"/>
              <a:gd name="connsiteX2" fmla="*/ 3815 w 10000"/>
              <a:gd name="connsiteY2" fmla="*/ 7107 h 10000"/>
              <a:gd name="connsiteX3" fmla="*/ 3841 w 10000"/>
              <a:gd name="connsiteY3" fmla="*/ 6343 h 10000"/>
              <a:gd name="connsiteX4" fmla="*/ 2550 w 10000"/>
              <a:gd name="connsiteY4" fmla="*/ 3318 h 10000"/>
              <a:gd name="connsiteX5" fmla="*/ 0 w 10000"/>
              <a:gd name="connsiteY5" fmla="*/ 2263 h 10000"/>
              <a:gd name="connsiteX6" fmla="*/ 137 w 10000"/>
              <a:gd name="connsiteY6" fmla="*/ 1522 h 10000"/>
              <a:gd name="connsiteX7" fmla="*/ 2592 w 10000"/>
              <a:gd name="connsiteY7" fmla="*/ 2538 h 10000"/>
              <a:gd name="connsiteX8" fmla="*/ 3572 w 10000"/>
              <a:gd name="connsiteY8" fmla="*/ 2773 h 10000"/>
              <a:gd name="connsiteX9" fmla="*/ 4221 w 10000"/>
              <a:gd name="connsiteY9" fmla="*/ 3020 h 10000"/>
              <a:gd name="connsiteX10" fmla="*/ 4221 w 10000"/>
              <a:gd name="connsiteY10" fmla="*/ 3020 h 10000"/>
              <a:gd name="connsiteX11" fmla="*/ 5996 w 10000"/>
              <a:gd name="connsiteY11" fmla="*/ 3194 h 10000"/>
              <a:gd name="connsiteX12" fmla="*/ 6186 w 10000"/>
              <a:gd name="connsiteY12" fmla="*/ 3123 h 10000"/>
              <a:gd name="connsiteX13" fmla="*/ 6186 w 10000"/>
              <a:gd name="connsiteY13" fmla="*/ 3123 h 10000"/>
              <a:gd name="connsiteX14" fmla="*/ 9526 w 10000"/>
              <a:gd name="connsiteY14" fmla="*/ 114 h 10000"/>
              <a:gd name="connsiteX15" fmla="*/ 9632 w 10000"/>
              <a:gd name="connsiteY15" fmla="*/ 0 h 10000"/>
              <a:gd name="connsiteX16" fmla="*/ 10000 w 10000"/>
              <a:gd name="connsiteY16" fmla="*/ 748 h 10000"/>
              <a:gd name="connsiteX17" fmla="*/ 8083 w 10000"/>
              <a:gd name="connsiteY17" fmla="*/ 2623 h 10000"/>
              <a:gd name="connsiteX18" fmla="*/ 7082 w 10000"/>
              <a:gd name="connsiteY18" fmla="*/ 3674 h 10000"/>
              <a:gd name="connsiteX19" fmla="*/ 6691 w 10000"/>
              <a:gd name="connsiteY19" fmla="*/ 4230 h 10000"/>
              <a:gd name="connsiteX20" fmla="*/ 6310 w 10000"/>
              <a:gd name="connsiteY20" fmla="*/ 5977 h 10000"/>
              <a:gd name="connsiteX21" fmla="*/ 6456 w 10000"/>
              <a:gd name="connsiteY21" fmla="*/ 6759 h 10000"/>
              <a:gd name="connsiteX22" fmla="*/ 7571 w 10000"/>
              <a:gd name="connsiteY22" fmla="*/ 9254 h 10000"/>
              <a:gd name="connsiteX23" fmla="*/ 8493 w 10000"/>
              <a:gd name="connsiteY23" fmla="*/ 10000 h 10000"/>
              <a:gd name="connsiteX24" fmla="*/ 1676 w 10000"/>
              <a:gd name="connsiteY24" fmla="*/ 10000 h 10000"/>
              <a:gd name="connsiteX0" fmla="*/ 1676 w 10000"/>
              <a:gd name="connsiteY0" fmla="*/ 10000 h 10000"/>
              <a:gd name="connsiteX1" fmla="*/ 2735 w 10000"/>
              <a:gd name="connsiteY1" fmla="*/ 9219 h 10000"/>
              <a:gd name="connsiteX2" fmla="*/ 3815 w 10000"/>
              <a:gd name="connsiteY2" fmla="*/ 7107 h 10000"/>
              <a:gd name="connsiteX3" fmla="*/ 3841 w 10000"/>
              <a:gd name="connsiteY3" fmla="*/ 6343 h 10000"/>
              <a:gd name="connsiteX4" fmla="*/ 2550 w 10000"/>
              <a:gd name="connsiteY4" fmla="*/ 3318 h 10000"/>
              <a:gd name="connsiteX5" fmla="*/ 0 w 10000"/>
              <a:gd name="connsiteY5" fmla="*/ 2263 h 10000"/>
              <a:gd name="connsiteX6" fmla="*/ 137 w 10000"/>
              <a:gd name="connsiteY6" fmla="*/ 1522 h 10000"/>
              <a:gd name="connsiteX7" fmla="*/ 2592 w 10000"/>
              <a:gd name="connsiteY7" fmla="*/ 2538 h 10000"/>
              <a:gd name="connsiteX8" fmla="*/ 4221 w 10000"/>
              <a:gd name="connsiteY8" fmla="*/ 3020 h 10000"/>
              <a:gd name="connsiteX9" fmla="*/ 4221 w 10000"/>
              <a:gd name="connsiteY9" fmla="*/ 3020 h 10000"/>
              <a:gd name="connsiteX10" fmla="*/ 5996 w 10000"/>
              <a:gd name="connsiteY10" fmla="*/ 3194 h 10000"/>
              <a:gd name="connsiteX11" fmla="*/ 6186 w 10000"/>
              <a:gd name="connsiteY11" fmla="*/ 3123 h 10000"/>
              <a:gd name="connsiteX12" fmla="*/ 6186 w 10000"/>
              <a:gd name="connsiteY12" fmla="*/ 3123 h 10000"/>
              <a:gd name="connsiteX13" fmla="*/ 9526 w 10000"/>
              <a:gd name="connsiteY13" fmla="*/ 114 h 10000"/>
              <a:gd name="connsiteX14" fmla="*/ 9632 w 10000"/>
              <a:gd name="connsiteY14" fmla="*/ 0 h 10000"/>
              <a:gd name="connsiteX15" fmla="*/ 10000 w 10000"/>
              <a:gd name="connsiteY15" fmla="*/ 748 h 10000"/>
              <a:gd name="connsiteX16" fmla="*/ 8083 w 10000"/>
              <a:gd name="connsiteY16" fmla="*/ 2623 h 10000"/>
              <a:gd name="connsiteX17" fmla="*/ 7082 w 10000"/>
              <a:gd name="connsiteY17" fmla="*/ 3674 h 10000"/>
              <a:gd name="connsiteX18" fmla="*/ 6691 w 10000"/>
              <a:gd name="connsiteY18" fmla="*/ 4230 h 10000"/>
              <a:gd name="connsiteX19" fmla="*/ 6310 w 10000"/>
              <a:gd name="connsiteY19" fmla="*/ 5977 h 10000"/>
              <a:gd name="connsiteX20" fmla="*/ 6456 w 10000"/>
              <a:gd name="connsiteY20" fmla="*/ 6759 h 10000"/>
              <a:gd name="connsiteX21" fmla="*/ 7571 w 10000"/>
              <a:gd name="connsiteY21" fmla="*/ 9254 h 10000"/>
              <a:gd name="connsiteX22" fmla="*/ 8493 w 10000"/>
              <a:gd name="connsiteY22" fmla="*/ 10000 h 10000"/>
              <a:gd name="connsiteX23" fmla="*/ 1676 w 10000"/>
              <a:gd name="connsiteY2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000">
                <a:moveTo>
                  <a:pt x="1676" y="10000"/>
                </a:moveTo>
                <a:lnTo>
                  <a:pt x="2735" y="9219"/>
                </a:lnTo>
                <a:cubicBezTo>
                  <a:pt x="3383" y="8744"/>
                  <a:pt x="3783" y="7962"/>
                  <a:pt x="3815" y="7107"/>
                </a:cubicBezTo>
                <a:cubicBezTo>
                  <a:pt x="3824" y="6852"/>
                  <a:pt x="3832" y="6597"/>
                  <a:pt x="3841" y="6343"/>
                </a:cubicBezTo>
                <a:cubicBezTo>
                  <a:pt x="3915" y="4478"/>
                  <a:pt x="3383" y="3587"/>
                  <a:pt x="2550" y="3318"/>
                </a:cubicBezTo>
                <a:lnTo>
                  <a:pt x="0" y="2263"/>
                </a:lnTo>
                <a:cubicBezTo>
                  <a:pt x="46" y="2015"/>
                  <a:pt x="91" y="1769"/>
                  <a:pt x="137" y="1522"/>
                </a:cubicBezTo>
                <a:lnTo>
                  <a:pt x="2592" y="2538"/>
                </a:lnTo>
                <a:lnTo>
                  <a:pt x="4221" y="3020"/>
                </a:lnTo>
                <a:lnTo>
                  <a:pt x="4221" y="3020"/>
                </a:lnTo>
                <a:cubicBezTo>
                  <a:pt x="4517" y="3049"/>
                  <a:pt x="5669" y="3177"/>
                  <a:pt x="5996" y="3194"/>
                </a:cubicBezTo>
                <a:cubicBezTo>
                  <a:pt x="6065" y="3194"/>
                  <a:pt x="6133" y="3164"/>
                  <a:pt x="6186" y="3123"/>
                </a:cubicBezTo>
                <a:lnTo>
                  <a:pt x="6186" y="3123"/>
                </a:lnTo>
                <a:cubicBezTo>
                  <a:pt x="7366" y="2211"/>
                  <a:pt x="8483" y="1204"/>
                  <a:pt x="9526" y="114"/>
                </a:cubicBezTo>
                <a:cubicBezTo>
                  <a:pt x="9561" y="76"/>
                  <a:pt x="9597" y="39"/>
                  <a:pt x="9632" y="0"/>
                </a:cubicBezTo>
                <a:cubicBezTo>
                  <a:pt x="9632" y="0"/>
                  <a:pt x="10011" y="712"/>
                  <a:pt x="10000" y="748"/>
                </a:cubicBezTo>
                <a:cubicBezTo>
                  <a:pt x="9995" y="769"/>
                  <a:pt x="8799" y="1929"/>
                  <a:pt x="8083" y="2623"/>
                </a:cubicBezTo>
                <a:cubicBezTo>
                  <a:pt x="7735" y="2958"/>
                  <a:pt x="7314" y="3407"/>
                  <a:pt x="7082" y="3674"/>
                </a:cubicBezTo>
                <a:cubicBezTo>
                  <a:pt x="6850" y="3942"/>
                  <a:pt x="6674" y="4182"/>
                  <a:pt x="6691" y="4230"/>
                </a:cubicBezTo>
                <a:cubicBezTo>
                  <a:pt x="6345" y="5382"/>
                  <a:pt x="6340" y="5589"/>
                  <a:pt x="6310" y="5977"/>
                </a:cubicBezTo>
                <a:cubicBezTo>
                  <a:pt x="6402" y="6220"/>
                  <a:pt x="6295" y="6212"/>
                  <a:pt x="6456" y="6759"/>
                </a:cubicBezTo>
                <a:cubicBezTo>
                  <a:pt x="6622" y="7320"/>
                  <a:pt x="6834" y="8651"/>
                  <a:pt x="7571" y="9254"/>
                </a:cubicBezTo>
                <a:lnTo>
                  <a:pt x="8493" y="10000"/>
                </a:lnTo>
                <a:lnTo>
                  <a:pt x="1676" y="10000"/>
                </a:lnTo>
                <a:close/>
              </a:path>
            </a:pathLst>
          </a:custGeom>
          <a:solidFill>
            <a:schemeClr val="tx1">
              <a:lumMod val="65000"/>
              <a:lumOff val="3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lt1"/>
              </a:solidFill>
            </a:endParaRPr>
          </a:p>
        </p:txBody>
      </p:sp>
      <p:sp>
        <p:nvSpPr>
          <p:cNvPr id="6" name="Freeform 16">
            <a:extLst>
              <a:ext uri="{FF2B5EF4-FFF2-40B4-BE49-F238E27FC236}">
                <a16:creationId xmlns:a16="http://schemas.microsoft.com/office/drawing/2014/main" id="{01E44EB2-9CC1-4560-7418-882C2E3BBB45}"/>
              </a:ext>
            </a:extLst>
          </p:cNvPr>
          <p:cNvSpPr>
            <a:spLocks/>
          </p:cNvSpPr>
          <p:nvPr/>
        </p:nvSpPr>
        <p:spPr bwMode="auto">
          <a:xfrm>
            <a:off x="3085286" y="3306998"/>
            <a:ext cx="1123358" cy="674736"/>
          </a:xfrm>
          <a:custGeom>
            <a:avLst/>
            <a:gdLst>
              <a:gd name="T0" fmla="*/ 538 w 546"/>
              <a:gd name="T1" fmla="*/ 329 h 329"/>
              <a:gd name="T2" fmla="*/ 0 w 546"/>
              <a:gd name="T3" fmla="*/ 329 h 329"/>
            </a:gdLst>
            <a:ahLst/>
            <a:cxnLst>
              <a:cxn ang="0">
                <a:pos x="T0" y="T1"/>
              </a:cxn>
              <a:cxn ang="0">
                <a:pos x="T2" y="T3"/>
              </a:cxn>
            </a:cxnLst>
            <a:rect l="0" t="0" r="r" b="b"/>
            <a:pathLst>
              <a:path w="546" h="329">
                <a:moveTo>
                  <a:pt x="538" y="329"/>
                </a:moveTo>
                <a:cubicBezTo>
                  <a:pt x="546" y="319"/>
                  <a:pt x="269" y="0"/>
                  <a:pt x="0" y="329"/>
                </a:cubicBezTo>
              </a:path>
            </a:pathLst>
          </a:custGeom>
          <a:noFill/>
          <a:ln w="25400" cap="flat">
            <a:solidFill>
              <a:schemeClr val="accent1"/>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Oval 6">
            <a:extLst>
              <a:ext uri="{FF2B5EF4-FFF2-40B4-BE49-F238E27FC236}">
                <a16:creationId xmlns:a16="http://schemas.microsoft.com/office/drawing/2014/main" id="{DC5D77CB-A9C7-2C98-DC82-A0B295A5B592}"/>
              </a:ext>
            </a:extLst>
          </p:cNvPr>
          <p:cNvSpPr>
            <a:spLocks noChangeArrowheads="1"/>
          </p:cNvSpPr>
          <p:nvPr/>
        </p:nvSpPr>
        <p:spPr bwMode="auto">
          <a:xfrm>
            <a:off x="3817101" y="3526723"/>
            <a:ext cx="1726730" cy="1719834"/>
          </a:xfrm>
          <a:prstGeom prst="ellipse">
            <a:avLst/>
          </a:prstGeom>
          <a:solidFill>
            <a:schemeClr val="accent1"/>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Title 1">
            <a:extLst>
              <a:ext uri="{FF2B5EF4-FFF2-40B4-BE49-F238E27FC236}">
                <a16:creationId xmlns:a16="http://schemas.microsoft.com/office/drawing/2014/main" id="{61AEDC4A-FDFD-C899-B2FC-1FE2916219AB}"/>
              </a:ext>
            </a:extLst>
          </p:cNvPr>
          <p:cNvSpPr txBox="1">
            <a:spLocks/>
          </p:cNvSpPr>
          <p:nvPr/>
        </p:nvSpPr>
        <p:spPr>
          <a:xfrm>
            <a:off x="1356756" y="3288182"/>
            <a:ext cx="1918873"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1"/>
                </a:solidFill>
                <a:latin typeface="+mn-lt"/>
                <a:ea typeface="Open Sans ExtraBold" charset="0"/>
                <a:cs typeface="Open Sans ExtraBold" charset="0"/>
              </a:rPr>
              <a:t>INSERT</a:t>
            </a:r>
            <a:r>
              <a:rPr lang="en-IN" sz="1600" b="1" dirty="0">
                <a:solidFill>
                  <a:schemeClr val="accent1"/>
                </a:solidFill>
              </a:rPr>
              <a:t> </a:t>
            </a:r>
            <a:r>
              <a:rPr lang="en-IN" sz="1800" dirty="0">
                <a:solidFill>
                  <a:schemeClr val="accent1"/>
                </a:solidFill>
                <a:latin typeface="+mn-lt"/>
              </a:rPr>
              <a:t>TITLE</a:t>
            </a:r>
          </a:p>
        </p:txBody>
      </p:sp>
      <p:sp>
        <p:nvSpPr>
          <p:cNvPr id="9" name="Inhaltsplatzhalter 4">
            <a:extLst>
              <a:ext uri="{FF2B5EF4-FFF2-40B4-BE49-F238E27FC236}">
                <a16:creationId xmlns:a16="http://schemas.microsoft.com/office/drawing/2014/main" id="{6C492B0B-1E19-35D9-141B-85C2DBF9D9D3}"/>
              </a:ext>
            </a:extLst>
          </p:cNvPr>
          <p:cNvSpPr txBox="1">
            <a:spLocks/>
          </p:cNvSpPr>
          <p:nvPr/>
        </p:nvSpPr>
        <p:spPr>
          <a:xfrm>
            <a:off x="737825" y="3580093"/>
            <a:ext cx="2244176"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grpSp>
        <p:nvGrpSpPr>
          <p:cNvPr id="10" name="Group 9">
            <a:extLst>
              <a:ext uri="{FF2B5EF4-FFF2-40B4-BE49-F238E27FC236}">
                <a16:creationId xmlns:a16="http://schemas.microsoft.com/office/drawing/2014/main" id="{E7AE5465-895F-1536-C5D2-DF0498DD9224}"/>
              </a:ext>
            </a:extLst>
          </p:cNvPr>
          <p:cNvGrpSpPr>
            <a:grpSpLocks noChangeAspect="1"/>
          </p:cNvGrpSpPr>
          <p:nvPr/>
        </p:nvGrpSpPr>
        <p:grpSpPr>
          <a:xfrm>
            <a:off x="4466050" y="4044442"/>
            <a:ext cx="428830" cy="684396"/>
            <a:chOff x="6513513" y="557213"/>
            <a:chExt cx="471488" cy="752475"/>
          </a:xfrm>
          <a:solidFill>
            <a:schemeClr val="bg1"/>
          </a:solidFill>
        </p:grpSpPr>
        <p:sp>
          <p:nvSpPr>
            <p:cNvPr id="11" name="Freeform 21">
              <a:extLst>
                <a:ext uri="{FF2B5EF4-FFF2-40B4-BE49-F238E27FC236}">
                  <a16:creationId xmlns:a16="http://schemas.microsoft.com/office/drawing/2014/main" id="{069F2568-6A1C-F729-C1D1-41FC711B171F}"/>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sp>
          <p:nvSpPr>
            <p:cNvPr id="12" name="Freeform 22">
              <a:extLst>
                <a:ext uri="{FF2B5EF4-FFF2-40B4-BE49-F238E27FC236}">
                  <a16:creationId xmlns:a16="http://schemas.microsoft.com/office/drawing/2014/main" id="{824660D4-B691-7B3F-C1BC-A240A65D1627}"/>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grpSp>
      <p:sp>
        <p:nvSpPr>
          <p:cNvPr id="13" name="Freeform 18">
            <a:extLst>
              <a:ext uri="{FF2B5EF4-FFF2-40B4-BE49-F238E27FC236}">
                <a16:creationId xmlns:a16="http://schemas.microsoft.com/office/drawing/2014/main" id="{3412051E-54B5-151B-4228-7FCDC7B7882A}"/>
              </a:ext>
            </a:extLst>
          </p:cNvPr>
          <p:cNvSpPr>
            <a:spLocks/>
          </p:cNvSpPr>
          <p:nvPr/>
        </p:nvSpPr>
        <p:spPr bwMode="auto">
          <a:xfrm rot="426613">
            <a:off x="8209169" y="3292015"/>
            <a:ext cx="902054" cy="398107"/>
          </a:xfrm>
          <a:custGeom>
            <a:avLst/>
            <a:gdLst>
              <a:gd name="T0" fmla="*/ 0 w 438"/>
              <a:gd name="T1" fmla="*/ 194 h 194"/>
              <a:gd name="T2" fmla="*/ 438 w 438"/>
              <a:gd name="T3" fmla="*/ 194 h 194"/>
            </a:gdLst>
            <a:ahLst/>
            <a:cxnLst>
              <a:cxn ang="0">
                <a:pos x="T0" y="T1"/>
              </a:cxn>
              <a:cxn ang="0">
                <a:pos x="T2" y="T3"/>
              </a:cxn>
            </a:cxnLst>
            <a:rect l="0" t="0" r="r" b="b"/>
            <a:pathLst>
              <a:path w="438" h="194">
                <a:moveTo>
                  <a:pt x="0" y="194"/>
                </a:moveTo>
                <a:cubicBezTo>
                  <a:pt x="0" y="194"/>
                  <a:pt x="222" y="0"/>
                  <a:pt x="438" y="194"/>
                </a:cubicBezTo>
              </a:path>
            </a:pathLst>
          </a:custGeom>
          <a:noFill/>
          <a:ln w="25400" cap="flat">
            <a:solidFill>
              <a:schemeClr val="accent2"/>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Oval 9">
            <a:extLst>
              <a:ext uri="{FF2B5EF4-FFF2-40B4-BE49-F238E27FC236}">
                <a16:creationId xmlns:a16="http://schemas.microsoft.com/office/drawing/2014/main" id="{EE6B33EC-F568-D30B-5792-96535F7FED56}"/>
              </a:ext>
            </a:extLst>
          </p:cNvPr>
          <p:cNvSpPr>
            <a:spLocks noChangeArrowheads="1"/>
          </p:cNvSpPr>
          <p:nvPr/>
        </p:nvSpPr>
        <p:spPr bwMode="auto">
          <a:xfrm>
            <a:off x="7183264" y="3065108"/>
            <a:ext cx="1424388" cy="1419066"/>
          </a:xfrm>
          <a:prstGeom prst="ellipse">
            <a:avLst/>
          </a:prstGeom>
          <a:solidFill>
            <a:schemeClr val="accent2"/>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Title 1">
            <a:extLst>
              <a:ext uri="{FF2B5EF4-FFF2-40B4-BE49-F238E27FC236}">
                <a16:creationId xmlns:a16="http://schemas.microsoft.com/office/drawing/2014/main" id="{3EB1A9B3-BC0D-828D-0482-DD26C66535F2}"/>
              </a:ext>
            </a:extLst>
          </p:cNvPr>
          <p:cNvSpPr txBox="1">
            <a:spLocks/>
          </p:cNvSpPr>
          <p:nvPr/>
        </p:nvSpPr>
        <p:spPr>
          <a:xfrm>
            <a:off x="9077950" y="3307195"/>
            <a:ext cx="2002426"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2"/>
                </a:solidFill>
                <a:latin typeface="+mn-lt"/>
                <a:ea typeface="Open Sans ExtraBold" charset="0"/>
                <a:cs typeface="Open Sans ExtraBold" charset="0"/>
              </a:rPr>
              <a:t>INSERT</a:t>
            </a:r>
            <a:r>
              <a:rPr lang="en-IN" sz="1600" b="1" dirty="0">
                <a:solidFill>
                  <a:schemeClr val="accent2"/>
                </a:solidFill>
                <a:latin typeface="+mn-lt"/>
              </a:rPr>
              <a:t> </a:t>
            </a:r>
            <a:r>
              <a:rPr lang="en-IN" sz="1800" dirty="0">
                <a:solidFill>
                  <a:schemeClr val="accent2"/>
                </a:solidFill>
                <a:latin typeface="+mn-lt"/>
              </a:rPr>
              <a:t>TITLE</a:t>
            </a:r>
          </a:p>
        </p:txBody>
      </p:sp>
      <p:sp>
        <p:nvSpPr>
          <p:cNvPr id="16" name="Inhaltsplatzhalter 4">
            <a:extLst>
              <a:ext uri="{FF2B5EF4-FFF2-40B4-BE49-F238E27FC236}">
                <a16:creationId xmlns:a16="http://schemas.microsoft.com/office/drawing/2014/main" id="{2C68638D-9F3B-B06A-7BC7-095CA8BA740B}"/>
              </a:ext>
            </a:extLst>
          </p:cNvPr>
          <p:cNvSpPr txBox="1">
            <a:spLocks/>
          </p:cNvSpPr>
          <p:nvPr/>
        </p:nvSpPr>
        <p:spPr>
          <a:xfrm>
            <a:off x="9352234" y="3595499"/>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grpSp>
        <p:nvGrpSpPr>
          <p:cNvPr id="17" name="Group 16">
            <a:extLst>
              <a:ext uri="{FF2B5EF4-FFF2-40B4-BE49-F238E27FC236}">
                <a16:creationId xmlns:a16="http://schemas.microsoft.com/office/drawing/2014/main" id="{8314A839-B788-7A25-126E-6AB6030152D4}"/>
              </a:ext>
            </a:extLst>
          </p:cNvPr>
          <p:cNvGrpSpPr>
            <a:grpSpLocks noChangeAspect="1"/>
          </p:cNvGrpSpPr>
          <p:nvPr/>
        </p:nvGrpSpPr>
        <p:grpSpPr>
          <a:xfrm>
            <a:off x="7690504" y="3574380"/>
            <a:ext cx="434548" cy="413626"/>
            <a:chOff x="6719888" y="887413"/>
            <a:chExt cx="492125" cy="468312"/>
          </a:xfrm>
          <a:solidFill>
            <a:schemeClr val="bg1"/>
          </a:solidFill>
        </p:grpSpPr>
        <p:sp>
          <p:nvSpPr>
            <p:cNvPr id="18" name="Freeform 26">
              <a:extLst>
                <a:ext uri="{FF2B5EF4-FFF2-40B4-BE49-F238E27FC236}">
                  <a16:creationId xmlns:a16="http://schemas.microsoft.com/office/drawing/2014/main" id="{C483C8F6-1BDC-3C52-EB29-71C99D169048}"/>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9" name="Freeform 27">
              <a:extLst>
                <a:ext uri="{FF2B5EF4-FFF2-40B4-BE49-F238E27FC236}">
                  <a16:creationId xmlns:a16="http://schemas.microsoft.com/office/drawing/2014/main" id="{5ECA5513-F87B-B368-79EE-E26C87BDE919}"/>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0" name="Freeform 28">
              <a:extLst>
                <a:ext uri="{FF2B5EF4-FFF2-40B4-BE49-F238E27FC236}">
                  <a16:creationId xmlns:a16="http://schemas.microsoft.com/office/drawing/2014/main" id="{DE5E1C0B-6145-A810-A2CC-84155D778C58}"/>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1" name="Freeform 29">
              <a:extLst>
                <a:ext uri="{FF2B5EF4-FFF2-40B4-BE49-F238E27FC236}">
                  <a16:creationId xmlns:a16="http://schemas.microsoft.com/office/drawing/2014/main" id="{E15F5798-D2B6-51D9-DBBE-80D69528AAF6}"/>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2" name="Freeform 30">
              <a:extLst>
                <a:ext uri="{FF2B5EF4-FFF2-40B4-BE49-F238E27FC236}">
                  <a16:creationId xmlns:a16="http://schemas.microsoft.com/office/drawing/2014/main" id="{606DBDFE-1ACB-25D5-5EDC-AE5A977CF444}"/>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3" name="Freeform 31">
              <a:extLst>
                <a:ext uri="{FF2B5EF4-FFF2-40B4-BE49-F238E27FC236}">
                  <a16:creationId xmlns:a16="http://schemas.microsoft.com/office/drawing/2014/main" id="{7EE3FA65-2C51-1786-B507-8A29D4976355}"/>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Tree>
    <p:extLst>
      <p:ext uri="{BB962C8B-B14F-4D97-AF65-F5344CB8AC3E}">
        <p14:creationId xmlns:p14="http://schemas.microsoft.com/office/powerpoint/2010/main" val="343130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5D664-5A9C-1E0E-15EB-6F3772A3A47E}"/>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AF6567E-D6D8-D03F-FAE1-19DC0309B90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think-cell data - do not delete" hidden="1">
                        <a:extLst>
                          <a:ext uri="{FF2B5EF4-FFF2-40B4-BE49-F238E27FC236}">
                            <a16:creationId xmlns:a16="http://schemas.microsoft.com/office/drawing/2014/main" id="{DAF6567E-D6D8-D03F-FAE1-19DC0309B9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2862DAC1-690F-83D0-E58B-632239C0E970}"/>
              </a:ext>
            </a:extLst>
          </p:cNvPr>
          <p:cNvSpPr>
            <a:spLocks noGrp="1"/>
          </p:cNvSpPr>
          <p:nvPr>
            <p:ph type="sldNum" sz="quarter" idx="12"/>
          </p:nvPr>
        </p:nvSpPr>
        <p:spPr/>
        <p:txBody>
          <a:bodyPr/>
          <a:lstStyle/>
          <a:p>
            <a:fld id="{4145DBE5-F440-4DC1-86E2-EA4CF186D269}" type="slidenum">
              <a:rPr lang="en-US" smtClean="0"/>
              <a:pPr/>
              <a:t>18</a:t>
            </a:fld>
            <a:endParaRPr lang="en-US" dirty="0"/>
          </a:p>
        </p:txBody>
      </p:sp>
      <p:sp>
        <p:nvSpPr>
          <p:cNvPr id="4" name="Title 3">
            <a:extLst>
              <a:ext uri="{FF2B5EF4-FFF2-40B4-BE49-F238E27FC236}">
                <a16:creationId xmlns:a16="http://schemas.microsoft.com/office/drawing/2014/main" id="{BA56463F-A196-DA55-C773-A28DC17AE840}"/>
              </a:ext>
            </a:extLst>
          </p:cNvPr>
          <p:cNvSpPr>
            <a:spLocks noGrp="1"/>
          </p:cNvSpPr>
          <p:nvPr>
            <p:ph type="title"/>
          </p:nvPr>
        </p:nvSpPr>
        <p:spPr/>
        <p:txBody>
          <a:bodyPr vert="horz"/>
          <a:lstStyle/>
          <a:p>
            <a:r>
              <a:rPr lang="en-US" dirty="0"/>
              <a:t>Tree infographic</a:t>
            </a:r>
          </a:p>
        </p:txBody>
      </p:sp>
      <p:sp>
        <p:nvSpPr>
          <p:cNvPr id="5" name="Title 1">
            <a:extLst>
              <a:ext uri="{FF2B5EF4-FFF2-40B4-BE49-F238E27FC236}">
                <a16:creationId xmlns:a16="http://schemas.microsoft.com/office/drawing/2014/main" id="{4C25F52B-539E-90E9-4EE1-6CF79ABEF876}"/>
              </a:ext>
            </a:extLst>
          </p:cNvPr>
          <p:cNvSpPr txBox="1">
            <a:spLocks/>
          </p:cNvSpPr>
          <p:nvPr/>
        </p:nvSpPr>
        <p:spPr>
          <a:xfrm>
            <a:off x="6808654" y="1821350"/>
            <a:ext cx="1958827"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2"/>
                </a:solidFill>
                <a:latin typeface="+mn-lt"/>
                <a:ea typeface="Open Sans ExtraBold" charset="0"/>
                <a:cs typeface="Open Sans ExtraBold" charset="0"/>
              </a:rPr>
              <a:t>INSERT</a:t>
            </a:r>
            <a:r>
              <a:rPr lang="en-IN" sz="1600" b="1" dirty="0">
                <a:solidFill>
                  <a:schemeClr val="accent2"/>
                </a:solidFill>
                <a:latin typeface="+mn-lt"/>
              </a:rPr>
              <a:t> </a:t>
            </a:r>
            <a:r>
              <a:rPr lang="en-IN" sz="1800" dirty="0">
                <a:solidFill>
                  <a:schemeClr val="accent2"/>
                </a:solidFill>
                <a:latin typeface="+mn-lt"/>
              </a:rPr>
              <a:t>TITLE</a:t>
            </a:r>
          </a:p>
        </p:txBody>
      </p:sp>
      <p:sp>
        <p:nvSpPr>
          <p:cNvPr id="6" name="Inhaltsplatzhalter 4">
            <a:extLst>
              <a:ext uri="{FF2B5EF4-FFF2-40B4-BE49-F238E27FC236}">
                <a16:creationId xmlns:a16="http://schemas.microsoft.com/office/drawing/2014/main" id="{4C3341AB-68FD-BE63-0E79-4898B6B49840}"/>
              </a:ext>
            </a:extLst>
          </p:cNvPr>
          <p:cNvSpPr txBox="1">
            <a:spLocks/>
          </p:cNvSpPr>
          <p:nvPr/>
        </p:nvSpPr>
        <p:spPr>
          <a:xfrm>
            <a:off x="7097636" y="2107064"/>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7" name="Freeform 11">
            <a:extLst>
              <a:ext uri="{FF2B5EF4-FFF2-40B4-BE49-F238E27FC236}">
                <a16:creationId xmlns:a16="http://schemas.microsoft.com/office/drawing/2014/main" id="{2A132738-00FB-91D5-C177-BC04C237D173}"/>
              </a:ext>
            </a:extLst>
          </p:cNvPr>
          <p:cNvSpPr>
            <a:spLocks/>
          </p:cNvSpPr>
          <p:nvPr/>
        </p:nvSpPr>
        <p:spPr bwMode="auto">
          <a:xfrm>
            <a:off x="4859075" y="4110444"/>
            <a:ext cx="2927149" cy="2747555"/>
          </a:xfrm>
          <a:custGeom>
            <a:avLst/>
            <a:gdLst>
              <a:gd name="T0" fmla="*/ 318 w 1900"/>
              <a:gd name="T1" fmla="*/ 1924 h 1924"/>
              <a:gd name="T2" fmla="*/ 519 w 1900"/>
              <a:gd name="T3" fmla="*/ 1788 h 1924"/>
              <a:gd name="T4" fmla="*/ 724 w 1900"/>
              <a:gd name="T5" fmla="*/ 1420 h 1924"/>
              <a:gd name="T6" fmla="*/ 729 w 1900"/>
              <a:gd name="T7" fmla="*/ 1287 h 1924"/>
              <a:gd name="T8" fmla="*/ 484 w 1900"/>
              <a:gd name="T9" fmla="*/ 760 h 1924"/>
              <a:gd name="T10" fmla="*/ 0 w 1900"/>
              <a:gd name="T11" fmla="*/ 576 h 1924"/>
              <a:gd name="T12" fmla="*/ 26 w 1900"/>
              <a:gd name="T13" fmla="*/ 447 h 1924"/>
              <a:gd name="T14" fmla="*/ 492 w 1900"/>
              <a:gd name="T15" fmla="*/ 624 h 1924"/>
              <a:gd name="T16" fmla="*/ 406 w 1900"/>
              <a:gd name="T17" fmla="*/ 0 h 1924"/>
              <a:gd name="T18" fmla="*/ 534 w 1900"/>
              <a:gd name="T19" fmla="*/ 0 h 1924"/>
              <a:gd name="T20" fmla="*/ 595 w 1900"/>
              <a:gd name="T21" fmla="*/ 417 h 1924"/>
              <a:gd name="T22" fmla="*/ 632 w 1900"/>
              <a:gd name="T23" fmla="*/ 571 h 1924"/>
              <a:gd name="T24" fmla="*/ 678 w 1900"/>
              <a:gd name="T25" fmla="*/ 665 h 1924"/>
              <a:gd name="T26" fmla="*/ 678 w 1900"/>
              <a:gd name="T27" fmla="*/ 665 h 1924"/>
              <a:gd name="T28" fmla="*/ 801 w 1900"/>
              <a:gd name="T29" fmla="*/ 708 h 1924"/>
              <a:gd name="T30" fmla="*/ 801 w 1900"/>
              <a:gd name="T31" fmla="*/ 708 h 1924"/>
              <a:gd name="T32" fmla="*/ 856 w 1900"/>
              <a:gd name="T33" fmla="*/ 639 h 1924"/>
              <a:gd name="T34" fmla="*/ 894 w 1900"/>
              <a:gd name="T35" fmla="*/ 150 h 1924"/>
              <a:gd name="T36" fmla="*/ 1016 w 1900"/>
              <a:gd name="T37" fmla="*/ 146 h 1924"/>
              <a:gd name="T38" fmla="*/ 1023 w 1900"/>
              <a:gd name="T39" fmla="*/ 307 h 1924"/>
              <a:gd name="T40" fmla="*/ 1078 w 1900"/>
              <a:gd name="T41" fmla="*/ 343 h 1924"/>
              <a:gd name="T42" fmla="*/ 1093 w 1900"/>
              <a:gd name="T43" fmla="*/ 330 h 1924"/>
              <a:gd name="T44" fmla="*/ 1374 w 1900"/>
              <a:gd name="T45" fmla="*/ 44 h 1924"/>
              <a:gd name="T46" fmla="*/ 1482 w 1900"/>
              <a:gd name="T47" fmla="*/ 98 h 1924"/>
              <a:gd name="T48" fmla="*/ 1140 w 1900"/>
              <a:gd name="T49" fmla="*/ 451 h 1924"/>
              <a:gd name="T50" fmla="*/ 1077 w 1900"/>
              <a:gd name="T51" fmla="*/ 582 h 1924"/>
              <a:gd name="T52" fmla="*/ 1077 w 1900"/>
              <a:gd name="T53" fmla="*/ 582 h 1924"/>
              <a:gd name="T54" fmla="*/ 1077 w 1900"/>
              <a:gd name="T55" fmla="*/ 633 h 1924"/>
              <a:gd name="T56" fmla="*/ 1077 w 1900"/>
              <a:gd name="T57" fmla="*/ 652 h 1924"/>
              <a:gd name="T58" fmla="*/ 1138 w 1900"/>
              <a:gd name="T59" fmla="*/ 738 h 1924"/>
              <a:gd name="T60" fmla="*/ 1174 w 1900"/>
              <a:gd name="T61" fmla="*/ 726 h 1924"/>
              <a:gd name="T62" fmla="*/ 1174 w 1900"/>
              <a:gd name="T63" fmla="*/ 726 h 1924"/>
              <a:gd name="T64" fmla="*/ 1808 w 1900"/>
              <a:gd name="T65" fmla="*/ 202 h 1924"/>
              <a:gd name="T66" fmla="*/ 1828 w 1900"/>
              <a:gd name="T67" fmla="*/ 182 h 1924"/>
              <a:gd name="T68" fmla="*/ 1898 w 1900"/>
              <a:gd name="T69" fmla="*/ 312 h 1924"/>
              <a:gd name="T70" fmla="*/ 1534 w 1900"/>
              <a:gd name="T71" fmla="*/ 639 h 1924"/>
              <a:gd name="T72" fmla="*/ 1344 w 1900"/>
              <a:gd name="T73" fmla="*/ 822 h 1924"/>
              <a:gd name="T74" fmla="*/ 1344 w 1900"/>
              <a:gd name="T75" fmla="*/ 822 h 1924"/>
              <a:gd name="T76" fmla="*/ 1736 w 1900"/>
              <a:gd name="T77" fmla="*/ 740 h 1924"/>
              <a:gd name="T78" fmla="*/ 1728 w 1900"/>
              <a:gd name="T79" fmla="*/ 838 h 1924"/>
              <a:gd name="T80" fmla="*/ 1424 w 1900"/>
              <a:gd name="T81" fmla="*/ 939 h 1924"/>
              <a:gd name="T82" fmla="*/ 1213 w 1900"/>
              <a:gd name="T83" fmla="*/ 1223 h 1924"/>
              <a:gd name="T84" fmla="*/ 1213 w 1900"/>
              <a:gd name="T85" fmla="*/ 1350 h 1924"/>
              <a:gd name="T86" fmla="*/ 1437 w 1900"/>
              <a:gd name="T87" fmla="*/ 1794 h 1924"/>
              <a:gd name="T88" fmla="*/ 1612 w 1900"/>
              <a:gd name="T89" fmla="*/ 1924 h 1924"/>
              <a:gd name="T90" fmla="*/ 318 w 1900"/>
              <a:gd name="T91" fmla="*/ 1924 h 1924"/>
              <a:gd name="connsiteX0" fmla="*/ 1674 w 9989"/>
              <a:gd name="connsiteY0" fmla="*/ 10000 h 10000"/>
              <a:gd name="connsiteX1" fmla="*/ 2732 w 9989"/>
              <a:gd name="connsiteY1" fmla="*/ 9293 h 10000"/>
              <a:gd name="connsiteX2" fmla="*/ 3811 w 9989"/>
              <a:gd name="connsiteY2" fmla="*/ 7380 h 10000"/>
              <a:gd name="connsiteX3" fmla="*/ 3837 w 9989"/>
              <a:gd name="connsiteY3" fmla="*/ 6689 h 10000"/>
              <a:gd name="connsiteX4" fmla="*/ 2547 w 9989"/>
              <a:gd name="connsiteY4" fmla="*/ 3950 h 10000"/>
              <a:gd name="connsiteX5" fmla="*/ 0 w 9989"/>
              <a:gd name="connsiteY5" fmla="*/ 2994 h 10000"/>
              <a:gd name="connsiteX6" fmla="*/ 137 w 9989"/>
              <a:gd name="connsiteY6" fmla="*/ 2323 h 10000"/>
              <a:gd name="connsiteX7" fmla="*/ 2589 w 9989"/>
              <a:gd name="connsiteY7" fmla="*/ 3243 h 10000"/>
              <a:gd name="connsiteX8" fmla="*/ 2137 w 9989"/>
              <a:gd name="connsiteY8" fmla="*/ 0 h 10000"/>
              <a:gd name="connsiteX9" fmla="*/ 3132 w 9989"/>
              <a:gd name="connsiteY9" fmla="*/ 2167 h 10000"/>
              <a:gd name="connsiteX10" fmla="*/ 3326 w 9989"/>
              <a:gd name="connsiteY10" fmla="*/ 2968 h 10000"/>
              <a:gd name="connsiteX11" fmla="*/ 3568 w 9989"/>
              <a:gd name="connsiteY11" fmla="*/ 3456 h 10000"/>
              <a:gd name="connsiteX12" fmla="*/ 3568 w 9989"/>
              <a:gd name="connsiteY12" fmla="*/ 3456 h 10000"/>
              <a:gd name="connsiteX13" fmla="*/ 4216 w 9989"/>
              <a:gd name="connsiteY13" fmla="*/ 3680 h 10000"/>
              <a:gd name="connsiteX14" fmla="*/ 4216 w 9989"/>
              <a:gd name="connsiteY14" fmla="*/ 3680 h 10000"/>
              <a:gd name="connsiteX15" fmla="*/ 4505 w 9989"/>
              <a:gd name="connsiteY15" fmla="*/ 3321 h 10000"/>
              <a:gd name="connsiteX16" fmla="*/ 4705 w 9989"/>
              <a:gd name="connsiteY16" fmla="*/ 780 h 10000"/>
              <a:gd name="connsiteX17" fmla="*/ 5347 w 9989"/>
              <a:gd name="connsiteY17" fmla="*/ 759 h 10000"/>
              <a:gd name="connsiteX18" fmla="*/ 5384 w 9989"/>
              <a:gd name="connsiteY18" fmla="*/ 1596 h 10000"/>
              <a:gd name="connsiteX19" fmla="*/ 5674 w 9989"/>
              <a:gd name="connsiteY19" fmla="*/ 1783 h 10000"/>
              <a:gd name="connsiteX20" fmla="*/ 5753 w 9989"/>
              <a:gd name="connsiteY20" fmla="*/ 1715 h 10000"/>
              <a:gd name="connsiteX21" fmla="*/ 7232 w 9989"/>
              <a:gd name="connsiteY21" fmla="*/ 229 h 10000"/>
              <a:gd name="connsiteX22" fmla="*/ 7800 w 9989"/>
              <a:gd name="connsiteY22" fmla="*/ 509 h 10000"/>
              <a:gd name="connsiteX23" fmla="*/ 6000 w 9989"/>
              <a:gd name="connsiteY23" fmla="*/ 2344 h 10000"/>
              <a:gd name="connsiteX24" fmla="*/ 5668 w 9989"/>
              <a:gd name="connsiteY24" fmla="*/ 3025 h 10000"/>
              <a:gd name="connsiteX25" fmla="*/ 5668 w 9989"/>
              <a:gd name="connsiteY25" fmla="*/ 3025 h 10000"/>
              <a:gd name="connsiteX26" fmla="*/ 5668 w 9989"/>
              <a:gd name="connsiteY26" fmla="*/ 3290 h 10000"/>
              <a:gd name="connsiteX27" fmla="*/ 5668 w 9989"/>
              <a:gd name="connsiteY27" fmla="*/ 3389 h 10000"/>
              <a:gd name="connsiteX28" fmla="*/ 5989 w 9989"/>
              <a:gd name="connsiteY28" fmla="*/ 3836 h 10000"/>
              <a:gd name="connsiteX29" fmla="*/ 6179 w 9989"/>
              <a:gd name="connsiteY29" fmla="*/ 3773 h 10000"/>
              <a:gd name="connsiteX30" fmla="*/ 6179 w 9989"/>
              <a:gd name="connsiteY30" fmla="*/ 3773 h 10000"/>
              <a:gd name="connsiteX31" fmla="*/ 9516 w 9989"/>
              <a:gd name="connsiteY31" fmla="*/ 1050 h 10000"/>
              <a:gd name="connsiteX32" fmla="*/ 9621 w 9989"/>
              <a:gd name="connsiteY32" fmla="*/ 946 h 10000"/>
              <a:gd name="connsiteX33" fmla="*/ 9989 w 9989"/>
              <a:gd name="connsiteY33" fmla="*/ 1622 h 10000"/>
              <a:gd name="connsiteX34" fmla="*/ 8074 w 9989"/>
              <a:gd name="connsiteY34" fmla="*/ 3321 h 10000"/>
              <a:gd name="connsiteX35" fmla="*/ 7074 w 9989"/>
              <a:gd name="connsiteY35" fmla="*/ 4272 h 10000"/>
              <a:gd name="connsiteX36" fmla="*/ 7074 w 9989"/>
              <a:gd name="connsiteY36" fmla="*/ 4272 h 10000"/>
              <a:gd name="connsiteX37" fmla="*/ 9137 w 9989"/>
              <a:gd name="connsiteY37" fmla="*/ 3846 h 10000"/>
              <a:gd name="connsiteX38" fmla="*/ 9095 w 9989"/>
              <a:gd name="connsiteY38" fmla="*/ 4356 h 10000"/>
              <a:gd name="connsiteX39" fmla="*/ 7495 w 9989"/>
              <a:gd name="connsiteY39" fmla="*/ 4880 h 10000"/>
              <a:gd name="connsiteX40" fmla="*/ 6384 w 9989"/>
              <a:gd name="connsiteY40" fmla="*/ 6357 h 10000"/>
              <a:gd name="connsiteX41" fmla="*/ 6384 w 9989"/>
              <a:gd name="connsiteY41" fmla="*/ 7017 h 10000"/>
              <a:gd name="connsiteX42" fmla="*/ 7563 w 9989"/>
              <a:gd name="connsiteY42" fmla="*/ 9324 h 10000"/>
              <a:gd name="connsiteX43" fmla="*/ 8484 w 9989"/>
              <a:gd name="connsiteY43" fmla="*/ 10000 h 10000"/>
              <a:gd name="connsiteX44" fmla="*/ 1674 w 9989"/>
              <a:gd name="connsiteY44" fmla="*/ 10000 h 10000"/>
              <a:gd name="connsiteX0" fmla="*/ 1676 w 10000"/>
              <a:gd name="connsiteY0" fmla="*/ 9771 h 9771"/>
              <a:gd name="connsiteX1" fmla="*/ 2735 w 10000"/>
              <a:gd name="connsiteY1" fmla="*/ 9064 h 9771"/>
              <a:gd name="connsiteX2" fmla="*/ 3815 w 10000"/>
              <a:gd name="connsiteY2" fmla="*/ 7151 h 9771"/>
              <a:gd name="connsiteX3" fmla="*/ 3841 w 10000"/>
              <a:gd name="connsiteY3" fmla="*/ 6460 h 9771"/>
              <a:gd name="connsiteX4" fmla="*/ 2550 w 10000"/>
              <a:gd name="connsiteY4" fmla="*/ 3721 h 9771"/>
              <a:gd name="connsiteX5" fmla="*/ 0 w 10000"/>
              <a:gd name="connsiteY5" fmla="*/ 2765 h 9771"/>
              <a:gd name="connsiteX6" fmla="*/ 137 w 10000"/>
              <a:gd name="connsiteY6" fmla="*/ 2094 h 9771"/>
              <a:gd name="connsiteX7" fmla="*/ 2592 w 10000"/>
              <a:gd name="connsiteY7" fmla="*/ 3014 h 9771"/>
              <a:gd name="connsiteX8" fmla="*/ 3135 w 10000"/>
              <a:gd name="connsiteY8" fmla="*/ 1938 h 9771"/>
              <a:gd name="connsiteX9" fmla="*/ 3330 w 10000"/>
              <a:gd name="connsiteY9" fmla="*/ 2739 h 9771"/>
              <a:gd name="connsiteX10" fmla="*/ 3572 w 10000"/>
              <a:gd name="connsiteY10" fmla="*/ 3227 h 9771"/>
              <a:gd name="connsiteX11" fmla="*/ 3572 w 10000"/>
              <a:gd name="connsiteY11" fmla="*/ 3227 h 9771"/>
              <a:gd name="connsiteX12" fmla="*/ 4221 w 10000"/>
              <a:gd name="connsiteY12" fmla="*/ 3451 h 9771"/>
              <a:gd name="connsiteX13" fmla="*/ 4221 w 10000"/>
              <a:gd name="connsiteY13" fmla="*/ 3451 h 9771"/>
              <a:gd name="connsiteX14" fmla="*/ 4510 w 10000"/>
              <a:gd name="connsiteY14" fmla="*/ 3092 h 9771"/>
              <a:gd name="connsiteX15" fmla="*/ 4710 w 10000"/>
              <a:gd name="connsiteY15" fmla="*/ 551 h 9771"/>
              <a:gd name="connsiteX16" fmla="*/ 5353 w 10000"/>
              <a:gd name="connsiteY16" fmla="*/ 530 h 9771"/>
              <a:gd name="connsiteX17" fmla="*/ 5390 w 10000"/>
              <a:gd name="connsiteY17" fmla="*/ 1367 h 9771"/>
              <a:gd name="connsiteX18" fmla="*/ 5680 w 10000"/>
              <a:gd name="connsiteY18" fmla="*/ 1554 h 9771"/>
              <a:gd name="connsiteX19" fmla="*/ 5759 w 10000"/>
              <a:gd name="connsiteY19" fmla="*/ 1486 h 9771"/>
              <a:gd name="connsiteX20" fmla="*/ 7240 w 10000"/>
              <a:gd name="connsiteY20" fmla="*/ 0 h 9771"/>
              <a:gd name="connsiteX21" fmla="*/ 7809 w 10000"/>
              <a:gd name="connsiteY21" fmla="*/ 280 h 9771"/>
              <a:gd name="connsiteX22" fmla="*/ 6007 w 10000"/>
              <a:gd name="connsiteY22" fmla="*/ 2115 h 9771"/>
              <a:gd name="connsiteX23" fmla="*/ 5674 w 10000"/>
              <a:gd name="connsiteY23" fmla="*/ 2796 h 9771"/>
              <a:gd name="connsiteX24" fmla="*/ 5674 w 10000"/>
              <a:gd name="connsiteY24" fmla="*/ 2796 h 9771"/>
              <a:gd name="connsiteX25" fmla="*/ 5674 w 10000"/>
              <a:gd name="connsiteY25" fmla="*/ 3061 h 9771"/>
              <a:gd name="connsiteX26" fmla="*/ 5674 w 10000"/>
              <a:gd name="connsiteY26" fmla="*/ 3160 h 9771"/>
              <a:gd name="connsiteX27" fmla="*/ 5996 w 10000"/>
              <a:gd name="connsiteY27" fmla="*/ 3607 h 9771"/>
              <a:gd name="connsiteX28" fmla="*/ 6186 w 10000"/>
              <a:gd name="connsiteY28" fmla="*/ 3544 h 9771"/>
              <a:gd name="connsiteX29" fmla="*/ 6186 w 10000"/>
              <a:gd name="connsiteY29" fmla="*/ 3544 h 9771"/>
              <a:gd name="connsiteX30" fmla="*/ 9526 w 10000"/>
              <a:gd name="connsiteY30" fmla="*/ 821 h 9771"/>
              <a:gd name="connsiteX31" fmla="*/ 9632 w 10000"/>
              <a:gd name="connsiteY31" fmla="*/ 717 h 9771"/>
              <a:gd name="connsiteX32" fmla="*/ 10000 w 10000"/>
              <a:gd name="connsiteY32" fmla="*/ 1393 h 9771"/>
              <a:gd name="connsiteX33" fmla="*/ 8083 w 10000"/>
              <a:gd name="connsiteY33" fmla="*/ 3092 h 9771"/>
              <a:gd name="connsiteX34" fmla="*/ 7082 w 10000"/>
              <a:gd name="connsiteY34" fmla="*/ 4043 h 9771"/>
              <a:gd name="connsiteX35" fmla="*/ 7082 w 10000"/>
              <a:gd name="connsiteY35" fmla="*/ 4043 h 9771"/>
              <a:gd name="connsiteX36" fmla="*/ 9147 w 10000"/>
              <a:gd name="connsiteY36" fmla="*/ 3617 h 9771"/>
              <a:gd name="connsiteX37" fmla="*/ 9105 w 10000"/>
              <a:gd name="connsiteY37" fmla="*/ 4127 h 9771"/>
              <a:gd name="connsiteX38" fmla="*/ 7503 w 10000"/>
              <a:gd name="connsiteY38" fmla="*/ 4651 h 9771"/>
              <a:gd name="connsiteX39" fmla="*/ 6391 w 10000"/>
              <a:gd name="connsiteY39" fmla="*/ 6128 h 9771"/>
              <a:gd name="connsiteX40" fmla="*/ 6391 w 10000"/>
              <a:gd name="connsiteY40" fmla="*/ 6788 h 9771"/>
              <a:gd name="connsiteX41" fmla="*/ 7571 w 10000"/>
              <a:gd name="connsiteY41" fmla="*/ 9095 h 9771"/>
              <a:gd name="connsiteX42" fmla="*/ 8493 w 10000"/>
              <a:gd name="connsiteY42" fmla="*/ 9771 h 9771"/>
              <a:gd name="connsiteX43" fmla="*/ 1676 w 10000"/>
              <a:gd name="connsiteY43" fmla="*/ 9771 h 9771"/>
              <a:gd name="connsiteX0" fmla="*/ 1676 w 10000"/>
              <a:gd name="connsiteY0" fmla="*/ 10000 h 10000"/>
              <a:gd name="connsiteX1" fmla="*/ 2735 w 10000"/>
              <a:gd name="connsiteY1" fmla="*/ 9276 h 10000"/>
              <a:gd name="connsiteX2" fmla="*/ 3815 w 10000"/>
              <a:gd name="connsiteY2" fmla="*/ 7319 h 10000"/>
              <a:gd name="connsiteX3" fmla="*/ 3841 w 10000"/>
              <a:gd name="connsiteY3" fmla="*/ 6611 h 10000"/>
              <a:gd name="connsiteX4" fmla="*/ 2550 w 10000"/>
              <a:gd name="connsiteY4" fmla="*/ 3808 h 10000"/>
              <a:gd name="connsiteX5" fmla="*/ 0 w 10000"/>
              <a:gd name="connsiteY5" fmla="*/ 2830 h 10000"/>
              <a:gd name="connsiteX6" fmla="*/ 137 w 10000"/>
              <a:gd name="connsiteY6" fmla="*/ 2143 h 10000"/>
              <a:gd name="connsiteX7" fmla="*/ 2592 w 10000"/>
              <a:gd name="connsiteY7" fmla="*/ 3085 h 10000"/>
              <a:gd name="connsiteX8" fmla="*/ 3330 w 10000"/>
              <a:gd name="connsiteY8" fmla="*/ 2803 h 10000"/>
              <a:gd name="connsiteX9" fmla="*/ 3572 w 10000"/>
              <a:gd name="connsiteY9" fmla="*/ 3303 h 10000"/>
              <a:gd name="connsiteX10" fmla="*/ 3572 w 10000"/>
              <a:gd name="connsiteY10" fmla="*/ 3303 h 10000"/>
              <a:gd name="connsiteX11" fmla="*/ 4221 w 10000"/>
              <a:gd name="connsiteY11" fmla="*/ 3532 h 10000"/>
              <a:gd name="connsiteX12" fmla="*/ 4221 w 10000"/>
              <a:gd name="connsiteY12" fmla="*/ 3532 h 10000"/>
              <a:gd name="connsiteX13" fmla="*/ 4510 w 10000"/>
              <a:gd name="connsiteY13" fmla="*/ 3164 h 10000"/>
              <a:gd name="connsiteX14" fmla="*/ 4710 w 10000"/>
              <a:gd name="connsiteY14" fmla="*/ 564 h 10000"/>
              <a:gd name="connsiteX15" fmla="*/ 5353 w 10000"/>
              <a:gd name="connsiteY15" fmla="*/ 542 h 10000"/>
              <a:gd name="connsiteX16" fmla="*/ 5390 w 10000"/>
              <a:gd name="connsiteY16" fmla="*/ 1399 h 10000"/>
              <a:gd name="connsiteX17" fmla="*/ 5680 w 10000"/>
              <a:gd name="connsiteY17" fmla="*/ 1590 h 10000"/>
              <a:gd name="connsiteX18" fmla="*/ 5759 w 10000"/>
              <a:gd name="connsiteY18" fmla="*/ 1521 h 10000"/>
              <a:gd name="connsiteX19" fmla="*/ 7240 w 10000"/>
              <a:gd name="connsiteY19" fmla="*/ 0 h 10000"/>
              <a:gd name="connsiteX20" fmla="*/ 7809 w 10000"/>
              <a:gd name="connsiteY20" fmla="*/ 287 h 10000"/>
              <a:gd name="connsiteX21" fmla="*/ 6007 w 10000"/>
              <a:gd name="connsiteY21" fmla="*/ 2165 h 10000"/>
              <a:gd name="connsiteX22" fmla="*/ 5674 w 10000"/>
              <a:gd name="connsiteY22" fmla="*/ 2862 h 10000"/>
              <a:gd name="connsiteX23" fmla="*/ 5674 w 10000"/>
              <a:gd name="connsiteY23" fmla="*/ 2862 h 10000"/>
              <a:gd name="connsiteX24" fmla="*/ 5674 w 10000"/>
              <a:gd name="connsiteY24" fmla="*/ 3133 h 10000"/>
              <a:gd name="connsiteX25" fmla="*/ 5674 w 10000"/>
              <a:gd name="connsiteY25" fmla="*/ 3234 h 10000"/>
              <a:gd name="connsiteX26" fmla="*/ 5996 w 10000"/>
              <a:gd name="connsiteY26" fmla="*/ 3692 h 10000"/>
              <a:gd name="connsiteX27" fmla="*/ 6186 w 10000"/>
              <a:gd name="connsiteY27" fmla="*/ 3627 h 10000"/>
              <a:gd name="connsiteX28" fmla="*/ 6186 w 10000"/>
              <a:gd name="connsiteY28" fmla="*/ 3627 h 10000"/>
              <a:gd name="connsiteX29" fmla="*/ 9526 w 10000"/>
              <a:gd name="connsiteY29" fmla="*/ 840 h 10000"/>
              <a:gd name="connsiteX30" fmla="*/ 9632 w 10000"/>
              <a:gd name="connsiteY30" fmla="*/ 734 h 10000"/>
              <a:gd name="connsiteX31" fmla="*/ 10000 w 10000"/>
              <a:gd name="connsiteY31" fmla="*/ 1426 h 10000"/>
              <a:gd name="connsiteX32" fmla="*/ 8083 w 10000"/>
              <a:gd name="connsiteY32" fmla="*/ 3164 h 10000"/>
              <a:gd name="connsiteX33" fmla="*/ 7082 w 10000"/>
              <a:gd name="connsiteY33" fmla="*/ 4138 h 10000"/>
              <a:gd name="connsiteX34" fmla="*/ 7082 w 10000"/>
              <a:gd name="connsiteY34" fmla="*/ 4138 h 10000"/>
              <a:gd name="connsiteX35" fmla="*/ 9147 w 10000"/>
              <a:gd name="connsiteY35" fmla="*/ 3702 h 10000"/>
              <a:gd name="connsiteX36" fmla="*/ 9105 w 10000"/>
              <a:gd name="connsiteY36" fmla="*/ 4224 h 10000"/>
              <a:gd name="connsiteX37" fmla="*/ 7503 w 10000"/>
              <a:gd name="connsiteY37" fmla="*/ 4760 h 10000"/>
              <a:gd name="connsiteX38" fmla="*/ 6391 w 10000"/>
              <a:gd name="connsiteY38" fmla="*/ 6272 h 10000"/>
              <a:gd name="connsiteX39" fmla="*/ 6391 w 10000"/>
              <a:gd name="connsiteY39" fmla="*/ 6947 h 10000"/>
              <a:gd name="connsiteX40" fmla="*/ 7571 w 10000"/>
              <a:gd name="connsiteY40" fmla="*/ 9308 h 10000"/>
              <a:gd name="connsiteX41" fmla="*/ 8493 w 10000"/>
              <a:gd name="connsiteY41" fmla="*/ 10000 h 10000"/>
              <a:gd name="connsiteX42" fmla="*/ 1676 w 10000"/>
              <a:gd name="connsiteY42" fmla="*/ 10000 h 10000"/>
              <a:gd name="connsiteX0" fmla="*/ 1676 w 10000"/>
              <a:gd name="connsiteY0" fmla="*/ 10000 h 10000"/>
              <a:gd name="connsiteX1" fmla="*/ 2735 w 10000"/>
              <a:gd name="connsiteY1" fmla="*/ 9276 h 10000"/>
              <a:gd name="connsiteX2" fmla="*/ 3815 w 10000"/>
              <a:gd name="connsiteY2" fmla="*/ 7319 h 10000"/>
              <a:gd name="connsiteX3" fmla="*/ 3841 w 10000"/>
              <a:gd name="connsiteY3" fmla="*/ 6611 h 10000"/>
              <a:gd name="connsiteX4" fmla="*/ 2550 w 10000"/>
              <a:gd name="connsiteY4" fmla="*/ 3808 h 10000"/>
              <a:gd name="connsiteX5" fmla="*/ 0 w 10000"/>
              <a:gd name="connsiteY5" fmla="*/ 2830 h 10000"/>
              <a:gd name="connsiteX6" fmla="*/ 137 w 10000"/>
              <a:gd name="connsiteY6" fmla="*/ 2143 h 10000"/>
              <a:gd name="connsiteX7" fmla="*/ 2592 w 10000"/>
              <a:gd name="connsiteY7" fmla="*/ 3085 h 10000"/>
              <a:gd name="connsiteX8" fmla="*/ 3572 w 10000"/>
              <a:gd name="connsiteY8" fmla="*/ 3303 h 10000"/>
              <a:gd name="connsiteX9" fmla="*/ 3572 w 10000"/>
              <a:gd name="connsiteY9" fmla="*/ 3303 h 10000"/>
              <a:gd name="connsiteX10" fmla="*/ 4221 w 10000"/>
              <a:gd name="connsiteY10" fmla="*/ 3532 h 10000"/>
              <a:gd name="connsiteX11" fmla="*/ 4221 w 10000"/>
              <a:gd name="connsiteY11" fmla="*/ 3532 h 10000"/>
              <a:gd name="connsiteX12" fmla="*/ 4510 w 10000"/>
              <a:gd name="connsiteY12" fmla="*/ 3164 h 10000"/>
              <a:gd name="connsiteX13" fmla="*/ 4710 w 10000"/>
              <a:gd name="connsiteY13" fmla="*/ 564 h 10000"/>
              <a:gd name="connsiteX14" fmla="*/ 5353 w 10000"/>
              <a:gd name="connsiteY14" fmla="*/ 542 h 10000"/>
              <a:gd name="connsiteX15" fmla="*/ 5390 w 10000"/>
              <a:gd name="connsiteY15" fmla="*/ 1399 h 10000"/>
              <a:gd name="connsiteX16" fmla="*/ 5680 w 10000"/>
              <a:gd name="connsiteY16" fmla="*/ 1590 h 10000"/>
              <a:gd name="connsiteX17" fmla="*/ 5759 w 10000"/>
              <a:gd name="connsiteY17" fmla="*/ 1521 h 10000"/>
              <a:gd name="connsiteX18" fmla="*/ 7240 w 10000"/>
              <a:gd name="connsiteY18" fmla="*/ 0 h 10000"/>
              <a:gd name="connsiteX19" fmla="*/ 7809 w 10000"/>
              <a:gd name="connsiteY19" fmla="*/ 287 h 10000"/>
              <a:gd name="connsiteX20" fmla="*/ 6007 w 10000"/>
              <a:gd name="connsiteY20" fmla="*/ 2165 h 10000"/>
              <a:gd name="connsiteX21" fmla="*/ 5674 w 10000"/>
              <a:gd name="connsiteY21" fmla="*/ 2862 h 10000"/>
              <a:gd name="connsiteX22" fmla="*/ 5674 w 10000"/>
              <a:gd name="connsiteY22" fmla="*/ 2862 h 10000"/>
              <a:gd name="connsiteX23" fmla="*/ 5674 w 10000"/>
              <a:gd name="connsiteY23" fmla="*/ 3133 h 10000"/>
              <a:gd name="connsiteX24" fmla="*/ 5674 w 10000"/>
              <a:gd name="connsiteY24" fmla="*/ 3234 h 10000"/>
              <a:gd name="connsiteX25" fmla="*/ 5996 w 10000"/>
              <a:gd name="connsiteY25" fmla="*/ 3692 h 10000"/>
              <a:gd name="connsiteX26" fmla="*/ 6186 w 10000"/>
              <a:gd name="connsiteY26" fmla="*/ 3627 h 10000"/>
              <a:gd name="connsiteX27" fmla="*/ 6186 w 10000"/>
              <a:gd name="connsiteY27" fmla="*/ 3627 h 10000"/>
              <a:gd name="connsiteX28" fmla="*/ 9526 w 10000"/>
              <a:gd name="connsiteY28" fmla="*/ 840 h 10000"/>
              <a:gd name="connsiteX29" fmla="*/ 9632 w 10000"/>
              <a:gd name="connsiteY29" fmla="*/ 734 h 10000"/>
              <a:gd name="connsiteX30" fmla="*/ 10000 w 10000"/>
              <a:gd name="connsiteY30" fmla="*/ 1426 h 10000"/>
              <a:gd name="connsiteX31" fmla="*/ 8083 w 10000"/>
              <a:gd name="connsiteY31" fmla="*/ 3164 h 10000"/>
              <a:gd name="connsiteX32" fmla="*/ 7082 w 10000"/>
              <a:gd name="connsiteY32" fmla="*/ 4138 h 10000"/>
              <a:gd name="connsiteX33" fmla="*/ 7082 w 10000"/>
              <a:gd name="connsiteY33" fmla="*/ 4138 h 10000"/>
              <a:gd name="connsiteX34" fmla="*/ 9147 w 10000"/>
              <a:gd name="connsiteY34" fmla="*/ 3702 h 10000"/>
              <a:gd name="connsiteX35" fmla="*/ 9105 w 10000"/>
              <a:gd name="connsiteY35" fmla="*/ 4224 h 10000"/>
              <a:gd name="connsiteX36" fmla="*/ 7503 w 10000"/>
              <a:gd name="connsiteY36" fmla="*/ 4760 h 10000"/>
              <a:gd name="connsiteX37" fmla="*/ 6391 w 10000"/>
              <a:gd name="connsiteY37" fmla="*/ 6272 h 10000"/>
              <a:gd name="connsiteX38" fmla="*/ 6391 w 10000"/>
              <a:gd name="connsiteY38" fmla="*/ 6947 h 10000"/>
              <a:gd name="connsiteX39" fmla="*/ 7571 w 10000"/>
              <a:gd name="connsiteY39" fmla="*/ 9308 h 10000"/>
              <a:gd name="connsiteX40" fmla="*/ 8493 w 10000"/>
              <a:gd name="connsiteY40" fmla="*/ 10000 h 10000"/>
              <a:gd name="connsiteX41" fmla="*/ 1676 w 10000"/>
              <a:gd name="connsiteY41" fmla="*/ 10000 h 10000"/>
              <a:gd name="connsiteX0" fmla="*/ 1676 w 10000"/>
              <a:gd name="connsiteY0" fmla="*/ 9713 h 9713"/>
              <a:gd name="connsiteX1" fmla="*/ 2735 w 10000"/>
              <a:gd name="connsiteY1" fmla="*/ 8989 h 9713"/>
              <a:gd name="connsiteX2" fmla="*/ 3815 w 10000"/>
              <a:gd name="connsiteY2" fmla="*/ 7032 h 9713"/>
              <a:gd name="connsiteX3" fmla="*/ 3841 w 10000"/>
              <a:gd name="connsiteY3" fmla="*/ 6324 h 9713"/>
              <a:gd name="connsiteX4" fmla="*/ 2550 w 10000"/>
              <a:gd name="connsiteY4" fmla="*/ 3521 h 9713"/>
              <a:gd name="connsiteX5" fmla="*/ 0 w 10000"/>
              <a:gd name="connsiteY5" fmla="*/ 2543 h 9713"/>
              <a:gd name="connsiteX6" fmla="*/ 137 w 10000"/>
              <a:gd name="connsiteY6" fmla="*/ 1856 h 9713"/>
              <a:gd name="connsiteX7" fmla="*/ 2592 w 10000"/>
              <a:gd name="connsiteY7" fmla="*/ 2798 h 9713"/>
              <a:gd name="connsiteX8" fmla="*/ 3572 w 10000"/>
              <a:gd name="connsiteY8" fmla="*/ 3016 h 9713"/>
              <a:gd name="connsiteX9" fmla="*/ 3572 w 10000"/>
              <a:gd name="connsiteY9" fmla="*/ 3016 h 9713"/>
              <a:gd name="connsiteX10" fmla="*/ 4221 w 10000"/>
              <a:gd name="connsiteY10" fmla="*/ 3245 h 9713"/>
              <a:gd name="connsiteX11" fmla="*/ 4221 w 10000"/>
              <a:gd name="connsiteY11" fmla="*/ 3245 h 9713"/>
              <a:gd name="connsiteX12" fmla="*/ 4510 w 10000"/>
              <a:gd name="connsiteY12" fmla="*/ 2877 h 9713"/>
              <a:gd name="connsiteX13" fmla="*/ 4710 w 10000"/>
              <a:gd name="connsiteY13" fmla="*/ 277 h 9713"/>
              <a:gd name="connsiteX14" fmla="*/ 5353 w 10000"/>
              <a:gd name="connsiteY14" fmla="*/ 255 h 9713"/>
              <a:gd name="connsiteX15" fmla="*/ 5390 w 10000"/>
              <a:gd name="connsiteY15" fmla="*/ 1112 h 9713"/>
              <a:gd name="connsiteX16" fmla="*/ 5680 w 10000"/>
              <a:gd name="connsiteY16" fmla="*/ 1303 h 9713"/>
              <a:gd name="connsiteX17" fmla="*/ 5759 w 10000"/>
              <a:gd name="connsiteY17" fmla="*/ 1234 h 9713"/>
              <a:gd name="connsiteX18" fmla="*/ 7809 w 10000"/>
              <a:gd name="connsiteY18" fmla="*/ 0 h 9713"/>
              <a:gd name="connsiteX19" fmla="*/ 6007 w 10000"/>
              <a:gd name="connsiteY19" fmla="*/ 1878 h 9713"/>
              <a:gd name="connsiteX20" fmla="*/ 5674 w 10000"/>
              <a:gd name="connsiteY20" fmla="*/ 2575 h 9713"/>
              <a:gd name="connsiteX21" fmla="*/ 5674 w 10000"/>
              <a:gd name="connsiteY21" fmla="*/ 2575 h 9713"/>
              <a:gd name="connsiteX22" fmla="*/ 5674 w 10000"/>
              <a:gd name="connsiteY22" fmla="*/ 2846 h 9713"/>
              <a:gd name="connsiteX23" fmla="*/ 5674 w 10000"/>
              <a:gd name="connsiteY23" fmla="*/ 2947 h 9713"/>
              <a:gd name="connsiteX24" fmla="*/ 5996 w 10000"/>
              <a:gd name="connsiteY24" fmla="*/ 3405 h 9713"/>
              <a:gd name="connsiteX25" fmla="*/ 6186 w 10000"/>
              <a:gd name="connsiteY25" fmla="*/ 3340 h 9713"/>
              <a:gd name="connsiteX26" fmla="*/ 6186 w 10000"/>
              <a:gd name="connsiteY26" fmla="*/ 3340 h 9713"/>
              <a:gd name="connsiteX27" fmla="*/ 9526 w 10000"/>
              <a:gd name="connsiteY27" fmla="*/ 553 h 9713"/>
              <a:gd name="connsiteX28" fmla="*/ 9632 w 10000"/>
              <a:gd name="connsiteY28" fmla="*/ 447 h 9713"/>
              <a:gd name="connsiteX29" fmla="*/ 10000 w 10000"/>
              <a:gd name="connsiteY29" fmla="*/ 1139 h 9713"/>
              <a:gd name="connsiteX30" fmla="*/ 8083 w 10000"/>
              <a:gd name="connsiteY30" fmla="*/ 2877 h 9713"/>
              <a:gd name="connsiteX31" fmla="*/ 7082 w 10000"/>
              <a:gd name="connsiteY31" fmla="*/ 3851 h 9713"/>
              <a:gd name="connsiteX32" fmla="*/ 7082 w 10000"/>
              <a:gd name="connsiteY32" fmla="*/ 3851 h 9713"/>
              <a:gd name="connsiteX33" fmla="*/ 9147 w 10000"/>
              <a:gd name="connsiteY33" fmla="*/ 3415 h 9713"/>
              <a:gd name="connsiteX34" fmla="*/ 9105 w 10000"/>
              <a:gd name="connsiteY34" fmla="*/ 3937 h 9713"/>
              <a:gd name="connsiteX35" fmla="*/ 7503 w 10000"/>
              <a:gd name="connsiteY35" fmla="*/ 4473 h 9713"/>
              <a:gd name="connsiteX36" fmla="*/ 6391 w 10000"/>
              <a:gd name="connsiteY36" fmla="*/ 5985 h 9713"/>
              <a:gd name="connsiteX37" fmla="*/ 6391 w 10000"/>
              <a:gd name="connsiteY37" fmla="*/ 6660 h 9713"/>
              <a:gd name="connsiteX38" fmla="*/ 7571 w 10000"/>
              <a:gd name="connsiteY38" fmla="*/ 9021 h 9713"/>
              <a:gd name="connsiteX39" fmla="*/ 8493 w 10000"/>
              <a:gd name="connsiteY39" fmla="*/ 9713 h 9713"/>
              <a:gd name="connsiteX40" fmla="*/ 1676 w 10000"/>
              <a:gd name="connsiteY40" fmla="*/ 9713 h 9713"/>
              <a:gd name="connsiteX0" fmla="*/ 1676 w 10000"/>
              <a:gd name="connsiteY0" fmla="*/ 9737 h 9737"/>
              <a:gd name="connsiteX1" fmla="*/ 2735 w 10000"/>
              <a:gd name="connsiteY1" fmla="*/ 8992 h 9737"/>
              <a:gd name="connsiteX2" fmla="*/ 3815 w 10000"/>
              <a:gd name="connsiteY2" fmla="*/ 6977 h 9737"/>
              <a:gd name="connsiteX3" fmla="*/ 3841 w 10000"/>
              <a:gd name="connsiteY3" fmla="*/ 6248 h 9737"/>
              <a:gd name="connsiteX4" fmla="*/ 2550 w 10000"/>
              <a:gd name="connsiteY4" fmla="*/ 3362 h 9737"/>
              <a:gd name="connsiteX5" fmla="*/ 0 w 10000"/>
              <a:gd name="connsiteY5" fmla="*/ 2355 h 9737"/>
              <a:gd name="connsiteX6" fmla="*/ 137 w 10000"/>
              <a:gd name="connsiteY6" fmla="*/ 1648 h 9737"/>
              <a:gd name="connsiteX7" fmla="*/ 2592 w 10000"/>
              <a:gd name="connsiteY7" fmla="*/ 2618 h 9737"/>
              <a:gd name="connsiteX8" fmla="*/ 3572 w 10000"/>
              <a:gd name="connsiteY8" fmla="*/ 2842 h 9737"/>
              <a:gd name="connsiteX9" fmla="*/ 3572 w 10000"/>
              <a:gd name="connsiteY9" fmla="*/ 2842 h 9737"/>
              <a:gd name="connsiteX10" fmla="*/ 4221 w 10000"/>
              <a:gd name="connsiteY10" fmla="*/ 3078 h 9737"/>
              <a:gd name="connsiteX11" fmla="*/ 4221 w 10000"/>
              <a:gd name="connsiteY11" fmla="*/ 3078 h 9737"/>
              <a:gd name="connsiteX12" fmla="*/ 4510 w 10000"/>
              <a:gd name="connsiteY12" fmla="*/ 2699 h 9737"/>
              <a:gd name="connsiteX13" fmla="*/ 4710 w 10000"/>
              <a:gd name="connsiteY13" fmla="*/ 22 h 9737"/>
              <a:gd name="connsiteX14" fmla="*/ 5353 w 10000"/>
              <a:gd name="connsiteY14" fmla="*/ 0 h 9737"/>
              <a:gd name="connsiteX15" fmla="*/ 5390 w 10000"/>
              <a:gd name="connsiteY15" fmla="*/ 882 h 9737"/>
              <a:gd name="connsiteX16" fmla="*/ 5680 w 10000"/>
              <a:gd name="connsiteY16" fmla="*/ 1079 h 9737"/>
              <a:gd name="connsiteX17" fmla="*/ 5759 w 10000"/>
              <a:gd name="connsiteY17" fmla="*/ 1007 h 9737"/>
              <a:gd name="connsiteX18" fmla="*/ 6007 w 10000"/>
              <a:gd name="connsiteY18" fmla="*/ 1670 h 9737"/>
              <a:gd name="connsiteX19" fmla="*/ 5674 w 10000"/>
              <a:gd name="connsiteY19" fmla="*/ 2388 h 9737"/>
              <a:gd name="connsiteX20" fmla="*/ 5674 w 10000"/>
              <a:gd name="connsiteY20" fmla="*/ 2388 h 9737"/>
              <a:gd name="connsiteX21" fmla="*/ 5674 w 10000"/>
              <a:gd name="connsiteY21" fmla="*/ 2667 h 9737"/>
              <a:gd name="connsiteX22" fmla="*/ 5674 w 10000"/>
              <a:gd name="connsiteY22" fmla="*/ 2771 h 9737"/>
              <a:gd name="connsiteX23" fmla="*/ 5996 w 10000"/>
              <a:gd name="connsiteY23" fmla="*/ 3243 h 9737"/>
              <a:gd name="connsiteX24" fmla="*/ 6186 w 10000"/>
              <a:gd name="connsiteY24" fmla="*/ 3176 h 9737"/>
              <a:gd name="connsiteX25" fmla="*/ 6186 w 10000"/>
              <a:gd name="connsiteY25" fmla="*/ 3176 h 9737"/>
              <a:gd name="connsiteX26" fmla="*/ 9526 w 10000"/>
              <a:gd name="connsiteY26" fmla="*/ 306 h 9737"/>
              <a:gd name="connsiteX27" fmla="*/ 9632 w 10000"/>
              <a:gd name="connsiteY27" fmla="*/ 197 h 9737"/>
              <a:gd name="connsiteX28" fmla="*/ 10000 w 10000"/>
              <a:gd name="connsiteY28" fmla="*/ 910 h 9737"/>
              <a:gd name="connsiteX29" fmla="*/ 8083 w 10000"/>
              <a:gd name="connsiteY29" fmla="*/ 2699 h 9737"/>
              <a:gd name="connsiteX30" fmla="*/ 7082 w 10000"/>
              <a:gd name="connsiteY30" fmla="*/ 3702 h 9737"/>
              <a:gd name="connsiteX31" fmla="*/ 7082 w 10000"/>
              <a:gd name="connsiteY31" fmla="*/ 3702 h 9737"/>
              <a:gd name="connsiteX32" fmla="*/ 9147 w 10000"/>
              <a:gd name="connsiteY32" fmla="*/ 3253 h 9737"/>
              <a:gd name="connsiteX33" fmla="*/ 9105 w 10000"/>
              <a:gd name="connsiteY33" fmla="*/ 3790 h 9737"/>
              <a:gd name="connsiteX34" fmla="*/ 7503 w 10000"/>
              <a:gd name="connsiteY34" fmla="*/ 4342 h 9737"/>
              <a:gd name="connsiteX35" fmla="*/ 6391 w 10000"/>
              <a:gd name="connsiteY35" fmla="*/ 5899 h 9737"/>
              <a:gd name="connsiteX36" fmla="*/ 6391 w 10000"/>
              <a:gd name="connsiteY36" fmla="*/ 6594 h 9737"/>
              <a:gd name="connsiteX37" fmla="*/ 7571 w 10000"/>
              <a:gd name="connsiteY37" fmla="*/ 9025 h 9737"/>
              <a:gd name="connsiteX38" fmla="*/ 8493 w 10000"/>
              <a:gd name="connsiteY38" fmla="*/ 9737 h 9737"/>
              <a:gd name="connsiteX39" fmla="*/ 1676 w 10000"/>
              <a:gd name="connsiteY39" fmla="*/ 9737 h 9737"/>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80 w 10000"/>
              <a:gd name="connsiteY16" fmla="*/ 1108 h 10000"/>
              <a:gd name="connsiteX17" fmla="*/ 5759 w 10000"/>
              <a:gd name="connsiteY17" fmla="*/ 1034 h 10000"/>
              <a:gd name="connsiteX18" fmla="*/ 5674 w 10000"/>
              <a:gd name="connsiteY18" fmla="*/ 2453 h 10000"/>
              <a:gd name="connsiteX19" fmla="*/ 5674 w 10000"/>
              <a:gd name="connsiteY19" fmla="*/ 2453 h 10000"/>
              <a:gd name="connsiteX20" fmla="*/ 5674 w 10000"/>
              <a:gd name="connsiteY20" fmla="*/ 2739 h 10000"/>
              <a:gd name="connsiteX21" fmla="*/ 5674 w 10000"/>
              <a:gd name="connsiteY21" fmla="*/ 2846 h 10000"/>
              <a:gd name="connsiteX22" fmla="*/ 5996 w 10000"/>
              <a:gd name="connsiteY22" fmla="*/ 3331 h 10000"/>
              <a:gd name="connsiteX23" fmla="*/ 6186 w 10000"/>
              <a:gd name="connsiteY23" fmla="*/ 3262 h 10000"/>
              <a:gd name="connsiteX24" fmla="*/ 6186 w 10000"/>
              <a:gd name="connsiteY24" fmla="*/ 3262 h 10000"/>
              <a:gd name="connsiteX25" fmla="*/ 9526 w 10000"/>
              <a:gd name="connsiteY25" fmla="*/ 314 h 10000"/>
              <a:gd name="connsiteX26" fmla="*/ 9632 w 10000"/>
              <a:gd name="connsiteY26" fmla="*/ 202 h 10000"/>
              <a:gd name="connsiteX27" fmla="*/ 10000 w 10000"/>
              <a:gd name="connsiteY27" fmla="*/ 935 h 10000"/>
              <a:gd name="connsiteX28" fmla="*/ 8083 w 10000"/>
              <a:gd name="connsiteY28" fmla="*/ 2772 h 10000"/>
              <a:gd name="connsiteX29" fmla="*/ 7082 w 10000"/>
              <a:gd name="connsiteY29" fmla="*/ 3802 h 10000"/>
              <a:gd name="connsiteX30" fmla="*/ 7082 w 10000"/>
              <a:gd name="connsiteY30" fmla="*/ 3802 h 10000"/>
              <a:gd name="connsiteX31" fmla="*/ 9147 w 10000"/>
              <a:gd name="connsiteY31" fmla="*/ 3341 h 10000"/>
              <a:gd name="connsiteX32" fmla="*/ 9105 w 10000"/>
              <a:gd name="connsiteY32" fmla="*/ 3892 h 10000"/>
              <a:gd name="connsiteX33" fmla="*/ 7503 w 10000"/>
              <a:gd name="connsiteY33" fmla="*/ 4459 h 10000"/>
              <a:gd name="connsiteX34" fmla="*/ 6391 w 10000"/>
              <a:gd name="connsiteY34" fmla="*/ 6058 h 10000"/>
              <a:gd name="connsiteX35" fmla="*/ 6391 w 10000"/>
              <a:gd name="connsiteY35" fmla="*/ 6772 h 10000"/>
              <a:gd name="connsiteX36" fmla="*/ 7571 w 10000"/>
              <a:gd name="connsiteY36" fmla="*/ 9269 h 10000"/>
              <a:gd name="connsiteX37" fmla="*/ 8493 w 10000"/>
              <a:gd name="connsiteY37" fmla="*/ 10000 h 10000"/>
              <a:gd name="connsiteX38" fmla="*/ 1676 w 10000"/>
              <a:gd name="connsiteY38" fmla="*/ 10000 h 10000"/>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80 w 10000"/>
              <a:gd name="connsiteY16" fmla="*/ 1108 h 10000"/>
              <a:gd name="connsiteX17" fmla="*/ 5674 w 10000"/>
              <a:gd name="connsiteY17" fmla="*/ 2453 h 10000"/>
              <a:gd name="connsiteX18" fmla="*/ 5674 w 10000"/>
              <a:gd name="connsiteY18" fmla="*/ 2453 h 10000"/>
              <a:gd name="connsiteX19" fmla="*/ 5674 w 10000"/>
              <a:gd name="connsiteY19" fmla="*/ 2739 h 10000"/>
              <a:gd name="connsiteX20" fmla="*/ 5674 w 10000"/>
              <a:gd name="connsiteY20" fmla="*/ 2846 h 10000"/>
              <a:gd name="connsiteX21" fmla="*/ 5996 w 10000"/>
              <a:gd name="connsiteY21" fmla="*/ 3331 h 10000"/>
              <a:gd name="connsiteX22" fmla="*/ 6186 w 10000"/>
              <a:gd name="connsiteY22" fmla="*/ 3262 h 10000"/>
              <a:gd name="connsiteX23" fmla="*/ 6186 w 10000"/>
              <a:gd name="connsiteY23" fmla="*/ 3262 h 10000"/>
              <a:gd name="connsiteX24" fmla="*/ 9526 w 10000"/>
              <a:gd name="connsiteY24" fmla="*/ 314 h 10000"/>
              <a:gd name="connsiteX25" fmla="*/ 9632 w 10000"/>
              <a:gd name="connsiteY25" fmla="*/ 202 h 10000"/>
              <a:gd name="connsiteX26" fmla="*/ 10000 w 10000"/>
              <a:gd name="connsiteY26" fmla="*/ 935 h 10000"/>
              <a:gd name="connsiteX27" fmla="*/ 8083 w 10000"/>
              <a:gd name="connsiteY27" fmla="*/ 2772 h 10000"/>
              <a:gd name="connsiteX28" fmla="*/ 7082 w 10000"/>
              <a:gd name="connsiteY28" fmla="*/ 3802 h 10000"/>
              <a:gd name="connsiteX29" fmla="*/ 7082 w 10000"/>
              <a:gd name="connsiteY29" fmla="*/ 3802 h 10000"/>
              <a:gd name="connsiteX30" fmla="*/ 9147 w 10000"/>
              <a:gd name="connsiteY30" fmla="*/ 3341 h 10000"/>
              <a:gd name="connsiteX31" fmla="*/ 9105 w 10000"/>
              <a:gd name="connsiteY31" fmla="*/ 3892 h 10000"/>
              <a:gd name="connsiteX32" fmla="*/ 7503 w 10000"/>
              <a:gd name="connsiteY32" fmla="*/ 4459 h 10000"/>
              <a:gd name="connsiteX33" fmla="*/ 6391 w 10000"/>
              <a:gd name="connsiteY33" fmla="*/ 6058 h 10000"/>
              <a:gd name="connsiteX34" fmla="*/ 6391 w 10000"/>
              <a:gd name="connsiteY34" fmla="*/ 6772 h 10000"/>
              <a:gd name="connsiteX35" fmla="*/ 7571 w 10000"/>
              <a:gd name="connsiteY35" fmla="*/ 9269 h 10000"/>
              <a:gd name="connsiteX36" fmla="*/ 8493 w 10000"/>
              <a:gd name="connsiteY36" fmla="*/ 10000 h 10000"/>
              <a:gd name="connsiteX37" fmla="*/ 1676 w 10000"/>
              <a:gd name="connsiteY37" fmla="*/ 10000 h 10000"/>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74 w 10000"/>
              <a:gd name="connsiteY16" fmla="*/ 2453 h 10000"/>
              <a:gd name="connsiteX17" fmla="*/ 5674 w 10000"/>
              <a:gd name="connsiteY17" fmla="*/ 2453 h 10000"/>
              <a:gd name="connsiteX18" fmla="*/ 5674 w 10000"/>
              <a:gd name="connsiteY18" fmla="*/ 2739 h 10000"/>
              <a:gd name="connsiteX19" fmla="*/ 5674 w 10000"/>
              <a:gd name="connsiteY19" fmla="*/ 2846 h 10000"/>
              <a:gd name="connsiteX20" fmla="*/ 5996 w 10000"/>
              <a:gd name="connsiteY20" fmla="*/ 3331 h 10000"/>
              <a:gd name="connsiteX21" fmla="*/ 6186 w 10000"/>
              <a:gd name="connsiteY21" fmla="*/ 3262 h 10000"/>
              <a:gd name="connsiteX22" fmla="*/ 6186 w 10000"/>
              <a:gd name="connsiteY22" fmla="*/ 3262 h 10000"/>
              <a:gd name="connsiteX23" fmla="*/ 9526 w 10000"/>
              <a:gd name="connsiteY23" fmla="*/ 314 h 10000"/>
              <a:gd name="connsiteX24" fmla="*/ 9632 w 10000"/>
              <a:gd name="connsiteY24" fmla="*/ 202 h 10000"/>
              <a:gd name="connsiteX25" fmla="*/ 10000 w 10000"/>
              <a:gd name="connsiteY25" fmla="*/ 935 h 10000"/>
              <a:gd name="connsiteX26" fmla="*/ 8083 w 10000"/>
              <a:gd name="connsiteY26" fmla="*/ 2772 h 10000"/>
              <a:gd name="connsiteX27" fmla="*/ 7082 w 10000"/>
              <a:gd name="connsiteY27" fmla="*/ 3802 h 10000"/>
              <a:gd name="connsiteX28" fmla="*/ 7082 w 10000"/>
              <a:gd name="connsiteY28" fmla="*/ 3802 h 10000"/>
              <a:gd name="connsiteX29" fmla="*/ 9147 w 10000"/>
              <a:gd name="connsiteY29" fmla="*/ 3341 h 10000"/>
              <a:gd name="connsiteX30" fmla="*/ 9105 w 10000"/>
              <a:gd name="connsiteY30" fmla="*/ 3892 h 10000"/>
              <a:gd name="connsiteX31" fmla="*/ 7503 w 10000"/>
              <a:gd name="connsiteY31" fmla="*/ 4459 h 10000"/>
              <a:gd name="connsiteX32" fmla="*/ 6391 w 10000"/>
              <a:gd name="connsiteY32" fmla="*/ 6058 h 10000"/>
              <a:gd name="connsiteX33" fmla="*/ 6391 w 10000"/>
              <a:gd name="connsiteY33" fmla="*/ 6772 h 10000"/>
              <a:gd name="connsiteX34" fmla="*/ 7571 w 10000"/>
              <a:gd name="connsiteY34" fmla="*/ 9269 h 10000"/>
              <a:gd name="connsiteX35" fmla="*/ 8493 w 10000"/>
              <a:gd name="connsiteY35" fmla="*/ 10000 h 10000"/>
              <a:gd name="connsiteX36" fmla="*/ 1676 w 10000"/>
              <a:gd name="connsiteY36" fmla="*/ 10000 h 10000"/>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74 w 10000"/>
              <a:gd name="connsiteY16" fmla="*/ 2453 h 10000"/>
              <a:gd name="connsiteX17" fmla="*/ 5418 w 10000"/>
              <a:gd name="connsiteY17" fmla="*/ 2453 h 10000"/>
              <a:gd name="connsiteX18" fmla="*/ 5674 w 10000"/>
              <a:gd name="connsiteY18" fmla="*/ 2739 h 10000"/>
              <a:gd name="connsiteX19" fmla="*/ 5674 w 10000"/>
              <a:gd name="connsiteY19" fmla="*/ 2846 h 10000"/>
              <a:gd name="connsiteX20" fmla="*/ 5996 w 10000"/>
              <a:gd name="connsiteY20" fmla="*/ 3331 h 10000"/>
              <a:gd name="connsiteX21" fmla="*/ 6186 w 10000"/>
              <a:gd name="connsiteY21" fmla="*/ 3262 h 10000"/>
              <a:gd name="connsiteX22" fmla="*/ 6186 w 10000"/>
              <a:gd name="connsiteY22" fmla="*/ 3262 h 10000"/>
              <a:gd name="connsiteX23" fmla="*/ 9526 w 10000"/>
              <a:gd name="connsiteY23" fmla="*/ 314 h 10000"/>
              <a:gd name="connsiteX24" fmla="*/ 9632 w 10000"/>
              <a:gd name="connsiteY24" fmla="*/ 202 h 10000"/>
              <a:gd name="connsiteX25" fmla="*/ 10000 w 10000"/>
              <a:gd name="connsiteY25" fmla="*/ 935 h 10000"/>
              <a:gd name="connsiteX26" fmla="*/ 8083 w 10000"/>
              <a:gd name="connsiteY26" fmla="*/ 2772 h 10000"/>
              <a:gd name="connsiteX27" fmla="*/ 7082 w 10000"/>
              <a:gd name="connsiteY27" fmla="*/ 3802 h 10000"/>
              <a:gd name="connsiteX28" fmla="*/ 7082 w 10000"/>
              <a:gd name="connsiteY28" fmla="*/ 3802 h 10000"/>
              <a:gd name="connsiteX29" fmla="*/ 9147 w 10000"/>
              <a:gd name="connsiteY29" fmla="*/ 3341 h 10000"/>
              <a:gd name="connsiteX30" fmla="*/ 9105 w 10000"/>
              <a:gd name="connsiteY30" fmla="*/ 3892 h 10000"/>
              <a:gd name="connsiteX31" fmla="*/ 7503 w 10000"/>
              <a:gd name="connsiteY31" fmla="*/ 4459 h 10000"/>
              <a:gd name="connsiteX32" fmla="*/ 6391 w 10000"/>
              <a:gd name="connsiteY32" fmla="*/ 6058 h 10000"/>
              <a:gd name="connsiteX33" fmla="*/ 6391 w 10000"/>
              <a:gd name="connsiteY33" fmla="*/ 6772 h 10000"/>
              <a:gd name="connsiteX34" fmla="*/ 7571 w 10000"/>
              <a:gd name="connsiteY34" fmla="*/ 9269 h 10000"/>
              <a:gd name="connsiteX35" fmla="*/ 8493 w 10000"/>
              <a:gd name="connsiteY35" fmla="*/ 10000 h 10000"/>
              <a:gd name="connsiteX36" fmla="*/ 1676 w 10000"/>
              <a:gd name="connsiteY36" fmla="*/ 10000 h 10000"/>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74 w 10000"/>
              <a:gd name="connsiteY16" fmla="*/ 2453 h 10000"/>
              <a:gd name="connsiteX17" fmla="*/ 5316 w 10000"/>
              <a:gd name="connsiteY17" fmla="*/ 2398 h 10000"/>
              <a:gd name="connsiteX18" fmla="*/ 5674 w 10000"/>
              <a:gd name="connsiteY18" fmla="*/ 2739 h 10000"/>
              <a:gd name="connsiteX19" fmla="*/ 5674 w 10000"/>
              <a:gd name="connsiteY19" fmla="*/ 2846 h 10000"/>
              <a:gd name="connsiteX20" fmla="*/ 5996 w 10000"/>
              <a:gd name="connsiteY20" fmla="*/ 3331 h 10000"/>
              <a:gd name="connsiteX21" fmla="*/ 6186 w 10000"/>
              <a:gd name="connsiteY21" fmla="*/ 3262 h 10000"/>
              <a:gd name="connsiteX22" fmla="*/ 6186 w 10000"/>
              <a:gd name="connsiteY22" fmla="*/ 3262 h 10000"/>
              <a:gd name="connsiteX23" fmla="*/ 9526 w 10000"/>
              <a:gd name="connsiteY23" fmla="*/ 314 h 10000"/>
              <a:gd name="connsiteX24" fmla="*/ 9632 w 10000"/>
              <a:gd name="connsiteY24" fmla="*/ 202 h 10000"/>
              <a:gd name="connsiteX25" fmla="*/ 10000 w 10000"/>
              <a:gd name="connsiteY25" fmla="*/ 935 h 10000"/>
              <a:gd name="connsiteX26" fmla="*/ 8083 w 10000"/>
              <a:gd name="connsiteY26" fmla="*/ 2772 h 10000"/>
              <a:gd name="connsiteX27" fmla="*/ 7082 w 10000"/>
              <a:gd name="connsiteY27" fmla="*/ 3802 h 10000"/>
              <a:gd name="connsiteX28" fmla="*/ 7082 w 10000"/>
              <a:gd name="connsiteY28" fmla="*/ 3802 h 10000"/>
              <a:gd name="connsiteX29" fmla="*/ 9147 w 10000"/>
              <a:gd name="connsiteY29" fmla="*/ 3341 h 10000"/>
              <a:gd name="connsiteX30" fmla="*/ 9105 w 10000"/>
              <a:gd name="connsiteY30" fmla="*/ 3892 h 10000"/>
              <a:gd name="connsiteX31" fmla="*/ 7503 w 10000"/>
              <a:gd name="connsiteY31" fmla="*/ 4459 h 10000"/>
              <a:gd name="connsiteX32" fmla="*/ 6391 w 10000"/>
              <a:gd name="connsiteY32" fmla="*/ 6058 h 10000"/>
              <a:gd name="connsiteX33" fmla="*/ 6391 w 10000"/>
              <a:gd name="connsiteY33" fmla="*/ 6772 h 10000"/>
              <a:gd name="connsiteX34" fmla="*/ 7571 w 10000"/>
              <a:gd name="connsiteY34" fmla="*/ 9269 h 10000"/>
              <a:gd name="connsiteX35" fmla="*/ 8493 w 10000"/>
              <a:gd name="connsiteY35" fmla="*/ 10000 h 10000"/>
              <a:gd name="connsiteX36" fmla="*/ 1676 w 10000"/>
              <a:gd name="connsiteY36" fmla="*/ 10000 h 10000"/>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674 w 10000"/>
              <a:gd name="connsiteY16" fmla="*/ 2514 h 10061"/>
              <a:gd name="connsiteX17" fmla="*/ 5316 w 10000"/>
              <a:gd name="connsiteY17" fmla="*/ 2459 h 10061"/>
              <a:gd name="connsiteX18" fmla="*/ 5674 w 10000"/>
              <a:gd name="connsiteY18" fmla="*/ 2800 h 10061"/>
              <a:gd name="connsiteX19" fmla="*/ 5674 w 10000"/>
              <a:gd name="connsiteY19" fmla="*/ 2907 h 10061"/>
              <a:gd name="connsiteX20" fmla="*/ 5996 w 10000"/>
              <a:gd name="connsiteY20" fmla="*/ 3392 h 10061"/>
              <a:gd name="connsiteX21" fmla="*/ 6186 w 10000"/>
              <a:gd name="connsiteY21" fmla="*/ 3323 h 10061"/>
              <a:gd name="connsiteX22" fmla="*/ 6186 w 10000"/>
              <a:gd name="connsiteY22" fmla="*/ 3323 h 10061"/>
              <a:gd name="connsiteX23" fmla="*/ 9526 w 10000"/>
              <a:gd name="connsiteY23" fmla="*/ 375 h 10061"/>
              <a:gd name="connsiteX24" fmla="*/ 9632 w 10000"/>
              <a:gd name="connsiteY24" fmla="*/ 263 h 10061"/>
              <a:gd name="connsiteX25" fmla="*/ 10000 w 10000"/>
              <a:gd name="connsiteY25" fmla="*/ 996 h 10061"/>
              <a:gd name="connsiteX26" fmla="*/ 8083 w 10000"/>
              <a:gd name="connsiteY26" fmla="*/ 2833 h 10061"/>
              <a:gd name="connsiteX27" fmla="*/ 7082 w 10000"/>
              <a:gd name="connsiteY27" fmla="*/ 3863 h 10061"/>
              <a:gd name="connsiteX28" fmla="*/ 7082 w 10000"/>
              <a:gd name="connsiteY28" fmla="*/ 3863 h 10061"/>
              <a:gd name="connsiteX29" fmla="*/ 9147 w 10000"/>
              <a:gd name="connsiteY29" fmla="*/ 3402 h 10061"/>
              <a:gd name="connsiteX30" fmla="*/ 9105 w 10000"/>
              <a:gd name="connsiteY30" fmla="*/ 3953 h 10061"/>
              <a:gd name="connsiteX31" fmla="*/ 7503 w 10000"/>
              <a:gd name="connsiteY31" fmla="*/ 4520 h 10061"/>
              <a:gd name="connsiteX32" fmla="*/ 6391 w 10000"/>
              <a:gd name="connsiteY32" fmla="*/ 6119 h 10061"/>
              <a:gd name="connsiteX33" fmla="*/ 6391 w 10000"/>
              <a:gd name="connsiteY33" fmla="*/ 6833 h 10061"/>
              <a:gd name="connsiteX34" fmla="*/ 7571 w 10000"/>
              <a:gd name="connsiteY34" fmla="*/ 9330 h 10061"/>
              <a:gd name="connsiteX35" fmla="*/ 8493 w 10000"/>
              <a:gd name="connsiteY35" fmla="*/ 10061 h 10061"/>
              <a:gd name="connsiteX36" fmla="*/ 1676 w 10000"/>
              <a:gd name="connsiteY36"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674 w 10000"/>
              <a:gd name="connsiteY17" fmla="*/ 2800 h 10061"/>
              <a:gd name="connsiteX18" fmla="*/ 5674 w 10000"/>
              <a:gd name="connsiteY18" fmla="*/ 2907 h 10061"/>
              <a:gd name="connsiteX19" fmla="*/ 5996 w 10000"/>
              <a:gd name="connsiteY19" fmla="*/ 3392 h 10061"/>
              <a:gd name="connsiteX20" fmla="*/ 6186 w 10000"/>
              <a:gd name="connsiteY20" fmla="*/ 3323 h 10061"/>
              <a:gd name="connsiteX21" fmla="*/ 6186 w 10000"/>
              <a:gd name="connsiteY21" fmla="*/ 3323 h 10061"/>
              <a:gd name="connsiteX22" fmla="*/ 9526 w 10000"/>
              <a:gd name="connsiteY22" fmla="*/ 375 h 10061"/>
              <a:gd name="connsiteX23" fmla="*/ 9632 w 10000"/>
              <a:gd name="connsiteY23" fmla="*/ 263 h 10061"/>
              <a:gd name="connsiteX24" fmla="*/ 10000 w 10000"/>
              <a:gd name="connsiteY24" fmla="*/ 996 h 10061"/>
              <a:gd name="connsiteX25" fmla="*/ 8083 w 10000"/>
              <a:gd name="connsiteY25" fmla="*/ 2833 h 10061"/>
              <a:gd name="connsiteX26" fmla="*/ 7082 w 10000"/>
              <a:gd name="connsiteY26" fmla="*/ 3863 h 10061"/>
              <a:gd name="connsiteX27" fmla="*/ 7082 w 10000"/>
              <a:gd name="connsiteY27" fmla="*/ 3863 h 10061"/>
              <a:gd name="connsiteX28" fmla="*/ 9147 w 10000"/>
              <a:gd name="connsiteY28" fmla="*/ 3402 h 10061"/>
              <a:gd name="connsiteX29" fmla="*/ 9105 w 10000"/>
              <a:gd name="connsiteY29" fmla="*/ 3953 h 10061"/>
              <a:gd name="connsiteX30" fmla="*/ 7503 w 10000"/>
              <a:gd name="connsiteY30" fmla="*/ 4520 h 10061"/>
              <a:gd name="connsiteX31" fmla="*/ 6391 w 10000"/>
              <a:gd name="connsiteY31" fmla="*/ 6119 h 10061"/>
              <a:gd name="connsiteX32" fmla="*/ 6391 w 10000"/>
              <a:gd name="connsiteY32" fmla="*/ 6833 h 10061"/>
              <a:gd name="connsiteX33" fmla="*/ 7571 w 10000"/>
              <a:gd name="connsiteY33" fmla="*/ 9330 h 10061"/>
              <a:gd name="connsiteX34" fmla="*/ 8493 w 10000"/>
              <a:gd name="connsiteY34" fmla="*/ 10061 h 10061"/>
              <a:gd name="connsiteX35" fmla="*/ 1676 w 10000"/>
              <a:gd name="connsiteY35"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674 w 10000"/>
              <a:gd name="connsiteY17" fmla="*/ 2800 h 10061"/>
              <a:gd name="connsiteX18" fmla="*/ 5996 w 10000"/>
              <a:gd name="connsiteY18" fmla="*/ 3392 h 10061"/>
              <a:gd name="connsiteX19" fmla="*/ 6186 w 10000"/>
              <a:gd name="connsiteY19" fmla="*/ 3323 h 10061"/>
              <a:gd name="connsiteX20" fmla="*/ 6186 w 10000"/>
              <a:gd name="connsiteY20" fmla="*/ 3323 h 10061"/>
              <a:gd name="connsiteX21" fmla="*/ 9526 w 10000"/>
              <a:gd name="connsiteY21" fmla="*/ 375 h 10061"/>
              <a:gd name="connsiteX22" fmla="*/ 9632 w 10000"/>
              <a:gd name="connsiteY22" fmla="*/ 263 h 10061"/>
              <a:gd name="connsiteX23" fmla="*/ 10000 w 10000"/>
              <a:gd name="connsiteY23" fmla="*/ 996 h 10061"/>
              <a:gd name="connsiteX24" fmla="*/ 8083 w 10000"/>
              <a:gd name="connsiteY24" fmla="*/ 2833 h 10061"/>
              <a:gd name="connsiteX25" fmla="*/ 7082 w 10000"/>
              <a:gd name="connsiteY25" fmla="*/ 3863 h 10061"/>
              <a:gd name="connsiteX26" fmla="*/ 7082 w 10000"/>
              <a:gd name="connsiteY26" fmla="*/ 3863 h 10061"/>
              <a:gd name="connsiteX27" fmla="*/ 9147 w 10000"/>
              <a:gd name="connsiteY27" fmla="*/ 3402 h 10061"/>
              <a:gd name="connsiteX28" fmla="*/ 9105 w 10000"/>
              <a:gd name="connsiteY28" fmla="*/ 3953 h 10061"/>
              <a:gd name="connsiteX29" fmla="*/ 7503 w 10000"/>
              <a:gd name="connsiteY29" fmla="*/ 4520 h 10061"/>
              <a:gd name="connsiteX30" fmla="*/ 6391 w 10000"/>
              <a:gd name="connsiteY30" fmla="*/ 6119 h 10061"/>
              <a:gd name="connsiteX31" fmla="*/ 6391 w 10000"/>
              <a:gd name="connsiteY31" fmla="*/ 6833 h 10061"/>
              <a:gd name="connsiteX32" fmla="*/ 7571 w 10000"/>
              <a:gd name="connsiteY32" fmla="*/ 9330 h 10061"/>
              <a:gd name="connsiteX33" fmla="*/ 8493 w 10000"/>
              <a:gd name="connsiteY33" fmla="*/ 10061 h 10061"/>
              <a:gd name="connsiteX34" fmla="*/ 1676 w 10000"/>
              <a:gd name="connsiteY34"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9147 w 10000"/>
              <a:gd name="connsiteY26" fmla="*/ 3402 h 10061"/>
              <a:gd name="connsiteX27" fmla="*/ 9105 w 10000"/>
              <a:gd name="connsiteY27" fmla="*/ 3953 h 10061"/>
              <a:gd name="connsiteX28" fmla="*/ 7503 w 10000"/>
              <a:gd name="connsiteY28" fmla="*/ 4520 h 10061"/>
              <a:gd name="connsiteX29" fmla="*/ 6391 w 10000"/>
              <a:gd name="connsiteY29" fmla="*/ 6119 h 10061"/>
              <a:gd name="connsiteX30" fmla="*/ 6391 w 10000"/>
              <a:gd name="connsiteY30" fmla="*/ 6833 h 10061"/>
              <a:gd name="connsiteX31" fmla="*/ 7571 w 10000"/>
              <a:gd name="connsiteY31" fmla="*/ 9330 h 10061"/>
              <a:gd name="connsiteX32" fmla="*/ 8493 w 10000"/>
              <a:gd name="connsiteY32" fmla="*/ 10061 h 10061"/>
              <a:gd name="connsiteX33" fmla="*/ 1676 w 10000"/>
              <a:gd name="connsiteY33"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9147 w 10000"/>
              <a:gd name="connsiteY26" fmla="*/ 3402 h 10061"/>
              <a:gd name="connsiteX27" fmla="*/ 7503 w 10000"/>
              <a:gd name="connsiteY27" fmla="*/ 4520 h 10061"/>
              <a:gd name="connsiteX28" fmla="*/ 6391 w 10000"/>
              <a:gd name="connsiteY28" fmla="*/ 6119 h 10061"/>
              <a:gd name="connsiteX29" fmla="*/ 6391 w 10000"/>
              <a:gd name="connsiteY29" fmla="*/ 6833 h 10061"/>
              <a:gd name="connsiteX30" fmla="*/ 7571 w 10000"/>
              <a:gd name="connsiteY30" fmla="*/ 9330 h 10061"/>
              <a:gd name="connsiteX31" fmla="*/ 8493 w 10000"/>
              <a:gd name="connsiteY31" fmla="*/ 10061 h 10061"/>
              <a:gd name="connsiteX32" fmla="*/ 1676 w 10000"/>
              <a:gd name="connsiteY32"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7503 w 10000"/>
              <a:gd name="connsiteY26" fmla="*/ 4520 h 10061"/>
              <a:gd name="connsiteX27" fmla="*/ 6391 w 10000"/>
              <a:gd name="connsiteY27" fmla="*/ 6119 h 10061"/>
              <a:gd name="connsiteX28" fmla="*/ 6391 w 10000"/>
              <a:gd name="connsiteY28" fmla="*/ 6833 h 10061"/>
              <a:gd name="connsiteX29" fmla="*/ 7571 w 10000"/>
              <a:gd name="connsiteY29" fmla="*/ 9330 h 10061"/>
              <a:gd name="connsiteX30" fmla="*/ 8493 w 10000"/>
              <a:gd name="connsiteY30" fmla="*/ 10061 h 10061"/>
              <a:gd name="connsiteX31" fmla="*/ 1676 w 10000"/>
              <a:gd name="connsiteY31"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134 w 10000"/>
              <a:gd name="connsiteY25" fmla="*/ 4003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952 w 10000"/>
              <a:gd name="connsiteY25" fmla="*/ 4059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789 w 10000"/>
              <a:gd name="connsiteY25" fmla="*/ 4408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691 w 10000"/>
              <a:gd name="connsiteY25" fmla="*/ 4408 h 10061"/>
              <a:gd name="connsiteX26" fmla="*/ 6391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691 w 10000"/>
              <a:gd name="connsiteY25" fmla="*/ 4408 h 10061"/>
              <a:gd name="connsiteX26" fmla="*/ 6310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691 w 10000"/>
              <a:gd name="connsiteY25" fmla="*/ 4408 h 10061"/>
              <a:gd name="connsiteX26" fmla="*/ 6310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691 w 10000"/>
              <a:gd name="connsiteY25" fmla="*/ 4408 h 10061"/>
              <a:gd name="connsiteX26" fmla="*/ 6310 w 10000"/>
              <a:gd name="connsiteY26" fmla="*/ 6119 h 10061"/>
              <a:gd name="connsiteX27" fmla="*/ 6391 w 10000"/>
              <a:gd name="connsiteY27" fmla="*/ 6833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691 w 10000"/>
              <a:gd name="connsiteY25" fmla="*/ 4408 h 10061"/>
              <a:gd name="connsiteX26" fmla="*/ 6310 w 10000"/>
              <a:gd name="connsiteY26" fmla="*/ 6119 h 10061"/>
              <a:gd name="connsiteX27" fmla="*/ 6456 w 10000"/>
              <a:gd name="connsiteY27" fmla="*/ 6885 h 10061"/>
              <a:gd name="connsiteX28" fmla="*/ 7571 w 10000"/>
              <a:gd name="connsiteY28" fmla="*/ 9330 h 10061"/>
              <a:gd name="connsiteX29" fmla="*/ 8493 w 10000"/>
              <a:gd name="connsiteY29" fmla="*/ 10061 h 10061"/>
              <a:gd name="connsiteX30" fmla="*/ 1676 w 10000"/>
              <a:gd name="connsiteY30"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6691 w 10000"/>
              <a:gd name="connsiteY25" fmla="*/ 4408 h 10061"/>
              <a:gd name="connsiteX26" fmla="*/ 6310 w 10000"/>
              <a:gd name="connsiteY26" fmla="*/ 6119 h 10061"/>
              <a:gd name="connsiteX27" fmla="*/ 6456 w 10000"/>
              <a:gd name="connsiteY27" fmla="*/ 6885 h 10061"/>
              <a:gd name="connsiteX28" fmla="*/ 7571 w 10000"/>
              <a:gd name="connsiteY28" fmla="*/ 9330 h 10061"/>
              <a:gd name="connsiteX29" fmla="*/ 8493 w 10000"/>
              <a:gd name="connsiteY29" fmla="*/ 10061 h 10061"/>
              <a:gd name="connsiteX30" fmla="*/ 1676 w 10000"/>
              <a:gd name="connsiteY30" fmla="*/ 10061 h 1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61">
                <a:moveTo>
                  <a:pt x="1676" y="10061"/>
                </a:moveTo>
                <a:lnTo>
                  <a:pt x="2735" y="9296"/>
                </a:lnTo>
                <a:cubicBezTo>
                  <a:pt x="3383" y="8830"/>
                  <a:pt x="3783" y="8064"/>
                  <a:pt x="3815" y="7226"/>
                </a:cubicBezTo>
                <a:cubicBezTo>
                  <a:pt x="3824" y="6977"/>
                  <a:pt x="3832" y="6727"/>
                  <a:pt x="3841" y="6478"/>
                </a:cubicBezTo>
                <a:cubicBezTo>
                  <a:pt x="3915" y="4651"/>
                  <a:pt x="3383" y="3778"/>
                  <a:pt x="2550" y="3514"/>
                </a:cubicBezTo>
                <a:lnTo>
                  <a:pt x="0" y="2480"/>
                </a:lnTo>
                <a:cubicBezTo>
                  <a:pt x="46" y="2237"/>
                  <a:pt x="91" y="1996"/>
                  <a:pt x="137" y="1754"/>
                </a:cubicBezTo>
                <a:lnTo>
                  <a:pt x="2592" y="2750"/>
                </a:lnTo>
                <a:lnTo>
                  <a:pt x="3572" y="2980"/>
                </a:lnTo>
                <a:lnTo>
                  <a:pt x="3572" y="2980"/>
                </a:lnTo>
                <a:cubicBezTo>
                  <a:pt x="3736" y="3132"/>
                  <a:pt x="4131" y="3250"/>
                  <a:pt x="4221" y="3222"/>
                </a:cubicBezTo>
                <a:lnTo>
                  <a:pt x="4221" y="3222"/>
                </a:lnTo>
                <a:cubicBezTo>
                  <a:pt x="4384" y="3166"/>
                  <a:pt x="4500" y="3014"/>
                  <a:pt x="4510" y="2833"/>
                </a:cubicBezTo>
                <a:cubicBezTo>
                  <a:pt x="4577" y="1917"/>
                  <a:pt x="4643" y="1001"/>
                  <a:pt x="4710" y="84"/>
                </a:cubicBezTo>
                <a:cubicBezTo>
                  <a:pt x="4924" y="76"/>
                  <a:pt x="5274" y="-86"/>
                  <a:pt x="5353" y="61"/>
                </a:cubicBezTo>
                <a:cubicBezTo>
                  <a:pt x="5432" y="208"/>
                  <a:pt x="5164" y="640"/>
                  <a:pt x="5185" y="967"/>
                </a:cubicBezTo>
                <a:cubicBezTo>
                  <a:pt x="5179" y="1367"/>
                  <a:pt x="5181" y="2055"/>
                  <a:pt x="5316" y="2459"/>
                </a:cubicBezTo>
                <a:cubicBezTo>
                  <a:pt x="5451" y="2863"/>
                  <a:pt x="5851" y="3248"/>
                  <a:pt x="5996" y="3392"/>
                </a:cubicBezTo>
                <a:cubicBezTo>
                  <a:pt x="6065" y="3392"/>
                  <a:pt x="6133" y="3363"/>
                  <a:pt x="6186" y="3323"/>
                </a:cubicBezTo>
                <a:lnTo>
                  <a:pt x="6186" y="3323"/>
                </a:lnTo>
                <a:cubicBezTo>
                  <a:pt x="7366" y="2429"/>
                  <a:pt x="8483" y="1443"/>
                  <a:pt x="9526" y="375"/>
                </a:cubicBezTo>
                <a:cubicBezTo>
                  <a:pt x="9561" y="337"/>
                  <a:pt x="9597" y="301"/>
                  <a:pt x="9632" y="263"/>
                </a:cubicBezTo>
                <a:cubicBezTo>
                  <a:pt x="9632" y="263"/>
                  <a:pt x="10011" y="961"/>
                  <a:pt x="10000" y="996"/>
                </a:cubicBezTo>
                <a:cubicBezTo>
                  <a:pt x="9995" y="1016"/>
                  <a:pt x="8799" y="2153"/>
                  <a:pt x="8083" y="2833"/>
                </a:cubicBezTo>
                <a:cubicBezTo>
                  <a:pt x="7735" y="3161"/>
                  <a:pt x="7314" y="3601"/>
                  <a:pt x="7082" y="3863"/>
                </a:cubicBezTo>
                <a:cubicBezTo>
                  <a:pt x="6850" y="4125"/>
                  <a:pt x="6674" y="4361"/>
                  <a:pt x="6691" y="4408"/>
                </a:cubicBezTo>
                <a:cubicBezTo>
                  <a:pt x="6345" y="5536"/>
                  <a:pt x="6340" y="5739"/>
                  <a:pt x="6310" y="6119"/>
                </a:cubicBezTo>
                <a:cubicBezTo>
                  <a:pt x="6402" y="6357"/>
                  <a:pt x="6295" y="6350"/>
                  <a:pt x="6456" y="6885"/>
                </a:cubicBezTo>
                <a:cubicBezTo>
                  <a:pt x="6622" y="7435"/>
                  <a:pt x="6834" y="8739"/>
                  <a:pt x="7571" y="9330"/>
                </a:cubicBezTo>
                <a:lnTo>
                  <a:pt x="8493" y="10061"/>
                </a:lnTo>
                <a:lnTo>
                  <a:pt x="1676" y="10061"/>
                </a:lnTo>
                <a:close/>
              </a:path>
            </a:pathLst>
          </a:custGeom>
          <a:solidFill>
            <a:schemeClr val="tx1">
              <a:lumMod val="65000"/>
              <a:lumOff val="3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8" name="Freeform 16">
            <a:extLst>
              <a:ext uri="{FF2B5EF4-FFF2-40B4-BE49-F238E27FC236}">
                <a16:creationId xmlns:a16="http://schemas.microsoft.com/office/drawing/2014/main" id="{E24D752D-F1F7-0A78-0358-09841C210D57}"/>
              </a:ext>
            </a:extLst>
          </p:cNvPr>
          <p:cNvSpPr>
            <a:spLocks/>
          </p:cNvSpPr>
          <p:nvPr/>
        </p:nvSpPr>
        <p:spPr bwMode="auto">
          <a:xfrm>
            <a:off x="3085286" y="3306998"/>
            <a:ext cx="1123358" cy="674736"/>
          </a:xfrm>
          <a:custGeom>
            <a:avLst/>
            <a:gdLst>
              <a:gd name="T0" fmla="*/ 538 w 546"/>
              <a:gd name="T1" fmla="*/ 329 h 329"/>
              <a:gd name="T2" fmla="*/ 0 w 546"/>
              <a:gd name="T3" fmla="*/ 329 h 329"/>
            </a:gdLst>
            <a:ahLst/>
            <a:cxnLst>
              <a:cxn ang="0">
                <a:pos x="T0" y="T1"/>
              </a:cxn>
              <a:cxn ang="0">
                <a:pos x="T2" y="T3"/>
              </a:cxn>
            </a:cxnLst>
            <a:rect l="0" t="0" r="r" b="b"/>
            <a:pathLst>
              <a:path w="546" h="329">
                <a:moveTo>
                  <a:pt x="538" y="329"/>
                </a:moveTo>
                <a:cubicBezTo>
                  <a:pt x="546" y="319"/>
                  <a:pt x="269" y="0"/>
                  <a:pt x="0" y="329"/>
                </a:cubicBezTo>
              </a:path>
            </a:pathLst>
          </a:custGeom>
          <a:noFill/>
          <a:ln w="25400" cap="flat">
            <a:solidFill>
              <a:schemeClr val="accent1"/>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Oval 6">
            <a:extLst>
              <a:ext uri="{FF2B5EF4-FFF2-40B4-BE49-F238E27FC236}">
                <a16:creationId xmlns:a16="http://schemas.microsoft.com/office/drawing/2014/main" id="{0E80521D-2601-8522-AC7F-DD308B5012B3}"/>
              </a:ext>
            </a:extLst>
          </p:cNvPr>
          <p:cNvSpPr>
            <a:spLocks noChangeArrowheads="1"/>
          </p:cNvSpPr>
          <p:nvPr/>
        </p:nvSpPr>
        <p:spPr bwMode="auto">
          <a:xfrm>
            <a:off x="3817101" y="3526723"/>
            <a:ext cx="1726730" cy="1719834"/>
          </a:xfrm>
          <a:prstGeom prst="ellipse">
            <a:avLst/>
          </a:prstGeom>
          <a:solidFill>
            <a:schemeClr val="accent1"/>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1">
            <a:extLst>
              <a:ext uri="{FF2B5EF4-FFF2-40B4-BE49-F238E27FC236}">
                <a16:creationId xmlns:a16="http://schemas.microsoft.com/office/drawing/2014/main" id="{A18AC3D8-690E-7BB1-FCFC-19A0C7EEE30B}"/>
              </a:ext>
            </a:extLst>
          </p:cNvPr>
          <p:cNvSpPr txBox="1">
            <a:spLocks/>
          </p:cNvSpPr>
          <p:nvPr/>
        </p:nvSpPr>
        <p:spPr>
          <a:xfrm>
            <a:off x="1382436" y="3288182"/>
            <a:ext cx="1893193"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1"/>
                </a:solidFill>
                <a:latin typeface="+mn-lt"/>
                <a:ea typeface="Open Sans ExtraBold" charset="0"/>
                <a:cs typeface="Open Sans ExtraBold" charset="0"/>
              </a:rPr>
              <a:t>INSERT</a:t>
            </a:r>
            <a:r>
              <a:rPr lang="en-IN" sz="1600" b="1" dirty="0">
                <a:solidFill>
                  <a:schemeClr val="accent1"/>
                </a:solidFill>
                <a:latin typeface="+mn-lt"/>
              </a:rPr>
              <a:t> </a:t>
            </a:r>
            <a:r>
              <a:rPr lang="en-IN" sz="1800" dirty="0">
                <a:solidFill>
                  <a:schemeClr val="accent1"/>
                </a:solidFill>
                <a:latin typeface="+mn-lt"/>
              </a:rPr>
              <a:t>TITLE</a:t>
            </a:r>
          </a:p>
        </p:txBody>
      </p:sp>
      <p:sp>
        <p:nvSpPr>
          <p:cNvPr id="11" name="Inhaltsplatzhalter 4">
            <a:extLst>
              <a:ext uri="{FF2B5EF4-FFF2-40B4-BE49-F238E27FC236}">
                <a16:creationId xmlns:a16="http://schemas.microsoft.com/office/drawing/2014/main" id="{329B3C1F-93DF-2AAA-E24C-CE4EA689D2FE}"/>
              </a:ext>
            </a:extLst>
          </p:cNvPr>
          <p:cNvSpPr txBox="1">
            <a:spLocks/>
          </p:cNvSpPr>
          <p:nvPr/>
        </p:nvSpPr>
        <p:spPr>
          <a:xfrm>
            <a:off x="737825" y="3580093"/>
            <a:ext cx="2244176"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grpSp>
        <p:nvGrpSpPr>
          <p:cNvPr id="12" name="Group 11">
            <a:extLst>
              <a:ext uri="{FF2B5EF4-FFF2-40B4-BE49-F238E27FC236}">
                <a16:creationId xmlns:a16="http://schemas.microsoft.com/office/drawing/2014/main" id="{1022778F-B08B-3A59-18E0-89FDB2A42B4D}"/>
              </a:ext>
            </a:extLst>
          </p:cNvPr>
          <p:cNvGrpSpPr>
            <a:grpSpLocks noChangeAspect="1"/>
          </p:cNvGrpSpPr>
          <p:nvPr/>
        </p:nvGrpSpPr>
        <p:grpSpPr>
          <a:xfrm>
            <a:off x="4466050" y="4044442"/>
            <a:ext cx="428830" cy="684396"/>
            <a:chOff x="6513513" y="557213"/>
            <a:chExt cx="471488" cy="752475"/>
          </a:xfrm>
          <a:solidFill>
            <a:schemeClr val="bg1"/>
          </a:solidFill>
        </p:grpSpPr>
        <p:sp>
          <p:nvSpPr>
            <p:cNvPr id="13" name="Freeform 21">
              <a:extLst>
                <a:ext uri="{FF2B5EF4-FFF2-40B4-BE49-F238E27FC236}">
                  <a16:creationId xmlns:a16="http://schemas.microsoft.com/office/drawing/2014/main" id="{2B95390D-AE52-DDB2-994D-03331D4BBD16}"/>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sp>
          <p:nvSpPr>
            <p:cNvPr id="14" name="Freeform 22">
              <a:extLst>
                <a:ext uri="{FF2B5EF4-FFF2-40B4-BE49-F238E27FC236}">
                  <a16:creationId xmlns:a16="http://schemas.microsoft.com/office/drawing/2014/main" id="{524E075A-26F4-F53C-E046-FCDD0203F87A}"/>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grpSp>
      <p:sp>
        <p:nvSpPr>
          <p:cNvPr id="15" name="Freeform 17">
            <a:extLst>
              <a:ext uri="{FF2B5EF4-FFF2-40B4-BE49-F238E27FC236}">
                <a16:creationId xmlns:a16="http://schemas.microsoft.com/office/drawing/2014/main" id="{C2065C04-B34E-C8F8-BFA0-C3CDE4039ED1}"/>
              </a:ext>
            </a:extLst>
          </p:cNvPr>
          <p:cNvSpPr>
            <a:spLocks/>
          </p:cNvSpPr>
          <p:nvPr/>
        </p:nvSpPr>
        <p:spPr bwMode="auto">
          <a:xfrm rot="21093162">
            <a:off x="6202634" y="2259297"/>
            <a:ext cx="754117" cy="607383"/>
          </a:xfrm>
          <a:custGeom>
            <a:avLst/>
            <a:gdLst>
              <a:gd name="T0" fmla="*/ 0 w 366"/>
              <a:gd name="T1" fmla="*/ 296 h 296"/>
              <a:gd name="T2" fmla="*/ 366 w 366"/>
              <a:gd name="T3" fmla="*/ 64 h 296"/>
            </a:gdLst>
            <a:ahLst/>
            <a:cxnLst>
              <a:cxn ang="0">
                <a:pos x="T0" y="T1"/>
              </a:cxn>
              <a:cxn ang="0">
                <a:pos x="T2" y="T3"/>
              </a:cxn>
            </a:cxnLst>
            <a:rect l="0" t="0" r="r" b="b"/>
            <a:pathLst>
              <a:path w="366" h="296">
                <a:moveTo>
                  <a:pt x="0" y="296"/>
                </a:moveTo>
                <a:cubicBezTo>
                  <a:pt x="0" y="296"/>
                  <a:pt x="110" y="0"/>
                  <a:pt x="366" y="64"/>
                </a:cubicBezTo>
              </a:path>
            </a:pathLst>
          </a:custGeom>
          <a:noFill/>
          <a:ln w="25400" cap="flat">
            <a:solidFill>
              <a:schemeClr val="accent2"/>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val 8">
            <a:extLst>
              <a:ext uri="{FF2B5EF4-FFF2-40B4-BE49-F238E27FC236}">
                <a16:creationId xmlns:a16="http://schemas.microsoft.com/office/drawing/2014/main" id="{D4ED2A2D-A2B1-4519-72BB-70DAC29583A5}"/>
              </a:ext>
            </a:extLst>
          </p:cNvPr>
          <p:cNvSpPr>
            <a:spLocks noChangeArrowheads="1"/>
          </p:cNvSpPr>
          <p:nvPr/>
        </p:nvSpPr>
        <p:spPr bwMode="auto">
          <a:xfrm>
            <a:off x="5469272" y="2699884"/>
            <a:ext cx="1685140" cy="1678046"/>
          </a:xfrm>
          <a:prstGeom prst="ellipse">
            <a:avLst/>
          </a:prstGeom>
          <a:solidFill>
            <a:schemeClr val="accent2"/>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9EA4E356-BAC8-128C-CFB2-41AA915F1C94}"/>
              </a:ext>
            </a:extLst>
          </p:cNvPr>
          <p:cNvGrpSpPr/>
          <p:nvPr/>
        </p:nvGrpSpPr>
        <p:grpSpPr>
          <a:xfrm>
            <a:off x="5986085" y="3319233"/>
            <a:ext cx="651514" cy="439348"/>
            <a:chOff x="6716027" y="5411634"/>
            <a:chExt cx="583964" cy="393797"/>
          </a:xfrm>
          <a:solidFill>
            <a:schemeClr val="bg1"/>
          </a:solidFill>
        </p:grpSpPr>
        <p:sp>
          <p:nvSpPr>
            <p:cNvPr id="18" name="Freeform 17">
              <a:extLst>
                <a:ext uri="{FF2B5EF4-FFF2-40B4-BE49-F238E27FC236}">
                  <a16:creationId xmlns:a16="http://schemas.microsoft.com/office/drawing/2014/main" id="{4D3AF191-057F-F329-0AFD-158BC6738E73}"/>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9" name="Freeform 18">
              <a:extLst>
                <a:ext uri="{FF2B5EF4-FFF2-40B4-BE49-F238E27FC236}">
                  <a16:creationId xmlns:a16="http://schemas.microsoft.com/office/drawing/2014/main" id="{7BCF42C4-F3D7-6B22-50B8-45441E99B9A3}"/>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0" name="Freeform 19">
              <a:extLst>
                <a:ext uri="{FF2B5EF4-FFF2-40B4-BE49-F238E27FC236}">
                  <a16:creationId xmlns:a16="http://schemas.microsoft.com/office/drawing/2014/main" id="{5C1844C0-C588-7915-0345-C21D1DC60C72}"/>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21" name="Freeform 18">
            <a:extLst>
              <a:ext uri="{FF2B5EF4-FFF2-40B4-BE49-F238E27FC236}">
                <a16:creationId xmlns:a16="http://schemas.microsoft.com/office/drawing/2014/main" id="{FBD6A8E5-DA4F-414E-A08D-D32EAF2A3F81}"/>
              </a:ext>
            </a:extLst>
          </p:cNvPr>
          <p:cNvSpPr>
            <a:spLocks/>
          </p:cNvSpPr>
          <p:nvPr/>
        </p:nvSpPr>
        <p:spPr bwMode="auto">
          <a:xfrm rot="426613">
            <a:off x="8209169" y="3292015"/>
            <a:ext cx="902054" cy="398107"/>
          </a:xfrm>
          <a:custGeom>
            <a:avLst/>
            <a:gdLst>
              <a:gd name="T0" fmla="*/ 0 w 438"/>
              <a:gd name="T1" fmla="*/ 194 h 194"/>
              <a:gd name="T2" fmla="*/ 438 w 438"/>
              <a:gd name="T3" fmla="*/ 194 h 194"/>
            </a:gdLst>
            <a:ahLst/>
            <a:cxnLst>
              <a:cxn ang="0">
                <a:pos x="T0" y="T1"/>
              </a:cxn>
              <a:cxn ang="0">
                <a:pos x="T2" y="T3"/>
              </a:cxn>
            </a:cxnLst>
            <a:rect l="0" t="0" r="r" b="b"/>
            <a:pathLst>
              <a:path w="438" h="194">
                <a:moveTo>
                  <a:pt x="0" y="194"/>
                </a:moveTo>
                <a:cubicBezTo>
                  <a:pt x="0" y="194"/>
                  <a:pt x="222" y="0"/>
                  <a:pt x="438" y="194"/>
                </a:cubicBezTo>
              </a:path>
            </a:pathLst>
          </a:custGeom>
          <a:noFill/>
          <a:ln w="25400" cap="flat">
            <a:solidFill>
              <a:schemeClr val="accent3"/>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Oval 9">
            <a:extLst>
              <a:ext uri="{FF2B5EF4-FFF2-40B4-BE49-F238E27FC236}">
                <a16:creationId xmlns:a16="http://schemas.microsoft.com/office/drawing/2014/main" id="{2AB7A7AA-50DA-29F6-998E-DA643759D471}"/>
              </a:ext>
            </a:extLst>
          </p:cNvPr>
          <p:cNvSpPr>
            <a:spLocks noChangeArrowheads="1"/>
          </p:cNvSpPr>
          <p:nvPr/>
        </p:nvSpPr>
        <p:spPr bwMode="auto">
          <a:xfrm>
            <a:off x="7183264" y="3065108"/>
            <a:ext cx="1424388" cy="1419066"/>
          </a:xfrm>
          <a:prstGeom prst="ellipse">
            <a:avLst/>
          </a:prstGeom>
          <a:solidFill>
            <a:schemeClr val="accent3"/>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Title 1">
            <a:extLst>
              <a:ext uri="{FF2B5EF4-FFF2-40B4-BE49-F238E27FC236}">
                <a16:creationId xmlns:a16="http://schemas.microsoft.com/office/drawing/2014/main" id="{1E9221A3-8959-FAEA-968B-FAF6EBAE50D1}"/>
              </a:ext>
            </a:extLst>
          </p:cNvPr>
          <p:cNvSpPr txBox="1">
            <a:spLocks/>
          </p:cNvSpPr>
          <p:nvPr/>
        </p:nvSpPr>
        <p:spPr>
          <a:xfrm>
            <a:off x="9077949" y="3274921"/>
            <a:ext cx="1916365"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3"/>
                </a:solidFill>
                <a:latin typeface="+mn-lt"/>
                <a:ea typeface="Open Sans ExtraBold" charset="0"/>
                <a:cs typeface="Open Sans ExtraBold" charset="0"/>
              </a:rPr>
              <a:t>INSERT</a:t>
            </a:r>
            <a:r>
              <a:rPr lang="en-IN" sz="1600" b="1" dirty="0">
                <a:solidFill>
                  <a:schemeClr val="accent3"/>
                </a:solidFill>
                <a:latin typeface="+mn-lt"/>
              </a:rPr>
              <a:t> </a:t>
            </a:r>
            <a:r>
              <a:rPr lang="en-IN" sz="1800" dirty="0">
                <a:solidFill>
                  <a:schemeClr val="accent3"/>
                </a:solidFill>
                <a:latin typeface="+mn-lt"/>
              </a:rPr>
              <a:t>TITLE</a:t>
            </a:r>
          </a:p>
        </p:txBody>
      </p:sp>
      <p:sp>
        <p:nvSpPr>
          <p:cNvPr id="24" name="Inhaltsplatzhalter 4">
            <a:extLst>
              <a:ext uri="{FF2B5EF4-FFF2-40B4-BE49-F238E27FC236}">
                <a16:creationId xmlns:a16="http://schemas.microsoft.com/office/drawing/2014/main" id="{622F2FC2-E040-1E26-2E48-064B9389E082}"/>
              </a:ext>
            </a:extLst>
          </p:cNvPr>
          <p:cNvSpPr txBox="1">
            <a:spLocks/>
          </p:cNvSpPr>
          <p:nvPr/>
        </p:nvSpPr>
        <p:spPr>
          <a:xfrm>
            <a:off x="9352234" y="3595499"/>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grpSp>
        <p:nvGrpSpPr>
          <p:cNvPr id="25" name="Group 24">
            <a:extLst>
              <a:ext uri="{FF2B5EF4-FFF2-40B4-BE49-F238E27FC236}">
                <a16:creationId xmlns:a16="http://schemas.microsoft.com/office/drawing/2014/main" id="{21E24FAB-7BCC-E769-BF5E-FD44C81C202F}"/>
              </a:ext>
            </a:extLst>
          </p:cNvPr>
          <p:cNvGrpSpPr>
            <a:grpSpLocks noChangeAspect="1"/>
          </p:cNvGrpSpPr>
          <p:nvPr/>
        </p:nvGrpSpPr>
        <p:grpSpPr>
          <a:xfrm>
            <a:off x="7690504" y="3574380"/>
            <a:ext cx="434548" cy="413626"/>
            <a:chOff x="6719888" y="887413"/>
            <a:chExt cx="492125" cy="468312"/>
          </a:xfrm>
          <a:solidFill>
            <a:schemeClr val="bg1"/>
          </a:solidFill>
        </p:grpSpPr>
        <p:sp>
          <p:nvSpPr>
            <p:cNvPr id="26" name="Freeform 26">
              <a:extLst>
                <a:ext uri="{FF2B5EF4-FFF2-40B4-BE49-F238E27FC236}">
                  <a16:creationId xmlns:a16="http://schemas.microsoft.com/office/drawing/2014/main" id="{7A0FB40A-FDA8-A3B2-2428-27A385923B27}"/>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7" name="Freeform 27">
              <a:extLst>
                <a:ext uri="{FF2B5EF4-FFF2-40B4-BE49-F238E27FC236}">
                  <a16:creationId xmlns:a16="http://schemas.microsoft.com/office/drawing/2014/main" id="{DE72A88B-12E1-64B6-B8B3-C4E2616DF919}"/>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8" name="Freeform 28">
              <a:extLst>
                <a:ext uri="{FF2B5EF4-FFF2-40B4-BE49-F238E27FC236}">
                  <a16:creationId xmlns:a16="http://schemas.microsoft.com/office/drawing/2014/main" id="{6FD7AA1A-BE2E-AC97-424B-A3ECCF835354}"/>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9" name="Freeform 29">
              <a:extLst>
                <a:ext uri="{FF2B5EF4-FFF2-40B4-BE49-F238E27FC236}">
                  <a16:creationId xmlns:a16="http://schemas.microsoft.com/office/drawing/2014/main" id="{D22A19B7-5A41-23D3-228E-5776D9B2D089}"/>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0" name="Freeform 30">
              <a:extLst>
                <a:ext uri="{FF2B5EF4-FFF2-40B4-BE49-F238E27FC236}">
                  <a16:creationId xmlns:a16="http://schemas.microsoft.com/office/drawing/2014/main" id="{EB840BE9-4699-22DA-4467-5F683A27134D}"/>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1" name="Freeform 31">
              <a:extLst>
                <a:ext uri="{FF2B5EF4-FFF2-40B4-BE49-F238E27FC236}">
                  <a16:creationId xmlns:a16="http://schemas.microsoft.com/office/drawing/2014/main" id="{A9154F65-8E3A-5FFD-3971-79681E35202F}"/>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Tree>
    <p:extLst>
      <p:ext uri="{BB962C8B-B14F-4D97-AF65-F5344CB8AC3E}">
        <p14:creationId xmlns:p14="http://schemas.microsoft.com/office/powerpoint/2010/main" val="1092515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0D340-1C11-5E18-8057-DF7A4CE4E47D}"/>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AE6B65C-A67C-F67B-8B21-8E6ED58B0F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think-cell data - do not delete" hidden="1">
                        <a:extLst>
                          <a:ext uri="{FF2B5EF4-FFF2-40B4-BE49-F238E27FC236}">
                            <a16:creationId xmlns:a16="http://schemas.microsoft.com/office/drawing/2014/main" id="{BAE6B65C-A67C-F67B-8B21-8E6ED58B0F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7EEC54B-2CAC-B36A-7493-EEA818502A3F}"/>
              </a:ext>
            </a:extLst>
          </p:cNvPr>
          <p:cNvSpPr>
            <a:spLocks noGrp="1"/>
          </p:cNvSpPr>
          <p:nvPr>
            <p:ph type="sldNum" sz="quarter" idx="12"/>
          </p:nvPr>
        </p:nvSpPr>
        <p:spPr/>
        <p:txBody>
          <a:bodyPr/>
          <a:lstStyle/>
          <a:p>
            <a:fld id="{4145DBE5-F440-4DC1-86E2-EA4CF186D269}" type="slidenum">
              <a:rPr lang="en-US" smtClean="0"/>
              <a:pPr/>
              <a:t>19</a:t>
            </a:fld>
            <a:endParaRPr lang="en-US" dirty="0"/>
          </a:p>
        </p:txBody>
      </p:sp>
      <p:sp>
        <p:nvSpPr>
          <p:cNvPr id="4" name="Title 3">
            <a:extLst>
              <a:ext uri="{FF2B5EF4-FFF2-40B4-BE49-F238E27FC236}">
                <a16:creationId xmlns:a16="http://schemas.microsoft.com/office/drawing/2014/main" id="{982AC685-6794-4276-5E28-1FFF73B3899F}"/>
              </a:ext>
            </a:extLst>
          </p:cNvPr>
          <p:cNvSpPr>
            <a:spLocks noGrp="1"/>
          </p:cNvSpPr>
          <p:nvPr>
            <p:ph type="title"/>
          </p:nvPr>
        </p:nvSpPr>
        <p:spPr/>
        <p:txBody>
          <a:bodyPr vert="horz"/>
          <a:lstStyle/>
          <a:p>
            <a:r>
              <a:rPr lang="en-US" dirty="0"/>
              <a:t>Tree infographic</a:t>
            </a:r>
          </a:p>
        </p:txBody>
      </p:sp>
      <p:sp>
        <p:nvSpPr>
          <p:cNvPr id="5" name="Title 1">
            <a:extLst>
              <a:ext uri="{FF2B5EF4-FFF2-40B4-BE49-F238E27FC236}">
                <a16:creationId xmlns:a16="http://schemas.microsoft.com/office/drawing/2014/main" id="{78CB8C66-234F-DF6B-49E6-B0846C094985}"/>
              </a:ext>
            </a:extLst>
          </p:cNvPr>
          <p:cNvSpPr txBox="1">
            <a:spLocks/>
          </p:cNvSpPr>
          <p:nvPr/>
        </p:nvSpPr>
        <p:spPr>
          <a:xfrm>
            <a:off x="6680306" y="1821350"/>
            <a:ext cx="1885643"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2"/>
                </a:solidFill>
                <a:latin typeface="+mn-lt"/>
                <a:ea typeface="Open Sans ExtraBold" charset="0"/>
                <a:cs typeface="Open Sans ExtraBold" charset="0"/>
              </a:rPr>
              <a:t>INSERT</a:t>
            </a:r>
            <a:r>
              <a:rPr lang="en-IN" sz="1600" b="1" dirty="0">
                <a:solidFill>
                  <a:schemeClr val="accent2"/>
                </a:solidFill>
                <a:latin typeface="+mn-lt"/>
              </a:rPr>
              <a:t> </a:t>
            </a:r>
            <a:r>
              <a:rPr lang="en-IN" sz="1800" dirty="0">
                <a:solidFill>
                  <a:schemeClr val="accent2"/>
                </a:solidFill>
                <a:latin typeface="+mn-lt"/>
              </a:rPr>
              <a:t>TITLE</a:t>
            </a:r>
          </a:p>
        </p:txBody>
      </p:sp>
      <p:sp>
        <p:nvSpPr>
          <p:cNvPr id="6" name="Inhaltsplatzhalter 4">
            <a:extLst>
              <a:ext uri="{FF2B5EF4-FFF2-40B4-BE49-F238E27FC236}">
                <a16:creationId xmlns:a16="http://schemas.microsoft.com/office/drawing/2014/main" id="{336E8A6E-B7B0-4DD0-CD79-7995764C5FE0}"/>
              </a:ext>
            </a:extLst>
          </p:cNvPr>
          <p:cNvSpPr txBox="1">
            <a:spLocks/>
          </p:cNvSpPr>
          <p:nvPr/>
        </p:nvSpPr>
        <p:spPr>
          <a:xfrm>
            <a:off x="7097636" y="2107064"/>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7" name="Freeform 11">
            <a:extLst>
              <a:ext uri="{FF2B5EF4-FFF2-40B4-BE49-F238E27FC236}">
                <a16:creationId xmlns:a16="http://schemas.microsoft.com/office/drawing/2014/main" id="{23D635C2-A5CD-836F-2407-2501BB0A7A0D}"/>
              </a:ext>
            </a:extLst>
          </p:cNvPr>
          <p:cNvSpPr>
            <a:spLocks/>
          </p:cNvSpPr>
          <p:nvPr/>
        </p:nvSpPr>
        <p:spPr bwMode="auto">
          <a:xfrm>
            <a:off x="4859075" y="4110444"/>
            <a:ext cx="2927149" cy="2747555"/>
          </a:xfrm>
          <a:custGeom>
            <a:avLst/>
            <a:gdLst>
              <a:gd name="T0" fmla="*/ 318 w 1900"/>
              <a:gd name="T1" fmla="*/ 1924 h 1924"/>
              <a:gd name="T2" fmla="*/ 519 w 1900"/>
              <a:gd name="T3" fmla="*/ 1788 h 1924"/>
              <a:gd name="T4" fmla="*/ 724 w 1900"/>
              <a:gd name="T5" fmla="*/ 1420 h 1924"/>
              <a:gd name="T6" fmla="*/ 729 w 1900"/>
              <a:gd name="T7" fmla="*/ 1287 h 1924"/>
              <a:gd name="T8" fmla="*/ 484 w 1900"/>
              <a:gd name="T9" fmla="*/ 760 h 1924"/>
              <a:gd name="T10" fmla="*/ 0 w 1900"/>
              <a:gd name="T11" fmla="*/ 576 h 1924"/>
              <a:gd name="T12" fmla="*/ 26 w 1900"/>
              <a:gd name="T13" fmla="*/ 447 h 1924"/>
              <a:gd name="T14" fmla="*/ 492 w 1900"/>
              <a:gd name="T15" fmla="*/ 624 h 1924"/>
              <a:gd name="T16" fmla="*/ 406 w 1900"/>
              <a:gd name="T17" fmla="*/ 0 h 1924"/>
              <a:gd name="T18" fmla="*/ 534 w 1900"/>
              <a:gd name="T19" fmla="*/ 0 h 1924"/>
              <a:gd name="T20" fmla="*/ 595 w 1900"/>
              <a:gd name="T21" fmla="*/ 417 h 1924"/>
              <a:gd name="T22" fmla="*/ 632 w 1900"/>
              <a:gd name="T23" fmla="*/ 571 h 1924"/>
              <a:gd name="T24" fmla="*/ 678 w 1900"/>
              <a:gd name="T25" fmla="*/ 665 h 1924"/>
              <a:gd name="T26" fmla="*/ 678 w 1900"/>
              <a:gd name="T27" fmla="*/ 665 h 1924"/>
              <a:gd name="T28" fmla="*/ 801 w 1900"/>
              <a:gd name="T29" fmla="*/ 708 h 1924"/>
              <a:gd name="T30" fmla="*/ 801 w 1900"/>
              <a:gd name="T31" fmla="*/ 708 h 1924"/>
              <a:gd name="T32" fmla="*/ 856 w 1900"/>
              <a:gd name="T33" fmla="*/ 639 h 1924"/>
              <a:gd name="T34" fmla="*/ 894 w 1900"/>
              <a:gd name="T35" fmla="*/ 150 h 1924"/>
              <a:gd name="T36" fmla="*/ 1016 w 1900"/>
              <a:gd name="T37" fmla="*/ 146 h 1924"/>
              <a:gd name="T38" fmla="*/ 1023 w 1900"/>
              <a:gd name="T39" fmla="*/ 307 h 1924"/>
              <a:gd name="T40" fmla="*/ 1078 w 1900"/>
              <a:gd name="T41" fmla="*/ 343 h 1924"/>
              <a:gd name="T42" fmla="*/ 1093 w 1900"/>
              <a:gd name="T43" fmla="*/ 330 h 1924"/>
              <a:gd name="T44" fmla="*/ 1374 w 1900"/>
              <a:gd name="T45" fmla="*/ 44 h 1924"/>
              <a:gd name="T46" fmla="*/ 1482 w 1900"/>
              <a:gd name="T47" fmla="*/ 98 h 1924"/>
              <a:gd name="T48" fmla="*/ 1140 w 1900"/>
              <a:gd name="T49" fmla="*/ 451 h 1924"/>
              <a:gd name="T50" fmla="*/ 1077 w 1900"/>
              <a:gd name="T51" fmla="*/ 582 h 1924"/>
              <a:gd name="T52" fmla="*/ 1077 w 1900"/>
              <a:gd name="T53" fmla="*/ 582 h 1924"/>
              <a:gd name="T54" fmla="*/ 1077 w 1900"/>
              <a:gd name="T55" fmla="*/ 633 h 1924"/>
              <a:gd name="T56" fmla="*/ 1077 w 1900"/>
              <a:gd name="T57" fmla="*/ 652 h 1924"/>
              <a:gd name="T58" fmla="*/ 1138 w 1900"/>
              <a:gd name="T59" fmla="*/ 738 h 1924"/>
              <a:gd name="T60" fmla="*/ 1174 w 1900"/>
              <a:gd name="T61" fmla="*/ 726 h 1924"/>
              <a:gd name="T62" fmla="*/ 1174 w 1900"/>
              <a:gd name="T63" fmla="*/ 726 h 1924"/>
              <a:gd name="T64" fmla="*/ 1808 w 1900"/>
              <a:gd name="T65" fmla="*/ 202 h 1924"/>
              <a:gd name="T66" fmla="*/ 1828 w 1900"/>
              <a:gd name="T67" fmla="*/ 182 h 1924"/>
              <a:gd name="T68" fmla="*/ 1898 w 1900"/>
              <a:gd name="T69" fmla="*/ 312 h 1924"/>
              <a:gd name="T70" fmla="*/ 1534 w 1900"/>
              <a:gd name="T71" fmla="*/ 639 h 1924"/>
              <a:gd name="T72" fmla="*/ 1344 w 1900"/>
              <a:gd name="T73" fmla="*/ 822 h 1924"/>
              <a:gd name="T74" fmla="*/ 1344 w 1900"/>
              <a:gd name="T75" fmla="*/ 822 h 1924"/>
              <a:gd name="T76" fmla="*/ 1736 w 1900"/>
              <a:gd name="T77" fmla="*/ 740 h 1924"/>
              <a:gd name="T78" fmla="*/ 1728 w 1900"/>
              <a:gd name="T79" fmla="*/ 838 h 1924"/>
              <a:gd name="T80" fmla="*/ 1424 w 1900"/>
              <a:gd name="T81" fmla="*/ 939 h 1924"/>
              <a:gd name="T82" fmla="*/ 1213 w 1900"/>
              <a:gd name="T83" fmla="*/ 1223 h 1924"/>
              <a:gd name="T84" fmla="*/ 1213 w 1900"/>
              <a:gd name="T85" fmla="*/ 1350 h 1924"/>
              <a:gd name="T86" fmla="*/ 1437 w 1900"/>
              <a:gd name="T87" fmla="*/ 1794 h 1924"/>
              <a:gd name="T88" fmla="*/ 1612 w 1900"/>
              <a:gd name="T89" fmla="*/ 1924 h 1924"/>
              <a:gd name="T90" fmla="*/ 318 w 1900"/>
              <a:gd name="T91" fmla="*/ 1924 h 1924"/>
              <a:gd name="connsiteX0" fmla="*/ 1674 w 9989"/>
              <a:gd name="connsiteY0" fmla="*/ 10000 h 10000"/>
              <a:gd name="connsiteX1" fmla="*/ 2732 w 9989"/>
              <a:gd name="connsiteY1" fmla="*/ 9293 h 10000"/>
              <a:gd name="connsiteX2" fmla="*/ 3811 w 9989"/>
              <a:gd name="connsiteY2" fmla="*/ 7380 h 10000"/>
              <a:gd name="connsiteX3" fmla="*/ 3837 w 9989"/>
              <a:gd name="connsiteY3" fmla="*/ 6689 h 10000"/>
              <a:gd name="connsiteX4" fmla="*/ 2547 w 9989"/>
              <a:gd name="connsiteY4" fmla="*/ 3950 h 10000"/>
              <a:gd name="connsiteX5" fmla="*/ 0 w 9989"/>
              <a:gd name="connsiteY5" fmla="*/ 2994 h 10000"/>
              <a:gd name="connsiteX6" fmla="*/ 137 w 9989"/>
              <a:gd name="connsiteY6" fmla="*/ 2323 h 10000"/>
              <a:gd name="connsiteX7" fmla="*/ 2589 w 9989"/>
              <a:gd name="connsiteY7" fmla="*/ 3243 h 10000"/>
              <a:gd name="connsiteX8" fmla="*/ 2137 w 9989"/>
              <a:gd name="connsiteY8" fmla="*/ 0 h 10000"/>
              <a:gd name="connsiteX9" fmla="*/ 3132 w 9989"/>
              <a:gd name="connsiteY9" fmla="*/ 2167 h 10000"/>
              <a:gd name="connsiteX10" fmla="*/ 3326 w 9989"/>
              <a:gd name="connsiteY10" fmla="*/ 2968 h 10000"/>
              <a:gd name="connsiteX11" fmla="*/ 3568 w 9989"/>
              <a:gd name="connsiteY11" fmla="*/ 3456 h 10000"/>
              <a:gd name="connsiteX12" fmla="*/ 3568 w 9989"/>
              <a:gd name="connsiteY12" fmla="*/ 3456 h 10000"/>
              <a:gd name="connsiteX13" fmla="*/ 4216 w 9989"/>
              <a:gd name="connsiteY13" fmla="*/ 3680 h 10000"/>
              <a:gd name="connsiteX14" fmla="*/ 4216 w 9989"/>
              <a:gd name="connsiteY14" fmla="*/ 3680 h 10000"/>
              <a:gd name="connsiteX15" fmla="*/ 4505 w 9989"/>
              <a:gd name="connsiteY15" fmla="*/ 3321 h 10000"/>
              <a:gd name="connsiteX16" fmla="*/ 4705 w 9989"/>
              <a:gd name="connsiteY16" fmla="*/ 780 h 10000"/>
              <a:gd name="connsiteX17" fmla="*/ 5347 w 9989"/>
              <a:gd name="connsiteY17" fmla="*/ 759 h 10000"/>
              <a:gd name="connsiteX18" fmla="*/ 5384 w 9989"/>
              <a:gd name="connsiteY18" fmla="*/ 1596 h 10000"/>
              <a:gd name="connsiteX19" fmla="*/ 5674 w 9989"/>
              <a:gd name="connsiteY19" fmla="*/ 1783 h 10000"/>
              <a:gd name="connsiteX20" fmla="*/ 5753 w 9989"/>
              <a:gd name="connsiteY20" fmla="*/ 1715 h 10000"/>
              <a:gd name="connsiteX21" fmla="*/ 7232 w 9989"/>
              <a:gd name="connsiteY21" fmla="*/ 229 h 10000"/>
              <a:gd name="connsiteX22" fmla="*/ 7800 w 9989"/>
              <a:gd name="connsiteY22" fmla="*/ 509 h 10000"/>
              <a:gd name="connsiteX23" fmla="*/ 6000 w 9989"/>
              <a:gd name="connsiteY23" fmla="*/ 2344 h 10000"/>
              <a:gd name="connsiteX24" fmla="*/ 5668 w 9989"/>
              <a:gd name="connsiteY24" fmla="*/ 3025 h 10000"/>
              <a:gd name="connsiteX25" fmla="*/ 5668 w 9989"/>
              <a:gd name="connsiteY25" fmla="*/ 3025 h 10000"/>
              <a:gd name="connsiteX26" fmla="*/ 5668 w 9989"/>
              <a:gd name="connsiteY26" fmla="*/ 3290 h 10000"/>
              <a:gd name="connsiteX27" fmla="*/ 5668 w 9989"/>
              <a:gd name="connsiteY27" fmla="*/ 3389 h 10000"/>
              <a:gd name="connsiteX28" fmla="*/ 5989 w 9989"/>
              <a:gd name="connsiteY28" fmla="*/ 3836 h 10000"/>
              <a:gd name="connsiteX29" fmla="*/ 6179 w 9989"/>
              <a:gd name="connsiteY29" fmla="*/ 3773 h 10000"/>
              <a:gd name="connsiteX30" fmla="*/ 6179 w 9989"/>
              <a:gd name="connsiteY30" fmla="*/ 3773 h 10000"/>
              <a:gd name="connsiteX31" fmla="*/ 9516 w 9989"/>
              <a:gd name="connsiteY31" fmla="*/ 1050 h 10000"/>
              <a:gd name="connsiteX32" fmla="*/ 9621 w 9989"/>
              <a:gd name="connsiteY32" fmla="*/ 946 h 10000"/>
              <a:gd name="connsiteX33" fmla="*/ 9989 w 9989"/>
              <a:gd name="connsiteY33" fmla="*/ 1622 h 10000"/>
              <a:gd name="connsiteX34" fmla="*/ 8074 w 9989"/>
              <a:gd name="connsiteY34" fmla="*/ 3321 h 10000"/>
              <a:gd name="connsiteX35" fmla="*/ 7074 w 9989"/>
              <a:gd name="connsiteY35" fmla="*/ 4272 h 10000"/>
              <a:gd name="connsiteX36" fmla="*/ 7074 w 9989"/>
              <a:gd name="connsiteY36" fmla="*/ 4272 h 10000"/>
              <a:gd name="connsiteX37" fmla="*/ 9137 w 9989"/>
              <a:gd name="connsiteY37" fmla="*/ 3846 h 10000"/>
              <a:gd name="connsiteX38" fmla="*/ 9095 w 9989"/>
              <a:gd name="connsiteY38" fmla="*/ 4356 h 10000"/>
              <a:gd name="connsiteX39" fmla="*/ 7495 w 9989"/>
              <a:gd name="connsiteY39" fmla="*/ 4880 h 10000"/>
              <a:gd name="connsiteX40" fmla="*/ 6384 w 9989"/>
              <a:gd name="connsiteY40" fmla="*/ 6357 h 10000"/>
              <a:gd name="connsiteX41" fmla="*/ 6384 w 9989"/>
              <a:gd name="connsiteY41" fmla="*/ 7017 h 10000"/>
              <a:gd name="connsiteX42" fmla="*/ 7563 w 9989"/>
              <a:gd name="connsiteY42" fmla="*/ 9324 h 10000"/>
              <a:gd name="connsiteX43" fmla="*/ 8484 w 9989"/>
              <a:gd name="connsiteY43" fmla="*/ 10000 h 10000"/>
              <a:gd name="connsiteX44" fmla="*/ 1674 w 9989"/>
              <a:gd name="connsiteY44" fmla="*/ 10000 h 10000"/>
              <a:gd name="connsiteX0" fmla="*/ 1676 w 10000"/>
              <a:gd name="connsiteY0" fmla="*/ 9771 h 9771"/>
              <a:gd name="connsiteX1" fmla="*/ 2735 w 10000"/>
              <a:gd name="connsiteY1" fmla="*/ 9064 h 9771"/>
              <a:gd name="connsiteX2" fmla="*/ 3815 w 10000"/>
              <a:gd name="connsiteY2" fmla="*/ 7151 h 9771"/>
              <a:gd name="connsiteX3" fmla="*/ 3841 w 10000"/>
              <a:gd name="connsiteY3" fmla="*/ 6460 h 9771"/>
              <a:gd name="connsiteX4" fmla="*/ 2550 w 10000"/>
              <a:gd name="connsiteY4" fmla="*/ 3721 h 9771"/>
              <a:gd name="connsiteX5" fmla="*/ 0 w 10000"/>
              <a:gd name="connsiteY5" fmla="*/ 2765 h 9771"/>
              <a:gd name="connsiteX6" fmla="*/ 137 w 10000"/>
              <a:gd name="connsiteY6" fmla="*/ 2094 h 9771"/>
              <a:gd name="connsiteX7" fmla="*/ 2592 w 10000"/>
              <a:gd name="connsiteY7" fmla="*/ 3014 h 9771"/>
              <a:gd name="connsiteX8" fmla="*/ 3135 w 10000"/>
              <a:gd name="connsiteY8" fmla="*/ 1938 h 9771"/>
              <a:gd name="connsiteX9" fmla="*/ 3330 w 10000"/>
              <a:gd name="connsiteY9" fmla="*/ 2739 h 9771"/>
              <a:gd name="connsiteX10" fmla="*/ 3572 w 10000"/>
              <a:gd name="connsiteY10" fmla="*/ 3227 h 9771"/>
              <a:gd name="connsiteX11" fmla="*/ 3572 w 10000"/>
              <a:gd name="connsiteY11" fmla="*/ 3227 h 9771"/>
              <a:gd name="connsiteX12" fmla="*/ 4221 w 10000"/>
              <a:gd name="connsiteY12" fmla="*/ 3451 h 9771"/>
              <a:gd name="connsiteX13" fmla="*/ 4221 w 10000"/>
              <a:gd name="connsiteY13" fmla="*/ 3451 h 9771"/>
              <a:gd name="connsiteX14" fmla="*/ 4510 w 10000"/>
              <a:gd name="connsiteY14" fmla="*/ 3092 h 9771"/>
              <a:gd name="connsiteX15" fmla="*/ 4710 w 10000"/>
              <a:gd name="connsiteY15" fmla="*/ 551 h 9771"/>
              <a:gd name="connsiteX16" fmla="*/ 5353 w 10000"/>
              <a:gd name="connsiteY16" fmla="*/ 530 h 9771"/>
              <a:gd name="connsiteX17" fmla="*/ 5390 w 10000"/>
              <a:gd name="connsiteY17" fmla="*/ 1367 h 9771"/>
              <a:gd name="connsiteX18" fmla="*/ 5680 w 10000"/>
              <a:gd name="connsiteY18" fmla="*/ 1554 h 9771"/>
              <a:gd name="connsiteX19" fmla="*/ 5759 w 10000"/>
              <a:gd name="connsiteY19" fmla="*/ 1486 h 9771"/>
              <a:gd name="connsiteX20" fmla="*/ 7240 w 10000"/>
              <a:gd name="connsiteY20" fmla="*/ 0 h 9771"/>
              <a:gd name="connsiteX21" fmla="*/ 7809 w 10000"/>
              <a:gd name="connsiteY21" fmla="*/ 280 h 9771"/>
              <a:gd name="connsiteX22" fmla="*/ 6007 w 10000"/>
              <a:gd name="connsiteY22" fmla="*/ 2115 h 9771"/>
              <a:gd name="connsiteX23" fmla="*/ 5674 w 10000"/>
              <a:gd name="connsiteY23" fmla="*/ 2796 h 9771"/>
              <a:gd name="connsiteX24" fmla="*/ 5674 w 10000"/>
              <a:gd name="connsiteY24" fmla="*/ 2796 h 9771"/>
              <a:gd name="connsiteX25" fmla="*/ 5674 w 10000"/>
              <a:gd name="connsiteY25" fmla="*/ 3061 h 9771"/>
              <a:gd name="connsiteX26" fmla="*/ 5674 w 10000"/>
              <a:gd name="connsiteY26" fmla="*/ 3160 h 9771"/>
              <a:gd name="connsiteX27" fmla="*/ 5996 w 10000"/>
              <a:gd name="connsiteY27" fmla="*/ 3607 h 9771"/>
              <a:gd name="connsiteX28" fmla="*/ 6186 w 10000"/>
              <a:gd name="connsiteY28" fmla="*/ 3544 h 9771"/>
              <a:gd name="connsiteX29" fmla="*/ 6186 w 10000"/>
              <a:gd name="connsiteY29" fmla="*/ 3544 h 9771"/>
              <a:gd name="connsiteX30" fmla="*/ 9526 w 10000"/>
              <a:gd name="connsiteY30" fmla="*/ 821 h 9771"/>
              <a:gd name="connsiteX31" fmla="*/ 9632 w 10000"/>
              <a:gd name="connsiteY31" fmla="*/ 717 h 9771"/>
              <a:gd name="connsiteX32" fmla="*/ 10000 w 10000"/>
              <a:gd name="connsiteY32" fmla="*/ 1393 h 9771"/>
              <a:gd name="connsiteX33" fmla="*/ 8083 w 10000"/>
              <a:gd name="connsiteY33" fmla="*/ 3092 h 9771"/>
              <a:gd name="connsiteX34" fmla="*/ 7082 w 10000"/>
              <a:gd name="connsiteY34" fmla="*/ 4043 h 9771"/>
              <a:gd name="connsiteX35" fmla="*/ 7082 w 10000"/>
              <a:gd name="connsiteY35" fmla="*/ 4043 h 9771"/>
              <a:gd name="connsiteX36" fmla="*/ 9147 w 10000"/>
              <a:gd name="connsiteY36" fmla="*/ 3617 h 9771"/>
              <a:gd name="connsiteX37" fmla="*/ 9105 w 10000"/>
              <a:gd name="connsiteY37" fmla="*/ 4127 h 9771"/>
              <a:gd name="connsiteX38" fmla="*/ 7503 w 10000"/>
              <a:gd name="connsiteY38" fmla="*/ 4651 h 9771"/>
              <a:gd name="connsiteX39" fmla="*/ 6391 w 10000"/>
              <a:gd name="connsiteY39" fmla="*/ 6128 h 9771"/>
              <a:gd name="connsiteX40" fmla="*/ 6391 w 10000"/>
              <a:gd name="connsiteY40" fmla="*/ 6788 h 9771"/>
              <a:gd name="connsiteX41" fmla="*/ 7571 w 10000"/>
              <a:gd name="connsiteY41" fmla="*/ 9095 h 9771"/>
              <a:gd name="connsiteX42" fmla="*/ 8493 w 10000"/>
              <a:gd name="connsiteY42" fmla="*/ 9771 h 9771"/>
              <a:gd name="connsiteX43" fmla="*/ 1676 w 10000"/>
              <a:gd name="connsiteY43" fmla="*/ 9771 h 9771"/>
              <a:gd name="connsiteX0" fmla="*/ 1676 w 10000"/>
              <a:gd name="connsiteY0" fmla="*/ 10000 h 10000"/>
              <a:gd name="connsiteX1" fmla="*/ 2735 w 10000"/>
              <a:gd name="connsiteY1" fmla="*/ 9276 h 10000"/>
              <a:gd name="connsiteX2" fmla="*/ 3815 w 10000"/>
              <a:gd name="connsiteY2" fmla="*/ 7319 h 10000"/>
              <a:gd name="connsiteX3" fmla="*/ 3841 w 10000"/>
              <a:gd name="connsiteY3" fmla="*/ 6611 h 10000"/>
              <a:gd name="connsiteX4" fmla="*/ 2550 w 10000"/>
              <a:gd name="connsiteY4" fmla="*/ 3808 h 10000"/>
              <a:gd name="connsiteX5" fmla="*/ 0 w 10000"/>
              <a:gd name="connsiteY5" fmla="*/ 2830 h 10000"/>
              <a:gd name="connsiteX6" fmla="*/ 137 w 10000"/>
              <a:gd name="connsiteY6" fmla="*/ 2143 h 10000"/>
              <a:gd name="connsiteX7" fmla="*/ 2592 w 10000"/>
              <a:gd name="connsiteY7" fmla="*/ 3085 h 10000"/>
              <a:gd name="connsiteX8" fmla="*/ 3330 w 10000"/>
              <a:gd name="connsiteY8" fmla="*/ 2803 h 10000"/>
              <a:gd name="connsiteX9" fmla="*/ 3572 w 10000"/>
              <a:gd name="connsiteY9" fmla="*/ 3303 h 10000"/>
              <a:gd name="connsiteX10" fmla="*/ 3572 w 10000"/>
              <a:gd name="connsiteY10" fmla="*/ 3303 h 10000"/>
              <a:gd name="connsiteX11" fmla="*/ 4221 w 10000"/>
              <a:gd name="connsiteY11" fmla="*/ 3532 h 10000"/>
              <a:gd name="connsiteX12" fmla="*/ 4221 w 10000"/>
              <a:gd name="connsiteY12" fmla="*/ 3532 h 10000"/>
              <a:gd name="connsiteX13" fmla="*/ 4510 w 10000"/>
              <a:gd name="connsiteY13" fmla="*/ 3164 h 10000"/>
              <a:gd name="connsiteX14" fmla="*/ 4710 w 10000"/>
              <a:gd name="connsiteY14" fmla="*/ 564 h 10000"/>
              <a:gd name="connsiteX15" fmla="*/ 5353 w 10000"/>
              <a:gd name="connsiteY15" fmla="*/ 542 h 10000"/>
              <a:gd name="connsiteX16" fmla="*/ 5390 w 10000"/>
              <a:gd name="connsiteY16" fmla="*/ 1399 h 10000"/>
              <a:gd name="connsiteX17" fmla="*/ 5680 w 10000"/>
              <a:gd name="connsiteY17" fmla="*/ 1590 h 10000"/>
              <a:gd name="connsiteX18" fmla="*/ 5759 w 10000"/>
              <a:gd name="connsiteY18" fmla="*/ 1521 h 10000"/>
              <a:gd name="connsiteX19" fmla="*/ 7240 w 10000"/>
              <a:gd name="connsiteY19" fmla="*/ 0 h 10000"/>
              <a:gd name="connsiteX20" fmla="*/ 7809 w 10000"/>
              <a:gd name="connsiteY20" fmla="*/ 287 h 10000"/>
              <a:gd name="connsiteX21" fmla="*/ 6007 w 10000"/>
              <a:gd name="connsiteY21" fmla="*/ 2165 h 10000"/>
              <a:gd name="connsiteX22" fmla="*/ 5674 w 10000"/>
              <a:gd name="connsiteY22" fmla="*/ 2862 h 10000"/>
              <a:gd name="connsiteX23" fmla="*/ 5674 w 10000"/>
              <a:gd name="connsiteY23" fmla="*/ 2862 h 10000"/>
              <a:gd name="connsiteX24" fmla="*/ 5674 w 10000"/>
              <a:gd name="connsiteY24" fmla="*/ 3133 h 10000"/>
              <a:gd name="connsiteX25" fmla="*/ 5674 w 10000"/>
              <a:gd name="connsiteY25" fmla="*/ 3234 h 10000"/>
              <a:gd name="connsiteX26" fmla="*/ 5996 w 10000"/>
              <a:gd name="connsiteY26" fmla="*/ 3692 h 10000"/>
              <a:gd name="connsiteX27" fmla="*/ 6186 w 10000"/>
              <a:gd name="connsiteY27" fmla="*/ 3627 h 10000"/>
              <a:gd name="connsiteX28" fmla="*/ 6186 w 10000"/>
              <a:gd name="connsiteY28" fmla="*/ 3627 h 10000"/>
              <a:gd name="connsiteX29" fmla="*/ 9526 w 10000"/>
              <a:gd name="connsiteY29" fmla="*/ 840 h 10000"/>
              <a:gd name="connsiteX30" fmla="*/ 9632 w 10000"/>
              <a:gd name="connsiteY30" fmla="*/ 734 h 10000"/>
              <a:gd name="connsiteX31" fmla="*/ 10000 w 10000"/>
              <a:gd name="connsiteY31" fmla="*/ 1426 h 10000"/>
              <a:gd name="connsiteX32" fmla="*/ 8083 w 10000"/>
              <a:gd name="connsiteY32" fmla="*/ 3164 h 10000"/>
              <a:gd name="connsiteX33" fmla="*/ 7082 w 10000"/>
              <a:gd name="connsiteY33" fmla="*/ 4138 h 10000"/>
              <a:gd name="connsiteX34" fmla="*/ 7082 w 10000"/>
              <a:gd name="connsiteY34" fmla="*/ 4138 h 10000"/>
              <a:gd name="connsiteX35" fmla="*/ 9147 w 10000"/>
              <a:gd name="connsiteY35" fmla="*/ 3702 h 10000"/>
              <a:gd name="connsiteX36" fmla="*/ 9105 w 10000"/>
              <a:gd name="connsiteY36" fmla="*/ 4224 h 10000"/>
              <a:gd name="connsiteX37" fmla="*/ 7503 w 10000"/>
              <a:gd name="connsiteY37" fmla="*/ 4760 h 10000"/>
              <a:gd name="connsiteX38" fmla="*/ 6391 w 10000"/>
              <a:gd name="connsiteY38" fmla="*/ 6272 h 10000"/>
              <a:gd name="connsiteX39" fmla="*/ 6391 w 10000"/>
              <a:gd name="connsiteY39" fmla="*/ 6947 h 10000"/>
              <a:gd name="connsiteX40" fmla="*/ 7571 w 10000"/>
              <a:gd name="connsiteY40" fmla="*/ 9308 h 10000"/>
              <a:gd name="connsiteX41" fmla="*/ 8493 w 10000"/>
              <a:gd name="connsiteY41" fmla="*/ 10000 h 10000"/>
              <a:gd name="connsiteX42" fmla="*/ 1676 w 10000"/>
              <a:gd name="connsiteY42" fmla="*/ 10000 h 10000"/>
              <a:gd name="connsiteX0" fmla="*/ 1676 w 10000"/>
              <a:gd name="connsiteY0" fmla="*/ 10000 h 10000"/>
              <a:gd name="connsiteX1" fmla="*/ 2735 w 10000"/>
              <a:gd name="connsiteY1" fmla="*/ 9276 h 10000"/>
              <a:gd name="connsiteX2" fmla="*/ 3815 w 10000"/>
              <a:gd name="connsiteY2" fmla="*/ 7319 h 10000"/>
              <a:gd name="connsiteX3" fmla="*/ 3841 w 10000"/>
              <a:gd name="connsiteY3" fmla="*/ 6611 h 10000"/>
              <a:gd name="connsiteX4" fmla="*/ 2550 w 10000"/>
              <a:gd name="connsiteY4" fmla="*/ 3808 h 10000"/>
              <a:gd name="connsiteX5" fmla="*/ 0 w 10000"/>
              <a:gd name="connsiteY5" fmla="*/ 2830 h 10000"/>
              <a:gd name="connsiteX6" fmla="*/ 137 w 10000"/>
              <a:gd name="connsiteY6" fmla="*/ 2143 h 10000"/>
              <a:gd name="connsiteX7" fmla="*/ 2592 w 10000"/>
              <a:gd name="connsiteY7" fmla="*/ 3085 h 10000"/>
              <a:gd name="connsiteX8" fmla="*/ 3572 w 10000"/>
              <a:gd name="connsiteY8" fmla="*/ 3303 h 10000"/>
              <a:gd name="connsiteX9" fmla="*/ 3572 w 10000"/>
              <a:gd name="connsiteY9" fmla="*/ 3303 h 10000"/>
              <a:gd name="connsiteX10" fmla="*/ 4221 w 10000"/>
              <a:gd name="connsiteY10" fmla="*/ 3532 h 10000"/>
              <a:gd name="connsiteX11" fmla="*/ 4221 w 10000"/>
              <a:gd name="connsiteY11" fmla="*/ 3532 h 10000"/>
              <a:gd name="connsiteX12" fmla="*/ 4510 w 10000"/>
              <a:gd name="connsiteY12" fmla="*/ 3164 h 10000"/>
              <a:gd name="connsiteX13" fmla="*/ 4710 w 10000"/>
              <a:gd name="connsiteY13" fmla="*/ 564 h 10000"/>
              <a:gd name="connsiteX14" fmla="*/ 5353 w 10000"/>
              <a:gd name="connsiteY14" fmla="*/ 542 h 10000"/>
              <a:gd name="connsiteX15" fmla="*/ 5390 w 10000"/>
              <a:gd name="connsiteY15" fmla="*/ 1399 h 10000"/>
              <a:gd name="connsiteX16" fmla="*/ 5680 w 10000"/>
              <a:gd name="connsiteY16" fmla="*/ 1590 h 10000"/>
              <a:gd name="connsiteX17" fmla="*/ 5759 w 10000"/>
              <a:gd name="connsiteY17" fmla="*/ 1521 h 10000"/>
              <a:gd name="connsiteX18" fmla="*/ 7240 w 10000"/>
              <a:gd name="connsiteY18" fmla="*/ 0 h 10000"/>
              <a:gd name="connsiteX19" fmla="*/ 7809 w 10000"/>
              <a:gd name="connsiteY19" fmla="*/ 287 h 10000"/>
              <a:gd name="connsiteX20" fmla="*/ 6007 w 10000"/>
              <a:gd name="connsiteY20" fmla="*/ 2165 h 10000"/>
              <a:gd name="connsiteX21" fmla="*/ 5674 w 10000"/>
              <a:gd name="connsiteY21" fmla="*/ 2862 h 10000"/>
              <a:gd name="connsiteX22" fmla="*/ 5674 w 10000"/>
              <a:gd name="connsiteY22" fmla="*/ 2862 h 10000"/>
              <a:gd name="connsiteX23" fmla="*/ 5674 w 10000"/>
              <a:gd name="connsiteY23" fmla="*/ 3133 h 10000"/>
              <a:gd name="connsiteX24" fmla="*/ 5674 w 10000"/>
              <a:gd name="connsiteY24" fmla="*/ 3234 h 10000"/>
              <a:gd name="connsiteX25" fmla="*/ 5996 w 10000"/>
              <a:gd name="connsiteY25" fmla="*/ 3692 h 10000"/>
              <a:gd name="connsiteX26" fmla="*/ 6186 w 10000"/>
              <a:gd name="connsiteY26" fmla="*/ 3627 h 10000"/>
              <a:gd name="connsiteX27" fmla="*/ 6186 w 10000"/>
              <a:gd name="connsiteY27" fmla="*/ 3627 h 10000"/>
              <a:gd name="connsiteX28" fmla="*/ 9526 w 10000"/>
              <a:gd name="connsiteY28" fmla="*/ 840 h 10000"/>
              <a:gd name="connsiteX29" fmla="*/ 9632 w 10000"/>
              <a:gd name="connsiteY29" fmla="*/ 734 h 10000"/>
              <a:gd name="connsiteX30" fmla="*/ 10000 w 10000"/>
              <a:gd name="connsiteY30" fmla="*/ 1426 h 10000"/>
              <a:gd name="connsiteX31" fmla="*/ 8083 w 10000"/>
              <a:gd name="connsiteY31" fmla="*/ 3164 h 10000"/>
              <a:gd name="connsiteX32" fmla="*/ 7082 w 10000"/>
              <a:gd name="connsiteY32" fmla="*/ 4138 h 10000"/>
              <a:gd name="connsiteX33" fmla="*/ 7082 w 10000"/>
              <a:gd name="connsiteY33" fmla="*/ 4138 h 10000"/>
              <a:gd name="connsiteX34" fmla="*/ 9147 w 10000"/>
              <a:gd name="connsiteY34" fmla="*/ 3702 h 10000"/>
              <a:gd name="connsiteX35" fmla="*/ 9105 w 10000"/>
              <a:gd name="connsiteY35" fmla="*/ 4224 h 10000"/>
              <a:gd name="connsiteX36" fmla="*/ 7503 w 10000"/>
              <a:gd name="connsiteY36" fmla="*/ 4760 h 10000"/>
              <a:gd name="connsiteX37" fmla="*/ 6391 w 10000"/>
              <a:gd name="connsiteY37" fmla="*/ 6272 h 10000"/>
              <a:gd name="connsiteX38" fmla="*/ 6391 w 10000"/>
              <a:gd name="connsiteY38" fmla="*/ 6947 h 10000"/>
              <a:gd name="connsiteX39" fmla="*/ 7571 w 10000"/>
              <a:gd name="connsiteY39" fmla="*/ 9308 h 10000"/>
              <a:gd name="connsiteX40" fmla="*/ 8493 w 10000"/>
              <a:gd name="connsiteY40" fmla="*/ 10000 h 10000"/>
              <a:gd name="connsiteX41" fmla="*/ 1676 w 10000"/>
              <a:gd name="connsiteY41" fmla="*/ 10000 h 10000"/>
              <a:gd name="connsiteX0" fmla="*/ 1676 w 10000"/>
              <a:gd name="connsiteY0" fmla="*/ 9713 h 9713"/>
              <a:gd name="connsiteX1" fmla="*/ 2735 w 10000"/>
              <a:gd name="connsiteY1" fmla="*/ 8989 h 9713"/>
              <a:gd name="connsiteX2" fmla="*/ 3815 w 10000"/>
              <a:gd name="connsiteY2" fmla="*/ 7032 h 9713"/>
              <a:gd name="connsiteX3" fmla="*/ 3841 w 10000"/>
              <a:gd name="connsiteY3" fmla="*/ 6324 h 9713"/>
              <a:gd name="connsiteX4" fmla="*/ 2550 w 10000"/>
              <a:gd name="connsiteY4" fmla="*/ 3521 h 9713"/>
              <a:gd name="connsiteX5" fmla="*/ 0 w 10000"/>
              <a:gd name="connsiteY5" fmla="*/ 2543 h 9713"/>
              <a:gd name="connsiteX6" fmla="*/ 137 w 10000"/>
              <a:gd name="connsiteY6" fmla="*/ 1856 h 9713"/>
              <a:gd name="connsiteX7" fmla="*/ 2592 w 10000"/>
              <a:gd name="connsiteY7" fmla="*/ 2798 h 9713"/>
              <a:gd name="connsiteX8" fmla="*/ 3572 w 10000"/>
              <a:gd name="connsiteY8" fmla="*/ 3016 h 9713"/>
              <a:gd name="connsiteX9" fmla="*/ 3572 w 10000"/>
              <a:gd name="connsiteY9" fmla="*/ 3016 h 9713"/>
              <a:gd name="connsiteX10" fmla="*/ 4221 w 10000"/>
              <a:gd name="connsiteY10" fmla="*/ 3245 h 9713"/>
              <a:gd name="connsiteX11" fmla="*/ 4221 w 10000"/>
              <a:gd name="connsiteY11" fmla="*/ 3245 h 9713"/>
              <a:gd name="connsiteX12" fmla="*/ 4510 w 10000"/>
              <a:gd name="connsiteY12" fmla="*/ 2877 h 9713"/>
              <a:gd name="connsiteX13" fmla="*/ 4710 w 10000"/>
              <a:gd name="connsiteY13" fmla="*/ 277 h 9713"/>
              <a:gd name="connsiteX14" fmla="*/ 5353 w 10000"/>
              <a:gd name="connsiteY14" fmla="*/ 255 h 9713"/>
              <a:gd name="connsiteX15" fmla="*/ 5390 w 10000"/>
              <a:gd name="connsiteY15" fmla="*/ 1112 h 9713"/>
              <a:gd name="connsiteX16" fmla="*/ 5680 w 10000"/>
              <a:gd name="connsiteY16" fmla="*/ 1303 h 9713"/>
              <a:gd name="connsiteX17" fmla="*/ 5759 w 10000"/>
              <a:gd name="connsiteY17" fmla="*/ 1234 h 9713"/>
              <a:gd name="connsiteX18" fmla="*/ 7809 w 10000"/>
              <a:gd name="connsiteY18" fmla="*/ 0 h 9713"/>
              <a:gd name="connsiteX19" fmla="*/ 6007 w 10000"/>
              <a:gd name="connsiteY19" fmla="*/ 1878 h 9713"/>
              <a:gd name="connsiteX20" fmla="*/ 5674 w 10000"/>
              <a:gd name="connsiteY20" fmla="*/ 2575 h 9713"/>
              <a:gd name="connsiteX21" fmla="*/ 5674 w 10000"/>
              <a:gd name="connsiteY21" fmla="*/ 2575 h 9713"/>
              <a:gd name="connsiteX22" fmla="*/ 5674 w 10000"/>
              <a:gd name="connsiteY22" fmla="*/ 2846 h 9713"/>
              <a:gd name="connsiteX23" fmla="*/ 5674 w 10000"/>
              <a:gd name="connsiteY23" fmla="*/ 2947 h 9713"/>
              <a:gd name="connsiteX24" fmla="*/ 5996 w 10000"/>
              <a:gd name="connsiteY24" fmla="*/ 3405 h 9713"/>
              <a:gd name="connsiteX25" fmla="*/ 6186 w 10000"/>
              <a:gd name="connsiteY25" fmla="*/ 3340 h 9713"/>
              <a:gd name="connsiteX26" fmla="*/ 6186 w 10000"/>
              <a:gd name="connsiteY26" fmla="*/ 3340 h 9713"/>
              <a:gd name="connsiteX27" fmla="*/ 9526 w 10000"/>
              <a:gd name="connsiteY27" fmla="*/ 553 h 9713"/>
              <a:gd name="connsiteX28" fmla="*/ 9632 w 10000"/>
              <a:gd name="connsiteY28" fmla="*/ 447 h 9713"/>
              <a:gd name="connsiteX29" fmla="*/ 10000 w 10000"/>
              <a:gd name="connsiteY29" fmla="*/ 1139 h 9713"/>
              <a:gd name="connsiteX30" fmla="*/ 8083 w 10000"/>
              <a:gd name="connsiteY30" fmla="*/ 2877 h 9713"/>
              <a:gd name="connsiteX31" fmla="*/ 7082 w 10000"/>
              <a:gd name="connsiteY31" fmla="*/ 3851 h 9713"/>
              <a:gd name="connsiteX32" fmla="*/ 7082 w 10000"/>
              <a:gd name="connsiteY32" fmla="*/ 3851 h 9713"/>
              <a:gd name="connsiteX33" fmla="*/ 9147 w 10000"/>
              <a:gd name="connsiteY33" fmla="*/ 3415 h 9713"/>
              <a:gd name="connsiteX34" fmla="*/ 9105 w 10000"/>
              <a:gd name="connsiteY34" fmla="*/ 3937 h 9713"/>
              <a:gd name="connsiteX35" fmla="*/ 7503 w 10000"/>
              <a:gd name="connsiteY35" fmla="*/ 4473 h 9713"/>
              <a:gd name="connsiteX36" fmla="*/ 6391 w 10000"/>
              <a:gd name="connsiteY36" fmla="*/ 5985 h 9713"/>
              <a:gd name="connsiteX37" fmla="*/ 6391 w 10000"/>
              <a:gd name="connsiteY37" fmla="*/ 6660 h 9713"/>
              <a:gd name="connsiteX38" fmla="*/ 7571 w 10000"/>
              <a:gd name="connsiteY38" fmla="*/ 9021 h 9713"/>
              <a:gd name="connsiteX39" fmla="*/ 8493 w 10000"/>
              <a:gd name="connsiteY39" fmla="*/ 9713 h 9713"/>
              <a:gd name="connsiteX40" fmla="*/ 1676 w 10000"/>
              <a:gd name="connsiteY40" fmla="*/ 9713 h 9713"/>
              <a:gd name="connsiteX0" fmla="*/ 1676 w 10000"/>
              <a:gd name="connsiteY0" fmla="*/ 9737 h 9737"/>
              <a:gd name="connsiteX1" fmla="*/ 2735 w 10000"/>
              <a:gd name="connsiteY1" fmla="*/ 8992 h 9737"/>
              <a:gd name="connsiteX2" fmla="*/ 3815 w 10000"/>
              <a:gd name="connsiteY2" fmla="*/ 6977 h 9737"/>
              <a:gd name="connsiteX3" fmla="*/ 3841 w 10000"/>
              <a:gd name="connsiteY3" fmla="*/ 6248 h 9737"/>
              <a:gd name="connsiteX4" fmla="*/ 2550 w 10000"/>
              <a:gd name="connsiteY4" fmla="*/ 3362 h 9737"/>
              <a:gd name="connsiteX5" fmla="*/ 0 w 10000"/>
              <a:gd name="connsiteY5" fmla="*/ 2355 h 9737"/>
              <a:gd name="connsiteX6" fmla="*/ 137 w 10000"/>
              <a:gd name="connsiteY6" fmla="*/ 1648 h 9737"/>
              <a:gd name="connsiteX7" fmla="*/ 2592 w 10000"/>
              <a:gd name="connsiteY7" fmla="*/ 2618 h 9737"/>
              <a:gd name="connsiteX8" fmla="*/ 3572 w 10000"/>
              <a:gd name="connsiteY8" fmla="*/ 2842 h 9737"/>
              <a:gd name="connsiteX9" fmla="*/ 3572 w 10000"/>
              <a:gd name="connsiteY9" fmla="*/ 2842 h 9737"/>
              <a:gd name="connsiteX10" fmla="*/ 4221 w 10000"/>
              <a:gd name="connsiteY10" fmla="*/ 3078 h 9737"/>
              <a:gd name="connsiteX11" fmla="*/ 4221 w 10000"/>
              <a:gd name="connsiteY11" fmla="*/ 3078 h 9737"/>
              <a:gd name="connsiteX12" fmla="*/ 4510 w 10000"/>
              <a:gd name="connsiteY12" fmla="*/ 2699 h 9737"/>
              <a:gd name="connsiteX13" fmla="*/ 4710 w 10000"/>
              <a:gd name="connsiteY13" fmla="*/ 22 h 9737"/>
              <a:gd name="connsiteX14" fmla="*/ 5353 w 10000"/>
              <a:gd name="connsiteY14" fmla="*/ 0 h 9737"/>
              <a:gd name="connsiteX15" fmla="*/ 5390 w 10000"/>
              <a:gd name="connsiteY15" fmla="*/ 882 h 9737"/>
              <a:gd name="connsiteX16" fmla="*/ 5680 w 10000"/>
              <a:gd name="connsiteY16" fmla="*/ 1079 h 9737"/>
              <a:gd name="connsiteX17" fmla="*/ 5759 w 10000"/>
              <a:gd name="connsiteY17" fmla="*/ 1007 h 9737"/>
              <a:gd name="connsiteX18" fmla="*/ 6007 w 10000"/>
              <a:gd name="connsiteY18" fmla="*/ 1670 h 9737"/>
              <a:gd name="connsiteX19" fmla="*/ 5674 w 10000"/>
              <a:gd name="connsiteY19" fmla="*/ 2388 h 9737"/>
              <a:gd name="connsiteX20" fmla="*/ 5674 w 10000"/>
              <a:gd name="connsiteY20" fmla="*/ 2388 h 9737"/>
              <a:gd name="connsiteX21" fmla="*/ 5674 w 10000"/>
              <a:gd name="connsiteY21" fmla="*/ 2667 h 9737"/>
              <a:gd name="connsiteX22" fmla="*/ 5674 w 10000"/>
              <a:gd name="connsiteY22" fmla="*/ 2771 h 9737"/>
              <a:gd name="connsiteX23" fmla="*/ 5996 w 10000"/>
              <a:gd name="connsiteY23" fmla="*/ 3243 h 9737"/>
              <a:gd name="connsiteX24" fmla="*/ 6186 w 10000"/>
              <a:gd name="connsiteY24" fmla="*/ 3176 h 9737"/>
              <a:gd name="connsiteX25" fmla="*/ 6186 w 10000"/>
              <a:gd name="connsiteY25" fmla="*/ 3176 h 9737"/>
              <a:gd name="connsiteX26" fmla="*/ 9526 w 10000"/>
              <a:gd name="connsiteY26" fmla="*/ 306 h 9737"/>
              <a:gd name="connsiteX27" fmla="*/ 9632 w 10000"/>
              <a:gd name="connsiteY27" fmla="*/ 197 h 9737"/>
              <a:gd name="connsiteX28" fmla="*/ 10000 w 10000"/>
              <a:gd name="connsiteY28" fmla="*/ 910 h 9737"/>
              <a:gd name="connsiteX29" fmla="*/ 8083 w 10000"/>
              <a:gd name="connsiteY29" fmla="*/ 2699 h 9737"/>
              <a:gd name="connsiteX30" fmla="*/ 7082 w 10000"/>
              <a:gd name="connsiteY30" fmla="*/ 3702 h 9737"/>
              <a:gd name="connsiteX31" fmla="*/ 7082 w 10000"/>
              <a:gd name="connsiteY31" fmla="*/ 3702 h 9737"/>
              <a:gd name="connsiteX32" fmla="*/ 9147 w 10000"/>
              <a:gd name="connsiteY32" fmla="*/ 3253 h 9737"/>
              <a:gd name="connsiteX33" fmla="*/ 9105 w 10000"/>
              <a:gd name="connsiteY33" fmla="*/ 3790 h 9737"/>
              <a:gd name="connsiteX34" fmla="*/ 7503 w 10000"/>
              <a:gd name="connsiteY34" fmla="*/ 4342 h 9737"/>
              <a:gd name="connsiteX35" fmla="*/ 6391 w 10000"/>
              <a:gd name="connsiteY35" fmla="*/ 5899 h 9737"/>
              <a:gd name="connsiteX36" fmla="*/ 6391 w 10000"/>
              <a:gd name="connsiteY36" fmla="*/ 6594 h 9737"/>
              <a:gd name="connsiteX37" fmla="*/ 7571 w 10000"/>
              <a:gd name="connsiteY37" fmla="*/ 9025 h 9737"/>
              <a:gd name="connsiteX38" fmla="*/ 8493 w 10000"/>
              <a:gd name="connsiteY38" fmla="*/ 9737 h 9737"/>
              <a:gd name="connsiteX39" fmla="*/ 1676 w 10000"/>
              <a:gd name="connsiteY39" fmla="*/ 9737 h 9737"/>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80 w 10000"/>
              <a:gd name="connsiteY16" fmla="*/ 1108 h 10000"/>
              <a:gd name="connsiteX17" fmla="*/ 5759 w 10000"/>
              <a:gd name="connsiteY17" fmla="*/ 1034 h 10000"/>
              <a:gd name="connsiteX18" fmla="*/ 5674 w 10000"/>
              <a:gd name="connsiteY18" fmla="*/ 2453 h 10000"/>
              <a:gd name="connsiteX19" fmla="*/ 5674 w 10000"/>
              <a:gd name="connsiteY19" fmla="*/ 2453 h 10000"/>
              <a:gd name="connsiteX20" fmla="*/ 5674 w 10000"/>
              <a:gd name="connsiteY20" fmla="*/ 2739 h 10000"/>
              <a:gd name="connsiteX21" fmla="*/ 5674 w 10000"/>
              <a:gd name="connsiteY21" fmla="*/ 2846 h 10000"/>
              <a:gd name="connsiteX22" fmla="*/ 5996 w 10000"/>
              <a:gd name="connsiteY22" fmla="*/ 3331 h 10000"/>
              <a:gd name="connsiteX23" fmla="*/ 6186 w 10000"/>
              <a:gd name="connsiteY23" fmla="*/ 3262 h 10000"/>
              <a:gd name="connsiteX24" fmla="*/ 6186 w 10000"/>
              <a:gd name="connsiteY24" fmla="*/ 3262 h 10000"/>
              <a:gd name="connsiteX25" fmla="*/ 9526 w 10000"/>
              <a:gd name="connsiteY25" fmla="*/ 314 h 10000"/>
              <a:gd name="connsiteX26" fmla="*/ 9632 w 10000"/>
              <a:gd name="connsiteY26" fmla="*/ 202 h 10000"/>
              <a:gd name="connsiteX27" fmla="*/ 10000 w 10000"/>
              <a:gd name="connsiteY27" fmla="*/ 935 h 10000"/>
              <a:gd name="connsiteX28" fmla="*/ 8083 w 10000"/>
              <a:gd name="connsiteY28" fmla="*/ 2772 h 10000"/>
              <a:gd name="connsiteX29" fmla="*/ 7082 w 10000"/>
              <a:gd name="connsiteY29" fmla="*/ 3802 h 10000"/>
              <a:gd name="connsiteX30" fmla="*/ 7082 w 10000"/>
              <a:gd name="connsiteY30" fmla="*/ 3802 h 10000"/>
              <a:gd name="connsiteX31" fmla="*/ 9147 w 10000"/>
              <a:gd name="connsiteY31" fmla="*/ 3341 h 10000"/>
              <a:gd name="connsiteX32" fmla="*/ 9105 w 10000"/>
              <a:gd name="connsiteY32" fmla="*/ 3892 h 10000"/>
              <a:gd name="connsiteX33" fmla="*/ 7503 w 10000"/>
              <a:gd name="connsiteY33" fmla="*/ 4459 h 10000"/>
              <a:gd name="connsiteX34" fmla="*/ 6391 w 10000"/>
              <a:gd name="connsiteY34" fmla="*/ 6058 h 10000"/>
              <a:gd name="connsiteX35" fmla="*/ 6391 w 10000"/>
              <a:gd name="connsiteY35" fmla="*/ 6772 h 10000"/>
              <a:gd name="connsiteX36" fmla="*/ 7571 w 10000"/>
              <a:gd name="connsiteY36" fmla="*/ 9269 h 10000"/>
              <a:gd name="connsiteX37" fmla="*/ 8493 w 10000"/>
              <a:gd name="connsiteY37" fmla="*/ 10000 h 10000"/>
              <a:gd name="connsiteX38" fmla="*/ 1676 w 10000"/>
              <a:gd name="connsiteY38" fmla="*/ 10000 h 10000"/>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80 w 10000"/>
              <a:gd name="connsiteY16" fmla="*/ 1108 h 10000"/>
              <a:gd name="connsiteX17" fmla="*/ 5674 w 10000"/>
              <a:gd name="connsiteY17" fmla="*/ 2453 h 10000"/>
              <a:gd name="connsiteX18" fmla="*/ 5674 w 10000"/>
              <a:gd name="connsiteY18" fmla="*/ 2453 h 10000"/>
              <a:gd name="connsiteX19" fmla="*/ 5674 w 10000"/>
              <a:gd name="connsiteY19" fmla="*/ 2739 h 10000"/>
              <a:gd name="connsiteX20" fmla="*/ 5674 w 10000"/>
              <a:gd name="connsiteY20" fmla="*/ 2846 h 10000"/>
              <a:gd name="connsiteX21" fmla="*/ 5996 w 10000"/>
              <a:gd name="connsiteY21" fmla="*/ 3331 h 10000"/>
              <a:gd name="connsiteX22" fmla="*/ 6186 w 10000"/>
              <a:gd name="connsiteY22" fmla="*/ 3262 h 10000"/>
              <a:gd name="connsiteX23" fmla="*/ 6186 w 10000"/>
              <a:gd name="connsiteY23" fmla="*/ 3262 h 10000"/>
              <a:gd name="connsiteX24" fmla="*/ 9526 w 10000"/>
              <a:gd name="connsiteY24" fmla="*/ 314 h 10000"/>
              <a:gd name="connsiteX25" fmla="*/ 9632 w 10000"/>
              <a:gd name="connsiteY25" fmla="*/ 202 h 10000"/>
              <a:gd name="connsiteX26" fmla="*/ 10000 w 10000"/>
              <a:gd name="connsiteY26" fmla="*/ 935 h 10000"/>
              <a:gd name="connsiteX27" fmla="*/ 8083 w 10000"/>
              <a:gd name="connsiteY27" fmla="*/ 2772 h 10000"/>
              <a:gd name="connsiteX28" fmla="*/ 7082 w 10000"/>
              <a:gd name="connsiteY28" fmla="*/ 3802 h 10000"/>
              <a:gd name="connsiteX29" fmla="*/ 7082 w 10000"/>
              <a:gd name="connsiteY29" fmla="*/ 3802 h 10000"/>
              <a:gd name="connsiteX30" fmla="*/ 9147 w 10000"/>
              <a:gd name="connsiteY30" fmla="*/ 3341 h 10000"/>
              <a:gd name="connsiteX31" fmla="*/ 9105 w 10000"/>
              <a:gd name="connsiteY31" fmla="*/ 3892 h 10000"/>
              <a:gd name="connsiteX32" fmla="*/ 7503 w 10000"/>
              <a:gd name="connsiteY32" fmla="*/ 4459 h 10000"/>
              <a:gd name="connsiteX33" fmla="*/ 6391 w 10000"/>
              <a:gd name="connsiteY33" fmla="*/ 6058 h 10000"/>
              <a:gd name="connsiteX34" fmla="*/ 6391 w 10000"/>
              <a:gd name="connsiteY34" fmla="*/ 6772 h 10000"/>
              <a:gd name="connsiteX35" fmla="*/ 7571 w 10000"/>
              <a:gd name="connsiteY35" fmla="*/ 9269 h 10000"/>
              <a:gd name="connsiteX36" fmla="*/ 8493 w 10000"/>
              <a:gd name="connsiteY36" fmla="*/ 10000 h 10000"/>
              <a:gd name="connsiteX37" fmla="*/ 1676 w 10000"/>
              <a:gd name="connsiteY37" fmla="*/ 10000 h 10000"/>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74 w 10000"/>
              <a:gd name="connsiteY16" fmla="*/ 2453 h 10000"/>
              <a:gd name="connsiteX17" fmla="*/ 5674 w 10000"/>
              <a:gd name="connsiteY17" fmla="*/ 2453 h 10000"/>
              <a:gd name="connsiteX18" fmla="*/ 5674 w 10000"/>
              <a:gd name="connsiteY18" fmla="*/ 2739 h 10000"/>
              <a:gd name="connsiteX19" fmla="*/ 5674 w 10000"/>
              <a:gd name="connsiteY19" fmla="*/ 2846 h 10000"/>
              <a:gd name="connsiteX20" fmla="*/ 5996 w 10000"/>
              <a:gd name="connsiteY20" fmla="*/ 3331 h 10000"/>
              <a:gd name="connsiteX21" fmla="*/ 6186 w 10000"/>
              <a:gd name="connsiteY21" fmla="*/ 3262 h 10000"/>
              <a:gd name="connsiteX22" fmla="*/ 6186 w 10000"/>
              <a:gd name="connsiteY22" fmla="*/ 3262 h 10000"/>
              <a:gd name="connsiteX23" fmla="*/ 9526 w 10000"/>
              <a:gd name="connsiteY23" fmla="*/ 314 h 10000"/>
              <a:gd name="connsiteX24" fmla="*/ 9632 w 10000"/>
              <a:gd name="connsiteY24" fmla="*/ 202 h 10000"/>
              <a:gd name="connsiteX25" fmla="*/ 10000 w 10000"/>
              <a:gd name="connsiteY25" fmla="*/ 935 h 10000"/>
              <a:gd name="connsiteX26" fmla="*/ 8083 w 10000"/>
              <a:gd name="connsiteY26" fmla="*/ 2772 h 10000"/>
              <a:gd name="connsiteX27" fmla="*/ 7082 w 10000"/>
              <a:gd name="connsiteY27" fmla="*/ 3802 h 10000"/>
              <a:gd name="connsiteX28" fmla="*/ 7082 w 10000"/>
              <a:gd name="connsiteY28" fmla="*/ 3802 h 10000"/>
              <a:gd name="connsiteX29" fmla="*/ 9147 w 10000"/>
              <a:gd name="connsiteY29" fmla="*/ 3341 h 10000"/>
              <a:gd name="connsiteX30" fmla="*/ 9105 w 10000"/>
              <a:gd name="connsiteY30" fmla="*/ 3892 h 10000"/>
              <a:gd name="connsiteX31" fmla="*/ 7503 w 10000"/>
              <a:gd name="connsiteY31" fmla="*/ 4459 h 10000"/>
              <a:gd name="connsiteX32" fmla="*/ 6391 w 10000"/>
              <a:gd name="connsiteY32" fmla="*/ 6058 h 10000"/>
              <a:gd name="connsiteX33" fmla="*/ 6391 w 10000"/>
              <a:gd name="connsiteY33" fmla="*/ 6772 h 10000"/>
              <a:gd name="connsiteX34" fmla="*/ 7571 w 10000"/>
              <a:gd name="connsiteY34" fmla="*/ 9269 h 10000"/>
              <a:gd name="connsiteX35" fmla="*/ 8493 w 10000"/>
              <a:gd name="connsiteY35" fmla="*/ 10000 h 10000"/>
              <a:gd name="connsiteX36" fmla="*/ 1676 w 10000"/>
              <a:gd name="connsiteY36" fmla="*/ 10000 h 10000"/>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74 w 10000"/>
              <a:gd name="connsiteY16" fmla="*/ 2453 h 10000"/>
              <a:gd name="connsiteX17" fmla="*/ 5418 w 10000"/>
              <a:gd name="connsiteY17" fmla="*/ 2453 h 10000"/>
              <a:gd name="connsiteX18" fmla="*/ 5674 w 10000"/>
              <a:gd name="connsiteY18" fmla="*/ 2739 h 10000"/>
              <a:gd name="connsiteX19" fmla="*/ 5674 w 10000"/>
              <a:gd name="connsiteY19" fmla="*/ 2846 h 10000"/>
              <a:gd name="connsiteX20" fmla="*/ 5996 w 10000"/>
              <a:gd name="connsiteY20" fmla="*/ 3331 h 10000"/>
              <a:gd name="connsiteX21" fmla="*/ 6186 w 10000"/>
              <a:gd name="connsiteY21" fmla="*/ 3262 h 10000"/>
              <a:gd name="connsiteX22" fmla="*/ 6186 w 10000"/>
              <a:gd name="connsiteY22" fmla="*/ 3262 h 10000"/>
              <a:gd name="connsiteX23" fmla="*/ 9526 w 10000"/>
              <a:gd name="connsiteY23" fmla="*/ 314 h 10000"/>
              <a:gd name="connsiteX24" fmla="*/ 9632 w 10000"/>
              <a:gd name="connsiteY24" fmla="*/ 202 h 10000"/>
              <a:gd name="connsiteX25" fmla="*/ 10000 w 10000"/>
              <a:gd name="connsiteY25" fmla="*/ 935 h 10000"/>
              <a:gd name="connsiteX26" fmla="*/ 8083 w 10000"/>
              <a:gd name="connsiteY26" fmla="*/ 2772 h 10000"/>
              <a:gd name="connsiteX27" fmla="*/ 7082 w 10000"/>
              <a:gd name="connsiteY27" fmla="*/ 3802 h 10000"/>
              <a:gd name="connsiteX28" fmla="*/ 7082 w 10000"/>
              <a:gd name="connsiteY28" fmla="*/ 3802 h 10000"/>
              <a:gd name="connsiteX29" fmla="*/ 9147 w 10000"/>
              <a:gd name="connsiteY29" fmla="*/ 3341 h 10000"/>
              <a:gd name="connsiteX30" fmla="*/ 9105 w 10000"/>
              <a:gd name="connsiteY30" fmla="*/ 3892 h 10000"/>
              <a:gd name="connsiteX31" fmla="*/ 7503 w 10000"/>
              <a:gd name="connsiteY31" fmla="*/ 4459 h 10000"/>
              <a:gd name="connsiteX32" fmla="*/ 6391 w 10000"/>
              <a:gd name="connsiteY32" fmla="*/ 6058 h 10000"/>
              <a:gd name="connsiteX33" fmla="*/ 6391 w 10000"/>
              <a:gd name="connsiteY33" fmla="*/ 6772 h 10000"/>
              <a:gd name="connsiteX34" fmla="*/ 7571 w 10000"/>
              <a:gd name="connsiteY34" fmla="*/ 9269 h 10000"/>
              <a:gd name="connsiteX35" fmla="*/ 8493 w 10000"/>
              <a:gd name="connsiteY35" fmla="*/ 10000 h 10000"/>
              <a:gd name="connsiteX36" fmla="*/ 1676 w 10000"/>
              <a:gd name="connsiteY36" fmla="*/ 10000 h 10000"/>
              <a:gd name="connsiteX0" fmla="*/ 1676 w 10000"/>
              <a:gd name="connsiteY0" fmla="*/ 10000 h 10000"/>
              <a:gd name="connsiteX1" fmla="*/ 2735 w 10000"/>
              <a:gd name="connsiteY1" fmla="*/ 9235 h 10000"/>
              <a:gd name="connsiteX2" fmla="*/ 3815 w 10000"/>
              <a:gd name="connsiteY2" fmla="*/ 7165 h 10000"/>
              <a:gd name="connsiteX3" fmla="*/ 3841 w 10000"/>
              <a:gd name="connsiteY3" fmla="*/ 6417 h 10000"/>
              <a:gd name="connsiteX4" fmla="*/ 2550 w 10000"/>
              <a:gd name="connsiteY4" fmla="*/ 3453 h 10000"/>
              <a:gd name="connsiteX5" fmla="*/ 0 w 10000"/>
              <a:gd name="connsiteY5" fmla="*/ 2419 h 10000"/>
              <a:gd name="connsiteX6" fmla="*/ 137 w 10000"/>
              <a:gd name="connsiteY6" fmla="*/ 1693 h 10000"/>
              <a:gd name="connsiteX7" fmla="*/ 2592 w 10000"/>
              <a:gd name="connsiteY7" fmla="*/ 2689 h 10000"/>
              <a:gd name="connsiteX8" fmla="*/ 3572 w 10000"/>
              <a:gd name="connsiteY8" fmla="*/ 2919 h 10000"/>
              <a:gd name="connsiteX9" fmla="*/ 3572 w 10000"/>
              <a:gd name="connsiteY9" fmla="*/ 2919 h 10000"/>
              <a:gd name="connsiteX10" fmla="*/ 4221 w 10000"/>
              <a:gd name="connsiteY10" fmla="*/ 3161 h 10000"/>
              <a:gd name="connsiteX11" fmla="*/ 4221 w 10000"/>
              <a:gd name="connsiteY11" fmla="*/ 3161 h 10000"/>
              <a:gd name="connsiteX12" fmla="*/ 4510 w 10000"/>
              <a:gd name="connsiteY12" fmla="*/ 2772 h 10000"/>
              <a:gd name="connsiteX13" fmla="*/ 4710 w 10000"/>
              <a:gd name="connsiteY13" fmla="*/ 23 h 10000"/>
              <a:gd name="connsiteX14" fmla="*/ 5353 w 10000"/>
              <a:gd name="connsiteY14" fmla="*/ 0 h 10000"/>
              <a:gd name="connsiteX15" fmla="*/ 5390 w 10000"/>
              <a:gd name="connsiteY15" fmla="*/ 906 h 10000"/>
              <a:gd name="connsiteX16" fmla="*/ 5674 w 10000"/>
              <a:gd name="connsiteY16" fmla="*/ 2453 h 10000"/>
              <a:gd name="connsiteX17" fmla="*/ 5316 w 10000"/>
              <a:gd name="connsiteY17" fmla="*/ 2398 h 10000"/>
              <a:gd name="connsiteX18" fmla="*/ 5674 w 10000"/>
              <a:gd name="connsiteY18" fmla="*/ 2739 h 10000"/>
              <a:gd name="connsiteX19" fmla="*/ 5674 w 10000"/>
              <a:gd name="connsiteY19" fmla="*/ 2846 h 10000"/>
              <a:gd name="connsiteX20" fmla="*/ 5996 w 10000"/>
              <a:gd name="connsiteY20" fmla="*/ 3331 h 10000"/>
              <a:gd name="connsiteX21" fmla="*/ 6186 w 10000"/>
              <a:gd name="connsiteY21" fmla="*/ 3262 h 10000"/>
              <a:gd name="connsiteX22" fmla="*/ 6186 w 10000"/>
              <a:gd name="connsiteY22" fmla="*/ 3262 h 10000"/>
              <a:gd name="connsiteX23" fmla="*/ 9526 w 10000"/>
              <a:gd name="connsiteY23" fmla="*/ 314 h 10000"/>
              <a:gd name="connsiteX24" fmla="*/ 9632 w 10000"/>
              <a:gd name="connsiteY24" fmla="*/ 202 h 10000"/>
              <a:gd name="connsiteX25" fmla="*/ 10000 w 10000"/>
              <a:gd name="connsiteY25" fmla="*/ 935 h 10000"/>
              <a:gd name="connsiteX26" fmla="*/ 8083 w 10000"/>
              <a:gd name="connsiteY26" fmla="*/ 2772 h 10000"/>
              <a:gd name="connsiteX27" fmla="*/ 7082 w 10000"/>
              <a:gd name="connsiteY27" fmla="*/ 3802 h 10000"/>
              <a:gd name="connsiteX28" fmla="*/ 7082 w 10000"/>
              <a:gd name="connsiteY28" fmla="*/ 3802 h 10000"/>
              <a:gd name="connsiteX29" fmla="*/ 9147 w 10000"/>
              <a:gd name="connsiteY29" fmla="*/ 3341 h 10000"/>
              <a:gd name="connsiteX30" fmla="*/ 9105 w 10000"/>
              <a:gd name="connsiteY30" fmla="*/ 3892 h 10000"/>
              <a:gd name="connsiteX31" fmla="*/ 7503 w 10000"/>
              <a:gd name="connsiteY31" fmla="*/ 4459 h 10000"/>
              <a:gd name="connsiteX32" fmla="*/ 6391 w 10000"/>
              <a:gd name="connsiteY32" fmla="*/ 6058 h 10000"/>
              <a:gd name="connsiteX33" fmla="*/ 6391 w 10000"/>
              <a:gd name="connsiteY33" fmla="*/ 6772 h 10000"/>
              <a:gd name="connsiteX34" fmla="*/ 7571 w 10000"/>
              <a:gd name="connsiteY34" fmla="*/ 9269 h 10000"/>
              <a:gd name="connsiteX35" fmla="*/ 8493 w 10000"/>
              <a:gd name="connsiteY35" fmla="*/ 10000 h 10000"/>
              <a:gd name="connsiteX36" fmla="*/ 1676 w 10000"/>
              <a:gd name="connsiteY36" fmla="*/ 10000 h 10000"/>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674 w 10000"/>
              <a:gd name="connsiteY16" fmla="*/ 2514 h 10061"/>
              <a:gd name="connsiteX17" fmla="*/ 5316 w 10000"/>
              <a:gd name="connsiteY17" fmla="*/ 2459 h 10061"/>
              <a:gd name="connsiteX18" fmla="*/ 5674 w 10000"/>
              <a:gd name="connsiteY18" fmla="*/ 2800 h 10061"/>
              <a:gd name="connsiteX19" fmla="*/ 5674 w 10000"/>
              <a:gd name="connsiteY19" fmla="*/ 2907 h 10061"/>
              <a:gd name="connsiteX20" fmla="*/ 5996 w 10000"/>
              <a:gd name="connsiteY20" fmla="*/ 3392 h 10061"/>
              <a:gd name="connsiteX21" fmla="*/ 6186 w 10000"/>
              <a:gd name="connsiteY21" fmla="*/ 3323 h 10061"/>
              <a:gd name="connsiteX22" fmla="*/ 6186 w 10000"/>
              <a:gd name="connsiteY22" fmla="*/ 3323 h 10061"/>
              <a:gd name="connsiteX23" fmla="*/ 9526 w 10000"/>
              <a:gd name="connsiteY23" fmla="*/ 375 h 10061"/>
              <a:gd name="connsiteX24" fmla="*/ 9632 w 10000"/>
              <a:gd name="connsiteY24" fmla="*/ 263 h 10061"/>
              <a:gd name="connsiteX25" fmla="*/ 10000 w 10000"/>
              <a:gd name="connsiteY25" fmla="*/ 996 h 10061"/>
              <a:gd name="connsiteX26" fmla="*/ 8083 w 10000"/>
              <a:gd name="connsiteY26" fmla="*/ 2833 h 10061"/>
              <a:gd name="connsiteX27" fmla="*/ 7082 w 10000"/>
              <a:gd name="connsiteY27" fmla="*/ 3863 h 10061"/>
              <a:gd name="connsiteX28" fmla="*/ 7082 w 10000"/>
              <a:gd name="connsiteY28" fmla="*/ 3863 h 10061"/>
              <a:gd name="connsiteX29" fmla="*/ 9147 w 10000"/>
              <a:gd name="connsiteY29" fmla="*/ 3402 h 10061"/>
              <a:gd name="connsiteX30" fmla="*/ 9105 w 10000"/>
              <a:gd name="connsiteY30" fmla="*/ 3953 h 10061"/>
              <a:gd name="connsiteX31" fmla="*/ 7503 w 10000"/>
              <a:gd name="connsiteY31" fmla="*/ 4520 h 10061"/>
              <a:gd name="connsiteX32" fmla="*/ 6391 w 10000"/>
              <a:gd name="connsiteY32" fmla="*/ 6119 h 10061"/>
              <a:gd name="connsiteX33" fmla="*/ 6391 w 10000"/>
              <a:gd name="connsiteY33" fmla="*/ 6833 h 10061"/>
              <a:gd name="connsiteX34" fmla="*/ 7571 w 10000"/>
              <a:gd name="connsiteY34" fmla="*/ 9330 h 10061"/>
              <a:gd name="connsiteX35" fmla="*/ 8493 w 10000"/>
              <a:gd name="connsiteY35" fmla="*/ 10061 h 10061"/>
              <a:gd name="connsiteX36" fmla="*/ 1676 w 10000"/>
              <a:gd name="connsiteY36"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674 w 10000"/>
              <a:gd name="connsiteY17" fmla="*/ 2800 h 10061"/>
              <a:gd name="connsiteX18" fmla="*/ 5674 w 10000"/>
              <a:gd name="connsiteY18" fmla="*/ 2907 h 10061"/>
              <a:gd name="connsiteX19" fmla="*/ 5996 w 10000"/>
              <a:gd name="connsiteY19" fmla="*/ 3392 h 10061"/>
              <a:gd name="connsiteX20" fmla="*/ 6186 w 10000"/>
              <a:gd name="connsiteY20" fmla="*/ 3323 h 10061"/>
              <a:gd name="connsiteX21" fmla="*/ 6186 w 10000"/>
              <a:gd name="connsiteY21" fmla="*/ 3323 h 10061"/>
              <a:gd name="connsiteX22" fmla="*/ 9526 w 10000"/>
              <a:gd name="connsiteY22" fmla="*/ 375 h 10061"/>
              <a:gd name="connsiteX23" fmla="*/ 9632 w 10000"/>
              <a:gd name="connsiteY23" fmla="*/ 263 h 10061"/>
              <a:gd name="connsiteX24" fmla="*/ 10000 w 10000"/>
              <a:gd name="connsiteY24" fmla="*/ 996 h 10061"/>
              <a:gd name="connsiteX25" fmla="*/ 8083 w 10000"/>
              <a:gd name="connsiteY25" fmla="*/ 2833 h 10061"/>
              <a:gd name="connsiteX26" fmla="*/ 7082 w 10000"/>
              <a:gd name="connsiteY26" fmla="*/ 3863 h 10061"/>
              <a:gd name="connsiteX27" fmla="*/ 7082 w 10000"/>
              <a:gd name="connsiteY27" fmla="*/ 3863 h 10061"/>
              <a:gd name="connsiteX28" fmla="*/ 9147 w 10000"/>
              <a:gd name="connsiteY28" fmla="*/ 3402 h 10061"/>
              <a:gd name="connsiteX29" fmla="*/ 9105 w 10000"/>
              <a:gd name="connsiteY29" fmla="*/ 3953 h 10061"/>
              <a:gd name="connsiteX30" fmla="*/ 7503 w 10000"/>
              <a:gd name="connsiteY30" fmla="*/ 4520 h 10061"/>
              <a:gd name="connsiteX31" fmla="*/ 6391 w 10000"/>
              <a:gd name="connsiteY31" fmla="*/ 6119 h 10061"/>
              <a:gd name="connsiteX32" fmla="*/ 6391 w 10000"/>
              <a:gd name="connsiteY32" fmla="*/ 6833 h 10061"/>
              <a:gd name="connsiteX33" fmla="*/ 7571 w 10000"/>
              <a:gd name="connsiteY33" fmla="*/ 9330 h 10061"/>
              <a:gd name="connsiteX34" fmla="*/ 8493 w 10000"/>
              <a:gd name="connsiteY34" fmla="*/ 10061 h 10061"/>
              <a:gd name="connsiteX35" fmla="*/ 1676 w 10000"/>
              <a:gd name="connsiteY35"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674 w 10000"/>
              <a:gd name="connsiteY17" fmla="*/ 2800 h 10061"/>
              <a:gd name="connsiteX18" fmla="*/ 5996 w 10000"/>
              <a:gd name="connsiteY18" fmla="*/ 3392 h 10061"/>
              <a:gd name="connsiteX19" fmla="*/ 6186 w 10000"/>
              <a:gd name="connsiteY19" fmla="*/ 3323 h 10061"/>
              <a:gd name="connsiteX20" fmla="*/ 6186 w 10000"/>
              <a:gd name="connsiteY20" fmla="*/ 3323 h 10061"/>
              <a:gd name="connsiteX21" fmla="*/ 9526 w 10000"/>
              <a:gd name="connsiteY21" fmla="*/ 375 h 10061"/>
              <a:gd name="connsiteX22" fmla="*/ 9632 w 10000"/>
              <a:gd name="connsiteY22" fmla="*/ 263 h 10061"/>
              <a:gd name="connsiteX23" fmla="*/ 10000 w 10000"/>
              <a:gd name="connsiteY23" fmla="*/ 996 h 10061"/>
              <a:gd name="connsiteX24" fmla="*/ 8083 w 10000"/>
              <a:gd name="connsiteY24" fmla="*/ 2833 h 10061"/>
              <a:gd name="connsiteX25" fmla="*/ 7082 w 10000"/>
              <a:gd name="connsiteY25" fmla="*/ 3863 h 10061"/>
              <a:gd name="connsiteX26" fmla="*/ 7082 w 10000"/>
              <a:gd name="connsiteY26" fmla="*/ 3863 h 10061"/>
              <a:gd name="connsiteX27" fmla="*/ 9147 w 10000"/>
              <a:gd name="connsiteY27" fmla="*/ 3402 h 10061"/>
              <a:gd name="connsiteX28" fmla="*/ 9105 w 10000"/>
              <a:gd name="connsiteY28" fmla="*/ 3953 h 10061"/>
              <a:gd name="connsiteX29" fmla="*/ 7503 w 10000"/>
              <a:gd name="connsiteY29" fmla="*/ 4520 h 10061"/>
              <a:gd name="connsiteX30" fmla="*/ 6391 w 10000"/>
              <a:gd name="connsiteY30" fmla="*/ 6119 h 10061"/>
              <a:gd name="connsiteX31" fmla="*/ 6391 w 10000"/>
              <a:gd name="connsiteY31" fmla="*/ 6833 h 10061"/>
              <a:gd name="connsiteX32" fmla="*/ 7571 w 10000"/>
              <a:gd name="connsiteY32" fmla="*/ 9330 h 10061"/>
              <a:gd name="connsiteX33" fmla="*/ 8493 w 10000"/>
              <a:gd name="connsiteY33" fmla="*/ 10061 h 10061"/>
              <a:gd name="connsiteX34" fmla="*/ 1676 w 10000"/>
              <a:gd name="connsiteY34" fmla="*/ 10061 h 10061"/>
              <a:gd name="connsiteX0" fmla="*/ 1676 w 10000"/>
              <a:gd name="connsiteY0" fmla="*/ 10061 h 10061"/>
              <a:gd name="connsiteX1" fmla="*/ 2735 w 10000"/>
              <a:gd name="connsiteY1" fmla="*/ 9296 h 10061"/>
              <a:gd name="connsiteX2" fmla="*/ 3815 w 10000"/>
              <a:gd name="connsiteY2" fmla="*/ 7226 h 10061"/>
              <a:gd name="connsiteX3" fmla="*/ 3841 w 10000"/>
              <a:gd name="connsiteY3" fmla="*/ 6478 h 10061"/>
              <a:gd name="connsiteX4" fmla="*/ 2550 w 10000"/>
              <a:gd name="connsiteY4" fmla="*/ 3514 h 10061"/>
              <a:gd name="connsiteX5" fmla="*/ 0 w 10000"/>
              <a:gd name="connsiteY5" fmla="*/ 2480 h 10061"/>
              <a:gd name="connsiteX6" fmla="*/ 137 w 10000"/>
              <a:gd name="connsiteY6" fmla="*/ 1754 h 10061"/>
              <a:gd name="connsiteX7" fmla="*/ 2592 w 10000"/>
              <a:gd name="connsiteY7" fmla="*/ 2750 h 10061"/>
              <a:gd name="connsiteX8" fmla="*/ 3572 w 10000"/>
              <a:gd name="connsiteY8" fmla="*/ 2980 h 10061"/>
              <a:gd name="connsiteX9" fmla="*/ 3572 w 10000"/>
              <a:gd name="connsiteY9" fmla="*/ 2980 h 10061"/>
              <a:gd name="connsiteX10" fmla="*/ 4221 w 10000"/>
              <a:gd name="connsiteY10" fmla="*/ 3222 h 10061"/>
              <a:gd name="connsiteX11" fmla="*/ 4221 w 10000"/>
              <a:gd name="connsiteY11" fmla="*/ 3222 h 10061"/>
              <a:gd name="connsiteX12" fmla="*/ 4510 w 10000"/>
              <a:gd name="connsiteY12" fmla="*/ 2833 h 10061"/>
              <a:gd name="connsiteX13" fmla="*/ 4710 w 10000"/>
              <a:gd name="connsiteY13" fmla="*/ 84 h 10061"/>
              <a:gd name="connsiteX14" fmla="*/ 5353 w 10000"/>
              <a:gd name="connsiteY14" fmla="*/ 61 h 10061"/>
              <a:gd name="connsiteX15" fmla="*/ 5185 w 10000"/>
              <a:gd name="connsiteY15" fmla="*/ 967 h 10061"/>
              <a:gd name="connsiteX16" fmla="*/ 5316 w 10000"/>
              <a:gd name="connsiteY16" fmla="*/ 2459 h 10061"/>
              <a:gd name="connsiteX17" fmla="*/ 5996 w 10000"/>
              <a:gd name="connsiteY17" fmla="*/ 3392 h 10061"/>
              <a:gd name="connsiteX18" fmla="*/ 6186 w 10000"/>
              <a:gd name="connsiteY18" fmla="*/ 3323 h 10061"/>
              <a:gd name="connsiteX19" fmla="*/ 6186 w 10000"/>
              <a:gd name="connsiteY19" fmla="*/ 3323 h 10061"/>
              <a:gd name="connsiteX20" fmla="*/ 9526 w 10000"/>
              <a:gd name="connsiteY20" fmla="*/ 375 h 10061"/>
              <a:gd name="connsiteX21" fmla="*/ 9632 w 10000"/>
              <a:gd name="connsiteY21" fmla="*/ 263 h 10061"/>
              <a:gd name="connsiteX22" fmla="*/ 10000 w 10000"/>
              <a:gd name="connsiteY22" fmla="*/ 996 h 10061"/>
              <a:gd name="connsiteX23" fmla="*/ 8083 w 10000"/>
              <a:gd name="connsiteY23" fmla="*/ 2833 h 10061"/>
              <a:gd name="connsiteX24" fmla="*/ 7082 w 10000"/>
              <a:gd name="connsiteY24" fmla="*/ 3863 h 10061"/>
              <a:gd name="connsiteX25" fmla="*/ 7082 w 10000"/>
              <a:gd name="connsiteY25" fmla="*/ 3863 h 10061"/>
              <a:gd name="connsiteX26" fmla="*/ 9147 w 10000"/>
              <a:gd name="connsiteY26" fmla="*/ 3402 h 10061"/>
              <a:gd name="connsiteX27" fmla="*/ 9105 w 10000"/>
              <a:gd name="connsiteY27" fmla="*/ 3953 h 10061"/>
              <a:gd name="connsiteX28" fmla="*/ 7503 w 10000"/>
              <a:gd name="connsiteY28" fmla="*/ 4520 h 10061"/>
              <a:gd name="connsiteX29" fmla="*/ 6391 w 10000"/>
              <a:gd name="connsiteY29" fmla="*/ 6119 h 10061"/>
              <a:gd name="connsiteX30" fmla="*/ 6391 w 10000"/>
              <a:gd name="connsiteY30" fmla="*/ 6833 h 10061"/>
              <a:gd name="connsiteX31" fmla="*/ 7571 w 10000"/>
              <a:gd name="connsiteY31" fmla="*/ 9330 h 10061"/>
              <a:gd name="connsiteX32" fmla="*/ 8493 w 10000"/>
              <a:gd name="connsiteY32" fmla="*/ 10061 h 10061"/>
              <a:gd name="connsiteX33" fmla="*/ 1676 w 10000"/>
              <a:gd name="connsiteY33" fmla="*/ 10061 h 1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00" h="10061">
                <a:moveTo>
                  <a:pt x="1676" y="10061"/>
                </a:moveTo>
                <a:lnTo>
                  <a:pt x="2735" y="9296"/>
                </a:lnTo>
                <a:cubicBezTo>
                  <a:pt x="3383" y="8830"/>
                  <a:pt x="3783" y="8064"/>
                  <a:pt x="3815" y="7226"/>
                </a:cubicBezTo>
                <a:cubicBezTo>
                  <a:pt x="3824" y="6977"/>
                  <a:pt x="3832" y="6727"/>
                  <a:pt x="3841" y="6478"/>
                </a:cubicBezTo>
                <a:cubicBezTo>
                  <a:pt x="3915" y="4651"/>
                  <a:pt x="3383" y="3778"/>
                  <a:pt x="2550" y="3514"/>
                </a:cubicBezTo>
                <a:lnTo>
                  <a:pt x="0" y="2480"/>
                </a:lnTo>
                <a:cubicBezTo>
                  <a:pt x="46" y="2237"/>
                  <a:pt x="91" y="1996"/>
                  <a:pt x="137" y="1754"/>
                </a:cubicBezTo>
                <a:lnTo>
                  <a:pt x="2592" y="2750"/>
                </a:lnTo>
                <a:lnTo>
                  <a:pt x="3572" y="2980"/>
                </a:lnTo>
                <a:lnTo>
                  <a:pt x="3572" y="2980"/>
                </a:lnTo>
                <a:cubicBezTo>
                  <a:pt x="3736" y="3132"/>
                  <a:pt x="4131" y="3250"/>
                  <a:pt x="4221" y="3222"/>
                </a:cubicBezTo>
                <a:lnTo>
                  <a:pt x="4221" y="3222"/>
                </a:lnTo>
                <a:cubicBezTo>
                  <a:pt x="4384" y="3166"/>
                  <a:pt x="4500" y="3014"/>
                  <a:pt x="4510" y="2833"/>
                </a:cubicBezTo>
                <a:cubicBezTo>
                  <a:pt x="4577" y="1917"/>
                  <a:pt x="4643" y="1001"/>
                  <a:pt x="4710" y="84"/>
                </a:cubicBezTo>
                <a:cubicBezTo>
                  <a:pt x="4924" y="76"/>
                  <a:pt x="5274" y="-86"/>
                  <a:pt x="5353" y="61"/>
                </a:cubicBezTo>
                <a:cubicBezTo>
                  <a:pt x="5432" y="208"/>
                  <a:pt x="5164" y="640"/>
                  <a:pt x="5185" y="967"/>
                </a:cubicBezTo>
                <a:cubicBezTo>
                  <a:pt x="5179" y="1367"/>
                  <a:pt x="5181" y="2055"/>
                  <a:pt x="5316" y="2459"/>
                </a:cubicBezTo>
                <a:cubicBezTo>
                  <a:pt x="5451" y="2863"/>
                  <a:pt x="5851" y="3248"/>
                  <a:pt x="5996" y="3392"/>
                </a:cubicBezTo>
                <a:cubicBezTo>
                  <a:pt x="6065" y="3392"/>
                  <a:pt x="6133" y="3363"/>
                  <a:pt x="6186" y="3323"/>
                </a:cubicBezTo>
                <a:lnTo>
                  <a:pt x="6186" y="3323"/>
                </a:lnTo>
                <a:cubicBezTo>
                  <a:pt x="7366" y="2429"/>
                  <a:pt x="8483" y="1443"/>
                  <a:pt x="9526" y="375"/>
                </a:cubicBezTo>
                <a:cubicBezTo>
                  <a:pt x="9561" y="337"/>
                  <a:pt x="9597" y="301"/>
                  <a:pt x="9632" y="263"/>
                </a:cubicBezTo>
                <a:cubicBezTo>
                  <a:pt x="9632" y="263"/>
                  <a:pt x="10011" y="961"/>
                  <a:pt x="10000" y="996"/>
                </a:cubicBezTo>
                <a:cubicBezTo>
                  <a:pt x="9995" y="1016"/>
                  <a:pt x="8799" y="2153"/>
                  <a:pt x="8083" y="2833"/>
                </a:cubicBezTo>
                <a:cubicBezTo>
                  <a:pt x="7735" y="3161"/>
                  <a:pt x="7403" y="3504"/>
                  <a:pt x="7082" y="3863"/>
                </a:cubicBezTo>
                <a:lnTo>
                  <a:pt x="7082" y="3863"/>
                </a:lnTo>
                <a:lnTo>
                  <a:pt x="9147" y="3402"/>
                </a:lnTo>
                <a:cubicBezTo>
                  <a:pt x="9133" y="3586"/>
                  <a:pt x="9119" y="3769"/>
                  <a:pt x="9105" y="3953"/>
                </a:cubicBezTo>
                <a:lnTo>
                  <a:pt x="7503" y="4520"/>
                </a:lnTo>
                <a:cubicBezTo>
                  <a:pt x="6807" y="4740"/>
                  <a:pt x="6386" y="5342"/>
                  <a:pt x="6391" y="6119"/>
                </a:cubicBezTo>
                <a:lnTo>
                  <a:pt x="6391" y="6833"/>
                </a:lnTo>
                <a:cubicBezTo>
                  <a:pt x="6396" y="7816"/>
                  <a:pt x="6834" y="8739"/>
                  <a:pt x="7571" y="9330"/>
                </a:cubicBezTo>
                <a:lnTo>
                  <a:pt x="8493" y="10061"/>
                </a:lnTo>
                <a:lnTo>
                  <a:pt x="1676" y="10061"/>
                </a:lnTo>
                <a:close/>
              </a:path>
            </a:pathLst>
          </a:custGeom>
          <a:solidFill>
            <a:schemeClr val="tx1">
              <a:lumMod val="65000"/>
              <a:lumOff val="3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8" name="Freeform 16">
            <a:extLst>
              <a:ext uri="{FF2B5EF4-FFF2-40B4-BE49-F238E27FC236}">
                <a16:creationId xmlns:a16="http://schemas.microsoft.com/office/drawing/2014/main" id="{E642BC78-566F-5DCB-7769-D2C7F1B42E0C}"/>
              </a:ext>
            </a:extLst>
          </p:cNvPr>
          <p:cNvSpPr>
            <a:spLocks/>
          </p:cNvSpPr>
          <p:nvPr/>
        </p:nvSpPr>
        <p:spPr bwMode="auto">
          <a:xfrm>
            <a:off x="3085286" y="3306998"/>
            <a:ext cx="1123358" cy="674736"/>
          </a:xfrm>
          <a:custGeom>
            <a:avLst/>
            <a:gdLst>
              <a:gd name="T0" fmla="*/ 538 w 546"/>
              <a:gd name="T1" fmla="*/ 329 h 329"/>
              <a:gd name="T2" fmla="*/ 0 w 546"/>
              <a:gd name="T3" fmla="*/ 329 h 329"/>
            </a:gdLst>
            <a:ahLst/>
            <a:cxnLst>
              <a:cxn ang="0">
                <a:pos x="T0" y="T1"/>
              </a:cxn>
              <a:cxn ang="0">
                <a:pos x="T2" y="T3"/>
              </a:cxn>
            </a:cxnLst>
            <a:rect l="0" t="0" r="r" b="b"/>
            <a:pathLst>
              <a:path w="546" h="329">
                <a:moveTo>
                  <a:pt x="538" y="329"/>
                </a:moveTo>
                <a:cubicBezTo>
                  <a:pt x="546" y="319"/>
                  <a:pt x="269" y="0"/>
                  <a:pt x="0" y="329"/>
                </a:cubicBezTo>
              </a:path>
            </a:pathLst>
          </a:custGeom>
          <a:noFill/>
          <a:ln w="25400" cap="flat">
            <a:solidFill>
              <a:schemeClr val="accent1"/>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Oval 6">
            <a:extLst>
              <a:ext uri="{FF2B5EF4-FFF2-40B4-BE49-F238E27FC236}">
                <a16:creationId xmlns:a16="http://schemas.microsoft.com/office/drawing/2014/main" id="{A8E90B6D-AB4F-2C5B-B73C-1FE99055A3FA}"/>
              </a:ext>
            </a:extLst>
          </p:cNvPr>
          <p:cNvSpPr>
            <a:spLocks noChangeArrowheads="1"/>
          </p:cNvSpPr>
          <p:nvPr/>
        </p:nvSpPr>
        <p:spPr bwMode="auto">
          <a:xfrm>
            <a:off x="3817101" y="3526723"/>
            <a:ext cx="1726730" cy="1719834"/>
          </a:xfrm>
          <a:prstGeom prst="ellipse">
            <a:avLst/>
          </a:prstGeom>
          <a:solidFill>
            <a:schemeClr val="accent1"/>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1">
            <a:extLst>
              <a:ext uri="{FF2B5EF4-FFF2-40B4-BE49-F238E27FC236}">
                <a16:creationId xmlns:a16="http://schemas.microsoft.com/office/drawing/2014/main" id="{ABC63659-6A34-3AED-8DB3-1CCBCD48685D}"/>
              </a:ext>
            </a:extLst>
          </p:cNvPr>
          <p:cNvSpPr txBox="1">
            <a:spLocks/>
          </p:cNvSpPr>
          <p:nvPr/>
        </p:nvSpPr>
        <p:spPr>
          <a:xfrm>
            <a:off x="1382436" y="3288182"/>
            <a:ext cx="1893193"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1"/>
                </a:solidFill>
                <a:latin typeface="+mn-lt"/>
                <a:ea typeface="Open Sans ExtraBold" charset="0"/>
                <a:cs typeface="Open Sans ExtraBold" charset="0"/>
              </a:rPr>
              <a:t>INSERT</a:t>
            </a:r>
            <a:r>
              <a:rPr lang="en-IN" sz="1600" b="1" dirty="0">
                <a:solidFill>
                  <a:schemeClr val="accent1"/>
                </a:solidFill>
                <a:latin typeface="+mn-lt"/>
              </a:rPr>
              <a:t> </a:t>
            </a:r>
            <a:r>
              <a:rPr lang="en-IN" sz="1800" dirty="0">
                <a:solidFill>
                  <a:schemeClr val="accent1"/>
                </a:solidFill>
                <a:latin typeface="+mn-lt"/>
              </a:rPr>
              <a:t>TITLE</a:t>
            </a:r>
          </a:p>
        </p:txBody>
      </p:sp>
      <p:sp>
        <p:nvSpPr>
          <p:cNvPr id="11" name="Inhaltsplatzhalter 4">
            <a:extLst>
              <a:ext uri="{FF2B5EF4-FFF2-40B4-BE49-F238E27FC236}">
                <a16:creationId xmlns:a16="http://schemas.microsoft.com/office/drawing/2014/main" id="{4B801A4A-307C-7AB9-DD5D-F44F40A2B31F}"/>
              </a:ext>
            </a:extLst>
          </p:cNvPr>
          <p:cNvSpPr txBox="1">
            <a:spLocks/>
          </p:cNvSpPr>
          <p:nvPr/>
        </p:nvSpPr>
        <p:spPr>
          <a:xfrm>
            <a:off x="737825" y="3580093"/>
            <a:ext cx="2244176"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grpSp>
        <p:nvGrpSpPr>
          <p:cNvPr id="12" name="Group 11">
            <a:extLst>
              <a:ext uri="{FF2B5EF4-FFF2-40B4-BE49-F238E27FC236}">
                <a16:creationId xmlns:a16="http://schemas.microsoft.com/office/drawing/2014/main" id="{777D29AE-CCB8-39DE-069E-184CE7F0ED8D}"/>
              </a:ext>
            </a:extLst>
          </p:cNvPr>
          <p:cNvGrpSpPr>
            <a:grpSpLocks noChangeAspect="1"/>
          </p:cNvGrpSpPr>
          <p:nvPr/>
        </p:nvGrpSpPr>
        <p:grpSpPr>
          <a:xfrm>
            <a:off x="4466050" y="4044442"/>
            <a:ext cx="428830" cy="684396"/>
            <a:chOff x="6513513" y="557213"/>
            <a:chExt cx="471488" cy="752475"/>
          </a:xfrm>
          <a:solidFill>
            <a:schemeClr val="bg1"/>
          </a:solidFill>
        </p:grpSpPr>
        <p:sp>
          <p:nvSpPr>
            <p:cNvPr id="13" name="Freeform 21">
              <a:extLst>
                <a:ext uri="{FF2B5EF4-FFF2-40B4-BE49-F238E27FC236}">
                  <a16:creationId xmlns:a16="http://schemas.microsoft.com/office/drawing/2014/main" id="{81210DDE-94E4-474F-8252-CFAAD5CE03CA}"/>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sp>
          <p:nvSpPr>
            <p:cNvPr id="14" name="Freeform 22">
              <a:extLst>
                <a:ext uri="{FF2B5EF4-FFF2-40B4-BE49-F238E27FC236}">
                  <a16:creationId xmlns:a16="http://schemas.microsoft.com/office/drawing/2014/main" id="{C3FD4A76-58E9-DFD1-CE0A-AD682A2FEA5E}"/>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grpSp>
      <p:sp>
        <p:nvSpPr>
          <p:cNvPr id="15" name="Freeform 17">
            <a:extLst>
              <a:ext uri="{FF2B5EF4-FFF2-40B4-BE49-F238E27FC236}">
                <a16:creationId xmlns:a16="http://schemas.microsoft.com/office/drawing/2014/main" id="{E0CBF561-AE1D-2942-E058-AD96C636E94A}"/>
              </a:ext>
            </a:extLst>
          </p:cNvPr>
          <p:cNvSpPr>
            <a:spLocks/>
          </p:cNvSpPr>
          <p:nvPr/>
        </p:nvSpPr>
        <p:spPr bwMode="auto">
          <a:xfrm rot="21093162">
            <a:off x="6202634" y="2259297"/>
            <a:ext cx="754117" cy="607383"/>
          </a:xfrm>
          <a:custGeom>
            <a:avLst/>
            <a:gdLst>
              <a:gd name="T0" fmla="*/ 0 w 366"/>
              <a:gd name="T1" fmla="*/ 296 h 296"/>
              <a:gd name="T2" fmla="*/ 366 w 366"/>
              <a:gd name="T3" fmla="*/ 64 h 296"/>
            </a:gdLst>
            <a:ahLst/>
            <a:cxnLst>
              <a:cxn ang="0">
                <a:pos x="T0" y="T1"/>
              </a:cxn>
              <a:cxn ang="0">
                <a:pos x="T2" y="T3"/>
              </a:cxn>
            </a:cxnLst>
            <a:rect l="0" t="0" r="r" b="b"/>
            <a:pathLst>
              <a:path w="366" h="296">
                <a:moveTo>
                  <a:pt x="0" y="296"/>
                </a:moveTo>
                <a:cubicBezTo>
                  <a:pt x="0" y="296"/>
                  <a:pt x="110" y="0"/>
                  <a:pt x="366" y="64"/>
                </a:cubicBezTo>
              </a:path>
            </a:pathLst>
          </a:custGeom>
          <a:noFill/>
          <a:ln w="25400" cap="flat">
            <a:solidFill>
              <a:schemeClr val="accent2"/>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val 8">
            <a:extLst>
              <a:ext uri="{FF2B5EF4-FFF2-40B4-BE49-F238E27FC236}">
                <a16:creationId xmlns:a16="http://schemas.microsoft.com/office/drawing/2014/main" id="{5AA9F735-759E-7A40-CAB3-1FD237969E21}"/>
              </a:ext>
            </a:extLst>
          </p:cNvPr>
          <p:cNvSpPr>
            <a:spLocks noChangeArrowheads="1"/>
          </p:cNvSpPr>
          <p:nvPr/>
        </p:nvSpPr>
        <p:spPr bwMode="auto">
          <a:xfrm>
            <a:off x="5469272" y="2699884"/>
            <a:ext cx="1685140" cy="1678046"/>
          </a:xfrm>
          <a:prstGeom prst="ellipse">
            <a:avLst/>
          </a:prstGeom>
          <a:solidFill>
            <a:schemeClr val="accent2"/>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61C09C5B-7829-351F-72BF-C5A480AF5EE9}"/>
              </a:ext>
            </a:extLst>
          </p:cNvPr>
          <p:cNvGrpSpPr/>
          <p:nvPr/>
        </p:nvGrpSpPr>
        <p:grpSpPr>
          <a:xfrm>
            <a:off x="5986085" y="3319233"/>
            <a:ext cx="651514" cy="439348"/>
            <a:chOff x="6716027" y="5411634"/>
            <a:chExt cx="583964" cy="393797"/>
          </a:xfrm>
          <a:solidFill>
            <a:schemeClr val="bg1"/>
          </a:solidFill>
        </p:grpSpPr>
        <p:sp>
          <p:nvSpPr>
            <p:cNvPr id="18" name="Freeform 17">
              <a:extLst>
                <a:ext uri="{FF2B5EF4-FFF2-40B4-BE49-F238E27FC236}">
                  <a16:creationId xmlns:a16="http://schemas.microsoft.com/office/drawing/2014/main" id="{2E617527-5299-75AF-0ECA-F7F221934391}"/>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9" name="Freeform 18">
              <a:extLst>
                <a:ext uri="{FF2B5EF4-FFF2-40B4-BE49-F238E27FC236}">
                  <a16:creationId xmlns:a16="http://schemas.microsoft.com/office/drawing/2014/main" id="{97C0864B-4371-F3A1-479F-9CB4B192AED4}"/>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0" name="Freeform 19">
              <a:extLst>
                <a:ext uri="{FF2B5EF4-FFF2-40B4-BE49-F238E27FC236}">
                  <a16:creationId xmlns:a16="http://schemas.microsoft.com/office/drawing/2014/main" id="{C6941489-ECAF-58F9-5746-E59C0EDD8CED}"/>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21" name="Freeform 18">
            <a:extLst>
              <a:ext uri="{FF2B5EF4-FFF2-40B4-BE49-F238E27FC236}">
                <a16:creationId xmlns:a16="http://schemas.microsoft.com/office/drawing/2014/main" id="{75962852-B72F-261F-446B-0D67ECDB007D}"/>
              </a:ext>
            </a:extLst>
          </p:cNvPr>
          <p:cNvSpPr>
            <a:spLocks/>
          </p:cNvSpPr>
          <p:nvPr/>
        </p:nvSpPr>
        <p:spPr bwMode="auto">
          <a:xfrm rot="21035063">
            <a:off x="8136718" y="4621345"/>
            <a:ext cx="902054" cy="398107"/>
          </a:xfrm>
          <a:custGeom>
            <a:avLst/>
            <a:gdLst>
              <a:gd name="T0" fmla="*/ 0 w 438"/>
              <a:gd name="T1" fmla="*/ 194 h 194"/>
              <a:gd name="T2" fmla="*/ 438 w 438"/>
              <a:gd name="T3" fmla="*/ 194 h 194"/>
            </a:gdLst>
            <a:ahLst/>
            <a:cxnLst>
              <a:cxn ang="0">
                <a:pos x="T0" y="T1"/>
              </a:cxn>
              <a:cxn ang="0">
                <a:pos x="T2" y="T3"/>
              </a:cxn>
            </a:cxnLst>
            <a:rect l="0" t="0" r="r" b="b"/>
            <a:pathLst>
              <a:path w="438" h="194">
                <a:moveTo>
                  <a:pt x="0" y="194"/>
                </a:moveTo>
                <a:cubicBezTo>
                  <a:pt x="0" y="194"/>
                  <a:pt x="222" y="0"/>
                  <a:pt x="438" y="194"/>
                </a:cubicBezTo>
              </a:path>
            </a:pathLst>
          </a:custGeom>
          <a:noFill/>
          <a:ln w="25400" cap="flat">
            <a:solidFill>
              <a:schemeClr val="accent4"/>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Oval 10">
            <a:extLst>
              <a:ext uri="{FF2B5EF4-FFF2-40B4-BE49-F238E27FC236}">
                <a16:creationId xmlns:a16="http://schemas.microsoft.com/office/drawing/2014/main" id="{6C573592-098A-E9C1-F324-5F7DE0616812}"/>
              </a:ext>
            </a:extLst>
          </p:cNvPr>
          <p:cNvSpPr>
            <a:spLocks noChangeArrowheads="1"/>
          </p:cNvSpPr>
          <p:nvPr/>
        </p:nvSpPr>
        <p:spPr bwMode="auto">
          <a:xfrm>
            <a:off x="7278658" y="4602484"/>
            <a:ext cx="1062526" cy="1058978"/>
          </a:xfrm>
          <a:prstGeom prst="ellipse">
            <a:avLst/>
          </a:prstGeom>
          <a:solidFill>
            <a:schemeClr val="accent4"/>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Title 1">
            <a:extLst>
              <a:ext uri="{FF2B5EF4-FFF2-40B4-BE49-F238E27FC236}">
                <a16:creationId xmlns:a16="http://schemas.microsoft.com/office/drawing/2014/main" id="{C6BDDBFC-5220-7324-74FD-6E1D615C20A2}"/>
              </a:ext>
            </a:extLst>
          </p:cNvPr>
          <p:cNvSpPr txBox="1">
            <a:spLocks/>
          </p:cNvSpPr>
          <p:nvPr/>
        </p:nvSpPr>
        <p:spPr>
          <a:xfrm>
            <a:off x="9132394" y="4561486"/>
            <a:ext cx="1883436"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4"/>
                </a:solidFill>
                <a:latin typeface="+mn-lt"/>
                <a:ea typeface="Open Sans ExtraBold" charset="0"/>
                <a:cs typeface="Open Sans ExtraBold" charset="0"/>
              </a:rPr>
              <a:t>INSERT</a:t>
            </a:r>
            <a:r>
              <a:rPr lang="en-IN" sz="1600" b="1" dirty="0">
                <a:solidFill>
                  <a:schemeClr val="accent4"/>
                </a:solidFill>
                <a:latin typeface="+mn-lt"/>
              </a:rPr>
              <a:t> </a:t>
            </a:r>
            <a:r>
              <a:rPr lang="en-IN" sz="1800" dirty="0">
                <a:solidFill>
                  <a:schemeClr val="accent4"/>
                </a:solidFill>
                <a:latin typeface="+mn-lt"/>
              </a:rPr>
              <a:t>TITLE</a:t>
            </a:r>
          </a:p>
        </p:txBody>
      </p:sp>
      <p:sp>
        <p:nvSpPr>
          <p:cNvPr id="24" name="Inhaltsplatzhalter 4">
            <a:extLst>
              <a:ext uri="{FF2B5EF4-FFF2-40B4-BE49-F238E27FC236}">
                <a16:creationId xmlns:a16="http://schemas.microsoft.com/office/drawing/2014/main" id="{429FB0A2-75BB-78FA-3C33-9465A6E03F36}"/>
              </a:ext>
            </a:extLst>
          </p:cNvPr>
          <p:cNvSpPr txBox="1">
            <a:spLocks/>
          </p:cNvSpPr>
          <p:nvPr/>
        </p:nvSpPr>
        <p:spPr>
          <a:xfrm>
            <a:off x="9352234" y="4859511"/>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grpSp>
        <p:nvGrpSpPr>
          <p:cNvPr id="25" name="Group 24">
            <a:extLst>
              <a:ext uri="{FF2B5EF4-FFF2-40B4-BE49-F238E27FC236}">
                <a16:creationId xmlns:a16="http://schemas.microsoft.com/office/drawing/2014/main" id="{46C3E730-413D-32B0-C875-034326FBE4EA}"/>
              </a:ext>
            </a:extLst>
          </p:cNvPr>
          <p:cNvGrpSpPr/>
          <p:nvPr/>
        </p:nvGrpSpPr>
        <p:grpSpPr>
          <a:xfrm>
            <a:off x="7484164" y="4912299"/>
            <a:ext cx="651514" cy="439348"/>
            <a:chOff x="6716027" y="5411634"/>
            <a:chExt cx="583964" cy="393797"/>
          </a:xfrm>
          <a:solidFill>
            <a:schemeClr val="bg1"/>
          </a:solidFill>
        </p:grpSpPr>
        <p:sp>
          <p:nvSpPr>
            <p:cNvPr id="26" name="Freeform 17">
              <a:extLst>
                <a:ext uri="{FF2B5EF4-FFF2-40B4-BE49-F238E27FC236}">
                  <a16:creationId xmlns:a16="http://schemas.microsoft.com/office/drawing/2014/main" id="{59D4C270-DAB1-6DC6-0CBC-DD8B05D15C74}"/>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7" name="Freeform 18">
              <a:extLst>
                <a:ext uri="{FF2B5EF4-FFF2-40B4-BE49-F238E27FC236}">
                  <a16:creationId xmlns:a16="http://schemas.microsoft.com/office/drawing/2014/main" id="{6CEC4A04-85C7-41E6-1382-A08454FD2430}"/>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8" name="Freeform 19">
              <a:extLst>
                <a:ext uri="{FF2B5EF4-FFF2-40B4-BE49-F238E27FC236}">
                  <a16:creationId xmlns:a16="http://schemas.microsoft.com/office/drawing/2014/main" id="{A68E0B14-AD01-DD85-87BF-0DE9ABFB4298}"/>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29" name="Freeform 18">
            <a:extLst>
              <a:ext uri="{FF2B5EF4-FFF2-40B4-BE49-F238E27FC236}">
                <a16:creationId xmlns:a16="http://schemas.microsoft.com/office/drawing/2014/main" id="{54E96CDC-BCBC-32D9-F3D9-86194CAC6E5F}"/>
              </a:ext>
            </a:extLst>
          </p:cNvPr>
          <p:cNvSpPr>
            <a:spLocks/>
          </p:cNvSpPr>
          <p:nvPr/>
        </p:nvSpPr>
        <p:spPr bwMode="auto">
          <a:xfrm rot="426613">
            <a:off x="8209169" y="3292015"/>
            <a:ext cx="902054" cy="398107"/>
          </a:xfrm>
          <a:custGeom>
            <a:avLst/>
            <a:gdLst>
              <a:gd name="T0" fmla="*/ 0 w 438"/>
              <a:gd name="T1" fmla="*/ 194 h 194"/>
              <a:gd name="T2" fmla="*/ 438 w 438"/>
              <a:gd name="T3" fmla="*/ 194 h 194"/>
            </a:gdLst>
            <a:ahLst/>
            <a:cxnLst>
              <a:cxn ang="0">
                <a:pos x="T0" y="T1"/>
              </a:cxn>
              <a:cxn ang="0">
                <a:pos x="T2" y="T3"/>
              </a:cxn>
            </a:cxnLst>
            <a:rect l="0" t="0" r="r" b="b"/>
            <a:pathLst>
              <a:path w="438" h="194">
                <a:moveTo>
                  <a:pt x="0" y="194"/>
                </a:moveTo>
                <a:cubicBezTo>
                  <a:pt x="0" y="194"/>
                  <a:pt x="222" y="0"/>
                  <a:pt x="438" y="194"/>
                </a:cubicBezTo>
              </a:path>
            </a:pathLst>
          </a:custGeom>
          <a:noFill/>
          <a:ln w="25400" cap="flat">
            <a:solidFill>
              <a:schemeClr val="accent3"/>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Oval 9">
            <a:extLst>
              <a:ext uri="{FF2B5EF4-FFF2-40B4-BE49-F238E27FC236}">
                <a16:creationId xmlns:a16="http://schemas.microsoft.com/office/drawing/2014/main" id="{F0EC852A-100A-CECA-AA07-1EC94F46A2DC}"/>
              </a:ext>
            </a:extLst>
          </p:cNvPr>
          <p:cNvSpPr>
            <a:spLocks noChangeArrowheads="1"/>
          </p:cNvSpPr>
          <p:nvPr/>
        </p:nvSpPr>
        <p:spPr bwMode="auto">
          <a:xfrm>
            <a:off x="7183264" y="3065108"/>
            <a:ext cx="1424388" cy="1419066"/>
          </a:xfrm>
          <a:prstGeom prst="ellipse">
            <a:avLst/>
          </a:prstGeom>
          <a:solidFill>
            <a:schemeClr val="accent3"/>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Title 1">
            <a:extLst>
              <a:ext uri="{FF2B5EF4-FFF2-40B4-BE49-F238E27FC236}">
                <a16:creationId xmlns:a16="http://schemas.microsoft.com/office/drawing/2014/main" id="{AED11BDE-3220-4DC7-0574-53D4FF5782F3}"/>
              </a:ext>
            </a:extLst>
          </p:cNvPr>
          <p:cNvSpPr txBox="1">
            <a:spLocks/>
          </p:cNvSpPr>
          <p:nvPr/>
        </p:nvSpPr>
        <p:spPr>
          <a:xfrm>
            <a:off x="9077949" y="3285679"/>
            <a:ext cx="1937881"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3"/>
                </a:solidFill>
                <a:latin typeface="+mn-lt"/>
                <a:ea typeface="Open Sans ExtraBold" charset="0"/>
                <a:cs typeface="Open Sans ExtraBold" charset="0"/>
              </a:rPr>
              <a:t>INSERT</a:t>
            </a:r>
            <a:r>
              <a:rPr lang="en-IN" sz="1600" b="1" dirty="0">
                <a:solidFill>
                  <a:schemeClr val="accent3"/>
                </a:solidFill>
                <a:latin typeface="+mn-lt"/>
              </a:rPr>
              <a:t> </a:t>
            </a:r>
            <a:r>
              <a:rPr lang="en-IN" sz="1800" dirty="0">
                <a:solidFill>
                  <a:schemeClr val="accent3"/>
                </a:solidFill>
                <a:latin typeface="+mn-lt"/>
              </a:rPr>
              <a:t>TITLE</a:t>
            </a:r>
          </a:p>
        </p:txBody>
      </p:sp>
      <p:sp>
        <p:nvSpPr>
          <p:cNvPr id="32" name="Inhaltsplatzhalter 4">
            <a:extLst>
              <a:ext uri="{FF2B5EF4-FFF2-40B4-BE49-F238E27FC236}">
                <a16:creationId xmlns:a16="http://schemas.microsoft.com/office/drawing/2014/main" id="{7546114B-CB58-92A3-EA8D-F2036D3491CD}"/>
              </a:ext>
            </a:extLst>
          </p:cNvPr>
          <p:cNvSpPr txBox="1">
            <a:spLocks/>
          </p:cNvSpPr>
          <p:nvPr/>
        </p:nvSpPr>
        <p:spPr>
          <a:xfrm>
            <a:off x="9352234" y="3595499"/>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grpSp>
        <p:nvGrpSpPr>
          <p:cNvPr id="33" name="Group 32">
            <a:extLst>
              <a:ext uri="{FF2B5EF4-FFF2-40B4-BE49-F238E27FC236}">
                <a16:creationId xmlns:a16="http://schemas.microsoft.com/office/drawing/2014/main" id="{3ED8EFB2-EDEC-4C2E-24EF-291535BE76E7}"/>
              </a:ext>
            </a:extLst>
          </p:cNvPr>
          <p:cNvGrpSpPr>
            <a:grpSpLocks noChangeAspect="1"/>
          </p:cNvGrpSpPr>
          <p:nvPr/>
        </p:nvGrpSpPr>
        <p:grpSpPr>
          <a:xfrm>
            <a:off x="7690504" y="3574380"/>
            <a:ext cx="434548" cy="413626"/>
            <a:chOff x="6719888" y="887413"/>
            <a:chExt cx="492125" cy="468312"/>
          </a:xfrm>
          <a:solidFill>
            <a:schemeClr val="bg1"/>
          </a:solidFill>
        </p:grpSpPr>
        <p:sp>
          <p:nvSpPr>
            <p:cNvPr id="34" name="Freeform 26">
              <a:extLst>
                <a:ext uri="{FF2B5EF4-FFF2-40B4-BE49-F238E27FC236}">
                  <a16:creationId xmlns:a16="http://schemas.microsoft.com/office/drawing/2014/main" id="{2E08A1A5-2412-E023-36B8-012E651709B0}"/>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5" name="Freeform 27">
              <a:extLst>
                <a:ext uri="{FF2B5EF4-FFF2-40B4-BE49-F238E27FC236}">
                  <a16:creationId xmlns:a16="http://schemas.microsoft.com/office/drawing/2014/main" id="{E74241AE-AB9C-B413-9F27-2562718CE347}"/>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6" name="Freeform 28">
              <a:extLst>
                <a:ext uri="{FF2B5EF4-FFF2-40B4-BE49-F238E27FC236}">
                  <a16:creationId xmlns:a16="http://schemas.microsoft.com/office/drawing/2014/main" id="{F68EE29D-4610-07F8-678B-BB57CFE02506}"/>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7" name="Freeform 29">
              <a:extLst>
                <a:ext uri="{FF2B5EF4-FFF2-40B4-BE49-F238E27FC236}">
                  <a16:creationId xmlns:a16="http://schemas.microsoft.com/office/drawing/2014/main" id="{ED036129-12A1-E692-DE38-81C396AA8439}"/>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8" name="Freeform 30">
              <a:extLst>
                <a:ext uri="{FF2B5EF4-FFF2-40B4-BE49-F238E27FC236}">
                  <a16:creationId xmlns:a16="http://schemas.microsoft.com/office/drawing/2014/main" id="{5E6A9275-24A7-D965-751E-9F794BB018A2}"/>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9" name="Freeform 31">
              <a:extLst>
                <a:ext uri="{FF2B5EF4-FFF2-40B4-BE49-F238E27FC236}">
                  <a16:creationId xmlns:a16="http://schemas.microsoft.com/office/drawing/2014/main" id="{CFE605E6-F064-5484-32E5-77472C064BAF}"/>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Tree>
    <p:extLst>
      <p:ext uri="{BB962C8B-B14F-4D97-AF65-F5344CB8AC3E}">
        <p14:creationId xmlns:p14="http://schemas.microsoft.com/office/powerpoint/2010/main" val="66263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think-cell data - do not delete" hidden="1">
            <a:extLst>
              <a:ext uri="{FF2B5EF4-FFF2-40B4-BE49-F238E27FC236}">
                <a16:creationId xmlns:a16="http://schemas.microsoft.com/office/drawing/2014/main" id="{7AA87882-4EF8-62DA-EB37-8C9D9431BA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0" name="think-cell data - do not delete" hidden="1">
                        <a:extLst>
                          <a:ext uri="{FF2B5EF4-FFF2-40B4-BE49-F238E27FC236}">
                            <a16:creationId xmlns:a16="http://schemas.microsoft.com/office/drawing/2014/main" id="{7AA87882-4EF8-62DA-EB37-8C9D9431BA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FC13045-A3AC-328A-5B23-3791A8972A67}"/>
              </a:ext>
            </a:extLst>
          </p:cNvPr>
          <p:cNvSpPr>
            <a:spLocks noGrp="1"/>
          </p:cNvSpPr>
          <p:nvPr>
            <p:ph type="sldNum" sz="quarter" idx="12"/>
          </p:nvPr>
        </p:nvSpPr>
        <p:spPr/>
        <p:txBody>
          <a:bodyPr/>
          <a:lstStyle/>
          <a:p>
            <a:fld id="{4145DBE5-F440-4DC1-86E2-EA4CF186D269}" type="slidenum">
              <a:rPr lang="en-US" smtClean="0"/>
              <a:pPr/>
              <a:t>2</a:t>
            </a:fld>
            <a:endParaRPr lang="en-US" dirty="0"/>
          </a:p>
        </p:txBody>
      </p:sp>
      <p:sp>
        <p:nvSpPr>
          <p:cNvPr id="4" name="Title 3">
            <a:extLst>
              <a:ext uri="{FF2B5EF4-FFF2-40B4-BE49-F238E27FC236}">
                <a16:creationId xmlns:a16="http://schemas.microsoft.com/office/drawing/2014/main" id="{B27BD33E-10DC-3B7B-42AD-EBF348429655}"/>
              </a:ext>
            </a:extLst>
          </p:cNvPr>
          <p:cNvSpPr>
            <a:spLocks noGrp="1"/>
          </p:cNvSpPr>
          <p:nvPr>
            <p:ph type="title"/>
          </p:nvPr>
        </p:nvSpPr>
        <p:spPr/>
        <p:txBody>
          <a:bodyPr vert="horz"/>
          <a:lstStyle/>
          <a:p>
            <a:r>
              <a:rPr lang="en-US" dirty="0"/>
              <a:t>6 Infographic</a:t>
            </a:r>
          </a:p>
        </p:txBody>
      </p:sp>
      <p:sp>
        <p:nvSpPr>
          <p:cNvPr id="5" name="Freeform 88">
            <a:extLst>
              <a:ext uri="{FF2B5EF4-FFF2-40B4-BE49-F238E27FC236}">
                <a16:creationId xmlns:a16="http://schemas.microsoft.com/office/drawing/2014/main" id="{BD3DDB93-E95B-59A6-B77A-140E973962DF}"/>
              </a:ext>
            </a:extLst>
          </p:cNvPr>
          <p:cNvSpPr>
            <a:spLocks/>
          </p:cNvSpPr>
          <p:nvPr/>
        </p:nvSpPr>
        <p:spPr bwMode="auto">
          <a:xfrm>
            <a:off x="5253421" y="2125505"/>
            <a:ext cx="1185904" cy="1018743"/>
          </a:xfrm>
          <a:custGeom>
            <a:avLst/>
            <a:gdLst>
              <a:gd name="T0" fmla="*/ 86 w 158"/>
              <a:gd name="T1" fmla="*/ 136 h 136"/>
              <a:gd name="T2" fmla="*/ 87 w 158"/>
              <a:gd name="T3" fmla="*/ 134 h 136"/>
              <a:gd name="T4" fmla="*/ 88 w 158"/>
              <a:gd name="T5" fmla="*/ 134 h 136"/>
              <a:gd name="T6" fmla="*/ 89 w 158"/>
              <a:gd name="T7" fmla="*/ 132 h 136"/>
              <a:gd name="T8" fmla="*/ 89 w 158"/>
              <a:gd name="T9" fmla="*/ 131 h 136"/>
              <a:gd name="T10" fmla="*/ 89 w 158"/>
              <a:gd name="T11" fmla="*/ 128 h 136"/>
              <a:gd name="T12" fmla="*/ 79 w 158"/>
              <a:gd name="T13" fmla="*/ 118 h 136"/>
              <a:gd name="T14" fmla="*/ 69 w 158"/>
              <a:gd name="T15" fmla="*/ 128 h 136"/>
              <a:gd name="T16" fmla="*/ 70 w 158"/>
              <a:gd name="T17" fmla="*/ 131 h 136"/>
              <a:gd name="T18" fmla="*/ 70 w 158"/>
              <a:gd name="T19" fmla="*/ 132 h 136"/>
              <a:gd name="T20" fmla="*/ 71 w 158"/>
              <a:gd name="T21" fmla="*/ 134 h 136"/>
              <a:gd name="T22" fmla="*/ 71 w 158"/>
              <a:gd name="T23" fmla="*/ 134 h 136"/>
              <a:gd name="T24" fmla="*/ 73 w 158"/>
              <a:gd name="T25" fmla="*/ 136 h 136"/>
              <a:gd name="T26" fmla="*/ 39 w 158"/>
              <a:gd name="T27" fmla="*/ 136 h 136"/>
              <a:gd name="T28" fmla="*/ 24 w 158"/>
              <a:gd name="T29" fmla="*/ 109 h 136"/>
              <a:gd name="T30" fmla="*/ 24 w 158"/>
              <a:gd name="T31" fmla="*/ 109 h 136"/>
              <a:gd name="T32" fmla="*/ 26 w 158"/>
              <a:gd name="T33" fmla="*/ 109 h 136"/>
              <a:gd name="T34" fmla="*/ 27 w 158"/>
              <a:gd name="T35" fmla="*/ 109 h 136"/>
              <a:gd name="T36" fmla="*/ 29 w 158"/>
              <a:gd name="T37" fmla="*/ 109 h 136"/>
              <a:gd name="T38" fmla="*/ 30 w 158"/>
              <a:gd name="T39" fmla="*/ 109 h 136"/>
              <a:gd name="T40" fmla="*/ 30 w 158"/>
              <a:gd name="T41" fmla="*/ 109 h 136"/>
              <a:gd name="T42" fmla="*/ 33 w 158"/>
              <a:gd name="T43" fmla="*/ 108 h 136"/>
              <a:gd name="T44" fmla="*/ 37 w 158"/>
              <a:gd name="T45" fmla="*/ 102 h 136"/>
              <a:gd name="T46" fmla="*/ 36 w 158"/>
              <a:gd name="T47" fmla="*/ 94 h 136"/>
              <a:gd name="T48" fmla="*/ 28 w 158"/>
              <a:gd name="T49" fmla="*/ 89 h 136"/>
              <a:gd name="T50" fmla="*/ 23 w 158"/>
              <a:gd name="T51" fmla="*/ 90 h 136"/>
              <a:gd name="T52" fmla="*/ 20 w 158"/>
              <a:gd name="T53" fmla="*/ 92 h 136"/>
              <a:gd name="T54" fmla="*/ 19 w 158"/>
              <a:gd name="T55" fmla="*/ 93 h 136"/>
              <a:gd name="T56" fmla="*/ 18 w 158"/>
              <a:gd name="T57" fmla="*/ 95 h 136"/>
              <a:gd name="T58" fmla="*/ 18 w 158"/>
              <a:gd name="T59" fmla="*/ 95 h 136"/>
              <a:gd name="T60" fmla="*/ 17 w 158"/>
              <a:gd name="T61" fmla="*/ 98 h 136"/>
              <a:gd name="T62" fmla="*/ 0 w 158"/>
              <a:gd name="T63" fmla="*/ 68 h 136"/>
              <a:gd name="T64" fmla="*/ 39 w 158"/>
              <a:gd name="T65" fmla="*/ 0 h 136"/>
              <a:gd name="T66" fmla="*/ 118 w 158"/>
              <a:gd name="T67" fmla="*/ 0 h 136"/>
              <a:gd name="T68" fmla="*/ 158 w 158"/>
              <a:gd name="T69" fmla="*/ 68 h 136"/>
              <a:gd name="T70" fmla="*/ 138 w 158"/>
              <a:gd name="T71" fmla="*/ 102 h 136"/>
              <a:gd name="T72" fmla="*/ 139 w 158"/>
              <a:gd name="T73" fmla="*/ 103 h 136"/>
              <a:gd name="T74" fmla="*/ 147 w 158"/>
              <a:gd name="T75" fmla="*/ 105 h 136"/>
              <a:gd name="T76" fmla="*/ 148 w 158"/>
              <a:gd name="T77" fmla="*/ 105 h 136"/>
              <a:gd name="T78" fmla="*/ 148 w 158"/>
              <a:gd name="T79" fmla="*/ 105 h 136"/>
              <a:gd name="T80" fmla="*/ 150 w 158"/>
              <a:gd name="T81" fmla="*/ 105 h 136"/>
              <a:gd name="T82" fmla="*/ 151 w 158"/>
              <a:gd name="T83" fmla="*/ 105 h 136"/>
              <a:gd name="T84" fmla="*/ 154 w 158"/>
              <a:gd name="T85" fmla="*/ 106 h 136"/>
              <a:gd name="T86" fmla="*/ 156 w 158"/>
              <a:gd name="T87" fmla="*/ 109 h 136"/>
              <a:gd name="T88" fmla="*/ 156 w 158"/>
              <a:gd name="T89" fmla="*/ 114 h 136"/>
              <a:gd name="T90" fmla="*/ 151 w 158"/>
              <a:gd name="T91" fmla="*/ 117 h 136"/>
              <a:gd name="T92" fmla="*/ 151 w 158"/>
              <a:gd name="T93" fmla="*/ 117 h 136"/>
              <a:gd name="T94" fmla="*/ 148 w 158"/>
              <a:gd name="T95" fmla="*/ 116 h 136"/>
              <a:gd name="T96" fmla="*/ 145 w 158"/>
              <a:gd name="T97" fmla="*/ 113 h 136"/>
              <a:gd name="T98" fmla="*/ 144 w 158"/>
              <a:gd name="T99" fmla="*/ 112 h 136"/>
              <a:gd name="T100" fmla="*/ 144 w 158"/>
              <a:gd name="T101" fmla="*/ 112 h 136"/>
              <a:gd name="T102" fmla="*/ 138 w 158"/>
              <a:gd name="T103" fmla="*/ 104 h 136"/>
              <a:gd name="T104" fmla="*/ 137 w 158"/>
              <a:gd name="T105" fmla="*/ 104 h 136"/>
              <a:gd name="T106" fmla="*/ 118 w 158"/>
              <a:gd name="T107" fmla="*/ 136 h 136"/>
              <a:gd name="T108" fmla="*/ 86 w 158"/>
              <a:gd name="T10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8" h="136">
                <a:moveTo>
                  <a:pt x="86" y="136"/>
                </a:moveTo>
                <a:cubicBezTo>
                  <a:pt x="87" y="135"/>
                  <a:pt x="87" y="135"/>
                  <a:pt x="87" y="134"/>
                </a:cubicBezTo>
                <a:cubicBezTo>
                  <a:pt x="88" y="134"/>
                  <a:pt x="88" y="134"/>
                  <a:pt x="88" y="134"/>
                </a:cubicBezTo>
                <a:cubicBezTo>
                  <a:pt x="89" y="132"/>
                  <a:pt x="89" y="132"/>
                  <a:pt x="89" y="132"/>
                </a:cubicBezTo>
                <a:cubicBezTo>
                  <a:pt x="89" y="131"/>
                  <a:pt x="89" y="131"/>
                  <a:pt x="89" y="131"/>
                </a:cubicBezTo>
                <a:cubicBezTo>
                  <a:pt x="89" y="130"/>
                  <a:pt x="89" y="129"/>
                  <a:pt x="89" y="128"/>
                </a:cubicBezTo>
                <a:cubicBezTo>
                  <a:pt x="89" y="123"/>
                  <a:pt x="85" y="118"/>
                  <a:pt x="79" y="118"/>
                </a:cubicBezTo>
                <a:cubicBezTo>
                  <a:pt x="74" y="118"/>
                  <a:pt x="69" y="123"/>
                  <a:pt x="69" y="128"/>
                </a:cubicBezTo>
                <a:cubicBezTo>
                  <a:pt x="69" y="129"/>
                  <a:pt x="69" y="130"/>
                  <a:pt x="70" y="131"/>
                </a:cubicBezTo>
                <a:cubicBezTo>
                  <a:pt x="70" y="132"/>
                  <a:pt x="70" y="132"/>
                  <a:pt x="70" y="132"/>
                </a:cubicBezTo>
                <a:cubicBezTo>
                  <a:pt x="71" y="134"/>
                  <a:pt x="71" y="134"/>
                  <a:pt x="71" y="134"/>
                </a:cubicBezTo>
                <a:cubicBezTo>
                  <a:pt x="71" y="134"/>
                  <a:pt x="71" y="134"/>
                  <a:pt x="71" y="134"/>
                </a:cubicBezTo>
                <a:cubicBezTo>
                  <a:pt x="72" y="135"/>
                  <a:pt x="72" y="135"/>
                  <a:pt x="73" y="136"/>
                </a:cubicBezTo>
                <a:cubicBezTo>
                  <a:pt x="39" y="136"/>
                  <a:pt x="39" y="136"/>
                  <a:pt x="39" y="136"/>
                </a:cubicBezTo>
                <a:cubicBezTo>
                  <a:pt x="24" y="109"/>
                  <a:pt x="24" y="109"/>
                  <a:pt x="24" y="109"/>
                </a:cubicBezTo>
                <a:cubicBezTo>
                  <a:pt x="24" y="109"/>
                  <a:pt x="24" y="109"/>
                  <a:pt x="24" y="109"/>
                </a:cubicBezTo>
                <a:cubicBezTo>
                  <a:pt x="25" y="109"/>
                  <a:pt x="26" y="109"/>
                  <a:pt x="26" y="109"/>
                </a:cubicBezTo>
                <a:cubicBezTo>
                  <a:pt x="27" y="109"/>
                  <a:pt x="27" y="109"/>
                  <a:pt x="27" y="109"/>
                </a:cubicBezTo>
                <a:cubicBezTo>
                  <a:pt x="29" y="109"/>
                  <a:pt x="29" y="109"/>
                  <a:pt x="29" y="109"/>
                </a:cubicBezTo>
                <a:cubicBezTo>
                  <a:pt x="30" y="109"/>
                  <a:pt x="30" y="109"/>
                  <a:pt x="30" y="109"/>
                </a:cubicBezTo>
                <a:cubicBezTo>
                  <a:pt x="30" y="109"/>
                  <a:pt x="30" y="109"/>
                  <a:pt x="30" y="109"/>
                </a:cubicBezTo>
                <a:cubicBezTo>
                  <a:pt x="31" y="109"/>
                  <a:pt x="32" y="108"/>
                  <a:pt x="33" y="108"/>
                </a:cubicBezTo>
                <a:cubicBezTo>
                  <a:pt x="35" y="106"/>
                  <a:pt x="36" y="104"/>
                  <a:pt x="37" y="102"/>
                </a:cubicBezTo>
                <a:cubicBezTo>
                  <a:pt x="38" y="99"/>
                  <a:pt x="38" y="96"/>
                  <a:pt x="36" y="94"/>
                </a:cubicBezTo>
                <a:cubicBezTo>
                  <a:pt x="34" y="91"/>
                  <a:pt x="31" y="89"/>
                  <a:pt x="28" y="89"/>
                </a:cubicBezTo>
                <a:cubicBezTo>
                  <a:pt x="26" y="89"/>
                  <a:pt x="24" y="90"/>
                  <a:pt x="23" y="90"/>
                </a:cubicBezTo>
                <a:cubicBezTo>
                  <a:pt x="22" y="91"/>
                  <a:pt x="21" y="91"/>
                  <a:pt x="20" y="92"/>
                </a:cubicBezTo>
                <a:cubicBezTo>
                  <a:pt x="19" y="93"/>
                  <a:pt x="19" y="93"/>
                  <a:pt x="19" y="93"/>
                </a:cubicBezTo>
                <a:cubicBezTo>
                  <a:pt x="18" y="95"/>
                  <a:pt x="18" y="95"/>
                  <a:pt x="18" y="95"/>
                </a:cubicBezTo>
                <a:cubicBezTo>
                  <a:pt x="18" y="95"/>
                  <a:pt x="18" y="95"/>
                  <a:pt x="18" y="95"/>
                </a:cubicBezTo>
                <a:cubicBezTo>
                  <a:pt x="18" y="96"/>
                  <a:pt x="18" y="97"/>
                  <a:pt x="17" y="98"/>
                </a:cubicBezTo>
                <a:cubicBezTo>
                  <a:pt x="0" y="68"/>
                  <a:pt x="0" y="68"/>
                  <a:pt x="0" y="68"/>
                </a:cubicBezTo>
                <a:cubicBezTo>
                  <a:pt x="39" y="0"/>
                  <a:pt x="39" y="0"/>
                  <a:pt x="39" y="0"/>
                </a:cubicBezTo>
                <a:cubicBezTo>
                  <a:pt x="118" y="0"/>
                  <a:pt x="118" y="0"/>
                  <a:pt x="118" y="0"/>
                </a:cubicBezTo>
                <a:cubicBezTo>
                  <a:pt x="158" y="68"/>
                  <a:pt x="158" y="68"/>
                  <a:pt x="158" y="68"/>
                </a:cubicBezTo>
                <a:cubicBezTo>
                  <a:pt x="138" y="102"/>
                  <a:pt x="138" y="102"/>
                  <a:pt x="138" y="102"/>
                </a:cubicBezTo>
                <a:cubicBezTo>
                  <a:pt x="139" y="103"/>
                  <a:pt x="139" y="103"/>
                  <a:pt x="139" y="103"/>
                </a:cubicBezTo>
                <a:cubicBezTo>
                  <a:pt x="141" y="104"/>
                  <a:pt x="144" y="105"/>
                  <a:pt x="147" y="105"/>
                </a:cubicBezTo>
                <a:cubicBezTo>
                  <a:pt x="147" y="105"/>
                  <a:pt x="148" y="105"/>
                  <a:pt x="148" y="105"/>
                </a:cubicBezTo>
                <a:cubicBezTo>
                  <a:pt x="148" y="105"/>
                  <a:pt x="148" y="105"/>
                  <a:pt x="148" y="105"/>
                </a:cubicBezTo>
                <a:cubicBezTo>
                  <a:pt x="150" y="105"/>
                  <a:pt x="150" y="105"/>
                  <a:pt x="150" y="105"/>
                </a:cubicBezTo>
                <a:cubicBezTo>
                  <a:pt x="150" y="105"/>
                  <a:pt x="150" y="105"/>
                  <a:pt x="151" y="105"/>
                </a:cubicBezTo>
                <a:cubicBezTo>
                  <a:pt x="152" y="105"/>
                  <a:pt x="153" y="105"/>
                  <a:pt x="154" y="106"/>
                </a:cubicBezTo>
                <a:cubicBezTo>
                  <a:pt x="155" y="106"/>
                  <a:pt x="156" y="108"/>
                  <a:pt x="156" y="109"/>
                </a:cubicBezTo>
                <a:cubicBezTo>
                  <a:pt x="157" y="111"/>
                  <a:pt x="157" y="112"/>
                  <a:pt x="156" y="114"/>
                </a:cubicBezTo>
                <a:cubicBezTo>
                  <a:pt x="155" y="116"/>
                  <a:pt x="153" y="117"/>
                  <a:pt x="151" y="117"/>
                </a:cubicBezTo>
                <a:cubicBezTo>
                  <a:pt x="151" y="117"/>
                  <a:pt x="151" y="117"/>
                  <a:pt x="151" y="117"/>
                </a:cubicBezTo>
                <a:cubicBezTo>
                  <a:pt x="150" y="117"/>
                  <a:pt x="148" y="116"/>
                  <a:pt x="148" y="116"/>
                </a:cubicBezTo>
                <a:cubicBezTo>
                  <a:pt x="146" y="115"/>
                  <a:pt x="146" y="114"/>
                  <a:pt x="145" y="113"/>
                </a:cubicBezTo>
                <a:cubicBezTo>
                  <a:pt x="144" y="112"/>
                  <a:pt x="144" y="112"/>
                  <a:pt x="144" y="112"/>
                </a:cubicBezTo>
                <a:cubicBezTo>
                  <a:pt x="144" y="112"/>
                  <a:pt x="144" y="112"/>
                  <a:pt x="144" y="112"/>
                </a:cubicBezTo>
                <a:cubicBezTo>
                  <a:pt x="143" y="108"/>
                  <a:pt x="140" y="106"/>
                  <a:pt x="138" y="104"/>
                </a:cubicBezTo>
                <a:cubicBezTo>
                  <a:pt x="137" y="104"/>
                  <a:pt x="137" y="104"/>
                  <a:pt x="137" y="104"/>
                </a:cubicBezTo>
                <a:cubicBezTo>
                  <a:pt x="118" y="136"/>
                  <a:pt x="118" y="136"/>
                  <a:pt x="118" y="136"/>
                </a:cubicBezTo>
                <a:lnTo>
                  <a:pt x="86" y="13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6">
            <a:extLst>
              <a:ext uri="{FF2B5EF4-FFF2-40B4-BE49-F238E27FC236}">
                <a16:creationId xmlns:a16="http://schemas.microsoft.com/office/drawing/2014/main" id="{9DAE93ED-0F7E-784C-0475-C73125FE3017}"/>
              </a:ext>
            </a:extLst>
          </p:cNvPr>
          <p:cNvSpPr>
            <a:spLocks/>
          </p:cNvSpPr>
          <p:nvPr/>
        </p:nvSpPr>
        <p:spPr bwMode="auto">
          <a:xfrm>
            <a:off x="5259729" y="3040164"/>
            <a:ext cx="1179598" cy="1327835"/>
          </a:xfrm>
          <a:custGeom>
            <a:avLst/>
            <a:gdLst>
              <a:gd name="T0" fmla="*/ 72 w 157"/>
              <a:gd name="T1" fmla="*/ 171 h 177"/>
              <a:gd name="T2" fmla="*/ 75 w 157"/>
              <a:gd name="T3" fmla="*/ 165 h 177"/>
              <a:gd name="T4" fmla="*/ 77 w 157"/>
              <a:gd name="T5" fmla="*/ 158 h 177"/>
              <a:gd name="T6" fmla="*/ 39 w 157"/>
              <a:gd name="T7" fmla="*/ 157 h 177"/>
              <a:gd name="T8" fmla="*/ 19 w 157"/>
              <a:gd name="T9" fmla="*/ 124 h 177"/>
              <a:gd name="T10" fmla="*/ 13 w 157"/>
              <a:gd name="T11" fmla="*/ 130 h 177"/>
              <a:gd name="T12" fmla="*/ 10 w 157"/>
              <a:gd name="T13" fmla="*/ 135 h 177"/>
              <a:gd name="T14" fmla="*/ 2 w 157"/>
              <a:gd name="T15" fmla="*/ 133 h 177"/>
              <a:gd name="T16" fmla="*/ 7 w 157"/>
              <a:gd name="T17" fmla="*/ 124 h 177"/>
              <a:gd name="T18" fmla="*/ 10 w 157"/>
              <a:gd name="T19" fmla="*/ 124 h 177"/>
              <a:gd name="T20" fmla="*/ 11 w 157"/>
              <a:gd name="T21" fmla="*/ 124 h 177"/>
              <a:gd name="T22" fmla="*/ 19 w 157"/>
              <a:gd name="T23" fmla="*/ 122 h 177"/>
              <a:gd name="T24" fmla="*/ 19 w 157"/>
              <a:gd name="T25" fmla="*/ 55 h 177"/>
              <a:gd name="T26" fmla="*/ 11 w 157"/>
              <a:gd name="T27" fmla="*/ 53 h 177"/>
              <a:gd name="T28" fmla="*/ 10 w 157"/>
              <a:gd name="T29" fmla="*/ 53 h 177"/>
              <a:gd name="T30" fmla="*/ 7 w 157"/>
              <a:gd name="T31" fmla="*/ 53 h 177"/>
              <a:gd name="T32" fmla="*/ 1 w 157"/>
              <a:gd name="T33" fmla="*/ 49 h 177"/>
              <a:gd name="T34" fmla="*/ 7 w 157"/>
              <a:gd name="T35" fmla="*/ 41 h 177"/>
              <a:gd name="T36" fmla="*/ 13 w 157"/>
              <a:gd name="T37" fmla="*/ 45 h 177"/>
              <a:gd name="T38" fmla="*/ 13 w 157"/>
              <a:gd name="T39" fmla="*/ 47 h 177"/>
              <a:gd name="T40" fmla="*/ 20 w 157"/>
              <a:gd name="T41" fmla="*/ 54 h 177"/>
              <a:gd name="T42" fmla="*/ 77 w 157"/>
              <a:gd name="T43" fmla="*/ 21 h 177"/>
              <a:gd name="T44" fmla="*/ 75 w 157"/>
              <a:gd name="T45" fmla="*/ 11 h 177"/>
              <a:gd name="T46" fmla="*/ 74 w 157"/>
              <a:gd name="T47" fmla="*/ 10 h 177"/>
              <a:gd name="T48" fmla="*/ 78 w 157"/>
              <a:gd name="T49" fmla="*/ 0 h 177"/>
              <a:gd name="T50" fmla="*/ 83 w 157"/>
              <a:gd name="T51" fmla="*/ 10 h 177"/>
              <a:gd name="T52" fmla="*/ 82 w 157"/>
              <a:gd name="T53" fmla="*/ 11 h 177"/>
              <a:gd name="T54" fmla="*/ 79 w 157"/>
              <a:gd name="T55" fmla="*/ 21 h 177"/>
              <a:gd name="T56" fmla="*/ 137 w 157"/>
              <a:gd name="T57" fmla="*/ 54 h 177"/>
              <a:gd name="T58" fmla="*/ 143 w 157"/>
              <a:gd name="T59" fmla="*/ 47 h 177"/>
              <a:gd name="T60" fmla="*/ 144 w 157"/>
              <a:gd name="T61" fmla="*/ 45 h 177"/>
              <a:gd name="T62" fmla="*/ 150 w 157"/>
              <a:gd name="T63" fmla="*/ 41 h 177"/>
              <a:gd name="T64" fmla="*/ 153 w 157"/>
              <a:gd name="T65" fmla="*/ 53 h 177"/>
              <a:gd name="T66" fmla="*/ 149 w 157"/>
              <a:gd name="T67" fmla="*/ 53 h 177"/>
              <a:gd name="T68" fmla="*/ 147 w 157"/>
              <a:gd name="T69" fmla="*/ 53 h 177"/>
              <a:gd name="T70" fmla="*/ 139 w 157"/>
              <a:gd name="T71" fmla="*/ 55 h 177"/>
              <a:gd name="T72" fmla="*/ 157 w 157"/>
              <a:gd name="T73" fmla="*/ 89 h 177"/>
              <a:gd name="T74" fmla="*/ 139 w 157"/>
              <a:gd name="T75" fmla="*/ 123 h 177"/>
              <a:gd name="T76" fmla="*/ 147 w 157"/>
              <a:gd name="T77" fmla="*/ 124 h 177"/>
              <a:gd name="T78" fmla="*/ 149 w 157"/>
              <a:gd name="T79" fmla="*/ 124 h 177"/>
              <a:gd name="T80" fmla="*/ 153 w 157"/>
              <a:gd name="T81" fmla="*/ 125 h 177"/>
              <a:gd name="T82" fmla="*/ 155 w 157"/>
              <a:gd name="T83" fmla="*/ 133 h 177"/>
              <a:gd name="T84" fmla="*/ 150 w 157"/>
              <a:gd name="T85" fmla="*/ 136 h 177"/>
              <a:gd name="T86" fmla="*/ 144 w 157"/>
              <a:gd name="T87" fmla="*/ 132 h 177"/>
              <a:gd name="T88" fmla="*/ 143 w 157"/>
              <a:gd name="T89" fmla="*/ 130 h 177"/>
              <a:gd name="T90" fmla="*/ 137 w 157"/>
              <a:gd name="T91" fmla="*/ 124 h 177"/>
              <a:gd name="T92" fmla="*/ 79 w 157"/>
              <a:gd name="T93" fmla="*/ 157 h 177"/>
              <a:gd name="T94" fmla="*/ 82 w 157"/>
              <a:gd name="T95" fmla="*/ 166 h 177"/>
              <a:gd name="T96" fmla="*/ 83 w 157"/>
              <a:gd name="T97" fmla="*/ 167 h 177"/>
              <a:gd name="T98" fmla="*/ 78 w 157"/>
              <a:gd name="T9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 h="177">
                <a:moveTo>
                  <a:pt x="78" y="177"/>
                </a:moveTo>
                <a:cubicBezTo>
                  <a:pt x="75" y="177"/>
                  <a:pt x="72" y="174"/>
                  <a:pt x="72" y="171"/>
                </a:cubicBezTo>
                <a:cubicBezTo>
                  <a:pt x="72" y="170"/>
                  <a:pt x="73" y="168"/>
                  <a:pt x="73" y="167"/>
                </a:cubicBezTo>
                <a:cubicBezTo>
                  <a:pt x="75" y="165"/>
                  <a:pt x="75" y="165"/>
                  <a:pt x="75" y="165"/>
                </a:cubicBezTo>
                <a:cubicBezTo>
                  <a:pt x="75" y="165"/>
                  <a:pt x="75" y="165"/>
                  <a:pt x="75" y="165"/>
                </a:cubicBezTo>
                <a:cubicBezTo>
                  <a:pt x="76" y="163"/>
                  <a:pt x="77" y="161"/>
                  <a:pt x="77" y="158"/>
                </a:cubicBezTo>
                <a:cubicBezTo>
                  <a:pt x="77" y="157"/>
                  <a:pt x="77" y="157"/>
                  <a:pt x="77" y="157"/>
                </a:cubicBezTo>
                <a:cubicBezTo>
                  <a:pt x="39" y="157"/>
                  <a:pt x="39" y="157"/>
                  <a:pt x="39" y="157"/>
                </a:cubicBezTo>
                <a:cubicBezTo>
                  <a:pt x="20" y="123"/>
                  <a:pt x="20" y="123"/>
                  <a:pt x="20" y="123"/>
                </a:cubicBezTo>
                <a:cubicBezTo>
                  <a:pt x="19" y="124"/>
                  <a:pt x="19" y="124"/>
                  <a:pt x="19" y="124"/>
                </a:cubicBezTo>
                <a:cubicBezTo>
                  <a:pt x="17" y="125"/>
                  <a:pt x="15" y="128"/>
                  <a:pt x="13" y="130"/>
                </a:cubicBezTo>
                <a:cubicBezTo>
                  <a:pt x="13" y="130"/>
                  <a:pt x="13" y="130"/>
                  <a:pt x="13" y="130"/>
                </a:cubicBezTo>
                <a:cubicBezTo>
                  <a:pt x="13" y="132"/>
                  <a:pt x="13" y="132"/>
                  <a:pt x="13" y="132"/>
                </a:cubicBezTo>
                <a:cubicBezTo>
                  <a:pt x="12" y="133"/>
                  <a:pt x="11" y="134"/>
                  <a:pt x="10" y="135"/>
                </a:cubicBezTo>
                <a:cubicBezTo>
                  <a:pt x="9" y="135"/>
                  <a:pt x="8" y="136"/>
                  <a:pt x="7" y="136"/>
                </a:cubicBezTo>
                <a:cubicBezTo>
                  <a:pt x="5" y="136"/>
                  <a:pt x="3" y="134"/>
                  <a:pt x="2" y="133"/>
                </a:cubicBezTo>
                <a:cubicBezTo>
                  <a:pt x="0" y="130"/>
                  <a:pt x="1" y="126"/>
                  <a:pt x="4" y="124"/>
                </a:cubicBezTo>
                <a:cubicBezTo>
                  <a:pt x="5" y="124"/>
                  <a:pt x="6" y="124"/>
                  <a:pt x="7" y="124"/>
                </a:cubicBezTo>
                <a:cubicBezTo>
                  <a:pt x="7" y="124"/>
                  <a:pt x="7" y="124"/>
                  <a:pt x="8" y="124"/>
                </a:cubicBezTo>
                <a:cubicBezTo>
                  <a:pt x="10" y="124"/>
                  <a:pt x="10" y="124"/>
                  <a:pt x="10" y="124"/>
                </a:cubicBezTo>
                <a:cubicBezTo>
                  <a:pt x="10" y="124"/>
                  <a:pt x="10" y="124"/>
                  <a:pt x="10" y="124"/>
                </a:cubicBezTo>
                <a:cubicBezTo>
                  <a:pt x="10" y="124"/>
                  <a:pt x="10" y="124"/>
                  <a:pt x="11" y="124"/>
                </a:cubicBezTo>
                <a:cubicBezTo>
                  <a:pt x="13" y="124"/>
                  <a:pt x="16" y="123"/>
                  <a:pt x="18" y="122"/>
                </a:cubicBezTo>
                <a:cubicBezTo>
                  <a:pt x="19" y="122"/>
                  <a:pt x="19" y="122"/>
                  <a:pt x="19" y="122"/>
                </a:cubicBezTo>
                <a:cubicBezTo>
                  <a:pt x="0" y="89"/>
                  <a:pt x="0" y="89"/>
                  <a:pt x="0" y="89"/>
                </a:cubicBezTo>
                <a:cubicBezTo>
                  <a:pt x="19" y="55"/>
                  <a:pt x="19" y="55"/>
                  <a:pt x="19" y="55"/>
                </a:cubicBezTo>
                <a:cubicBezTo>
                  <a:pt x="18" y="55"/>
                  <a:pt x="18" y="55"/>
                  <a:pt x="18" y="55"/>
                </a:cubicBezTo>
                <a:cubicBezTo>
                  <a:pt x="16" y="54"/>
                  <a:pt x="14" y="53"/>
                  <a:pt x="11" y="53"/>
                </a:cubicBezTo>
                <a:cubicBezTo>
                  <a:pt x="10" y="53"/>
                  <a:pt x="10" y="53"/>
                  <a:pt x="10" y="53"/>
                </a:cubicBezTo>
                <a:cubicBezTo>
                  <a:pt x="10" y="53"/>
                  <a:pt x="10" y="53"/>
                  <a:pt x="10" y="53"/>
                </a:cubicBezTo>
                <a:cubicBezTo>
                  <a:pt x="8" y="53"/>
                  <a:pt x="8" y="53"/>
                  <a:pt x="8" y="53"/>
                </a:cubicBezTo>
                <a:cubicBezTo>
                  <a:pt x="7" y="53"/>
                  <a:pt x="7" y="53"/>
                  <a:pt x="7" y="53"/>
                </a:cubicBezTo>
                <a:cubicBezTo>
                  <a:pt x="6" y="53"/>
                  <a:pt x="5" y="53"/>
                  <a:pt x="4" y="53"/>
                </a:cubicBezTo>
                <a:cubicBezTo>
                  <a:pt x="3" y="52"/>
                  <a:pt x="2" y="50"/>
                  <a:pt x="1" y="49"/>
                </a:cubicBezTo>
                <a:cubicBezTo>
                  <a:pt x="1" y="47"/>
                  <a:pt x="1" y="46"/>
                  <a:pt x="2" y="44"/>
                </a:cubicBezTo>
                <a:cubicBezTo>
                  <a:pt x="3" y="42"/>
                  <a:pt x="5" y="41"/>
                  <a:pt x="7" y="41"/>
                </a:cubicBezTo>
                <a:cubicBezTo>
                  <a:pt x="8" y="41"/>
                  <a:pt x="9" y="42"/>
                  <a:pt x="10" y="42"/>
                </a:cubicBezTo>
                <a:cubicBezTo>
                  <a:pt x="11" y="43"/>
                  <a:pt x="12" y="44"/>
                  <a:pt x="13" y="45"/>
                </a:cubicBezTo>
                <a:cubicBezTo>
                  <a:pt x="13" y="47"/>
                  <a:pt x="13" y="47"/>
                  <a:pt x="13" y="47"/>
                </a:cubicBezTo>
                <a:cubicBezTo>
                  <a:pt x="13" y="47"/>
                  <a:pt x="13" y="47"/>
                  <a:pt x="13" y="47"/>
                </a:cubicBezTo>
                <a:cubicBezTo>
                  <a:pt x="15" y="50"/>
                  <a:pt x="17" y="52"/>
                  <a:pt x="19" y="53"/>
                </a:cubicBezTo>
                <a:cubicBezTo>
                  <a:pt x="20" y="54"/>
                  <a:pt x="20" y="54"/>
                  <a:pt x="20" y="54"/>
                </a:cubicBezTo>
                <a:cubicBezTo>
                  <a:pt x="39" y="21"/>
                  <a:pt x="39" y="21"/>
                  <a:pt x="39" y="21"/>
                </a:cubicBezTo>
                <a:cubicBezTo>
                  <a:pt x="77" y="21"/>
                  <a:pt x="77" y="21"/>
                  <a:pt x="77" y="21"/>
                </a:cubicBezTo>
                <a:cubicBezTo>
                  <a:pt x="77" y="20"/>
                  <a:pt x="77" y="20"/>
                  <a:pt x="77" y="20"/>
                </a:cubicBezTo>
                <a:cubicBezTo>
                  <a:pt x="77" y="17"/>
                  <a:pt x="77" y="14"/>
                  <a:pt x="75" y="11"/>
                </a:cubicBezTo>
                <a:cubicBezTo>
                  <a:pt x="75" y="11"/>
                  <a:pt x="75" y="11"/>
                  <a:pt x="75" y="11"/>
                </a:cubicBezTo>
                <a:cubicBezTo>
                  <a:pt x="74" y="10"/>
                  <a:pt x="74" y="10"/>
                  <a:pt x="74" y="10"/>
                </a:cubicBezTo>
                <a:cubicBezTo>
                  <a:pt x="73" y="9"/>
                  <a:pt x="72" y="7"/>
                  <a:pt x="72" y="6"/>
                </a:cubicBezTo>
                <a:cubicBezTo>
                  <a:pt x="72" y="3"/>
                  <a:pt x="75" y="0"/>
                  <a:pt x="78" y="0"/>
                </a:cubicBezTo>
                <a:cubicBezTo>
                  <a:pt x="82" y="0"/>
                  <a:pt x="84" y="3"/>
                  <a:pt x="84" y="6"/>
                </a:cubicBezTo>
                <a:cubicBezTo>
                  <a:pt x="84" y="7"/>
                  <a:pt x="84" y="9"/>
                  <a:pt x="83" y="10"/>
                </a:cubicBezTo>
                <a:cubicBezTo>
                  <a:pt x="82" y="11"/>
                  <a:pt x="82" y="11"/>
                  <a:pt x="82" y="11"/>
                </a:cubicBezTo>
                <a:cubicBezTo>
                  <a:pt x="82" y="11"/>
                  <a:pt x="82" y="11"/>
                  <a:pt x="82" y="11"/>
                </a:cubicBezTo>
                <a:cubicBezTo>
                  <a:pt x="80" y="14"/>
                  <a:pt x="79" y="17"/>
                  <a:pt x="79" y="20"/>
                </a:cubicBezTo>
                <a:cubicBezTo>
                  <a:pt x="79" y="21"/>
                  <a:pt x="79" y="21"/>
                  <a:pt x="79" y="21"/>
                </a:cubicBezTo>
                <a:cubicBezTo>
                  <a:pt x="118" y="21"/>
                  <a:pt x="118" y="21"/>
                  <a:pt x="118" y="21"/>
                </a:cubicBezTo>
                <a:cubicBezTo>
                  <a:pt x="137" y="54"/>
                  <a:pt x="137" y="54"/>
                  <a:pt x="137" y="54"/>
                </a:cubicBezTo>
                <a:cubicBezTo>
                  <a:pt x="138" y="53"/>
                  <a:pt x="138" y="53"/>
                  <a:pt x="138" y="53"/>
                </a:cubicBezTo>
                <a:cubicBezTo>
                  <a:pt x="140" y="52"/>
                  <a:pt x="142" y="50"/>
                  <a:pt x="143" y="47"/>
                </a:cubicBezTo>
                <a:cubicBezTo>
                  <a:pt x="143" y="47"/>
                  <a:pt x="143" y="47"/>
                  <a:pt x="143" y="47"/>
                </a:cubicBezTo>
                <a:cubicBezTo>
                  <a:pt x="144" y="45"/>
                  <a:pt x="144" y="45"/>
                  <a:pt x="144" y="45"/>
                </a:cubicBezTo>
                <a:cubicBezTo>
                  <a:pt x="145" y="44"/>
                  <a:pt x="146" y="43"/>
                  <a:pt x="147" y="42"/>
                </a:cubicBezTo>
                <a:cubicBezTo>
                  <a:pt x="148" y="42"/>
                  <a:pt x="149" y="41"/>
                  <a:pt x="150" y="41"/>
                </a:cubicBezTo>
                <a:cubicBezTo>
                  <a:pt x="152" y="41"/>
                  <a:pt x="154" y="43"/>
                  <a:pt x="155" y="44"/>
                </a:cubicBezTo>
                <a:cubicBezTo>
                  <a:pt x="156" y="47"/>
                  <a:pt x="155" y="51"/>
                  <a:pt x="153" y="53"/>
                </a:cubicBezTo>
                <a:cubicBezTo>
                  <a:pt x="152" y="53"/>
                  <a:pt x="151" y="53"/>
                  <a:pt x="150" y="53"/>
                </a:cubicBezTo>
                <a:cubicBezTo>
                  <a:pt x="149" y="53"/>
                  <a:pt x="149" y="53"/>
                  <a:pt x="149" y="53"/>
                </a:cubicBezTo>
                <a:cubicBezTo>
                  <a:pt x="146" y="53"/>
                  <a:pt x="146" y="53"/>
                  <a:pt x="146" y="53"/>
                </a:cubicBezTo>
                <a:cubicBezTo>
                  <a:pt x="147" y="53"/>
                  <a:pt x="147" y="53"/>
                  <a:pt x="147" y="53"/>
                </a:cubicBezTo>
                <a:cubicBezTo>
                  <a:pt x="146" y="53"/>
                  <a:pt x="146" y="53"/>
                  <a:pt x="146" y="53"/>
                </a:cubicBezTo>
                <a:cubicBezTo>
                  <a:pt x="143" y="53"/>
                  <a:pt x="141" y="54"/>
                  <a:pt x="139" y="55"/>
                </a:cubicBezTo>
                <a:cubicBezTo>
                  <a:pt x="138" y="55"/>
                  <a:pt x="138" y="55"/>
                  <a:pt x="138" y="55"/>
                </a:cubicBezTo>
                <a:cubicBezTo>
                  <a:pt x="157" y="89"/>
                  <a:pt x="157" y="89"/>
                  <a:pt x="157" y="89"/>
                </a:cubicBezTo>
                <a:cubicBezTo>
                  <a:pt x="138" y="122"/>
                  <a:pt x="138" y="122"/>
                  <a:pt x="138" y="122"/>
                </a:cubicBezTo>
                <a:cubicBezTo>
                  <a:pt x="139" y="123"/>
                  <a:pt x="139" y="123"/>
                  <a:pt x="139" y="123"/>
                </a:cubicBezTo>
                <a:cubicBezTo>
                  <a:pt x="141" y="123"/>
                  <a:pt x="143" y="124"/>
                  <a:pt x="146" y="124"/>
                </a:cubicBezTo>
                <a:cubicBezTo>
                  <a:pt x="146" y="124"/>
                  <a:pt x="147" y="124"/>
                  <a:pt x="147" y="124"/>
                </a:cubicBezTo>
                <a:cubicBezTo>
                  <a:pt x="147" y="124"/>
                  <a:pt x="147" y="124"/>
                  <a:pt x="147" y="124"/>
                </a:cubicBezTo>
                <a:cubicBezTo>
                  <a:pt x="149" y="124"/>
                  <a:pt x="149" y="124"/>
                  <a:pt x="149" y="124"/>
                </a:cubicBezTo>
                <a:cubicBezTo>
                  <a:pt x="149" y="124"/>
                  <a:pt x="149" y="124"/>
                  <a:pt x="150" y="124"/>
                </a:cubicBezTo>
                <a:cubicBezTo>
                  <a:pt x="151" y="124"/>
                  <a:pt x="152" y="124"/>
                  <a:pt x="153" y="125"/>
                </a:cubicBezTo>
                <a:cubicBezTo>
                  <a:pt x="154" y="125"/>
                  <a:pt x="155" y="127"/>
                  <a:pt x="155" y="128"/>
                </a:cubicBezTo>
                <a:cubicBezTo>
                  <a:pt x="156" y="130"/>
                  <a:pt x="156" y="131"/>
                  <a:pt x="155" y="133"/>
                </a:cubicBezTo>
                <a:cubicBezTo>
                  <a:pt x="154" y="135"/>
                  <a:pt x="152" y="136"/>
                  <a:pt x="150" y="136"/>
                </a:cubicBezTo>
                <a:cubicBezTo>
                  <a:pt x="150" y="136"/>
                  <a:pt x="150" y="136"/>
                  <a:pt x="150" y="136"/>
                </a:cubicBezTo>
                <a:cubicBezTo>
                  <a:pt x="149" y="136"/>
                  <a:pt x="147" y="135"/>
                  <a:pt x="147" y="135"/>
                </a:cubicBezTo>
                <a:cubicBezTo>
                  <a:pt x="145" y="134"/>
                  <a:pt x="145" y="133"/>
                  <a:pt x="144" y="132"/>
                </a:cubicBezTo>
                <a:cubicBezTo>
                  <a:pt x="143" y="130"/>
                  <a:pt x="143" y="130"/>
                  <a:pt x="143" y="130"/>
                </a:cubicBezTo>
                <a:cubicBezTo>
                  <a:pt x="143" y="130"/>
                  <a:pt x="143" y="130"/>
                  <a:pt x="143" y="130"/>
                </a:cubicBezTo>
                <a:cubicBezTo>
                  <a:pt x="142" y="128"/>
                  <a:pt x="140" y="126"/>
                  <a:pt x="138" y="124"/>
                </a:cubicBezTo>
                <a:cubicBezTo>
                  <a:pt x="137" y="124"/>
                  <a:pt x="137" y="124"/>
                  <a:pt x="137" y="124"/>
                </a:cubicBezTo>
                <a:cubicBezTo>
                  <a:pt x="118" y="157"/>
                  <a:pt x="118" y="157"/>
                  <a:pt x="118" y="157"/>
                </a:cubicBezTo>
                <a:cubicBezTo>
                  <a:pt x="79" y="157"/>
                  <a:pt x="79" y="157"/>
                  <a:pt x="79" y="157"/>
                </a:cubicBezTo>
                <a:cubicBezTo>
                  <a:pt x="79" y="158"/>
                  <a:pt x="79" y="158"/>
                  <a:pt x="79" y="158"/>
                </a:cubicBezTo>
                <a:cubicBezTo>
                  <a:pt x="80" y="161"/>
                  <a:pt x="80" y="163"/>
                  <a:pt x="82" y="166"/>
                </a:cubicBezTo>
                <a:cubicBezTo>
                  <a:pt x="82" y="166"/>
                  <a:pt x="82" y="166"/>
                  <a:pt x="82" y="166"/>
                </a:cubicBezTo>
                <a:cubicBezTo>
                  <a:pt x="83" y="167"/>
                  <a:pt x="83" y="167"/>
                  <a:pt x="83" y="167"/>
                </a:cubicBezTo>
                <a:cubicBezTo>
                  <a:pt x="84" y="168"/>
                  <a:pt x="84" y="170"/>
                  <a:pt x="84" y="171"/>
                </a:cubicBezTo>
                <a:cubicBezTo>
                  <a:pt x="84" y="174"/>
                  <a:pt x="82" y="177"/>
                  <a:pt x="78" y="177"/>
                </a:cubicBezTo>
                <a:close/>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28">
            <a:extLst>
              <a:ext uri="{FF2B5EF4-FFF2-40B4-BE49-F238E27FC236}">
                <a16:creationId xmlns:a16="http://schemas.microsoft.com/office/drawing/2014/main" id="{A8D19ED5-3955-8F34-6753-A1CD1BCA499A}"/>
              </a:ext>
            </a:extLst>
          </p:cNvPr>
          <p:cNvSpPr>
            <a:spLocks/>
          </p:cNvSpPr>
          <p:nvPr/>
        </p:nvSpPr>
        <p:spPr bwMode="auto">
          <a:xfrm>
            <a:off x="4329299" y="2658533"/>
            <a:ext cx="1185904" cy="1021896"/>
          </a:xfrm>
          <a:custGeom>
            <a:avLst/>
            <a:gdLst>
              <a:gd name="T0" fmla="*/ 86 w 158"/>
              <a:gd name="T1" fmla="*/ 136 h 136"/>
              <a:gd name="T2" fmla="*/ 88 w 158"/>
              <a:gd name="T3" fmla="*/ 134 h 136"/>
              <a:gd name="T4" fmla="*/ 88 w 158"/>
              <a:gd name="T5" fmla="*/ 134 h 136"/>
              <a:gd name="T6" fmla="*/ 89 w 158"/>
              <a:gd name="T7" fmla="*/ 132 h 136"/>
              <a:gd name="T8" fmla="*/ 90 w 158"/>
              <a:gd name="T9" fmla="*/ 130 h 136"/>
              <a:gd name="T10" fmla="*/ 90 w 158"/>
              <a:gd name="T11" fmla="*/ 130 h 136"/>
              <a:gd name="T12" fmla="*/ 90 w 158"/>
              <a:gd name="T13" fmla="*/ 128 h 136"/>
              <a:gd name="T14" fmla="*/ 80 w 158"/>
              <a:gd name="T15" fmla="*/ 118 h 136"/>
              <a:gd name="T16" fmla="*/ 70 w 158"/>
              <a:gd name="T17" fmla="*/ 128 h 136"/>
              <a:gd name="T18" fmla="*/ 70 w 158"/>
              <a:gd name="T19" fmla="*/ 130 h 136"/>
              <a:gd name="T20" fmla="*/ 71 w 158"/>
              <a:gd name="T21" fmla="*/ 132 h 136"/>
              <a:gd name="T22" fmla="*/ 72 w 158"/>
              <a:gd name="T23" fmla="*/ 134 h 136"/>
              <a:gd name="T24" fmla="*/ 73 w 158"/>
              <a:gd name="T25" fmla="*/ 136 h 136"/>
              <a:gd name="T26" fmla="*/ 40 w 158"/>
              <a:gd name="T27" fmla="*/ 136 h 136"/>
              <a:gd name="T28" fmla="*/ 0 w 158"/>
              <a:gd name="T29" fmla="*/ 68 h 136"/>
              <a:gd name="T30" fmla="*/ 40 w 158"/>
              <a:gd name="T31" fmla="*/ 0 h 136"/>
              <a:gd name="T32" fmla="*/ 118 w 158"/>
              <a:gd name="T33" fmla="*/ 0 h 136"/>
              <a:gd name="T34" fmla="*/ 138 w 158"/>
              <a:gd name="T35" fmla="*/ 34 h 136"/>
              <a:gd name="T36" fmla="*/ 139 w 158"/>
              <a:gd name="T37" fmla="*/ 33 h 136"/>
              <a:gd name="T38" fmla="*/ 145 w 158"/>
              <a:gd name="T39" fmla="*/ 26 h 136"/>
              <a:gd name="T40" fmla="*/ 145 w 158"/>
              <a:gd name="T41" fmla="*/ 26 h 136"/>
              <a:gd name="T42" fmla="*/ 146 w 158"/>
              <a:gd name="T43" fmla="*/ 25 h 136"/>
              <a:gd name="T44" fmla="*/ 149 w 158"/>
              <a:gd name="T45" fmla="*/ 22 h 136"/>
              <a:gd name="T46" fmla="*/ 152 w 158"/>
              <a:gd name="T47" fmla="*/ 21 h 136"/>
              <a:gd name="T48" fmla="*/ 157 w 158"/>
              <a:gd name="T49" fmla="*/ 24 h 136"/>
              <a:gd name="T50" fmla="*/ 157 w 158"/>
              <a:gd name="T51" fmla="*/ 29 h 136"/>
              <a:gd name="T52" fmla="*/ 155 w 158"/>
              <a:gd name="T53" fmla="*/ 32 h 136"/>
              <a:gd name="T54" fmla="*/ 152 w 158"/>
              <a:gd name="T55" fmla="*/ 33 h 136"/>
              <a:gd name="T56" fmla="*/ 151 w 158"/>
              <a:gd name="T57" fmla="*/ 33 h 136"/>
              <a:gd name="T58" fmla="*/ 149 w 158"/>
              <a:gd name="T59" fmla="*/ 33 h 136"/>
              <a:gd name="T60" fmla="*/ 149 w 158"/>
              <a:gd name="T61" fmla="*/ 33 h 136"/>
              <a:gd name="T62" fmla="*/ 148 w 158"/>
              <a:gd name="T63" fmla="*/ 33 h 136"/>
              <a:gd name="T64" fmla="*/ 140 w 158"/>
              <a:gd name="T65" fmla="*/ 35 h 136"/>
              <a:gd name="T66" fmla="*/ 139 w 158"/>
              <a:gd name="T67" fmla="*/ 36 h 136"/>
              <a:gd name="T68" fmla="*/ 158 w 158"/>
              <a:gd name="T69" fmla="*/ 68 h 136"/>
              <a:gd name="T70" fmla="*/ 142 w 158"/>
              <a:gd name="T71" fmla="*/ 95 h 136"/>
              <a:gd name="T72" fmla="*/ 141 w 158"/>
              <a:gd name="T73" fmla="*/ 93 h 136"/>
              <a:gd name="T74" fmla="*/ 141 w 158"/>
              <a:gd name="T75" fmla="*/ 93 h 136"/>
              <a:gd name="T76" fmla="*/ 140 w 158"/>
              <a:gd name="T77" fmla="*/ 91 h 136"/>
              <a:gd name="T78" fmla="*/ 139 w 158"/>
              <a:gd name="T79" fmla="*/ 90 h 136"/>
              <a:gd name="T80" fmla="*/ 139 w 158"/>
              <a:gd name="T81" fmla="*/ 90 h 136"/>
              <a:gd name="T82" fmla="*/ 137 w 158"/>
              <a:gd name="T83" fmla="*/ 89 h 136"/>
              <a:gd name="T84" fmla="*/ 132 w 158"/>
              <a:gd name="T85" fmla="*/ 87 h 136"/>
              <a:gd name="T86" fmla="*/ 123 w 158"/>
              <a:gd name="T87" fmla="*/ 92 h 136"/>
              <a:gd name="T88" fmla="*/ 127 w 158"/>
              <a:gd name="T89" fmla="*/ 106 h 136"/>
              <a:gd name="T90" fmla="*/ 129 w 158"/>
              <a:gd name="T91" fmla="*/ 107 h 136"/>
              <a:gd name="T92" fmla="*/ 129 w 158"/>
              <a:gd name="T93" fmla="*/ 107 h 136"/>
              <a:gd name="T94" fmla="*/ 131 w 158"/>
              <a:gd name="T95" fmla="*/ 107 h 136"/>
              <a:gd name="T96" fmla="*/ 133 w 158"/>
              <a:gd name="T97" fmla="*/ 107 h 136"/>
              <a:gd name="T98" fmla="*/ 133 w 158"/>
              <a:gd name="T99" fmla="*/ 107 h 136"/>
              <a:gd name="T100" fmla="*/ 135 w 158"/>
              <a:gd name="T101" fmla="*/ 107 h 136"/>
              <a:gd name="T102" fmla="*/ 118 w 158"/>
              <a:gd name="T103" fmla="*/ 136 h 136"/>
              <a:gd name="T104" fmla="*/ 86 w 158"/>
              <a:gd name="T10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6">
                <a:moveTo>
                  <a:pt x="86" y="136"/>
                </a:moveTo>
                <a:cubicBezTo>
                  <a:pt x="87" y="136"/>
                  <a:pt x="87" y="135"/>
                  <a:pt x="88" y="134"/>
                </a:cubicBezTo>
                <a:cubicBezTo>
                  <a:pt x="88" y="134"/>
                  <a:pt x="88" y="134"/>
                  <a:pt x="88" y="134"/>
                </a:cubicBezTo>
                <a:cubicBezTo>
                  <a:pt x="89" y="132"/>
                  <a:pt x="89" y="132"/>
                  <a:pt x="89" y="132"/>
                </a:cubicBezTo>
                <a:cubicBezTo>
                  <a:pt x="90" y="130"/>
                  <a:pt x="90" y="130"/>
                  <a:pt x="90" y="130"/>
                </a:cubicBezTo>
                <a:cubicBezTo>
                  <a:pt x="90" y="130"/>
                  <a:pt x="90" y="130"/>
                  <a:pt x="90" y="130"/>
                </a:cubicBezTo>
                <a:cubicBezTo>
                  <a:pt x="90" y="129"/>
                  <a:pt x="90" y="129"/>
                  <a:pt x="90" y="128"/>
                </a:cubicBezTo>
                <a:cubicBezTo>
                  <a:pt x="90" y="122"/>
                  <a:pt x="85" y="118"/>
                  <a:pt x="80" y="118"/>
                </a:cubicBezTo>
                <a:cubicBezTo>
                  <a:pt x="74" y="118"/>
                  <a:pt x="70" y="122"/>
                  <a:pt x="70" y="128"/>
                </a:cubicBezTo>
                <a:cubicBezTo>
                  <a:pt x="70" y="129"/>
                  <a:pt x="70" y="129"/>
                  <a:pt x="70" y="130"/>
                </a:cubicBezTo>
                <a:cubicBezTo>
                  <a:pt x="71" y="132"/>
                  <a:pt x="71" y="132"/>
                  <a:pt x="71" y="132"/>
                </a:cubicBezTo>
                <a:cubicBezTo>
                  <a:pt x="72" y="134"/>
                  <a:pt x="72" y="134"/>
                  <a:pt x="72" y="134"/>
                </a:cubicBezTo>
                <a:cubicBezTo>
                  <a:pt x="72" y="135"/>
                  <a:pt x="73" y="136"/>
                  <a:pt x="73" y="136"/>
                </a:cubicBezTo>
                <a:cubicBezTo>
                  <a:pt x="40" y="136"/>
                  <a:pt x="40" y="136"/>
                  <a:pt x="40" y="136"/>
                </a:cubicBezTo>
                <a:cubicBezTo>
                  <a:pt x="0" y="68"/>
                  <a:pt x="0" y="68"/>
                  <a:pt x="0" y="68"/>
                </a:cubicBezTo>
                <a:cubicBezTo>
                  <a:pt x="40" y="0"/>
                  <a:pt x="40" y="0"/>
                  <a:pt x="40" y="0"/>
                </a:cubicBezTo>
                <a:cubicBezTo>
                  <a:pt x="118" y="0"/>
                  <a:pt x="118" y="0"/>
                  <a:pt x="118" y="0"/>
                </a:cubicBezTo>
                <a:cubicBezTo>
                  <a:pt x="138" y="34"/>
                  <a:pt x="138" y="34"/>
                  <a:pt x="138" y="34"/>
                </a:cubicBezTo>
                <a:cubicBezTo>
                  <a:pt x="139" y="33"/>
                  <a:pt x="139" y="33"/>
                  <a:pt x="139" y="33"/>
                </a:cubicBezTo>
                <a:cubicBezTo>
                  <a:pt x="141" y="32"/>
                  <a:pt x="144" y="30"/>
                  <a:pt x="145" y="26"/>
                </a:cubicBezTo>
                <a:cubicBezTo>
                  <a:pt x="145" y="26"/>
                  <a:pt x="145" y="26"/>
                  <a:pt x="145" y="26"/>
                </a:cubicBezTo>
                <a:cubicBezTo>
                  <a:pt x="146" y="25"/>
                  <a:pt x="146" y="25"/>
                  <a:pt x="146" y="25"/>
                </a:cubicBezTo>
                <a:cubicBezTo>
                  <a:pt x="147" y="24"/>
                  <a:pt x="147" y="23"/>
                  <a:pt x="149" y="22"/>
                </a:cubicBezTo>
                <a:cubicBezTo>
                  <a:pt x="149" y="21"/>
                  <a:pt x="150" y="21"/>
                  <a:pt x="152" y="21"/>
                </a:cubicBezTo>
                <a:cubicBezTo>
                  <a:pt x="154" y="21"/>
                  <a:pt x="156" y="22"/>
                  <a:pt x="157" y="24"/>
                </a:cubicBezTo>
                <a:cubicBezTo>
                  <a:pt x="158" y="26"/>
                  <a:pt x="158" y="27"/>
                  <a:pt x="157" y="29"/>
                </a:cubicBezTo>
                <a:cubicBezTo>
                  <a:pt x="157" y="30"/>
                  <a:pt x="156" y="32"/>
                  <a:pt x="155" y="32"/>
                </a:cubicBezTo>
                <a:cubicBezTo>
                  <a:pt x="154" y="33"/>
                  <a:pt x="153" y="33"/>
                  <a:pt x="152" y="33"/>
                </a:cubicBezTo>
                <a:cubicBezTo>
                  <a:pt x="151" y="33"/>
                  <a:pt x="151" y="33"/>
                  <a:pt x="151" y="33"/>
                </a:cubicBezTo>
                <a:cubicBezTo>
                  <a:pt x="149" y="33"/>
                  <a:pt x="149" y="33"/>
                  <a:pt x="149" y="33"/>
                </a:cubicBezTo>
                <a:cubicBezTo>
                  <a:pt x="149" y="33"/>
                  <a:pt x="149" y="33"/>
                  <a:pt x="149" y="33"/>
                </a:cubicBezTo>
                <a:cubicBezTo>
                  <a:pt x="149" y="33"/>
                  <a:pt x="148" y="33"/>
                  <a:pt x="148" y="33"/>
                </a:cubicBezTo>
                <a:cubicBezTo>
                  <a:pt x="145" y="33"/>
                  <a:pt x="142" y="34"/>
                  <a:pt x="140" y="35"/>
                </a:cubicBezTo>
                <a:cubicBezTo>
                  <a:pt x="139" y="36"/>
                  <a:pt x="139" y="36"/>
                  <a:pt x="139" y="36"/>
                </a:cubicBezTo>
                <a:cubicBezTo>
                  <a:pt x="158" y="68"/>
                  <a:pt x="158" y="68"/>
                  <a:pt x="158" y="68"/>
                </a:cubicBezTo>
                <a:cubicBezTo>
                  <a:pt x="142" y="95"/>
                  <a:pt x="142" y="95"/>
                  <a:pt x="142" y="95"/>
                </a:cubicBezTo>
                <a:cubicBezTo>
                  <a:pt x="142" y="95"/>
                  <a:pt x="142" y="94"/>
                  <a:pt x="141" y="93"/>
                </a:cubicBezTo>
                <a:cubicBezTo>
                  <a:pt x="141" y="93"/>
                  <a:pt x="141" y="93"/>
                  <a:pt x="141" y="93"/>
                </a:cubicBezTo>
                <a:cubicBezTo>
                  <a:pt x="140" y="91"/>
                  <a:pt x="140" y="91"/>
                  <a:pt x="140" y="91"/>
                </a:cubicBezTo>
                <a:cubicBezTo>
                  <a:pt x="139" y="90"/>
                  <a:pt x="139" y="90"/>
                  <a:pt x="139" y="90"/>
                </a:cubicBezTo>
                <a:cubicBezTo>
                  <a:pt x="139" y="90"/>
                  <a:pt x="139" y="90"/>
                  <a:pt x="139" y="90"/>
                </a:cubicBezTo>
                <a:cubicBezTo>
                  <a:pt x="138" y="90"/>
                  <a:pt x="138" y="89"/>
                  <a:pt x="137" y="89"/>
                </a:cubicBezTo>
                <a:cubicBezTo>
                  <a:pt x="136" y="88"/>
                  <a:pt x="134" y="87"/>
                  <a:pt x="132" y="87"/>
                </a:cubicBezTo>
                <a:cubicBezTo>
                  <a:pt x="129" y="87"/>
                  <a:pt x="125" y="89"/>
                  <a:pt x="123" y="92"/>
                </a:cubicBezTo>
                <a:cubicBezTo>
                  <a:pt x="121" y="97"/>
                  <a:pt x="122" y="103"/>
                  <a:pt x="127" y="106"/>
                </a:cubicBezTo>
                <a:cubicBezTo>
                  <a:pt x="128" y="106"/>
                  <a:pt x="129" y="107"/>
                  <a:pt x="129" y="107"/>
                </a:cubicBezTo>
                <a:cubicBezTo>
                  <a:pt x="129" y="107"/>
                  <a:pt x="129" y="107"/>
                  <a:pt x="129" y="107"/>
                </a:cubicBezTo>
                <a:cubicBezTo>
                  <a:pt x="131" y="107"/>
                  <a:pt x="131" y="107"/>
                  <a:pt x="131" y="107"/>
                </a:cubicBezTo>
                <a:cubicBezTo>
                  <a:pt x="133" y="107"/>
                  <a:pt x="133" y="107"/>
                  <a:pt x="133" y="107"/>
                </a:cubicBezTo>
                <a:cubicBezTo>
                  <a:pt x="133" y="107"/>
                  <a:pt x="133" y="107"/>
                  <a:pt x="133" y="107"/>
                </a:cubicBezTo>
                <a:cubicBezTo>
                  <a:pt x="134" y="107"/>
                  <a:pt x="135" y="107"/>
                  <a:pt x="135" y="107"/>
                </a:cubicBezTo>
                <a:cubicBezTo>
                  <a:pt x="118" y="136"/>
                  <a:pt x="118" y="136"/>
                  <a:pt x="118" y="136"/>
                </a:cubicBezTo>
                <a:lnTo>
                  <a:pt x="86" y="136"/>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40">
            <a:extLst>
              <a:ext uri="{FF2B5EF4-FFF2-40B4-BE49-F238E27FC236}">
                <a16:creationId xmlns:a16="http://schemas.microsoft.com/office/drawing/2014/main" id="{D1FAF837-07E0-0BC4-80AB-92CC49F0A130}"/>
              </a:ext>
            </a:extLst>
          </p:cNvPr>
          <p:cNvSpPr>
            <a:spLocks/>
          </p:cNvSpPr>
          <p:nvPr/>
        </p:nvSpPr>
        <p:spPr bwMode="auto">
          <a:xfrm>
            <a:off x="4329299" y="3579501"/>
            <a:ext cx="1185904" cy="1185904"/>
          </a:xfrm>
          <a:custGeom>
            <a:avLst/>
            <a:gdLst>
              <a:gd name="T0" fmla="*/ 39 w 158"/>
              <a:gd name="T1" fmla="*/ 158 h 158"/>
              <a:gd name="T2" fmla="*/ 0 w 158"/>
              <a:gd name="T3" fmla="*/ 89 h 158"/>
              <a:gd name="T4" fmla="*/ 39 w 158"/>
              <a:gd name="T5" fmla="*/ 21 h 158"/>
              <a:gd name="T6" fmla="*/ 78 w 158"/>
              <a:gd name="T7" fmla="*/ 21 h 158"/>
              <a:gd name="T8" fmla="*/ 78 w 158"/>
              <a:gd name="T9" fmla="*/ 20 h 158"/>
              <a:gd name="T10" fmla="*/ 75 w 158"/>
              <a:gd name="T11" fmla="*/ 11 h 158"/>
              <a:gd name="T12" fmla="*/ 75 w 158"/>
              <a:gd name="T13" fmla="*/ 11 h 158"/>
              <a:gd name="T14" fmla="*/ 74 w 158"/>
              <a:gd name="T15" fmla="*/ 9 h 158"/>
              <a:gd name="T16" fmla="*/ 73 w 158"/>
              <a:gd name="T17" fmla="*/ 6 h 158"/>
              <a:gd name="T18" fmla="*/ 79 w 158"/>
              <a:gd name="T19" fmla="*/ 0 h 158"/>
              <a:gd name="T20" fmla="*/ 85 w 158"/>
              <a:gd name="T21" fmla="*/ 6 h 158"/>
              <a:gd name="T22" fmla="*/ 84 w 158"/>
              <a:gd name="T23" fmla="*/ 9 h 158"/>
              <a:gd name="T24" fmla="*/ 83 w 158"/>
              <a:gd name="T25" fmla="*/ 11 h 158"/>
              <a:gd name="T26" fmla="*/ 83 w 158"/>
              <a:gd name="T27" fmla="*/ 11 h 158"/>
              <a:gd name="T28" fmla="*/ 80 w 158"/>
              <a:gd name="T29" fmla="*/ 20 h 158"/>
              <a:gd name="T30" fmla="*/ 80 w 158"/>
              <a:gd name="T31" fmla="*/ 21 h 158"/>
              <a:gd name="T32" fmla="*/ 118 w 158"/>
              <a:gd name="T33" fmla="*/ 21 h 158"/>
              <a:gd name="T34" fmla="*/ 134 w 158"/>
              <a:gd name="T35" fmla="*/ 48 h 158"/>
              <a:gd name="T36" fmla="*/ 132 w 158"/>
              <a:gd name="T37" fmla="*/ 48 h 158"/>
              <a:gd name="T38" fmla="*/ 132 w 158"/>
              <a:gd name="T39" fmla="*/ 48 h 158"/>
              <a:gd name="T40" fmla="*/ 129 w 158"/>
              <a:gd name="T41" fmla="*/ 48 h 158"/>
              <a:gd name="T42" fmla="*/ 128 w 158"/>
              <a:gd name="T43" fmla="*/ 48 h 158"/>
              <a:gd name="T44" fmla="*/ 128 w 158"/>
              <a:gd name="T45" fmla="*/ 48 h 158"/>
              <a:gd name="T46" fmla="*/ 126 w 158"/>
              <a:gd name="T47" fmla="*/ 49 h 158"/>
              <a:gd name="T48" fmla="*/ 121 w 158"/>
              <a:gd name="T49" fmla="*/ 55 h 158"/>
              <a:gd name="T50" fmla="*/ 122 w 158"/>
              <a:gd name="T51" fmla="*/ 63 h 158"/>
              <a:gd name="T52" fmla="*/ 131 w 158"/>
              <a:gd name="T53" fmla="*/ 68 h 158"/>
              <a:gd name="T54" fmla="*/ 136 w 158"/>
              <a:gd name="T55" fmla="*/ 66 h 158"/>
              <a:gd name="T56" fmla="*/ 138 w 158"/>
              <a:gd name="T57" fmla="*/ 65 h 158"/>
              <a:gd name="T58" fmla="*/ 139 w 158"/>
              <a:gd name="T59" fmla="*/ 64 h 158"/>
              <a:gd name="T60" fmla="*/ 140 w 158"/>
              <a:gd name="T61" fmla="*/ 62 h 158"/>
              <a:gd name="T62" fmla="*/ 140 w 158"/>
              <a:gd name="T63" fmla="*/ 62 h 158"/>
              <a:gd name="T64" fmla="*/ 141 w 158"/>
              <a:gd name="T65" fmla="*/ 60 h 158"/>
              <a:gd name="T66" fmla="*/ 158 w 158"/>
              <a:gd name="T67" fmla="*/ 89 h 158"/>
              <a:gd name="T68" fmla="*/ 141 w 158"/>
              <a:gd name="T69" fmla="*/ 118 h 158"/>
              <a:gd name="T70" fmla="*/ 140 w 158"/>
              <a:gd name="T71" fmla="*/ 114 h 158"/>
              <a:gd name="T72" fmla="*/ 140 w 158"/>
              <a:gd name="T73" fmla="*/ 114 h 158"/>
              <a:gd name="T74" fmla="*/ 138 w 158"/>
              <a:gd name="T75" fmla="*/ 112 h 158"/>
              <a:gd name="T76" fmla="*/ 137 w 158"/>
              <a:gd name="T77" fmla="*/ 111 h 158"/>
              <a:gd name="T78" fmla="*/ 137 w 158"/>
              <a:gd name="T79" fmla="*/ 111 h 158"/>
              <a:gd name="T80" fmla="*/ 135 w 158"/>
              <a:gd name="T81" fmla="*/ 110 h 158"/>
              <a:gd name="T82" fmla="*/ 130 w 158"/>
              <a:gd name="T83" fmla="*/ 108 h 158"/>
              <a:gd name="T84" fmla="*/ 122 w 158"/>
              <a:gd name="T85" fmla="*/ 113 h 158"/>
              <a:gd name="T86" fmla="*/ 121 w 158"/>
              <a:gd name="T87" fmla="*/ 121 h 158"/>
              <a:gd name="T88" fmla="*/ 125 w 158"/>
              <a:gd name="T89" fmla="*/ 127 h 158"/>
              <a:gd name="T90" fmla="*/ 128 w 158"/>
              <a:gd name="T91" fmla="*/ 128 h 158"/>
              <a:gd name="T92" fmla="*/ 128 w 158"/>
              <a:gd name="T93" fmla="*/ 128 h 158"/>
              <a:gd name="T94" fmla="*/ 129 w 158"/>
              <a:gd name="T95" fmla="*/ 128 h 158"/>
              <a:gd name="T96" fmla="*/ 131 w 158"/>
              <a:gd name="T97" fmla="*/ 128 h 158"/>
              <a:gd name="T98" fmla="*/ 131 w 158"/>
              <a:gd name="T99" fmla="*/ 128 h 158"/>
              <a:gd name="T100" fmla="*/ 134 w 158"/>
              <a:gd name="T101" fmla="*/ 128 h 158"/>
              <a:gd name="T102" fmla="*/ 135 w 158"/>
              <a:gd name="T103" fmla="*/ 128 h 158"/>
              <a:gd name="T104" fmla="*/ 118 w 158"/>
              <a:gd name="T105" fmla="*/ 158 h 158"/>
              <a:gd name="T106" fmla="*/ 39 w 158"/>
              <a:gd name="T10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 h="158">
                <a:moveTo>
                  <a:pt x="39" y="158"/>
                </a:moveTo>
                <a:cubicBezTo>
                  <a:pt x="0" y="89"/>
                  <a:pt x="0" y="89"/>
                  <a:pt x="0" y="89"/>
                </a:cubicBezTo>
                <a:cubicBezTo>
                  <a:pt x="39" y="21"/>
                  <a:pt x="39" y="21"/>
                  <a:pt x="39" y="21"/>
                </a:cubicBezTo>
                <a:cubicBezTo>
                  <a:pt x="78" y="21"/>
                  <a:pt x="78" y="21"/>
                  <a:pt x="78" y="21"/>
                </a:cubicBezTo>
                <a:cubicBezTo>
                  <a:pt x="78" y="20"/>
                  <a:pt x="78" y="20"/>
                  <a:pt x="78" y="20"/>
                </a:cubicBezTo>
                <a:cubicBezTo>
                  <a:pt x="78" y="17"/>
                  <a:pt x="77" y="14"/>
                  <a:pt x="75" y="11"/>
                </a:cubicBezTo>
                <a:cubicBezTo>
                  <a:pt x="75" y="11"/>
                  <a:pt x="75" y="11"/>
                  <a:pt x="75" y="11"/>
                </a:cubicBezTo>
                <a:cubicBezTo>
                  <a:pt x="74" y="9"/>
                  <a:pt x="74" y="9"/>
                  <a:pt x="74" y="9"/>
                </a:cubicBezTo>
                <a:cubicBezTo>
                  <a:pt x="73" y="8"/>
                  <a:pt x="73" y="7"/>
                  <a:pt x="73" y="6"/>
                </a:cubicBezTo>
                <a:cubicBezTo>
                  <a:pt x="73" y="3"/>
                  <a:pt x="76" y="0"/>
                  <a:pt x="79" y="0"/>
                </a:cubicBezTo>
                <a:cubicBezTo>
                  <a:pt x="82" y="0"/>
                  <a:pt x="85" y="3"/>
                  <a:pt x="85" y="6"/>
                </a:cubicBezTo>
                <a:cubicBezTo>
                  <a:pt x="85" y="7"/>
                  <a:pt x="85" y="8"/>
                  <a:pt x="84" y="9"/>
                </a:cubicBezTo>
                <a:cubicBezTo>
                  <a:pt x="83" y="11"/>
                  <a:pt x="83" y="11"/>
                  <a:pt x="83" y="11"/>
                </a:cubicBezTo>
                <a:cubicBezTo>
                  <a:pt x="83" y="11"/>
                  <a:pt x="83" y="11"/>
                  <a:pt x="83" y="11"/>
                </a:cubicBezTo>
                <a:cubicBezTo>
                  <a:pt x="81" y="14"/>
                  <a:pt x="80" y="17"/>
                  <a:pt x="80" y="20"/>
                </a:cubicBezTo>
                <a:cubicBezTo>
                  <a:pt x="80" y="21"/>
                  <a:pt x="80" y="21"/>
                  <a:pt x="80" y="21"/>
                </a:cubicBezTo>
                <a:cubicBezTo>
                  <a:pt x="118" y="21"/>
                  <a:pt x="118" y="21"/>
                  <a:pt x="118" y="21"/>
                </a:cubicBezTo>
                <a:cubicBezTo>
                  <a:pt x="134" y="48"/>
                  <a:pt x="134" y="48"/>
                  <a:pt x="134" y="48"/>
                </a:cubicBezTo>
                <a:cubicBezTo>
                  <a:pt x="133" y="48"/>
                  <a:pt x="133" y="48"/>
                  <a:pt x="132" y="48"/>
                </a:cubicBezTo>
                <a:cubicBezTo>
                  <a:pt x="132" y="48"/>
                  <a:pt x="132" y="48"/>
                  <a:pt x="132" y="48"/>
                </a:cubicBezTo>
                <a:cubicBezTo>
                  <a:pt x="129" y="48"/>
                  <a:pt x="129" y="48"/>
                  <a:pt x="129" y="48"/>
                </a:cubicBezTo>
                <a:cubicBezTo>
                  <a:pt x="128" y="48"/>
                  <a:pt x="128" y="48"/>
                  <a:pt x="128" y="48"/>
                </a:cubicBezTo>
                <a:cubicBezTo>
                  <a:pt x="128" y="48"/>
                  <a:pt x="128" y="48"/>
                  <a:pt x="128" y="48"/>
                </a:cubicBezTo>
                <a:cubicBezTo>
                  <a:pt x="127" y="48"/>
                  <a:pt x="127" y="49"/>
                  <a:pt x="126" y="49"/>
                </a:cubicBezTo>
                <a:cubicBezTo>
                  <a:pt x="124" y="50"/>
                  <a:pt x="122" y="52"/>
                  <a:pt x="121" y="55"/>
                </a:cubicBezTo>
                <a:cubicBezTo>
                  <a:pt x="121" y="58"/>
                  <a:pt x="121" y="60"/>
                  <a:pt x="122" y="63"/>
                </a:cubicBezTo>
                <a:cubicBezTo>
                  <a:pt x="124" y="66"/>
                  <a:pt x="127" y="68"/>
                  <a:pt x="131" y="68"/>
                </a:cubicBezTo>
                <a:cubicBezTo>
                  <a:pt x="133" y="68"/>
                  <a:pt x="135" y="67"/>
                  <a:pt x="136" y="66"/>
                </a:cubicBezTo>
                <a:cubicBezTo>
                  <a:pt x="137" y="66"/>
                  <a:pt x="137" y="65"/>
                  <a:pt x="138" y="65"/>
                </a:cubicBezTo>
                <a:cubicBezTo>
                  <a:pt x="139" y="64"/>
                  <a:pt x="139" y="64"/>
                  <a:pt x="139" y="64"/>
                </a:cubicBezTo>
                <a:cubicBezTo>
                  <a:pt x="140" y="62"/>
                  <a:pt x="140" y="62"/>
                  <a:pt x="140" y="62"/>
                </a:cubicBezTo>
                <a:cubicBezTo>
                  <a:pt x="140" y="62"/>
                  <a:pt x="140" y="62"/>
                  <a:pt x="140" y="62"/>
                </a:cubicBezTo>
                <a:cubicBezTo>
                  <a:pt x="140" y="61"/>
                  <a:pt x="141" y="61"/>
                  <a:pt x="141" y="60"/>
                </a:cubicBezTo>
                <a:cubicBezTo>
                  <a:pt x="158" y="89"/>
                  <a:pt x="158" y="89"/>
                  <a:pt x="158" y="89"/>
                </a:cubicBezTo>
                <a:cubicBezTo>
                  <a:pt x="141" y="118"/>
                  <a:pt x="141" y="118"/>
                  <a:pt x="141" y="118"/>
                </a:cubicBezTo>
                <a:cubicBezTo>
                  <a:pt x="141" y="117"/>
                  <a:pt x="140" y="116"/>
                  <a:pt x="140" y="114"/>
                </a:cubicBezTo>
                <a:cubicBezTo>
                  <a:pt x="140" y="114"/>
                  <a:pt x="140" y="114"/>
                  <a:pt x="140" y="114"/>
                </a:cubicBezTo>
                <a:cubicBezTo>
                  <a:pt x="138" y="112"/>
                  <a:pt x="138" y="112"/>
                  <a:pt x="138" y="112"/>
                </a:cubicBezTo>
                <a:cubicBezTo>
                  <a:pt x="137" y="111"/>
                  <a:pt x="137" y="111"/>
                  <a:pt x="137" y="111"/>
                </a:cubicBezTo>
                <a:cubicBezTo>
                  <a:pt x="137" y="111"/>
                  <a:pt x="137" y="111"/>
                  <a:pt x="137" y="111"/>
                </a:cubicBezTo>
                <a:cubicBezTo>
                  <a:pt x="137" y="110"/>
                  <a:pt x="136" y="110"/>
                  <a:pt x="135" y="110"/>
                </a:cubicBezTo>
                <a:cubicBezTo>
                  <a:pt x="134" y="109"/>
                  <a:pt x="132" y="108"/>
                  <a:pt x="130" y="108"/>
                </a:cubicBezTo>
                <a:cubicBezTo>
                  <a:pt x="127" y="108"/>
                  <a:pt x="124" y="110"/>
                  <a:pt x="122" y="113"/>
                </a:cubicBezTo>
                <a:cubicBezTo>
                  <a:pt x="120" y="116"/>
                  <a:pt x="120" y="118"/>
                  <a:pt x="121" y="121"/>
                </a:cubicBezTo>
                <a:cubicBezTo>
                  <a:pt x="121" y="123"/>
                  <a:pt x="123" y="126"/>
                  <a:pt x="125" y="127"/>
                </a:cubicBezTo>
                <a:cubicBezTo>
                  <a:pt x="126" y="127"/>
                  <a:pt x="127" y="128"/>
                  <a:pt x="128" y="128"/>
                </a:cubicBezTo>
                <a:cubicBezTo>
                  <a:pt x="128" y="128"/>
                  <a:pt x="128" y="128"/>
                  <a:pt x="128" y="128"/>
                </a:cubicBezTo>
                <a:cubicBezTo>
                  <a:pt x="129" y="128"/>
                  <a:pt x="129" y="128"/>
                  <a:pt x="129" y="128"/>
                </a:cubicBezTo>
                <a:cubicBezTo>
                  <a:pt x="131" y="128"/>
                  <a:pt x="131" y="128"/>
                  <a:pt x="131" y="128"/>
                </a:cubicBezTo>
                <a:cubicBezTo>
                  <a:pt x="131" y="128"/>
                  <a:pt x="131" y="128"/>
                  <a:pt x="131" y="128"/>
                </a:cubicBezTo>
                <a:cubicBezTo>
                  <a:pt x="132" y="128"/>
                  <a:pt x="133" y="128"/>
                  <a:pt x="134" y="128"/>
                </a:cubicBezTo>
                <a:cubicBezTo>
                  <a:pt x="134" y="128"/>
                  <a:pt x="135" y="128"/>
                  <a:pt x="135" y="128"/>
                </a:cubicBezTo>
                <a:cubicBezTo>
                  <a:pt x="118" y="158"/>
                  <a:pt x="118" y="158"/>
                  <a:pt x="118" y="158"/>
                </a:cubicBezTo>
                <a:lnTo>
                  <a:pt x="39" y="158"/>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2">
            <a:extLst>
              <a:ext uri="{FF2B5EF4-FFF2-40B4-BE49-F238E27FC236}">
                <a16:creationId xmlns:a16="http://schemas.microsoft.com/office/drawing/2014/main" id="{5F336609-7EB8-8717-CBC0-4CCB565AF7BB}"/>
              </a:ext>
            </a:extLst>
          </p:cNvPr>
          <p:cNvSpPr>
            <a:spLocks/>
          </p:cNvSpPr>
          <p:nvPr/>
        </p:nvSpPr>
        <p:spPr bwMode="auto">
          <a:xfrm>
            <a:off x="5259730" y="4270224"/>
            <a:ext cx="1185904" cy="1028205"/>
          </a:xfrm>
          <a:custGeom>
            <a:avLst/>
            <a:gdLst>
              <a:gd name="T0" fmla="*/ 40 w 158"/>
              <a:gd name="T1" fmla="*/ 137 h 137"/>
              <a:gd name="T2" fmla="*/ 0 w 158"/>
              <a:gd name="T3" fmla="*/ 68 h 137"/>
              <a:gd name="T4" fmla="*/ 20 w 158"/>
              <a:gd name="T5" fmla="*/ 35 h 137"/>
              <a:gd name="T6" fmla="*/ 19 w 158"/>
              <a:gd name="T7" fmla="*/ 35 h 137"/>
              <a:gd name="T8" fmla="*/ 10 w 158"/>
              <a:gd name="T9" fmla="*/ 32 h 137"/>
              <a:gd name="T10" fmla="*/ 9 w 158"/>
              <a:gd name="T11" fmla="*/ 32 h 137"/>
              <a:gd name="T12" fmla="*/ 9 w 158"/>
              <a:gd name="T13" fmla="*/ 32 h 137"/>
              <a:gd name="T14" fmla="*/ 7 w 158"/>
              <a:gd name="T15" fmla="*/ 32 h 137"/>
              <a:gd name="T16" fmla="*/ 6 w 158"/>
              <a:gd name="T17" fmla="*/ 32 h 137"/>
              <a:gd name="T18" fmla="*/ 3 w 158"/>
              <a:gd name="T19" fmla="*/ 31 h 137"/>
              <a:gd name="T20" fmla="*/ 1 w 158"/>
              <a:gd name="T21" fmla="*/ 28 h 137"/>
              <a:gd name="T22" fmla="*/ 1 w 158"/>
              <a:gd name="T23" fmla="*/ 23 h 137"/>
              <a:gd name="T24" fmla="*/ 6 w 158"/>
              <a:gd name="T25" fmla="*/ 20 h 137"/>
              <a:gd name="T26" fmla="*/ 9 w 158"/>
              <a:gd name="T27" fmla="*/ 21 h 137"/>
              <a:gd name="T28" fmla="*/ 12 w 158"/>
              <a:gd name="T29" fmla="*/ 24 h 137"/>
              <a:gd name="T30" fmla="*/ 13 w 158"/>
              <a:gd name="T31" fmla="*/ 26 h 137"/>
              <a:gd name="T32" fmla="*/ 13 w 158"/>
              <a:gd name="T33" fmla="*/ 26 h 137"/>
              <a:gd name="T34" fmla="*/ 20 w 158"/>
              <a:gd name="T35" fmla="*/ 33 h 137"/>
              <a:gd name="T36" fmla="*/ 21 w 158"/>
              <a:gd name="T37" fmla="*/ 33 h 137"/>
              <a:gd name="T38" fmla="*/ 40 w 158"/>
              <a:gd name="T39" fmla="*/ 0 h 137"/>
              <a:gd name="T40" fmla="*/ 71 w 158"/>
              <a:gd name="T41" fmla="*/ 0 h 137"/>
              <a:gd name="T42" fmla="*/ 70 w 158"/>
              <a:gd name="T43" fmla="*/ 1 h 137"/>
              <a:gd name="T44" fmla="*/ 70 w 158"/>
              <a:gd name="T45" fmla="*/ 1 h 137"/>
              <a:gd name="T46" fmla="*/ 69 w 158"/>
              <a:gd name="T47" fmla="*/ 3 h 137"/>
              <a:gd name="T48" fmla="*/ 68 w 158"/>
              <a:gd name="T49" fmla="*/ 5 h 137"/>
              <a:gd name="T50" fmla="*/ 68 w 158"/>
              <a:gd name="T51" fmla="*/ 5 h 137"/>
              <a:gd name="T52" fmla="*/ 68 w 158"/>
              <a:gd name="T53" fmla="*/ 7 h 137"/>
              <a:gd name="T54" fmla="*/ 78 w 158"/>
              <a:gd name="T55" fmla="*/ 17 h 137"/>
              <a:gd name="T56" fmla="*/ 88 w 158"/>
              <a:gd name="T57" fmla="*/ 7 h 137"/>
              <a:gd name="T58" fmla="*/ 88 w 158"/>
              <a:gd name="T59" fmla="*/ 4 h 137"/>
              <a:gd name="T60" fmla="*/ 88 w 158"/>
              <a:gd name="T61" fmla="*/ 4 h 137"/>
              <a:gd name="T62" fmla="*/ 87 w 158"/>
              <a:gd name="T63" fmla="*/ 3 h 137"/>
              <a:gd name="T64" fmla="*/ 86 w 158"/>
              <a:gd name="T65" fmla="*/ 1 h 137"/>
              <a:gd name="T66" fmla="*/ 86 w 158"/>
              <a:gd name="T67" fmla="*/ 1 h 137"/>
              <a:gd name="T68" fmla="*/ 86 w 158"/>
              <a:gd name="T69" fmla="*/ 0 h 137"/>
              <a:gd name="T70" fmla="*/ 119 w 158"/>
              <a:gd name="T71" fmla="*/ 0 h 137"/>
              <a:gd name="T72" fmla="*/ 135 w 158"/>
              <a:gd name="T73" fmla="*/ 28 h 137"/>
              <a:gd name="T74" fmla="*/ 133 w 158"/>
              <a:gd name="T75" fmla="*/ 28 h 137"/>
              <a:gd name="T76" fmla="*/ 131 w 158"/>
              <a:gd name="T77" fmla="*/ 28 h 137"/>
              <a:gd name="T78" fmla="*/ 130 w 158"/>
              <a:gd name="T79" fmla="*/ 28 h 137"/>
              <a:gd name="T80" fmla="*/ 128 w 158"/>
              <a:gd name="T81" fmla="*/ 28 h 137"/>
              <a:gd name="T82" fmla="*/ 127 w 158"/>
              <a:gd name="T83" fmla="*/ 28 h 137"/>
              <a:gd name="T84" fmla="*/ 127 w 158"/>
              <a:gd name="T85" fmla="*/ 28 h 137"/>
              <a:gd name="T86" fmla="*/ 124 w 158"/>
              <a:gd name="T87" fmla="*/ 29 h 137"/>
              <a:gd name="T88" fmla="*/ 120 w 158"/>
              <a:gd name="T89" fmla="*/ 35 h 137"/>
              <a:gd name="T90" fmla="*/ 121 w 158"/>
              <a:gd name="T91" fmla="*/ 43 h 137"/>
              <a:gd name="T92" fmla="*/ 129 w 158"/>
              <a:gd name="T93" fmla="*/ 48 h 137"/>
              <a:gd name="T94" fmla="*/ 134 w 158"/>
              <a:gd name="T95" fmla="*/ 47 h 137"/>
              <a:gd name="T96" fmla="*/ 136 w 158"/>
              <a:gd name="T97" fmla="*/ 45 h 137"/>
              <a:gd name="T98" fmla="*/ 137 w 158"/>
              <a:gd name="T99" fmla="*/ 45 h 137"/>
              <a:gd name="T100" fmla="*/ 137 w 158"/>
              <a:gd name="T101" fmla="*/ 44 h 137"/>
              <a:gd name="T102" fmla="*/ 139 w 158"/>
              <a:gd name="T103" fmla="*/ 42 h 137"/>
              <a:gd name="T104" fmla="*/ 139 w 158"/>
              <a:gd name="T105" fmla="*/ 42 h 137"/>
              <a:gd name="T106" fmla="*/ 141 w 158"/>
              <a:gd name="T107" fmla="*/ 38 h 137"/>
              <a:gd name="T108" fmla="*/ 158 w 158"/>
              <a:gd name="T109" fmla="*/ 68 h 137"/>
              <a:gd name="T110" fmla="*/ 119 w 158"/>
              <a:gd name="T111" fmla="*/ 137 h 137"/>
              <a:gd name="T112" fmla="*/ 40 w 158"/>
              <a:gd name="T113"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137">
                <a:moveTo>
                  <a:pt x="40" y="137"/>
                </a:moveTo>
                <a:cubicBezTo>
                  <a:pt x="0" y="68"/>
                  <a:pt x="0" y="68"/>
                  <a:pt x="0" y="68"/>
                </a:cubicBezTo>
                <a:cubicBezTo>
                  <a:pt x="20" y="35"/>
                  <a:pt x="20" y="35"/>
                  <a:pt x="20" y="35"/>
                </a:cubicBezTo>
                <a:cubicBezTo>
                  <a:pt x="19" y="35"/>
                  <a:pt x="19" y="35"/>
                  <a:pt x="19" y="35"/>
                </a:cubicBezTo>
                <a:cubicBezTo>
                  <a:pt x="16" y="33"/>
                  <a:pt x="14" y="32"/>
                  <a:pt x="10" y="32"/>
                </a:cubicBezTo>
                <a:cubicBezTo>
                  <a:pt x="10" y="32"/>
                  <a:pt x="9" y="32"/>
                  <a:pt x="9" y="32"/>
                </a:cubicBezTo>
                <a:cubicBezTo>
                  <a:pt x="9" y="32"/>
                  <a:pt x="9" y="32"/>
                  <a:pt x="9" y="32"/>
                </a:cubicBezTo>
                <a:cubicBezTo>
                  <a:pt x="7" y="32"/>
                  <a:pt x="7" y="32"/>
                  <a:pt x="7" y="32"/>
                </a:cubicBezTo>
                <a:cubicBezTo>
                  <a:pt x="7" y="32"/>
                  <a:pt x="7" y="32"/>
                  <a:pt x="6" y="32"/>
                </a:cubicBezTo>
                <a:cubicBezTo>
                  <a:pt x="5" y="32"/>
                  <a:pt x="4" y="32"/>
                  <a:pt x="3" y="31"/>
                </a:cubicBezTo>
                <a:cubicBezTo>
                  <a:pt x="2" y="31"/>
                  <a:pt x="1" y="29"/>
                  <a:pt x="1" y="28"/>
                </a:cubicBezTo>
                <a:cubicBezTo>
                  <a:pt x="0" y="26"/>
                  <a:pt x="0" y="25"/>
                  <a:pt x="1" y="23"/>
                </a:cubicBezTo>
                <a:cubicBezTo>
                  <a:pt x="2" y="21"/>
                  <a:pt x="4" y="20"/>
                  <a:pt x="6" y="20"/>
                </a:cubicBezTo>
                <a:cubicBezTo>
                  <a:pt x="7" y="20"/>
                  <a:pt x="9" y="21"/>
                  <a:pt x="9" y="21"/>
                </a:cubicBezTo>
                <a:cubicBezTo>
                  <a:pt x="11" y="22"/>
                  <a:pt x="11" y="23"/>
                  <a:pt x="12" y="24"/>
                </a:cubicBezTo>
                <a:cubicBezTo>
                  <a:pt x="13" y="26"/>
                  <a:pt x="13" y="26"/>
                  <a:pt x="13" y="26"/>
                </a:cubicBezTo>
                <a:cubicBezTo>
                  <a:pt x="13" y="26"/>
                  <a:pt x="13" y="26"/>
                  <a:pt x="13" y="26"/>
                </a:cubicBezTo>
                <a:cubicBezTo>
                  <a:pt x="15" y="29"/>
                  <a:pt x="17" y="32"/>
                  <a:pt x="20" y="33"/>
                </a:cubicBezTo>
                <a:cubicBezTo>
                  <a:pt x="21" y="33"/>
                  <a:pt x="21" y="33"/>
                  <a:pt x="21" y="33"/>
                </a:cubicBezTo>
                <a:cubicBezTo>
                  <a:pt x="40" y="0"/>
                  <a:pt x="40" y="0"/>
                  <a:pt x="40" y="0"/>
                </a:cubicBezTo>
                <a:cubicBezTo>
                  <a:pt x="71" y="0"/>
                  <a:pt x="71" y="0"/>
                  <a:pt x="71" y="0"/>
                </a:cubicBezTo>
                <a:cubicBezTo>
                  <a:pt x="71" y="0"/>
                  <a:pt x="70" y="1"/>
                  <a:pt x="70" y="1"/>
                </a:cubicBezTo>
                <a:cubicBezTo>
                  <a:pt x="70" y="1"/>
                  <a:pt x="70" y="1"/>
                  <a:pt x="70" y="1"/>
                </a:cubicBezTo>
                <a:cubicBezTo>
                  <a:pt x="69" y="3"/>
                  <a:pt x="69" y="3"/>
                  <a:pt x="69" y="3"/>
                </a:cubicBezTo>
                <a:cubicBezTo>
                  <a:pt x="68" y="5"/>
                  <a:pt x="68" y="5"/>
                  <a:pt x="68" y="5"/>
                </a:cubicBezTo>
                <a:cubicBezTo>
                  <a:pt x="68" y="5"/>
                  <a:pt x="68" y="5"/>
                  <a:pt x="68" y="5"/>
                </a:cubicBezTo>
                <a:cubicBezTo>
                  <a:pt x="68" y="6"/>
                  <a:pt x="68" y="6"/>
                  <a:pt x="68" y="7"/>
                </a:cubicBezTo>
                <a:cubicBezTo>
                  <a:pt x="68" y="12"/>
                  <a:pt x="73" y="17"/>
                  <a:pt x="78" y="17"/>
                </a:cubicBezTo>
                <a:cubicBezTo>
                  <a:pt x="84" y="17"/>
                  <a:pt x="88" y="12"/>
                  <a:pt x="88" y="7"/>
                </a:cubicBezTo>
                <a:cubicBezTo>
                  <a:pt x="88" y="6"/>
                  <a:pt x="88" y="5"/>
                  <a:pt x="88" y="4"/>
                </a:cubicBezTo>
                <a:cubicBezTo>
                  <a:pt x="88" y="4"/>
                  <a:pt x="88" y="4"/>
                  <a:pt x="88" y="4"/>
                </a:cubicBezTo>
                <a:cubicBezTo>
                  <a:pt x="87" y="3"/>
                  <a:pt x="87" y="3"/>
                  <a:pt x="87" y="3"/>
                </a:cubicBezTo>
                <a:cubicBezTo>
                  <a:pt x="86" y="1"/>
                  <a:pt x="86" y="1"/>
                  <a:pt x="86" y="1"/>
                </a:cubicBezTo>
                <a:cubicBezTo>
                  <a:pt x="86" y="1"/>
                  <a:pt x="86" y="1"/>
                  <a:pt x="86" y="1"/>
                </a:cubicBezTo>
                <a:cubicBezTo>
                  <a:pt x="86" y="1"/>
                  <a:pt x="86" y="0"/>
                  <a:pt x="86" y="0"/>
                </a:cubicBezTo>
                <a:cubicBezTo>
                  <a:pt x="119" y="0"/>
                  <a:pt x="119" y="0"/>
                  <a:pt x="119" y="0"/>
                </a:cubicBezTo>
                <a:cubicBezTo>
                  <a:pt x="135" y="28"/>
                  <a:pt x="135" y="28"/>
                  <a:pt x="135" y="28"/>
                </a:cubicBezTo>
                <a:cubicBezTo>
                  <a:pt x="134" y="28"/>
                  <a:pt x="134" y="28"/>
                  <a:pt x="133" y="28"/>
                </a:cubicBezTo>
                <a:cubicBezTo>
                  <a:pt x="132" y="28"/>
                  <a:pt x="131" y="28"/>
                  <a:pt x="131" y="28"/>
                </a:cubicBezTo>
                <a:cubicBezTo>
                  <a:pt x="130" y="28"/>
                  <a:pt x="130" y="28"/>
                  <a:pt x="130" y="28"/>
                </a:cubicBezTo>
                <a:cubicBezTo>
                  <a:pt x="128" y="28"/>
                  <a:pt x="128" y="28"/>
                  <a:pt x="128" y="28"/>
                </a:cubicBezTo>
                <a:cubicBezTo>
                  <a:pt x="127" y="28"/>
                  <a:pt x="127" y="28"/>
                  <a:pt x="127" y="28"/>
                </a:cubicBezTo>
                <a:cubicBezTo>
                  <a:pt x="127" y="28"/>
                  <a:pt x="127" y="28"/>
                  <a:pt x="127" y="28"/>
                </a:cubicBezTo>
                <a:cubicBezTo>
                  <a:pt x="126" y="29"/>
                  <a:pt x="125" y="29"/>
                  <a:pt x="124" y="29"/>
                </a:cubicBezTo>
                <a:cubicBezTo>
                  <a:pt x="122" y="31"/>
                  <a:pt x="121" y="33"/>
                  <a:pt x="120" y="35"/>
                </a:cubicBezTo>
                <a:cubicBezTo>
                  <a:pt x="119" y="38"/>
                  <a:pt x="119" y="41"/>
                  <a:pt x="121" y="43"/>
                </a:cubicBezTo>
                <a:cubicBezTo>
                  <a:pt x="123" y="46"/>
                  <a:pt x="126" y="48"/>
                  <a:pt x="129" y="48"/>
                </a:cubicBezTo>
                <a:cubicBezTo>
                  <a:pt x="131" y="48"/>
                  <a:pt x="133" y="47"/>
                  <a:pt x="134" y="47"/>
                </a:cubicBezTo>
                <a:cubicBezTo>
                  <a:pt x="135" y="46"/>
                  <a:pt x="136" y="46"/>
                  <a:pt x="136" y="45"/>
                </a:cubicBezTo>
                <a:cubicBezTo>
                  <a:pt x="137" y="45"/>
                  <a:pt x="137" y="45"/>
                  <a:pt x="137" y="45"/>
                </a:cubicBezTo>
                <a:cubicBezTo>
                  <a:pt x="137" y="44"/>
                  <a:pt x="137" y="44"/>
                  <a:pt x="137" y="44"/>
                </a:cubicBezTo>
                <a:cubicBezTo>
                  <a:pt x="139" y="42"/>
                  <a:pt x="139" y="42"/>
                  <a:pt x="139" y="42"/>
                </a:cubicBezTo>
                <a:cubicBezTo>
                  <a:pt x="139" y="42"/>
                  <a:pt x="139" y="42"/>
                  <a:pt x="139" y="42"/>
                </a:cubicBezTo>
                <a:cubicBezTo>
                  <a:pt x="139" y="41"/>
                  <a:pt x="140" y="39"/>
                  <a:pt x="141" y="38"/>
                </a:cubicBezTo>
                <a:cubicBezTo>
                  <a:pt x="158" y="68"/>
                  <a:pt x="158" y="68"/>
                  <a:pt x="158" y="68"/>
                </a:cubicBezTo>
                <a:cubicBezTo>
                  <a:pt x="119" y="137"/>
                  <a:pt x="119" y="137"/>
                  <a:pt x="119" y="137"/>
                </a:cubicBezTo>
                <a:lnTo>
                  <a:pt x="40" y="13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4">
            <a:extLst>
              <a:ext uri="{FF2B5EF4-FFF2-40B4-BE49-F238E27FC236}">
                <a16:creationId xmlns:a16="http://schemas.microsoft.com/office/drawing/2014/main" id="{AE4AAC50-42D5-7C21-B593-0652DBA0FDFF}"/>
              </a:ext>
            </a:extLst>
          </p:cNvPr>
          <p:cNvSpPr>
            <a:spLocks/>
          </p:cNvSpPr>
          <p:nvPr/>
        </p:nvSpPr>
        <p:spPr bwMode="auto">
          <a:xfrm>
            <a:off x="6183852" y="3730892"/>
            <a:ext cx="1192213" cy="1018743"/>
          </a:xfrm>
          <a:custGeom>
            <a:avLst/>
            <a:gdLst>
              <a:gd name="T0" fmla="*/ 41 w 159"/>
              <a:gd name="T1" fmla="*/ 136 h 136"/>
              <a:gd name="T2" fmla="*/ 21 w 159"/>
              <a:gd name="T3" fmla="*/ 103 h 136"/>
              <a:gd name="T4" fmla="*/ 20 w 159"/>
              <a:gd name="T5" fmla="*/ 103 h 136"/>
              <a:gd name="T6" fmla="*/ 13 w 159"/>
              <a:gd name="T7" fmla="*/ 110 h 136"/>
              <a:gd name="T8" fmla="*/ 13 w 159"/>
              <a:gd name="T9" fmla="*/ 110 h 136"/>
              <a:gd name="T10" fmla="*/ 12 w 159"/>
              <a:gd name="T11" fmla="*/ 112 h 136"/>
              <a:gd name="T12" fmla="*/ 9 w 159"/>
              <a:gd name="T13" fmla="*/ 115 h 136"/>
              <a:gd name="T14" fmla="*/ 6 w 159"/>
              <a:gd name="T15" fmla="*/ 116 h 136"/>
              <a:gd name="T16" fmla="*/ 1 w 159"/>
              <a:gd name="T17" fmla="*/ 113 h 136"/>
              <a:gd name="T18" fmla="*/ 1 w 159"/>
              <a:gd name="T19" fmla="*/ 108 h 136"/>
              <a:gd name="T20" fmla="*/ 3 w 159"/>
              <a:gd name="T21" fmla="*/ 105 h 136"/>
              <a:gd name="T22" fmla="*/ 6 w 159"/>
              <a:gd name="T23" fmla="*/ 104 h 136"/>
              <a:gd name="T24" fmla="*/ 7 w 159"/>
              <a:gd name="T25" fmla="*/ 104 h 136"/>
              <a:gd name="T26" fmla="*/ 9 w 159"/>
              <a:gd name="T27" fmla="*/ 104 h 136"/>
              <a:gd name="T28" fmla="*/ 9 w 159"/>
              <a:gd name="T29" fmla="*/ 104 h 136"/>
              <a:gd name="T30" fmla="*/ 10 w 159"/>
              <a:gd name="T31" fmla="*/ 104 h 136"/>
              <a:gd name="T32" fmla="*/ 19 w 159"/>
              <a:gd name="T33" fmla="*/ 101 h 136"/>
              <a:gd name="T34" fmla="*/ 20 w 159"/>
              <a:gd name="T35" fmla="*/ 101 h 136"/>
              <a:gd name="T36" fmla="*/ 1 w 159"/>
              <a:gd name="T37" fmla="*/ 68 h 136"/>
              <a:gd name="T38" fmla="*/ 17 w 159"/>
              <a:gd name="T39" fmla="*/ 41 h 136"/>
              <a:gd name="T40" fmla="*/ 17 w 159"/>
              <a:gd name="T41" fmla="*/ 42 h 136"/>
              <a:gd name="T42" fmla="*/ 17 w 159"/>
              <a:gd name="T43" fmla="*/ 42 h 136"/>
              <a:gd name="T44" fmla="*/ 19 w 159"/>
              <a:gd name="T45" fmla="*/ 44 h 136"/>
              <a:gd name="T46" fmla="*/ 20 w 159"/>
              <a:gd name="T47" fmla="*/ 45 h 136"/>
              <a:gd name="T48" fmla="*/ 20 w 159"/>
              <a:gd name="T49" fmla="*/ 45 h 136"/>
              <a:gd name="T50" fmla="*/ 22 w 159"/>
              <a:gd name="T51" fmla="*/ 46 h 136"/>
              <a:gd name="T52" fmla="*/ 27 w 159"/>
              <a:gd name="T53" fmla="*/ 48 h 136"/>
              <a:gd name="T54" fmla="*/ 35 w 159"/>
              <a:gd name="T55" fmla="*/ 43 h 136"/>
              <a:gd name="T56" fmla="*/ 36 w 159"/>
              <a:gd name="T57" fmla="*/ 35 h 136"/>
              <a:gd name="T58" fmla="*/ 32 w 159"/>
              <a:gd name="T59" fmla="*/ 29 h 136"/>
              <a:gd name="T60" fmla="*/ 29 w 159"/>
              <a:gd name="T61" fmla="*/ 28 h 136"/>
              <a:gd name="T62" fmla="*/ 29 w 159"/>
              <a:gd name="T63" fmla="*/ 28 h 136"/>
              <a:gd name="T64" fmla="*/ 28 w 159"/>
              <a:gd name="T65" fmla="*/ 28 h 136"/>
              <a:gd name="T66" fmla="*/ 26 w 159"/>
              <a:gd name="T67" fmla="*/ 28 h 136"/>
              <a:gd name="T68" fmla="*/ 26 w 159"/>
              <a:gd name="T69" fmla="*/ 28 h 136"/>
              <a:gd name="T70" fmla="*/ 24 w 159"/>
              <a:gd name="T71" fmla="*/ 28 h 136"/>
              <a:gd name="T72" fmla="*/ 41 w 159"/>
              <a:gd name="T73" fmla="*/ 0 h 136"/>
              <a:gd name="T74" fmla="*/ 72 w 159"/>
              <a:gd name="T75" fmla="*/ 0 h 136"/>
              <a:gd name="T76" fmla="*/ 70 w 159"/>
              <a:gd name="T77" fmla="*/ 3 h 136"/>
              <a:gd name="T78" fmla="*/ 69 w 159"/>
              <a:gd name="T79" fmla="*/ 5 h 136"/>
              <a:gd name="T80" fmla="*/ 68 w 159"/>
              <a:gd name="T81" fmla="*/ 7 h 136"/>
              <a:gd name="T82" fmla="*/ 68 w 159"/>
              <a:gd name="T83" fmla="*/ 9 h 136"/>
              <a:gd name="T84" fmla="*/ 78 w 159"/>
              <a:gd name="T85" fmla="*/ 19 h 136"/>
              <a:gd name="T86" fmla="*/ 88 w 159"/>
              <a:gd name="T87" fmla="*/ 9 h 136"/>
              <a:gd name="T88" fmla="*/ 88 w 159"/>
              <a:gd name="T89" fmla="*/ 7 h 136"/>
              <a:gd name="T90" fmla="*/ 88 w 159"/>
              <a:gd name="T91" fmla="*/ 7 h 136"/>
              <a:gd name="T92" fmla="*/ 87 w 159"/>
              <a:gd name="T93" fmla="*/ 5 h 136"/>
              <a:gd name="T94" fmla="*/ 86 w 159"/>
              <a:gd name="T95" fmla="*/ 3 h 136"/>
              <a:gd name="T96" fmla="*/ 86 w 159"/>
              <a:gd name="T97" fmla="*/ 3 h 136"/>
              <a:gd name="T98" fmla="*/ 84 w 159"/>
              <a:gd name="T99" fmla="*/ 0 h 136"/>
              <a:gd name="T100" fmla="*/ 119 w 159"/>
              <a:gd name="T101" fmla="*/ 0 h 136"/>
              <a:gd name="T102" fmla="*/ 159 w 159"/>
              <a:gd name="T103" fmla="*/ 68 h 136"/>
              <a:gd name="T104" fmla="*/ 119 w 159"/>
              <a:gd name="T105" fmla="*/ 136 h 136"/>
              <a:gd name="T106" fmla="*/ 41 w 159"/>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36">
                <a:moveTo>
                  <a:pt x="41" y="136"/>
                </a:moveTo>
                <a:cubicBezTo>
                  <a:pt x="21" y="103"/>
                  <a:pt x="21" y="103"/>
                  <a:pt x="21" y="103"/>
                </a:cubicBezTo>
                <a:cubicBezTo>
                  <a:pt x="20" y="103"/>
                  <a:pt x="20" y="103"/>
                  <a:pt x="20" y="103"/>
                </a:cubicBezTo>
                <a:cubicBezTo>
                  <a:pt x="17" y="104"/>
                  <a:pt x="15" y="107"/>
                  <a:pt x="13" y="110"/>
                </a:cubicBezTo>
                <a:cubicBezTo>
                  <a:pt x="13" y="110"/>
                  <a:pt x="13" y="110"/>
                  <a:pt x="13" y="110"/>
                </a:cubicBezTo>
                <a:cubicBezTo>
                  <a:pt x="12" y="112"/>
                  <a:pt x="12" y="112"/>
                  <a:pt x="12" y="112"/>
                </a:cubicBezTo>
                <a:cubicBezTo>
                  <a:pt x="11" y="113"/>
                  <a:pt x="11" y="114"/>
                  <a:pt x="9" y="115"/>
                </a:cubicBezTo>
                <a:cubicBezTo>
                  <a:pt x="9" y="116"/>
                  <a:pt x="8" y="116"/>
                  <a:pt x="6" y="116"/>
                </a:cubicBezTo>
                <a:cubicBezTo>
                  <a:pt x="4" y="116"/>
                  <a:pt x="2" y="115"/>
                  <a:pt x="1" y="113"/>
                </a:cubicBezTo>
                <a:cubicBezTo>
                  <a:pt x="0" y="112"/>
                  <a:pt x="0" y="110"/>
                  <a:pt x="1" y="108"/>
                </a:cubicBezTo>
                <a:cubicBezTo>
                  <a:pt x="1" y="107"/>
                  <a:pt x="2" y="105"/>
                  <a:pt x="3" y="105"/>
                </a:cubicBezTo>
                <a:cubicBezTo>
                  <a:pt x="4" y="104"/>
                  <a:pt x="5" y="104"/>
                  <a:pt x="6" y="104"/>
                </a:cubicBezTo>
                <a:cubicBezTo>
                  <a:pt x="7" y="104"/>
                  <a:pt x="7" y="104"/>
                  <a:pt x="7" y="104"/>
                </a:cubicBezTo>
                <a:cubicBezTo>
                  <a:pt x="9" y="104"/>
                  <a:pt x="9" y="104"/>
                  <a:pt x="9" y="104"/>
                </a:cubicBezTo>
                <a:cubicBezTo>
                  <a:pt x="9" y="104"/>
                  <a:pt x="9" y="104"/>
                  <a:pt x="9" y="104"/>
                </a:cubicBezTo>
                <a:cubicBezTo>
                  <a:pt x="10" y="104"/>
                  <a:pt x="10" y="104"/>
                  <a:pt x="10" y="104"/>
                </a:cubicBezTo>
                <a:cubicBezTo>
                  <a:pt x="14" y="104"/>
                  <a:pt x="17" y="103"/>
                  <a:pt x="19" y="101"/>
                </a:cubicBezTo>
                <a:cubicBezTo>
                  <a:pt x="20" y="101"/>
                  <a:pt x="20" y="101"/>
                  <a:pt x="20" y="101"/>
                </a:cubicBezTo>
                <a:cubicBezTo>
                  <a:pt x="1" y="68"/>
                  <a:pt x="1" y="68"/>
                  <a:pt x="1" y="68"/>
                </a:cubicBezTo>
                <a:cubicBezTo>
                  <a:pt x="17" y="41"/>
                  <a:pt x="17" y="41"/>
                  <a:pt x="17" y="41"/>
                </a:cubicBezTo>
                <a:cubicBezTo>
                  <a:pt x="17" y="41"/>
                  <a:pt x="17" y="41"/>
                  <a:pt x="17" y="42"/>
                </a:cubicBezTo>
                <a:cubicBezTo>
                  <a:pt x="17" y="42"/>
                  <a:pt x="17" y="42"/>
                  <a:pt x="17" y="42"/>
                </a:cubicBezTo>
                <a:cubicBezTo>
                  <a:pt x="19" y="44"/>
                  <a:pt x="19" y="44"/>
                  <a:pt x="19" y="44"/>
                </a:cubicBezTo>
                <a:cubicBezTo>
                  <a:pt x="20" y="45"/>
                  <a:pt x="20" y="45"/>
                  <a:pt x="20" y="45"/>
                </a:cubicBezTo>
                <a:cubicBezTo>
                  <a:pt x="20" y="45"/>
                  <a:pt x="20" y="45"/>
                  <a:pt x="20" y="45"/>
                </a:cubicBezTo>
                <a:cubicBezTo>
                  <a:pt x="21" y="46"/>
                  <a:pt x="21" y="46"/>
                  <a:pt x="22" y="46"/>
                </a:cubicBezTo>
                <a:cubicBezTo>
                  <a:pt x="23" y="47"/>
                  <a:pt x="25" y="48"/>
                  <a:pt x="27" y="48"/>
                </a:cubicBezTo>
                <a:cubicBezTo>
                  <a:pt x="30" y="48"/>
                  <a:pt x="33" y="46"/>
                  <a:pt x="35" y="43"/>
                </a:cubicBezTo>
                <a:cubicBezTo>
                  <a:pt x="37" y="40"/>
                  <a:pt x="37" y="38"/>
                  <a:pt x="36" y="35"/>
                </a:cubicBezTo>
                <a:cubicBezTo>
                  <a:pt x="36" y="33"/>
                  <a:pt x="34" y="30"/>
                  <a:pt x="32" y="29"/>
                </a:cubicBezTo>
                <a:cubicBezTo>
                  <a:pt x="31" y="29"/>
                  <a:pt x="30" y="28"/>
                  <a:pt x="29" y="28"/>
                </a:cubicBezTo>
                <a:cubicBezTo>
                  <a:pt x="29" y="28"/>
                  <a:pt x="29" y="28"/>
                  <a:pt x="29" y="28"/>
                </a:cubicBezTo>
                <a:cubicBezTo>
                  <a:pt x="28" y="28"/>
                  <a:pt x="28" y="28"/>
                  <a:pt x="28" y="28"/>
                </a:cubicBezTo>
                <a:cubicBezTo>
                  <a:pt x="26" y="28"/>
                  <a:pt x="26" y="28"/>
                  <a:pt x="26" y="28"/>
                </a:cubicBezTo>
                <a:cubicBezTo>
                  <a:pt x="26" y="28"/>
                  <a:pt x="26" y="28"/>
                  <a:pt x="26" y="28"/>
                </a:cubicBezTo>
                <a:cubicBezTo>
                  <a:pt x="25" y="28"/>
                  <a:pt x="25" y="28"/>
                  <a:pt x="24" y="28"/>
                </a:cubicBezTo>
                <a:cubicBezTo>
                  <a:pt x="41" y="0"/>
                  <a:pt x="41" y="0"/>
                  <a:pt x="41" y="0"/>
                </a:cubicBezTo>
                <a:cubicBezTo>
                  <a:pt x="72" y="0"/>
                  <a:pt x="72" y="0"/>
                  <a:pt x="72" y="0"/>
                </a:cubicBezTo>
                <a:cubicBezTo>
                  <a:pt x="71" y="1"/>
                  <a:pt x="71" y="2"/>
                  <a:pt x="70" y="3"/>
                </a:cubicBezTo>
                <a:cubicBezTo>
                  <a:pt x="69" y="5"/>
                  <a:pt x="69" y="5"/>
                  <a:pt x="69" y="5"/>
                </a:cubicBezTo>
                <a:cubicBezTo>
                  <a:pt x="68" y="7"/>
                  <a:pt x="68" y="7"/>
                  <a:pt x="68" y="7"/>
                </a:cubicBezTo>
                <a:cubicBezTo>
                  <a:pt x="68" y="8"/>
                  <a:pt x="68" y="8"/>
                  <a:pt x="68" y="9"/>
                </a:cubicBezTo>
                <a:cubicBezTo>
                  <a:pt x="68" y="15"/>
                  <a:pt x="73" y="19"/>
                  <a:pt x="78" y="19"/>
                </a:cubicBezTo>
                <a:cubicBezTo>
                  <a:pt x="84" y="19"/>
                  <a:pt x="88" y="15"/>
                  <a:pt x="88" y="9"/>
                </a:cubicBezTo>
                <a:cubicBezTo>
                  <a:pt x="88" y="8"/>
                  <a:pt x="88" y="7"/>
                  <a:pt x="88" y="7"/>
                </a:cubicBezTo>
                <a:cubicBezTo>
                  <a:pt x="88" y="7"/>
                  <a:pt x="88" y="7"/>
                  <a:pt x="88" y="7"/>
                </a:cubicBezTo>
                <a:cubicBezTo>
                  <a:pt x="87" y="5"/>
                  <a:pt x="87" y="5"/>
                  <a:pt x="87" y="5"/>
                </a:cubicBezTo>
                <a:cubicBezTo>
                  <a:pt x="86" y="3"/>
                  <a:pt x="86" y="3"/>
                  <a:pt x="86" y="3"/>
                </a:cubicBezTo>
                <a:cubicBezTo>
                  <a:pt x="86" y="3"/>
                  <a:pt x="86" y="3"/>
                  <a:pt x="86" y="3"/>
                </a:cubicBezTo>
                <a:cubicBezTo>
                  <a:pt x="85" y="2"/>
                  <a:pt x="85" y="1"/>
                  <a:pt x="84" y="0"/>
                </a:cubicBezTo>
                <a:cubicBezTo>
                  <a:pt x="119" y="0"/>
                  <a:pt x="119" y="0"/>
                  <a:pt x="119" y="0"/>
                </a:cubicBezTo>
                <a:cubicBezTo>
                  <a:pt x="159" y="68"/>
                  <a:pt x="159" y="68"/>
                  <a:pt x="159" y="68"/>
                </a:cubicBezTo>
                <a:cubicBezTo>
                  <a:pt x="119" y="136"/>
                  <a:pt x="119" y="136"/>
                  <a:pt x="119" y="136"/>
                </a:cubicBezTo>
                <a:lnTo>
                  <a:pt x="41" y="136"/>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6">
            <a:extLst>
              <a:ext uri="{FF2B5EF4-FFF2-40B4-BE49-F238E27FC236}">
                <a16:creationId xmlns:a16="http://schemas.microsoft.com/office/drawing/2014/main" id="{0498463A-D270-56E4-4E90-E1473437FDCF}"/>
              </a:ext>
            </a:extLst>
          </p:cNvPr>
          <p:cNvSpPr>
            <a:spLocks/>
          </p:cNvSpPr>
          <p:nvPr/>
        </p:nvSpPr>
        <p:spPr bwMode="auto">
          <a:xfrm>
            <a:off x="6183853" y="2658533"/>
            <a:ext cx="1185904" cy="1185904"/>
          </a:xfrm>
          <a:custGeom>
            <a:avLst/>
            <a:gdLst>
              <a:gd name="T0" fmla="*/ 78 w 158"/>
              <a:gd name="T1" fmla="*/ 158 h 158"/>
              <a:gd name="T2" fmla="*/ 72 w 158"/>
              <a:gd name="T3" fmla="*/ 152 h 158"/>
              <a:gd name="T4" fmla="*/ 73 w 158"/>
              <a:gd name="T5" fmla="*/ 149 h 158"/>
              <a:gd name="T6" fmla="*/ 74 w 158"/>
              <a:gd name="T7" fmla="*/ 147 h 158"/>
              <a:gd name="T8" fmla="*/ 74 w 158"/>
              <a:gd name="T9" fmla="*/ 147 h 158"/>
              <a:gd name="T10" fmla="*/ 77 w 158"/>
              <a:gd name="T11" fmla="*/ 137 h 158"/>
              <a:gd name="T12" fmla="*/ 77 w 158"/>
              <a:gd name="T13" fmla="*/ 136 h 158"/>
              <a:gd name="T14" fmla="*/ 40 w 158"/>
              <a:gd name="T15" fmla="*/ 136 h 158"/>
              <a:gd name="T16" fmla="*/ 24 w 158"/>
              <a:gd name="T17" fmla="*/ 108 h 158"/>
              <a:gd name="T18" fmla="*/ 26 w 158"/>
              <a:gd name="T19" fmla="*/ 108 h 158"/>
              <a:gd name="T20" fmla="*/ 26 w 158"/>
              <a:gd name="T21" fmla="*/ 108 h 158"/>
              <a:gd name="T22" fmla="*/ 28 w 158"/>
              <a:gd name="T23" fmla="*/ 108 h 158"/>
              <a:gd name="T24" fmla="*/ 30 w 158"/>
              <a:gd name="T25" fmla="*/ 108 h 158"/>
              <a:gd name="T26" fmla="*/ 30 w 158"/>
              <a:gd name="T27" fmla="*/ 108 h 158"/>
              <a:gd name="T28" fmla="*/ 32 w 158"/>
              <a:gd name="T29" fmla="*/ 107 h 158"/>
              <a:gd name="T30" fmla="*/ 36 w 158"/>
              <a:gd name="T31" fmla="*/ 101 h 158"/>
              <a:gd name="T32" fmla="*/ 35 w 158"/>
              <a:gd name="T33" fmla="*/ 93 h 158"/>
              <a:gd name="T34" fmla="*/ 27 w 158"/>
              <a:gd name="T35" fmla="*/ 88 h 158"/>
              <a:gd name="T36" fmla="*/ 22 w 158"/>
              <a:gd name="T37" fmla="*/ 90 h 158"/>
              <a:gd name="T38" fmla="*/ 20 w 158"/>
              <a:gd name="T39" fmla="*/ 91 h 158"/>
              <a:gd name="T40" fmla="*/ 20 w 158"/>
              <a:gd name="T41" fmla="*/ 91 h 158"/>
              <a:gd name="T42" fmla="*/ 19 w 158"/>
              <a:gd name="T43" fmla="*/ 92 h 158"/>
              <a:gd name="T44" fmla="*/ 18 w 158"/>
              <a:gd name="T45" fmla="*/ 94 h 158"/>
              <a:gd name="T46" fmla="*/ 17 w 158"/>
              <a:gd name="T47" fmla="*/ 94 h 158"/>
              <a:gd name="T48" fmla="*/ 17 w 158"/>
              <a:gd name="T49" fmla="*/ 96 h 158"/>
              <a:gd name="T50" fmla="*/ 0 w 158"/>
              <a:gd name="T51" fmla="*/ 68 h 158"/>
              <a:gd name="T52" fmla="*/ 16 w 158"/>
              <a:gd name="T53" fmla="*/ 41 h 158"/>
              <a:gd name="T54" fmla="*/ 17 w 158"/>
              <a:gd name="T55" fmla="*/ 44 h 158"/>
              <a:gd name="T56" fmla="*/ 17 w 158"/>
              <a:gd name="T57" fmla="*/ 44 h 158"/>
              <a:gd name="T58" fmla="*/ 19 w 158"/>
              <a:gd name="T59" fmla="*/ 46 h 158"/>
              <a:gd name="T60" fmla="*/ 20 w 158"/>
              <a:gd name="T61" fmla="*/ 47 h 158"/>
              <a:gd name="T62" fmla="*/ 22 w 158"/>
              <a:gd name="T63" fmla="*/ 48 h 158"/>
              <a:gd name="T64" fmla="*/ 27 w 158"/>
              <a:gd name="T65" fmla="*/ 50 h 158"/>
              <a:gd name="T66" fmla="*/ 35 w 158"/>
              <a:gd name="T67" fmla="*/ 45 h 158"/>
              <a:gd name="T68" fmla="*/ 36 w 158"/>
              <a:gd name="T69" fmla="*/ 37 h 158"/>
              <a:gd name="T70" fmla="*/ 32 w 158"/>
              <a:gd name="T71" fmla="*/ 31 h 158"/>
              <a:gd name="T72" fmla="*/ 29 w 158"/>
              <a:gd name="T73" fmla="*/ 30 h 158"/>
              <a:gd name="T74" fmla="*/ 29 w 158"/>
              <a:gd name="T75" fmla="*/ 30 h 158"/>
              <a:gd name="T76" fmla="*/ 27 w 158"/>
              <a:gd name="T77" fmla="*/ 30 h 158"/>
              <a:gd name="T78" fmla="*/ 26 w 158"/>
              <a:gd name="T79" fmla="*/ 30 h 158"/>
              <a:gd name="T80" fmla="*/ 26 w 158"/>
              <a:gd name="T81" fmla="*/ 30 h 158"/>
              <a:gd name="T82" fmla="*/ 23 w 158"/>
              <a:gd name="T83" fmla="*/ 30 h 158"/>
              <a:gd name="T84" fmla="*/ 22 w 158"/>
              <a:gd name="T85" fmla="*/ 30 h 158"/>
              <a:gd name="T86" fmla="*/ 40 w 158"/>
              <a:gd name="T87" fmla="*/ 0 h 158"/>
              <a:gd name="T88" fmla="*/ 119 w 158"/>
              <a:gd name="T89" fmla="*/ 0 h 158"/>
              <a:gd name="T90" fmla="*/ 158 w 158"/>
              <a:gd name="T91" fmla="*/ 68 h 158"/>
              <a:gd name="T92" fmla="*/ 119 w 158"/>
              <a:gd name="T93" fmla="*/ 136 h 158"/>
              <a:gd name="T94" fmla="*/ 79 w 158"/>
              <a:gd name="T95" fmla="*/ 136 h 158"/>
              <a:gd name="T96" fmla="*/ 79 w 158"/>
              <a:gd name="T97" fmla="*/ 137 h 158"/>
              <a:gd name="T98" fmla="*/ 82 w 158"/>
              <a:gd name="T99" fmla="*/ 147 h 158"/>
              <a:gd name="T100" fmla="*/ 82 w 158"/>
              <a:gd name="T101" fmla="*/ 147 h 158"/>
              <a:gd name="T102" fmla="*/ 83 w 158"/>
              <a:gd name="T103" fmla="*/ 149 h 158"/>
              <a:gd name="T104" fmla="*/ 84 w 158"/>
              <a:gd name="T105" fmla="*/ 152 h 158"/>
              <a:gd name="T106" fmla="*/ 78 w 158"/>
              <a:gd name="T10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 h="158">
                <a:moveTo>
                  <a:pt x="78" y="158"/>
                </a:moveTo>
                <a:cubicBezTo>
                  <a:pt x="75" y="158"/>
                  <a:pt x="72" y="155"/>
                  <a:pt x="72" y="152"/>
                </a:cubicBezTo>
                <a:cubicBezTo>
                  <a:pt x="72" y="151"/>
                  <a:pt x="72" y="150"/>
                  <a:pt x="73" y="149"/>
                </a:cubicBezTo>
                <a:cubicBezTo>
                  <a:pt x="74" y="147"/>
                  <a:pt x="74" y="147"/>
                  <a:pt x="74" y="147"/>
                </a:cubicBezTo>
                <a:cubicBezTo>
                  <a:pt x="74" y="147"/>
                  <a:pt x="74" y="147"/>
                  <a:pt x="74" y="147"/>
                </a:cubicBezTo>
                <a:cubicBezTo>
                  <a:pt x="77" y="143"/>
                  <a:pt x="77" y="140"/>
                  <a:pt x="77" y="137"/>
                </a:cubicBezTo>
                <a:cubicBezTo>
                  <a:pt x="77" y="136"/>
                  <a:pt x="77" y="136"/>
                  <a:pt x="77" y="136"/>
                </a:cubicBezTo>
                <a:cubicBezTo>
                  <a:pt x="40" y="136"/>
                  <a:pt x="40" y="136"/>
                  <a:pt x="40" y="136"/>
                </a:cubicBezTo>
                <a:cubicBezTo>
                  <a:pt x="24" y="108"/>
                  <a:pt x="24" y="108"/>
                  <a:pt x="24" y="108"/>
                </a:cubicBezTo>
                <a:cubicBezTo>
                  <a:pt x="24" y="108"/>
                  <a:pt x="25" y="108"/>
                  <a:pt x="26" y="108"/>
                </a:cubicBezTo>
                <a:cubicBezTo>
                  <a:pt x="26" y="108"/>
                  <a:pt x="26" y="108"/>
                  <a:pt x="26" y="108"/>
                </a:cubicBezTo>
                <a:cubicBezTo>
                  <a:pt x="28" y="108"/>
                  <a:pt x="28" y="108"/>
                  <a:pt x="28" y="108"/>
                </a:cubicBezTo>
                <a:cubicBezTo>
                  <a:pt x="30" y="108"/>
                  <a:pt x="30" y="108"/>
                  <a:pt x="30" y="108"/>
                </a:cubicBezTo>
                <a:cubicBezTo>
                  <a:pt x="30" y="108"/>
                  <a:pt x="30" y="108"/>
                  <a:pt x="30" y="108"/>
                </a:cubicBezTo>
                <a:cubicBezTo>
                  <a:pt x="31" y="108"/>
                  <a:pt x="31" y="107"/>
                  <a:pt x="32" y="107"/>
                </a:cubicBezTo>
                <a:cubicBezTo>
                  <a:pt x="34" y="106"/>
                  <a:pt x="36" y="104"/>
                  <a:pt x="36" y="101"/>
                </a:cubicBezTo>
                <a:cubicBezTo>
                  <a:pt x="37" y="98"/>
                  <a:pt x="37" y="96"/>
                  <a:pt x="35" y="93"/>
                </a:cubicBezTo>
                <a:cubicBezTo>
                  <a:pt x="33" y="90"/>
                  <a:pt x="30" y="88"/>
                  <a:pt x="27" y="88"/>
                </a:cubicBezTo>
                <a:cubicBezTo>
                  <a:pt x="25" y="88"/>
                  <a:pt x="23" y="89"/>
                  <a:pt x="22" y="90"/>
                </a:cubicBezTo>
                <a:cubicBezTo>
                  <a:pt x="21" y="90"/>
                  <a:pt x="20" y="91"/>
                  <a:pt x="20" y="91"/>
                </a:cubicBezTo>
                <a:cubicBezTo>
                  <a:pt x="20" y="91"/>
                  <a:pt x="20" y="91"/>
                  <a:pt x="20" y="91"/>
                </a:cubicBezTo>
                <a:cubicBezTo>
                  <a:pt x="19" y="92"/>
                  <a:pt x="19" y="92"/>
                  <a:pt x="19" y="92"/>
                </a:cubicBezTo>
                <a:cubicBezTo>
                  <a:pt x="18" y="94"/>
                  <a:pt x="18" y="94"/>
                  <a:pt x="18" y="94"/>
                </a:cubicBezTo>
                <a:cubicBezTo>
                  <a:pt x="17" y="94"/>
                  <a:pt x="17" y="94"/>
                  <a:pt x="17" y="94"/>
                </a:cubicBezTo>
                <a:cubicBezTo>
                  <a:pt x="17" y="95"/>
                  <a:pt x="17" y="95"/>
                  <a:pt x="17" y="96"/>
                </a:cubicBezTo>
                <a:cubicBezTo>
                  <a:pt x="0" y="68"/>
                  <a:pt x="0" y="68"/>
                  <a:pt x="0" y="68"/>
                </a:cubicBezTo>
                <a:cubicBezTo>
                  <a:pt x="16" y="41"/>
                  <a:pt x="16" y="41"/>
                  <a:pt x="16" y="41"/>
                </a:cubicBezTo>
                <a:cubicBezTo>
                  <a:pt x="16" y="42"/>
                  <a:pt x="17" y="43"/>
                  <a:pt x="17" y="44"/>
                </a:cubicBezTo>
                <a:cubicBezTo>
                  <a:pt x="17" y="44"/>
                  <a:pt x="17" y="44"/>
                  <a:pt x="17" y="44"/>
                </a:cubicBezTo>
                <a:cubicBezTo>
                  <a:pt x="19" y="46"/>
                  <a:pt x="19" y="46"/>
                  <a:pt x="19" y="46"/>
                </a:cubicBezTo>
                <a:cubicBezTo>
                  <a:pt x="20" y="47"/>
                  <a:pt x="20" y="47"/>
                  <a:pt x="20" y="47"/>
                </a:cubicBezTo>
                <a:cubicBezTo>
                  <a:pt x="20" y="47"/>
                  <a:pt x="21" y="48"/>
                  <a:pt x="22" y="48"/>
                </a:cubicBezTo>
                <a:cubicBezTo>
                  <a:pt x="23" y="49"/>
                  <a:pt x="25" y="50"/>
                  <a:pt x="27" y="50"/>
                </a:cubicBezTo>
                <a:cubicBezTo>
                  <a:pt x="30" y="50"/>
                  <a:pt x="33" y="48"/>
                  <a:pt x="35" y="45"/>
                </a:cubicBezTo>
                <a:cubicBezTo>
                  <a:pt x="37" y="42"/>
                  <a:pt x="37" y="40"/>
                  <a:pt x="36" y="37"/>
                </a:cubicBezTo>
                <a:cubicBezTo>
                  <a:pt x="36" y="35"/>
                  <a:pt x="34" y="32"/>
                  <a:pt x="32" y="31"/>
                </a:cubicBezTo>
                <a:cubicBezTo>
                  <a:pt x="31" y="31"/>
                  <a:pt x="30" y="30"/>
                  <a:pt x="29" y="30"/>
                </a:cubicBezTo>
                <a:cubicBezTo>
                  <a:pt x="29" y="30"/>
                  <a:pt x="29" y="30"/>
                  <a:pt x="29" y="30"/>
                </a:cubicBezTo>
                <a:cubicBezTo>
                  <a:pt x="27" y="30"/>
                  <a:pt x="27" y="30"/>
                  <a:pt x="27" y="30"/>
                </a:cubicBezTo>
                <a:cubicBezTo>
                  <a:pt x="26" y="30"/>
                  <a:pt x="26" y="30"/>
                  <a:pt x="26" y="30"/>
                </a:cubicBezTo>
                <a:cubicBezTo>
                  <a:pt x="26" y="30"/>
                  <a:pt x="26" y="30"/>
                  <a:pt x="26" y="30"/>
                </a:cubicBezTo>
                <a:cubicBezTo>
                  <a:pt x="25" y="30"/>
                  <a:pt x="24" y="30"/>
                  <a:pt x="23" y="30"/>
                </a:cubicBezTo>
                <a:cubicBezTo>
                  <a:pt x="23" y="30"/>
                  <a:pt x="23" y="30"/>
                  <a:pt x="22" y="30"/>
                </a:cubicBezTo>
                <a:cubicBezTo>
                  <a:pt x="40" y="0"/>
                  <a:pt x="40" y="0"/>
                  <a:pt x="40" y="0"/>
                </a:cubicBezTo>
                <a:cubicBezTo>
                  <a:pt x="119" y="0"/>
                  <a:pt x="119" y="0"/>
                  <a:pt x="119" y="0"/>
                </a:cubicBezTo>
                <a:cubicBezTo>
                  <a:pt x="158" y="68"/>
                  <a:pt x="158" y="68"/>
                  <a:pt x="158" y="68"/>
                </a:cubicBezTo>
                <a:cubicBezTo>
                  <a:pt x="119" y="136"/>
                  <a:pt x="119" y="136"/>
                  <a:pt x="119" y="136"/>
                </a:cubicBezTo>
                <a:cubicBezTo>
                  <a:pt x="79" y="136"/>
                  <a:pt x="79" y="136"/>
                  <a:pt x="79" y="136"/>
                </a:cubicBezTo>
                <a:cubicBezTo>
                  <a:pt x="79" y="137"/>
                  <a:pt x="79" y="137"/>
                  <a:pt x="79" y="137"/>
                </a:cubicBezTo>
                <a:cubicBezTo>
                  <a:pt x="79" y="140"/>
                  <a:pt x="80" y="144"/>
                  <a:pt x="82" y="147"/>
                </a:cubicBezTo>
                <a:cubicBezTo>
                  <a:pt x="82" y="147"/>
                  <a:pt x="82" y="147"/>
                  <a:pt x="82" y="147"/>
                </a:cubicBezTo>
                <a:cubicBezTo>
                  <a:pt x="83" y="149"/>
                  <a:pt x="83" y="149"/>
                  <a:pt x="83" y="149"/>
                </a:cubicBezTo>
                <a:cubicBezTo>
                  <a:pt x="84" y="150"/>
                  <a:pt x="84" y="151"/>
                  <a:pt x="84" y="152"/>
                </a:cubicBezTo>
                <a:cubicBezTo>
                  <a:pt x="84" y="155"/>
                  <a:pt x="81" y="158"/>
                  <a:pt x="78" y="158"/>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114">
            <a:extLst>
              <a:ext uri="{FF2B5EF4-FFF2-40B4-BE49-F238E27FC236}">
                <a16:creationId xmlns:a16="http://schemas.microsoft.com/office/drawing/2014/main" id="{40938348-ECB7-4BB8-B78B-F9571E08ADC9}"/>
              </a:ext>
            </a:extLst>
          </p:cNvPr>
          <p:cNvSpPr/>
          <p:nvPr/>
        </p:nvSpPr>
        <p:spPr>
          <a:xfrm>
            <a:off x="3254889" y="2232417"/>
            <a:ext cx="1708644" cy="420727"/>
          </a:xfrm>
          <a:custGeom>
            <a:avLst/>
            <a:gdLst>
              <a:gd name="connsiteX0" fmla="*/ 0 w 2781300"/>
              <a:gd name="connsiteY0" fmla="*/ 0 h 431800"/>
              <a:gd name="connsiteX1" fmla="*/ 2438400 w 2781300"/>
              <a:gd name="connsiteY1" fmla="*/ 0 h 431800"/>
              <a:gd name="connsiteX2" fmla="*/ 2781300 w 2781300"/>
              <a:gd name="connsiteY2" fmla="*/ 431800 h 431800"/>
            </a:gdLst>
            <a:ahLst/>
            <a:cxnLst>
              <a:cxn ang="0">
                <a:pos x="connsiteX0" y="connsiteY0"/>
              </a:cxn>
              <a:cxn ang="0">
                <a:pos x="connsiteX1" y="connsiteY1"/>
              </a:cxn>
              <a:cxn ang="0">
                <a:pos x="connsiteX2" y="connsiteY2"/>
              </a:cxn>
            </a:cxnLst>
            <a:rect l="l" t="t" r="r" b="b"/>
            <a:pathLst>
              <a:path w="2781300" h="431800">
                <a:moveTo>
                  <a:pt x="0" y="0"/>
                </a:moveTo>
                <a:lnTo>
                  <a:pt x="2438400" y="0"/>
                </a:lnTo>
                <a:lnTo>
                  <a:pt x="2781300" y="431800"/>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7">
            <a:extLst>
              <a:ext uri="{FF2B5EF4-FFF2-40B4-BE49-F238E27FC236}">
                <a16:creationId xmlns:a16="http://schemas.microsoft.com/office/drawing/2014/main" id="{C4C92D49-73CB-A437-90ED-88D7881BEAB5}"/>
              </a:ext>
            </a:extLst>
          </p:cNvPr>
          <p:cNvSpPr/>
          <p:nvPr/>
        </p:nvSpPr>
        <p:spPr>
          <a:xfrm flipH="1">
            <a:off x="5858902" y="1700269"/>
            <a:ext cx="1708645" cy="420727"/>
          </a:xfrm>
          <a:custGeom>
            <a:avLst/>
            <a:gdLst>
              <a:gd name="connsiteX0" fmla="*/ 0 w 2781300"/>
              <a:gd name="connsiteY0" fmla="*/ 0 h 431800"/>
              <a:gd name="connsiteX1" fmla="*/ 2438400 w 2781300"/>
              <a:gd name="connsiteY1" fmla="*/ 0 h 431800"/>
              <a:gd name="connsiteX2" fmla="*/ 2781300 w 2781300"/>
              <a:gd name="connsiteY2" fmla="*/ 431800 h 431800"/>
            </a:gdLst>
            <a:ahLst/>
            <a:cxnLst>
              <a:cxn ang="0">
                <a:pos x="connsiteX0" y="connsiteY0"/>
              </a:cxn>
              <a:cxn ang="0">
                <a:pos x="connsiteX1" y="connsiteY1"/>
              </a:cxn>
              <a:cxn ang="0">
                <a:pos x="connsiteX2" y="connsiteY2"/>
              </a:cxn>
            </a:cxnLst>
            <a:rect l="l" t="t" r="r" b="b"/>
            <a:pathLst>
              <a:path w="2781300" h="431800">
                <a:moveTo>
                  <a:pt x="0" y="0"/>
                </a:moveTo>
                <a:lnTo>
                  <a:pt x="2438400" y="0"/>
                </a:lnTo>
                <a:lnTo>
                  <a:pt x="2781300" y="431800"/>
                </a:lnTo>
              </a:path>
            </a:pathLst>
          </a:custGeom>
          <a:noFill/>
          <a:ln w="19050">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28">
            <a:extLst>
              <a:ext uri="{FF2B5EF4-FFF2-40B4-BE49-F238E27FC236}">
                <a16:creationId xmlns:a16="http://schemas.microsoft.com/office/drawing/2014/main" id="{362B1D1C-9BA5-CB78-9A17-DE19722B01DE}"/>
              </a:ext>
            </a:extLst>
          </p:cNvPr>
          <p:cNvSpPr/>
          <p:nvPr/>
        </p:nvSpPr>
        <p:spPr>
          <a:xfrm flipH="1">
            <a:off x="7228467" y="2515481"/>
            <a:ext cx="1708645" cy="420727"/>
          </a:xfrm>
          <a:custGeom>
            <a:avLst/>
            <a:gdLst>
              <a:gd name="connsiteX0" fmla="*/ 0 w 2781300"/>
              <a:gd name="connsiteY0" fmla="*/ 0 h 431800"/>
              <a:gd name="connsiteX1" fmla="*/ 2438400 w 2781300"/>
              <a:gd name="connsiteY1" fmla="*/ 0 h 431800"/>
              <a:gd name="connsiteX2" fmla="*/ 2781300 w 2781300"/>
              <a:gd name="connsiteY2" fmla="*/ 431800 h 431800"/>
            </a:gdLst>
            <a:ahLst/>
            <a:cxnLst>
              <a:cxn ang="0">
                <a:pos x="connsiteX0" y="connsiteY0"/>
              </a:cxn>
              <a:cxn ang="0">
                <a:pos x="connsiteX1" y="connsiteY1"/>
              </a:cxn>
              <a:cxn ang="0">
                <a:pos x="connsiteX2" y="connsiteY2"/>
              </a:cxn>
            </a:cxnLst>
            <a:rect l="l" t="t" r="r" b="b"/>
            <a:pathLst>
              <a:path w="2781300" h="431800">
                <a:moveTo>
                  <a:pt x="0" y="0"/>
                </a:moveTo>
                <a:lnTo>
                  <a:pt x="2438400" y="0"/>
                </a:lnTo>
                <a:lnTo>
                  <a:pt x="2781300" y="431800"/>
                </a:lnTo>
              </a:path>
            </a:pathLst>
          </a:custGeom>
          <a:noFill/>
          <a:ln w="19050">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29">
            <a:extLst>
              <a:ext uri="{FF2B5EF4-FFF2-40B4-BE49-F238E27FC236}">
                <a16:creationId xmlns:a16="http://schemas.microsoft.com/office/drawing/2014/main" id="{A15F7C14-9097-5A58-7222-DC4EF2D69042}"/>
              </a:ext>
            </a:extLst>
          </p:cNvPr>
          <p:cNvSpPr/>
          <p:nvPr/>
        </p:nvSpPr>
        <p:spPr>
          <a:xfrm flipV="1">
            <a:off x="3254889" y="4767557"/>
            <a:ext cx="1708644" cy="420726"/>
          </a:xfrm>
          <a:custGeom>
            <a:avLst/>
            <a:gdLst>
              <a:gd name="connsiteX0" fmla="*/ 0 w 2781300"/>
              <a:gd name="connsiteY0" fmla="*/ 0 h 431800"/>
              <a:gd name="connsiteX1" fmla="*/ 2438400 w 2781300"/>
              <a:gd name="connsiteY1" fmla="*/ 0 h 431800"/>
              <a:gd name="connsiteX2" fmla="*/ 2781300 w 2781300"/>
              <a:gd name="connsiteY2" fmla="*/ 431800 h 431800"/>
            </a:gdLst>
            <a:ahLst/>
            <a:cxnLst>
              <a:cxn ang="0">
                <a:pos x="connsiteX0" y="connsiteY0"/>
              </a:cxn>
              <a:cxn ang="0">
                <a:pos x="connsiteX1" y="connsiteY1"/>
              </a:cxn>
              <a:cxn ang="0">
                <a:pos x="connsiteX2" y="connsiteY2"/>
              </a:cxn>
            </a:cxnLst>
            <a:rect l="l" t="t" r="r" b="b"/>
            <a:pathLst>
              <a:path w="2781300" h="431800">
                <a:moveTo>
                  <a:pt x="0" y="0"/>
                </a:moveTo>
                <a:lnTo>
                  <a:pt x="2438400" y="0"/>
                </a:lnTo>
                <a:lnTo>
                  <a:pt x="2781300" y="431800"/>
                </a:lnTo>
              </a:path>
            </a:pathLst>
          </a:custGeom>
          <a:noFill/>
          <a:ln w="19050">
            <a:solidFill>
              <a:schemeClr val="accent5"/>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0">
            <a:extLst>
              <a:ext uri="{FF2B5EF4-FFF2-40B4-BE49-F238E27FC236}">
                <a16:creationId xmlns:a16="http://schemas.microsoft.com/office/drawing/2014/main" id="{377FD97B-1910-2A5C-2B61-11DC8C69FE5F}"/>
              </a:ext>
            </a:extLst>
          </p:cNvPr>
          <p:cNvSpPr/>
          <p:nvPr/>
        </p:nvSpPr>
        <p:spPr>
          <a:xfrm flipH="1" flipV="1">
            <a:off x="5858900" y="5299705"/>
            <a:ext cx="1708645" cy="420726"/>
          </a:xfrm>
          <a:custGeom>
            <a:avLst/>
            <a:gdLst>
              <a:gd name="connsiteX0" fmla="*/ 0 w 2781300"/>
              <a:gd name="connsiteY0" fmla="*/ 0 h 431800"/>
              <a:gd name="connsiteX1" fmla="*/ 2438400 w 2781300"/>
              <a:gd name="connsiteY1" fmla="*/ 0 h 431800"/>
              <a:gd name="connsiteX2" fmla="*/ 2781300 w 2781300"/>
              <a:gd name="connsiteY2" fmla="*/ 431800 h 431800"/>
            </a:gdLst>
            <a:ahLst/>
            <a:cxnLst>
              <a:cxn ang="0">
                <a:pos x="connsiteX0" y="connsiteY0"/>
              </a:cxn>
              <a:cxn ang="0">
                <a:pos x="connsiteX1" y="connsiteY1"/>
              </a:cxn>
              <a:cxn ang="0">
                <a:pos x="connsiteX2" y="connsiteY2"/>
              </a:cxn>
            </a:cxnLst>
            <a:rect l="l" t="t" r="r" b="b"/>
            <a:pathLst>
              <a:path w="2781300" h="431800">
                <a:moveTo>
                  <a:pt x="0" y="0"/>
                </a:moveTo>
                <a:lnTo>
                  <a:pt x="2438400" y="0"/>
                </a:lnTo>
                <a:lnTo>
                  <a:pt x="2781300" y="431800"/>
                </a:lnTo>
              </a:path>
            </a:pathLst>
          </a:custGeom>
          <a:noFill/>
          <a:ln w="19050">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1">
            <a:extLst>
              <a:ext uri="{FF2B5EF4-FFF2-40B4-BE49-F238E27FC236}">
                <a16:creationId xmlns:a16="http://schemas.microsoft.com/office/drawing/2014/main" id="{212580BC-CE57-41F5-576D-F2F1479219B6}"/>
              </a:ext>
            </a:extLst>
          </p:cNvPr>
          <p:cNvSpPr/>
          <p:nvPr/>
        </p:nvSpPr>
        <p:spPr>
          <a:xfrm flipH="1" flipV="1">
            <a:off x="7228467" y="4484493"/>
            <a:ext cx="1708645" cy="420726"/>
          </a:xfrm>
          <a:custGeom>
            <a:avLst/>
            <a:gdLst>
              <a:gd name="connsiteX0" fmla="*/ 0 w 2781300"/>
              <a:gd name="connsiteY0" fmla="*/ 0 h 431800"/>
              <a:gd name="connsiteX1" fmla="*/ 2438400 w 2781300"/>
              <a:gd name="connsiteY1" fmla="*/ 0 h 431800"/>
              <a:gd name="connsiteX2" fmla="*/ 2781300 w 2781300"/>
              <a:gd name="connsiteY2" fmla="*/ 431800 h 431800"/>
            </a:gdLst>
            <a:ahLst/>
            <a:cxnLst>
              <a:cxn ang="0">
                <a:pos x="connsiteX0" y="connsiteY0"/>
              </a:cxn>
              <a:cxn ang="0">
                <a:pos x="connsiteX1" y="connsiteY1"/>
              </a:cxn>
              <a:cxn ang="0">
                <a:pos x="connsiteX2" y="connsiteY2"/>
              </a:cxn>
            </a:cxnLst>
            <a:rect l="l" t="t" r="r" b="b"/>
            <a:pathLst>
              <a:path w="2781300" h="431800">
                <a:moveTo>
                  <a:pt x="0" y="0"/>
                </a:moveTo>
                <a:lnTo>
                  <a:pt x="2438400" y="0"/>
                </a:lnTo>
                <a:lnTo>
                  <a:pt x="2781300" y="431800"/>
                </a:lnTo>
              </a:path>
            </a:pathLst>
          </a:custGeom>
          <a:noFill/>
          <a:ln w="19050">
            <a:solidFill>
              <a:schemeClr val="accent3"/>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0">
            <a:extLst>
              <a:ext uri="{FF2B5EF4-FFF2-40B4-BE49-F238E27FC236}">
                <a16:creationId xmlns:a16="http://schemas.microsoft.com/office/drawing/2014/main" id="{A929DE55-64E6-89EE-3E13-2FCF84D4CC98}"/>
              </a:ext>
            </a:extLst>
          </p:cNvPr>
          <p:cNvSpPr>
            <a:spLocks noChangeArrowheads="1"/>
          </p:cNvSpPr>
          <p:nvPr/>
        </p:nvSpPr>
        <p:spPr bwMode="auto">
          <a:xfrm>
            <a:off x="3254889" y="1701160"/>
            <a:ext cx="277335" cy="307777"/>
          </a:xfrm>
          <a:prstGeom prst="rect">
            <a:avLst/>
          </a:prstGeom>
          <a:noFill/>
          <a:ln>
            <a:noFill/>
          </a:ln>
        </p:spPr>
        <p:txBody>
          <a:bodyPr vert="horz" wrap="square" lIns="0" tIns="0" rIns="0" bIns="0" numCol="1" anchor="ctr" anchorCtr="0" compatLnSpc="1">
            <a:prstTxWarp prst="textNoShape">
              <a:avLst/>
            </a:prstTxWarp>
            <a:spAutoFit/>
          </a:bodyPr>
          <a:lstStyle/>
          <a:p>
            <a:pPr algn="ctr"/>
            <a:r>
              <a:rPr lang="en-US" sz="2000" b="1" dirty="0">
                <a:solidFill>
                  <a:schemeClr val="accent6"/>
                </a:solidFill>
              </a:rPr>
              <a:t>6</a:t>
            </a:r>
            <a:endParaRPr lang="en-US" sz="1100" b="1" dirty="0">
              <a:solidFill>
                <a:schemeClr val="accent6"/>
              </a:solidFill>
            </a:endParaRPr>
          </a:p>
        </p:txBody>
      </p:sp>
      <p:sp>
        <p:nvSpPr>
          <p:cNvPr id="19" name="Rectangle 100">
            <a:extLst>
              <a:ext uri="{FF2B5EF4-FFF2-40B4-BE49-F238E27FC236}">
                <a16:creationId xmlns:a16="http://schemas.microsoft.com/office/drawing/2014/main" id="{96395A5E-8AB8-B9DE-2A98-BD7A30558142}"/>
              </a:ext>
            </a:extLst>
          </p:cNvPr>
          <p:cNvSpPr>
            <a:spLocks noChangeArrowheads="1"/>
          </p:cNvSpPr>
          <p:nvPr/>
        </p:nvSpPr>
        <p:spPr bwMode="auto">
          <a:xfrm>
            <a:off x="3602700" y="1712459"/>
            <a:ext cx="1650721" cy="443943"/>
          </a:xfrm>
          <a:prstGeom prst="rect">
            <a:avLst/>
          </a:prstGeom>
          <a:noFill/>
          <a:ln>
            <a:noFill/>
          </a:ln>
        </p:spPr>
        <p:txBody>
          <a:bodyPr vert="horz" wrap="square" lIns="0" tIns="0" rIns="0" bIns="0" numCol="1" anchor="b" anchorCtr="0" compatLnSpc="1">
            <a:prstTxWarp prst="textNoShape">
              <a:avLst/>
            </a:prstTxWarp>
            <a:spAutoFit/>
          </a:bodyPr>
          <a:lstStyle/>
          <a:p>
            <a:r>
              <a:rPr lang="en-US" sz="1600" b="1" dirty="0">
                <a:solidFill>
                  <a:schemeClr val="accent6"/>
                </a:solidFill>
              </a:rPr>
              <a:t>INFOGRAPHIC</a:t>
            </a:r>
          </a:p>
          <a:p>
            <a:r>
              <a:rPr lang="en-US" sz="1200" dirty="0"/>
              <a:t>Insert your text here</a:t>
            </a:r>
          </a:p>
        </p:txBody>
      </p:sp>
      <p:sp>
        <p:nvSpPr>
          <p:cNvPr id="20" name="Rectangle 100">
            <a:extLst>
              <a:ext uri="{FF2B5EF4-FFF2-40B4-BE49-F238E27FC236}">
                <a16:creationId xmlns:a16="http://schemas.microsoft.com/office/drawing/2014/main" id="{29BC26DC-25FF-9B60-5339-3D806B398805}"/>
              </a:ext>
            </a:extLst>
          </p:cNvPr>
          <p:cNvSpPr>
            <a:spLocks noChangeArrowheads="1"/>
          </p:cNvSpPr>
          <p:nvPr/>
        </p:nvSpPr>
        <p:spPr bwMode="auto">
          <a:xfrm>
            <a:off x="3254889" y="5310666"/>
            <a:ext cx="277335" cy="307777"/>
          </a:xfrm>
          <a:prstGeom prst="rect">
            <a:avLst/>
          </a:prstGeom>
          <a:noFill/>
          <a:ln>
            <a:noFill/>
          </a:ln>
        </p:spPr>
        <p:txBody>
          <a:bodyPr vert="horz" wrap="square" lIns="0" tIns="0" rIns="0" bIns="0" numCol="1" anchor="ctr" anchorCtr="0" compatLnSpc="1">
            <a:prstTxWarp prst="textNoShape">
              <a:avLst/>
            </a:prstTxWarp>
            <a:spAutoFit/>
          </a:bodyPr>
          <a:lstStyle/>
          <a:p>
            <a:pPr algn="ctr"/>
            <a:r>
              <a:rPr lang="en-US" sz="2000" b="1" dirty="0">
                <a:solidFill>
                  <a:schemeClr val="accent5"/>
                </a:solidFill>
              </a:rPr>
              <a:t>5</a:t>
            </a:r>
            <a:endParaRPr lang="en-US" sz="1100" b="1" dirty="0">
              <a:solidFill>
                <a:schemeClr val="accent5"/>
              </a:solidFill>
            </a:endParaRPr>
          </a:p>
        </p:txBody>
      </p:sp>
      <p:sp>
        <p:nvSpPr>
          <p:cNvPr id="21" name="Rectangle 100">
            <a:extLst>
              <a:ext uri="{FF2B5EF4-FFF2-40B4-BE49-F238E27FC236}">
                <a16:creationId xmlns:a16="http://schemas.microsoft.com/office/drawing/2014/main" id="{D242FD2A-7E7F-D896-B0FE-2302542488B7}"/>
              </a:ext>
            </a:extLst>
          </p:cNvPr>
          <p:cNvSpPr>
            <a:spLocks noChangeArrowheads="1"/>
          </p:cNvSpPr>
          <p:nvPr/>
        </p:nvSpPr>
        <p:spPr bwMode="auto">
          <a:xfrm>
            <a:off x="3602700" y="5321963"/>
            <a:ext cx="1650721" cy="443943"/>
          </a:xfrm>
          <a:prstGeom prst="rect">
            <a:avLst/>
          </a:prstGeom>
          <a:noFill/>
          <a:ln>
            <a:noFill/>
          </a:ln>
        </p:spPr>
        <p:txBody>
          <a:bodyPr vert="horz" wrap="square" lIns="0" tIns="0" rIns="0" bIns="0" numCol="1" anchor="t" anchorCtr="0" compatLnSpc="1">
            <a:prstTxWarp prst="textNoShape">
              <a:avLst/>
            </a:prstTxWarp>
            <a:spAutoFit/>
          </a:bodyPr>
          <a:lstStyle/>
          <a:p>
            <a:r>
              <a:rPr lang="en-US" sz="1600" b="1" dirty="0">
                <a:solidFill>
                  <a:schemeClr val="accent5"/>
                </a:solidFill>
              </a:rPr>
              <a:t>INFOGRAPHIC</a:t>
            </a:r>
          </a:p>
          <a:p>
            <a:r>
              <a:rPr lang="en-US" sz="1200" dirty="0"/>
              <a:t>Insert your text here</a:t>
            </a:r>
          </a:p>
        </p:txBody>
      </p:sp>
      <p:sp>
        <p:nvSpPr>
          <p:cNvPr id="22" name="Rectangle 100">
            <a:extLst>
              <a:ext uri="{FF2B5EF4-FFF2-40B4-BE49-F238E27FC236}">
                <a16:creationId xmlns:a16="http://schemas.microsoft.com/office/drawing/2014/main" id="{E92C12A1-4295-8D2F-35AC-6630AFFEE987}"/>
              </a:ext>
            </a:extLst>
          </p:cNvPr>
          <p:cNvSpPr>
            <a:spLocks noChangeArrowheads="1"/>
          </p:cNvSpPr>
          <p:nvPr/>
        </p:nvSpPr>
        <p:spPr bwMode="auto">
          <a:xfrm>
            <a:off x="5827452" y="1156012"/>
            <a:ext cx="277335" cy="307777"/>
          </a:xfrm>
          <a:prstGeom prst="rect">
            <a:avLst/>
          </a:prstGeom>
          <a:noFill/>
          <a:ln>
            <a:noFill/>
          </a:ln>
        </p:spPr>
        <p:txBody>
          <a:bodyPr vert="horz" wrap="square" lIns="0" tIns="0" rIns="0" bIns="0" numCol="1" anchor="ctr" anchorCtr="0" compatLnSpc="1">
            <a:prstTxWarp prst="textNoShape">
              <a:avLst/>
            </a:prstTxWarp>
            <a:spAutoFit/>
          </a:bodyPr>
          <a:lstStyle/>
          <a:p>
            <a:pPr algn="ctr"/>
            <a:r>
              <a:rPr lang="en-US" sz="2000" b="1" dirty="0">
                <a:solidFill>
                  <a:schemeClr val="accent1"/>
                </a:solidFill>
              </a:rPr>
              <a:t>1</a:t>
            </a:r>
            <a:endParaRPr lang="en-US" sz="1100" b="1" dirty="0">
              <a:solidFill>
                <a:schemeClr val="accent1"/>
              </a:solidFill>
            </a:endParaRPr>
          </a:p>
        </p:txBody>
      </p:sp>
      <p:sp>
        <p:nvSpPr>
          <p:cNvPr id="23" name="Rectangle 100">
            <a:extLst>
              <a:ext uri="{FF2B5EF4-FFF2-40B4-BE49-F238E27FC236}">
                <a16:creationId xmlns:a16="http://schemas.microsoft.com/office/drawing/2014/main" id="{4E79E611-DCF2-C7AB-8D60-35D9657BA8DB}"/>
              </a:ext>
            </a:extLst>
          </p:cNvPr>
          <p:cNvSpPr>
            <a:spLocks noChangeArrowheads="1"/>
          </p:cNvSpPr>
          <p:nvPr/>
        </p:nvSpPr>
        <p:spPr bwMode="auto">
          <a:xfrm>
            <a:off x="6175263" y="1167311"/>
            <a:ext cx="1650721" cy="443943"/>
          </a:xfrm>
          <a:prstGeom prst="rect">
            <a:avLst/>
          </a:prstGeom>
          <a:noFill/>
          <a:ln>
            <a:noFill/>
          </a:ln>
        </p:spPr>
        <p:txBody>
          <a:bodyPr vert="horz" wrap="square" lIns="0" tIns="0" rIns="0" bIns="0" numCol="1" anchor="b" anchorCtr="0" compatLnSpc="1">
            <a:prstTxWarp prst="textNoShape">
              <a:avLst/>
            </a:prstTxWarp>
            <a:spAutoFit/>
          </a:bodyPr>
          <a:lstStyle/>
          <a:p>
            <a:r>
              <a:rPr lang="en-US" sz="1600" b="1" dirty="0">
                <a:solidFill>
                  <a:schemeClr val="accent1"/>
                </a:solidFill>
              </a:rPr>
              <a:t>INFOGRAPHIC</a:t>
            </a:r>
          </a:p>
          <a:p>
            <a:r>
              <a:rPr lang="en-US" sz="1200" dirty="0"/>
              <a:t>Insert your text here</a:t>
            </a:r>
          </a:p>
        </p:txBody>
      </p:sp>
      <p:sp>
        <p:nvSpPr>
          <p:cNvPr id="24" name="Rectangle 100">
            <a:extLst>
              <a:ext uri="{FF2B5EF4-FFF2-40B4-BE49-F238E27FC236}">
                <a16:creationId xmlns:a16="http://schemas.microsoft.com/office/drawing/2014/main" id="{5FE429D9-055A-FEC2-8BF5-81A76AD2FE0B}"/>
              </a:ext>
            </a:extLst>
          </p:cNvPr>
          <p:cNvSpPr>
            <a:spLocks noChangeArrowheads="1"/>
          </p:cNvSpPr>
          <p:nvPr/>
        </p:nvSpPr>
        <p:spPr bwMode="auto">
          <a:xfrm>
            <a:off x="7182440" y="1982470"/>
            <a:ext cx="277335" cy="307777"/>
          </a:xfrm>
          <a:prstGeom prst="rect">
            <a:avLst/>
          </a:prstGeom>
          <a:noFill/>
          <a:ln>
            <a:noFill/>
          </a:ln>
        </p:spPr>
        <p:txBody>
          <a:bodyPr vert="horz" wrap="square" lIns="0" tIns="0" rIns="0" bIns="0" numCol="1" anchor="ctr" anchorCtr="0" compatLnSpc="1">
            <a:prstTxWarp prst="textNoShape">
              <a:avLst/>
            </a:prstTxWarp>
            <a:spAutoFit/>
          </a:bodyPr>
          <a:lstStyle/>
          <a:p>
            <a:pPr algn="ctr"/>
            <a:r>
              <a:rPr lang="en-US" sz="2000" b="1" dirty="0">
                <a:solidFill>
                  <a:schemeClr val="accent2"/>
                </a:solidFill>
              </a:rPr>
              <a:t>2</a:t>
            </a:r>
            <a:endParaRPr lang="en-US" sz="1100" b="1" dirty="0">
              <a:solidFill>
                <a:schemeClr val="accent2"/>
              </a:solidFill>
            </a:endParaRPr>
          </a:p>
        </p:txBody>
      </p:sp>
      <p:sp>
        <p:nvSpPr>
          <p:cNvPr id="25" name="Rectangle 100">
            <a:extLst>
              <a:ext uri="{FF2B5EF4-FFF2-40B4-BE49-F238E27FC236}">
                <a16:creationId xmlns:a16="http://schemas.microsoft.com/office/drawing/2014/main" id="{3198AD64-4607-F1FC-2879-061ED64DEB75}"/>
              </a:ext>
            </a:extLst>
          </p:cNvPr>
          <p:cNvSpPr>
            <a:spLocks noChangeArrowheads="1"/>
          </p:cNvSpPr>
          <p:nvPr/>
        </p:nvSpPr>
        <p:spPr bwMode="auto">
          <a:xfrm>
            <a:off x="7530252" y="1993769"/>
            <a:ext cx="1650721" cy="443943"/>
          </a:xfrm>
          <a:prstGeom prst="rect">
            <a:avLst/>
          </a:prstGeom>
          <a:noFill/>
          <a:ln>
            <a:noFill/>
          </a:ln>
        </p:spPr>
        <p:txBody>
          <a:bodyPr vert="horz" wrap="square" lIns="0" tIns="0" rIns="0" bIns="0" numCol="1" anchor="b" anchorCtr="0" compatLnSpc="1">
            <a:prstTxWarp prst="textNoShape">
              <a:avLst/>
            </a:prstTxWarp>
            <a:spAutoFit/>
          </a:bodyPr>
          <a:lstStyle/>
          <a:p>
            <a:r>
              <a:rPr lang="en-US" sz="1600" b="1" dirty="0">
                <a:solidFill>
                  <a:schemeClr val="accent2"/>
                </a:solidFill>
              </a:rPr>
              <a:t>INFOGRAPHIC</a:t>
            </a:r>
          </a:p>
          <a:p>
            <a:r>
              <a:rPr lang="en-US" sz="1200" dirty="0"/>
              <a:t>Insert your text here</a:t>
            </a:r>
          </a:p>
        </p:txBody>
      </p:sp>
      <p:sp>
        <p:nvSpPr>
          <p:cNvPr id="26" name="Rectangle 100">
            <a:extLst>
              <a:ext uri="{FF2B5EF4-FFF2-40B4-BE49-F238E27FC236}">
                <a16:creationId xmlns:a16="http://schemas.microsoft.com/office/drawing/2014/main" id="{E7BC685D-07D7-A4C3-7726-F8A5D340873F}"/>
              </a:ext>
            </a:extLst>
          </p:cNvPr>
          <p:cNvSpPr>
            <a:spLocks noChangeArrowheads="1"/>
          </p:cNvSpPr>
          <p:nvPr/>
        </p:nvSpPr>
        <p:spPr bwMode="auto">
          <a:xfrm>
            <a:off x="5827452" y="5817722"/>
            <a:ext cx="277335" cy="307777"/>
          </a:xfrm>
          <a:prstGeom prst="rect">
            <a:avLst/>
          </a:prstGeom>
          <a:noFill/>
          <a:ln>
            <a:noFill/>
          </a:ln>
        </p:spPr>
        <p:txBody>
          <a:bodyPr vert="horz" wrap="square" lIns="0" tIns="0" rIns="0" bIns="0" numCol="1" anchor="ctr" anchorCtr="0" compatLnSpc="1">
            <a:prstTxWarp prst="textNoShape">
              <a:avLst/>
            </a:prstTxWarp>
            <a:spAutoFit/>
          </a:bodyPr>
          <a:lstStyle/>
          <a:p>
            <a:pPr algn="ctr"/>
            <a:r>
              <a:rPr lang="en-US" sz="2000" b="1" dirty="0">
                <a:solidFill>
                  <a:schemeClr val="accent4"/>
                </a:solidFill>
              </a:rPr>
              <a:t>4</a:t>
            </a:r>
            <a:endParaRPr lang="en-US" sz="1100" b="1" dirty="0">
              <a:solidFill>
                <a:schemeClr val="accent4"/>
              </a:solidFill>
            </a:endParaRPr>
          </a:p>
        </p:txBody>
      </p:sp>
      <p:sp>
        <p:nvSpPr>
          <p:cNvPr id="27" name="Rectangle 100">
            <a:extLst>
              <a:ext uri="{FF2B5EF4-FFF2-40B4-BE49-F238E27FC236}">
                <a16:creationId xmlns:a16="http://schemas.microsoft.com/office/drawing/2014/main" id="{B1949C8C-AE89-8C06-7E58-9164B6E9B7F8}"/>
              </a:ext>
            </a:extLst>
          </p:cNvPr>
          <p:cNvSpPr>
            <a:spLocks noChangeArrowheads="1"/>
          </p:cNvSpPr>
          <p:nvPr/>
        </p:nvSpPr>
        <p:spPr bwMode="auto">
          <a:xfrm>
            <a:off x="6175263" y="5828752"/>
            <a:ext cx="1650721" cy="443943"/>
          </a:xfrm>
          <a:prstGeom prst="rect">
            <a:avLst/>
          </a:prstGeom>
          <a:noFill/>
          <a:ln>
            <a:noFill/>
          </a:ln>
        </p:spPr>
        <p:txBody>
          <a:bodyPr vert="horz" wrap="square" lIns="0" tIns="0" rIns="0" bIns="0" numCol="1" anchor="t" anchorCtr="0" compatLnSpc="1">
            <a:prstTxWarp prst="textNoShape">
              <a:avLst/>
            </a:prstTxWarp>
            <a:spAutoFit/>
          </a:bodyPr>
          <a:lstStyle/>
          <a:p>
            <a:r>
              <a:rPr lang="en-US" sz="1600" b="1" dirty="0">
                <a:solidFill>
                  <a:schemeClr val="accent4"/>
                </a:solidFill>
              </a:rPr>
              <a:t>INFOGRAPHIC</a:t>
            </a:r>
          </a:p>
          <a:p>
            <a:r>
              <a:rPr lang="en-US" sz="1200" dirty="0"/>
              <a:t>Insert your text here</a:t>
            </a:r>
          </a:p>
        </p:txBody>
      </p:sp>
      <p:sp>
        <p:nvSpPr>
          <p:cNvPr id="28" name="Rectangle 100">
            <a:extLst>
              <a:ext uri="{FF2B5EF4-FFF2-40B4-BE49-F238E27FC236}">
                <a16:creationId xmlns:a16="http://schemas.microsoft.com/office/drawing/2014/main" id="{CCAEA8D6-F702-80A7-34BA-0D2D5CF2817A}"/>
              </a:ext>
            </a:extLst>
          </p:cNvPr>
          <p:cNvSpPr>
            <a:spLocks noChangeArrowheads="1"/>
          </p:cNvSpPr>
          <p:nvPr/>
        </p:nvSpPr>
        <p:spPr bwMode="auto">
          <a:xfrm>
            <a:off x="7182440" y="4983105"/>
            <a:ext cx="277335" cy="307777"/>
          </a:xfrm>
          <a:prstGeom prst="rect">
            <a:avLst/>
          </a:prstGeom>
          <a:noFill/>
          <a:ln>
            <a:noFill/>
          </a:ln>
        </p:spPr>
        <p:txBody>
          <a:bodyPr vert="horz" wrap="square" lIns="0" tIns="0" rIns="0" bIns="0" numCol="1" anchor="ctr" anchorCtr="0" compatLnSpc="1">
            <a:prstTxWarp prst="textNoShape">
              <a:avLst/>
            </a:prstTxWarp>
            <a:spAutoFit/>
          </a:bodyPr>
          <a:lstStyle/>
          <a:p>
            <a:pPr algn="ctr"/>
            <a:r>
              <a:rPr lang="en-US" sz="2000" b="1" dirty="0">
                <a:solidFill>
                  <a:schemeClr val="accent3"/>
                </a:solidFill>
              </a:rPr>
              <a:t>3</a:t>
            </a:r>
            <a:endParaRPr lang="en-US" sz="1100" b="1" dirty="0">
              <a:solidFill>
                <a:schemeClr val="accent3"/>
              </a:solidFill>
            </a:endParaRPr>
          </a:p>
        </p:txBody>
      </p:sp>
      <p:sp>
        <p:nvSpPr>
          <p:cNvPr id="29" name="Rectangle 100">
            <a:extLst>
              <a:ext uri="{FF2B5EF4-FFF2-40B4-BE49-F238E27FC236}">
                <a16:creationId xmlns:a16="http://schemas.microsoft.com/office/drawing/2014/main" id="{53D8C032-B2EE-3139-A74F-5390B18C3407}"/>
              </a:ext>
            </a:extLst>
          </p:cNvPr>
          <p:cNvSpPr>
            <a:spLocks noChangeArrowheads="1"/>
          </p:cNvSpPr>
          <p:nvPr/>
        </p:nvSpPr>
        <p:spPr bwMode="auto">
          <a:xfrm>
            <a:off x="7530252" y="5029128"/>
            <a:ext cx="1650721" cy="443943"/>
          </a:xfrm>
          <a:prstGeom prst="rect">
            <a:avLst/>
          </a:prstGeom>
          <a:noFill/>
          <a:ln>
            <a:noFill/>
          </a:ln>
        </p:spPr>
        <p:txBody>
          <a:bodyPr vert="horz" wrap="square" lIns="0" tIns="0" rIns="0" bIns="0" numCol="1" anchor="t" anchorCtr="0" compatLnSpc="1">
            <a:prstTxWarp prst="textNoShape">
              <a:avLst/>
            </a:prstTxWarp>
            <a:spAutoFit/>
          </a:bodyPr>
          <a:lstStyle/>
          <a:p>
            <a:r>
              <a:rPr lang="en-US" sz="1600" b="1" dirty="0">
                <a:solidFill>
                  <a:schemeClr val="accent3"/>
                </a:solidFill>
              </a:rPr>
              <a:t>INFOGRAPHIC</a:t>
            </a:r>
          </a:p>
          <a:p>
            <a:r>
              <a:rPr lang="en-US" sz="1200" dirty="0"/>
              <a:t>Insert your text here</a:t>
            </a:r>
          </a:p>
        </p:txBody>
      </p:sp>
      <p:sp>
        <p:nvSpPr>
          <p:cNvPr id="30" name="Rectangle 100">
            <a:extLst>
              <a:ext uri="{FF2B5EF4-FFF2-40B4-BE49-F238E27FC236}">
                <a16:creationId xmlns:a16="http://schemas.microsoft.com/office/drawing/2014/main" id="{7BBDF15F-F237-1FD3-F284-408F69B3212C}"/>
              </a:ext>
            </a:extLst>
          </p:cNvPr>
          <p:cNvSpPr>
            <a:spLocks noChangeArrowheads="1"/>
          </p:cNvSpPr>
          <p:nvPr/>
        </p:nvSpPr>
        <p:spPr bwMode="auto">
          <a:xfrm>
            <a:off x="5391542" y="3550194"/>
            <a:ext cx="915976" cy="307777"/>
          </a:xfrm>
          <a:prstGeom prst="rect">
            <a:avLst/>
          </a:prstGeom>
          <a:noFill/>
          <a:ln>
            <a:noFill/>
          </a:ln>
        </p:spPr>
        <p:txBody>
          <a:bodyPr vert="horz" wrap="square" lIns="0" tIns="0" rIns="0" bIns="0" numCol="1" anchor="ctr" anchorCtr="0" compatLnSpc="1">
            <a:prstTxWarp prst="textNoShape">
              <a:avLst/>
            </a:prstTxWarp>
            <a:spAutoFit/>
          </a:bodyPr>
          <a:lstStyle/>
          <a:p>
            <a:pPr algn="ctr"/>
            <a:r>
              <a:rPr lang="en-US" sz="2000" b="1" dirty="0">
                <a:solidFill>
                  <a:schemeClr val="bg1"/>
                </a:solidFill>
              </a:rPr>
              <a:t>Text</a:t>
            </a:r>
          </a:p>
        </p:txBody>
      </p:sp>
      <p:grpSp>
        <p:nvGrpSpPr>
          <p:cNvPr id="31" name="Group 30">
            <a:extLst>
              <a:ext uri="{FF2B5EF4-FFF2-40B4-BE49-F238E27FC236}">
                <a16:creationId xmlns:a16="http://schemas.microsoft.com/office/drawing/2014/main" id="{B6CBD5D5-F592-0D5D-884F-A72B3C22B031}"/>
              </a:ext>
            </a:extLst>
          </p:cNvPr>
          <p:cNvGrpSpPr/>
          <p:nvPr/>
        </p:nvGrpSpPr>
        <p:grpSpPr>
          <a:xfrm>
            <a:off x="5615969" y="4716754"/>
            <a:ext cx="524888" cy="353959"/>
            <a:chOff x="6716027" y="5411634"/>
            <a:chExt cx="583964" cy="393797"/>
          </a:xfrm>
          <a:solidFill>
            <a:schemeClr val="bg1"/>
          </a:solidFill>
        </p:grpSpPr>
        <p:sp>
          <p:nvSpPr>
            <p:cNvPr id="32" name="Freeform 17">
              <a:extLst>
                <a:ext uri="{FF2B5EF4-FFF2-40B4-BE49-F238E27FC236}">
                  <a16:creationId xmlns:a16="http://schemas.microsoft.com/office/drawing/2014/main" id="{73DA7DC1-DB50-8AB1-7EAB-ED867EBB2AFA}"/>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3" name="Freeform 18">
              <a:extLst>
                <a:ext uri="{FF2B5EF4-FFF2-40B4-BE49-F238E27FC236}">
                  <a16:creationId xmlns:a16="http://schemas.microsoft.com/office/drawing/2014/main" id="{2F57E8A5-7DD2-2C6A-CADA-79C284E83C03}"/>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4" name="Freeform 19">
              <a:extLst>
                <a:ext uri="{FF2B5EF4-FFF2-40B4-BE49-F238E27FC236}">
                  <a16:creationId xmlns:a16="http://schemas.microsoft.com/office/drawing/2014/main" id="{146CAAF5-8FE1-B9FF-8758-5F8C2ECB2C7D}"/>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35" name="Group 34">
            <a:extLst>
              <a:ext uri="{FF2B5EF4-FFF2-40B4-BE49-F238E27FC236}">
                <a16:creationId xmlns:a16="http://schemas.microsoft.com/office/drawing/2014/main" id="{4DF08F88-CDAB-9863-9A38-6F4BA461CF75}"/>
              </a:ext>
            </a:extLst>
          </p:cNvPr>
          <p:cNvGrpSpPr>
            <a:grpSpLocks noChangeAspect="1"/>
          </p:cNvGrpSpPr>
          <p:nvPr/>
        </p:nvGrpSpPr>
        <p:grpSpPr>
          <a:xfrm>
            <a:off x="6664282" y="4088489"/>
            <a:ext cx="260381" cy="415555"/>
            <a:chOff x="6513513" y="557213"/>
            <a:chExt cx="471488" cy="752475"/>
          </a:xfrm>
          <a:solidFill>
            <a:schemeClr val="bg1"/>
          </a:solidFill>
        </p:grpSpPr>
        <p:sp>
          <p:nvSpPr>
            <p:cNvPr id="36" name="Freeform 21">
              <a:extLst>
                <a:ext uri="{FF2B5EF4-FFF2-40B4-BE49-F238E27FC236}">
                  <a16:creationId xmlns:a16="http://schemas.microsoft.com/office/drawing/2014/main" id="{0E11B0C2-B448-DDFE-D613-4B05D27FEB5E}"/>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sp>
          <p:nvSpPr>
            <p:cNvPr id="37" name="Freeform 22">
              <a:extLst>
                <a:ext uri="{FF2B5EF4-FFF2-40B4-BE49-F238E27FC236}">
                  <a16:creationId xmlns:a16="http://schemas.microsoft.com/office/drawing/2014/main" id="{7572BA2B-E107-1717-5341-815D210668D9}"/>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grpSp>
      <p:sp>
        <p:nvSpPr>
          <p:cNvPr id="38" name="Freeform 23">
            <a:extLst>
              <a:ext uri="{FF2B5EF4-FFF2-40B4-BE49-F238E27FC236}">
                <a16:creationId xmlns:a16="http://schemas.microsoft.com/office/drawing/2014/main" id="{6DD94B13-757E-05CF-F1AB-D28A4589820A}"/>
              </a:ext>
            </a:extLst>
          </p:cNvPr>
          <p:cNvSpPr>
            <a:spLocks noEditPoints="1"/>
          </p:cNvSpPr>
          <p:nvPr/>
        </p:nvSpPr>
        <p:spPr bwMode="auto">
          <a:xfrm>
            <a:off x="6586387" y="2946736"/>
            <a:ext cx="449270" cy="397871"/>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39" name="Group 38">
            <a:extLst>
              <a:ext uri="{FF2B5EF4-FFF2-40B4-BE49-F238E27FC236}">
                <a16:creationId xmlns:a16="http://schemas.microsoft.com/office/drawing/2014/main" id="{3DAC99F8-7D8A-736A-A4C5-CBA8CC308622}"/>
              </a:ext>
            </a:extLst>
          </p:cNvPr>
          <p:cNvGrpSpPr>
            <a:grpSpLocks noChangeAspect="1"/>
          </p:cNvGrpSpPr>
          <p:nvPr/>
        </p:nvGrpSpPr>
        <p:grpSpPr>
          <a:xfrm>
            <a:off x="5663470" y="2399756"/>
            <a:ext cx="433281" cy="412422"/>
            <a:chOff x="6719888" y="887413"/>
            <a:chExt cx="492125" cy="468312"/>
          </a:xfrm>
          <a:solidFill>
            <a:schemeClr val="bg1"/>
          </a:solidFill>
        </p:grpSpPr>
        <p:sp>
          <p:nvSpPr>
            <p:cNvPr id="40" name="Freeform 26">
              <a:extLst>
                <a:ext uri="{FF2B5EF4-FFF2-40B4-BE49-F238E27FC236}">
                  <a16:creationId xmlns:a16="http://schemas.microsoft.com/office/drawing/2014/main" id="{7A35872E-D12C-C383-A8E8-E9E333F7EFC3}"/>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1" name="Freeform 27">
              <a:extLst>
                <a:ext uri="{FF2B5EF4-FFF2-40B4-BE49-F238E27FC236}">
                  <a16:creationId xmlns:a16="http://schemas.microsoft.com/office/drawing/2014/main" id="{7870EF10-DBF9-DA31-3763-397AC08C6844}"/>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2" name="Freeform 28">
              <a:extLst>
                <a:ext uri="{FF2B5EF4-FFF2-40B4-BE49-F238E27FC236}">
                  <a16:creationId xmlns:a16="http://schemas.microsoft.com/office/drawing/2014/main" id="{A8DE7F5F-D69D-E4E7-7204-B9D44DFAE077}"/>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3" name="Freeform 29">
              <a:extLst>
                <a:ext uri="{FF2B5EF4-FFF2-40B4-BE49-F238E27FC236}">
                  <a16:creationId xmlns:a16="http://schemas.microsoft.com/office/drawing/2014/main" id="{58F41A19-E1BF-BC47-C8F3-2AAE64DD05AB}"/>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4" name="Freeform 30">
              <a:extLst>
                <a:ext uri="{FF2B5EF4-FFF2-40B4-BE49-F238E27FC236}">
                  <a16:creationId xmlns:a16="http://schemas.microsoft.com/office/drawing/2014/main" id="{A9FF2A6A-BFCE-D598-69A3-7722CBFEDFE5}"/>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5" name="Freeform 31">
              <a:extLst>
                <a:ext uri="{FF2B5EF4-FFF2-40B4-BE49-F238E27FC236}">
                  <a16:creationId xmlns:a16="http://schemas.microsoft.com/office/drawing/2014/main" id="{6FE8A1C1-141F-DDE9-1DB0-6F6C05786A8B}"/>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46" name="Group 45">
            <a:extLst>
              <a:ext uri="{FF2B5EF4-FFF2-40B4-BE49-F238E27FC236}">
                <a16:creationId xmlns:a16="http://schemas.microsoft.com/office/drawing/2014/main" id="{7E7C4200-138F-8EB3-C1B8-43AC1F0634DC}"/>
              </a:ext>
            </a:extLst>
          </p:cNvPr>
          <p:cNvGrpSpPr>
            <a:grpSpLocks noChangeAspect="1"/>
          </p:cNvGrpSpPr>
          <p:nvPr/>
        </p:nvGrpSpPr>
        <p:grpSpPr>
          <a:xfrm>
            <a:off x="4780067" y="2946540"/>
            <a:ext cx="260381" cy="415555"/>
            <a:chOff x="6513513" y="557213"/>
            <a:chExt cx="471488" cy="752475"/>
          </a:xfrm>
          <a:solidFill>
            <a:schemeClr val="bg1"/>
          </a:solidFill>
        </p:grpSpPr>
        <p:sp>
          <p:nvSpPr>
            <p:cNvPr id="47" name="Freeform 21">
              <a:extLst>
                <a:ext uri="{FF2B5EF4-FFF2-40B4-BE49-F238E27FC236}">
                  <a16:creationId xmlns:a16="http://schemas.microsoft.com/office/drawing/2014/main" id="{2E12B941-D09C-865A-B4ED-D3201510583F}"/>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sp>
          <p:nvSpPr>
            <p:cNvPr id="48" name="Freeform 22">
              <a:extLst>
                <a:ext uri="{FF2B5EF4-FFF2-40B4-BE49-F238E27FC236}">
                  <a16:creationId xmlns:a16="http://schemas.microsoft.com/office/drawing/2014/main" id="{3466E49B-7323-989E-BBD0-B62AF20BB3FF}"/>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grpSp>
      <p:sp>
        <p:nvSpPr>
          <p:cNvPr id="49" name="Freeform 23">
            <a:extLst>
              <a:ext uri="{FF2B5EF4-FFF2-40B4-BE49-F238E27FC236}">
                <a16:creationId xmlns:a16="http://schemas.microsoft.com/office/drawing/2014/main" id="{969F14EE-1D71-0A2A-C7B0-71689EF88DE0}"/>
              </a:ext>
            </a:extLst>
          </p:cNvPr>
          <p:cNvSpPr>
            <a:spLocks noEditPoints="1"/>
          </p:cNvSpPr>
          <p:nvPr/>
        </p:nvSpPr>
        <p:spPr bwMode="auto">
          <a:xfrm>
            <a:off x="4645074" y="3993522"/>
            <a:ext cx="449270" cy="397871"/>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Tree>
    <p:extLst>
      <p:ext uri="{BB962C8B-B14F-4D97-AF65-F5344CB8AC3E}">
        <p14:creationId xmlns:p14="http://schemas.microsoft.com/office/powerpoint/2010/main" val="3978693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8E2D8-373F-9E4A-C9BD-5F12410C2450}"/>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4554E39-C3C7-43EA-5E44-8B01C31E0E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think-cell data - do not delete" hidden="1">
                        <a:extLst>
                          <a:ext uri="{FF2B5EF4-FFF2-40B4-BE49-F238E27FC236}">
                            <a16:creationId xmlns:a16="http://schemas.microsoft.com/office/drawing/2014/main" id="{24554E39-C3C7-43EA-5E44-8B01C31E0E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5FBD2EB-B7E7-95FF-BE46-13AC2E2D9711}"/>
              </a:ext>
            </a:extLst>
          </p:cNvPr>
          <p:cNvSpPr>
            <a:spLocks noGrp="1"/>
          </p:cNvSpPr>
          <p:nvPr>
            <p:ph type="sldNum" sz="quarter" idx="12"/>
          </p:nvPr>
        </p:nvSpPr>
        <p:spPr/>
        <p:txBody>
          <a:bodyPr/>
          <a:lstStyle/>
          <a:p>
            <a:fld id="{4145DBE5-F440-4DC1-86E2-EA4CF186D269}" type="slidenum">
              <a:rPr lang="en-US" smtClean="0"/>
              <a:pPr/>
              <a:t>20</a:t>
            </a:fld>
            <a:endParaRPr lang="en-US" dirty="0"/>
          </a:p>
        </p:txBody>
      </p:sp>
      <p:sp>
        <p:nvSpPr>
          <p:cNvPr id="4" name="Title 3">
            <a:extLst>
              <a:ext uri="{FF2B5EF4-FFF2-40B4-BE49-F238E27FC236}">
                <a16:creationId xmlns:a16="http://schemas.microsoft.com/office/drawing/2014/main" id="{9BD084C8-2958-C3FB-129D-B04C73C26D48}"/>
              </a:ext>
            </a:extLst>
          </p:cNvPr>
          <p:cNvSpPr>
            <a:spLocks noGrp="1"/>
          </p:cNvSpPr>
          <p:nvPr>
            <p:ph type="title"/>
          </p:nvPr>
        </p:nvSpPr>
        <p:spPr/>
        <p:txBody>
          <a:bodyPr vert="horz"/>
          <a:lstStyle/>
          <a:p>
            <a:r>
              <a:rPr lang="en-US" dirty="0"/>
              <a:t>Tree infographic</a:t>
            </a:r>
          </a:p>
        </p:txBody>
      </p:sp>
      <p:sp>
        <p:nvSpPr>
          <p:cNvPr id="5" name="Freeform 16">
            <a:extLst>
              <a:ext uri="{FF2B5EF4-FFF2-40B4-BE49-F238E27FC236}">
                <a16:creationId xmlns:a16="http://schemas.microsoft.com/office/drawing/2014/main" id="{3F35F8BA-8B49-4656-527E-5B32F23DC8F5}"/>
              </a:ext>
            </a:extLst>
          </p:cNvPr>
          <p:cNvSpPr>
            <a:spLocks/>
          </p:cNvSpPr>
          <p:nvPr/>
        </p:nvSpPr>
        <p:spPr bwMode="auto">
          <a:xfrm>
            <a:off x="2440709" y="3936586"/>
            <a:ext cx="1123358" cy="674736"/>
          </a:xfrm>
          <a:custGeom>
            <a:avLst/>
            <a:gdLst>
              <a:gd name="T0" fmla="*/ 538 w 546"/>
              <a:gd name="T1" fmla="*/ 329 h 329"/>
              <a:gd name="T2" fmla="*/ 0 w 546"/>
              <a:gd name="T3" fmla="*/ 329 h 329"/>
            </a:gdLst>
            <a:ahLst/>
            <a:cxnLst>
              <a:cxn ang="0">
                <a:pos x="T0" y="T1"/>
              </a:cxn>
              <a:cxn ang="0">
                <a:pos x="T2" y="T3"/>
              </a:cxn>
            </a:cxnLst>
            <a:rect l="0" t="0" r="r" b="b"/>
            <a:pathLst>
              <a:path w="546" h="329">
                <a:moveTo>
                  <a:pt x="538" y="329"/>
                </a:moveTo>
                <a:cubicBezTo>
                  <a:pt x="546" y="319"/>
                  <a:pt x="269" y="0"/>
                  <a:pt x="0" y="329"/>
                </a:cubicBezTo>
              </a:path>
            </a:pathLst>
          </a:custGeom>
          <a:noFill/>
          <a:ln w="25400" cap="flat">
            <a:solidFill>
              <a:schemeClr val="accent1"/>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16">
            <a:extLst>
              <a:ext uri="{FF2B5EF4-FFF2-40B4-BE49-F238E27FC236}">
                <a16:creationId xmlns:a16="http://schemas.microsoft.com/office/drawing/2014/main" id="{CE683BA0-525D-DE8D-F1C8-3D0FE315AFE4}"/>
              </a:ext>
            </a:extLst>
          </p:cNvPr>
          <p:cNvSpPr>
            <a:spLocks/>
          </p:cNvSpPr>
          <p:nvPr/>
        </p:nvSpPr>
        <p:spPr bwMode="auto">
          <a:xfrm>
            <a:off x="3684893" y="1598120"/>
            <a:ext cx="1123358" cy="674736"/>
          </a:xfrm>
          <a:custGeom>
            <a:avLst/>
            <a:gdLst>
              <a:gd name="T0" fmla="*/ 538 w 546"/>
              <a:gd name="T1" fmla="*/ 329 h 329"/>
              <a:gd name="T2" fmla="*/ 0 w 546"/>
              <a:gd name="T3" fmla="*/ 329 h 329"/>
            </a:gdLst>
            <a:ahLst/>
            <a:cxnLst>
              <a:cxn ang="0">
                <a:pos x="T0" y="T1"/>
              </a:cxn>
              <a:cxn ang="0">
                <a:pos x="T2" y="T3"/>
              </a:cxn>
            </a:cxnLst>
            <a:rect l="0" t="0" r="r" b="b"/>
            <a:pathLst>
              <a:path w="546" h="329">
                <a:moveTo>
                  <a:pt x="538" y="329"/>
                </a:moveTo>
                <a:cubicBezTo>
                  <a:pt x="546" y="319"/>
                  <a:pt x="269" y="0"/>
                  <a:pt x="0" y="329"/>
                </a:cubicBezTo>
              </a:path>
            </a:pathLst>
          </a:custGeom>
          <a:noFill/>
          <a:ln w="25400" cap="flat">
            <a:solidFill>
              <a:schemeClr val="accent2"/>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17">
            <a:extLst>
              <a:ext uri="{FF2B5EF4-FFF2-40B4-BE49-F238E27FC236}">
                <a16:creationId xmlns:a16="http://schemas.microsoft.com/office/drawing/2014/main" id="{3C704393-69CB-E564-0AB3-76BF394B006E}"/>
              </a:ext>
            </a:extLst>
          </p:cNvPr>
          <p:cNvSpPr>
            <a:spLocks/>
          </p:cNvSpPr>
          <p:nvPr/>
        </p:nvSpPr>
        <p:spPr bwMode="auto">
          <a:xfrm rot="21093162">
            <a:off x="7371867" y="2169356"/>
            <a:ext cx="754117" cy="607383"/>
          </a:xfrm>
          <a:custGeom>
            <a:avLst/>
            <a:gdLst>
              <a:gd name="T0" fmla="*/ 0 w 366"/>
              <a:gd name="T1" fmla="*/ 296 h 296"/>
              <a:gd name="T2" fmla="*/ 366 w 366"/>
              <a:gd name="T3" fmla="*/ 64 h 296"/>
            </a:gdLst>
            <a:ahLst/>
            <a:cxnLst>
              <a:cxn ang="0">
                <a:pos x="T0" y="T1"/>
              </a:cxn>
              <a:cxn ang="0">
                <a:pos x="T2" y="T3"/>
              </a:cxn>
            </a:cxnLst>
            <a:rect l="0" t="0" r="r" b="b"/>
            <a:pathLst>
              <a:path w="366" h="296">
                <a:moveTo>
                  <a:pt x="0" y="296"/>
                </a:moveTo>
                <a:cubicBezTo>
                  <a:pt x="0" y="296"/>
                  <a:pt x="110" y="0"/>
                  <a:pt x="366" y="64"/>
                </a:cubicBezTo>
              </a:path>
            </a:pathLst>
          </a:custGeom>
          <a:noFill/>
          <a:ln w="25400" cap="flat">
            <a:solidFill>
              <a:schemeClr val="accent3"/>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8">
            <a:extLst>
              <a:ext uri="{FF2B5EF4-FFF2-40B4-BE49-F238E27FC236}">
                <a16:creationId xmlns:a16="http://schemas.microsoft.com/office/drawing/2014/main" id="{5C15883F-83FB-0482-07EC-EECA0ED695B7}"/>
              </a:ext>
            </a:extLst>
          </p:cNvPr>
          <p:cNvSpPr>
            <a:spLocks/>
          </p:cNvSpPr>
          <p:nvPr/>
        </p:nvSpPr>
        <p:spPr bwMode="auto">
          <a:xfrm>
            <a:off x="8478994" y="3022191"/>
            <a:ext cx="902054" cy="398107"/>
          </a:xfrm>
          <a:custGeom>
            <a:avLst/>
            <a:gdLst>
              <a:gd name="T0" fmla="*/ 0 w 438"/>
              <a:gd name="T1" fmla="*/ 194 h 194"/>
              <a:gd name="T2" fmla="*/ 438 w 438"/>
              <a:gd name="T3" fmla="*/ 194 h 194"/>
            </a:gdLst>
            <a:ahLst/>
            <a:cxnLst>
              <a:cxn ang="0">
                <a:pos x="T0" y="T1"/>
              </a:cxn>
              <a:cxn ang="0">
                <a:pos x="T2" y="T3"/>
              </a:cxn>
            </a:cxnLst>
            <a:rect l="0" t="0" r="r" b="b"/>
            <a:pathLst>
              <a:path w="438" h="194">
                <a:moveTo>
                  <a:pt x="0" y="194"/>
                </a:moveTo>
                <a:cubicBezTo>
                  <a:pt x="0" y="194"/>
                  <a:pt x="222" y="0"/>
                  <a:pt x="438" y="194"/>
                </a:cubicBezTo>
              </a:path>
            </a:pathLst>
          </a:custGeom>
          <a:noFill/>
          <a:ln w="25400" cap="flat">
            <a:solidFill>
              <a:schemeClr val="accent4"/>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8">
            <a:extLst>
              <a:ext uri="{FF2B5EF4-FFF2-40B4-BE49-F238E27FC236}">
                <a16:creationId xmlns:a16="http://schemas.microsoft.com/office/drawing/2014/main" id="{BA15AE12-6E8B-5D55-62F2-7EA7DAED101B}"/>
              </a:ext>
            </a:extLst>
          </p:cNvPr>
          <p:cNvSpPr>
            <a:spLocks/>
          </p:cNvSpPr>
          <p:nvPr/>
        </p:nvSpPr>
        <p:spPr bwMode="auto">
          <a:xfrm rot="21035063">
            <a:off x="8151708" y="4636335"/>
            <a:ext cx="902054" cy="398107"/>
          </a:xfrm>
          <a:custGeom>
            <a:avLst/>
            <a:gdLst>
              <a:gd name="T0" fmla="*/ 0 w 438"/>
              <a:gd name="T1" fmla="*/ 194 h 194"/>
              <a:gd name="T2" fmla="*/ 438 w 438"/>
              <a:gd name="T3" fmla="*/ 194 h 194"/>
            </a:gdLst>
            <a:ahLst/>
            <a:cxnLst>
              <a:cxn ang="0">
                <a:pos x="T0" y="T1"/>
              </a:cxn>
              <a:cxn ang="0">
                <a:pos x="T2" y="T3"/>
              </a:cxn>
            </a:cxnLst>
            <a:rect l="0" t="0" r="r" b="b"/>
            <a:pathLst>
              <a:path w="438" h="194">
                <a:moveTo>
                  <a:pt x="0" y="194"/>
                </a:moveTo>
                <a:cubicBezTo>
                  <a:pt x="0" y="194"/>
                  <a:pt x="222" y="0"/>
                  <a:pt x="438" y="194"/>
                </a:cubicBezTo>
              </a:path>
            </a:pathLst>
          </a:custGeom>
          <a:noFill/>
          <a:ln w="25400" cap="flat">
            <a:solidFill>
              <a:schemeClr val="accent5"/>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68DB6C58-F5F7-073B-857B-EE7FC1B69CB6}"/>
              </a:ext>
            </a:extLst>
          </p:cNvPr>
          <p:cNvSpPr>
            <a:spLocks/>
          </p:cNvSpPr>
          <p:nvPr/>
        </p:nvSpPr>
        <p:spPr bwMode="auto">
          <a:xfrm>
            <a:off x="4859075" y="3902793"/>
            <a:ext cx="2927149" cy="2955206"/>
          </a:xfrm>
          <a:custGeom>
            <a:avLst/>
            <a:gdLst>
              <a:gd name="T0" fmla="*/ 318 w 1900"/>
              <a:gd name="T1" fmla="*/ 1924 h 1924"/>
              <a:gd name="T2" fmla="*/ 519 w 1900"/>
              <a:gd name="T3" fmla="*/ 1788 h 1924"/>
              <a:gd name="T4" fmla="*/ 724 w 1900"/>
              <a:gd name="T5" fmla="*/ 1420 h 1924"/>
              <a:gd name="T6" fmla="*/ 729 w 1900"/>
              <a:gd name="T7" fmla="*/ 1287 h 1924"/>
              <a:gd name="T8" fmla="*/ 484 w 1900"/>
              <a:gd name="T9" fmla="*/ 760 h 1924"/>
              <a:gd name="T10" fmla="*/ 0 w 1900"/>
              <a:gd name="T11" fmla="*/ 576 h 1924"/>
              <a:gd name="T12" fmla="*/ 26 w 1900"/>
              <a:gd name="T13" fmla="*/ 447 h 1924"/>
              <a:gd name="T14" fmla="*/ 492 w 1900"/>
              <a:gd name="T15" fmla="*/ 624 h 1924"/>
              <a:gd name="T16" fmla="*/ 406 w 1900"/>
              <a:gd name="T17" fmla="*/ 0 h 1924"/>
              <a:gd name="T18" fmla="*/ 534 w 1900"/>
              <a:gd name="T19" fmla="*/ 0 h 1924"/>
              <a:gd name="T20" fmla="*/ 595 w 1900"/>
              <a:gd name="T21" fmla="*/ 417 h 1924"/>
              <a:gd name="T22" fmla="*/ 632 w 1900"/>
              <a:gd name="T23" fmla="*/ 571 h 1924"/>
              <a:gd name="T24" fmla="*/ 678 w 1900"/>
              <a:gd name="T25" fmla="*/ 665 h 1924"/>
              <a:gd name="T26" fmla="*/ 678 w 1900"/>
              <a:gd name="T27" fmla="*/ 665 h 1924"/>
              <a:gd name="T28" fmla="*/ 801 w 1900"/>
              <a:gd name="T29" fmla="*/ 708 h 1924"/>
              <a:gd name="T30" fmla="*/ 801 w 1900"/>
              <a:gd name="T31" fmla="*/ 708 h 1924"/>
              <a:gd name="T32" fmla="*/ 856 w 1900"/>
              <a:gd name="T33" fmla="*/ 639 h 1924"/>
              <a:gd name="T34" fmla="*/ 894 w 1900"/>
              <a:gd name="T35" fmla="*/ 150 h 1924"/>
              <a:gd name="T36" fmla="*/ 1016 w 1900"/>
              <a:gd name="T37" fmla="*/ 146 h 1924"/>
              <a:gd name="T38" fmla="*/ 1023 w 1900"/>
              <a:gd name="T39" fmla="*/ 307 h 1924"/>
              <a:gd name="T40" fmla="*/ 1078 w 1900"/>
              <a:gd name="T41" fmla="*/ 343 h 1924"/>
              <a:gd name="T42" fmla="*/ 1093 w 1900"/>
              <a:gd name="T43" fmla="*/ 330 h 1924"/>
              <a:gd name="T44" fmla="*/ 1374 w 1900"/>
              <a:gd name="T45" fmla="*/ 44 h 1924"/>
              <a:gd name="T46" fmla="*/ 1482 w 1900"/>
              <a:gd name="T47" fmla="*/ 98 h 1924"/>
              <a:gd name="T48" fmla="*/ 1140 w 1900"/>
              <a:gd name="T49" fmla="*/ 451 h 1924"/>
              <a:gd name="T50" fmla="*/ 1077 w 1900"/>
              <a:gd name="T51" fmla="*/ 582 h 1924"/>
              <a:gd name="T52" fmla="*/ 1077 w 1900"/>
              <a:gd name="T53" fmla="*/ 582 h 1924"/>
              <a:gd name="T54" fmla="*/ 1077 w 1900"/>
              <a:gd name="T55" fmla="*/ 633 h 1924"/>
              <a:gd name="T56" fmla="*/ 1077 w 1900"/>
              <a:gd name="T57" fmla="*/ 652 h 1924"/>
              <a:gd name="T58" fmla="*/ 1138 w 1900"/>
              <a:gd name="T59" fmla="*/ 738 h 1924"/>
              <a:gd name="T60" fmla="*/ 1174 w 1900"/>
              <a:gd name="T61" fmla="*/ 726 h 1924"/>
              <a:gd name="T62" fmla="*/ 1174 w 1900"/>
              <a:gd name="T63" fmla="*/ 726 h 1924"/>
              <a:gd name="T64" fmla="*/ 1808 w 1900"/>
              <a:gd name="T65" fmla="*/ 202 h 1924"/>
              <a:gd name="T66" fmla="*/ 1828 w 1900"/>
              <a:gd name="T67" fmla="*/ 182 h 1924"/>
              <a:gd name="T68" fmla="*/ 1898 w 1900"/>
              <a:gd name="T69" fmla="*/ 312 h 1924"/>
              <a:gd name="T70" fmla="*/ 1534 w 1900"/>
              <a:gd name="T71" fmla="*/ 639 h 1924"/>
              <a:gd name="T72" fmla="*/ 1344 w 1900"/>
              <a:gd name="T73" fmla="*/ 822 h 1924"/>
              <a:gd name="T74" fmla="*/ 1344 w 1900"/>
              <a:gd name="T75" fmla="*/ 822 h 1924"/>
              <a:gd name="T76" fmla="*/ 1736 w 1900"/>
              <a:gd name="T77" fmla="*/ 740 h 1924"/>
              <a:gd name="T78" fmla="*/ 1728 w 1900"/>
              <a:gd name="T79" fmla="*/ 838 h 1924"/>
              <a:gd name="T80" fmla="*/ 1424 w 1900"/>
              <a:gd name="T81" fmla="*/ 939 h 1924"/>
              <a:gd name="T82" fmla="*/ 1213 w 1900"/>
              <a:gd name="T83" fmla="*/ 1223 h 1924"/>
              <a:gd name="T84" fmla="*/ 1213 w 1900"/>
              <a:gd name="T85" fmla="*/ 1350 h 1924"/>
              <a:gd name="T86" fmla="*/ 1437 w 1900"/>
              <a:gd name="T87" fmla="*/ 1794 h 1924"/>
              <a:gd name="T88" fmla="*/ 1612 w 1900"/>
              <a:gd name="T89" fmla="*/ 1924 h 1924"/>
              <a:gd name="T90" fmla="*/ 318 w 1900"/>
              <a:gd name="T91" fmla="*/ 1924 h 1924"/>
              <a:gd name="connsiteX0" fmla="*/ 1674 w 9989"/>
              <a:gd name="connsiteY0" fmla="*/ 10000 h 10000"/>
              <a:gd name="connsiteX1" fmla="*/ 2732 w 9989"/>
              <a:gd name="connsiteY1" fmla="*/ 9293 h 10000"/>
              <a:gd name="connsiteX2" fmla="*/ 3811 w 9989"/>
              <a:gd name="connsiteY2" fmla="*/ 7380 h 10000"/>
              <a:gd name="connsiteX3" fmla="*/ 3837 w 9989"/>
              <a:gd name="connsiteY3" fmla="*/ 6689 h 10000"/>
              <a:gd name="connsiteX4" fmla="*/ 2547 w 9989"/>
              <a:gd name="connsiteY4" fmla="*/ 3950 h 10000"/>
              <a:gd name="connsiteX5" fmla="*/ 0 w 9989"/>
              <a:gd name="connsiteY5" fmla="*/ 2994 h 10000"/>
              <a:gd name="connsiteX6" fmla="*/ 137 w 9989"/>
              <a:gd name="connsiteY6" fmla="*/ 2323 h 10000"/>
              <a:gd name="connsiteX7" fmla="*/ 2589 w 9989"/>
              <a:gd name="connsiteY7" fmla="*/ 3243 h 10000"/>
              <a:gd name="connsiteX8" fmla="*/ 2137 w 9989"/>
              <a:gd name="connsiteY8" fmla="*/ 0 h 10000"/>
              <a:gd name="connsiteX9" fmla="*/ 2811 w 9989"/>
              <a:gd name="connsiteY9" fmla="*/ 0 h 10000"/>
              <a:gd name="connsiteX10" fmla="*/ 3132 w 9989"/>
              <a:gd name="connsiteY10" fmla="*/ 2167 h 10000"/>
              <a:gd name="connsiteX11" fmla="*/ 3326 w 9989"/>
              <a:gd name="connsiteY11" fmla="*/ 2968 h 10000"/>
              <a:gd name="connsiteX12" fmla="*/ 3568 w 9989"/>
              <a:gd name="connsiteY12" fmla="*/ 3456 h 10000"/>
              <a:gd name="connsiteX13" fmla="*/ 3568 w 9989"/>
              <a:gd name="connsiteY13" fmla="*/ 3456 h 10000"/>
              <a:gd name="connsiteX14" fmla="*/ 4216 w 9989"/>
              <a:gd name="connsiteY14" fmla="*/ 3680 h 10000"/>
              <a:gd name="connsiteX15" fmla="*/ 4216 w 9989"/>
              <a:gd name="connsiteY15" fmla="*/ 3680 h 10000"/>
              <a:gd name="connsiteX16" fmla="*/ 4505 w 9989"/>
              <a:gd name="connsiteY16" fmla="*/ 3321 h 10000"/>
              <a:gd name="connsiteX17" fmla="*/ 5347 w 9989"/>
              <a:gd name="connsiteY17" fmla="*/ 759 h 10000"/>
              <a:gd name="connsiteX18" fmla="*/ 5384 w 9989"/>
              <a:gd name="connsiteY18" fmla="*/ 1596 h 10000"/>
              <a:gd name="connsiteX19" fmla="*/ 5674 w 9989"/>
              <a:gd name="connsiteY19" fmla="*/ 1783 h 10000"/>
              <a:gd name="connsiteX20" fmla="*/ 5753 w 9989"/>
              <a:gd name="connsiteY20" fmla="*/ 1715 h 10000"/>
              <a:gd name="connsiteX21" fmla="*/ 7232 w 9989"/>
              <a:gd name="connsiteY21" fmla="*/ 229 h 10000"/>
              <a:gd name="connsiteX22" fmla="*/ 7800 w 9989"/>
              <a:gd name="connsiteY22" fmla="*/ 509 h 10000"/>
              <a:gd name="connsiteX23" fmla="*/ 6000 w 9989"/>
              <a:gd name="connsiteY23" fmla="*/ 2344 h 10000"/>
              <a:gd name="connsiteX24" fmla="*/ 5668 w 9989"/>
              <a:gd name="connsiteY24" fmla="*/ 3025 h 10000"/>
              <a:gd name="connsiteX25" fmla="*/ 5668 w 9989"/>
              <a:gd name="connsiteY25" fmla="*/ 3025 h 10000"/>
              <a:gd name="connsiteX26" fmla="*/ 5668 w 9989"/>
              <a:gd name="connsiteY26" fmla="*/ 3290 h 10000"/>
              <a:gd name="connsiteX27" fmla="*/ 5668 w 9989"/>
              <a:gd name="connsiteY27" fmla="*/ 3389 h 10000"/>
              <a:gd name="connsiteX28" fmla="*/ 5989 w 9989"/>
              <a:gd name="connsiteY28" fmla="*/ 3836 h 10000"/>
              <a:gd name="connsiteX29" fmla="*/ 6179 w 9989"/>
              <a:gd name="connsiteY29" fmla="*/ 3773 h 10000"/>
              <a:gd name="connsiteX30" fmla="*/ 6179 w 9989"/>
              <a:gd name="connsiteY30" fmla="*/ 3773 h 10000"/>
              <a:gd name="connsiteX31" fmla="*/ 9516 w 9989"/>
              <a:gd name="connsiteY31" fmla="*/ 1050 h 10000"/>
              <a:gd name="connsiteX32" fmla="*/ 9621 w 9989"/>
              <a:gd name="connsiteY32" fmla="*/ 946 h 10000"/>
              <a:gd name="connsiteX33" fmla="*/ 9989 w 9989"/>
              <a:gd name="connsiteY33" fmla="*/ 1622 h 10000"/>
              <a:gd name="connsiteX34" fmla="*/ 8074 w 9989"/>
              <a:gd name="connsiteY34" fmla="*/ 3321 h 10000"/>
              <a:gd name="connsiteX35" fmla="*/ 7074 w 9989"/>
              <a:gd name="connsiteY35" fmla="*/ 4272 h 10000"/>
              <a:gd name="connsiteX36" fmla="*/ 7074 w 9989"/>
              <a:gd name="connsiteY36" fmla="*/ 4272 h 10000"/>
              <a:gd name="connsiteX37" fmla="*/ 9137 w 9989"/>
              <a:gd name="connsiteY37" fmla="*/ 3846 h 10000"/>
              <a:gd name="connsiteX38" fmla="*/ 9095 w 9989"/>
              <a:gd name="connsiteY38" fmla="*/ 4356 h 10000"/>
              <a:gd name="connsiteX39" fmla="*/ 7495 w 9989"/>
              <a:gd name="connsiteY39" fmla="*/ 4880 h 10000"/>
              <a:gd name="connsiteX40" fmla="*/ 6384 w 9989"/>
              <a:gd name="connsiteY40" fmla="*/ 6357 h 10000"/>
              <a:gd name="connsiteX41" fmla="*/ 6384 w 9989"/>
              <a:gd name="connsiteY41" fmla="*/ 7017 h 10000"/>
              <a:gd name="connsiteX42" fmla="*/ 7563 w 9989"/>
              <a:gd name="connsiteY42" fmla="*/ 9324 h 10000"/>
              <a:gd name="connsiteX43" fmla="*/ 8484 w 9989"/>
              <a:gd name="connsiteY43" fmla="*/ 10000 h 10000"/>
              <a:gd name="connsiteX44" fmla="*/ 1674 w 9989"/>
              <a:gd name="connsiteY44" fmla="*/ 10000 h 10000"/>
              <a:gd name="connsiteX0" fmla="*/ 1676 w 10000"/>
              <a:gd name="connsiteY0" fmla="*/ 10000 h 10000"/>
              <a:gd name="connsiteX1" fmla="*/ 2735 w 10000"/>
              <a:gd name="connsiteY1" fmla="*/ 9293 h 10000"/>
              <a:gd name="connsiteX2" fmla="*/ 3815 w 10000"/>
              <a:gd name="connsiteY2" fmla="*/ 7380 h 10000"/>
              <a:gd name="connsiteX3" fmla="*/ 3841 w 10000"/>
              <a:gd name="connsiteY3" fmla="*/ 6689 h 10000"/>
              <a:gd name="connsiteX4" fmla="*/ 2550 w 10000"/>
              <a:gd name="connsiteY4" fmla="*/ 3950 h 10000"/>
              <a:gd name="connsiteX5" fmla="*/ 0 w 10000"/>
              <a:gd name="connsiteY5" fmla="*/ 2994 h 10000"/>
              <a:gd name="connsiteX6" fmla="*/ 137 w 10000"/>
              <a:gd name="connsiteY6" fmla="*/ 2323 h 10000"/>
              <a:gd name="connsiteX7" fmla="*/ 2592 w 10000"/>
              <a:gd name="connsiteY7" fmla="*/ 3243 h 10000"/>
              <a:gd name="connsiteX8" fmla="*/ 2139 w 10000"/>
              <a:gd name="connsiteY8" fmla="*/ 0 h 10000"/>
              <a:gd name="connsiteX9" fmla="*/ 2814 w 10000"/>
              <a:gd name="connsiteY9" fmla="*/ 0 h 10000"/>
              <a:gd name="connsiteX10" fmla="*/ 3135 w 10000"/>
              <a:gd name="connsiteY10" fmla="*/ 2167 h 10000"/>
              <a:gd name="connsiteX11" fmla="*/ 3330 w 10000"/>
              <a:gd name="connsiteY11" fmla="*/ 2968 h 10000"/>
              <a:gd name="connsiteX12" fmla="*/ 3572 w 10000"/>
              <a:gd name="connsiteY12" fmla="*/ 3456 h 10000"/>
              <a:gd name="connsiteX13" fmla="*/ 3572 w 10000"/>
              <a:gd name="connsiteY13" fmla="*/ 3456 h 10000"/>
              <a:gd name="connsiteX14" fmla="*/ 4221 w 10000"/>
              <a:gd name="connsiteY14" fmla="*/ 3680 h 10000"/>
              <a:gd name="connsiteX15" fmla="*/ 4221 w 10000"/>
              <a:gd name="connsiteY15" fmla="*/ 3680 h 10000"/>
              <a:gd name="connsiteX16" fmla="*/ 4510 w 10000"/>
              <a:gd name="connsiteY16" fmla="*/ 3321 h 10000"/>
              <a:gd name="connsiteX17" fmla="*/ 5390 w 10000"/>
              <a:gd name="connsiteY17" fmla="*/ 1596 h 10000"/>
              <a:gd name="connsiteX18" fmla="*/ 5680 w 10000"/>
              <a:gd name="connsiteY18" fmla="*/ 1783 h 10000"/>
              <a:gd name="connsiteX19" fmla="*/ 5759 w 10000"/>
              <a:gd name="connsiteY19" fmla="*/ 1715 h 10000"/>
              <a:gd name="connsiteX20" fmla="*/ 7240 w 10000"/>
              <a:gd name="connsiteY20" fmla="*/ 229 h 10000"/>
              <a:gd name="connsiteX21" fmla="*/ 7809 w 10000"/>
              <a:gd name="connsiteY21" fmla="*/ 509 h 10000"/>
              <a:gd name="connsiteX22" fmla="*/ 6007 w 10000"/>
              <a:gd name="connsiteY22" fmla="*/ 2344 h 10000"/>
              <a:gd name="connsiteX23" fmla="*/ 5674 w 10000"/>
              <a:gd name="connsiteY23" fmla="*/ 3025 h 10000"/>
              <a:gd name="connsiteX24" fmla="*/ 5674 w 10000"/>
              <a:gd name="connsiteY24" fmla="*/ 3025 h 10000"/>
              <a:gd name="connsiteX25" fmla="*/ 5674 w 10000"/>
              <a:gd name="connsiteY25" fmla="*/ 3290 h 10000"/>
              <a:gd name="connsiteX26" fmla="*/ 5674 w 10000"/>
              <a:gd name="connsiteY26" fmla="*/ 3389 h 10000"/>
              <a:gd name="connsiteX27" fmla="*/ 5996 w 10000"/>
              <a:gd name="connsiteY27" fmla="*/ 3836 h 10000"/>
              <a:gd name="connsiteX28" fmla="*/ 6186 w 10000"/>
              <a:gd name="connsiteY28" fmla="*/ 3773 h 10000"/>
              <a:gd name="connsiteX29" fmla="*/ 6186 w 10000"/>
              <a:gd name="connsiteY29" fmla="*/ 3773 h 10000"/>
              <a:gd name="connsiteX30" fmla="*/ 9526 w 10000"/>
              <a:gd name="connsiteY30" fmla="*/ 1050 h 10000"/>
              <a:gd name="connsiteX31" fmla="*/ 9632 w 10000"/>
              <a:gd name="connsiteY31" fmla="*/ 946 h 10000"/>
              <a:gd name="connsiteX32" fmla="*/ 10000 w 10000"/>
              <a:gd name="connsiteY32" fmla="*/ 1622 h 10000"/>
              <a:gd name="connsiteX33" fmla="*/ 8083 w 10000"/>
              <a:gd name="connsiteY33" fmla="*/ 3321 h 10000"/>
              <a:gd name="connsiteX34" fmla="*/ 7082 w 10000"/>
              <a:gd name="connsiteY34" fmla="*/ 4272 h 10000"/>
              <a:gd name="connsiteX35" fmla="*/ 7082 w 10000"/>
              <a:gd name="connsiteY35" fmla="*/ 4272 h 10000"/>
              <a:gd name="connsiteX36" fmla="*/ 9147 w 10000"/>
              <a:gd name="connsiteY36" fmla="*/ 3846 h 10000"/>
              <a:gd name="connsiteX37" fmla="*/ 9105 w 10000"/>
              <a:gd name="connsiteY37" fmla="*/ 4356 h 10000"/>
              <a:gd name="connsiteX38" fmla="*/ 7503 w 10000"/>
              <a:gd name="connsiteY38" fmla="*/ 4880 h 10000"/>
              <a:gd name="connsiteX39" fmla="*/ 6391 w 10000"/>
              <a:gd name="connsiteY39" fmla="*/ 6357 h 10000"/>
              <a:gd name="connsiteX40" fmla="*/ 6391 w 10000"/>
              <a:gd name="connsiteY40" fmla="*/ 7017 h 10000"/>
              <a:gd name="connsiteX41" fmla="*/ 7571 w 10000"/>
              <a:gd name="connsiteY41" fmla="*/ 9324 h 10000"/>
              <a:gd name="connsiteX42" fmla="*/ 8493 w 10000"/>
              <a:gd name="connsiteY42" fmla="*/ 10000 h 10000"/>
              <a:gd name="connsiteX43" fmla="*/ 1676 w 10000"/>
              <a:gd name="connsiteY43" fmla="*/ 10000 h 10000"/>
              <a:gd name="connsiteX0" fmla="*/ 1676 w 10000"/>
              <a:gd name="connsiteY0" fmla="*/ 10000 h 10000"/>
              <a:gd name="connsiteX1" fmla="*/ 2735 w 10000"/>
              <a:gd name="connsiteY1" fmla="*/ 9293 h 10000"/>
              <a:gd name="connsiteX2" fmla="*/ 3815 w 10000"/>
              <a:gd name="connsiteY2" fmla="*/ 7380 h 10000"/>
              <a:gd name="connsiteX3" fmla="*/ 3841 w 10000"/>
              <a:gd name="connsiteY3" fmla="*/ 6689 h 10000"/>
              <a:gd name="connsiteX4" fmla="*/ 2550 w 10000"/>
              <a:gd name="connsiteY4" fmla="*/ 3950 h 10000"/>
              <a:gd name="connsiteX5" fmla="*/ 0 w 10000"/>
              <a:gd name="connsiteY5" fmla="*/ 2994 h 10000"/>
              <a:gd name="connsiteX6" fmla="*/ 137 w 10000"/>
              <a:gd name="connsiteY6" fmla="*/ 2323 h 10000"/>
              <a:gd name="connsiteX7" fmla="*/ 2592 w 10000"/>
              <a:gd name="connsiteY7" fmla="*/ 3243 h 10000"/>
              <a:gd name="connsiteX8" fmla="*/ 2139 w 10000"/>
              <a:gd name="connsiteY8" fmla="*/ 0 h 10000"/>
              <a:gd name="connsiteX9" fmla="*/ 2814 w 10000"/>
              <a:gd name="connsiteY9" fmla="*/ 0 h 10000"/>
              <a:gd name="connsiteX10" fmla="*/ 3135 w 10000"/>
              <a:gd name="connsiteY10" fmla="*/ 2167 h 10000"/>
              <a:gd name="connsiteX11" fmla="*/ 3330 w 10000"/>
              <a:gd name="connsiteY11" fmla="*/ 2968 h 10000"/>
              <a:gd name="connsiteX12" fmla="*/ 3572 w 10000"/>
              <a:gd name="connsiteY12" fmla="*/ 3456 h 10000"/>
              <a:gd name="connsiteX13" fmla="*/ 3572 w 10000"/>
              <a:gd name="connsiteY13" fmla="*/ 3456 h 10000"/>
              <a:gd name="connsiteX14" fmla="*/ 4221 w 10000"/>
              <a:gd name="connsiteY14" fmla="*/ 3680 h 10000"/>
              <a:gd name="connsiteX15" fmla="*/ 4221 w 10000"/>
              <a:gd name="connsiteY15" fmla="*/ 3680 h 10000"/>
              <a:gd name="connsiteX16" fmla="*/ 4510 w 10000"/>
              <a:gd name="connsiteY16" fmla="*/ 3321 h 10000"/>
              <a:gd name="connsiteX17" fmla="*/ 5680 w 10000"/>
              <a:gd name="connsiteY17" fmla="*/ 1783 h 10000"/>
              <a:gd name="connsiteX18" fmla="*/ 5759 w 10000"/>
              <a:gd name="connsiteY18" fmla="*/ 1715 h 10000"/>
              <a:gd name="connsiteX19" fmla="*/ 7240 w 10000"/>
              <a:gd name="connsiteY19" fmla="*/ 229 h 10000"/>
              <a:gd name="connsiteX20" fmla="*/ 7809 w 10000"/>
              <a:gd name="connsiteY20" fmla="*/ 509 h 10000"/>
              <a:gd name="connsiteX21" fmla="*/ 6007 w 10000"/>
              <a:gd name="connsiteY21" fmla="*/ 2344 h 10000"/>
              <a:gd name="connsiteX22" fmla="*/ 5674 w 10000"/>
              <a:gd name="connsiteY22" fmla="*/ 3025 h 10000"/>
              <a:gd name="connsiteX23" fmla="*/ 5674 w 10000"/>
              <a:gd name="connsiteY23" fmla="*/ 3025 h 10000"/>
              <a:gd name="connsiteX24" fmla="*/ 5674 w 10000"/>
              <a:gd name="connsiteY24" fmla="*/ 3290 h 10000"/>
              <a:gd name="connsiteX25" fmla="*/ 5674 w 10000"/>
              <a:gd name="connsiteY25" fmla="*/ 3389 h 10000"/>
              <a:gd name="connsiteX26" fmla="*/ 5996 w 10000"/>
              <a:gd name="connsiteY26" fmla="*/ 3836 h 10000"/>
              <a:gd name="connsiteX27" fmla="*/ 6186 w 10000"/>
              <a:gd name="connsiteY27" fmla="*/ 3773 h 10000"/>
              <a:gd name="connsiteX28" fmla="*/ 6186 w 10000"/>
              <a:gd name="connsiteY28" fmla="*/ 3773 h 10000"/>
              <a:gd name="connsiteX29" fmla="*/ 9526 w 10000"/>
              <a:gd name="connsiteY29" fmla="*/ 1050 h 10000"/>
              <a:gd name="connsiteX30" fmla="*/ 9632 w 10000"/>
              <a:gd name="connsiteY30" fmla="*/ 946 h 10000"/>
              <a:gd name="connsiteX31" fmla="*/ 10000 w 10000"/>
              <a:gd name="connsiteY31" fmla="*/ 1622 h 10000"/>
              <a:gd name="connsiteX32" fmla="*/ 8083 w 10000"/>
              <a:gd name="connsiteY32" fmla="*/ 3321 h 10000"/>
              <a:gd name="connsiteX33" fmla="*/ 7082 w 10000"/>
              <a:gd name="connsiteY33" fmla="*/ 4272 h 10000"/>
              <a:gd name="connsiteX34" fmla="*/ 7082 w 10000"/>
              <a:gd name="connsiteY34" fmla="*/ 4272 h 10000"/>
              <a:gd name="connsiteX35" fmla="*/ 9147 w 10000"/>
              <a:gd name="connsiteY35" fmla="*/ 3846 h 10000"/>
              <a:gd name="connsiteX36" fmla="*/ 9105 w 10000"/>
              <a:gd name="connsiteY36" fmla="*/ 4356 h 10000"/>
              <a:gd name="connsiteX37" fmla="*/ 7503 w 10000"/>
              <a:gd name="connsiteY37" fmla="*/ 4880 h 10000"/>
              <a:gd name="connsiteX38" fmla="*/ 6391 w 10000"/>
              <a:gd name="connsiteY38" fmla="*/ 6357 h 10000"/>
              <a:gd name="connsiteX39" fmla="*/ 6391 w 10000"/>
              <a:gd name="connsiteY39" fmla="*/ 7017 h 10000"/>
              <a:gd name="connsiteX40" fmla="*/ 7571 w 10000"/>
              <a:gd name="connsiteY40" fmla="*/ 9324 h 10000"/>
              <a:gd name="connsiteX41" fmla="*/ 8493 w 10000"/>
              <a:gd name="connsiteY41" fmla="*/ 10000 h 10000"/>
              <a:gd name="connsiteX42" fmla="*/ 1676 w 10000"/>
              <a:gd name="connsiteY42"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00" h="10000">
                <a:moveTo>
                  <a:pt x="1676" y="10000"/>
                </a:moveTo>
                <a:lnTo>
                  <a:pt x="2735" y="9293"/>
                </a:lnTo>
                <a:cubicBezTo>
                  <a:pt x="3383" y="8862"/>
                  <a:pt x="3783" y="8155"/>
                  <a:pt x="3815" y="7380"/>
                </a:cubicBezTo>
                <a:cubicBezTo>
                  <a:pt x="3824" y="7150"/>
                  <a:pt x="3832" y="6919"/>
                  <a:pt x="3841" y="6689"/>
                </a:cubicBezTo>
                <a:cubicBezTo>
                  <a:pt x="3915" y="5000"/>
                  <a:pt x="3383" y="4194"/>
                  <a:pt x="2550" y="3950"/>
                </a:cubicBezTo>
                <a:lnTo>
                  <a:pt x="0" y="2994"/>
                </a:lnTo>
                <a:cubicBezTo>
                  <a:pt x="46" y="2770"/>
                  <a:pt x="91" y="2547"/>
                  <a:pt x="137" y="2323"/>
                </a:cubicBezTo>
                <a:lnTo>
                  <a:pt x="2592" y="3243"/>
                </a:lnTo>
                <a:lnTo>
                  <a:pt x="2139" y="0"/>
                </a:lnTo>
                <a:lnTo>
                  <a:pt x="2814" y="0"/>
                </a:lnTo>
                <a:lnTo>
                  <a:pt x="3135" y="2167"/>
                </a:lnTo>
                <a:cubicBezTo>
                  <a:pt x="3177" y="2443"/>
                  <a:pt x="3241" y="2708"/>
                  <a:pt x="3330" y="2968"/>
                </a:cubicBezTo>
                <a:cubicBezTo>
                  <a:pt x="3399" y="3160"/>
                  <a:pt x="3483" y="3347"/>
                  <a:pt x="3572" y="3456"/>
                </a:cubicBezTo>
                <a:lnTo>
                  <a:pt x="3572" y="3456"/>
                </a:lnTo>
                <a:cubicBezTo>
                  <a:pt x="3736" y="3597"/>
                  <a:pt x="4131" y="3706"/>
                  <a:pt x="4221" y="3680"/>
                </a:cubicBezTo>
                <a:lnTo>
                  <a:pt x="4221" y="3680"/>
                </a:lnTo>
                <a:cubicBezTo>
                  <a:pt x="4384" y="3628"/>
                  <a:pt x="4500" y="3488"/>
                  <a:pt x="4510" y="3321"/>
                </a:cubicBezTo>
                <a:lnTo>
                  <a:pt x="5680" y="1783"/>
                </a:lnTo>
                <a:cubicBezTo>
                  <a:pt x="5680" y="1783"/>
                  <a:pt x="5738" y="1736"/>
                  <a:pt x="5759" y="1715"/>
                </a:cubicBezTo>
                <a:lnTo>
                  <a:pt x="7240" y="229"/>
                </a:lnTo>
                <a:lnTo>
                  <a:pt x="7809" y="509"/>
                </a:lnTo>
                <a:lnTo>
                  <a:pt x="6007" y="2344"/>
                </a:lnTo>
                <a:cubicBezTo>
                  <a:pt x="5822" y="2531"/>
                  <a:pt x="5706" y="2770"/>
                  <a:pt x="5674" y="3025"/>
                </a:cubicBezTo>
                <a:lnTo>
                  <a:pt x="5674" y="3025"/>
                </a:lnTo>
                <a:cubicBezTo>
                  <a:pt x="5664" y="3113"/>
                  <a:pt x="5674" y="3202"/>
                  <a:pt x="5674" y="3290"/>
                </a:cubicBezTo>
                <a:lnTo>
                  <a:pt x="5674" y="3389"/>
                </a:lnTo>
                <a:cubicBezTo>
                  <a:pt x="5680" y="3768"/>
                  <a:pt x="5853" y="3846"/>
                  <a:pt x="5996" y="3836"/>
                </a:cubicBezTo>
                <a:cubicBezTo>
                  <a:pt x="6065" y="3836"/>
                  <a:pt x="6133" y="3810"/>
                  <a:pt x="6186" y="3773"/>
                </a:cubicBezTo>
                <a:lnTo>
                  <a:pt x="6186" y="3773"/>
                </a:lnTo>
                <a:cubicBezTo>
                  <a:pt x="7366" y="2947"/>
                  <a:pt x="8483" y="2037"/>
                  <a:pt x="9526" y="1050"/>
                </a:cubicBezTo>
                <a:cubicBezTo>
                  <a:pt x="9561" y="1015"/>
                  <a:pt x="9597" y="981"/>
                  <a:pt x="9632" y="946"/>
                </a:cubicBezTo>
                <a:cubicBezTo>
                  <a:pt x="9632" y="946"/>
                  <a:pt x="10011" y="1590"/>
                  <a:pt x="10000" y="1622"/>
                </a:cubicBezTo>
                <a:cubicBezTo>
                  <a:pt x="9995" y="1642"/>
                  <a:pt x="8799" y="2692"/>
                  <a:pt x="8083" y="3321"/>
                </a:cubicBezTo>
                <a:cubicBezTo>
                  <a:pt x="7735" y="3623"/>
                  <a:pt x="7403" y="3940"/>
                  <a:pt x="7082" y="4272"/>
                </a:cubicBezTo>
                <a:lnTo>
                  <a:pt x="7082" y="4272"/>
                </a:lnTo>
                <a:lnTo>
                  <a:pt x="9147" y="3846"/>
                </a:lnTo>
                <a:lnTo>
                  <a:pt x="9105" y="4356"/>
                </a:lnTo>
                <a:lnTo>
                  <a:pt x="7503" y="4880"/>
                </a:lnTo>
                <a:cubicBezTo>
                  <a:pt x="6807" y="5083"/>
                  <a:pt x="6386" y="5639"/>
                  <a:pt x="6391" y="6357"/>
                </a:cubicBezTo>
                <a:lnTo>
                  <a:pt x="6391" y="7017"/>
                </a:lnTo>
                <a:cubicBezTo>
                  <a:pt x="6396" y="7926"/>
                  <a:pt x="6834" y="8779"/>
                  <a:pt x="7571" y="9324"/>
                </a:cubicBezTo>
                <a:lnTo>
                  <a:pt x="8493" y="10000"/>
                </a:lnTo>
                <a:lnTo>
                  <a:pt x="1676" y="10000"/>
                </a:lnTo>
                <a:close/>
              </a:path>
            </a:pathLst>
          </a:custGeom>
          <a:solidFill>
            <a:schemeClr val="tx1">
              <a:lumMod val="65000"/>
              <a:lumOff val="3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 name="Oval 6">
            <a:extLst>
              <a:ext uri="{FF2B5EF4-FFF2-40B4-BE49-F238E27FC236}">
                <a16:creationId xmlns:a16="http://schemas.microsoft.com/office/drawing/2014/main" id="{6B47B0AD-8615-C74D-EEE5-3294DF09649A}"/>
              </a:ext>
            </a:extLst>
          </p:cNvPr>
          <p:cNvSpPr>
            <a:spLocks noChangeArrowheads="1"/>
          </p:cNvSpPr>
          <p:nvPr/>
        </p:nvSpPr>
        <p:spPr bwMode="auto">
          <a:xfrm>
            <a:off x="4424486" y="1841600"/>
            <a:ext cx="2220839" cy="2211970"/>
          </a:xfrm>
          <a:prstGeom prst="ellipse">
            <a:avLst/>
          </a:prstGeom>
          <a:solidFill>
            <a:schemeClr val="accent2"/>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5">
            <a:extLst>
              <a:ext uri="{FF2B5EF4-FFF2-40B4-BE49-F238E27FC236}">
                <a16:creationId xmlns:a16="http://schemas.microsoft.com/office/drawing/2014/main" id="{1DE5BC03-54F7-AD70-1BB6-F434FCB48604}"/>
              </a:ext>
            </a:extLst>
          </p:cNvPr>
          <p:cNvSpPr>
            <a:spLocks noChangeArrowheads="1"/>
          </p:cNvSpPr>
          <p:nvPr/>
        </p:nvSpPr>
        <p:spPr bwMode="auto">
          <a:xfrm>
            <a:off x="3184577" y="3663326"/>
            <a:ext cx="1821726" cy="1816406"/>
          </a:xfrm>
          <a:prstGeom prst="ellipse">
            <a:avLst/>
          </a:prstGeom>
          <a:solidFill>
            <a:schemeClr val="accent1"/>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8">
            <a:extLst>
              <a:ext uri="{FF2B5EF4-FFF2-40B4-BE49-F238E27FC236}">
                <a16:creationId xmlns:a16="http://schemas.microsoft.com/office/drawing/2014/main" id="{C2429368-ADDE-5D24-DF40-E4306F052990}"/>
              </a:ext>
            </a:extLst>
          </p:cNvPr>
          <p:cNvSpPr>
            <a:spLocks noChangeArrowheads="1"/>
          </p:cNvSpPr>
          <p:nvPr/>
        </p:nvSpPr>
        <p:spPr bwMode="auto">
          <a:xfrm>
            <a:off x="6533572" y="2505013"/>
            <a:ext cx="1685140" cy="1678046"/>
          </a:xfrm>
          <a:prstGeom prst="ellipse">
            <a:avLst/>
          </a:prstGeom>
          <a:solidFill>
            <a:schemeClr val="accent3"/>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0">
            <a:extLst>
              <a:ext uri="{FF2B5EF4-FFF2-40B4-BE49-F238E27FC236}">
                <a16:creationId xmlns:a16="http://schemas.microsoft.com/office/drawing/2014/main" id="{89399AA2-465A-B08F-3796-1FB1138DA0E1}"/>
              </a:ext>
            </a:extLst>
          </p:cNvPr>
          <p:cNvSpPr>
            <a:spLocks noChangeArrowheads="1"/>
          </p:cNvSpPr>
          <p:nvPr/>
        </p:nvSpPr>
        <p:spPr bwMode="auto">
          <a:xfrm>
            <a:off x="7443550" y="4587493"/>
            <a:ext cx="1062526" cy="1058978"/>
          </a:xfrm>
          <a:prstGeom prst="ellipse">
            <a:avLst/>
          </a:prstGeom>
          <a:solidFill>
            <a:schemeClr val="accent5"/>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9">
            <a:extLst>
              <a:ext uri="{FF2B5EF4-FFF2-40B4-BE49-F238E27FC236}">
                <a16:creationId xmlns:a16="http://schemas.microsoft.com/office/drawing/2014/main" id="{979B0123-EF52-1BC8-845A-2CBAA6270337}"/>
              </a:ext>
            </a:extLst>
          </p:cNvPr>
          <p:cNvSpPr>
            <a:spLocks noChangeArrowheads="1"/>
          </p:cNvSpPr>
          <p:nvPr/>
        </p:nvSpPr>
        <p:spPr bwMode="auto">
          <a:xfrm>
            <a:off x="7617980" y="3259980"/>
            <a:ext cx="1424388" cy="1419066"/>
          </a:xfrm>
          <a:prstGeom prst="ellipse">
            <a:avLst/>
          </a:prstGeom>
          <a:solidFill>
            <a:schemeClr val="accent4"/>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Title 1">
            <a:extLst>
              <a:ext uri="{FF2B5EF4-FFF2-40B4-BE49-F238E27FC236}">
                <a16:creationId xmlns:a16="http://schemas.microsoft.com/office/drawing/2014/main" id="{0003A862-1254-BCC8-0D89-B6858D592D6D}"/>
              </a:ext>
            </a:extLst>
          </p:cNvPr>
          <p:cNvSpPr txBox="1">
            <a:spLocks/>
          </p:cNvSpPr>
          <p:nvPr/>
        </p:nvSpPr>
        <p:spPr>
          <a:xfrm>
            <a:off x="594250" y="4387553"/>
            <a:ext cx="1898732"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1"/>
                </a:solidFill>
                <a:latin typeface="+mn-lt"/>
                <a:ea typeface="Open Sans ExtraBold" charset="0"/>
                <a:cs typeface="Open Sans ExtraBold" charset="0"/>
              </a:rPr>
              <a:t>INSERT</a:t>
            </a:r>
            <a:r>
              <a:rPr lang="en-IN" sz="1600" b="1" dirty="0">
                <a:solidFill>
                  <a:schemeClr val="accent1"/>
                </a:solidFill>
                <a:latin typeface="+mn-lt"/>
              </a:rPr>
              <a:t> </a:t>
            </a:r>
            <a:r>
              <a:rPr lang="en-IN" sz="1800" dirty="0">
                <a:solidFill>
                  <a:schemeClr val="accent1"/>
                </a:solidFill>
                <a:latin typeface="+mn-lt"/>
              </a:rPr>
              <a:t>TITLE</a:t>
            </a:r>
          </a:p>
        </p:txBody>
      </p:sp>
      <p:sp>
        <p:nvSpPr>
          <p:cNvPr id="17" name="Title 1">
            <a:extLst>
              <a:ext uri="{FF2B5EF4-FFF2-40B4-BE49-F238E27FC236}">
                <a16:creationId xmlns:a16="http://schemas.microsoft.com/office/drawing/2014/main" id="{3D2701CC-3C0E-ABE8-D0FD-211C7214E640}"/>
              </a:ext>
            </a:extLst>
          </p:cNvPr>
          <p:cNvSpPr txBox="1">
            <a:spLocks/>
          </p:cNvSpPr>
          <p:nvPr/>
        </p:nvSpPr>
        <p:spPr>
          <a:xfrm>
            <a:off x="1896727" y="2170445"/>
            <a:ext cx="1821726"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2"/>
                </a:solidFill>
                <a:latin typeface="+mn-lt"/>
                <a:ea typeface="Open Sans ExtraBold" charset="0"/>
                <a:cs typeface="Open Sans ExtraBold" charset="0"/>
              </a:rPr>
              <a:t>INSERT</a:t>
            </a:r>
            <a:r>
              <a:rPr lang="en-IN" sz="1600" b="1" dirty="0">
                <a:solidFill>
                  <a:schemeClr val="accent2"/>
                </a:solidFill>
                <a:latin typeface="+mn-lt"/>
              </a:rPr>
              <a:t> </a:t>
            </a:r>
            <a:r>
              <a:rPr lang="en-IN" sz="1800" dirty="0">
                <a:solidFill>
                  <a:schemeClr val="accent2"/>
                </a:solidFill>
                <a:latin typeface="+mn-lt"/>
              </a:rPr>
              <a:t>TITLE</a:t>
            </a:r>
          </a:p>
        </p:txBody>
      </p:sp>
      <p:sp>
        <p:nvSpPr>
          <p:cNvPr id="18" name="Title 1">
            <a:extLst>
              <a:ext uri="{FF2B5EF4-FFF2-40B4-BE49-F238E27FC236}">
                <a16:creationId xmlns:a16="http://schemas.microsoft.com/office/drawing/2014/main" id="{6CFA8437-4724-F97F-6EB9-F9B70AF13D51}"/>
              </a:ext>
            </a:extLst>
          </p:cNvPr>
          <p:cNvSpPr txBox="1">
            <a:spLocks/>
          </p:cNvSpPr>
          <p:nvPr/>
        </p:nvSpPr>
        <p:spPr>
          <a:xfrm>
            <a:off x="8037848" y="1971252"/>
            <a:ext cx="1891460"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3"/>
                </a:solidFill>
                <a:latin typeface="+mn-lt"/>
                <a:ea typeface="Open Sans ExtraBold" charset="0"/>
                <a:cs typeface="Open Sans ExtraBold" charset="0"/>
              </a:rPr>
              <a:t>INSERT</a:t>
            </a:r>
            <a:r>
              <a:rPr lang="en-IN" sz="1600" b="1" dirty="0">
                <a:solidFill>
                  <a:schemeClr val="accent3"/>
                </a:solidFill>
                <a:latin typeface="+mn-lt"/>
              </a:rPr>
              <a:t> </a:t>
            </a:r>
            <a:r>
              <a:rPr lang="en-IN" sz="1800" dirty="0">
                <a:solidFill>
                  <a:schemeClr val="accent3"/>
                </a:solidFill>
                <a:latin typeface="+mn-lt"/>
              </a:rPr>
              <a:t>TITLE</a:t>
            </a:r>
          </a:p>
        </p:txBody>
      </p:sp>
      <p:sp>
        <p:nvSpPr>
          <p:cNvPr id="19" name="Title 1">
            <a:extLst>
              <a:ext uri="{FF2B5EF4-FFF2-40B4-BE49-F238E27FC236}">
                <a16:creationId xmlns:a16="http://schemas.microsoft.com/office/drawing/2014/main" id="{F1D4FDC8-720E-FAD6-7FB5-CEFCE48EA447}"/>
              </a:ext>
            </a:extLst>
          </p:cNvPr>
          <p:cNvSpPr txBox="1">
            <a:spLocks/>
          </p:cNvSpPr>
          <p:nvPr/>
        </p:nvSpPr>
        <p:spPr>
          <a:xfrm>
            <a:off x="9186028" y="4728167"/>
            <a:ext cx="1953353"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5"/>
                </a:solidFill>
                <a:latin typeface="+mn-lt"/>
                <a:ea typeface="Open Sans ExtraBold" charset="0"/>
                <a:cs typeface="Open Sans ExtraBold" charset="0"/>
              </a:rPr>
              <a:t>INSERT</a:t>
            </a:r>
            <a:r>
              <a:rPr lang="en-IN" sz="1600" b="1" dirty="0">
                <a:solidFill>
                  <a:schemeClr val="accent5"/>
                </a:solidFill>
                <a:latin typeface="+mn-lt"/>
              </a:rPr>
              <a:t> </a:t>
            </a:r>
            <a:r>
              <a:rPr lang="en-IN" sz="1800" dirty="0">
                <a:solidFill>
                  <a:schemeClr val="accent5"/>
                </a:solidFill>
                <a:latin typeface="+mn-lt"/>
              </a:rPr>
              <a:t>TITLE</a:t>
            </a:r>
          </a:p>
        </p:txBody>
      </p:sp>
      <p:sp>
        <p:nvSpPr>
          <p:cNvPr id="20" name="Title 1">
            <a:extLst>
              <a:ext uri="{FF2B5EF4-FFF2-40B4-BE49-F238E27FC236}">
                <a16:creationId xmlns:a16="http://schemas.microsoft.com/office/drawing/2014/main" id="{ED559DDC-A050-9D19-23EF-4E81ADB09B59}"/>
              </a:ext>
            </a:extLst>
          </p:cNvPr>
          <p:cNvSpPr txBox="1">
            <a:spLocks/>
          </p:cNvSpPr>
          <p:nvPr/>
        </p:nvSpPr>
        <p:spPr>
          <a:xfrm>
            <a:off x="9463946" y="3232244"/>
            <a:ext cx="1953353"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4"/>
                </a:solidFill>
                <a:latin typeface="+mn-lt"/>
                <a:ea typeface="Open Sans ExtraBold" charset="0"/>
                <a:cs typeface="Open Sans ExtraBold" charset="0"/>
              </a:rPr>
              <a:t>INSERT</a:t>
            </a:r>
            <a:r>
              <a:rPr lang="en-IN" sz="1600" b="1" dirty="0">
                <a:solidFill>
                  <a:schemeClr val="accent4"/>
                </a:solidFill>
                <a:latin typeface="+mn-lt"/>
              </a:rPr>
              <a:t> </a:t>
            </a:r>
            <a:r>
              <a:rPr lang="en-IN" sz="1800" dirty="0">
                <a:solidFill>
                  <a:schemeClr val="accent4"/>
                </a:solidFill>
                <a:latin typeface="+mn-lt"/>
              </a:rPr>
              <a:t>TITLE</a:t>
            </a:r>
          </a:p>
        </p:txBody>
      </p:sp>
      <p:sp>
        <p:nvSpPr>
          <p:cNvPr id="21" name="Inhaltsplatzhalter 4">
            <a:extLst>
              <a:ext uri="{FF2B5EF4-FFF2-40B4-BE49-F238E27FC236}">
                <a16:creationId xmlns:a16="http://schemas.microsoft.com/office/drawing/2014/main" id="{FFAFFF41-176E-2AD7-E8E8-D325DA939888}"/>
              </a:ext>
            </a:extLst>
          </p:cNvPr>
          <p:cNvSpPr txBox="1">
            <a:spLocks/>
          </p:cNvSpPr>
          <p:nvPr/>
        </p:nvSpPr>
        <p:spPr>
          <a:xfrm>
            <a:off x="8326829" y="2256966"/>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2" name="Inhaltsplatzhalter 4">
            <a:extLst>
              <a:ext uri="{FF2B5EF4-FFF2-40B4-BE49-F238E27FC236}">
                <a16:creationId xmlns:a16="http://schemas.microsoft.com/office/drawing/2014/main" id="{E120F949-9B91-DBB9-5FAA-CC6BA27F19A8}"/>
              </a:ext>
            </a:extLst>
          </p:cNvPr>
          <p:cNvSpPr txBox="1">
            <a:spLocks/>
          </p:cNvSpPr>
          <p:nvPr/>
        </p:nvSpPr>
        <p:spPr>
          <a:xfrm>
            <a:off x="9691959" y="3520548"/>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3" name="Inhaltsplatzhalter 4">
            <a:extLst>
              <a:ext uri="{FF2B5EF4-FFF2-40B4-BE49-F238E27FC236}">
                <a16:creationId xmlns:a16="http://schemas.microsoft.com/office/drawing/2014/main" id="{CECA9A96-64E4-97D2-F46B-6DD8E0303B90}"/>
              </a:ext>
            </a:extLst>
          </p:cNvPr>
          <p:cNvSpPr txBox="1">
            <a:spLocks/>
          </p:cNvSpPr>
          <p:nvPr/>
        </p:nvSpPr>
        <p:spPr>
          <a:xfrm>
            <a:off x="9427185" y="5039392"/>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4" name="Inhaltsplatzhalter 4">
            <a:extLst>
              <a:ext uri="{FF2B5EF4-FFF2-40B4-BE49-F238E27FC236}">
                <a16:creationId xmlns:a16="http://schemas.microsoft.com/office/drawing/2014/main" id="{976FB847-8F74-EB91-4AE9-A33EC3E3C0B0}"/>
              </a:ext>
            </a:extLst>
          </p:cNvPr>
          <p:cNvSpPr txBox="1">
            <a:spLocks/>
          </p:cNvSpPr>
          <p:nvPr/>
        </p:nvSpPr>
        <p:spPr>
          <a:xfrm>
            <a:off x="327015" y="4707088"/>
            <a:ext cx="1898732"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5" name="Inhaltsplatzhalter 4">
            <a:extLst>
              <a:ext uri="{FF2B5EF4-FFF2-40B4-BE49-F238E27FC236}">
                <a16:creationId xmlns:a16="http://schemas.microsoft.com/office/drawing/2014/main" id="{2706DF99-E180-C7FF-DDF1-998A1FCA49A0}"/>
              </a:ext>
            </a:extLst>
          </p:cNvPr>
          <p:cNvSpPr txBox="1">
            <a:spLocks/>
          </p:cNvSpPr>
          <p:nvPr/>
        </p:nvSpPr>
        <p:spPr>
          <a:xfrm>
            <a:off x="1277471" y="2447416"/>
            <a:ext cx="2244176"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grpSp>
        <p:nvGrpSpPr>
          <p:cNvPr id="26" name="Group 25">
            <a:extLst>
              <a:ext uri="{FF2B5EF4-FFF2-40B4-BE49-F238E27FC236}">
                <a16:creationId xmlns:a16="http://schemas.microsoft.com/office/drawing/2014/main" id="{634AE93F-A128-5BDA-2E4C-AA8C4D3FA19F}"/>
              </a:ext>
            </a:extLst>
          </p:cNvPr>
          <p:cNvGrpSpPr/>
          <p:nvPr/>
        </p:nvGrpSpPr>
        <p:grpSpPr>
          <a:xfrm>
            <a:off x="7005588" y="3074695"/>
            <a:ext cx="651514" cy="439348"/>
            <a:chOff x="6716027" y="5411634"/>
            <a:chExt cx="583964" cy="393797"/>
          </a:xfrm>
          <a:solidFill>
            <a:schemeClr val="bg1"/>
          </a:solidFill>
        </p:grpSpPr>
        <p:sp>
          <p:nvSpPr>
            <p:cNvPr id="27" name="Freeform 17">
              <a:extLst>
                <a:ext uri="{FF2B5EF4-FFF2-40B4-BE49-F238E27FC236}">
                  <a16:creationId xmlns:a16="http://schemas.microsoft.com/office/drawing/2014/main" id="{4ACF6039-3BB0-5D2D-48BB-F71484F16BED}"/>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8" name="Freeform 18">
              <a:extLst>
                <a:ext uri="{FF2B5EF4-FFF2-40B4-BE49-F238E27FC236}">
                  <a16:creationId xmlns:a16="http://schemas.microsoft.com/office/drawing/2014/main" id="{9D4543B6-4D70-8207-0B16-356FC1AB7CE4}"/>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9" name="Freeform 19">
              <a:extLst>
                <a:ext uri="{FF2B5EF4-FFF2-40B4-BE49-F238E27FC236}">
                  <a16:creationId xmlns:a16="http://schemas.microsoft.com/office/drawing/2014/main" id="{182ED521-0D6E-7D37-EE1E-273A3BD6B943}"/>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30" name="Group 29">
            <a:extLst>
              <a:ext uri="{FF2B5EF4-FFF2-40B4-BE49-F238E27FC236}">
                <a16:creationId xmlns:a16="http://schemas.microsoft.com/office/drawing/2014/main" id="{8CA8F8A0-ABF8-5442-CFF9-D480D1336627}"/>
              </a:ext>
            </a:extLst>
          </p:cNvPr>
          <p:cNvGrpSpPr>
            <a:grpSpLocks noChangeAspect="1"/>
          </p:cNvGrpSpPr>
          <p:nvPr/>
        </p:nvGrpSpPr>
        <p:grpSpPr>
          <a:xfrm>
            <a:off x="5320490" y="2605387"/>
            <a:ext cx="428830" cy="684396"/>
            <a:chOff x="6513513" y="557213"/>
            <a:chExt cx="471488" cy="752475"/>
          </a:xfrm>
          <a:solidFill>
            <a:schemeClr val="bg1"/>
          </a:solidFill>
        </p:grpSpPr>
        <p:sp>
          <p:nvSpPr>
            <p:cNvPr id="31" name="Freeform 21">
              <a:extLst>
                <a:ext uri="{FF2B5EF4-FFF2-40B4-BE49-F238E27FC236}">
                  <a16:creationId xmlns:a16="http://schemas.microsoft.com/office/drawing/2014/main" id="{D9D5AA3F-E835-5751-EBB2-F3BF795AE498}"/>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sp>
          <p:nvSpPr>
            <p:cNvPr id="32" name="Freeform 22">
              <a:extLst>
                <a:ext uri="{FF2B5EF4-FFF2-40B4-BE49-F238E27FC236}">
                  <a16:creationId xmlns:a16="http://schemas.microsoft.com/office/drawing/2014/main" id="{60DD2C13-C51F-2A34-D4BC-983FEE3621D5}"/>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grpSp>
      <p:sp>
        <p:nvSpPr>
          <p:cNvPr id="33" name="Freeform 23">
            <a:extLst>
              <a:ext uri="{FF2B5EF4-FFF2-40B4-BE49-F238E27FC236}">
                <a16:creationId xmlns:a16="http://schemas.microsoft.com/office/drawing/2014/main" id="{35AEDFEC-3917-1C48-0817-868528AD0A04}"/>
              </a:ext>
            </a:extLst>
          </p:cNvPr>
          <p:cNvSpPr>
            <a:spLocks noEditPoints="1"/>
          </p:cNvSpPr>
          <p:nvPr/>
        </p:nvSpPr>
        <p:spPr bwMode="auto">
          <a:xfrm>
            <a:off x="3806220" y="4315399"/>
            <a:ext cx="578440" cy="51226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34" name="Group 33">
            <a:extLst>
              <a:ext uri="{FF2B5EF4-FFF2-40B4-BE49-F238E27FC236}">
                <a16:creationId xmlns:a16="http://schemas.microsoft.com/office/drawing/2014/main" id="{B62D22E2-A9C9-9071-DB50-B7B084AB2FBD}"/>
              </a:ext>
            </a:extLst>
          </p:cNvPr>
          <p:cNvGrpSpPr>
            <a:grpSpLocks noChangeAspect="1"/>
          </p:cNvGrpSpPr>
          <p:nvPr/>
        </p:nvGrpSpPr>
        <p:grpSpPr>
          <a:xfrm>
            <a:off x="8125220" y="3769252"/>
            <a:ext cx="434548" cy="413626"/>
            <a:chOff x="6719888" y="887413"/>
            <a:chExt cx="492125" cy="468312"/>
          </a:xfrm>
          <a:solidFill>
            <a:schemeClr val="bg1"/>
          </a:solidFill>
        </p:grpSpPr>
        <p:sp>
          <p:nvSpPr>
            <p:cNvPr id="35" name="Freeform 26">
              <a:extLst>
                <a:ext uri="{FF2B5EF4-FFF2-40B4-BE49-F238E27FC236}">
                  <a16:creationId xmlns:a16="http://schemas.microsoft.com/office/drawing/2014/main" id="{5F74B6F8-5AC4-F7B3-D0BB-543A133377BE}"/>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6" name="Freeform 27">
              <a:extLst>
                <a:ext uri="{FF2B5EF4-FFF2-40B4-BE49-F238E27FC236}">
                  <a16:creationId xmlns:a16="http://schemas.microsoft.com/office/drawing/2014/main" id="{E155E935-DEE7-587C-8750-1DC27504BE55}"/>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7" name="Freeform 28">
              <a:extLst>
                <a:ext uri="{FF2B5EF4-FFF2-40B4-BE49-F238E27FC236}">
                  <a16:creationId xmlns:a16="http://schemas.microsoft.com/office/drawing/2014/main" id="{5C1D1675-03F5-BE05-B57B-933C0A5D7C3B}"/>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8" name="Freeform 29">
              <a:extLst>
                <a:ext uri="{FF2B5EF4-FFF2-40B4-BE49-F238E27FC236}">
                  <a16:creationId xmlns:a16="http://schemas.microsoft.com/office/drawing/2014/main" id="{3A612838-2225-F7B6-F0F7-B281F7C2B39B}"/>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9" name="Freeform 30">
              <a:extLst>
                <a:ext uri="{FF2B5EF4-FFF2-40B4-BE49-F238E27FC236}">
                  <a16:creationId xmlns:a16="http://schemas.microsoft.com/office/drawing/2014/main" id="{969EF154-4405-F592-59EC-714379B15CE6}"/>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0" name="Freeform 31">
              <a:extLst>
                <a:ext uri="{FF2B5EF4-FFF2-40B4-BE49-F238E27FC236}">
                  <a16:creationId xmlns:a16="http://schemas.microsoft.com/office/drawing/2014/main" id="{A09BE6A8-B404-FEF4-E64A-205E471F0DA9}"/>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41" name="Group 40">
            <a:extLst>
              <a:ext uri="{FF2B5EF4-FFF2-40B4-BE49-F238E27FC236}">
                <a16:creationId xmlns:a16="http://schemas.microsoft.com/office/drawing/2014/main" id="{F3EE83C6-B4DF-FE35-9C97-4A741A79E6DB}"/>
              </a:ext>
            </a:extLst>
          </p:cNvPr>
          <p:cNvGrpSpPr/>
          <p:nvPr/>
        </p:nvGrpSpPr>
        <p:grpSpPr>
          <a:xfrm>
            <a:off x="7671355" y="4959551"/>
            <a:ext cx="651514" cy="439348"/>
            <a:chOff x="6716027" y="5411634"/>
            <a:chExt cx="583964" cy="393797"/>
          </a:xfrm>
          <a:solidFill>
            <a:schemeClr val="bg1"/>
          </a:solidFill>
        </p:grpSpPr>
        <p:sp>
          <p:nvSpPr>
            <p:cNvPr id="42" name="Freeform 17">
              <a:extLst>
                <a:ext uri="{FF2B5EF4-FFF2-40B4-BE49-F238E27FC236}">
                  <a16:creationId xmlns:a16="http://schemas.microsoft.com/office/drawing/2014/main" id="{8F38F5E8-DA73-7FA3-0FB6-C4C388125464}"/>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3" name="Freeform 18">
              <a:extLst>
                <a:ext uri="{FF2B5EF4-FFF2-40B4-BE49-F238E27FC236}">
                  <a16:creationId xmlns:a16="http://schemas.microsoft.com/office/drawing/2014/main" id="{CCCEB80C-38BB-3681-3819-000C3C1A07EE}"/>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4" name="Freeform 19">
              <a:extLst>
                <a:ext uri="{FF2B5EF4-FFF2-40B4-BE49-F238E27FC236}">
                  <a16:creationId xmlns:a16="http://schemas.microsoft.com/office/drawing/2014/main" id="{489F2734-069A-3CC4-4D11-B97DFF2F969C}"/>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Tree>
    <p:extLst>
      <p:ext uri="{BB962C8B-B14F-4D97-AF65-F5344CB8AC3E}">
        <p14:creationId xmlns:p14="http://schemas.microsoft.com/office/powerpoint/2010/main" val="719252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868E9-2D6C-B171-8C40-DF3D9804EF68}"/>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3D63BA8-D325-0A6D-0FC7-CAFB4313C6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think-cell data - do not delete" hidden="1">
                        <a:extLst>
                          <a:ext uri="{FF2B5EF4-FFF2-40B4-BE49-F238E27FC236}">
                            <a16:creationId xmlns:a16="http://schemas.microsoft.com/office/drawing/2014/main" id="{83D63BA8-D325-0A6D-0FC7-CAFB4313C6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ED3295E-25E4-BDB6-C4F9-55C76065339E}"/>
              </a:ext>
            </a:extLst>
          </p:cNvPr>
          <p:cNvSpPr>
            <a:spLocks noGrp="1"/>
          </p:cNvSpPr>
          <p:nvPr>
            <p:ph type="sldNum" sz="quarter" idx="12"/>
          </p:nvPr>
        </p:nvSpPr>
        <p:spPr/>
        <p:txBody>
          <a:bodyPr/>
          <a:lstStyle/>
          <a:p>
            <a:fld id="{4145DBE5-F440-4DC1-86E2-EA4CF186D269}" type="slidenum">
              <a:rPr lang="en-US" smtClean="0"/>
              <a:pPr/>
              <a:t>21</a:t>
            </a:fld>
            <a:endParaRPr lang="en-US" dirty="0"/>
          </a:p>
        </p:txBody>
      </p:sp>
      <p:sp>
        <p:nvSpPr>
          <p:cNvPr id="4" name="Title 3">
            <a:extLst>
              <a:ext uri="{FF2B5EF4-FFF2-40B4-BE49-F238E27FC236}">
                <a16:creationId xmlns:a16="http://schemas.microsoft.com/office/drawing/2014/main" id="{E3D0DEFE-05D9-3341-BE92-A6E1AA250427}"/>
              </a:ext>
            </a:extLst>
          </p:cNvPr>
          <p:cNvSpPr>
            <a:spLocks noGrp="1"/>
          </p:cNvSpPr>
          <p:nvPr>
            <p:ph type="title"/>
          </p:nvPr>
        </p:nvSpPr>
        <p:spPr/>
        <p:txBody>
          <a:bodyPr vert="horz"/>
          <a:lstStyle/>
          <a:p>
            <a:r>
              <a:rPr lang="en-US" dirty="0"/>
              <a:t>Tree infographic</a:t>
            </a:r>
          </a:p>
        </p:txBody>
      </p:sp>
      <p:sp>
        <p:nvSpPr>
          <p:cNvPr id="5" name="Freeform 16">
            <a:extLst>
              <a:ext uri="{FF2B5EF4-FFF2-40B4-BE49-F238E27FC236}">
                <a16:creationId xmlns:a16="http://schemas.microsoft.com/office/drawing/2014/main" id="{257446B8-13FD-6AC9-0076-D9A664AC5BAA}"/>
              </a:ext>
            </a:extLst>
          </p:cNvPr>
          <p:cNvSpPr>
            <a:spLocks/>
          </p:cNvSpPr>
          <p:nvPr/>
        </p:nvSpPr>
        <p:spPr bwMode="auto">
          <a:xfrm>
            <a:off x="3684893" y="1598120"/>
            <a:ext cx="1123358" cy="674736"/>
          </a:xfrm>
          <a:custGeom>
            <a:avLst/>
            <a:gdLst>
              <a:gd name="T0" fmla="*/ 538 w 546"/>
              <a:gd name="T1" fmla="*/ 329 h 329"/>
              <a:gd name="T2" fmla="*/ 0 w 546"/>
              <a:gd name="T3" fmla="*/ 329 h 329"/>
            </a:gdLst>
            <a:ahLst/>
            <a:cxnLst>
              <a:cxn ang="0">
                <a:pos x="T0" y="T1"/>
              </a:cxn>
              <a:cxn ang="0">
                <a:pos x="T2" y="T3"/>
              </a:cxn>
            </a:cxnLst>
            <a:rect l="0" t="0" r="r" b="b"/>
            <a:pathLst>
              <a:path w="546" h="329">
                <a:moveTo>
                  <a:pt x="538" y="329"/>
                </a:moveTo>
                <a:cubicBezTo>
                  <a:pt x="546" y="319"/>
                  <a:pt x="269" y="0"/>
                  <a:pt x="0" y="329"/>
                </a:cubicBezTo>
              </a:path>
            </a:pathLst>
          </a:custGeom>
          <a:noFill/>
          <a:ln w="25400" cap="flat">
            <a:solidFill>
              <a:schemeClr val="accent2"/>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17">
            <a:extLst>
              <a:ext uri="{FF2B5EF4-FFF2-40B4-BE49-F238E27FC236}">
                <a16:creationId xmlns:a16="http://schemas.microsoft.com/office/drawing/2014/main" id="{12671F42-C1DC-A010-2AD4-6B8467B309AD}"/>
              </a:ext>
            </a:extLst>
          </p:cNvPr>
          <p:cNvSpPr>
            <a:spLocks/>
          </p:cNvSpPr>
          <p:nvPr/>
        </p:nvSpPr>
        <p:spPr bwMode="auto">
          <a:xfrm rot="21093162">
            <a:off x="7371867" y="2169356"/>
            <a:ext cx="754117" cy="607383"/>
          </a:xfrm>
          <a:custGeom>
            <a:avLst/>
            <a:gdLst>
              <a:gd name="T0" fmla="*/ 0 w 366"/>
              <a:gd name="T1" fmla="*/ 296 h 296"/>
              <a:gd name="T2" fmla="*/ 366 w 366"/>
              <a:gd name="T3" fmla="*/ 64 h 296"/>
            </a:gdLst>
            <a:ahLst/>
            <a:cxnLst>
              <a:cxn ang="0">
                <a:pos x="T0" y="T1"/>
              </a:cxn>
              <a:cxn ang="0">
                <a:pos x="T2" y="T3"/>
              </a:cxn>
            </a:cxnLst>
            <a:rect l="0" t="0" r="r" b="b"/>
            <a:pathLst>
              <a:path w="366" h="296">
                <a:moveTo>
                  <a:pt x="0" y="296"/>
                </a:moveTo>
                <a:cubicBezTo>
                  <a:pt x="0" y="296"/>
                  <a:pt x="110" y="0"/>
                  <a:pt x="366" y="64"/>
                </a:cubicBezTo>
              </a:path>
            </a:pathLst>
          </a:custGeom>
          <a:noFill/>
          <a:ln w="25400" cap="flat">
            <a:solidFill>
              <a:schemeClr val="accent4"/>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18">
            <a:extLst>
              <a:ext uri="{FF2B5EF4-FFF2-40B4-BE49-F238E27FC236}">
                <a16:creationId xmlns:a16="http://schemas.microsoft.com/office/drawing/2014/main" id="{E0F51929-6957-F0DC-BE7A-6C557D72DFF9}"/>
              </a:ext>
            </a:extLst>
          </p:cNvPr>
          <p:cNvSpPr>
            <a:spLocks/>
          </p:cNvSpPr>
          <p:nvPr/>
        </p:nvSpPr>
        <p:spPr bwMode="auto">
          <a:xfrm>
            <a:off x="8478994" y="3022191"/>
            <a:ext cx="902054" cy="398107"/>
          </a:xfrm>
          <a:custGeom>
            <a:avLst/>
            <a:gdLst>
              <a:gd name="T0" fmla="*/ 0 w 438"/>
              <a:gd name="T1" fmla="*/ 194 h 194"/>
              <a:gd name="T2" fmla="*/ 438 w 438"/>
              <a:gd name="T3" fmla="*/ 194 h 194"/>
            </a:gdLst>
            <a:ahLst/>
            <a:cxnLst>
              <a:cxn ang="0">
                <a:pos x="T0" y="T1"/>
              </a:cxn>
              <a:cxn ang="0">
                <a:pos x="T2" y="T3"/>
              </a:cxn>
            </a:cxnLst>
            <a:rect l="0" t="0" r="r" b="b"/>
            <a:pathLst>
              <a:path w="438" h="194">
                <a:moveTo>
                  <a:pt x="0" y="194"/>
                </a:moveTo>
                <a:cubicBezTo>
                  <a:pt x="0" y="194"/>
                  <a:pt x="222" y="0"/>
                  <a:pt x="438" y="194"/>
                </a:cubicBezTo>
              </a:path>
            </a:pathLst>
          </a:custGeom>
          <a:noFill/>
          <a:ln w="25400" cap="flat">
            <a:solidFill>
              <a:schemeClr val="accent5"/>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8">
            <a:extLst>
              <a:ext uri="{FF2B5EF4-FFF2-40B4-BE49-F238E27FC236}">
                <a16:creationId xmlns:a16="http://schemas.microsoft.com/office/drawing/2014/main" id="{8A9C211F-9E3F-6BAE-E697-C07BE7F3AA55}"/>
              </a:ext>
            </a:extLst>
          </p:cNvPr>
          <p:cNvSpPr>
            <a:spLocks/>
          </p:cNvSpPr>
          <p:nvPr/>
        </p:nvSpPr>
        <p:spPr bwMode="auto">
          <a:xfrm rot="21035063">
            <a:off x="8151708" y="4636335"/>
            <a:ext cx="902054" cy="398107"/>
          </a:xfrm>
          <a:custGeom>
            <a:avLst/>
            <a:gdLst>
              <a:gd name="T0" fmla="*/ 0 w 438"/>
              <a:gd name="T1" fmla="*/ 194 h 194"/>
              <a:gd name="T2" fmla="*/ 438 w 438"/>
              <a:gd name="T3" fmla="*/ 194 h 194"/>
            </a:gdLst>
            <a:ahLst/>
            <a:cxnLst>
              <a:cxn ang="0">
                <a:pos x="T0" y="T1"/>
              </a:cxn>
              <a:cxn ang="0">
                <a:pos x="T2" y="T3"/>
              </a:cxn>
            </a:cxnLst>
            <a:rect l="0" t="0" r="r" b="b"/>
            <a:pathLst>
              <a:path w="438" h="194">
                <a:moveTo>
                  <a:pt x="0" y="194"/>
                </a:moveTo>
                <a:cubicBezTo>
                  <a:pt x="0" y="194"/>
                  <a:pt x="222" y="0"/>
                  <a:pt x="438" y="194"/>
                </a:cubicBezTo>
              </a:path>
            </a:pathLst>
          </a:custGeom>
          <a:noFill/>
          <a:ln w="25400" cap="flat">
            <a:solidFill>
              <a:schemeClr val="accent6"/>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1">
            <a:extLst>
              <a:ext uri="{FF2B5EF4-FFF2-40B4-BE49-F238E27FC236}">
                <a16:creationId xmlns:a16="http://schemas.microsoft.com/office/drawing/2014/main" id="{35B579DF-EC09-01A4-AC70-352D3BF55072}"/>
              </a:ext>
            </a:extLst>
          </p:cNvPr>
          <p:cNvSpPr>
            <a:spLocks/>
          </p:cNvSpPr>
          <p:nvPr/>
        </p:nvSpPr>
        <p:spPr bwMode="auto">
          <a:xfrm>
            <a:off x="4859076" y="3902793"/>
            <a:ext cx="2930372" cy="2955206"/>
          </a:xfrm>
          <a:custGeom>
            <a:avLst/>
            <a:gdLst>
              <a:gd name="T0" fmla="*/ 318 w 1900"/>
              <a:gd name="T1" fmla="*/ 1924 h 1924"/>
              <a:gd name="T2" fmla="*/ 519 w 1900"/>
              <a:gd name="T3" fmla="*/ 1788 h 1924"/>
              <a:gd name="T4" fmla="*/ 724 w 1900"/>
              <a:gd name="T5" fmla="*/ 1420 h 1924"/>
              <a:gd name="T6" fmla="*/ 729 w 1900"/>
              <a:gd name="T7" fmla="*/ 1287 h 1924"/>
              <a:gd name="T8" fmla="*/ 484 w 1900"/>
              <a:gd name="T9" fmla="*/ 760 h 1924"/>
              <a:gd name="T10" fmla="*/ 0 w 1900"/>
              <a:gd name="T11" fmla="*/ 576 h 1924"/>
              <a:gd name="T12" fmla="*/ 26 w 1900"/>
              <a:gd name="T13" fmla="*/ 447 h 1924"/>
              <a:gd name="T14" fmla="*/ 492 w 1900"/>
              <a:gd name="T15" fmla="*/ 624 h 1924"/>
              <a:gd name="T16" fmla="*/ 406 w 1900"/>
              <a:gd name="T17" fmla="*/ 0 h 1924"/>
              <a:gd name="T18" fmla="*/ 534 w 1900"/>
              <a:gd name="T19" fmla="*/ 0 h 1924"/>
              <a:gd name="T20" fmla="*/ 595 w 1900"/>
              <a:gd name="T21" fmla="*/ 417 h 1924"/>
              <a:gd name="T22" fmla="*/ 632 w 1900"/>
              <a:gd name="T23" fmla="*/ 571 h 1924"/>
              <a:gd name="T24" fmla="*/ 678 w 1900"/>
              <a:gd name="T25" fmla="*/ 665 h 1924"/>
              <a:gd name="T26" fmla="*/ 678 w 1900"/>
              <a:gd name="T27" fmla="*/ 665 h 1924"/>
              <a:gd name="T28" fmla="*/ 801 w 1900"/>
              <a:gd name="T29" fmla="*/ 708 h 1924"/>
              <a:gd name="T30" fmla="*/ 801 w 1900"/>
              <a:gd name="T31" fmla="*/ 708 h 1924"/>
              <a:gd name="T32" fmla="*/ 856 w 1900"/>
              <a:gd name="T33" fmla="*/ 639 h 1924"/>
              <a:gd name="T34" fmla="*/ 894 w 1900"/>
              <a:gd name="T35" fmla="*/ 150 h 1924"/>
              <a:gd name="T36" fmla="*/ 1016 w 1900"/>
              <a:gd name="T37" fmla="*/ 146 h 1924"/>
              <a:gd name="T38" fmla="*/ 1023 w 1900"/>
              <a:gd name="T39" fmla="*/ 307 h 1924"/>
              <a:gd name="T40" fmla="*/ 1078 w 1900"/>
              <a:gd name="T41" fmla="*/ 343 h 1924"/>
              <a:gd name="T42" fmla="*/ 1093 w 1900"/>
              <a:gd name="T43" fmla="*/ 330 h 1924"/>
              <a:gd name="T44" fmla="*/ 1374 w 1900"/>
              <a:gd name="T45" fmla="*/ 44 h 1924"/>
              <a:gd name="T46" fmla="*/ 1482 w 1900"/>
              <a:gd name="T47" fmla="*/ 98 h 1924"/>
              <a:gd name="T48" fmla="*/ 1140 w 1900"/>
              <a:gd name="T49" fmla="*/ 451 h 1924"/>
              <a:gd name="T50" fmla="*/ 1077 w 1900"/>
              <a:gd name="T51" fmla="*/ 582 h 1924"/>
              <a:gd name="T52" fmla="*/ 1077 w 1900"/>
              <a:gd name="T53" fmla="*/ 582 h 1924"/>
              <a:gd name="T54" fmla="*/ 1077 w 1900"/>
              <a:gd name="T55" fmla="*/ 633 h 1924"/>
              <a:gd name="T56" fmla="*/ 1077 w 1900"/>
              <a:gd name="T57" fmla="*/ 652 h 1924"/>
              <a:gd name="T58" fmla="*/ 1138 w 1900"/>
              <a:gd name="T59" fmla="*/ 738 h 1924"/>
              <a:gd name="T60" fmla="*/ 1174 w 1900"/>
              <a:gd name="T61" fmla="*/ 726 h 1924"/>
              <a:gd name="T62" fmla="*/ 1174 w 1900"/>
              <a:gd name="T63" fmla="*/ 726 h 1924"/>
              <a:gd name="T64" fmla="*/ 1808 w 1900"/>
              <a:gd name="T65" fmla="*/ 202 h 1924"/>
              <a:gd name="T66" fmla="*/ 1828 w 1900"/>
              <a:gd name="T67" fmla="*/ 182 h 1924"/>
              <a:gd name="T68" fmla="*/ 1898 w 1900"/>
              <a:gd name="T69" fmla="*/ 312 h 1924"/>
              <a:gd name="T70" fmla="*/ 1534 w 1900"/>
              <a:gd name="T71" fmla="*/ 639 h 1924"/>
              <a:gd name="T72" fmla="*/ 1344 w 1900"/>
              <a:gd name="T73" fmla="*/ 822 h 1924"/>
              <a:gd name="T74" fmla="*/ 1344 w 1900"/>
              <a:gd name="T75" fmla="*/ 822 h 1924"/>
              <a:gd name="T76" fmla="*/ 1736 w 1900"/>
              <a:gd name="T77" fmla="*/ 740 h 1924"/>
              <a:gd name="T78" fmla="*/ 1728 w 1900"/>
              <a:gd name="T79" fmla="*/ 838 h 1924"/>
              <a:gd name="T80" fmla="*/ 1424 w 1900"/>
              <a:gd name="T81" fmla="*/ 939 h 1924"/>
              <a:gd name="T82" fmla="*/ 1213 w 1900"/>
              <a:gd name="T83" fmla="*/ 1223 h 1924"/>
              <a:gd name="T84" fmla="*/ 1213 w 1900"/>
              <a:gd name="T85" fmla="*/ 1350 h 1924"/>
              <a:gd name="T86" fmla="*/ 1437 w 1900"/>
              <a:gd name="T87" fmla="*/ 1794 h 1924"/>
              <a:gd name="T88" fmla="*/ 1612 w 1900"/>
              <a:gd name="T89" fmla="*/ 1924 h 1924"/>
              <a:gd name="T90" fmla="*/ 318 w 1900"/>
              <a:gd name="T91" fmla="*/ 1924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0" h="1924">
                <a:moveTo>
                  <a:pt x="318" y="1924"/>
                </a:moveTo>
                <a:cubicBezTo>
                  <a:pt x="519" y="1788"/>
                  <a:pt x="519" y="1788"/>
                  <a:pt x="519" y="1788"/>
                </a:cubicBezTo>
                <a:cubicBezTo>
                  <a:pt x="642" y="1705"/>
                  <a:pt x="718" y="1569"/>
                  <a:pt x="724" y="1420"/>
                </a:cubicBezTo>
                <a:cubicBezTo>
                  <a:pt x="729" y="1287"/>
                  <a:pt x="729" y="1287"/>
                  <a:pt x="729" y="1287"/>
                </a:cubicBezTo>
                <a:cubicBezTo>
                  <a:pt x="743" y="962"/>
                  <a:pt x="642" y="807"/>
                  <a:pt x="484" y="760"/>
                </a:cubicBezTo>
                <a:cubicBezTo>
                  <a:pt x="0" y="576"/>
                  <a:pt x="0" y="576"/>
                  <a:pt x="0" y="576"/>
                </a:cubicBezTo>
                <a:cubicBezTo>
                  <a:pt x="26" y="447"/>
                  <a:pt x="26" y="447"/>
                  <a:pt x="26" y="447"/>
                </a:cubicBezTo>
                <a:cubicBezTo>
                  <a:pt x="492" y="624"/>
                  <a:pt x="492" y="624"/>
                  <a:pt x="492" y="624"/>
                </a:cubicBezTo>
                <a:cubicBezTo>
                  <a:pt x="406" y="0"/>
                  <a:pt x="406" y="0"/>
                  <a:pt x="406" y="0"/>
                </a:cubicBezTo>
                <a:cubicBezTo>
                  <a:pt x="534" y="0"/>
                  <a:pt x="534" y="0"/>
                  <a:pt x="534" y="0"/>
                </a:cubicBezTo>
                <a:cubicBezTo>
                  <a:pt x="595" y="417"/>
                  <a:pt x="595" y="417"/>
                  <a:pt x="595" y="417"/>
                </a:cubicBezTo>
                <a:cubicBezTo>
                  <a:pt x="603" y="470"/>
                  <a:pt x="615" y="521"/>
                  <a:pt x="632" y="571"/>
                </a:cubicBezTo>
                <a:cubicBezTo>
                  <a:pt x="645" y="608"/>
                  <a:pt x="661" y="644"/>
                  <a:pt x="678" y="665"/>
                </a:cubicBezTo>
                <a:cubicBezTo>
                  <a:pt x="678" y="665"/>
                  <a:pt x="678" y="665"/>
                  <a:pt x="678" y="665"/>
                </a:cubicBezTo>
                <a:cubicBezTo>
                  <a:pt x="709" y="692"/>
                  <a:pt x="784" y="713"/>
                  <a:pt x="801" y="708"/>
                </a:cubicBezTo>
                <a:cubicBezTo>
                  <a:pt x="801" y="708"/>
                  <a:pt x="801" y="708"/>
                  <a:pt x="801" y="708"/>
                </a:cubicBezTo>
                <a:cubicBezTo>
                  <a:pt x="832" y="698"/>
                  <a:pt x="854" y="671"/>
                  <a:pt x="856" y="639"/>
                </a:cubicBezTo>
                <a:cubicBezTo>
                  <a:pt x="894" y="150"/>
                  <a:pt x="894" y="150"/>
                  <a:pt x="894" y="150"/>
                </a:cubicBezTo>
                <a:cubicBezTo>
                  <a:pt x="1016" y="146"/>
                  <a:pt x="1016" y="146"/>
                  <a:pt x="1016" y="146"/>
                </a:cubicBezTo>
                <a:cubicBezTo>
                  <a:pt x="1016" y="146"/>
                  <a:pt x="1019" y="249"/>
                  <a:pt x="1023" y="307"/>
                </a:cubicBezTo>
                <a:cubicBezTo>
                  <a:pt x="1028" y="363"/>
                  <a:pt x="1043" y="372"/>
                  <a:pt x="1078" y="343"/>
                </a:cubicBezTo>
                <a:cubicBezTo>
                  <a:pt x="1078" y="343"/>
                  <a:pt x="1089" y="334"/>
                  <a:pt x="1093" y="330"/>
                </a:cubicBezTo>
                <a:cubicBezTo>
                  <a:pt x="1374" y="44"/>
                  <a:pt x="1374" y="44"/>
                  <a:pt x="1374" y="44"/>
                </a:cubicBezTo>
                <a:cubicBezTo>
                  <a:pt x="1482" y="98"/>
                  <a:pt x="1482" y="98"/>
                  <a:pt x="1482" y="98"/>
                </a:cubicBezTo>
                <a:cubicBezTo>
                  <a:pt x="1140" y="451"/>
                  <a:pt x="1140" y="451"/>
                  <a:pt x="1140" y="451"/>
                </a:cubicBezTo>
                <a:cubicBezTo>
                  <a:pt x="1105" y="487"/>
                  <a:pt x="1083" y="533"/>
                  <a:pt x="1077" y="582"/>
                </a:cubicBezTo>
                <a:cubicBezTo>
                  <a:pt x="1077" y="582"/>
                  <a:pt x="1077" y="582"/>
                  <a:pt x="1077" y="582"/>
                </a:cubicBezTo>
                <a:cubicBezTo>
                  <a:pt x="1075" y="599"/>
                  <a:pt x="1077" y="616"/>
                  <a:pt x="1077" y="633"/>
                </a:cubicBezTo>
                <a:cubicBezTo>
                  <a:pt x="1077" y="652"/>
                  <a:pt x="1077" y="652"/>
                  <a:pt x="1077" y="652"/>
                </a:cubicBezTo>
                <a:cubicBezTo>
                  <a:pt x="1078" y="725"/>
                  <a:pt x="1111" y="740"/>
                  <a:pt x="1138" y="738"/>
                </a:cubicBezTo>
                <a:cubicBezTo>
                  <a:pt x="1151" y="738"/>
                  <a:pt x="1164" y="733"/>
                  <a:pt x="1174" y="726"/>
                </a:cubicBezTo>
                <a:cubicBezTo>
                  <a:pt x="1174" y="726"/>
                  <a:pt x="1174" y="726"/>
                  <a:pt x="1174" y="726"/>
                </a:cubicBezTo>
                <a:cubicBezTo>
                  <a:pt x="1398" y="567"/>
                  <a:pt x="1610" y="392"/>
                  <a:pt x="1808" y="202"/>
                </a:cubicBezTo>
                <a:cubicBezTo>
                  <a:pt x="1828" y="182"/>
                  <a:pt x="1828" y="182"/>
                  <a:pt x="1828" y="182"/>
                </a:cubicBezTo>
                <a:cubicBezTo>
                  <a:pt x="1828" y="182"/>
                  <a:pt x="1900" y="306"/>
                  <a:pt x="1898" y="312"/>
                </a:cubicBezTo>
                <a:cubicBezTo>
                  <a:pt x="1897" y="316"/>
                  <a:pt x="1670" y="518"/>
                  <a:pt x="1534" y="639"/>
                </a:cubicBezTo>
                <a:cubicBezTo>
                  <a:pt x="1468" y="697"/>
                  <a:pt x="1405" y="758"/>
                  <a:pt x="1344" y="822"/>
                </a:cubicBezTo>
                <a:cubicBezTo>
                  <a:pt x="1344" y="822"/>
                  <a:pt x="1344" y="822"/>
                  <a:pt x="1344" y="822"/>
                </a:cubicBezTo>
                <a:cubicBezTo>
                  <a:pt x="1736" y="740"/>
                  <a:pt x="1736" y="740"/>
                  <a:pt x="1736" y="740"/>
                </a:cubicBezTo>
                <a:cubicBezTo>
                  <a:pt x="1728" y="838"/>
                  <a:pt x="1728" y="838"/>
                  <a:pt x="1728" y="838"/>
                </a:cubicBezTo>
                <a:cubicBezTo>
                  <a:pt x="1424" y="939"/>
                  <a:pt x="1424" y="939"/>
                  <a:pt x="1424" y="939"/>
                </a:cubicBezTo>
                <a:cubicBezTo>
                  <a:pt x="1292" y="978"/>
                  <a:pt x="1212" y="1085"/>
                  <a:pt x="1213" y="1223"/>
                </a:cubicBezTo>
                <a:cubicBezTo>
                  <a:pt x="1213" y="1350"/>
                  <a:pt x="1213" y="1350"/>
                  <a:pt x="1213" y="1350"/>
                </a:cubicBezTo>
                <a:cubicBezTo>
                  <a:pt x="1214" y="1525"/>
                  <a:pt x="1297" y="1689"/>
                  <a:pt x="1437" y="1794"/>
                </a:cubicBezTo>
                <a:cubicBezTo>
                  <a:pt x="1612" y="1924"/>
                  <a:pt x="1612" y="1924"/>
                  <a:pt x="1612" y="1924"/>
                </a:cubicBezTo>
                <a:lnTo>
                  <a:pt x="318" y="1924"/>
                </a:lnTo>
                <a:close/>
              </a:path>
            </a:pathLst>
          </a:custGeom>
          <a:solidFill>
            <a:schemeClr val="tx1">
              <a:lumMod val="65000"/>
              <a:lumOff val="3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Oval 6">
            <a:extLst>
              <a:ext uri="{FF2B5EF4-FFF2-40B4-BE49-F238E27FC236}">
                <a16:creationId xmlns:a16="http://schemas.microsoft.com/office/drawing/2014/main" id="{199A924B-42BE-879A-404A-96DB84293676}"/>
              </a:ext>
            </a:extLst>
          </p:cNvPr>
          <p:cNvSpPr>
            <a:spLocks noChangeArrowheads="1"/>
          </p:cNvSpPr>
          <p:nvPr/>
        </p:nvSpPr>
        <p:spPr bwMode="auto">
          <a:xfrm>
            <a:off x="4424486" y="1841600"/>
            <a:ext cx="2220839" cy="2211970"/>
          </a:xfrm>
          <a:prstGeom prst="ellipse">
            <a:avLst/>
          </a:prstGeom>
          <a:solidFill>
            <a:schemeClr val="accent2"/>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5">
            <a:extLst>
              <a:ext uri="{FF2B5EF4-FFF2-40B4-BE49-F238E27FC236}">
                <a16:creationId xmlns:a16="http://schemas.microsoft.com/office/drawing/2014/main" id="{FBC177EF-0C3A-36E1-A7BD-CE89BB5C5B66}"/>
              </a:ext>
            </a:extLst>
          </p:cNvPr>
          <p:cNvSpPr>
            <a:spLocks noChangeArrowheads="1"/>
          </p:cNvSpPr>
          <p:nvPr/>
        </p:nvSpPr>
        <p:spPr bwMode="auto">
          <a:xfrm>
            <a:off x="3184577" y="3663326"/>
            <a:ext cx="1821726" cy="1816406"/>
          </a:xfrm>
          <a:prstGeom prst="ellipse">
            <a:avLst/>
          </a:prstGeom>
          <a:solidFill>
            <a:schemeClr val="accent1"/>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8">
            <a:extLst>
              <a:ext uri="{FF2B5EF4-FFF2-40B4-BE49-F238E27FC236}">
                <a16:creationId xmlns:a16="http://schemas.microsoft.com/office/drawing/2014/main" id="{5CB328AE-B46C-31CD-3694-2ED181D35B62}"/>
              </a:ext>
            </a:extLst>
          </p:cNvPr>
          <p:cNvSpPr>
            <a:spLocks noChangeArrowheads="1"/>
          </p:cNvSpPr>
          <p:nvPr/>
        </p:nvSpPr>
        <p:spPr bwMode="auto">
          <a:xfrm>
            <a:off x="6533572" y="2505013"/>
            <a:ext cx="1685140" cy="1678046"/>
          </a:xfrm>
          <a:prstGeom prst="ellipse">
            <a:avLst/>
          </a:prstGeom>
          <a:solidFill>
            <a:schemeClr val="accent4"/>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10">
            <a:extLst>
              <a:ext uri="{FF2B5EF4-FFF2-40B4-BE49-F238E27FC236}">
                <a16:creationId xmlns:a16="http://schemas.microsoft.com/office/drawing/2014/main" id="{B328A953-4F21-ED57-B2EB-62B75F57E16E}"/>
              </a:ext>
            </a:extLst>
          </p:cNvPr>
          <p:cNvSpPr>
            <a:spLocks noChangeArrowheads="1"/>
          </p:cNvSpPr>
          <p:nvPr/>
        </p:nvSpPr>
        <p:spPr bwMode="auto">
          <a:xfrm>
            <a:off x="7443550" y="4587493"/>
            <a:ext cx="1062526" cy="1058978"/>
          </a:xfrm>
          <a:prstGeom prst="ellipse">
            <a:avLst/>
          </a:prstGeom>
          <a:solidFill>
            <a:schemeClr val="accent6"/>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7">
            <a:extLst>
              <a:ext uri="{FF2B5EF4-FFF2-40B4-BE49-F238E27FC236}">
                <a16:creationId xmlns:a16="http://schemas.microsoft.com/office/drawing/2014/main" id="{4460A568-2BF8-8C7E-38EC-9FC0A297E397}"/>
              </a:ext>
            </a:extLst>
          </p:cNvPr>
          <p:cNvSpPr>
            <a:spLocks noChangeArrowheads="1"/>
          </p:cNvSpPr>
          <p:nvPr/>
        </p:nvSpPr>
        <p:spPr bwMode="auto">
          <a:xfrm>
            <a:off x="5905637" y="3294369"/>
            <a:ext cx="915298" cy="913524"/>
          </a:xfrm>
          <a:prstGeom prst="ellipse">
            <a:avLst/>
          </a:prstGeom>
          <a:solidFill>
            <a:schemeClr val="accent3"/>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9">
            <a:extLst>
              <a:ext uri="{FF2B5EF4-FFF2-40B4-BE49-F238E27FC236}">
                <a16:creationId xmlns:a16="http://schemas.microsoft.com/office/drawing/2014/main" id="{4AF17EBB-2D98-4ECA-BC16-431BC7086F37}"/>
              </a:ext>
            </a:extLst>
          </p:cNvPr>
          <p:cNvSpPr>
            <a:spLocks noChangeArrowheads="1"/>
          </p:cNvSpPr>
          <p:nvPr/>
        </p:nvSpPr>
        <p:spPr bwMode="auto">
          <a:xfrm>
            <a:off x="7617980" y="3259980"/>
            <a:ext cx="1424388" cy="1419066"/>
          </a:xfrm>
          <a:prstGeom prst="ellipse">
            <a:avLst/>
          </a:prstGeom>
          <a:solidFill>
            <a:schemeClr val="accent5"/>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Title 1">
            <a:extLst>
              <a:ext uri="{FF2B5EF4-FFF2-40B4-BE49-F238E27FC236}">
                <a16:creationId xmlns:a16="http://schemas.microsoft.com/office/drawing/2014/main" id="{FBA933B0-3ACA-7818-11C1-F28D44E46F34}"/>
              </a:ext>
            </a:extLst>
          </p:cNvPr>
          <p:cNvSpPr txBox="1">
            <a:spLocks/>
          </p:cNvSpPr>
          <p:nvPr/>
        </p:nvSpPr>
        <p:spPr>
          <a:xfrm>
            <a:off x="702561" y="4193801"/>
            <a:ext cx="1898732"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1"/>
                </a:solidFill>
                <a:latin typeface="+mn-lt"/>
                <a:ea typeface="Open Sans ExtraBold" charset="0"/>
                <a:cs typeface="Open Sans ExtraBold" charset="0"/>
              </a:rPr>
              <a:t>INSERT</a:t>
            </a:r>
            <a:r>
              <a:rPr lang="en-IN" sz="1600" b="1" dirty="0">
                <a:solidFill>
                  <a:schemeClr val="accent1"/>
                </a:solidFill>
                <a:latin typeface="+mn-lt"/>
              </a:rPr>
              <a:t> </a:t>
            </a:r>
            <a:r>
              <a:rPr lang="en-IN" sz="1800" dirty="0">
                <a:solidFill>
                  <a:schemeClr val="accent1"/>
                </a:solidFill>
                <a:latin typeface="+mn-lt"/>
              </a:rPr>
              <a:t>TITLE</a:t>
            </a:r>
          </a:p>
        </p:txBody>
      </p:sp>
      <p:sp>
        <p:nvSpPr>
          <p:cNvPr id="17" name="Title 1">
            <a:extLst>
              <a:ext uri="{FF2B5EF4-FFF2-40B4-BE49-F238E27FC236}">
                <a16:creationId xmlns:a16="http://schemas.microsoft.com/office/drawing/2014/main" id="{E26F75ED-2279-EAAE-264F-DE6EB855C931}"/>
              </a:ext>
            </a:extLst>
          </p:cNvPr>
          <p:cNvSpPr txBox="1">
            <a:spLocks/>
          </p:cNvSpPr>
          <p:nvPr/>
        </p:nvSpPr>
        <p:spPr>
          <a:xfrm>
            <a:off x="1804787" y="2148929"/>
            <a:ext cx="1967456"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2"/>
                </a:solidFill>
                <a:latin typeface="+mn-lt"/>
                <a:ea typeface="Open Sans ExtraBold" charset="0"/>
                <a:cs typeface="Open Sans ExtraBold" charset="0"/>
              </a:rPr>
              <a:t>INSERT</a:t>
            </a:r>
            <a:r>
              <a:rPr lang="en-IN" sz="1600" b="1" dirty="0">
                <a:solidFill>
                  <a:schemeClr val="accent2"/>
                </a:solidFill>
                <a:latin typeface="+mn-lt"/>
              </a:rPr>
              <a:t> </a:t>
            </a:r>
            <a:r>
              <a:rPr lang="en-IN" sz="1800" dirty="0">
                <a:solidFill>
                  <a:schemeClr val="accent2"/>
                </a:solidFill>
                <a:latin typeface="+mn-lt"/>
              </a:rPr>
              <a:t>TITLE</a:t>
            </a:r>
          </a:p>
        </p:txBody>
      </p:sp>
      <p:sp>
        <p:nvSpPr>
          <p:cNvPr id="18" name="Title 1">
            <a:extLst>
              <a:ext uri="{FF2B5EF4-FFF2-40B4-BE49-F238E27FC236}">
                <a16:creationId xmlns:a16="http://schemas.microsoft.com/office/drawing/2014/main" id="{566A731D-6FFC-3DAD-4207-44A748164093}"/>
              </a:ext>
            </a:extLst>
          </p:cNvPr>
          <p:cNvSpPr txBox="1">
            <a:spLocks/>
          </p:cNvSpPr>
          <p:nvPr/>
        </p:nvSpPr>
        <p:spPr>
          <a:xfrm>
            <a:off x="8037847" y="2003526"/>
            <a:ext cx="1999037"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4"/>
                </a:solidFill>
                <a:latin typeface="+mn-lt"/>
                <a:ea typeface="Open Sans ExtraBold" charset="0"/>
                <a:cs typeface="Open Sans ExtraBold" charset="0"/>
              </a:rPr>
              <a:t>INSERT</a:t>
            </a:r>
            <a:r>
              <a:rPr lang="en-IN" sz="1600" b="1" dirty="0">
                <a:solidFill>
                  <a:schemeClr val="accent4"/>
                </a:solidFill>
                <a:latin typeface="+mn-lt"/>
              </a:rPr>
              <a:t> </a:t>
            </a:r>
            <a:r>
              <a:rPr lang="en-IN" sz="1800" dirty="0">
                <a:solidFill>
                  <a:schemeClr val="accent4"/>
                </a:solidFill>
                <a:latin typeface="+mn-lt"/>
              </a:rPr>
              <a:t>TITLE</a:t>
            </a:r>
          </a:p>
        </p:txBody>
      </p:sp>
      <p:sp>
        <p:nvSpPr>
          <p:cNvPr id="19" name="Title 1">
            <a:extLst>
              <a:ext uri="{FF2B5EF4-FFF2-40B4-BE49-F238E27FC236}">
                <a16:creationId xmlns:a16="http://schemas.microsoft.com/office/drawing/2014/main" id="{98534FD6-BB98-7E5A-6A41-AE04E2562781}"/>
              </a:ext>
            </a:extLst>
          </p:cNvPr>
          <p:cNvSpPr txBox="1">
            <a:spLocks/>
          </p:cNvSpPr>
          <p:nvPr/>
        </p:nvSpPr>
        <p:spPr>
          <a:xfrm>
            <a:off x="9152900" y="4837791"/>
            <a:ext cx="1937649"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6"/>
                </a:solidFill>
                <a:latin typeface="+mn-lt"/>
                <a:ea typeface="Open Sans ExtraBold" charset="0"/>
                <a:cs typeface="Open Sans ExtraBold" charset="0"/>
              </a:rPr>
              <a:t>INSERT</a:t>
            </a:r>
            <a:r>
              <a:rPr lang="en-IN" sz="1600" b="1" dirty="0">
                <a:solidFill>
                  <a:schemeClr val="accent6"/>
                </a:solidFill>
                <a:latin typeface="+mn-lt"/>
              </a:rPr>
              <a:t> </a:t>
            </a:r>
            <a:r>
              <a:rPr lang="en-IN" sz="1800" dirty="0">
                <a:solidFill>
                  <a:schemeClr val="accent6"/>
                </a:solidFill>
                <a:latin typeface="+mn-lt"/>
              </a:rPr>
              <a:t>TITLE</a:t>
            </a:r>
          </a:p>
        </p:txBody>
      </p:sp>
      <p:sp>
        <p:nvSpPr>
          <p:cNvPr id="20" name="Title 1">
            <a:extLst>
              <a:ext uri="{FF2B5EF4-FFF2-40B4-BE49-F238E27FC236}">
                <a16:creationId xmlns:a16="http://schemas.microsoft.com/office/drawing/2014/main" id="{095392FF-6F58-2ACC-2EA7-4BA249AC4B3A}"/>
              </a:ext>
            </a:extLst>
          </p:cNvPr>
          <p:cNvSpPr txBox="1">
            <a:spLocks/>
          </p:cNvSpPr>
          <p:nvPr/>
        </p:nvSpPr>
        <p:spPr>
          <a:xfrm>
            <a:off x="9463946" y="3232244"/>
            <a:ext cx="1953353"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5"/>
                </a:solidFill>
                <a:latin typeface="+mn-lt"/>
                <a:ea typeface="Open Sans ExtraBold" charset="0"/>
                <a:cs typeface="Open Sans ExtraBold" charset="0"/>
              </a:rPr>
              <a:t>INSERT</a:t>
            </a:r>
            <a:r>
              <a:rPr lang="en-IN" sz="1600" b="1" dirty="0">
                <a:solidFill>
                  <a:schemeClr val="accent5"/>
                </a:solidFill>
                <a:latin typeface="+mn-lt"/>
              </a:rPr>
              <a:t> </a:t>
            </a:r>
            <a:r>
              <a:rPr lang="en-IN" sz="1800" dirty="0">
                <a:solidFill>
                  <a:schemeClr val="accent5"/>
                </a:solidFill>
                <a:latin typeface="+mn-lt"/>
              </a:rPr>
              <a:t>TITLE</a:t>
            </a:r>
          </a:p>
        </p:txBody>
      </p:sp>
      <p:sp>
        <p:nvSpPr>
          <p:cNvPr id="21" name="Inhaltsplatzhalter 4">
            <a:extLst>
              <a:ext uri="{FF2B5EF4-FFF2-40B4-BE49-F238E27FC236}">
                <a16:creationId xmlns:a16="http://schemas.microsoft.com/office/drawing/2014/main" id="{34614F42-976F-267F-5184-9E41F3312D5B}"/>
              </a:ext>
            </a:extLst>
          </p:cNvPr>
          <p:cNvSpPr txBox="1">
            <a:spLocks/>
          </p:cNvSpPr>
          <p:nvPr/>
        </p:nvSpPr>
        <p:spPr>
          <a:xfrm>
            <a:off x="8326829" y="2333166"/>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2" name="Inhaltsplatzhalter 4">
            <a:extLst>
              <a:ext uri="{FF2B5EF4-FFF2-40B4-BE49-F238E27FC236}">
                <a16:creationId xmlns:a16="http://schemas.microsoft.com/office/drawing/2014/main" id="{CF5787B4-9AFC-7FF1-E46F-DDC5C345DABB}"/>
              </a:ext>
            </a:extLst>
          </p:cNvPr>
          <p:cNvSpPr txBox="1">
            <a:spLocks/>
          </p:cNvSpPr>
          <p:nvPr/>
        </p:nvSpPr>
        <p:spPr>
          <a:xfrm>
            <a:off x="9691959" y="3596748"/>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3" name="Inhaltsplatzhalter 4">
            <a:extLst>
              <a:ext uri="{FF2B5EF4-FFF2-40B4-BE49-F238E27FC236}">
                <a16:creationId xmlns:a16="http://schemas.microsoft.com/office/drawing/2014/main" id="{89F130D3-54AB-C0ED-E6F8-6AAC6A4ADAF8}"/>
              </a:ext>
            </a:extLst>
          </p:cNvPr>
          <p:cNvSpPr txBox="1">
            <a:spLocks/>
          </p:cNvSpPr>
          <p:nvPr/>
        </p:nvSpPr>
        <p:spPr>
          <a:xfrm>
            <a:off x="9427185" y="5147866"/>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4" name="Inhaltsplatzhalter 4">
            <a:extLst>
              <a:ext uri="{FF2B5EF4-FFF2-40B4-BE49-F238E27FC236}">
                <a16:creationId xmlns:a16="http://schemas.microsoft.com/office/drawing/2014/main" id="{DC6D8DD1-02EB-E32C-9CF4-BD9EA01DEA27}"/>
              </a:ext>
            </a:extLst>
          </p:cNvPr>
          <p:cNvSpPr txBox="1">
            <a:spLocks/>
          </p:cNvSpPr>
          <p:nvPr/>
        </p:nvSpPr>
        <p:spPr>
          <a:xfrm>
            <a:off x="435326" y="4513336"/>
            <a:ext cx="1898732"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5" name="Inhaltsplatzhalter 4">
            <a:extLst>
              <a:ext uri="{FF2B5EF4-FFF2-40B4-BE49-F238E27FC236}">
                <a16:creationId xmlns:a16="http://schemas.microsoft.com/office/drawing/2014/main" id="{C074C460-F8F7-48F2-0FD3-A5F6A961F2B6}"/>
              </a:ext>
            </a:extLst>
          </p:cNvPr>
          <p:cNvSpPr txBox="1">
            <a:spLocks/>
          </p:cNvSpPr>
          <p:nvPr/>
        </p:nvSpPr>
        <p:spPr>
          <a:xfrm>
            <a:off x="1277471" y="2447416"/>
            <a:ext cx="2244176"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grpSp>
        <p:nvGrpSpPr>
          <p:cNvPr id="26" name="Group 25">
            <a:extLst>
              <a:ext uri="{FF2B5EF4-FFF2-40B4-BE49-F238E27FC236}">
                <a16:creationId xmlns:a16="http://schemas.microsoft.com/office/drawing/2014/main" id="{EB732989-0855-34BF-3AEC-5906AEB15E84}"/>
              </a:ext>
            </a:extLst>
          </p:cNvPr>
          <p:cNvGrpSpPr/>
          <p:nvPr/>
        </p:nvGrpSpPr>
        <p:grpSpPr>
          <a:xfrm>
            <a:off x="7005588" y="3074695"/>
            <a:ext cx="651514" cy="439348"/>
            <a:chOff x="6716027" y="5411634"/>
            <a:chExt cx="583964" cy="393797"/>
          </a:xfrm>
          <a:solidFill>
            <a:schemeClr val="bg1"/>
          </a:solidFill>
        </p:grpSpPr>
        <p:sp>
          <p:nvSpPr>
            <p:cNvPr id="27" name="Freeform 17">
              <a:extLst>
                <a:ext uri="{FF2B5EF4-FFF2-40B4-BE49-F238E27FC236}">
                  <a16:creationId xmlns:a16="http://schemas.microsoft.com/office/drawing/2014/main" id="{BC0842F8-8C00-8AEF-0235-3DC3989F2522}"/>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8" name="Freeform 18">
              <a:extLst>
                <a:ext uri="{FF2B5EF4-FFF2-40B4-BE49-F238E27FC236}">
                  <a16:creationId xmlns:a16="http://schemas.microsoft.com/office/drawing/2014/main" id="{F84455B2-FA34-8DAB-3228-CDA5D3162D3E}"/>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9" name="Freeform 19">
              <a:extLst>
                <a:ext uri="{FF2B5EF4-FFF2-40B4-BE49-F238E27FC236}">
                  <a16:creationId xmlns:a16="http://schemas.microsoft.com/office/drawing/2014/main" id="{E68A5F41-CE7C-2390-650B-594BACB039D7}"/>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30" name="Group 29">
            <a:extLst>
              <a:ext uri="{FF2B5EF4-FFF2-40B4-BE49-F238E27FC236}">
                <a16:creationId xmlns:a16="http://schemas.microsoft.com/office/drawing/2014/main" id="{C516A631-F60D-87F5-BEAD-922AC4F1AC5A}"/>
              </a:ext>
            </a:extLst>
          </p:cNvPr>
          <p:cNvGrpSpPr>
            <a:grpSpLocks noChangeAspect="1"/>
          </p:cNvGrpSpPr>
          <p:nvPr/>
        </p:nvGrpSpPr>
        <p:grpSpPr>
          <a:xfrm>
            <a:off x="5320490" y="2605387"/>
            <a:ext cx="428830" cy="684396"/>
            <a:chOff x="6513513" y="557213"/>
            <a:chExt cx="471488" cy="752475"/>
          </a:xfrm>
          <a:solidFill>
            <a:schemeClr val="bg1"/>
          </a:solidFill>
        </p:grpSpPr>
        <p:sp>
          <p:nvSpPr>
            <p:cNvPr id="31" name="Freeform 21">
              <a:extLst>
                <a:ext uri="{FF2B5EF4-FFF2-40B4-BE49-F238E27FC236}">
                  <a16:creationId xmlns:a16="http://schemas.microsoft.com/office/drawing/2014/main" id="{0E1E4549-E40E-CB0E-841F-8C51E990F289}"/>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sp>
          <p:nvSpPr>
            <p:cNvPr id="32" name="Freeform 22">
              <a:extLst>
                <a:ext uri="{FF2B5EF4-FFF2-40B4-BE49-F238E27FC236}">
                  <a16:creationId xmlns:a16="http://schemas.microsoft.com/office/drawing/2014/main" id="{F5EC94EF-0CDB-7ED9-2ECF-33005C348088}"/>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grpSp>
      <p:sp>
        <p:nvSpPr>
          <p:cNvPr id="33" name="Freeform 23">
            <a:extLst>
              <a:ext uri="{FF2B5EF4-FFF2-40B4-BE49-F238E27FC236}">
                <a16:creationId xmlns:a16="http://schemas.microsoft.com/office/drawing/2014/main" id="{36AE87D1-AE47-5ED6-8520-ABCEB8664A32}"/>
              </a:ext>
            </a:extLst>
          </p:cNvPr>
          <p:cNvSpPr>
            <a:spLocks noEditPoints="1"/>
          </p:cNvSpPr>
          <p:nvPr/>
        </p:nvSpPr>
        <p:spPr bwMode="auto">
          <a:xfrm>
            <a:off x="3806220" y="4315399"/>
            <a:ext cx="578440" cy="51226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34" name="Group 33">
            <a:extLst>
              <a:ext uri="{FF2B5EF4-FFF2-40B4-BE49-F238E27FC236}">
                <a16:creationId xmlns:a16="http://schemas.microsoft.com/office/drawing/2014/main" id="{15BB21C7-2605-9420-8935-A2BBCADE904B}"/>
              </a:ext>
            </a:extLst>
          </p:cNvPr>
          <p:cNvGrpSpPr>
            <a:grpSpLocks noChangeAspect="1"/>
          </p:cNvGrpSpPr>
          <p:nvPr/>
        </p:nvGrpSpPr>
        <p:grpSpPr>
          <a:xfrm>
            <a:off x="8125220" y="3769252"/>
            <a:ext cx="434548" cy="413626"/>
            <a:chOff x="6719888" y="887413"/>
            <a:chExt cx="492125" cy="468312"/>
          </a:xfrm>
          <a:solidFill>
            <a:schemeClr val="bg1"/>
          </a:solidFill>
        </p:grpSpPr>
        <p:sp>
          <p:nvSpPr>
            <p:cNvPr id="35" name="Freeform 26">
              <a:extLst>
                <a:ext uri="{FF2B5EF4-FFF2-40B4-BE49-F238E27FC236}">
                  <a16:creationId xmlns:a16="http://schemas.microsoft.com/office/drawing/2014/main" id="{970DAF22-BECE-E0B8-7317-AADC11FB2C1A}"/>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6" name="Freeform 27">
              <a:extLst>
                <a:ext uri="{FF2B5EF4-FFF2-40B4-BE49-F238E27FC236}">
                  <a16:creationId xmlns:a16="http://schemas.microsoft.com/office/drawing/2014/main" id="{D545BB96-2957-8487-3A63-B5854BD0F71A}"/>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7" name="Freeform 28">
              <a:extLst>
                <a:ext uri="{FF2B5EF4-FFF2-40B4-BE49-F238E27FC236}">
                  <a16:creationId xmlns:a16="http://schemas.microsoft.com/office/drawing/2014/main" id="{98BC6C9E-0B2A-75EC-0511-C569FD955A10}"/>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8" name="Freeform 29">
              <a:extLst>
                <a:ext uri="{FF2B5EF4-FFF2-40B4-BE49-F238E27FC236}">
                  <a16:creationId xmlns:a16="http://schemas.microsoft.com/office/drawing/2014/main" id="{0E497DCF-C848-2F5B-7506-689626C2CBE5}"/>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9" name="Freeform 30">
              <a:extLst>
                <a:ext uri="{FF2B5EF4-FFF2-40B4-BE49-F238E27FC236}">
                  <a16:creationId xmlns:a16="http://schemas.microsoft.com/office/drawing/2014/main" id="{FFAED245-47BE-E9D3-C71C-83C036732184}"/>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0" name="Freeform 31">
              <a:extLst>
                <a:ext uri="{FF2B5EF4-FFF2-40B4-BE49-F238E27FC236}">
                  <a16:creationId xmlns:a16="http://schemas.microsoft.com/office/drawing/2014/main" id="{03D0CF82-7D4F-2250-0537-9F433DB97BAD}"/>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41" name="Group 40">
            <a:extLst>
              <a:ext uri="{FF2B5EF4-FFF2-40B4-BE49-F238E27FC236}">
                <a16:creationId xmlns:a16="http://schemas.microsoft.com/office/drawing/2014/main" id="{F75FC10A-A8C1-FD53-79E2-DBF943C725CE}"/>
              </a:ext>
            </a:extLst>
          </p:cNvPr>
          <p:cNvGrpSpPr/>
          <p:nvPr/>
        </p:nvGrpSpPr>
        <p:grpSpPr>
          <a:xfrm>
            <a:off x="7671355" y="4959551"/>
            <a:ext cx="651514" cy="439348"/>
            <a:chOff x="6716027" y="5411634"/>
            <a:chExt cx="583964" cy="393797"/>
          </a:xfrm>
          <a:solidFill>
            <a:schemeClr val="bg1"/>
          </a:solidFill>
        </p:grpSpPr>
        <p:sp>
          <p:nvSpPr>
            <p:cNvPr id="42" name="Freeform 17">
              <a:extLst>
                <a:ext uri="{FF2B5EF4-FFF2-40B4-BE49-F238E27FC236}">
                  <a16:creationId xmlns:a16="http://schemas.microsoft.com/office/drawing/2014/main" id="{92180203-AAC0-74FF-BDB0-11C0ABCC931D}"/>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3" name="Freeform 18">
              <a:extLst>
                <a:ext uri="{FF2B5EF4-FFF2-40B4-BE49-F238E27FC236}">
                  <a16:creationId xmlns:a16="http://schemas.microsoft.com/office/drawing/2014/main" id="{81418C94-C885-25F7-A2DE-0EB3F47F56C4}"/>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4" name="Freeform 19">
              <a:extLst>
                <a:ext uri="{FF2B5EF4-FFF2-40B4-BE49-F238E27FC236}">
                  <a16:creationId xmlns:a16="http://schemas.microsoft.com/office/drawing/2014/main" id="{5157A02C-90F8-E576-7ACF-3BCD2D6FC118}"/>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45" name="Group 44">
            <a:extLst>
              <a:ext uri="{FF2B5EF4-FFF2-40B4-BE49-F238E27FC236}">
                <a16:creationId xmlns:a16="http://schemas.microsoft.com/office/drawing/2014/main" id="{29F5E1FE-F5AA-DA6E-365E-4D69F4A4EC52}"/>
              </a:ext>
            </a:extLst>
          </p:cNvPr>
          <p:cNvGrpSpPr>
            <a:grpSpLocks noChangeAspect="1"/>
          </p:cNvGrpSpPr>
          <p:nvPr/>
        </p:nvGrpSpPr>
        <p:grpSpPr>
          <a:xfrm>
            <a:off x="6146012" y="3551923"/>
            <a:ext cx="434548" cy="413626"/>
            <a:chOff x="6719888" y="887413"/>
            <a:chExt cx="492125" cy="468312"/>
          </a:xfrm>
          <a:solidFill>
            <a:schemeClr val="bg1"/>
          </a:solidFill>
        </p:grpSpPr>
        <p:sp>
          <p:nvSpPr>
            <p:cNvPr id="46" name="Freeform 26">
              <a:extLst>
                <a:ext uri="{FF2B5EF4-FFF2-40B4-BE49-F238E27FC236}">
                  <a16:creationId xmlns:a16="http://schemas.microsoft.com/office/drawing/2014/main" id="{057D6370-CDBF-29CD-C545-11F396E4B469}"/>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7" name="Freeform 27">
              <a:extLst>
                <a:ext uri="{FF2B5EF4-FFF2-40B4-BE49-F238E27FC236}">
                  <a16:creationId xmlns:a16="http://schemas.microsoft.com/office/drawing/2014/main" id="{D1DA83E2-8412-A877-C573-C310027B4B37}"/>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8" name="Freeform 28">
              <a:extLst>
                <a:ext uri="{FF2B5EF4-FFF2-40B4-BE49-F238E27FC236}">
                  <a16:creationId xmlns:a16="http://schemas.microsoft.com/office/drawing/2014/main" id="{119C019E-843A-BBF7-D368-56BC03A38329}"/>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9" name="Freeform 29">
              <a:extLst>
                <a:ext uri="{FF2B5EF4-FFF2-40B4-BE49-F238E27FC236}">
                  <a16:creationId xmlns:a16="http://schemas.microsoft.com/office/drawing/2014/main" id="{E60A3ECF-BA9E-B575-F31E-8BB1CC15E906}"/>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0" name="Freeform 30">
              <a:extLst>
                <a:ext uri="{FF2B5EF4-FFF2-40B4-BE49-F238E27FC236}">
                  <a16:creationId xmlns:a16="http://schemas.microsoft.com/office/drawing/2014/main" id="{73F499BC-604A-96C6-B284-BEA032D825CB}"/>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1" name="Freeform 31">
              <a:extLst>
                <a:ext uri="{FF2B5EF4-FFF2-40B4-BE49-F238E27FC236}">
                  <a16:creationId xmlns:a16="http://schemas.microsoft.com/office/drawing/2014/main" id="{AAC5B040-793B-6C71-8590-884F27A257DC}"/>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52" name="Freeform 16">
            <a:extLst>
              <a:ext uri="{FF2B5EF4-FFF2-40B4-BE49-F238E27FC236}">
                <a16:creationId xmlns:a16="http://schemas.microsoft.com/office/drawing/2014/main" id="{4BFA055A-5628-E0C9-0C26-1180DCB384D7}"/>
              </a:ext>
            </a:extLst>
          </p:cNvPr>
          <p:cNvSpPr>
            <a:spLocks/>
          </p:cNvSpPr>
          <p:nvPr/>
        </p:nvSpPr>
        <p:spPr bwMode="auto">
          <a:xfrm>
            <a:off x="2605601" y="3696743"/>
            <a:ext cx="1123358" cy="674736"/>
          </a:xfrm>
          <a:custGeom>
            <a:avLst/>
            <a:gdLst>
              <a:gd name="T0" fmla="*/ 538 w 546"/>
              <a:gd name="T1" fmla="*/ 329 h 329"/>
              <a:gd name="T2" fmla="*/ 0 w 546"/>
              <a:gd name="T3" fmla="*/ 329 h 329"/>
            </a:gdLst>
            <a:ahLst/>
            <a:cxnLst>
              <a:cxn ang="0">
                <a:pos x="T0" y="T1"/>
              </a:cxn>
              <a:cxn ang="0">
                <a:pos x="T2" y="T3"/>
              </a:cxn>
            </a:cxnLst>
            <a:rect l="0" t="0" r="r" b="b"/>
            <a:pathLst>
              <a:path w="546" h="329">
                <a:moveTo>
                  <a:pt x="538" y="329"/>
                </a:moveTo>
                <a:cubicBezTo>
                  <a:pt x="546" y="319"/>
                  <a:pt x="269" y="0"/>
                  <a:pt x="0" y="329"/>
                </a:cubicBezTo>
              </a:path>
            </a:pathLst>
          </a:custGeom>
          <a:noFill/>
          <a:ln w="25400" cap="flat">
            <a:solidFill>
              <a:schemeClr val="accent1"/>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Title 1">
            <a:extLst>
              <a:ext uri="{FF2B5EF4-FFF2-40B4-BE49-F238E27FC236}">
                <a16:creationId xmlns:a16="http://schemas.microsoft.com/office/drawing/2014/main" id="{5D024C51-02E8-969B-E0BE-7AF7228B4851}"/>
              </a:ext>
            </a:extLst>
          </p:cNvPr>
          <p:cNvSpPr txBox="1">
            <a:spLocks/>
          </p:cNvSpPr>
          <p:nvPr/>
        </p:nvSpPr>
        <p:spPr>
          <a:xfrm>
            <a:off x="5980319" y="1123338"/>
            <a:ext cx="2038036"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3"/>
                </a:solidFill>
                <a:latin typeface="+mn-lt"/>
                <a:ea typeface="Open Sans ExtraBold" charset="0"/>
                <a:cs typeface="Open Sans ExtraBold" charset="0"/>
              </a:rPr>
              <a:t>INSERT</a:t>
            </a:r>
            <a:r>
              <a:rPr lang="en-IN" sz="1600" b="1" dirty="0">
                <a:solidFill>
                  <a:schemeClr val="accent3"/>
                </a:solidFill>
                <a:latin typeface="+mn-lt"/>
              </a:rPr>
              <a:t> </a:t>
            </a:r>
            <a:r>
              <a:rPr lang="en-IN" sz="1800" dirty="0">
                <a:solidFill>
                  <a:schemeClr val="accent3"/>
                </a:solidFill>
                <a:latin typeface="+mn-lt"/>
              </a:rPr>
              <a:t>TITLE</a:t>
            </a:r>
          </a:p>
        </p:txBody>
      </p:sp>
      <p:sp>
        <p:nvSpPr>
          <p:cNvPr id="58" name="Inhaltsplatzhalter 4">
            <a:extLst>
              <a:ext uri="{FF2B5EF4-FFF2-40B4-BE49-F238E27FC236}">
                <a16:creationId xmlns:a16="http://schemas.microsoft.com/office/drawing/2014/main" id="{3AA8E494-8527-614D-89A2-0C519E5BAB82}"/>
              </a:ext>
            </a:extLst>
          </p:cNvPr>
          <p:cNvSpPr txBox="1">
            <a:spLocks/>
          </p:cNvSpPr>
          <p:nvPr/>
        </p:nvSpPr>
        <p:spPr>
          <a:xfrm>
            <a:off x="6360740" y="1430171"/>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Tree>
    <p:extLst>
      <p:ext uri="{BB962C8B-B14F-4D97-AF65-F5344CB8AC3E}">
        <p14:creationId xmlns:p14="http://schemas.microsoft.com/office/powerpoint/2010/main" val="4101469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105BC-6F64-7F54-D370-E1C5D853AE1B}"/>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4892925-69BE-7A59-05EE-42E56EA1791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think-cell data - do not delete" hidden="1">
                        <a:extLst>
                          <a:ext uri="{FF2B5EF4-FFF2-40B4-BE49-F238E27FC236}">
                            <a16:creationId xmlns:a16="http://schemas.microsoft.com/office/drawing/2014/main" id="{D4892925-69BE-7A59-05EE-42E56EA179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0430632-6048-AAA9-724D-FB30F9A44338}"/>
              </a:ext>
            </a:extLst>
          </p:cNvPr>
          <p:cNvSpPr>
            <a:spLocks noGrp="1"/>
          </p:cNvSpPr>
          <p:nvPr>
            <p:ph type="sldNum" sz="quarter" idx="12"/>
          </p:nvPr>
        </p:nvSpPr>
        <p:spPr/>
        <p:txBody>
          <a:bodyPr/>
          <a:lstStyle/>
          <a:p>
            <a:fld id="{4145DBE5-F440-4DC1-86E2-EA4CF186D269}" type="slidenum">
              <a:rPr lang="en-US" smtClean="0"/>
              <a:pPr/>
              <a:t>22</a:t>
            </a:fld>
            <a:endParaRPr lang="en-US" dirty="0"/>
          </a:p>
        </p:txBody>
      </p:sp>
      <p:sp>
        <p:nvSpPr>
          <p:cNvPr id="4" name="Title 3">
            <a:extLst>
              <a:ext uri="{FF2B5EF4-FFF2-40B4-BE49-F238E27FC236}">
                <a16:creationId xmlns:a16="http://schemas.microsoft.com/office/drawing/2014/main" id="{14E26F96-4E13-0E50-F041-0CB34FD73E9C}"/>
              </a:ext>
            </a:extLst>
          </p:cNvPr>
          <p:cNvSpPr>
            <a:spLocks noGrp="1"/>
          </p:cNvSpPr>
          <p:nvPr>
            <p:ph type="title"/>
          </p:nvPr>
        </p:nvSpPr>
        <p:spPr/>
        <p:txBody>
          <a:bodyPr vert="horz"/>
          <a:lstStyle/>
          <a:p>
            <a:r>
              <a:rPr lang="en-US" dirty="0"/>
              <a:t>Tree infographic</a:t>
            </a:r>
          </a:p>
        </p:txBody>
      </p:sp>
      <p:sp>
        <p:nvSpPr>
          <p:cNvPr id="5" name="Freeform: Shape 4">
            <a:extLst>
              <a:ext uri="{FF2B5EF4-FFF2-40B4-BE49-F238E27FC236}">
                <a16:creationId xmlns:a16="http://schemas.microsoft.com/office/drawing/2014/main" id="{1597379E-2E7E-AB7E-6901-8B6ADA0C6D06}"/>
              </a:ext>
            </a:extLst>
          </p:cNvPr>
          <p:cNvSpPr/>
          <p:nvPr/>
        </p:nvSpPr>
        <p:spPr>
          <a:xfrm>
            <a:off x="4392118" y="3902792"/>
            <a:ext cx="3394309" cy="2955206"/>
          </a:xfrm>
          <a:custGeom>
            <a:avLst/>
            <a:gdLst>
              <a:gd name="connsiteX0" fmla="*/ 1093132 w 3394309"/>
              <a:gd name="connsiteY0" fmla="*/ 0 h 2955206"/>
              <a:gd name="connsiteX1" fmla="*/ 1290547 w 3394309"/>
              <a:gd name="connsiteY1" fmla="*/ 0 h 2955206"/>
              <a:gd name="connsiteX2" fmla="*/ 1384627 w 3394309"/>
              <a:gd name="connsiteY2" fmla="*/ 640499 h 2955206"/>
              <a:gd name="connsiteX3" fmla="*/ 1441692 w 3394309"/>
              <a:gd name="connsiteY3" fmla="*/ 877039 h 2955206"/>
              <a:gd name="connsiteX4" fmla="*/ 1512638 w 3394309"/>
              <a:gd name="connsiteY4" fmla="*/ 1021420 h 2955206"/>
              <a:gd name="connsiteX5" fmla="*/ 1702341 w 3394309"/>
              <a:gd name="connsiteY5" fmla="*/ 1087466 h 2955206"/>
              <a:gd name="connsiteX6" fmla="*/ 1787168 w 3394309"/>
              <a:gd name="connsiteY6" fmla="*/ 981485 h 2955206"/>
              <a:gd name="connsiteX7" fmla="*/ 1845775 w 3394309"/>
              <a:gd name="connsiteY7" fmla="*/ 230395 h 2955206"/>
              <a:gd name="connsiteX8" fmla="*/ 2033936 w 3394309"/>
              <a:gd name="connsiteY8" fmla="*/ 224251 h 2955206"/>
              <a:gd name="connsiteX9" fmla="*/ 2044732 w 3394309"/>
              <a:gd name="connsiteY9" fmla="*/ 471543 h 2955206"/>
              <a:gd name="connsiteX10" fmla="*/ 2129559 w 3394309"/>
              <a:gd name="connsiteY10" fmla="*/ 526837 h 2955206"/>
              <a:gd name="connsiteX11" fmla="*/ 2152693 w 3394309"/>
              <a:gd name="connsiteY11" fmla="*/ 506870 h 2955206"/>
              <a:gd name="connsiteX12" fmla="*/ 2586080 w 3394309"/>
              <a:gd name="connsiteY12" fmla="*/ 67583 h 2955206"/>
              <a:gd name="connsiteX13" fmla="*/ 2752648 w 3394309"/>
              <a:gd name="connsiteY13" fmla="*/ 150525 h 2955206"/>
              <a:gd name="connsiteX14" fmla="*/ 2225181 w 3394309"/>
              <a:gd name="connsiteY14" fmla="*/ 692722 h 2955206"/>
              <a:gd name="connsiteX15" fmla="*/ 2128016 w 3394309"/>
              <a:gd name="connsiteY15" fmla="*/ 893934 h 2955206"/>
              <a:gd name="connsiteX16" fmla="*/ 2128016 w 3394309"/>
              <a:gd name="connsiteY16" fmla="*/ 972269 h 2955206"/>
              <a:gd name="connsiteX17" fmla="*/ 2128016 w 3394309"/>
              <a:gd name="connsiteY17" fmla="*/ 1001452 h 2955206"/>
              <a:gd name="connsiteX18" fmla="*/ 2222097 w 3394309"/>
              <a:gd name="connsiteY18" fmla="*/ 1133546 h 2955206"/>
              <a:gd name="connsiteX19" fmla="*/ 2277620 w 3394309"/>
              <a:gd name="connsiteY19" fmla="*/ 1115114 h 2955206"/>
              <a:gd name="connsiteX20" fmla="*/ 3255438 w 3394309"/>
              <a:gd name="connsiteY20" fmla="*/ 310266 h 2955206"/>
              <a:gd name="connsiteX21" fmla="*/ 3286284 w 3394309"/>
              <a:gd name="connsiteY21" fmla="*/ 279546 h 2955206"/>
              <a:gd name="connsiteX22" fmla="*/ 3394246 w 3394309"/>
              <a:gd name="connsiteY22" fmla="*/ 479222 h 2955206"/>
              <a:gd name="connsiteX23" fmla="*/ 2832848 w 3394309"/>
              <a:gd name="connsiteY23" fmla="*/ 981485 h 2955206"/>
              <a:gd name="connsiteX24" fmla="*/ 2539811 w 3394309"/>
              <a:gd name="connsiteY24" fmla="*/ 1262567 h 2955206"/>
              <a:gd name="connsiteX25" fmla="*/ 3144393 w 3394309"/>
              <a:gd name="connsiteY25" fmla="*/ 1136618 h 2955206"/>
              <a:gd name="connsiteX26" fmla="*/ 3132054 w 3394309"/>
              <a:gd name="connsiteY26" fmla="*/ 1287143 h 2955206"/>
              <a:gd name="connsiteX27" fmla="*/ 2663195 w 3394309"/>
              <a:gd name="connsiteY27" fmla="*/ 1442276 h 2955206"/>
              <a:gd name="connsiteX28" fmla="*/ 2337769 w 3394309"/>
              <a:gd name="connsiteY28" fmla="*/ 1878491 h 2955206"/>
              <a:gd name="connsiteX29" fmla="*/ 2337769 w 3394309"/>
              <a:gd name="connsiteY29" fmla="*/ 2073559 h 2955206"/>
              <a:gd name="connsiteX30" fmla="*/ 2683245 w 3394309"/>
              <a:gd name="connsiteY30" fmla="*/ 2755530 h 2955206"/>
              <a:gd name="connsiteX31" fmla="*/ 2953147 w 3394309"/>
              <a:gd name="connsiteY31" fmla="*/ 2955206 h 2955206"/>
              <a:gd name="connsiteX32" fmla="*/ 957410 w 3394309"/>
              <a:gd name="connsiteY32" fmla="*/ 2955206 h 2955206"/>
              <a:gd name="connsiteX33" fmla="*/ 1267412 w 3394309"/>
              <a:gd name="connsiteY33" fmla="*/ 2746314 h 2955206"/>
              <a:gd name="connsiteX34" fmla="*/ 1583584 w 3394309"/>
              <a:gd name="connsiteY34" fmla="*/ 2181077 h 2955206"/>
              <a:gd name="connsiteX35" fmla="*/ 1591296 w 3394309"/>
              <a:gd name="connsiteY35" fmla="*/ 1976793 h 2955206"/>
              <a:gd name="connsiteX36" fmla="*/ 1575632 w 3394309"/>
              <a:gd name="connsiteY36" fmla="*/ 1649872 h 2955206"/>
              <a:gd name="connsiteX37" fmla="*/ 1563002 w 3394309"/>
              <a:gd name="connsiteY37" fmla="*/ 1595619 h 2955206"/>
              <a:gd name="connsiteX38" fmla="*/ 779489 w 3394309"/>
              <a:gd name="connsiteY38" fmla="*/ 1538637 h 2955206"/>
              <a:gd name="connsiteX39" fmla="*/ 0 w 3394309"/>
              <a:gd name="connsiteY39" fmla="*/ 1553627 h 2955206"/>
              <a:gd name="connsiteX40" fmla="*/ 29980 w 3394309"/>
              <a:gd name="connsiteY40" fmla="*/ 1343764 h 2955206"/>
              <a:gd name="connsiteX41" fmla="*/ 554636 w 3394309"/>
              <a:gd name="connsiteY41" fmla="*/ 1373745 h 2955206"/>
              <a:gd name="connsiteX42" fmla="*/ 1034321 w 3394309"/>
              <a:gd name="connsiteY42" fmla="*/ 1358755 h 2955206"/>
              <a:gd name="connsiteX43" fmla="*/ 1496720 w 3394309"/>
              <a:gd name="connsiteY43" fmla="*/ 1403867 h 2955206"/>
              <a:gd name="connsiteX44" fmla="*/ 1445771 w 3394309"/>
              <a:gd name="connsiteY44" fmla="*/ 1323556 h 2955206"/>
              <a:gd name="connsiteX45" fmla="*/ 1213432 w 3394309"/>
              <a:gd name="connsiteY45" fmla="*/ 1167337 h 2955206"/>
              <a:gd name="connsiteX46" fmla="*/ 466958 w 3394309"/>
              <a:gd name="connsiteY46" fmla="*/ 884718 h 2955206"/>
              <a:gd name="connsiteX47" fmla="*/ 507058 w 3394309"/>
              <a:gd name="connsiteY47" fmla="*/ 686578 h 2955206"/>
              <a:gd name="connsiteX48" fmla="*/ 1225770 w 3394309"/>
              <a:gd name="connsiteY48" fmla="*/ 958445 h 2955206"/>
              <a:gd name="connsiteX49" fmla="*/ 1093132 w 3394309"/>
              <a:gd name="connsiteY49" fmla="*/ 0 h 295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94309" h="2955206">
                <a:moveTo>
                  <a:pt x="1093132" y="0"/>
                </a:moveTo>
                <a:cubicBezTo>
                  <a:pt x="1290547" y="0"/>
                  <a:pt x="1290547" y="0"/>
                  <a:pt x="1290547" y="0"/>
                </a:cubicBezTo>
                <a:cubicBezTo>
                  <a:pt x="1384627" y="640499"/>
                  <a:pt x="1384627" y="640499"/>
                  <a:pt x="1384627" y="640499"/>
                </a:cubicBezTo>
                <a:cubicBezTo>
                  <a:pt x="1396966" y="721906"/>
                  <a:pt x="1415473" y="800240"/>
                  <a:pt x="1441692" y="877039"/>
                </a:cubicBezTo>
                <a:cubicBezTo>
                  <a:pt x="1461742" y="933869"/>
                  <a:pt x="1486419" y="989164"/>
                  <a:pt x="1512638" y="1021420"/>
                </a:cubicBezTo>
                <a:cubicBezTo>
                  <a:pt x="1560450" y="1062891"/>
                  <a:pt x="1676122" y="1095146"/>
                  <a:pt x="1702341" y="1087466"/>
                </a:cubicBezTo>
                <a:cubicBezTo>
                  <a:pt x="1750153" y="1072107"/>
                  <a:pt x="1784083" y="1030636"/>
                  <a:pt x="1787168" y="981485"/>
                </a:cubicBezTo>
                <a:cubicBezTo>
                  <a:pt x="1845775" y="230395"/>
                  <a:pt x="1845775" y="230395"/>
                  <a:pt x="1845775" y="230395"/>
                </a:cubicBezTo>
                <a:cubicBezTo>
                  <a:pt x="2033936" y="224251"/>
                  <a:pt x="2033936" y="224251"/>
                  <a:pt x="2033936" y="224251"/>
                </a:cubicBezTo>
                <a:cubicBezTo>
                  <a:pt x="2033936" y="224251"/>
                  <a:pt x="2038563" y="382456"/>
                  <a:pt x="2044732" y="471543"/>
                </a:cubicBezTo>
                <a:cubicBezTo>
                  <a:pt x="2052444" y="557557"/>
                  <a:pt x="2075578" y="571381"/>
                  <a:pt x="2129559" y="526837"/>
                </a:cubicBezTo>
                <a:cubicBezTo>
                  <a:pt x="2129559" y="526837"/>
                  <a:pt x="2146524" y="513014"/>
                  <a:pt x="2152693" y="506870"/>
                </a:cubicBezTo>
                <a:cubicBezTo>
                  <a:pt x="2586080" y="67583"/>
                  <a:pt x="2586080" y="67583"/>
                  <a:pt x="2586080" y="67583"/>
                </a:cubicBezTo>
                <a:cubicBezTo>
                  <a:pt x="2752648" y="150525"/>
                  <a:pt x="2752648" y="150525"/>
                  <a:pt x="2752648" y="150525"/>
                </a:cubicBezTo>
                <a:cubicBezTo>
                  <a:pt x="2225181" y="692722"/>
                  <a:pt x="2225181" y="692722"/>
                  <a:pt x="2225181" y="692722"/>
                </a:cubicBezTo>
                <a:cubicBezTo>
                  <a:pt x="2171201" y="748017"/>
                  <a:pt x="2137270" y="818672"/>
                  <a:pt x="2128016" y="893934"/>
                </a:cubicBezTo>
                <a:cubicBezTo>
                  <a:pt x="2124932" y="920046"/>
                  <a:pt x="2128016" y="946157"/>
                  <a:pt x="2128016" y="972269"/>
                </a:cubicBezTo>
                <a:cubicBezTo>
                  <a:pt x="2128016" y="1001452"/>
                  <a:pt x="2128016" y="1001452"/>
                  <a:pt x="2128016" y="1001452"/>
                </a:cubicBezTo>
                <a:cubicBezTo>
                  <a:pt x="2129559" y="1113578"/>
                  <a:pt x="2180455" y="1136618"/>
                  <a:pt x="2222097" y="1133546"/>
                </a:cubicBezTo>
                <a:cubicBezTo>
                  <a:pt x="2242147" y="1133546"/>
                  <a:pt x="2262197" y="1125866"/>
                  <a:pt x="2277620" y="1115114"/>
                </a:cubicBezTo>
                <a:cubicBezTo>
                  <a:pt x="2623095" y="870895"/>
                  <a:pt x="2950063" y="602100"/>
                  <a:pt x="3255438" y="310266"/>
                </a:cubicBezTo>
                <a:cubicBezTo>
                  <a:pt x="3286284" y="279546"/>
                  <a:pt x="3286284" y="279546"/>
                  <a:pt x="3286284" y="279546"/>
                </a:cubicBezTo>
                <a:cubicBezTo>
                  <a:pt x="3286284" y="279546"/>
                  <a:pt x="3397330" y="470007"/>
                  <a:pt x="3394246" y="479222"/>
                </a:cubicBezTo>
                <a:cubicBezTo>
                  <a:pt x="3392703" y="485366"/>
                  <a:pt x="3042601" y="795632"/>
                  <a:pt x="2832848" y="981485"/>
                </a:cubicBezTo>
                <a:cubicBezTo>
                  <a:pt x="2731056" y="1070571"/>
                  <a:pt x="2633891" y="1164265"/>
                  <a:pt x="2539811" y="1262567"/>
                </a:cubicBezTo>
                <a:cubicBezTo>
                  <a:pt x="3144393" y="1136618"/>
                  <a:pt x="3144393" y="1136618"/>
                  <a:pt x="3144393" y="1136618"/>
                </a:cubicBezTo>
                <a:cubicBezTo>
                  <a:pt x="3132054" y="1287143"/>
                  <a:pt x="3132054" y="1287143"/>
                  <a:pt x="3132054" y="1287143"/>
                </a:cubicBezTo>
                <a:cubicBezTo>
                  <a:pt x="2663195" y="1442276"/>
                  <a:pt x="2663195" y="1442276"/>
                  <a:pt x="2663195" y="1442276"/>
                </a:cubicBezTo>
                <a:cubicBezTo>
                  <a:pt x="2459611" y="1502179"/>
                  <a:pt x="2336227" y="1666527"/>
                  <a:pt x="2337769" y="1878491"/>
                </a:cubicBezTo>
                <a:cubicBezTo>
                  <a:pt x="2337769" y="2073559"/>
                  <a:pt x="2337769" y="2073559"/>
                  <a:pt x="2337769" y="2073559"/>
                </a:cubicBezTo>
                <a:cubicBezTo>
                  <a:pt x="2339312" y="2342354"/>
                  <a:pt x="2467323" y="2594253"/>
                  <a:pt x="2683245" y="2755530"/>
                </a:cubicBezTo>
                <a:cubicBezTo>
                  <a:pt x="2953147" y="2955206"/>
                  <a:pt x="2953147" y="2955206"/>
                  <a:pt x="2953147" y="2955206"/>
                </a:cubicBezTo>
                <a:lnTo>
                  <a:pt x="957410" y="2955206"/>
                </a:lnTo>
                <a:cubicBezTo>
                  <a:pt x="1267412" y="2746314"/>
                  <a:pt x="1267412" y="2746314"/>
                  <a:pt x="1267412" y="2746314"/>
                </a:cubicBezTo>
                <a:cubicBezTo>
                  <a:pt x="1457115" y="2618829"/>
                  <a:pt x="1574330" y="2409937"/>
                  <a:pt x="1583584" y="2181077"/>
                </a:cubicBezTo>
                <a:cubicBezTo>
                  <a:pt x="1591296" y="1976793"/>
                  <a:pt x="1591296" y="1976793"/>
                  <a:pt x="1591296" y="1976793"/>
                </a:cubicBezTo>
                <a:cubicBezTo>
                  <a:pt x="1596694" y="1851996"/>
                  <a:pt x="1591007" y="1743518"/>
                  <a:pt x="1575632" y="1649872"/>
                </a:cubicBezTo>
                <a:lnTo>
                  <a:pt x="1563002" y="1595619"/>
                </a:lnTo>
                <a:lnTo>
                  <a:pt x="779489" y="1538637"/>
                </a:lnTo>
                <a:lnTo>
                  <a:pt x="0" y="1553627"/>
                </a:lnTo>
                <a:lnTo>
                  <a:pt x="29980" y="1343764"/>
                </a:lnTo>
                <a:lnTo>
                  <a:pt x="554636" y="1373745"/>
                </a:lnTo>
                <a:lnTo>
                  <a:pt x="1034321" y="1358755"/>
                </a:lnTo>
                <a:lnTo>
                  <a:pt x="1496720" y="1403867"/>
                </a:lnTo>
                <a:lnTo>
                  <a:pt x="1445771" y="1323556"/>
                </a:lnTo>
                <a:cubicBezTo>
                  <a:pt x="1383832" y="1244807"/>
                  <a:pt x="1304813" y="1194408"/>
                  <a:pt x="1213432" y="1167337"/>
                </a:cubicBezTo>
                <a:cubicBezTo>
                  <a:pt x="466958" y="884718"/>
                  <a:pt x="466958" y="884718"/>
                  <a:pt x="466958" y="884718"/>
                </a:cubicBezTo>
                <a:cubicBezTo>
                  <a:pt x="507058" y="686578"/>
                  <a:pt x="507058" y="686578"/>
                  <a:pt x="507058" y="686578"/>
                </a:cubicBezTo>
                <a:cubicBezTo>
                  <a:pt x="1225770" y="958445"/>
                  <a:pt x="1225770" y="958445"/>
                  <a:pt x="1225770" y="958445"/>
                </a:cubicBezTo>
                <a:cubicBezTo>
                  <a:pt x="1093132" y="0"/>
                  <a:pt x="1093132" y="0"/>
                  <a:pt x="1093132" y="0"/>
                </a:cubicBezTo>
                <a:close/>
              </a:path>
            </a:pathLst>
          </a:custGeom>
          <a:solidFill>
            <a:schemeClr val="tx1">
              <a:lumMod val="65000"/>
              <a:lumOff val="3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6" name="Oval 7">
            <a:extLst>
              <a:ext uri="{FF2B5EF4-FFF2-40B4-BE49-F238E27FC236}">
                <a16:creationId xmlns:a16="http://schemas.microsoft.com/office/drawing/2014/main" id="{CFC4495F-2A03-D1ED-D6CB-45D31AC22308}"/>
              </a:ext>
            </a:extLst>
          </p:cNvPr>
          <p:cNvSpPr>
            <a:spLocks noChangeArrowheads="1"/>
          </p:cNvSpPr>
          <p:nvPr/>
        </p:nvSpPr>
        <p:spPr bwMode="auto">
          <a:xfrm>
            <a:off x="4226739" y="4973268"/>
            <a:ext cx="915298" cy="913524"/>
          </a:xfrm>
          <a:prstGeom prst="ellipse">
            <a:avLst/>
          </a:prstGeom>
          <a:solidFill>
            <a:schemeClr val="accent1"/>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6">
            <a:extLst>
              <a:ext uri="{FF2B5EF4-FFF2-40B4-BE49-F238E27FC236}">
                <a16:creationId xmlns:a16="http://schemas.microsoft.com/office/drawing/2014/main" id="{84B8A214-96D7-319A-2902-4329323D952D}"/>
              </a:ext>
            </a:extLst>
          </p:cNvPr>
          <p:cNvSpPr>
            <a:spLocks/>
          </p:cNvSpPr>
          <p:nvPr/>
        </p:nvSpPr>
        <p:spPr bwMode="auto">
          <a:xfrm>
            <a:off x="3684893" y="1598120"/>
            <a:ext cx="1123358" cy="674736"/>
          </a:xfrm>
          <a:custGeom>
            <a:avLst/>
            <a:gdLst>
              <a:gd name="T0" fmla="*/ 538 w 546"/>
              <a:gd name="T1" fmla="*/ 329 h 329"/>
              <a:gd name="T2" fmla="*/ 0 w 546"/>
              <a:gd name="T3" fmla="*/ 329 h 329"/>
            </a:gdLst>
            <a:ahLst/>
            <a:cxnLst>
              <a:cxn ang="0">
                <a:pos x="T0" y="T1"/>
              </a:cxn>
              <a:cxn ang="0">
                <a:pos x="T2" y="T3"/>
              </a:cxn>
            </a:cxnLst>
            <a:rect l="0" t="0" r="r" b="b"/>
            <a:pathLst>
              <a:path w="546" h="329">
                <a:moveTo>
                  <a:pt x="538" y="329"/>
                </a:moveTo>
                <a:cubicBezTo>
                  <a:pt x="546" y="319"/>
                  <a:pt x="269" y="0"/>
                  <a:pt x="0" y="329"/>
                </a:cubicBezTo>
              </a:path>
            </a:pathLst>
          </a:custGeom>
          <a:noFill/>
          <a:ln w="25400" cap="flat">
            <a:solidFill>
              <a:schemeClr val="accent3"/>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7">
            <a:extLst>
              <a:ext uri="{FF2B5EF4-FFF2-40B4-BE49-F238E27FC236}">
                <a16:creationId xmlns:a16="http://schemas.microsoft.com/office/drawing/2014/main" id="{989A0A0A-71E5-B81D-F00C-C7C3E7F88F84}"/>
              </a:ext>
            </a:extLst>
          </p:cNvPr>
          <p:cNvSpPr>
            <a:spLocks/>
          </p:cNvSpPr>
          <p:nvPr/>
        </p:nvSpPr>
        <p:spPr bwMode="auto">
          <a:xfrm rot="21093162">
            <a:off x="7371867" y="2169356"/>
            <a:ext cx="754117" cy="607383"/>
          </a:xfrm>
          <a:custGeom>
            <a:avLst/>
            <a:gdLst>
              <a:gd name="T0" fmla="*/ 0 w 366"/>
              <a:gd name="T1" fmla="*/ 296 h 296"/>
              <a:gd name="T2" fmla="*/ 366 w 366"/>
              <a:gd name="T3" fmla="*/ 64 h 296"/>
            </a:gdLst>
            <a:ahLst/>
            <a:cxnLst>
              <a:cxn ang="0">
                <a:pos x="T0" y="T1"/>
              </a:cxn>
              <a:cxn ang="0">
                <a:pos x="T2" y="T3"/>
              </a:cxn>
            </a:cxnLst>
            <a:rect l="0" t="0" r="r" b="b"/>
            <a:pathLst>
              <a:path w="366" h="296">
                <a:moveTo>
                  <a:pt x="0" y="296"/>
                </a:moveTo>
                <a:cubicBezTo>
                  <a:pt x="0" y="296"/>
                  <a:pt x="110" y="0"/>
                  <a:pt x="366" y="64"/>
                </a:cubicBezTo>
              </a:path>
            </a:pathLst>
          </a:custGeom>
          <a:noFill/>
          <a:ln w="25400" cap="flat">
            <a:solidFill>
              <a:schemeClr val="accent5"/>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8">
            <a:extLst>
              <a:ext uri="{FF2B5EF4-FFF2-40B4-BE49-F238E27FC236}">
                <a16:creationId xmlns:a16="http://schemas.microsoft.com/office/drawing/2014/main" id="{5EF46663-532E-4E26-10C0-337078C78C6E}"/>
              </a:ext>
            </a:extLst>
          </p:cNvPr>
          <p:cNvSpPr>
            <a:spLocks/>
          </p:cNvSpPr>
          <p:nvPr/>
        </p:nvSpPr>
        <p:spPr bwMode="auto">
          <a:xfrm>
            <a:off x="8478994" y="3022191"/>
            <a:ext cx="902054" cy="398107"/>
          </a:xfrm>
          <a:custGeom>
            <a:avLst/>
            <a:gdLst>
              <a:gd name="T0" fmla="*/ 0 w 438"/>
              <a:gd name="T1" fmla="*/ 194 h 194"/>
              <a:gd name="T2" fmla="*/ 438 w 438"/>
              <a:gd name="T3" fmla="*/ 194 h 194"/>
            </a:gdLst>
            <a:ahLst/>
            <a:cxnLst>
              <a:cxn ang="0">
                <a:pos x="T0" y="T1"/>
              </a:cxn>
              <a:cxn ang="0">
                <a:pos x="T2" y="T3"/>
              </a:cxn>
            </a:cxnLst>
            <a:rect l="0" t="0" r="r" b="b"/>
            <a:pathLst>
              <a:path w="438" h="194">
                <a:moveTo>
                  <a:pt x="0" y="194"/>
                </a:moveTo>
                <a:cubicBezTo>
                  <a:pt x="0" y="194"/>
                  <a:pt x="222" y="0"/>
                  <a:pt x="438" y="194"/>
                </a:cubicBezTo>
              </a:path>
            </a:pathLst>
          </a:custGeom>
          <a:noFill/>
          <a:ln w="25400" cap="flat">
            <a:solidFill>
              <a:schemeClr val="accent6"/>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8">
            <a:extLst>
              <a:ext uri="{FF2B5EF4-FFF2-40B4-BE49-F238E27FC236}">
                <a16:creationId xmlns:a16="http://schemas.microsoft.com/office/drawing/2014/main" id="{0094E707-800A-EC12-A68D-B4521C2A72FD}"/>
              </a:ext>
            </a:extLst>
          </p:cNvPr>
          <p:cNvSpPr>
            <a:spLocks/>
          </p:cNvSpPr>
          <p:nvPr/>
        </p:nvSpPr>
        <p:spPr bwMode="auto">
          <a:xfrm rot="21035063">
            <a:off x="8151708" y="4636335"/>
            <a:ext cx="902054" cy="398107"/>
          </a:xfrm>
          <a:custGeom>
            <a:avLst/>
            <a:gdLst>
              <a:gd name="T0" fmla="*/ 0 w 438"/>
              <a:gd name="T1" fmla="*/ 194 h 194"/>
              <a:gd name="T2" fmla="*/ 438 w 438"/>
              <a:gd name="T3" fmla="*/ 194 h 194"/>
            </a:gdLst>
            <a:ahLst/>
            <a:cxnLst>
              <a:cxn ang="0">
                <a:pos x="T0" y="T1"/>
              </a:cxn>
              <a:cxn ang="0">
                <a:pos x="T2" y="T3"/>
              </a:cxn>
            </a:cxnLst>
            <a:rect l="0" t="0" r="r" b="b"/>
            <a:pathLst>
              <a:path w="438" h="194">
                <a:moveTo>
                  <a:pt x="0" y="194"/>
                </a:moveTo>
                <a:cubicBezTo>
                  <a:pt x="0" y="194"/>
                  <a:pt x="222" y="0"/>
                  <a:pt x="438" y="194"/>
                </a:cubicBezTo>
              </a:path>
            </a:pathLst>
          </a:custGeom>
          <a:noFill/>
          <a:ln w="25400" cap="flat">
            <a:solidFill>
              <a:schemeClr val="accent1">
                <a:lumMod val="75000"/>
              </a:schemeClr>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6">
            <a:extLst>
              <a:ext uri="{FF2B5EF4-FFF2-40B4-BE49-F238E27FC236}">
                <a16:creationId xmlns:a16="http://schemas.microsoft.com/office/drawing/2014/main" id="{A56359B5-3211-E006-3FD1-08DF304B31BF}"/>
              </a:ext>
            </a:extLst>
          </p:cNvPr>
          <p:cNvSpPr>
            <a:spLocks noChangeArrowheads="1"/>
          </p:cNvSpPr>
          <p:nvPr/>
        </p:nvSpPr>
        <p:spPr bwMode="auto">
          <a:xfrm>
            <a:off x="4424486" y="1841600"/>
            <a:ext cx="2220839" cy="2211970"/>
          </a:xfrm>
          <a:prstGeom prst="ellipse">
            <a:avLst/>
          </a:prstGeom>
          <a:solidFill>
            <a:schemeClr val="accent3"/>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5">
            <a:extLst>
              <a:ext uri="{FF2B5EF4-FFF2-40B4-BE49-F238E27FC236}">
                <a16:creationId xmlns:a16="http://schemas.microsoft.com/office/drawing/2014/main" id="{01C7FEE0-2260-7E34-0B7E-EE3B0B74C65A}"/>
              </a:ext>
            </a:extLst>
          </p:cNvPr>
          <p:cNvSpPr>
            <a:spLocks noChangeArrowheads="1"/>
          </p:cNvSpPr>
          <p:nvPr/>
        </p:nvSpPr>
        <p:spPr bwMode="auto">
          <a:xfrm>
            <a:off x="4018437" y="3851530"/>
            <a:ext cx="1083398" cy="1080234"/>
          </a:xfrm>
          <a:prstGeom prst="ellipse">
            <a:avLst/>
          </a:prstGeom>
          <a:solidFill>
            <a:schemeClr val="accent2"/>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8">
            <a:extLst>
              <a:ext uri="{FF2B5EF4-FFF2-40B4-BE49-F238E27FC236}">
                <a16:creationId xmlns:a16="http://schemas.microsoft.com/office/drawing/2014/main" id="{C2D9E698-6784-8F83-FB6C-F21FEA843792}"/>
              </a:ext>
            </a:extLst>
          </p:cNvPr>
          <p:cNvSpPr>
            <a:spLocks noChangeArrowheads="1"/>
          </p:cNvSpPr>
          <p:nvPr/>
        </p:nvSpPr>
        <p:spPr bwMode="auto">
          <a:xfrm>
            <a:off x="6533572" y="2505013"/>
            <a:ext cx="1685140" cy="1678046"/>
          </a:xfrm>
          <a:prstGeom prst="ellipse">
            <a:avLst/>
          </a:prstGeom>
          <a:solidFill>
            <a:schemeClr val="accent5"/>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0">
            <a:extLst>
              <a:ext uri="{FF2B5EF4-FFF2-40B4-BE49-F238E27FC236}">
                <a16:creationId xmlns:a16="http://schemas.microsoft.com/office/drawing/2014/main" id="{F65E79A6-DEF2-F8E9-281B-D5DC6A30D319}"/>
              </a:ext>
            </a:extLst>
          </p:cNvPr>
          <p:cNvSpPr>
            <a:spLocks noChangeArrowheads="1"/>
          </p:cNvSpPr>
          <p:nvPr/>
        </p:nvSpPr>
        <p:spPr bwMode="auto">
          <a:xfrm>
            <a:off x="7443550" y="4587493"/>
            <a:ext cx="1062526" cy="1058978"/>
          </a:xfrm>
          <a:prstGeom prst="ellipse">
            <a:avLst/>
          </a:prstGeom>
          <a:solidFill>
            <a:schemeClr val="accent1">
              <a:lumMod val="75000"/>
            </a:schemeClr>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7">
            <a:extLst>
              <a:ext uri="{FF2B5EF4-FFF2-40B4-BE49-F238E27FC236}">
                <a16:creationId xmlns:a16="http://schemas.microsoft.com/office/drawing/2014/main" id="{A4B33672-35B6-0E36-947D-F2A486327293}"/>
              </a:ext>
            </a:extLst>
          </p:cNvPr>
          <p:cNvSpPr>
            <a:spLocks noChangeArrowheads="1"/>
          </p:cNvSpPr>
          <p:nvPr/>
        </p:nvSpPr>
        <p:spPr bwMode="auto">
          <a:xfrm>
            <a:off x="5905637" y="3294369"/>
            <a:ext cx="915298" cy="913524"/>
          </a:xfrm>
          <a:prstGeom prst="ellipse">
            <a:avLst/>
          </a:prstGeom>
          <a:solidFill>
            <a:schemeClr val="accent4"/>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9">
            <a:extLst>
              <a:ext uri="{FF2B5EF4-FFF2-40B4-BE49-F238E27FC236}">
                <a16:creationId xmlns:a16="http://schemas.microsoft.com/office/drawing/2014/main" id="{84889068-06B2-C81C-97F0-8C399531D1B2}"/>
              </a:ext>
            </a:extLst>
          </p:cNvPr>
          <p:cNvSpPr>
            <a:spLocks noChangeArrowheads="1"/>
          </p:cNvSpPr>
          <p:nvPr/>
        </p:nvSpPr>
        <p:spPr bwMode="auto">
          <a:xfrm>
            <a:off x="7617980" y="3259980"/>
            <a:ext cx="1424388" cy="1419066"/>
          </a:xfrm>
          <a:prstGeom prst="ellipse">
            <a:avLst/>
          </a:prstGeom>
          <a:solidFill>
            <a:schemeClr val="accent6"/>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Title 1">
            <a:extLst>
              <a:ext uri="{FF2B5EF4-FFF2-40B4-BE49-F238E27FC236}">
                <a16:creationId xmlns:a16="http://schemas.microsoft.com/office/drawing/2014/main" id="{D94C4EF0-40C6-3AF7-AF70-54243A9AFED0}"/>
              </a:ext>
            </a:extLst>
          </p:cNvPr>
          <p:cNvSpPr txBox="1">
            <a:spLocks/>
          </p:cNvSpPr>
          <p:nvPr/>
        </p:nvSpPr>
        <p:spPr>
          <a:xfrm>
            <a:off x="1234439" y="3785983"/>
            <a:ext cx="1855600"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2"/>
                </a:solidFill>
                <a:latin typeface="+mn-lt"/>
                <a:ea typeface="Open Sans ExtraBold" charset="0"/>
                <a:cs typeface="Open Sans ExtraBold" charset="0"/>
              </a:rPr>
              <a:t>INSERT</a:t>
            </a:r>
            <a:r>
              <a:rPr lang="en-IN" sz="1600" b="1" dirty="0">
                <a:solidFill>
                  <a:schemeClr val="accent2"/>
                </a:solidFill>
                <a:latin typeface="+mn-lt"/>
              </a:rPr>
              <a:t> </a:t>
            </a:r>
            <a:r>
              <a:rPr lang="en-IN" sz="1800" dirty="0">
                <a:solidFill>
                  <a:schemeClr val="accent2"/>
                </a:solidFill>
                <a:latin typeface="+mn-lt"/>
              </a:rPr>
              <a:t>TITLE</a:t>
            </a:r>
          </a:p>
        </p:txBody>
      </p:sp>
      <p:sp>
        <p:nvSpPr>
          <p:cNvPr id="18" name="Title 1">
            <a:extLst>
              <a:ext uri="{FF2B5EF4-FFF2-40B4-BE49-F238E27FC236}">
                <a16:creationId xmlns:a16="http://schemas.microsoft.com/office/drawing/2014/main" id="{41C020BB-669B-704C-5E34-8FA8483C11F7}"/>
              </a:ext>
            </a:extLst>
          </p:cNvPr>
          <p:cNvSpPr txBox="1">
            <a:spLocks/>
          </p:cNvSpPr>
          <p:nvPr/>
        </p:nvSpPr>
        <p:spPr>
          <a:xfrm>
            <a:off x="1882585" y="2148929"/>
            <a:ext cx="1846626"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3"/>
                </a:solidFill>
                <a:latin typeface="+mn-lt"/>
                <a:ea typeface="Open Sans ExtraBold" charset="0"/>
                <a:cs typeface="Open Sans ExtraBold" charset="0"/>
              </a:rPr>
              <a:t>INSERT</a:t>
            </a:r>
            <a:r>
              <a:rPr lang="en-IN" sz="1600" b="1" dirty="0">
                <a:solidFill>
                  <a:schemeClr val="accent3"/>
                </a:solidFill>
                <a:latin typeface="+mn-lt"/>
              </a:rPr>
              <a:t> </a:t>
            </a:r>
            <a:r>
              <a:rPr lang="en-IN" sz="1800" dirty="0">
                <a:solidFill>
                  <a:schemeClr val="accent3"/>
                </a:solidFill>
                <a:latin typeface="+mn-lt"/>
              </a:rPr>
              <a:t>TITLE</a:t>
            </a:r>
          </a:p>
        </p:txBody>
      </p:sp>
      <p:sp>
        <p:nvSpPr>
          <p:cNvPr id="19" name="Title 1">
            <a:extLst>
              <a:ext uri="{FF2B5EF4-FFF2-40B4-BE49-F238E27FC236}">
                <a16:creationId xmlns:a16="http://schemas.microsoft.com/office/drawing/2014/main" id="{6D20793E-0B8C-BB7E-DA9C-CEEBB9A99B49}"/>
              </a:ext>
            </a:extLst>
          </p:cNvPr>
          <p:cNvSpPr txBox="1">
            <a:spLocks/>
          </p:cNvSpPr>
          <p:nvPr/>
        </p:nvSpPr>
        <p:spPr>
          <a:xfrm>
            <a:off x="8037848" y="2003526"/>
            <a:ext cx="2095856"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5"/>
                </a:solidFill>
                <a:latin typeface="+mn-lt"/>
                <a:ea typeface="Open Sans ExtraBold" charset="0"/>
                <a:cs typeface="Open Sans ExtraBold" charset="0"/>
              </a:rPr>
              <a:t>INSERT</a:t>
            </a:r>
            <a:r>
              <a:rPr lang="en-IN" sz="1600" b="1" dirty="0">
                <a:solidFill>
                  <a:schemeClr val="accent5"/>
                </a:solidFill>
                <a:latin typeface="+mn-lt"/>
              </a:rPr>
              <a:t> </a:t>
            </a:r>
            <a:r>
              <a:rPr lang="en-IN" sz="1800" dirty="0">
                <a:solidFill>
                  <a:schemeClr val="accent5"/>
                </a:solidFill>
                <a:latin typeface="+mn-lt"/>
              </a:rPr>
              <a:t>TITLE</a:t>
            </a:r>
          </a:p>
        </p:txBody>
      </p:sp>
      <p:sp>
        <p:nvSpPr>
          <p:cNvPr id="20" name="Title 1">
            <a:extLst>
              <a:ext uri="{FF2B5EF4-FFF2-40B4-BE49-F238E27FC236}">
                <a16:creationId xmlns:a16="http://schemas.microsoft.com/office/drawing/2014/main" id="{8D53BEF7-ECD9-F5A1-A923-64337C4A96FA}"/>
              </a:ext>
            </a:extLst>
          </p:cNvPr>
          <p:cNvSpPr txBox="1">
            <a:spLocks/>
          </p:cNvSpPr>
          <p:nvPr/>
        </p:nvSpPr>
        <p:spPr>
          <a:xfrm>
            <a:off x="9152901" y="4837791"/>
            <a:ext cx="1953352"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1">
                    <a:lumMod val="75000"/>
                  </a:schemeClr>
                </a:solidFill>
                <a:latin typeface="+mn-lt"/>
                <a:ea typeface="Open Sans ExtraBold" charset="0"/>
                <a:cs typeface="Open Sans ExtraBold" charset="0"/>
              </a:rPr>
              <a:t>INSERT</a:t>
            </a:r>
            <a:r>
              <a:rPr lang="en-IN" sz="1600" b="1" dirty="0">
                <a:solidFill>
                  <a:schemeClr val="accent1">
                    <a:lumMod val="75000"/>
                  </a:schemeClr>
                </a:solidFill>
                <a:latin typeface="+mn-lt"/>
              </a:rPr>
              <a:t> </a:t>
            </a:r>
            <a:r>
              <a:rPr lang="en-IN" sz="1800" dirty="0">
                <a:solidFill>
                  <a:schemeClr val="accent1">
                    <a:lumMod val="75000"/>
                  </a:schemeClr>
                </a:solidFill>
                <a:latin typeface="+mn-lt"/>
              </a:rPr>
              <a:t>TITLE</a:t>
            </a:r>
          </a:p>
        </p:txBody>
      </p:sp>
      <p:sp>
        <p:nvSpPr>
          <p:cNvPr id="21" name="Title 1">
            <a:extLst>
              <a:ext uri="{FF2B5EF4-FFF2-40B4-BE49-F238E27FC236}">
                <a16:creationId xmlns:a16="http://schemas.microsoft.com/office/drawing/2014/main" id="{548367F9-2770-C685-E532-14F02FA8301F}"/>
              </a:ext>
            </a:extLst>
          </p:cNvPr>
          <p:cNvSpPr txBox="1">
            <a:spLocks/>
          </p:cNvSpPr>
          <p:nvPr/>
        </p:nvSpPr>
        <p:spPr>
          <a:xfrm>
            <a:off x="9463946" y="3202264"/>
            <a:ext cx="1953353"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6"/>
                </a:solidFill>
                <a:latin typeface="+mn-lt"/>
                <a:ea typeface="Open Sans ExtraBold" charset="0"/>
                <a:cs typeface="Open Sans ExtraBold" charset="0"/>
              </a:rPr>
              <a:t>INSERT</a:t>
            </a:r>
            <a:r>
              <a:rPr lang="en-IN" sz="1600" b="1" dirty="0">
                <a:solidFill>
                  <a:schemeClr val="accent6"/>
                </a:solidFill>
                <a:latin typeface="+mn-lt"/>
              </a:rPr>
              <a:t> </a:t>
            </a:r>
            <a:r>
              <a:rPr lang="en-IN" sz="1800" dirty="0">
                <a:solidFill>
                  <a:schemeClr val="accent6"/>
                </a:solidFill>
                <a:latin typeface="+mn-lt"/>
              </a:rPr>
              <a:t>TITLE</a:t>
            </a:r>
          </a:p>
        </p:txBody>
      </p:sp>
      <p:sp>
        <p:nvSpPr>
          <p:cNvPr id="22" name="Inhaltsplatzhalter 4">
            <a:extLst>
              <a:ext uri="{FF2B5EF4-FFF2-40B4-BE49-F238E27FC236}">
                <a16:creationId xmlns:a16="http://schemas.microsoft.com/office/drawing/2014/main" id="{A6F583FF-B606-B7E1-3FDD-976FC75A6FF7}"/>
              </a:ext>
            </a:extLst>
          </p:cNvPr>
          <p:cNvSpPr txBox="1">
            <a:spLocks/>
          </p:cNvSpPr>
          <p:nvPr/>
        </p:nvSpPr>
        <p:spPr>
          <a:xfrm>
            <a:off x="8326829" y="2291691"/>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3" name="Inhaltsplatzhalter 4">
            <a:extLst>
              <a:ext uri="{FF2B5EF4-FFF2-40B4-BE49-F238E27FC236}">
                <a16:creationId xmlns:a16="http://schemas.microsoft.com/office/drawing/2014/main" id="{6EDEEF14-87EC-41CC-DC06-0A8955713AF7}"/>
              </a:ext>
            </a:extLst>
          </p:cNvPr>
          <p:cNvSpPr txBox="1">
            <a:spLocks/>
          </p:cNvSpPr>
          <p:nvPr/>
        </p:nvSpPr>
        <p:spPr>
          <a:xfrm>
            <a:off x="9691959" y="3538127"/>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4" name="Inhaltsplatzhalter 4">
            <a:extLst>
              <a:ext uri="{FF2B5EF4-FFF2-40B4-BE49-F238E27FC236}">
                <a16:creationId xmlns:a16="http://schemas.microsoft.com/office/drawing/2014/main" id="{AF9D9EE7-4129-6ACB-0535-74D92F69B276}"/>
              </a:ext>
            </a:extLst>
          </p:cNvPr>
          <p:cNvSpPr txBox="1">
            <a:spLocks/>
          </p:cNvSpPr>
          <p:nvPr/>
        </p:nvSpPr>
        <p:spPr>
          <a:xfrm>
            <a:off x="9427185" y="5181377"/>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5" name="Inhaltsplatzhalter 4">
            <a:extLst>
              <a:ext uri="{FF2B5EF4-FFF2-40B4-BE49-F238E27FC236}">
                <a16:creationId xmlns:a16="http://schemas.microsoft.com/office/drawing/2014/main" id="{C2B82A76-00E5-CD77-EDC8-69507D333853}"/>
              </a:ext>
            </a:extLst>
          </p:cNvPr>
          <p:cNvSpPr txBox="1">
            <a:spLocks/>
          </p:cNvSpPr>
          <p:nvPr/>
        </p:nvSpPr>
        <p:spPr>
          <a:xfrm>
            <a:off x="924072" y="4105518"/>
            <a:ext cx="1898732"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6" name="Inhaltsplatzhalter 4">
            <a:extLst>
              <a:ext uri="{FF2B5EF4-FFF2-40B4-BE49-F238E27FC236}">
                <a16:creationId xmlns:a16="http://schemas.microsoft.com/office/drawing/2014/main" id="{8AFB5160-18E8-30F9-011C-602A51ECBE22}"/>
              </a:ext>
            </a:extLst>
          </p:cNvPr>
          <p:cNvSpPr txBox="1">
            <a:spLocks/>
          </p:cNvSpPr>
          <p:nvPr/>
        </p:nvSpPr>
        <p:spPr>
          <a:xfrm>
            <a:off x="1234439" y="2447416"/>
            <a:ext cx="2244176"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grpSp>
        <p:nvGrpSpPr>
          <p:cNvPr id="27" name="Group 26">
            <a:extLst>
              <a:ext uri="{FF2B5EF4-FFF2-40B4-BE49-F238E27FC236}">
                <a16:creationId xmlns:a16="http://schemas.microsoft.com/office/drawing/2014/main" id="{7E44EE2D-348A-DF2F-8BA9-60886D173E8D}"/>
              </a:ext>
            </a:extLst>
          </p:cNvPr>
          <p:cNvGrpSpPr/>
          <p:nvPr/>
        </p:nvGrpSpPr>
        <p:grpSpPr>
          <a:xfrm>
            <a:off x="7005588" y="3074695"/>
            <a:ext cx="651514" cy="439348"/>
            <a:chOff x="6716027" y="5411634"/>
            <a:chExt cx="583964" cy="393797"/>
          </a:xfrm>
          <a:solidFill>
            <a:schemeClr val="bg1"/>
          </a:solidFill>
        </p:grpSpPr>
        <p:sp>
          <p:nvSpPr>
            <p:cNvPr id="28" name="Freeform 17">
              <a:extLst>
                <a:ext uri="{FF2B5EF4-FFF2-40B4-BE49-F238E27FC236}">
                  <a16:creationId xmlns:a16="http://schemas.microsoft.com/office/drawing/2014/main" id="{77E5DBAA-F876-1CC3-C18B-07006D60E052}"/>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29" name="Freeform 18">
              <a:extLst>
                <a:ext uri="{FF2B5EF4-FFF2-40B4-BE49-F238E27FC236}">
                  <a16:creationId xmlns:a16="http://schemas.microsoft.com/office/drawing/2014/main" id="{958207EB-69C0-A56B-1688-FD3A7C8AD5FE}"/>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30" name="Freeform 19">
              <a:extLst>
                <a:ext uri="{FF2B5EF4-FFF2-40B4-BE49-F238E27FC236}">
                  <a16:creationId xmlns:a16="http://schemas.microsoft.com/office/drawing/2014/main" id="{BCE218A6-C0D5-1240-026E-A90D15F4868C}"/>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grpSp>
      <p:grpSp>
        <p:nvGrpSpPr>
          <p:cNvPr id="31" name="Group 30">
            <a:extLst>
              <a:ext uri="{FF2B5EF4-FFF2-40B4-BE49-F238E27FC236}">
                <a16:creationId xmlns:a16="http://schemas.microsoft.com/office/drawing/2014/main" id="{4ADA7C84-5519-B07D-A589-1C452B2CDBE0}"/>
              </a:ext>
            </a:extLst>
          </p:cNvPr>
          <p:cNvGrpSpPr>
            <a:grpSpLocks noChangeAspect="1"/>
          </p:cNvGrpSpPr>
          <p:nvPr/>
        </p:nvGrpSpPr>
        <p:grpSpPr>
          <a:xfrm>
            <a:off x="5320490" y="2605387"/>
            <a:ext cx="428830" cy="684396"/>
            <a:chOff x="6513513" y="557213"/>
            <a:chExt cx="471488" cy="752475"/>
          </a:xfrm>
          <a:solidFill>
            <a:schemeClr val="bg1"/>
          </a:solidFill>
        </p:grpSpPr>
        <p:sp>
          <p:nvSpPr>
            <p:cNvPr id="32" name="Freeform 21">
              <a:extLst>
                <a:ext uri="{FF2B5EF4-FFF2-40B4-BE49-F238E27FC236}">
                  <a16:creationId xmlns:a16="http://schemas.microsoft.com/office/drawing/2014/main" id="{DF919C38-0799-2514-6FD7-B7EAF4795E04}"/>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sp>
          <p:nvSpPr>
            <p:cNvPr id="33" name="Freeform 22">
              <a:extLst>
                <a:ext uri="{FF2B5EF4-FFF2-40B4-BE49-F238E27FC236}">
                  <a16:creationId xmlns:a16="http://schemas.microsoft.com/office/drawing/2014/main" id="{8658264F-93E8-E16C-F6AE-9FC2305C7C58}"/>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grpSp>
      <p:sp>
        <p:nvSpPr>
          <p:cNvPr id="34" name="Freeform 23">
            <a:extLst>
              <a:ext uri="{FF2B5EF4-FFF2-40B4-BE49-F238E27FC236}">
                <a16:creationId xmlns:a16="http://schemas.microsoft.com/office/drawing/2014/main" id="{B91F79B6-8740-3609-2825-344B2C7CD375}"/>
              </a:ext>
            </a:extLst>
          </p:cNvPr>
          <p:cNvSpPr>
            <a:spLocks noEditPoints="1"/>
          </p:cNvSpPr>
          <p:nvPr/>
        </p:nvSpPr>
        <p:spPr bwMode="auto">
          <a:xfrm>
            <a:off x="4315349" y="4120527"/>
            <a:ext cx="578440" cy="51226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35" name="Group 34">
            <a:extLst>
              <a:ext uri="{FF2B5EF4-FFF2-40B4-BE49-F238E27FC236}">
                <a16:creationId xmlns:a16="http://schemas.microsoft.com/office/drawing/2014/main" id="{7C92C8D1-5A27-3EC5-8BA2-27FB7E2CE0F2}"/>
              </a:ext>
            </a:extLst>
          </p:cNvPr>
          <p:cNvGrpSpPr>
            <a:grpSpLocks noChangeAspect="1"/>
          </p:cNvGrpSpPr>
          <p:nvPr/>
        </p:nvGrpSpPr>
        <p:grpSpPr>
          <a:xfrm>
            <a:off x="8125220" y="3769252"/>
            <a:ext cx="434548" cy="413626"/>
            <a:chOff x="6719888" y="887413"/>
            <a:chExt cx="492125" cy="468312"/>
          </a:xfrm>
          <a:solidFill>
            <a:schemeClr val="bg1"/>
          </a:solidFill>
        </p:grpSpPr>
        <p:sp>
          <p:nvSpPr>
            <p:cNvPr id="36" name="Freeform 26">
              <a:extLst>
                <a:ext uri="{FF2B5EF4-FFF2-40B4-BE49-F238E27FC236}">
                  <a16:creationId xmlns:a16="http://schemas.microsoft.com/office/drawing/2014/main" id="{ACEAFCC0-F3E2-7ABB-E5B8-2F929451B5C7}"/>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37" name="Freeform 27">
              <a:extLst>
                <a:ext uri="{FF2B5EF4-FFF2-40B4-BE49-F238E27FC236}">
                  <a16:creationId xmlns:a16="http://schemas.microsoft.com/office/drawing/2014/main" id="{628C91FC-FB6F-764E-92E4-20B37F2F99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38" name="Freeform 28">
              <a:extLst>
                <a:ext uri="{FF2B5EF4-FFF2-40B4-BE49-F238E27FC236}">
                  <a16:creationId xmlns:a16="http://schemas.microsoft.com/office/drawing/2014/main" id="{086A3B29-16E4-5CF0-CD87-473CA37A4503}"/>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39" name="Freeform 29">
              <a:extLst>
                <a:ext uri="{FF2B5EF4-FFF2-40B4-BE49-F238E27FC236}">
                  <a16:creationId xmlns:a16="http://schemas.microsoft.com/office/drawing/2014/main" id="{0F929476-E3B2-3B4E-4D98-EFAA7F85994F}"/>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40" name="Freeform 30">
              <a:extLst>
                <a:ext uri="{FF2B5EF4-FFF2-40B4-BE49-F238E27FC236}">
                  <a16:creationId xmlns:a16="http://schemas.microsoft.com/office/drawing/2014/main" id="{DD373843-DD97-E5E9-24C0-6F9C01AA227A}"/>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41" name="Freeform 31">
              <a:extLst>
                <a:ext uri="{FF2B5EF4-FFF2-40B4-BE49-F238E27FC236}">
                  <a16:creationId xmlns:a16="http://schemas.microsoft.com/office/drawing/2014/main" id="{36681195-40DB-5E63-68E2-90C9681B7EF5}"/>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grpSp>
      <p:grpSp>
        <p:nvGrpSpPr>
          <p:cNvPr id="42" name="Group 41">
            <a:extLst>
              <a:ext uri="{FF2B5EF4-FFF2-40B4-BE49-F238E27FC236}">
                <a16:creationId xmlns:a16="http://schemas.microsoft.com/office/drawing/2014/main" id="{9BBB8BB4-036F-B004-C383-42FFDEBEF7A2}"/>
              </a:ext>
            </a:extLst>
          </p:cNvPr>
          <p:cNvGrpSpPr/>
          <p:nvPr/>
        </p:nvGrpSpPr>
        <p:grpSpPr>
          <a:xfrm>
            <a:off x="7671355" y="4959551"/>
            <a:ext cx="651514" cy="439348"/>
            <a:chOff x="6716027" y="5411634"/>
            <a:chExt cx="583964" cy="393797"/>
          </a:xfrm>
          <a:solidFill>
            <a:schemeClr val="bg1"/>
          </a:solidFill>
        </p:grpSpPr>
        <p:sp>
          <p:nvSpPr>
            <p:cNvPr id="43" name="Freeform 17">
              <a:extLst>
                <a:ext uri="{FF2B5EF4-FFF2-40B4-BE49-F238E27FC236}">
                  <a16:creationId xmlns:a16="http://schemas.microsoft.com/office/drawing/2014/main" id="{6694B7B7-E76D-22F7-7030-582602D644CB}"/>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44" name="Freeform 18">
              <a:extLst>
                <a:ext uri="{FF2B5EF4-FFF2-40B4-BE49-F238E27FC236}">
                  <a16:creationId xmlns:a16="http://schemas.microsoft.com/office/drawing/2014/main" id="{8D4FE01E-6E9F-151D-2586-34FC62C63679}"/>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45" name="Freeform 19">
              <a:extLst>
                <a:ext uri="{FF2B5EF4-FFF2-40B4-BE49-F238E27FC236}">
                  <a16:creationId xmlns:a16="http://schemas.microsoft.com/office/drawing/2014/main" id="{82370844-28F1-5EBB-926B-BF1ECC54FC47}"/>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grpSp>
      <p:grpSp>
        <p:nvGrpSpPr>
          <p:cNvPr id="46" name="Group 45">
            <a:extLst>
              <a:ext uri="{FF2B5EF4-FFF2-40B4-BE49-F238E27FC236}">
                <a16:creationId xmlns:a16="http://schemas.microsoft.com/office/drawing/2014/main" id="{6BAB76AE-2FCF-8AAD-7B4B-84CB77EB3C53}"/>
              </a:ext>
            </a:extLst>
          </p:cNvPr>
          <p:cNvGrpSpPr>
            <a:grpSpLocks noChangeAspect="1"/>
          </p:cNvGrpSpPr>
          <p:nvPr/>
        </p:nvGrpSpPr>
        <p:grpSpPr>
          <a:xfrm>
            <a:off x="6146012" y="3551923"/>
            <a:ext cx="434548" cy="413626"/>
            <a:chOff x="6719888" y="887413"/>
            <a:chExt cx="492125" cy="468312"/>
          </a:xfrm>
          <a:solidFill>
            <a:schemeClr val="bg1"/>
          </a:solidFill>
        </p:grpSpPr>
        <p:sp>
          <p:nvSpPr>
            <p:cNvPr id="47" name="Freeform 26">
              <a:extLst>
                <a:ext uri="{FF2B5EF4-FFF2-40B4-BE49-F238E27FC236}">
                  <a16:creationId xmlns:a16="http://schemas.microsoft.com/office/drawing/2014/main" id="{5391930E-EF33-39EC-F1C2-5C9462DFF8A8}"/>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48" name="Freeform 27">
              <a:extLst>
                <a:ext uri="{FF2B5EF4-FFF2-40B4-BE49-F238E27FC236}">
                  <a16:creationId xmlns:a16="http://schemas.microsoft.com/office/drawing/2014/main" id="{18D02AAE-FF0D-BA6A-D9C7-C8AFA0388AF2}"/>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49" name="Freeform 28">
              <a:extLst>
                <a:ext uri="{FF2B5EF4-FFF2-40B4-BE49-F238E27FC236}">
                  <a16:creationId xmlns:a16="http://schemas.microsoft.com/office/drawing/2014/main" id="{6E67E316-446F-1ABE-2439-31941603253B}"/>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50" name="Freeform 29">
              <a:extLst>
                <a:ext uri="{FF2B5EF4-FFF2-40B4-BE49-F238E27FC236}">
                  <a16:creationId xmlns:a16="http://schemas.microsoft.com/office/drawing/2014/main" id="{348F0948-6643-0BFD-3B8B-4CEE6446682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51" name="Freeform 30">
              <a:extLst>
                <a:ext uri="{FF2B5EF4-FFF2-40B4-BE49-F238E27FC236}">
                  <a16:creationId xmlns:a16="http://schemas.microsoft.com/office/drawing/2014/main" id="{51E007A1-74AD-E467-CE0F-4AD492CCB52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52" name="Freeform 31">
              <a:extLst>
                <a:ext uri="{FF2B5EF4-FFF2-40B4-BE49-F238E27FC236}">
                  <a16:creationId xmlns:a16="http://schemas.microsoft.com/office/drawing/2014/main" id="{43601DE6-5B03-4DB5-5521-377090D521F7}"/>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grpSp>
      <p:sp>
        <p:nvSpPr>
          <p:cNvPr id="53" name="Freeform 16">
            <a:extLst>
              <a:ext uri="{FF2B5EF4-FFF2-40B4-BE49-F238E27FC236}">
                <a16:creationId xmlns:a16="http://schemas.microsoft.com/office/drawing/2014/main" id="{E46B48B7-D6FA-F0EE-84C2-71999591522D}"/>
              </a:ext>
            </a:extLst>
          </p:cNvPr>
          <p:cNvSpPr>
            <a:spLocks/>
          </p:cNvSpPr>
          <p:nvPr/>
        </p:nvSpPr>
        <p:spPr bwMode="auto">
          <a:xfrm>
            <a:off x="3040316" y="3621792"/>
            <a:ext cx="1123358" cy="674736"/>
          </a:xfrm>
          <a:custGeom>
            <a:avLst/>
            <a:gdLst>
              <a:gd name="T0" fmla="*/ 538 w 546"/>
              <a:gd name="T1" fmla="*/ 329 h 329"/>
              <a:gd name="T2" fmla="*/ 0 w 546"/>
              <a:gd name="T3" fmla="*/ 329 h 329"/>
            </a:gdLst>
            <a:ahLst/>
            <a:cxnLst>
              <a:cxn ang="0">
                <a:pos x="T0" y="T1"/>
              </a:cxn>
              <a:cxn ang="0">
                <a:pos x="T2" y="T3"/>
              </a:cxn>
            </a:cxnLst>
            <a:rect l="0" t="0" r="r" b="b"/>
            <a:pathLst>
              <a:path w="546" h="329">
                <a:moveTo>
                  <a:pt x="538" y="329"/>
                </a:moveTo>
                <a:cubicBezTo>
                  <a:pt x="546" y="319"/>
                  <a:pt x="269" y="0"/>
                  <a:pt x="0" y="329"/>
                </a:cubicBezTo>
              </a:path>
            </a:pathLst>
          </a:custGeom>
          <a:noFill/>
          <a:ln w="25400" cap="flat">
            <a:solidFill>
              <a:schemeClr val="accent2"/>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Title 1">
            <a:extLst>
              <a:ext uri="{FF2B5EF4-FFF2-40B4-BE49-F238E27FC236}">
                <a16:creationId xmlns:a16="http://schemas.microsoft.com/office/drawing/2014/main" id="{812E8D70-1971-2306-9677-85F0DA622CC2}"/>
              </a:ext>
            </a:extLst>
          </p:cNvPr>
          <p:cNvSpPr txBox="1">
            <a:spLocks/>
          </p:cNvSpPr>
          <p:nvPr/>
        </p:nvSpPr>
        <p:spPr>
          <a:xfrm>
            <a:off x="5894255" y="1134096"/>
            <a:ext cx="1892172"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4"/>
                </a:solidFill>
                <a:latin typeface="+mn-lt"/>
                <a:ea typeface="Open Sans ExtraBold" charset="0"/>
                <a:cs typeface="Open Sans ExtraBold" charset="0"/>
              </a:rPr>
              <a:t>INSERT</a:t>
            </a:r>
            <a:r>
              <a:rPr lang="en-IN" sz="1600" b="1" dirty="0">
                <a:solidFill>
                  <a:schemeClr val="accent4"/>
                </a:solidFill>
                <a:latin typeface="+mn-lt"/>
              </a:rPr>
              <a:t> </a:t>
            </a:r>
            <a:r>
              <a:rPr lang="en-IN" sz="1800" dirty="0">
                <a:solidFill>
                  <a:schemeClr val="accent4"/>
                </a:solidFill>
                <a:latin typeface="+mn-lt"/>
              </a:rPr>
              <a:t>TITLE</a:t>
            </a:r>
          </a:p>
        </p:txBody>
      </p:sp>
      <p:sp>
        <p:nvSpPr>
          <p:cNvPr id="56" name="Freeform 16">
            <a:extLst>
              <a:ext uri="{FF2B5EF4-FFF2-40B4-BE49-F238E27FC236}">
                <a16:creationId xmlns:a16="http://schemas.microsoft.com/office/drawing/2014/main" id="{ED30745D-429D-41C4-4FD4-5ECDC95D246D}"/>
              </a:ext>
            </a:extLst>
          </p:cNvPr>
          <p:cNvSpPr>
            <a:spLocks/>
          </p:cNvSpPr>
          <p:nvPr/>
        </p:nvSpPr>
        <p:spPr bwMode="auto">
          <a:xfrm>
            <a:off x="3280159" y="4865975"/>
            <a:ext cx="1123358" cy="674736"/>
          </a:xfrm>
          <a:custGeom>
            <a:avLst/>
            <a:gdLst>
              <a:gd name="T0" fmla="*/ 538 w 546"/>
              <a:gd name="T1" fmla="*/ 329 h 329"/>
              <a:gd name="T2" fmla="*/ 0 w 546"/>
              <a:gd name="T3" fmla="*/ 329 h 329"/>
            </a:gdLst>
            <a:ahLst/>
            <a:cxnLst>
              <a:cxn ang="0">
                <a:pos x="T0" y="T1"/>
              </a:cxn>
              <a:cxn ang="0">
                <a:pos x="T2" y="T3"/>
              </a:cxn>
            </a:cxnLst>
            <a:rect l="0" t="0" r="r" b="b"/>
            <a:pathLst>
              <a:path w="546" h="329">
                <a:moveTo>
                  <a:pt x="538" y="329"/>
                </a:moveTo>
                <a:cubicBezTo>
                  <a:pt x="546" y="319"/>
                  <a:pt x="269" y="0"/>
                  <a:pt x="0" y="329"/>
                </a:cubicBezTo>
              </a:path>
            </a:pathLst>
          </a:custGeom>
          <a:noFill/>
          <a:ln w="25400" cap="flat">
            <a:solidFill>
              <a:schemeClr val="accent1"/>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Title 1">
            <a:extLst>
              <a:ext uri="{FF2B5EF4-FFF2-40B4-BE49-F238E27FC236}">
                <a16:creationId xmlns:a16="http://schemas.microsoft.com/office/drawing/2014/main" id="{B6D0A026-29F6-5069-1023-A2E6E8EF5E88}"/>
              </a:ext>
            </a:extLst>
          </p:cNvPr>
          <p:cNvSpPr txBox="1">
            <a:spLocks/>
          </p:cNvSpPr>
          <p:nvPr/>
        </p:nvSpPr>
        <p:spPr>
          <a:xfrm>
            <a:off x="1279409" y="5180069"/>
            <a:ext cx="1855600"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1"/>
                </a:solidFill>
                <a:latin typeface="+mn-lt"/>
                <a:ea typeface="Open Sans ExtraBold" charset="0"/>
                <a:cs typeface="Open Sans ExtraBold" charset="0"/>
              </a:rPr>
              <a:t>INSERT</a:t>
            </a:r>
            <a:r>
              <a:rPr lang="en-IN" sz="1600" b="1" dirty="0">
                <a:solidFill>
                  <a:schemeClr val="accent1"/>
                </a:solidFill>
                <a:latin typeface="+mn-lt"/>
              </a:rPr>
              <a:t> </a:t>
            </a:r>
            <a:r>
              <a:rPr lang="en-IN" sz="1800" dirty="0">
                <a:solidFill>
                  <a:schemeClr val="accent1"/>
                </a:solidFill>
                <a:latin typeface="+mn-lt"/>
              </a:rPr>
              <a:t>TITLE</a:t>
            </a:r>
          </a:p>
        </p:txBody>
      </p:sp>
      <p:sp>
        <p:nvSpPr>
          <p:cNvPr id="58" name="Inhaltsplatzhalter 4">
            <a:extLst>
              <a:ext uri="{FF2B5EF4-FFF2-40B4-BE49-F238E27FC236}">
                <a16:creationId xmlns:a16="http://schemas.microsoft.com/office/drawing/2014/main" id="{263FD2FD-D349-E34F-966D-BF786B967169}"/>
              </a:ext>
            </a:extLst>
          </p:cNvPr>
          <p:cNvSpPr txBox="1">
            <a:spLocks/>
          </p:cNvSpPr>
          <p:nvPr/>
        </p:nvSpPr>
        <p:spPr>
          <a:xfrm>
            <a:off x="969042" y="5499604"/>
            <a:ext cx="1898732"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grpSp>
        <p:nvGrpSpPr>
          <p:cNvPr id="59" name="Group 58">
            <a:extLst>
              <a:ext uri="{FF2B5EF4-FFF2-40B4-BE49-F238E27FC236}">
                <a16:creationId xmlns:a16="http://schemas.microsoft.com/office/drawing/2014/main" id="{D973BFA4-82AE-3458-5DB9-A9C97AEAEDE0}"/>
              </a:ext>
            </a:extLst>
          </p:cNvPr>
          <p:cNvGrpSpPr>
            <a:grpSpLocks noChangeAspect="1"/>
          </p:cNvGrpSpPr>
          <p:nvPr/>
        </p:nvGrpSpPr>
        <p:grpSpPr>
          <a:xfrm>
            <a:off x="4467620" y="5208307"/>
            <a:ext cx="434548" cy="413626"/>
            <a:chOff x="6719888" y="887413"/>
            <a:chExt cx="492125" cy="468312"/>
          </a:xfrm>
          <a:solidFill>
            <a:schemeClr val="bg1"/>
          </a:solidFill>
        </p:grpSpPr>
        <p:sp>
          <p:nvSpPr>
            <p:cNvPr id="60" name="Freeform 26">
              <a:extLst>
                <a:ext uri="{FF2B5EF4-FFF2-40B4-BE49-F238E27FC236}">
                  <a16:creationId xmlns:a16="http://schemas.microsoft.com/office/drawing/2014/main" id="{21E06719-A646-F80C-543E-1C97DC217E13}"/>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61" name="Freeform 27">
              <a:extLst>
                <a:ext uri="{FF2B5EF4-FFF2-40B4-BE49-F238E27FC236}">
                  <a16:creationId xmlns:a16="http://schemas.microsoft.com/office/drawing/2014/main" id="{25921AEC-1097-B4C8-4C2C-1E997E660E9E}"/>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62" name="Freeform 28">
              <a:extLst>
                <a:ext uri="{FF2B5EF4-FFF2-40B4-BE49-F238E27FC236}">
                  <a16:creationId xmlns:a16="http://schemas.microsoft.com/office/drawing/2014/main" id="{A24E2313-0A2E-D3EA-4F10-447903DFB789}"/>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63" name="Freeform 29">
              <a:extLst>
                <a:ext uri="{FF2B5EF4-FFF2-40B4-BE49-F238E27FC236}">
                  <a16:creationId xmlns:a16="http://schemas.microsoft.com/office/drawing/2014/main" id="{55F5A527-6379-F306-B4E0-A95A54C83C2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64" name="Freeform 30">
              <a:extLst>
                <a:ext uri="{FF2B5EF4-FFF2-40B4-BE49-F238E27FC236}">
                  <a16:creationId xmlns:a16="http://schemas.microsoft.com/office/drawing/2014/main" id="{B62DE3AE-4D34-DC7C-8FDF-5B4431CE9977}"/>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65" name="Freeform 31">
              <a:extLst>
                <a:ext uri="{FF2B5EF4-FFF2-40B4-BE49-F238E27FC236}">
                  <a16:creationId xmlns:a16="http://schemas.microsoft.com/office/drawing/2014/main" id="{85FEBB11-0088-2A83-5BA3-9B567D2C39B5}"/>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grpSp>
      <p:sp>
        <p:nvSpPr>
          <p:cNvPr id="67" name="Inhaltsplatzhalter 4">
            <a:extLst>
              <a:ext uri="{FF2B5EF4-FFF2-40B4-BE49-F238E27FC236}">
                <a16:creationId xmlns:a16="http://schemas.microsoft.com/office/drawing/2014/main" id="{4746E0A4-FC88-E39C-CE19-C9989F1110CD}"/>
              </a:ext>
            </a:extLst>
          </p:cNvPr>
          <p:cNvSpPr txBox="1">
            <a:spLocks/>
          </p:cNvSpPr>
          <p:nvPr/>
        </p:nvSpPr>
        <p:spPr>
          <a:xfrm>
            <a:off x="6274676" y="1430171"/>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Tree>
    <p:extLst>
      <p:ext uri="{BB962C8B-B14F-4D97-AF65-F5344CB8AC3E}">
        <p14:creationId xmlns:p14="http://schemas.microsoft.com/office/powerpoint/2010/main" val="1170165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0911C-239F-96F8-C021-0B202905B8AF}"/>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DFAC2EA-C9D9-CCC7-3DE6-49566C1F142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think-cell data - do not delete" hidden="1">
                        <a:extLst>
                          <a:ext uri="{FF2B5EF4-FFF2-40B4-BE49-F238E27FC236}">
                            <a16:creationId xmlns:a16="http://schemas.microsoft.com/office/drawing/2014/main" id="{FDFAC2EA-C9D9-CCC7-3DE6-49566C1F14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4169521C-2A0D-FEF9-7FA5-21A4B2488AEF}"/>
              </a:ext>
            </a:extLst>
          </p:cNvPr>
          <p:cNvSpPr>
            <a:spLocks noGrp="1"/>
          </p:cNvSpPr>
          <p:nvPr>
            <p:ph type="sldNum" sz="quarter" idx="12"/>
          </p:nvPr>
        </p:nvSpPr>
        <p:spPr/>
        <p:txBody>
          <a:bodyPr/>
          <a:lstStyle/>
          <a:p>
            <a:fld id="{4145DBE5-F440-4DC1-86E2-EA4CF186D269}" type="slidenum">
              <a:rPr lang="en-US" smtClean="0">
                <a:latin typeface="+mn-lt"/>
              </a:rPr>
              <a:pPr/>
              <a:t>23</a:t>
            </a:fld>
            <a:endParaRPr lang="en-US" dirty="0">
              <a:latin typeface="+mn-lt"/>
            </a:endParaRPr>
          </a:p>
        </p:txBody>
      </p:sp>
      <p:sp>
        <p:nvSpPr>
          <p:cNvPr id="4" name="Title 3">
            <a:extLst>
              <a:ext uri="{FF2B5EF4-FFF2-40B4-BE49-F238E27FC236}">
                <a16:creationId xmlns:a16="http://schemas.microsoft.com/office/drawing/2014/main" id="{DE2B35DB-03E8-752D-3E00-A89761BADB8A}"/>
              </a:ext>
            </a:extLst>
          </p:cNvPr>
          <p:cNvSpPr>
            <a:spLocks noGrp="1"/>
          </p:cNvSpPr>
          <p:nvPr>
            <p:ph type="title"/>
          </p:nvPr>
        </p:nvSpPr>
        <p:spPr/>
        <p:txBody>
          <a:bodyPr vert="horz"/>
          <a:lstStyle/>
          <a:p>
            <a:r>
              <a:rPr lang="en-US" dirty="0"/>
              <a:t>Tree infographic</a:t>
            </a:r>
          </a:p>
        </p:txBody>
      </p:sp>
      <p:sp>
        <p:nvSpPr>
          <p:cNvPr id="5" name="Freeform: Shape 4">
            <a:extLst>
              <a:ext uri="{FF2B5EF4-FFF2-40B4-BE49-F238E27FC236}">
                <a16:creationId xmlns:a16="http://schemas.microsoft.com/office/drawing/2014/main" id="{2752F276-08F7-A96F-8885-7DE22EEB0932}"/>
              </a:ext>
            </a:extLst>
          </p:cNvPr>
          <p:cNvSpPr/>
          <p:nvPr/>
        </p:nvSpPr>
        <p:spPr>
          <a:xfrm>
            <a:off x="4392117" y="3902792"/>
            <a:ext cx="3477718" cy="2955206"/>
          </a:xfrm>
          <a:custGeom>
            <a:avLst/>
            <a:gdLst>
              <a:gd name="connsiteX0" fmla="*/ 1093132 w 3477718"/>
              <a:gd name="connsiteY0" fmla="*/ 0 h 2955206"/>
              <a:gd name="connsiteX1" fmla="*/ 1290547 w 3477718"/>
              <a:gd name="connsiteY1" fmla="*/ 0 h 2955206"/>
              <a:gd name="connsiteX2" fmla="*/ 1384627 w 3477718"/>
              <a:gd name="connsiteY2" fmla="*/ 640499 h 2955206"/>
              <a:gd name="connsiteX3" fmla="*/ 1441692 w 3477718"/>
              <a:gd name="connsiteY3" fmla="*/ 877039 h 2955206"/>
              <a:gd name="connsiteX4" fmla="*/ 1512638 w 3477718"/>
              <a:gd name="connsiteY4" fmla="*/ 1021420 h 2955206"/>
              <a:gd name="connsiteX5" fmla="*/ 1702341 w 3477718"/>
              <a:gd name="connsiteY5" fmla="*/ 1087466 h 2955206"/>
              <a:gd name="connsiteX6" fmla="*/ 1787168 w 3477718"/>
              <a:gd name="connsiteY6" fmla="*/ 981485 h 2955206"/>
              <a:gd name="connsiteX7" fmla="*/ 1845775 w 3477718"/>
              <a:gd name="connsiteY7" fmla="*/ 230395 h 2955206"/>
              <a:gd name="connsiteX8" fmla="*/ 2033936 w 3477718"/>
              <a:gd name="connsiteY8" fmla="*/ 224251 h 2955206"/>
              <a:gd name="connsiteX9" fmla="*/ 2044732 w 3477718"/>
              <a:gd name="connsiteY9" fmla="*/ 471543 h 2955206"/>
              <a:gd name="connsiteX10" fmla="*/ 2129559 w 3477718"/>
              <a:gd name="connsiteY10" fmla="*/ 526837 h 2955206"/>
              <a:gd name="connsiteX11" fmla="*/ 2152693 w 3477718"/>
              <a:gd name="connsiteY11" fmla="*/ 506870 h 2955206"/>
              <a:gd name="connsiteX12" fmla="*/ 2586080 w 3477718"/>
              <a:gd name="connsiteY12" fmla="*/ 67583 h 2955206"/>
              <a:gd name="connsiteX13" fmla="*/ 2752648 w 3477718"/>
              <a:gd name="connsiteY13" fmla="*/ 150525 h 2955206"/>
              <a:gd name="connsiteX14" fmla="*/ 2225181 w 3477718"/>
              <a:gd name="connsiteY14" fmla="*/ 692722 h 2955206"/>
              <a:gd name="connsiteX15" fmla="*/ 2128016 w 3477718"/>
              <a:gd name="connsiteY15" fmla="*/ 893934 h 2955206"/>
              <a:gd name="connsiteX16" fmla="*/ 2128016 w 3477718"/>
              <a:gd name="connsiteY16" fmla="*/ 972269 h 2955206"/>
              <a:gd name="connsiteX17" fmla="*/ 2128016 w 3477718"/>
              <a:gd name="connsiteY17" fmla="*/ 1001452 h 2955206"/>
              <a:gd name="connsiteX18" fmla="*/ 2222097 w 3477718"/>
              <a:gd name="connsiteY18" fmla="*/ 1133546 h 2955206"/>
              <a:gd name="connsiteX19" fmla="*/ 2277620 w 3477718"/>
              <a:gd name="connsiteY19" fmla="*/ 1115114 h 2955206"/>
              <a:gd name="connsiteX20" fmla="*/ 3255438 w 3477718"/>
              <a:gd name="connsiteY20" fmla="*/ 310266 h 2955206"/>
              <a:gd name="connsiteX21" fmla="*/ 3286284 w 3477718"/>
              <a:gd name="connsiteY21" fmla="*/ 279546 h 2955206"/>
              <a:gd name="connsiteX22" fmla="*/ 3394246 w 3477718"/>
              <a:gd name="connsiteY22" fmla="*/ 479222 h 2955206"/>
              <a:gd name="connsiteX23" fmla="*/ 2832848 w 3477718"/>
              <a:gd name="connsiteY23" fmla="*/ 981485 h 2955206"/>
              <a:gd name="connsiteX24" fmla="*/ 2539811 w 3477718"/>
              <a:gd name="connsiteY24" fmla="*/ 1262567 h 2955206"/>
              <a:gd name="connsiteX25" fmla="*/ 3144393 w 3477718"/>
              <a:gd name="connsiteY25" fmla="*/ 1136618 h 2955206"/>
              <a:gd name="connsiteX26" fmla="*/ 3132054 w 3477718"/>
              <a:gd name="connsiteY26" fmla="*/ 1287143 h 2955206"/>
              <a:gd name="connsiteX27" fmla="*/ 2663195 w 3477718"/>
              <a:gd name="connsiteY27" fmla="*/ 1442276 h 2955206"/>
              <a:gd name="connsiteX28" fmla="*/ 2470356 w 3477718"/>
              <a:gd name="connsiteY28" fmla="*/ 1550733 h 2955206"/>
              <a:gd name="connsiteX29" fmla="*/ 2436154 w 3477718"/>
              <a:gd name="connsiteY29" fmla="*/ 1589198 h 2955206"/>
              <a:gd name="connsiteX30" fmla="*/ 3477718 w 3477718"/>
              <a:gd name="connsiteY30" fmla="*/ 1926160 h 2955206"/>
              <a:gd name="connsiteX31" fmla="*/ 3372787 w 3477718"/>
              <a:gd name="connsiteY31" fmla="*/ 1958362 h 2955206"/>
              <a:gd name="connsiteX32" fmla="*/ 2369984 w 3477718"/>
              <a:gd name="connsiteY32" fmla="*/ 1703264 h 2955206"/>
              <a:gd name="connsiteX33" fmla="*/ 2359338 w 3477718"/>
              <a:gd name="connsiteY33" fmla="*/ 1729334 h 2955206"/>
              <a:gd name="connsiteX34" fmla="*/ 2337769 w 3477718"/>
              <a:gd name="connsiteY34" fmla="*/ 1878491 h 2955206"/>
              <a:gd name="connsiteX35" fmla="*/ 2337769 w 3477718"/>
              <a:gd name="connsiteY35" fmla="*/ 2073559 h 2955206"/>
              <a:gd name="connsiteX36" fmla="*/ 2683245 w 3477718"/>
              <a:gd name="connsiteY36" fmla="*/ 2755530 h 2955206"/>
              <a:gd name="connsiteX37" fmla="*/ 2953147 w 3477718"/>
              <a:gd name="connsiteY37" fmla="*/ 2955206 h 2955206"/>
              <a:gd name="connsiteX38" fmla="*/ 957410 w 3477718"/>
              <a:gd name="connsiteY38" fmla="*/ 2955206 h 2955206"/>
              <a:gd name="connsiteX39" fmla="*/ 1267412 w 3477718"/>
              <a:gd name="connsiteY39" fmla="*/ 2746314 h 2955206"/>
              <a:gd name="connsiteX40" fmla="*/ 1583584 w 3477718"/>
              <a:gd name="connsiteY40" fmla="*/ 2181077 h 2955206"/>
              <a:gd name="connsiteX41" fmla="*/ 1591296 w 3477718"/>
              <a:gd name="connsiteY41" fmla="*/ 1976793 h 2955206"/>
              <a:gd name="connsiteX42" fmla="*/ 1575632 w 3477718"/>
              <a:gd name="connsiteY42" fmla="*/ 1649872 h 2955206"/>
              <a:gd name="connsiteX43" fmla="*/ 1563002 w 3477718"/>
              <a:gd name="connsiteY43" fmla="*/ 1595619 h 2955206"/>
              <a:gd name="connsiteX44" fmla="*/ 779489 w 3477718"/>
              <a:gd name="connsiteY44" fmla="*/ 1538637 h 2955206"/>
              <a:gd name="connsiteX45" fmla="*/ 0 w 3477718"/>
              <a:gd name="connsiteY45" fmla="*/ 1553627 h 2955206"/>
              <a:gd name="connsiteX46" fmla="*/ 29980 w 3477718"/>
              <a:gd name="connsiteY46" fmla="*/ 1343764 h 2955206"/>
              <a:gd name="connsiteX47" fmla="*/ 554636 w 3477718"/>
              <a:gd name="connsiteY47" fmla="*/ 1373745 h 2955206"/>
              <a:gd name="connsiteX48" fmla="*/ 1034321 w 3477718"/>
              <a:gd name="connsiteY48" fmla="*/ 1358755 h 2955206"/>
              <a:gd name="connsiteX49" fmla="*/ 1496720 w 3477718"/>
              <a:gd name="connsiteY49" fmla="*/ 1403867 h 2955206"/>
              <a:gd name="connsiteX50" fmla="*/ 1445771 w 3477718"/>
              <a:gd name="connsiteY50" fmla="*/ 1323556 h 2955206"/>
              <a:gd name="connsiteX51" fmla="*/ 1213432 w 3477718"/>
              <a:gd name="connsiteY51" fmla="*/ 1167337 h 2955206"/>
              <a:gd name="connsiteX52" fmla="*/ 466958 w 3477718"/>
              <a:gd name="connsiteY52" fmla="*/ 884718 h 2955206"/>
              <a:gd name="connsiteX53" fmla="*/ 507058 w 3477718"/>
              <a:gd name="connsiteY53" fmla="*/ 686578 h 2955206"/>
              <a:gd name="connsiteX54" fmla="*/ 1225770 w 3477718"/>
              <a:gd name="connsiteY54" fmla="*/ 958445 h 2955206"/>
              <a:gd name="connsiteX55" fmla="*/ 1093132 w 3477718"/>
              <a:gd name="connsiteY55" fmla="*/ 0 h 295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477718" h="2955206">
                <a:moveTo>
                  <a:pt x="1093132" y="0"/>
                </a:moveTo>
                <a:cubicBezTo>
                  <a:pt x="1290547" y="0"/>
                  <a:pt x="1290547" y="0"/>
                  <a:pt x="1290547" y="0"/>
                </a:cubicBezTo>
                <a:cubicBezTo>
                  <a:pt x="1384627" y="640499"/>
                  <a:pt x="1384627" y="640499"/>
                  <a:pt x="1384627" y="640499"/>
                </a:cubicBezTo>
                <a:cubicBezTo>
                  <a:pt x="1396966" y="721906"/>
                  <a:pt x="1415473" y="800240"/>
                  <a:pt x="1441692" y="877039"/>
                </a:cubicBezTo>
                <a:cubicBezTo>
                  <a:pt x="1461742" y="933869"/>
                  <a:pt x="1486419" y="989164"/>
                  <a:pt x="1512638" y="1021420"/>
                </a:cubicBezTo>
                <a:cubicBezTo>
                  <a:pt x="1560450" y="1062891"/>
                  <a:pt x="1676122" y="1095146"/>
                  <a:pt x="1702341" y="1087466"/>
                </a:cubicBezTo>
                <a:cubicBezTo>
                  <a:pt x="1750153" y="1072107"/>
                  <a:pt x="1784083" y="1030636"/>
                  <a:pt x="1787168" y="981485"/>
                </a:cubicBezTo>
                <a:cubicBezTo>
                  <a:pt x="1845775" y="230395"/>
                  <a:pt x="1845775" y="230395"/>
                  <a:pt x="1845775" y="230395"/>
                </a:cubicBezTo>
                <a:cubicBezTo>
                  <a:pt x="2033936" y="224251"/>
                  <a:pt x="2033936" y="224251"/>
                  <a:pt x="2033936" y="224251"/>
                </a:cubicBezTo>
                <a:cubicBezTo>
                  <a:pt x="2033936" y="224251"/>
                  <a:pt x="2038563" y="382456"/>
                  <a:pt x="2044732" y="471543"/>
                </a:cubicBezTo>
                <a:cubicBezTo>
                  <a:pt x="2052444" y="557557"/>
                  <a:pt x="2075578" y="571381"/>
                  <a:pt x="2129559" y="526837"/>
                </a:cubicBezTo>
                <a:cubicBezTo>
                  <a:pt x="2129559" y="526837"/>
                  <a:pt x="2146524" y="513014"/>
                  <a:pt x="2152693" y="506870"/>
                </a:cubicBezTo>
                <a:cubicBezTo>
                  <a:pt x="2586080" y="67583"/>
                  <a:pt x="2586080" y="67583"/>
                  <a:pt x="2586080" y="67583"/>
                </a:cubicBezTo>
                <a:cubicBezTo>
                  <a:pt x="2752648" y="150525"/>
                  <a:pt x="2752648" y="150525"/>
                  <a:pt x="2752648" y="150525"/>
                </a:cubicBezTo>
                <a:cubicBezTo>
                  <a:pt x="2225181" y="692722"/>
                  <a:pt x="2225181" y="692722"/>
                  <a:pt x="2225181" y="692722"/>
                </a:cubicBezTo>
                <a:cubicBezTo>
                  <a:pt x="2171201" y="748017"/>
                  <a:pt x="2137270" y="818672"/>
                  <a:pt x="2128016" y="893934"/>
                </a:cubicBezTo>
                <a:cubicBezTo>
                  <a:pt x="2124932" y="920046"/>
                  <a:pt x="2128016" y="946157"/>
                  <a:pt x="2128016" y="972269"/>
                </a:cubicBezTo>
                <a:cubicBezTo>
                  <a:pt x="2128016" y="1001452"/>
                  <a:pt x="2128016" y="1001452"/>
                  <a:pt x="2128016" y="1001452"/>
                </a:cubicBezTo>
                <a:cubicBezTo>
                  <a:pt x="2129559" y="1113578"/>
                  <a:pt x="2180455" y="1136618"/>
                  <a:pt x="2222097" y="1133546"/>
                </a:cubicBezTo>
                <a:cubicBezTo>
                  <a:pt x="2242147" y="1133546"/>
                  <a:pt x="2262197" y="1125866"/>
                  <a:pt x="2277620" y="1115114"/>
                </a:cubicBezTo>
                <a:cubicBezTo>
                  <a:pt x="2623095" y="870895"/>
                  <a:pt x="2950063" y="602100"/>
                  <a:pt x="3255438" y="310266"/>
                </a:cubicBezTo>
                <a:cubicBezTo>
                  <a:pt x="3286284" y="279546"/>
                  <a:pt x="3286284" y="279546"/>
                  <a:pt x="3286284" y="279546"/>
                </a:cubicBezTo>
                <a:cubicBezTo>
                  <a:pt x="3286284" y="279546"/>
                  <a:pt x="3397330" y="470007"/>
                  <a:pt x="3394246" y="479222"/>
                </a:cubicBezTo>
                <a:cubicBezTo>
                  <a:pt x="3392703" y="485366"/>
                  <a:pt x="3042601" y="795632"/>
                  <a:pt x="2832848" y="981485"/>
                </a:cubicBezTo>
                <a:cubicBezTo>
                  <a:pt x="2731056" y="1070571"/>
                  <a:pt x="2633891" y="1164265"/>
                  <a:pt x="2539811" y="1262567"/>
                </a:cubicBezTo>
                <a:cubicBezTo>
                  <a:pt x="3144393" y="1136618"/>
                  <a:pt x="3144393" y="1136618"/>
                  <a:pt x="3144393" y="1136618"/>
                </a:cubicBezTo>
                <a:cubicBezTo>
                  <a:pt x="3132054" y="1287143"/>
                  <a:pt x="3132054" y="1287143"/>
                  <a:pt x="3132054" y="1287143"/>
                </a:cubicBezTo>
                <a:cubicBezTo>
                  <a:pt x="2663195" y="1442276"/>
                  <a:pt x="2663195" y="1442276"/>
                  <a:pt x="2663195" y="1442276"/>
                </a:cubicBezTo>
                <a:cubicBezTo>
                  <a:pt x="2586851" y="1464740"/>
                  <a:pt x="2521785" y="1501891"/>
                  <a:pt x="2470356" y="1550733"/>
                </a:cubicBezTo>
                <a:lnTo>
                  <a:pt x="2436154" y="1589198"/>
                </a:lnTo>
                <a:lnTo>
                  <a:pt x="3477718" y="1926160"/>
                </a:lnTo>
                <a:lnTo>
                  <a:pt x="3372787" y="1958362"/>
                </a:lnTo>
                <a:lnTo>
                  <a:pt x="2369984" y="1703264"/>
                </a:lnTo>
                <a:lnTo>
                  <a:pt x="2359338" y="1729334"/>
                </a:lnTo>
                <a:cubicBezTo>
                  <a:pt x="2344806" y="1775485"/>
                  <a:pt x="2337384" y="1825500"/>
                  <a:pt x="2337769" y="1878491"/>
                </a:cubicBezTo>
                <a:cubicBezTo>
                  <a:pt x="2337769" y="2073559"/>
                  <a:pt x="2337769" y="2073559"/>
                  <a:pt x="2337769" y="2073559"/>
                </a:cubicBezTo>
                <a:cubicBezTo>
                  <a:pt x="2339312" y="2342354"/>
                  <a:pt x="2467323" y="2594253"/>
                  <a:pt x="2683245" y="2755530"/>
                </a:cubicBezTo>
                <a:cubicBezTo>
                  <a:pt x="2953147" y="2955206"/>
                  <a:pt x="2953147" y="2955206"/>
                  <a:pt x="2953147" y="2955206"/>
                </a:cubicBezTo>
                <a:lnTo>
                  <a:pt x="957410" y="2955206"/>
                </a:lnTo>
                <a:cubicBezTo>
                  <a:pt x="1267412" y="2746314"/>
                  <a:pt x="1267412" y="2746314"/>
                  <a:pt x="1267412" y="2746314"/>
                </a:cubicBezTo>
                <a:cubicBezTo>
                  <a:pt x="1457115" y="2618829"/>
                  <a:pt x="1574330" y="2409937"/>
                  <a:pt x="1583584" y="2181077"/>
                </a:cubicBezTo>
                <a:cubicBezTo>
                  <a:pt x="1591296" y="1976793"/>
                  <a:pt x="1591296" y="1976793"/>
                  <a:pt x="1591296" y="1976793"/>
                </a:cubicBezTo>
                <a:cubicBezTo>
                  <a:pt x="1596694" y="1851996"/>
                  <a:pt x="1591007" y="1743518"/>
                  <a:pt x="1575632" y="1649872"/>
                </a:cubicBezTo>
                <a:lnTo>
                  <a:pt x="1563002" y="1595619"/>
                </a:lnTo>
                <a:lnTo>
                  <a:pt x="779489" y="1538637"/>
                </a:lnTo>
                <a:lnTo>
                  <a:pt x="0" y="1553627"/>
                </a:lnTo>
                <a:lnTo>
                  <a:pt x="29980" y="1343764"/>
                </a:lnTo>
                <a:lnTo>
                  <a:pt x="554636" y="1373745"/>
                </a:lnTo>
                <a:lnTo>
                  <a:pt x="1034321" y="1358755"/>
                </a:lnTo>
                <a:lnTo>
                  <a:pt x="1496720" y="1403867"/>
                </a:lnTo>
                <a:lnTo>
                  <a:pt x="1445771" y="1323556"/>
                </a:lnTo>
                <a:cubicBezTo>
                  <a:pt x="1383832" y="1244807"/>
                  <a:pt x="1304813" y="1194408"/>
                  <a:pt x="1213432" y="1167337"/>
                </a:cubicBezTo>
                <a:cubicBezTo>
                  <a:pt x="466958" y="884718"/>
                  <a:pt x="466958" y="884718"/>
                  <a:pt x="466958" y="884718"/>
                </a:cubicBezTo>
                <a:cubicBezTo>
                  <a:pt x="507058" y="686578"/>
                  <a:pt x="507058" y="686578"/>
                  <a:pt x="507058" y="686578"/>
                </a:cubicBezTo>
                <a:cubicBezTo>
                  <a:pt x="1225770" y="958445"/>
                  <a:pt x="1225770" y="958445"/>
                  <a:pt x="1225770" y="958445"/>
                </a:cubicBezTo>
                <a:cubicBezTo>
                  <a:pt x="1093132" y="0"/>
                  <a:pt x="1093132" y="0"/>
                  <a:pt x="1093132" y="0"/>
                </a:cubicBezTo>
                <a:close/>
              </a:path>
            </a:pathLst>
          </a:custGeom>
          <a:solidFill>
            <a:schemeClr val="tx1">
              <a:lumMod val="65000"/>
              <a:lumOff val="35000"/>
            </a:schemeClr>
          </a:solidFill>
          <a:ln w="3175"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6" name="Oval 7">
            <a:extLst>
              <a:ext uri="{FF2B5EF4-FFF2-40B4-BE49-F238E27FC236}">
                <a16:creationId xmlns:a16="http://schemas.microsoft.com/office/drawing/2014/main" id="{AB9873D8-3678-58F1-1D72-B596382B4964}"/>
              </a:ext>
            </a:extLst>
          </p:cNvPr>
          <p:cNvSpPr>
            <a:spLocks noChangeArrowheads="1"/>
          </p:cNvSpPr>
          <p:nvPr/>
        </p:nvSpPr>
        <p:spPr bwMode="auto">
          <a:xfrm>
            <a:off x="4226739" y="4973268"/>
            <a:ext cx="915298" cy="913524"/>
          </a:xfrm>
          <a:prstGeom prst="ellipse">
            <a:avLst/>
          </a:prstGeom>
          <a:solidFill>
            <a:schemeClr val="accent1"/>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6">
            <a:extLst>
              <a:ext uri="{FF2B5EF4-FFF2-40B4-BE49-F238E27FC236}">
                <a16:creationId xmlns:a16="http://schemas.microsoft.com/office/drawing/2014/main" id="{EBC9F46F-6F3C-AFED-47BA-408837777D7D}"/>
              </a:ext>
            </a:extLst>
          </p:cNvPr>
          <p:cNvSpPr>
            <a:spLocks/>
          </p:cNvSpPr>
          <p:nvPr/>
        </p:nvSpPr>
        <p:spPr bwMode="auto">
          <a:xfrm>
            <a:off x="3684893" y="1598120"/>
            <a:ext cx="1123358" cy="674736"/>
          </a:xfrm>
          <a:custGeom>
            <a:avLst/>
            <a:gdLst>
              <a:gd name="T0" fmla="*/ 538 w 546"/>
              <a:gd name="T1" fmla="*/ 329 h 329"/>
              <a:gd name="T2" fmla="*/ 0 w 546"/>
              <a:gd name="T3" fmla="*/ 329 h 329"/>
            </a:gdLst>
            <a:ahLst/>
            <a:cxnLst>
              <a:cxn ang="0">
                <a:pos x="T0" y="T1"/>
              </a:cxn>
              <a:cxn ang="0">
                <a:pos x="T2" y="T3"/>
              </a:cxn>
            </a:cxnLst>
            <a:rect l="0" t="0" r="r" b="b"/>
            <a:pathLst>
              <a:path w="546" h="329">
                <a:moveTo>
                  <a:pt x="538" y="329"/>
                </a:moveTo>
                <a:cubicBezTo>
                  <a:pt x="546" y="319"/>
                  <a:pt x="269" y="0"/>
                  <a:pt x="0" y="329"/>
                </a:cubicBezTo>
              </a:path>
            </a:pathLst>
          </a:custGeom>
          <a:noFill/>
          <a:ln w="25400" cap="flat">
            <a:solidFill>
              <a:schemeClr val="accent3"/>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17">
            <a:extLst>
              <a:ext uri="{FF2B5EF4-FFF2-40B4-BE49-F238E27FC236}">
                <a16:creationId xmlns:a16="http://schemas.microsoft.com/office/drawing/2014/main" id="{D1BD6953-97D7-8E71-47FC-97C05D130461}"/>
              </a:ext>
            </a:extLst>
          </p:cNvPr>
          <p:cNvSpPr>
            <a:spLocks/>
          </p:cNvSpPr>
          <p:nvPr/>
        </p:nvSpPr>
        <p:spPr bwMode="auto">
          <a:xfrm rot="21093162">
            <a:off x="7371867" y="2169356"/>
            <a:ext cx="754117" cy="607383"/>
          </a:xfrm>
          <a:custGeom>
            <a:avLst/>
            <a:gdLst>
              <a:gd name="T0" fmla="*/ 0 w 366"/>
              <a:gd name="T1" fmla="*/ 296 h 296"/>
              <a:gd name="T2" fmla="*/ 366 w 366"/>
              <a:gd name="T3" fmla="*/ 64 h 296"/>
            </a:gdLst>
            <a:ahLst/>
            <a:cxnLst>
              <a:cxn ang="0">
                <a:pos x="T0" y="T1"/>
              </a:cxn>
              <a:cxn ang="0">
                <a:pos x="T2" y="T3"/>
              </a:cxn>
            </a:cxnLst>
            <a:rect l="0" t="0" r="r" b="b"/>
            <a:pathLst>
              <a:path w="366" h="296">
                <a:moveTo>
                  <a:pt x="0" y="296"/>
                </a:moveTo>
                <a:cubicBezTo>
                  <a:pt x="0" y="296"/>
                  <a:pt x="110" y="0"/>
                  <a:pt x="366" y="64"/>
                </a:cubicBezTo>
              </a:path>
            </a:pathLst>
          </a:custGeom>
          <a:noFill/>
          <a:ln w="25400" cap="flat">
            <a:solidFill>
              <a:schemeClr val="accent5"/>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8">
            <a:extLst>
              <a:ext uri="{FF2B5EF4-FFF2-40B4-BE49-F238E27FC236}">
                <a16:creationId xmlns:a16="http://schemas.microsoft.com/office/drawing/2014/main" id="{272C72C4-0F80-A496-815B-DB0AFFE38D3C}"/>
              </a:ext>
            </a:extLst>
          </p:cNvPr>
          <p:cNvSpPr>
            <a:spLocks/>
          </p:cNvSpPr>
          <p:nvPr/>
        </p:nvSpPr>
        <p:spPr bwMode="auto">
          <a:xfrm>
            <a:off x="8478994" y="3022191"/>
            <a:ext cx="902054" cy="398107"/>
          </a:xfrm>
          <a:custGeom>
            <a:avLst/>
            <a:gdLst>
              <a:gd name="T0" fmla="*/ 0 w 438"/>
              <a:gd name="T1" fmla="*/ 194 h 194"/>
              <a:gd name="T2" fmla="*/ 438 w 438"/>
              <a:gd name="T3" fmla="*/ 194 h 194"/>
            </a:gdLst>
            <a:ahLst/>
            <a:cxnLst>
              <a:cxn ang="0">
                <a:pos x="T0" y="T1"/>
              </a:cxn>
              <a:cxn ang="0">
                <a:pos x="T2" y="T3"/>
              </a:cxn>
            </a:cxnLst>
            <a:rect l="0" t="0" r="r" b="b"/>
            <a:pathLst>
              <a:path w="438" h="194">
                <a:moveTo>
                  <a:pt x="0" y="194"/>
                </a:moveTo>
                <a:cubicBezTo>
                  <a:pt x="0" y="194"/>
                  <a:pt x="222" y="0"/>
                  <a:pt x="438" y="194"/>
                </a:cubicBezTo>
              </a:path>
            </a:pathLst>
          </a:custGeom>
          <a:noFill/>
          <a:ln w="25400" cap="flat">
            <a:solidFill>
              <a:schemeClr val="accent6"/>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8">
            <a:extLst>
              <a:ext uri="{FF2B5EF4-FFF2-40B4-BE49-F238E27FC236}">
                <a16:creationId xmlns:a16="http://schemas.microsoft.com/office/drawing/2014/main" id="{AEC268AF-118E-333E-CBC5-AD478FCE0C97}"/>
              </a:ext>
            </a:extLst>
          </p:cNvPr>
          <p:cNvSpPr>
            <a:spLocks/>
          </p:cNvSpPr>
          <p:nvPr/>
        </p:nvSpPr>
        <p:spPr bwMode="auto">
          <a:xfrm rot="21035063">
            <a:off x="8151708" y="4636335"/>
            <a:ext cx="902054" cy="398107"/>
          </a:xfrm>
          <a:custGeom>
            <a:avLst/>
            <a:gdLst>
              <a:gd name="T0" fmla="*/ 0 w 438"/>
              <a:gd name="T1" fmla="*/ 194 h 194"/>
              <a:gd name="T2" fmla="*/ 438 w 438"/>
              <a:gd name="T3" fmla="*/ 194 h 194"/>
            </a:gdLst>
            <a:ahLst/>
            <a:cxnLst>
              <a:cxn ang="0">
                <a:pos x="T0" y="T1"/>
              </a:cxn>
              <a:cxn ang="0">
                <a:pos x="T2" y="T3"/>
              </a:cxn>
            </a:cxnLst>
            <a:rect l="0" t="0" r="r" b="b"/>
            <a:pathLst>
              <a:path w="438" h="194">
                <a:moveTo>
                  <a:pt x="0" y="194"/>
                </a:moveTo>
                <a:cubicBezTo>
                  <a:pt x="0" y="194"/>
                  <a:pt x="222" y="0"/>
                  <a:pt x="438" y="194"/>
                </a:cubicBezTo>
              </a:path>
            </a:pathLst>
          </a:custGeom>
          <a:noFill/>
          <a:ln w="25400" cap="flat">
            <a:solidFill>
              <a:schemeClr val="accent1">
                <a:lumMod val="75000"/>
              </a:schemeClr>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6">
            <a:extLst>
              <a:ext uri="{FF2B5EF4-FFF2-40B4-BE49-F238E27FC236}">
                <a16:creationId xmlns:a16="http://schemas.microsoft.com/office/drawing/2014/main" id="{239C21D5-C544-E48E-C795-F7BFA97C6318}"/>
              </a:ext>
            </a:extLst>
          </p:cNvPr>
          <p:cNvSpPr>
            <a:spLocks noChangeArrowheads="1"/>
          </p:cNvSpPr>
          <p:nvPr/>
        </p:nvSpPr>
        <p:spPr bwMode="auto">
          <a:xfrm>
            <a:off x="4424486" y="1841600"/>
            <a:ext cx="2220839" cy="2211970"/>
          </a:xfrm>
          <a:prstGeom prst="ellipse">
            <a:avLst/>
          </a:prstGeom>
          <a:solidFill>
            <a:schemeClr val="accent3"/>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5">
            <a:extLst>
              <a:ext uri="{FF2B5EF4-FFF2-40B4-BE49-F238E27FC236}">
                <a16:creationId xmlns:a16="http://schemas.microsoft.com/office/drawing/2014/main" id="{32ED59AD-6058-B203-424B-41FC9ECD0CE3}"/>
              </a:ext>
            </a:extLst>
          </p:cNvPr>
          <p:cNvSpPr>
            <a:spLocks noChangeArrowheads="1"/>
          </p:cNvSpPr>
          <p:nvPr/>
        </p:nvSpPr>
        <p:spPr bwMode="auto">
          <a:xfrm>
            <a:off x="4018437" y="3851530"/>
            <a:ext cx="1083398" cy="1080234"/>
          </a:xfrm>
          <a:prstGeom prst="ellipse">
            <a:avLst/>
          </a:prstGeom>
          <a:solidFill>
            <a:schemeClr val="accent2"/>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8">
            <a:extLst>
              <a:ext uri="{FF2B5EF4-FFF2-40B4-BE49-F238E27FC236}">
                <a16:creationId xmlns:a16="http://schemas.microsoft.com/office/drawing/2014/main" id="{D1D541E1-7438-CE5B-C5C1-D56888FFC420}"/>
              </a:ext>
            </a:extLst>
          </p:cNvPr>
          <p:cNvSpPr>
            <a:spLocks noChangeArrowheads="1"/>
          </p:cNvSpPr>
          <p:nvPr/>
        </p:nvSpPr>
        <p:spPr bwMode="auto">
          <a:xfrm>
            <a:off x="6533572" y="2505013"/>
            <a:ext cx="1685140" cy="1678046"/>
          </a:xfrm>
          <a:prstGeom prst="ellipse">
            <a:avLst/>
          </a:prstGeom>
          <a:solidFill>
            <a:schemeClr val="accent5"/>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0">
            <a:extLst>
              <a:ext uri="{FF2B5EF4-FFF2-40B4-BE49-F238E27FC236}">
                <a16:creationId xmlns:a16="http://schemas.microsoft.com/office/drawing/2014/main" id="{61D783C2-7322-F408-6E72-6F6C6672301F}"/>
              </a:ext>
            </a:extLst>
          </p:cNvPr>
          <p:cNvSpPr>
            <a:spLocks noChangeArrowheads="1"/>
          </p:cNvSpPr>
          <p:nvPr/>
        </p:nvSpPr>
        <p:spPr bwMode="auto">
          <a:xfrm>
            <a:off x="7443550" y="4587493"/>
            <a:ext cx="1062526" cy="1058978"/>
          </a:xfrm>
          <a:prstGeom prst="ellipse">
            <a:avLst/>
          </a:prstGeom>
          <a:solidFill>
            <a:schemeClr val="accent1">
              <a:lumMod val="75000"/>
            </a:schemeClr>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7">
            <a:extLst>
              <a:ext uri="{FF2B5EF4-FFF2-40B4-BE49-F238E27FC236}">
                <a16:creationId xmlns:a16="http://schemas.microsoft.com/office/drawing/2014/main" id="{19E7D069-3346-49CB-6F33-568A18008B18}"/>
              </a:ext>
            </a:extLst>
          </p:cNvPr>
          <p:cNvSpPr>
            <a:spLocks noChangeArrowheads="1"/>
          </p:cNvSpPr>
          <p:nvPr/>
        </p:nvSpPr>
        <p:spPr bwMode="auto">
          <a:xfrm>
            <a:off x="5905637" y="3294369"/>
            <a:ext cx="915298" cy="913524"/>
          </a:xfrm>
          <a:prstGeom prst="ellipse">
            <a:avLst/>
          </a:prstGeom>
          <a:solidFill>
            <a:schemeClr val="accent4"/>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9">
            <a:extLst>
              <a:ext uri="{FF2B5EF4-FFF2-40B4-BE49-F238E27FC236}">
                <a16:creationId xmlns:a16="http://schemas.microsoft.com/office/drawing/2014/main" id="{EE3140C3-D79D-EEEF-8E7E-695B748E28CB}"/>
              </a:ext>
            </a:extLst>
          </p:cNvPr>
          <p:cNvSpPr>
            <a:spLocks noChangeArrowheads="1"/>
          </p:cNvSpPr>
          <p:nvPr/>
        </p:nvSpPr>
        <p:spPr bwMode="auto">
          <a:xfrm>
            <a:off x="7617980" y="3259980"/>
            <a:ext cx="1424388" cy="1419066"/>
          </a:xfrm>
          <a:prstGeom prst="ellipse">
            <a:avLst/>
          </a:prstGeom>
          <a:solidFill>
            <a:schemeClr val="accent6"/>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Title 1">
            <a:extLst>
              <a:ext uri="{FF2B5EF4-FFF2-40B4-BE49-F238E27FC236}">
                <a16:creationId xmlns:a16="http://schemas.microsoft.com/office/drawing/2014/main" id="{0430712F-D0B9-DBDF-C8B4-BAEC4F692834}"/>
              </a:ext>
            </a:extLst>
          </p:cNvPr>
          <p:cNvSpPr txBox="1">
            <a:spLocks/>
          </p:cNvSpPr>
          <p:nvPr/>
        </p:nvSpPr>
        <p:spPr>
          <a:xfrm>
            <a:off x="1191307" y="3785983"/>
            <a:ext cx="1898732"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2"/>
                </a:solidFill>
                <a:latin typeface="+mn-lt"/>
                <a:ea typeface="Open Sans ExtraBold" charset="0"/>
                <a:cs typeface="Open Sans ExtraBold" charset="0"/>
              </a:rPr>
              <a:t>INSERT</a:t>
            </a:r>
            <a:r>
              <a:rPr lang="en-IN" sz="1600" b="1" dirty="0">
                <a:solidFill>
                  <a:schemeClr val="accent2"/>
                </a:solidFill>
                <a:latin typeface="+mn-lt"/>
              </a:rPr>
              <a:t> </a:t>
            </a:r>
            <a:r>
              <a:rPr lang="en-IN" sz="1800" dirty="0">
                <a:solidFill>
                  <a:schemeClr val="accent2"/>
                </a:solidFill>
                <a:latin typeface="+mn-lt"/>
              </a:rPr>
              <a:t>TITLE</a:t>
            </a:r>
          </a:p>
        </p:txBody>
      </p:sp>
      <p:sp>
        <p:nvSpPr>
          <p:cNvPr id="18" name="Title 1">
            <a:extLst>
              <a:ext uri="{FF2B5EF4-FFF2-40B4-BE49-F238E27FC236}">
                <a16:creationId xmlns:a16="http://schemas.microsoft.com/office/drawing/2014/main" id="{47FEE014-C1D6-5A8C-B82E-B4D1BA82CE31}"/>
              </a:ext>
            </a:extLst>
          </p:cNvPr>
          <p:cNvSpPr txBox="1">
            <a:spLocks/>
          </p:cNvSpPr>
          <p:nvPr/>
        </p:nvSpPr>
        <p:spPr>
          <a:xfrm>
            <a:off x="1847819" y="2181203"/>
            <a:ext cx="1967456"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3"/>
                </a:solidFill>
                <a:latin typeface="+mn-lt"/>
                <a:ea typeface="Open Sans ExtraBold" charset="0"/>
                <a:cs typeface="Open Sans ExtraBold" charset="0"/>
              </a:rPr>
              <a:t>INSERT</a:t>
            </a:r>
            <a:r>
              <a:rPr lang="en-IN" sz="1600" b="1" dirty="0">
                <a:solidFill>
                  <a:schemeClr val="accent3"/>
                </a:solidFill>
                <a:latin typeface="+mn-lt"/>
              </a:rPr>
              <a:t> </a:t>
            </a:r>
            <a:r>
              <a:rPr lang="en-IN" sz="1800" dirty="0">
                <a:solidFill>
                  <a:schemeClr val="accent3"/>
                </a:solidFill>
                <a:latin typeface="+mn-lt"/>
              </a:rPr>
              <a:t>TITLE</a:t>
            </a:r>
          </a:p>
        </p:txBody>
      </p:sp>
      <p:sp>
        <p:nvSpPr>
          <p:cNvPr id="19" name="Title 1">
            <a:extLst>
              <a:ext uri="{FF2B5EF4-FFF2-40B4-BE49-F238E27FC236}">
                <a16:creationId xmlns:a16="http://schemas.microsoft.com/office/drawing/2014/main" id="{AC1EDF0B-20F7-B1C3-BC85-CD0EBEDDE182}"/>
              </a:ext>
            </a:extLst>
          </p:cNvPr>
          <p:cNvSpPr txBox="1">
            <a:spLocks/>
          </p:cNvSpPr>
          <p:nvPr/>
        </p:nvSpPr>
        <p:spPr>
          <a:xfrm>
            <a:off x="8037848" y="2003526"/>
            <a:ext cx="1903966"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5"/>
                </a:solidFill>
                <a:latin typeface="+mn-lt"/>
                <a:ea typeface="Open Sans ExtraBold" charset="0"/>
                <a:cs typeface="Open Sans ExtraBold" charset="0"/>
              </a:rPr>
              <a:t>INSERT</a:t>
            </a:r>
            <a:r>
              <a:rPr lang="en-IN" sz="1600" b="1" dirty="0">
                <a:solidFill>
                  <a:schemeClr val="accent5"/>
                </a:solidFill>
                <a:latin typeface="+mn-lt"/>
              </a:rPr>
              <a:t> </a:t>
            </a:r>
            <a:r>
              <a:rPr lang="en-IN" sz="1800" dirty="0">
                <a:solidFill>
                  <a:schemeClr val="accent5"/>
                </a:solidFill>
                <a:latin typeface="+mn-lt"/>
              </a:rPr>
              <a:t>TITLE</a:t>
            </a:r>
          </a:p>
        </p:txBody>
      </p:sp>
      <p:sp>
        <p:nvSpPr>
          <p:cNvPr id="20" name="Title 1">
            <a:extLst>
              <a:ext uri="{FF2B5EF4-FFF2-40B4-BE49-F238E27FC236}">
                <a16:creationId xmlns:a16="http://schemas.microsoft.com/office/drawing/2014/main" id="{44DA0AC0-D750-894E-CE9B-9E26D5794738}"/>
              </a:ext>
            </a:extLst>
          </p:cNvPr>
          <p:cNvSpPr txBox="1">
            <a:spLocks/>
          </p:cNvSpPr>
          <p:nvPr/>
        </p:nvSpPr>
        <p:spPr>
          <a:xfrm>
            <a:off x="9152901" y="4382828"/>
            <a:ext cx="1869320"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1">
                    <a:lumMod val="75000"/>
                  </a:schemeClr>
                </a:solidFill>
                <a:latin typeface="+mn-lt"/>
                <a:ea typeface="Open Sans ExtraBold" charset="0"/>
                <a:cs typeface="Open Sans ExtraBold" charset="0"/>
              </a:rPr>
              <a:t>INSERT</a:t>
            </a:r>
            <a:r>
              <a:rPr lang="en-IN" sz="1600" b="1" dirty="0">
                <a:solidFill>
                  <a:schemeClr val="accent1">
                    <a:lumMod val="75000"/>
                  </a:schemeClr>
                </a:solidFill>
                <a:latin typeface="+mn-lt"/>
              </a:rPr>
              <a:t> </a:t>
            </a:r>
            <a:r>
              <a:rPr lang="en-IN" sz="1800" dirty="0">
                <a:solidFill>
                  <a:schemeClr val="accent1">
                    <a:lumMod val="75000"/>
                  </a:schemeClr>
                </a:solidFill>
                <a:latin typeface="+mn-lt"/>
              </a:rPr>
              <a:t>TITLE</a:t>
            </a:r>
          </a:p>
        </p:txBody>
      </p:sp>
      <p:sp>
        <p:nvSpPr>
          <p:cNvPr id="21" name="Title 1">
            <a:extLst>
              <a:ext uri="{FF2B5EF4-FFF2-40B4-BE49-F238E27FC236}">
                <a16:creationId xmlns:a16="http://schemas.microsoft.com/office/drawing/2014/main" id="{A92DF7F8-4961-FB42-6862-EFECED37E19C}"/>
              </a:ext>
            </a:extLst>
          </p:cNvPr>
          <p:cNvSpPr txBox="1">
            <a:spLocks/>
          </p:cNvSpPr>
          <p:nvPr/>
        </p:nvSpPr>
        <p:spPr>
          <a:xfrm>
            <a:off x="9463946" y="3202264"/>
            <a:ext cx="1874613"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6"/>
                </a:solidFill>
                <a:latin typeface="+mn-lt"/>
                <a:ea typeface="Open Sans ExtraBold" charset="0"/>
                <a:cs typeface="Open Sans ExtraBold" charset="0"/>
              </a:rPr>
              <a:t>INSERT</a:t>
            </a:r>
            <a:r>
              <a:rPr lang="en-IN" sz="1600" b="1" dirty="0">
                <a:solidFill>
                  <a:schemeClr val="accent6"/>
                </a:solidFill>
                <a:latin typeface="+mn-lt"/>
              </a:rPr>
              <a:t> </a:t>
            </a:r>
            <a:r>
              <a:rPr lang="en-IN" sz="1800" dirty="0">
                <a:solidFill>
                  <a:schemeClr val="accent6"/>
                </a:solidFill>
                <a:latin typeface="+mn-lt"/>
              </a:rPr>
              <a:t>TITLE</a:t>
            </a:r>
          </a:p>
        </p:txBody>
      </p:sp>
      <p:sp>
        <p:nvSpPr>
          <p:cNvPr id="22" name="Inhaltsplatzhalter 4">
            <a:extLst>
              <a:ext uri="{FF2B5EF4-FFF2-40B4-BE49-F238E27FC236}">
                <a16:creationId xmlns:a16="http://schemas.microsoft.com/office/drawing/2014/main" id="{0AE4CB0F-1F26-7EFE-750A-833332D78259}"/>
              </a:ext>
            </a:extLst>
          </p:cNvPr>
          <p:cNvSpPr txBox="1">
            <a:spLocks/>
          </p:cNvSpPr>
          <p:nvPr/>
        </p:nvSpPr>
        <p:spPr>
          <a:xfrm>
            <a:off x="8326829" y="2314841"/>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3" name="Inhaltsplatzhalter 4">
            <a:extLst>
              <a:ext uri="{FF2B5EF4-FFF2-40B4-BE49-F238E27FC236}">
                <a16:creationId xmlns:a16="http://schemas.microsoft.com/office/drawing/2014/main" id="{4417614C-9AE8-BF58-E578-AD01EC69443F}"/>
              </a:ext>
            </a:extLst>
          </p:cNvPr>
          <p:cNvSpPr txBox="1">
            <a:spLocks/>
          </p:cNvSpPr>
          <p:nvPr/>
        </p:nvSpPr>
        <p:spPr>
          <a:xfrm>
            <a:off x="9691959" y="3500317"/>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4" name="Inhaltsplatzhalter 4">
            <a:extLst>
              <a:ext uri="{FF2B5EF4-FFF2-40B4-BE49-F238E27FC236}">
                <a16:creationId xmlns:a16="http://schemas.microsoft.com/office/drawing/2014/main" id="{4D563C28-F0E4-67A2-2658-0379B39A51FF}"/>
              </a:ext>
            </a:extLst>
          </p:cNvPr>
          <p:cNvSpPr txBox="1">
            <a:spLocks/>
          </p:cNvSpPr>
          <p:nvPr/>
        </p:nvSpPr>
        <p:spPr>
          <a:xfrm>
            <a:off x="9427185" y="4656147"/>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5" name="Inhaltsplatzhalter 4">
            <a:extLst>
              <a:ext uri="{FF2B5EF4-FFF2-40B4-BE49-F238E27FC236}">
                <a16:creationId xmlns:a16="http://schemas.microsoft.com/office/drawing/2014/main" id="{5330D9A1-0312-62E9-F1C1-6F657ADF6C53}"/>
              </a:ext>
            </a:extLst>
          </p:cNvPr>
          <p:cNvSpPr txBox="1">
            <a:spLocks/>
          </p:cNvSpPr>
          <p:nvPr/>
        </p:nvSpPr>
        <p:spPr>
          <a:xfrm>
            <a:off x="924072" y="4105518"/>
            <a:ext cx="1898732"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26" name="Inhaltsplatzhalter 4">
            <a:extLst>
              <a:ext uri="{FF2B5EF4-FFF2-40B4-BE49-F238E27FC236}">
                <a16:creationId xmlns:a16="http://schemas.microsoft.com/office/drawing/2014/main" id="{6A8D6EF6-BFF0-B3EB-8D34-4013B028C329}"/>
              </a:ext>
            </a:extLst>
          </p:cNvPr>
          <p:cNvSpPr txBox="1">
            <a:spLocks/>
          </p:cNvSpPr>
          <p:nvPr/>
        </p:nvSpPr>
        <p:spPr>
          <a:xfrm>
            <a:off x="1277471" y="2447416"/>
            <a:ext cx="2244176"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grpSp>
        <p:nvGrpSpPr>
          <p:cNvPr id="27" name="Group 26">
            <a:extLst>
              <a:ext uri="{FF2B5EF4-FFF2-40B4-BE49-F238E27FC236}">
                <a16:creationId xmlns:a16="http://schemas.microsoft.com/office/drawing/2014/main" id="{AF25E285-CC60-BF8C-D38B-07D0C085AFE9}"/>
              </a:ext>
            </a:extLst>
          </p:cNvPr>
          <p:cNvGrpSpPr/>
          <p:nvPr/>
        </p:nvGrpSpPr>
        <p:grpSpPr>
          <a:xfrm>
            <a:off x="7005588" y="3074695"/>
            <a:ext cx="651514" cy="439348"/>
            <a:chOff x="6716027" y="5411634"/>
            <a:chExt cx="583964" cy="393797"/>
          </a:xfrm>
          <a:solidFill>
            <a:schemeClr val="bg1"/>
          </a:solidFill>
        </p:grpSpPr>
        <p:sp>
          <p:nvSpPr>
            <p:cNvPr id="28" name="Freeform 17">
              <a:extLst>
                <a:ext uri="{FF2B5EF4-FFF2-40B4-BE49-F238E27FC236}">
                  <a16:creationId xmlns:a16="http://schemas.microsoft.com/office/drawing/2014/main" id="{BACA7107-2F33-AA5D-443B-7CEDDC09EC51}"/>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29" name="Freeform 18">
              <a:extLst>
                <a:ext uri="{FF2B5EF4-FFF2-40B4-BE49-F238E27FC236}">
                  <a16:creationId xmlns:a16="http://schemas.microsoft.com/office/drawing/2014/main" id="{977A778C-222D-1842-E835-E245172B0AFB}"/>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30" name="Freeform 19">
              <a:extLst>
                <a:ext uri="{FF2B5EF4-FFF2-40B4-BE49-F238E27FC236}">
                  <a16:creationId xmlns:a16="http://schemas.microsoft.com/office/drawing/2014/main" id="{8FEB95AE-3BB9-8B81-AAE3-70B876FD9CD6}"/>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grpSp>
      <p:grpSp>
        <p:nvGrpSpPr>
          <p:cNvPr id="31" name="Group 30">
            <a:extLst>
              <a:ext uri="{FF2B5EF4-FFF2-40B4-BE49-F238E27FC236}">
                <a16:creationId xmlns:a16="http://schemas.microsoft.com/office/drawing/2014/main" id="{00A08FB6-0579-60A1-771E-060F6A839286}"/>
              </a:ext>
            </a:extLst>
          </p:cNvPr>
          <p:cNvGrpSpPr>
            <a:grpSpLocks noChangeAspect="1"/>
          </p:cNvGrpSpPr>
          <p:nvPr/>
        </p:nvGrpSpPr>
        <p:grpSpPr>
          <a:xfrm>
            <a:off x="5320490" y="2605387"/>
            <a:ext cx="428830" cy="684396"/>
            <a:chOff x="6513513" y="557213"/>
            <a:chExt cx="471488" cy="752475"/>
          </a:xfrm>
          <a:solidFill>
            <a:schemeClr val="bg1"/>
          </a:solidFill>
        </p:grpSpPr>
        <p:sp>
          <p:nvSpPr>
            <p:cNvPr id="32" name="Freeform 21">
              <a:extLst>
                <a:ext uri="{FF2B5EF4-FFF2-40B4-BE49-F238E27FC236}">
                  <a16:creationId xmlns:a16="http://schemas.microsoft.com/office/drawing/2014/main" id="{315C8036-FF74-3651-1268-05E78462A7EC}"/>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sp>
          <p:nvSpPr>
            <p:cNvPr id="33" name="Freeform 22">
              <a:extLst>
                <a:ext uri="{FF2B5EF4-FFF2-40B4-BE49-F238E27FC236}">
                  <a16:creationId xmlns:a16="http://schemas.microsoft.com/office/drawing/2014/main" id="{536551FA-7AB8-DF97-113B-7BF59843DC9C}"/>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grpSp>
      <p:sp>
        <p:nvSpPr>
          <p:cNvPr id="34" name="Freeform 23">
            <a:extLst>
              <a:ext uri="{FF2B5EF4-FFF2-40B4-BE49-F238E27FC236}">
                <a16:creationId xmlns:a16="http://schemas.microsoft.com/office/drawing/2014/main" id="{43610EB8-7364-05B1-70C6-36008EBC62E8}"/>
              </a:ext>
            </a:extLst>
          </p:cNvPr>
          <p:cNvSpPr>
            <a:spLocks noEditPoints="1"/>
          </p:cNvSpPr>
          <p:nvPr/>
        </p:nvSpPr>
        <p:spPr bwMode="auto">
          <a:xfrm>
            <a:off x="4315349" y="4120527"/>
            <a:ext cx="578440" cy="51226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35" name="Group 34">
            <a:extLst>
              <a:ext uri="{FF2B5EF4-FFF2-40B4-BE49-F238E27FC236}">
                <a16:creationId xmlns:a16="http://schemas.microsoft.com/office/drawing/2014/main" id="{AACE0315-B931-AB23-8271-70AE9D87167F}"/>
              </a:ext>
            </a:extLst>
          </p:cNvPr>
          <p:cNvGrpSpPr>
            <a:grpSpLocks noChangeAspect="1"/>
          </p:cNvGrpSpPr>
          <p:nvPr/>
        </p:nvGrpSpPr>
        <p:grpSpPr>
          <a:xfrm>
            <a:off x="8125220" y="3769252"/>
            <a:ext cx="434548" cy="413626"/>
            <a:chOff x="6719888" y="887413"/>
            <a:chExt cx="492125" cy="468312"/>
          </a:xfrm>
          <a:solidFill>
            <a:schemeClr val="bg1"/>
          </a:solidFill>
        </p:grpSpPr>
        <p:sp>
          <p:nvSpPr>
            <p:cNvPr id="36" name="Freeform 26">
              <a:extLst>
                <a:ext uri="{FF2B5EF4-FFF2-40B4-BE49-F238E27FC236}">
                  <a16:creationId xmlns:a16="http://schemas.microsoft.com/office/drawing/2014/main" id="{BE0855B9-11B4-8D0B-A704-EBA7720F45C0}"/>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37" name="Freeform 27">
              <a:extLst>
                <a:ext uri="{FF2B5EF4-FFF2-40B4-BE49-F238E27FC236}">
                  <a16:creationId xmlns:a16="http://schemas.microsoft.com/office/drawing/2014/main" id="{54947DDF-375A-CBC6-694F-7929E3873921}"/>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38" name="Freeform 28">
              <a:extLst>
                <a:ext uri="{FF2B5EF4-FFF2-40B4-BE49-F238E27FC236}">
                  <a16:creationId xmlns:a16="http://schemas.microsoft.com/office/drawing/2014/main" id="{F3E4E2A5-42A9-ED66-F839-ED7FC87DA1E6}"/>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39" name="Freeform 29">
              <a:extLst>
                <a:ext uri="{FF2B5EF4-FFF2-40B4-BE49-F238E27FC236}">
                  <a16:creationId xmlns:a16="http://schemas.microsoft.com/office/drawing/2014/main" id="{BA721972-A539-9402-1437-D0535A34056C}"/>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40" name="Freeform 30">
              <a:extLst>
                <a:ext uri="{FF2B5EF4-FFF2-40B4-BE49-F238E27FC236}">
                  <a16:creationId xmlns:a16="http://schemas.microsoft.com/office/drawing/2014/main" id="{A89862D6-3AA9-A67A-DAD9-B563F9C2AC30}"/>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41" name="Freeform 31">
              <a:extLst>
                <a:ext uri="{FF2B5EF4-FFF2-40B4-BE49-F238E27FC236}">
                  <a16:creationId xmlns:a16="http://schemas.microsoft.com/office/drawing/2014/main" id="{55A7CB4B-5534-9EDF-CAF3-59C00F454A05}"/>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grpSp>
      <p:grpSp>
        <p:nvGrpSpPr>
          <p:cNvPr id="42" name="Group 41">
            <a:extLst>
              <a:ext uri="{FF2B5EF4-FFF2-40B4-BE49-F238E27FC236}">
                <a16:creationId xmlns:a16="http://schemas.microsoft.com/office/drawing/2014/main" id="{91FA051B-F877-C1AD-DFDE-6E80AFE3E162}"/>
              </a:ext>
            </a:extLst>
          </p:cNvPr>
          <p:cNvGrpSpPr/>
          <p:nvPr/>
        </p:nvGrpSpPr>
        <p:grpSpPr>
          <a:xfrm>
            <a:off x="7671355" y="4959551"/>
            <a:ext cx="651514" cy="439348"/>
            <a:chOff x="6716027" y="5411634"/>
            <a:chExt cx="583964" cy="393797"/>
          </a:xfrm>
          <a:solidFill>
            <a:schemeClr val="bg1"/>
          </a:solidFill>
        </p:grpSpPr>
        <p:sp>
          <p:nvSpPr>
            <p:cNvPr id="43" name="Freeform 17">
              <a:extLst>
                <a:ext uri="{FF2B5EF4-FFF2-40B4-BE49-F238E27FC236}">
                  <a16:creationId xmlns:a16="http://schemas.microsoft.com/office/drawing/2014/main" id="{D1B16D3D-15DC-DFB3-8C72-9D614867A5CA}"/>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44" name="Freeform 18">
              <a:extLst>
                <a:ext uri="{FF2B5EF4-FFF2-40B4-BE49-F238E27FC236}">
                  <a16:creationId xmlns:a16="http://schemas.microsoft.com/office/drawing/2014/main" id="{ECB1A6D1-593D-5AB2-5BE6-4CCDF5B024D1}"/>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45" name="Freeform 19">
              <a:extLst>
                <a:ext uri="{FF2B5EF4-FFF2-40B4-BE49-F238E27FC236}">
                  <a16:creationId xmlns:a16="http://schemas.microsoft.com/office/drawing/2014/main" id="{68898B5E-5D18-FB63-F1CA-AE8B930836DC}"/>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grpSp>
      <p:grpSp>
        <p:nvGrpSpPr>
          <p:cNvPr id="46" name="Group 45">
            <a:extLst>
              <a:ext uri="{FF2B5EF4-FFF2-40B4-BE49-F238E27FC236}">
                <a16:creationId xmlns:a16="http://schemas.microsoft.com/office/drawing/2014/main" id="{7A08637C-8848-8F5C-4E7E-45ED2B978B86}"/>
              </a:ext>
            </a:extLst>
          </p:cNvPr>
          <p:cNvGrpSpPr>
            <a:grpSpLocks noChangeAspect="1"/>
          </p:cNvGrpSpPr>
          <p:nvPr/>
        </p:nvGrpSpPr>
        <p:grpSpPr>
          <a:xfrm>
            <a:off x="6146012" y="3551923"/>
            <a:ext cx="434548" cy="413626"/>
            <a:chOff x="6719888" y="887413"/>
            <a:chExt cx="492125" cy="468312"/>
          </a:xfrm>
          <a:solidFill>
            <a:schemeClr val="bg1"/>
          </a:solidFill>
        </p:grpSpPr>
        <p:sp>
          <p:nvSpPr>
            <p:cNvPr id="47" name="Freeform 26">
              <a:extLst>
                <a:ext uri="{FF2B5EF4-FFF2-40B4-BE49-F238E27FC236}">
                  <a16:creationId xmlns:a16="http://schemas.microsoft.com/office/drawing/2014/main" id="{4B1500C1-04E6-7FC1-76BA-9E505467D487}"/>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48" name="Freeform 27">
              <a:extLst>
                <a:ext uri="{FF2B5EF4-FFF2-40B4-BE49-F238E27FC236}">
                  <a16:creationId xmlns:a16="http://schemas.microsoft.com/office/drawing/2014/main" id="{A74999D6-08EA-EF92-25B5-83AC8FB45729}"/>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49" name="Freeform 28">
              <a:extLst>
                <a:ext uri="{FF2B5EF4-FFF2-40B4-BE49-F238E27FC236}">
                  <a16:creationId xmlns:a16="http://schemas.microsoft.com/office/drawing/2014/main" id="{F1DE83DC-7A1A-3A7C-E7BB-33A9FFD7BD97}"/>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50" name="Freeform 29">
              <a:extLst>
                <a:ext uri="{FF2B5EF4-FFF2-40B4-BE49-F238E27FC236}">
                  <a16:creationId xmlns:a16="http://schemas.microsoft.com/office/drawing/2014/main" id="{3DB18490-C89A-58D5-FF49-5152ECCF347E}"/>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51" name="Freeform 30">
              <a:extLst>
                <a:ext uri="{FF2B5EF4-FFF2-40B4-BE49-F238E27FC236}">
                  <a16:creationId xmlns:a16="http://schemas.microsoft.com/office/drawing/2014/main" id="{D426926F-3931-CD97-B0AA-5F052808D02F}"/>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52" name="Freeform 31">
              <a:extLst>
                <a:ext uri="{FF2B5EF4-FFF2-40B4-BE49-F238E27FC236}">
                  <a16:creationId xmlns:a16="http://schemas.microsoft.com/office/drawing/2014/main" id="{ED9B1EE5-2652-FA27-B542-5FF0142A31A9}"/>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grpSp>
      <p:sp>
        <p:nvSpPr>
          <p:cNvPr id="53" name="Freeform 16">
            <a:extLst>
              <a:ext uri="{FF2B5EF4-FFF2-40B4-BE49-F238E27FC236}">
                <a16:creationId xmlns:a16="http://schemas.microsoft.com/office/drawing/2014/main" id="{4322AF73-2B3E-FAFF-2810-119D2446826B}"/>
              </a:ext>
            </a:extLst>
          </p:cNvPr>
          <p:cNvSpPr>
            <a:spLocks/>
          </p:cNvSpPr>
          <p:nvPr/>
        </p:nvSpPr>
        <p:spPr bwMode="auto">
          <a:xfrm>
            <a:off x="3040316" y="3621792"/>
            <a:ext cx="1123358" cy="674736"/>
          </a:xfrm>
          <a:custGeom>
            <a:avLst/>
            <a:gdLst>
              <a:gd name="T0" fmla="*/ 538 w 546"/>
              <a:gd name="T1" fmla="*/ 329 h 329"/>
              <a:gd name="T2" fmla="*/ 0 w 546"/>
              <a:gd name="T3" fmla="*/ 329 h 329"/>
            </a:gdLst>
            <a:ahLst/>
            <a:cxnLst>
              <a:cxn ang="0">
                <a:pos x="T0" y="T1"/>
              </a:cxn>
              <a:cxn ang="0">
                <a:pos x="T2" y="T3"/>
              </a:cxn>
            </a:cxnLst>
            <a:rect l="0" t="0" r="r" b="b"/>
            <a:pathLst>
              <a:path w="546" h="329">
                <a:moveTo>
                  <a:pt x="538" y="329"/>
                </a:moveTo>
                <a:cubicBezTo>
                  <a:pt x="546" y="319"/>
                  <a:pt x="269" y="0"/>
                  <a:pt x="0" y="329"/>
                </a:cubicBezTo>
              </a:path>
            </a:pathLst>
          </a:custGeom>
          <a:noFill/>
          <a:ln w="25400" cap="flat">
            <a:solidFill>
              <a:schemeClr val="accent2"/>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Title 1">
            <a:extLst>
              <a:ext uri="{FF2B5EF4-FFF2-40B4-BE49-F238E27FC236}">
                <a16:creationId xmlns:a16="http://schemas.microsoft.com/office/drawing/2014/main" id="{01595198-4978-3132-72B3-689B3775C77D}"/>
              </a:ext>
            </a:extLst>
          </p:cNvPr>
          <p:cNvSpPr txBox="1">
            <a:spLocks/>
          </p:cNvSpPr>
          <p:nvPr/>
        </p:nvSpPr>
        <p:spPr>
          <a:xfrm>
            <a:off x="5894255" y="1134096"/>
            <a:ext cx="1849288"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4"/>
                </a:solidFill>
                <a:latin typeface="+mn-lt"/>
                <a:ea typeface="Open Sans ExtraBold" charset="0"/>
                <a:cs typeface="Open Sans ExtraBold" charset="0"/>
              </a:rPr>
              <a:t>INSERT</a:t>
            </a:r>
            <a:r>
              <a:rPr lang="en-IN" sz="1600" b="1" dirty="0">
                <a:solidFill>
                  <a:schemeClr val="accent4"/>
                </a:solidFill>
                <a:latin typeface="+mn-lt"/>
              </a:rPr>
              <a:t> </a:t>
            </a:r>
            <a:r>
              <a:rPr lang="en-IN" sz="1800" dirty="0">
                <a:solidFill>
                  <a:schemeClr val="accent4"/>
                </a:solidFill>
                <a:latin typeface="+mn-lt"/>
              </a:rPr>
              <a:t>TITLE</a:t>
            </a:r>
          </a:p>
        </p:txBody>
      </p:sp>
      <p:sp>
        <p:nvSpPr>
          <p:cNvPr id="55" name="Inhaltsplatzhalter 4">
            <a:extLst>
              <a:ext uri="{FF2B5EF4-FFF2-40B4-BE49-F238E27FC236}">
                <a16:creationId xmlns:a16="http://schemas.microsoft.com/office/drawing/2014/main" id="{4A3EAEBD-69C9-D011-1083-CB8FB071B518}"/>
              </a:ext>
            </a:extLst>
          </p:cNvPr>
          <p:cNvSpPr txBox="1">
            <a:spLocks/>
          </p:cNvSpPr>
          <p:nvPr/>
        </p:nvSpPr>
        <p:spPr>
          <a:xfrm>
            <a:off x="6274676" y="1430171"/>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
        <p:nvSpPr>
          <p:cNvPr id="56" name="Freeform 16">
            <a:extLst>
              <a:ext uri="{FF2B5EF4-FFF2-40B4-BE49-F238E27FC236}">
                <a16:creationId xmlns:a16="http://schemas.microsoft.com/office/drawing/2014/main" id="{FE7976A6-EB76-2DA9-6479-E6D37AE2EDE0}"/>
              </a:ext>
            </a:extLst>
          </p:cNvPr>
          <p:cNvSpPr>
            <a:spLocks/>
          </p:cNvSpPr>
          <p:nvPr/>
        </p:nvSpPr>
        <p:spPr bwMode="auto">
          <a:xfrm>
            <a:off x="3280159" y="4865975"/>
            <a:ext cx="1123358" cy="674736"/>
          </a:xfrm>
          <a:custGeom>
            <a:avLst/>
            <a:gdLst>
              <a:gd name="T0" fmla="*/ 538 w 546"/>
              <a:gd name="T1" fmla="*/ 329 h 329"/>
              <a:gd name="T2" fmla="*/ 0 w 546"/>
              <a:gd name="T3" fmla="*/ 329 h 329"/>
            </a:gdLst>
            <a:ahLst/>
            <a:cxnLst>
              <a:cxn ang="0">
                <a:pos x="T0" y="T1"/>
              </a:cxn>
              <a:cxn ang="0">
                <a:pos x="T2" y="T3"/>
              </a:cxn>
            </a:cxnLst>
            <a:rect l="0" t="0" r="r" b="b"/>
            <a:pathLst>
              <a:path w="546" h="329">
                <a:moveTo>
                  <a:pt x="538" y="329"/>
                </a:moveTo>
                <a:cubicBezTo>
                  <a:pt x="546" y="319"/>
                  <a:pt x="269" y="0"/>
                  <a:pt x="0" y="329"/>
                </a:cubicBezTo>
              </a:path>
            </a:pathLst>
          </a:custGeom>
          <a:noFill/>
          <a:ln w="25400" cap="flat">
            <a:solidFill>
              <a:schemeClr val="accent1"/>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Title 1">
            <a:extLst>
              <a:ext uri="{FF2B5EF4-FFF2-40B4-BE49-F238E27FC236}">
                <a16:creationId xmlns:a16="http://schemas.microsoft.com/office/drawing/2014/main" id="{076B965E-A49D-869F-E0DB-859DD7A830AF}"/>
              </a:ext>
            </a:extLst>
          </p:cNvPr>
          <p:cNvSpPr txBox="1">
            <a:spLocks/>
          </p:cNvSpPr>
          <p:nvPr/>
        </p:nvSpPr>
        <p:spPr>
          <a:xfrm>
            <a:off x="1236277" y="5180069"/>
            <a:ext cx="1898732"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1"/>
                </a:solidFill>
                <a:latin typeface="+mn-lt"/>
                <a:ea typeface="Open Sans ExtraBold" charset="0"/>
                <a:cs typeface="Open Sans ExtraBold" charset="0"/>
              </a:rPr>
              <a:t>INSERT</a:t>
            </a:r>
            <a:r>
              <a:rPr lang="en-IN" sz="1600" b="1" dirty="0">
                <a:solidFill>
                  <a:schemeClr val="accent1"/>
                </a:solidFill>
                <a:latin typeface="+mn-lt"/>
              </a:rPr>
              <a:t> </a:t>
            </a:r>
            <a:r>
              <a:rPr lang="en-IN" sz="1800" dirty="0">
                <a:solidFill>
                  <a:schemeClr val="accent1"/>
                </a:solidFill>
                <a:latin typeface="+mn-lt"/>
              </a:rPr>
              <a:t>TITLE</a:t>
            </a:r>
          </a:p>
        </p:txBody>
      </p:sp>
      <p:sp>
        <p:nvSpPr>
          <p:cNvPr id="58" name="Inhaltsplatzhalter 4">
            <a:extLst>
              <a:ext uri="{FF2B5EF4-FFF2-40B4-BE49-F238E27FC236}">
                <a16:creationId xmlns:a16="http://schemas.microsoft.com/office/drawing/2014/main" id="{16C77FA9-45F9-3945-3121-15949EE352A0}"/>
              </a:ext>
            </a:extLst>
          </p:cNvPr>
          <p:cNvSpPr txBox="1">
            <a:spLocks/>
          </p:cNvSpPr>
          <p:nvPr/>
        </p:nvSpPr>
        <p:spPr>
          <a:xfrm>
            <a:off x="969042" y="5499604"/>
            <a:ext cx="1898732"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grpSp>
        <p:nvGrpSpPr>
          <p:cNvPr id="59" name="Group 58">
            <a:extLst>
              <a:ext uri="{FF2B5EF4-FFF2-40B4-BE49-F238E27FC236}">
                <a16:creationId xmlns:a16="http://schemas.microsoft.com/office/drawing/2014/main" id="{39F208E4-4807-A963-6346-B13AA570B407}"/>
              </a:ext>
            </a:extLst>
          </p:cNvPr>
          <p:cNvGrpSpPr>
            <a:grpSpLocks noChangeAspect="1"/>
          </p:cNvGrpSpPr>
          <p:nvPr/>
        </p:nvGrpSpPr>
        <p:grpSpPr>
          <a:xfrm>
            <a:off x="4467620" y="5208307"/>
            <a:ext cx="434548" cy="413626"/>
            <a:chOff x="6719888" y="887413"/>
            <a:chExt cx="492125" cy="468312"/>
          </a:xfrm>
          <a:solidFill>
            <a:schemeClr val="bg1"/>
          </a:solidFill>
        </p:grpSpPr>
        <p:sp>
          <p:nvSpPr>
            <p:cNvPr id="60" name="Freeform 26">
              <a:extLst>
                <a:ext uri="{FF2B5EF4-FFF2-40B4-BE49-F238E27FC236}">
                  <a16:creationId xmlns:a16="http://schemas.microsoft.com/office/drawing/2014/main" id="{A969E364-BF58-4A57-43A6-668BEE80215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61" name="Freeform 27">
              <a:extLst>
                <a:ext uri="{FF2B5EF4-FFF2-40B4-BE49-F238E27FC236}">
                  <a16:creationId xmlns:a16="http://schemas.microsoft.com/office/drawing/2014/main" id="{4C6694D7-A2B1-EEB7-FCE0-3AB44FE43403}"/>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62" name="Freeform 28">
              <a:extLst>
                <a:ext uri="{FF2B5EF4-FFF2-40B4-BE49-F238E27FC236}">
                  <a16:creationId xmlns:a16="http://schemas.microsoft.com/office/drawing/2014/main" id="{5694B5EE-337F-79F2-6648-3754C3516DF9}"/>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63" name="Freeform 29">
              <a:extLst>
                <a:ext uri="{FF2B5EF4-FFF2-40B4-BE49-F238E27FC236}">
                  <a16:creationId xmlns:a16="http://schemas.microsoft.com/office/drawing/2014/main" id="{A22DC6DE-0145-BF61-FF3B-5674714027A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64" name="Freeform 30">
              <a:extLst>
                <a:ext uri="{FF2B5EF4-FFF2-40B4-BE49-F238E27FC236}">
                  <a16:creationId xmlns:a16="http://schemas.microsoft.com/office/drawing/2014/main" id="{26820298-40FA-C416-E516-994E4F07B6D3}"/>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65" name="Freeform 31">
              <a:extLst>
                <a:ext uri="{FF2B5EF4-FFF2-40B4-BE49-F238E27FC236}">
                  <a16:creationId xmlns:a16="http://schemas.microsoft.com/office/drawing/2014/main" id="{C7546ACE-105E-2902-F164-B5582DB443E5}"/>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grpSp>
      <p:sp>
        <p:nvSpPr>
          <p:cNvPr id="66" name="Oval 7">
            <a:extLst>
              <a:ext uri="{FF2B5EF4-FFF2-40B4-BE49-F238E27FC236}">
                <a16:creationId xmlns:a16="http://schemas.microsoft.com/office/drawing/2014/main" id="{68080A7E-DB6D-AD75-5EBB-4E436A591516}"/>
              </a:ext>
            </a:extLst>
          </p:cNvPr>
          <p:cNvSpPr>
            <a:spLocks noChangeArrowheads="1"/>
          </p:cNvSpPr>
          <p:nvPr/>
        </p:nvSpPr>
        <p:spPr bwMode="auto">
          <a:xfrm>
            <a:off x="7359682" y="5497925"/>
            <a:ext cx="915298" cy="913524"/>
          </a:xfrm>
          <a:prstGeom prst="ellipse">
            <a:avLst/>
          </a:prstGeom>
          <a:solidFill>
            <a:schemeClr val="accent2">
              <a:lumMod val="75000"/>
            </a:schemeClr>
          </a:solidFill>
          <a:ln w="47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67" name="Group 66">
            <a:extLst>
              <a:ext uri="{FF2B5EF4-FFF2-40B4-BE49-F238E27FC236}">
                <a16:creationId xmlns:a16="http://schemas.microsoft.com/office/drawing/2014/main" id="{B537B229-F973-42A9-48ED-0920347321FE}"/>
              </a:ext>
            </a:extLst>
          </p:cNvPr>
          <p:cNvGrpSpPr>
            <a:grpSpLocks noChangeAspect="1"/>
          </p:cNvGrpSpPr>
          <p:nvPr/>
        </p:nvGrpSpPr>
        <p:grpSpPr>
          <a:xfrm>
            <a:off x="7600563" y="5732964"/>
            <a:ext cx="434548" cy="413626"/>
            <a:chOff x="6719888" y="887413"/>
            <a:chExt cx="492125" cy="468312"/>
          </a:xfrm>
          <a:solidFill>
            <a:schemeClr val="bg1"/>
          </a:solidFill>
        </p:grpSpPr>
        <p:sp>
          <p:nvSpPr>
            <p:cNvPr id="68" name="Freeform 26">
              <a:extLst>
                <a:ext uri="{FF2B5EF4-FFF2-40B4-BE49-F238E27FC236}">
                  <a16:creationId xmlns:a16="http://schemas.microsoft.com/office/drawing/2014/main" id="{9268855E-8702-E3AF-A100-6053520A3182}"/>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69" name="Freeform 27">
              <a:extLst>
                <a:ext uri="{FF2B5EF4-FFF2-40B4-BE49-F238E27FC236}">
                  <a16:creationId xmlns:a16="http://schemas.microsoft.com/office/drawing/2014/main" id="{FDDCE0FF-D7D6-E9F0-E119-AA21DDB7B587}"/>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70" name="Freeform 28">
              <a:extLst>
                <a:ext uri="{FF2B5EF4-FFF2-40B4-BE49-F238E27FC236}">
                  <a16:creationId xmlns:a16="http://schemas.microsoft.com/office/drawing/2014/main" id="{F850A690-6520-44CE-88E2-7FFFAEE7CA3E}"/>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71" name="Freeform 29">
              <a:extLst>
                <a:ext uri="{FF2B5EF4-FFF2-40B4-BE49-F238E27FC236}">
                  <a16:creationId xmlns:a16="http://schemas.microsoft.com/office/drawing/2014/main" id="{4A5F2D31-A8F9-4303-FB4E-807F3E0C89B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72" name="Freeform 30">
              <a:extLst>
                <a:ext uri="{FF2B5EF4-FFF2-40B4-BE49-F238E27FC236}">
                  <a16:creationId xmlns:a16="http://schemas.microsoft.com/office/drawing/2014/main" id="{ABEED0EA-CC58-4ED1-7029-C9CD0C784D49}"/>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sp>
          <p:nvSpPr>
            <p:cNvPr id="73" name="Freeform 31">
              <a:extLst>
                <a:ext uri="{FF2B5EF4-FFF2-40B4-BE49-F238E27FC236}">
                  <a16:creationId xmlns:a16="http://schemas.microsoft.com/office/drawing/2014/main" id="{76C08863-452C-347F-9C60-7EBB905469D9}"/>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endParaRPr>
            </a:p>
          </p:txBody>
        </p:sp>
      </p:grpSp>
      <p:sp>
        <p:nvSpPr>
          <p:cNvPr id="74" name="Freeform 18">
            <a:extLst>
              <a:ext uri="{FF2B5EF4-FFF2-40B4-BE49-F238E27FC236}">
                <a16:creationId xmlns:a16="http://schemas.microsoft.com/office/drawing/2014/main" id="{5C3A690C-0A82-0638-03FD-0F8798E89289}"/>
              </a:ext>
            </a:extLst>
          </p:cNvPr>
          <p:cNvSpPr>
            <a:spLocks/>
          </p:cNvSpPr>
          <p:nvPr/>
        </p:nvSpPr>
        <p:spPr bwMode="auto">
          <a:xfrm rot="21035063">
            <a:off x="8106737" y="5535744"/>
            <a:ext cx="902054" cy="398107"/>
          </a:xfrm>
          <a:custGeom>
            <a:avLst/>
            <a:gdLst>
              <a:gd name="T0" fmla="*/ 0 w 438"/>
              <a:gd name="T1" fmla="*/ 194 h 194"/>
              <a:gd name="T2" fmla="*/ 438 w 438"/>
              <a:gd name="T3" fmla="*/ 194 h 194"/>
            </a:gdLst>
            <a:ahLst/>
            <a:cxnLst>
              <a:cxn ang="0">
                <a:pos x="T0" y="T1"/>
              </a:cxn>
              <a:cxn ang="0">
                <a:pos x="T2" y="T3"/>
              </a:cxn>
            </a:cxnLst>
            <a:rect l="0" t="0" r="r" b="b"/>
            <a:pathLst>
              <a:path w="438" h="194">
                <a:moveTo>
                  <a:pt x="0" y="194"/>
                </a:moveTo>
                <a:cubicBezTo>
                  <a:pt x="0" y="194"/>
                  <a:pt x="222" y="0"/>
                  <a:pt x="438" y="194"/>
                </a:cubicBezTo>
              </a:path>
            </a:pathLst>
          </a:custGeom>
          <a:noFill/>
          <a:ln w="25400" cap="flat">
            <a:solidFill>
              <a:schemeClr val="accent2">
                <a:lumMod val="75000"/>
              </a:schemeClr>
            </a:solidFill>
            <a:prstDash val="solid"/>
            <a:miter lim="800000"/>
            <a:headEnd/>
            <a:tailEnd type="arrow"/>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Title 1">
            <a:extLst>
              <a:ext uri="{FF2B5EF4-FFF2-40B4-BE49-F238E27FC236}">
                <a16:creationId xmlns:a16="http://schemas.microsoft.com/office/drawing/2014/main" id="{C54F7BCC-47BF-EF80-E83D-F69D7E89C7BC}"/>
              </a:ext>
            </a:extLst>
          </p:cNvPr>
          <p:cNvSpPr txBox="1">
            <a:spLocks/>
          </p:cNvSpPr>
          <p:nvPr/>
        </p:nvSpPr>
        <p:spPr>
          <a:xfrm>
            <a:off x="9107929" y="5534985"/>
            <a:ext cx="1847793" cy="355355"/>
          </a:xfrm>
          <a:prstGeom prst="rect">
            <a:avLst/>
          </a:prstGeom>
        </p:spPr>
        <p:txBody>
          <a:bodyPr anchor="ct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1600" b="1" dirty="0">
                <a:solidFill>
                  <a:schemeClr val="accent2">
                    <a:lumMod val="75000"/>
                  </a:schemeClr>
                </a:solidFill>
                <a:latin typeface="+mn-lt"/>
                <a:ea typeface="Open Sans ExtraBold" charset="0"/>
                <a:cs typeface="Open Sans ExtraBold" charset="0"/>
              </a:rPr>
              <a:t>INSERT</a:t>
            </a:r>
            <a:r>
              <a:rPr lang="en-IN" sz="1600" b="1" dirty="0">
                <a:solidFill>
                  <a:schemeClr val="accent2">
                    <a:lumMod val="75000"/>
                  </a:schemeClr>
                </a:solidFill>
                <a:latin typeface="+mn-lt"/>
              </a:rPr>
              <a:t> </a:t>
            </a:r>
            <a:r>
              <a:rPr lang="en-IN" sz="1800" dirty="0">
                <a:solidFill>
                  <a:schemeClr val="accent2">
                    <a:lumMod val="75000"/>
                  </a:schemeClr>
                </a:solidFill>
                <a:latin typeface="+mn-lt"/>
              </a:rPr>
              <a:t>TITLE</a:t>
            </a:r>
          </a:p>
        </p:txBody>
      </p:sp>
      <p:sp>
        <p:nvSpPr>
          <p:cNvPr id="76" name="Inhaltsplatzhalter 4">
            <a:extLst>
              <a:ext uri="{FF2B5EF4-FFF2-40B4-BE49-F238E27FC236}">
                <a16:creationId xmlns:a16="http://schemas.microsoft.com/office/drawing/2014/main" id="{565F73A1-148E-5441-C570-F77542438A9A}"/>
              </a:ext>
            </a:extLst>
          </p:cNvPr>
          <p:cNvSpPr txBox="1">
            <a:spLocks/>
          </p:cNvSpPr>
          <p:nvPr/>
        </p:nvSpPr>
        <p:spPr>
          <a:xfrm>
            <a:off x="9382214" y="5808304"/>
            <a:ext cx="2200713"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200" dirty="0">
                <a:solidFill>
                  <a:schemeClr val="tx1"/>
                </a:solidFill>
                <a:latin typeface="+mn-lt"/>
              </a:rPr>
              <a:t>This is a sample text. You simply add your own text and description here. This text is fully editable. </a:t>
            </a:r>
          </a:p>
        </p:txBody>
      </p:sp>
    </p:spTree>
    <p:extLst>
      <p:ext uri="{BB962C8B-B14F-4D97-AF65-F5344CB8AC3E}">
        <p14:creationId xmlns:p14="http://schemas.microsoft.com/office/powerpoint/2010/main" val="314275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7F561-7677-4128-E02A-FAB79202B85D}"/>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7F12FC7-E34D-76F6-BD2E-EF6B6C8DC3B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2" name="think-cell data - do not delete" hidden="1">
                        <a:extLst>
                          <a:ext uri="{FF2B5EF4-FFF2-40B4-BE49-F238E27FC236}">
                            <a16:creationId xmlns:a16="http://schemas.microsoft.com/office/drawing/2014/main" id="{97F12FC7-E34D-76F6-BD2E-EF6B6C8DC3B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B90EC68-5023-8A2E-12AE-0C51E5DE63A2}"/>
              </a:ext>
            </a:extLst>
          </p:cNvPr>
          <p:cNvSpPr>
            <a:spLocks noGrp="1"/>
          </p:cNvSpPr>
          <p:nvPr>
            <p:ph type="sldNum" sz="quarter" idx="12"/>
          </p:nvPr>
        </p:nvSpPr>
        <p:spPr/>
        <p:txBody>
          <a:bodyPr/>
          <a:lstStyle/>
          <a:p>
            <a:fld id="{4145DBE5-F440-4DC1-86E2-EA4CF186D269}" type="slidenum">
              <a:rPr lang="en-US" smtClean="0"/>
              <a:pPr/>
              <a:t>24</a:t>
            </a:fld>
            <a:endParaRPr lang="en-US" dirty="0"/>
          </a:p>
        </p:txBody>
      </p:sp>
      <p:sp>
        <p:nvSpPr>
          <p:cNvPr id="4" name="Title 3">
            <a:extLst>
              <a:ext uri="{FF2B5EF4-FFF2-40B4-BE49-F238E27FC236}">
                <a16:creationId xmlns:a16="http://schemas.microsoft.com/office/drawing/2014/main" id="{EF90BAD0-6F73-A6F6-2C28-2EB2E8F516BE}"/>
              </a:ext>
            </a:extLst>
          </p:cNvPr>
          <p:cNvSpPr>
            <a:spLocks noGrp="1"/>
          </p:cNvSpPr>
          <p:nvPr>
            <p:ph type="title"/>
          </p:nvPr>
        </p:nvSpPr>
        <p:spPr/>
        <p:txBody>
          <a:bodyPr vert="horz"/>
          <a:lstStyle/>
          <a:p>
            <a:r>
              <a:rPr lang="en-US" dirty="0"/>
              <a:t>2 header layout</a:t>
            </a:r>
          </a:p>
        </p:txBody>
      </p:sp>
      <p:sp>
        <p:nvSpPr>
          <p:cNvPr id="6" name="Shape1_20180316_070220">
            <a:extLst>
              <a:ext uri="{FF2B5EF4-FFF2-40B4-BE49-F238E27FC236}">
                <a16:creationId xmlns:a16="http://schemas.microsoft.com/office/drawing/2014/main" id="{5E3D167B-65B1-CD12-EF0B-C1258724E35B}"/>
              </a:ext>
            </a:extLst>
          </p:cNvPr>
          <p:cNvSpPr/>
          <p:nvPr/>
        </p:nvSpPr>
        <p:spPr>
          <a:xfrm>
            <a:off x="8100512" y="3919834"/>
            <a:ext cx="636681" cy="636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7" name="Shape4_20180316_070157">
            <a:extLst>
              <a:ext uri="{FF2B5EF4-FFF2-40B4-BE49-F238E27FC236}">
                <a16:creationId xmlns:a16="http://schemas.microsoft.com/office/drawing/2014/main" id="{83FBCA81-B578-5C3E-24E4-57EB8CF02D87}"/>
              </a:ext>
            </a:extLst>
          </p:cNvPr>
          <p:cNvSpPr/>
          <p:nvPr/>
        </p:nvSpPr>
        <p:spPr>
          <a:xfrm>
            <a:off x="3607844" y="3919834"/>
            <a:ext cx="636681" cy="636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 name="Inhaltsplatzhalter 4">
            <a:extLst>
              <a:ext uri="{FF2B5EF4-FFF2-40B4-BE49-F238E27FC236}">
                <a16:creationId xmlns:a16="http://schemas.microsoft.com/office/drawing/2014/main" id="{E18E457F-E1CB-E079-6F57-15260ABFA9DC}"/>
              </a:ext>
            </a:extLst>
          </p:cNvPr>
          <p:cNvSpPr txBox="1">
            <a:spLocks/>
          </p:cNvSpPr>
          <p:nvPr/>
        </p:nvSpPr>
        <p:spPr>
          <a:xfrm flipH="1">
            <a:off x="8911973" y="3871680"/>
            <a:ext cx="2946198"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2"/>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9" name="Inhaltsplatzhalter 4">
            <a:extLst>
              <a:ext uri="{FF2B5EF4-FFF2-40B4-BE49-F238E27FC236}">
                <a16:creationId xmlns:a16="http://schemas.microsoft.com/office/drawing/2014/main" id="{BE281FB5-4077-F453-0FD9-CD92A76B70ED}"/>
              </a:ext>
            </a:extLst>
          </p:cNvPr>
          <p:cNvSpPr txBox="1">
            <a:spLocks/>
          </p:cNvSpPr>
          <p:nvPr/>
        </p:nvSpPr>
        <p:spPr>
          <a:xfrm>
            <a:off x="507999" y="3871680"/>
            <a:ext cx="2929653"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1"/>
                </a:solidFill>
                <a:latin typeface="+mj-lt"/>
              </a:rPr>
              <a:t>TITLE GOES HERE</a:t>
            </a:r>
            <a:br>
              <a:rPr lang="en-US" sz="1400" b="1" dirty="0">
                <a:solidFill>
                  <a:schemeClr val="accent1"/>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10" name="Shape2_20180316_070220">
            <a:extLst>
              <a:ext uri="{FF2B5EF4-FFF2-40B4-BE49-F238E27FC236}">
                <a16:creationId xmlns:a16="http://schemas.microsoft.com/office/drawing/2014/main" id="{A5670DAB-8427-E1F4-A298-F0198139D3C3}"/>
              </a:ext>
            </a:extLst>
          </p:cNvPr>
          <p:cNvSpPr>
            <a:spLocks noChangeAspect="1" noEditPoints="1"/>
          </p:cNvSpPr>
          <p:nvPr>
            <p:custDataLst>
              <p:tags r:id="rId2"/>
            </p:custDataLst>
          </p:nvPr>
        </p:nvSpPr>
        <p:spPr bwMode="auto">
          <a:xfrm>
            <a:off x="8252226" y="4071549"/>
            <a:ext cx="333252" cy="33325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11" name="Shape3_20180316_070220">
            <a:extLst>
              <a:ext uri="{FF2B5EF4-FFF2-40B4-BE49-F238E27FC236}">
                <a16:creationId xmlns:a16="http://schemas.microsoft.com/office/drawing/2014/main" id="{22640F5D-236B-D29E-9A27-80515D3BFE5F}"/>
              </a:ext>
            </a:extLst>
          </p:cNvPr>
          <p:cNvSpPr>
            <a:spLocks noChangeAspect="1" noEditPoints="1"/>
          </p:cNvSpPr>
          <p:nvPr>
            <p:custDataLst>
              <p:tags r:id="rId3"/>
            </p:custDataLst>
          </p:nvPr>
        </p:nvSpPr>
        <p:spPr bwMode="auto">
          <a:xfrm>
            <a:off x="3762052" y="4071135"/>
            <a:ext cx="333252" cy="334081"/>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1" name="Group 20">
            <a:extLst>
              <a:ext uri="{FF2B5EF4-FFF2-40B4-BE49-F238E27FC236}">
                <a16:creationId xmlns:a16="http://schemas.microsoft.com/office/drawing/2014/main" id="{0613771F-668B-4224-D4E0-A90B1827EC5E}"/>
              </a:ext>
            </a:extLst>
          </p:cNvPr>
          <p:cNvGrpSpPr/>
          <p:nvPr/>
        </p:nvGrpSpPr>
        <p:grpSpPr>
          <a:xfrm>
            <a:off x="4449650" y="3686629"/>
            <a:ext cx="3379788" cy="1103090"/>
            <a:chOff x="4449650" y="3686629"/>
            <a:chExt cx="3379788" cy="1103090"/>
          </a:xfrm>
          <a:effectLst>
            <a:outerShdw blurRad="63500" sx="102000" sy="102000" algn="ctr" rotWithShape="0">
              <a:prstClr val="black">
                <a:alpha val="40000"/>
              </a:prstClr>
            </a:outerShdw>
          </a:effectLst>
        </p:grpSpPr>
        <p:sp>
          <p:nvSpPr>
            <p:cNvPr id="12" name="Isosceles Triangle 11">
              <a:extLst>
                <a:ext uri="{FF2B5EF4-FFF2-40B4-BE49-F238E27FC236}">
                  <a16:creationId xmlns:a16="http://schemas.microsoft.com/office/drawing/2014/main" id="{01172CCA-6CAC-C9DF-2A4A-6554A885F17F}"/>
                </a:ext>
              </a:extLst>
            </p:cNvPr>
            <p:cNvSpPr/>
            <p:nvPr/>
          </p:nvSpPr>
          <p:spPr>
            <a:xfrm rot="5400000">
              <a:off x="6429828" y="3390107"/>
              <a:ext cx="1103088" cy="169613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7BD96294-3015-84A0-5CC8-FEC6A431A0D1}"/>
                </a:ext>
              </a:extLst>
            </p:cNvPr>
            <p:cNvSpPr/>
            <p:nvPr/>
          </p:nvSpPr>
          <p:spPr>
            <a:xfrm rot="16200000" flipH="1">
              <a:off x="4746172" y="3390109"/>
              <a:ext cx="1103088" cy="169613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71146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763F0-C073-DEFA-AD8F-96D1287CF3CB}"/>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4F86780-6DB1-DC92-0EDD-C62D6DE759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2" name="think-cell data - do not delete" hidden="1">
                        <a:extLst>
                          <a:ext uri="{FF2B5EF4-FFF2-40B4-BE49-F238E27FC236}">
                            <a16:creationId xmlns:a16="http://schemas.microsoft.com/office/drawing/2014/main" id="{A4F86780-6DB1-DC92-0EDD-C62D6DE7596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4797BF4-6974-351E-10F7-D60434F2B133}"/>
              </a:ext>
            </a:extLst>
          </p:cNvPr>
          <p:cNvSpPr>
            <a:spLocks noGrp="1"/>
          </p:cNvSpPr>
          <p:nvPr>
            <p:ph type="sldNum" sz="quarter" idx="12"/>
          </p:nvPr>
        </p:nvSpPr>
        <p:spPr/>
        <p:txBody>
          <a:bodyPr/>
          <a:lstStyle/>
          <a:p>
            <a:fld id="{4145DBE5-F440-4DC1-86E2-EA4CF186D269}" type="slidenum">
              <a:rPr lang="en-US" smtClean="0"/>
              <a:pPr/>
              <a:t>25</a:t>
            </a:fld>
            <a:endParaRPr lang="en-US" dirty="0"/>
          </a:p>
        </p:txBody>
      </p:sp>
      <p:sp>
        <p:nvSpPr>
          <p:cNvPr id="4" name="Title 3">
            <a:extLst>
              <a:ext uri="{FF2B5EF4-FFF2-40B4-BE49-F238E27FC236}">
                <a16:creationId xmlns:a16="http://schemas.microsoft.com/office/drawing/2014/main" id="{5CEC5E39-EED3-6B3F-8EBC-3603F1B6A356}"/>
              </a:ext>
            </a:extLst>
          </p:cNvPr>
          <p:cNvSpPr>
            <a:spLocks noGrp="1"/>
          </p:cNvSpPr>
          <p:nvPr>
            <p:ph type="title"/>
          </p:nvPr>
        </p:nvSpPr>
        <p:spPr/>
        <p:txBody>
          <a:bodyPr vert="horz"/>
          <a:lstStyle/>
          <a:p>
            <a:r>
              <a:rPr lang="en-US" dirty="0"/>
              <a:t>3 header layout</a:t>
            </a:r>
          </a:p>
        </p:txBody>
      </p:sp>
      <p:sp>
        <p:nvSpPr>
          <p:cNvPr id="5" name="Freeform: Shape 4">
            <a:extLst>
              <a:ext uri="{FF2B5EF4-FFF2-40B4-BE49-F238E27FC236}">
                <a16:creationId xmlns:a16="http://schemas.microsoft.com/office/drawing/2014/main" id="{91FBCD2C-652E-ACFC-BD78-3BBD95A2091E}"/>
              </a:ext>
            </a:extLst>
          </p:cNvPr>
          <p:cNvSpPr/>
          <p:nvPr/>
        </p:nvSpPr>
        <p:spPr>
          <a:xfrm rot="5135562" flipV="1">
            <a:off x="4706561" y="1510712"/>
            <a:ext cx="2762956" cy="3728222"/>
          </a:xfrm>
          <a:custGeom>
            <a:avLst/>
            <a:gdLst>
              <a:gd name="connsiteX0" fmla="*/ 0 w 2762956"/>
              <a:gd name="connsiteY0" fmla="*/ 1995902 h 3728222"/>
              <a:gd name="connsiteX1" fmla="*/ 1807811 w 2762956"/>
              <a:gd name="connsiteY1" fmla="*/ 2426970 h 3728222"/>
              <a:gd name="connsiteX2" fmla="*/ 2460382 w 2762956"/>
              <a:gd name="connsiteY2" fmla="*/ 3728222 h 3728222"/>
              <a:gd name="connsiteX3" fmla="*/ 2761026 w 2762956"/>
              <a:gd name="connsiteY3" fmla="*/ 1830944 h 3728222"/>
              <a:gd name="connsiteX4" fmla="*/ 2749664 w 2762956"/>
              <a:gd name="connsiteY4" fmla="*/ 1832706 h 3728222"/>
              <a:gd name="connsiteX5" fmla="*/ 2760716 w 2762956"/>
              <a:gd name="connsiteY5" fmla="*/ 1828800 h 3728222"/>
              <a:gd name="connsiteX6" fmla="*/ 2760860 w 2762956"/>
              <a:gd name="connsiteY6" fmla="*/ 1828800 h 3728222"/>
              <a:gd name="connsiteX7" fmla="*/ 2760845 w 2762956"/>
              <a:gd name="connsiteY7" fmla="*/ 1828754 h 3728222"/>
              <a:gd name="connsiteX8" fmla="*/ 2762956 w 2762956"/>
              <a:gd name="connsiteY8" fmla="*/ 1828009 h 3728222"/>
              <a:gd name="connsiteX9" fmla="*/ 2760454 w 2762956"/>
              <a:gd name="connsiteY9" fmla="*/ 1827539 h 3728222"/>
              <a:gd name="connsiteX10" fmla="*/ 2173032 w 2762956"/>
              <a:gd name="connsiteY10" fmla="*/ 0 h 3728222"/>
              <a:gd name="connsiteX11" fmla="*/ 1763059 w 2762956"/>
              <a:gd name="connsiteY11" fmla="*/ 1275471 h 372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2956" h="3728222">
                <a:moveTo>
                  <a:pt x="0" y="1995902"/>
                </a:moveTo>
                <a:lnTo>
                  <a:pt x="1807811" y="2426970"/>
                </a:lnTo>
                <a:lnTo>
                  <a:pt x="2460382" y="3728222"/>
                </a:lnTo>
                <a:lnTo>
                  <a:pt x="2761026" y="1830944"/>
                </a:lnTo>
                <a:lnTo>
                  <a:pt x="2749664" y="1832706"/>
                </a:lnTo>
                <a:lnTo>
                  <a:pt x="2760716" y="1828800"/>
                </a:lnTo>
                <a:lnTo>
                  <a:pt x="2760860" y="1828800"/>
                </a:lnTo>
                <a:lnTo>
                  <a:pt x="2760845" y="1828754"/>
                </a:lnTo>
                <a:lnTo>
                  <a:pt x="2762956" y="1828009"/>
                </a:lnTo>
                <a:lnTo>
                  <a:pt x="2760454" y="1827539"/>
                </a:lnTo>
                <a:lnTo>
                  <a:pt x="2173032" y="0"/>
                </a:lnTo>
                <a:lnTo>
                  <a:pt x="1763059" y="1275471"/>
                </a:ln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6_20180316_070157">
            <a:extLst>
              <a:ext uri="{FF2B5EF4-FFF2-40B4-BE49-F238E27FC236}">
                <a16:creationId xmlns:a16="http://schemas.microsoft.com/office/drawing/2014/main" id="{2FE95F99-99E7-0521-D2FB-CC5028B8EAB4}"/>
              </a:ext>
            </a:extLst>
          </p:cNvPr>
          <p:cNvSpPr/>
          <p:nvPr/>
        </p:nvSpPr>
        <p:spPr>
          <a:xfrm>
            <a:off x="5807255" y="1309458"/>
            <a:ext cx="636681" cy="636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7" name="Inhaltsplatzhalter 4">
            <a:extLst>
              <a:ext uri="{FF2B5EF4-FFF2-40B4-BE49-F238E27FC236}">
                <a16:creationId xmlns:a16="http://schemas.microsoft.com/office/drawing/2014/main" id="{ED82E671-0ACB-711E-6B8C-F94092D96DA8}"/>
              </a:ext>
            </a:extLst>
          </p:cNvPr>
          <p:cNvSpPr txBox="1">
            <a:spLocks/>
          </p:cNvSpPr>
          <p:nvPr/>
        </p:nvSpPr>
        <p:spPr>
          <a:xfrm>
            <a:off x="2743199" y="1270500"/>
            <a:ext cx="2828053"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2"/>
                </a:solidFill>
                <a:latin typeface="+mj-lt"/>
              </a:rPr>
              <a:t>TITLE GOES HERE</a:t>
            </a:r>
            <a:br>
              <a:rPr lang="en-US" sz="1400" b="1" dirty="0">
                <a:solidFill>
                  <a:schemeClr val="accent3"/>
                </a:solidFill>
                <a:latin typeface="+mj-lt"/>
              </a:rPr>
            </a:br>
            <a:r>
              <a:rPr lang="en-US" sz="1100" dirty="0">
                <a:solidFill>
                  <a:schemeClr val="tx1"/>
                </a:solidFill>
                <a:latin typeface="+mn-lt"/>
              </a:rPr>
              <a:t>This is a sample text. You simply add your own text and description here. This text is fully editable. </a:t>
            </a:r>
          </a:p>
        </p:txBody>
      </p:sp>
      <p:grpSp>
        <p:nvGrpSpPr>
          <p:cNvPr id="8" name="Shape4_20180316_070220">
            <a:extLst>
              <a:ext uri="{FF2B5EF4-FFF2-40B4-BE49-F238E27FC236}">
                <a16:creationId xmlns:a16="http://schemas.microsoft.com/office/drawing/2014/main" id="{86607E40-516E-C666-4A83-31E0F3A29254}"/>
              </a:ext>
            </a:extLst>
          </p:cNvPr>
          <p:cNvGrpSpPr>
            <a:grpSpLocks noChangeAspect="1"/>
          </p:cNvGrpSpPr>
          <p:nvPr>
            <p:custDataLst>
              <p:tags r:id="rId2"/>
            </p:custDataLst>
          </p:nvPr>
        </p:nvGrpSpPr>
        <p:grpSpPr>
          <a:xfrm>
            <a:off x="5958969" y="1477909"/>
            <a:ext cx="333252" cy="333252"/>
            <a:chOff x="-4769427" y="-314325"/>
            <a:chExt cx="4660901" cy="4576762"/>
          </a:xfrm>
          <a:solidFill>
            <a:schemeClr val="bg1"/>
          </a:solidFill>
        </p:grpSpPr>
        <p:sp>
          <p:nvSpPr>
            <p:cNvPr id="9" name="Freeform 23">
              <a:extLst>
                <a:ext uri="{FF2B5EF4-FFF2-40B4-BE49-F238E27FC236}">
                  <a16:creationId xmlns:a16="http://schemas.microsoft.com/office/drawing/2014/main" id="{C0592AA4-2519-6906-C35A-418370A8A506}"/>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4">
              <a:extLst>
                <a:ext uri="{FF2B5EF4-FFF2-40B4-BE49-F238E27FC236}">
                  <a16:creationId xmlns:a16="http://schemas.microsoft.com/office/drawing/2014/main" id="{3510BE7F-3FAB-311F-A770-0E84D3578CC3}"/>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
              <a:extLst>
                <a:ext uri="{FF2B5EF4-FFF2-40B4-BE49-F238E27FC236}">
                  <a16:creationId xmlns:a16="http://schemas.microsoft.com/office/drawing/2014/main" id="{F1863232-8277-5BD8-F958-7EB416DEAEB9}"/>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6">
              <a:extLst>
                <a:ext uri="{FF2B5EF4-FFF2-40B4-BE49-F238E27FC236}">
                  <a16:creationId xmlns:a16="http://schemas.microsoft.com/office/drawing/2014/main" id="{928EC3B7-7AEA-1048-28B2-A9B72C23896C}"/>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7">
              <a:extLst>
                <a:ext uri="{FF2B5EF4-FFF2-40B4-BE49-F238E27FC236}">
                  <a16:creationId xmlns:a16="http://schemas.microsoft.com/office/drawing/2014/main" id="{D531197B-4730-2A44-D7EB-B620B52DCD7B}"/>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8">
              <a:extLst>
                <a:ext uri="{FF2B5EF4-FFF2-40B4-BE49-F238E27FC236}">
                  <a16:creationId xmlns:a16="http://schemas.microsoft.com/office/drawing/2014/main" id="{7E914EC8-11D9-D50D-6293-9E30D9EE0337}"/>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Shape1_20180316_070220">
            <a:extLst>
              <a:ext uri="{FF2B5EF4-FFF2-40B4-BE49-F238E27FC236}">
                <a16:creationId xmlns:a16="http://schemas.microsoft.com/office/drawing/2014/main" id="{87BEB195-A229-5875-C4F8-BA0299DCAD89}"/>
              </a:ext>
            </a:extLst>
          </p:cNvPr>
          <p:cNvSpPr/>
          <p:nvPr/>
        </p:nvSpPr>
        <p:spPr>
          <a:xfrm>
            <a:off x="8100512" y="3919834"/>
            <a:ext cx="636681" cy="636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6" name="Shape4_20180316_070157">
            <a:extLst>
              <a:ext uri="{FF2B5EF4-FFF2-40B4-BE49-F238E27FC236}">
                <a16:creationId xmlns:a16="http://schemas.microsoft.com/office/drawing/2014/main" id="{DB7A6932-9913-D2AD-449A-48F930060CEE}"/>
              </a:ext>
            </a:extLst>
          </p:cNvPr>
          <p:cNvSpPr/>
          <p:nvPr/>
        </p:nvSpPr>
        <p:spPr>
          <a:xfrm>
            <a:off x="3607844" y="3919834"/>
            <a:ext cx="636681" cy="636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Inhaltsplatzhalter 4">
            <a:extLst>
              <a:ext uri="{FF2B5EF4-FFF2-40B4-BE49-F238E27FC236}">
                <a16:creationId xmlns:a16="http://schemas.microsoft.com/office/drawing/2014/main" id="{95CF9169-3F8B-1E9B-7087-BEAB69E9D2F1}"/>
              </a:ext>
            </a:extLst>
          </p:cNvPr>
          <p:cNvSpPr txBox="1">
            <a:spLocks/>
          </p:cNvSpPr>
          <p:nvPr/>
        </p:nvSpPr>
        <p:spPr>
          <a:xfrm flipH="1">
            <a:off x="8911973" y="3871680"/>
            <a:ext cx="2946198"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3"/>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18" name="Inhaltsplatzhalter 4">
            <a:extLst>
              <a:ext uri="{FF2B5EF4-FFF2-40B4-BE49-F238E27FC236}">
                <a16:creationId xmlns:a16="http://schemas.microsoft.com/office/drawing/2014/main" id="{453C7798-AD84-8F6D-1E32-189207767C51}"/>
              </a:ext>
            </a:extLst>
          </p:cNvPr>
          <p:cNvSpPr txBox="1">
            <a:spLocks/>
          </p:cNvSpPr>
          <p:nvPr/>
        </p:nvSpPr>
        <p:spPr>
          <a:xfrm>
            <a:off x="507999" y="3871680"/>
            <a:ext cx="2929653"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1"/>
                </a:solidFill>
                <a:latin typeface="+mj-lt"/>
              </a:rPr>
              <a:t>TITLE GOES HERE</a:t>
            </a:r>
            <a:br>
              <a:rPr lang="en-US" sz="1400" b="1" dirty="0">
                <a:solidFill>
                  <a:schemeClr val="accent1"/>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19" name="Shape2_20180316_070220">
            <a:extLst>
              <a:ext uri="{FF2B5EF4-FFF2-40B4-BE49-F238E27FC236}">
                <a16:creationId xmlns:a16="http://schemas.microsoft.com/office/drawing/2014/main" id="{81DC18C4-A4C4-280F-1CA4-9CD494EF3076}"/>
              </a:ext>
            </a:extLst>
          </p:cNvPr>
          <p:cNvSpPr>
            <a:spLocks noChangeAspect="1" noEditPoints="1"/>
          </p:cNvSpPr>
          <p:nvPr>
            <p:custDataLst>
              <p:tags r:id="rId3"/>
            </p:custDataLst>
          </p:nvPr>
        </p:nvSpPr>
        <p:spPr bwMode="auto">
          <a:xfrm>
            <a:off x="8252226" y="4071549"/>
            <a:ext cx="333252" cy="33325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20" name="Shape3_20180316_070220">
            <a:extLst>
              <a:ext uri="{FF2B5EF4-FFF2-40B4-BE49-F238E27FC236}">
                <a16:creationId xmlns:a16="http://schemas.microsoft.com/office/drawing/2014/main" id="{C3294993-B7D5-26F8-1DBC-D058E90F3736}"/>
              </a:ext>
            </a:extLst>
          </p:cNvPr>
          <p:cNvSpPr>
            <a:spLocks noChangeAspect="1" noEditPoints="1"/>
          </p:cNvSpPr>
          <p:nvPr>
            <p:custDataLst>
              <p:tags r:id="rId4"/>
            </p:custDataLst>
          </p:nvPr>
        </p:nvSpPr>
        <p:spPr bwMode="auto">
          <a:xfrm>
            <a:off x="3762052" y="4071135"/>
            <a:ext cx="333252" cy="334081"/>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79257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73D61-5D55-0ED8-01CE-A50C4C09831C}"/>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993B3DB-B855-B05E-8D84-DBCDFEDDFA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5" imgH="426" progId="TCLayout.ActiveDocument.1">
                  <p:embed/>
                </p:oleObj>
              </mc:Choice>
              <mc:Fallback>
                <p:oleObj name="think-cell Slide" r:id="rId7" imgW="425" imgH="426" progId="TCLayout.ActiveDocument.1">
                  <p:embed/>
                  <p:pic>
                    <p:nvPicPr>
                      <p:cNvPr id="2" name="think-cell data - do not delete" hidden="1">
                        <a:extLst>
                          <a:ext uri="{FF2B5EF4-FFF2-40B4-BE49-F238E27FC236}">
                            <a16:creationId xmlns:a16="http://schemas.microsoft.com/office/drawing/2014/main" id="{8993B3DB-B855-B05E-8D84-DBCDFEDDFA9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113C122-41EC-43BB-8CA9-5799CCCA0329}"/>
              </a:ext>
            </a:extLst>
          </p:cNvPr>
          <p:cNvSpPr>
            <a:spLocks noGrp="1"/>
          </p:cNvSpPr>
          <p:nvPr>
            <p:ph type="sldNum" sz="quarter" idx="12"/>
          </p:nvPr>
        </p:nvSpPr>
        <p:spPr/>
        <p:txBody>
          <a:bodyPr/>
          <a:lstStyle/>
          <a:p>
            <a:fld id="{4145DBE5-F440-4DC1-86E2-EA4CF186D269}" type="slidenum">
              <a:rPr lang="en-US" smtClean="0"/>
              <a:pPr/>
              <a:t>26</a:t>
            </a:fld>
            <a:endParaRPr lang="en-US" dirty="0"/>
          </a:p>
        </p:txBody>
      </p:sp>
      <p:sp>
        <p:nvSpPr>
          <p:cNvPr id="4" name="Title 3">
            <a:extLst>
              <a:ext uri="{FF2B5EF4-FFF2-40B4-BE49-F238E27FC236}">
                <a16:creationId xmlns:a16="http://schemas.microsoft.com/office/drawing/2014/main" id="{F5E2DB78-A428-2F64-1E75-B2C4A05FD54E}"/>
              </a:ext>
            </a:extLst>
          </p:cNvPr>
          <p:cNvSpPr>
            <a:spLocks noGrp="1"/>
          </p:cNvSpPr>
          <p:nvPr>
            <p:ph type="title"/>
          </p:nvPr>
        </p:nvSpPr>
        <p:spPr/>
        <p:txBody>
          <a:bodyPr vert="horz"/>
          <a:lstStyle/>
          <a:p>
            <a:r>
              <a:rPr lang="en-US" dirty="0"/>
              <a:t>4 header layout</a:t>
            </a:r>
          </a:p>
        </p:txBody>
      </p:sp>
      <p:sp>
        <p:nvSpPr>
          <p:cNvPr id="5" name="Shape1_20180316_070157">
            <a:extLst>
              <a:ext uri="{FF2B5EF4-FFF2-40B4-BE49-F238E27FC236}">
                <a16:creationId xmlns:a16="http://schemas.microsoft.com/office/drawing/2014/main" id="{8BEDE245-992F-5CDA-0A91-0BF29F79D7F3}"/>
              </a:ext>
            </a:extLst>
          </p:cNvPr>
          <p:cNvSpPr/>
          <p:nvPr/>
        </p:nvSpPr>
        <p:spPr>
          <a:xfrm>
            <a:off x="4184047" y="1742942"/>
            <a:ext cx="3862876" cy="3862876"/>
          </a:xfrm>
          <a:prstGeom prst="star4">
            <a:avLst>
              <a:gd name="adj" fmla="val 15741"/>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1_20180316_070220">
            <a:extLst>
              <a:ext uri="{FF2B5EF4-FFF2-40B4-BE49-F238E27FC236}">
                <a16:creationId xmlns:a16="http://schemas.microsoft.com/office/drawing/2014/main" id="{F8AD5C07-20FD-C388-808F-F8ED7BC553AE}"/>
              </a:ext>
            </a:extLst>
          </p:cNvPr>
          <p:cNvSpPr/>
          <p:nvPr/>
        </p:nvSpPr>
        <p:spPr>
          <a:xfrm>
            <a:off x="5807255" y="5605817"/>
            <a:ext cx="636681" cy="636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7" name="Shape4_20180316_070157">
            <a:extLst>
              <a:ext uri="{FF2B5EF4-FFF2-40B4-BE49-F238E27FC236}">
                <a16:creationId xmlns:a16="http://schemas.microsoft.com/office/drawing/2014/main" id="{E800BBCC-3622-F28A-DE92-A90ACC303BC7}"/>
              </a:ext>
            </a:extLst>
          </p:cNvPr>
          <p:cNvSpPr/>
          <p:nvPr/>
        </p:nvSpPr>
        <p:spPr>
          <a:xfrm>
            <a:off x="3462701" y="3356038"/>
            <a:ext cx="636681" cy="6366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 name="Shape6_20180316_070157">
            <a:extLst>
              <a:ext uri="{FF2B5EF4-FFF2-40B4-BE49-F238E27FC236}">
                <a16:creationId xmlns:a16="http://schemas.microsoft.com/office/drawing/2014/main" id="{5563C92E-EAF3-2229-6716-C3D56A3E810D}"/>
              </a:ext>
            </a:extLst>
          </p:cNvPr>
          <p:cNvSpPr/>
          <p:nvPr/>
        </p:nvSpPr>
        <p:spPr>
          <a:xfrm>
            <a:off x="5807255" y="1106259"/>
            <a:ext cx="636681" cy="636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9" name="Shape8_20180316_070157">
            <a:extLst>
              <a:ext uri="{FF2B5EF4-FFF2-40B4-BE49-F238E27FC236}">
                <a16:creationId xmlns:a16="http://schemas.microsoft.com/office/drawing/2014/main" id="{B56B20C2-6006-1DEE-D388-04E0793C6AEA}"/>
              </a:ext>
            </a:extLst>
          </p:cNvPr>
          <p:cNvSpPr/>
          <p:nvPr/>
        </p:nvSpPr>
        <p:spPr>
          <a:xfrm>
            <a:off x="8115957" y="3356038"/>
            <a:ext cx="636681" cy="636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0" name="Inhaltsplatzhalter 4">
            <a:extLst>
              <a:ext uri="{FF2B5EF4-FFF2-40B4-BE49-F238E27FC236}">
                <a16:creationId xmlns:a16="http://schemas.microsoft.com/office/drawing/2014/main" id="{869D53AD-C494-03AC-798F-98F7F76BCF96}"/>
              </a:ext>
            </a:extLst>
          </p:cNvPr>
          <p:cNvSpPr txBox="1">
            <a:spLocks/>
          </p:cNvSpPr>
          <p:nvPr/>
        </p:nvSpPr>
        <p:spPr>
          <a:xfrm flipH="1">
            <a:off x="7196988" y="1936198"/>
            <a:ext cx="3671912"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1"/>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11" name="Inhaltsplatzhalter 4">
            <a:extLst>
              <a:ext uri="{FF2B5EF4-FFF2-40B4-BE49-F238E27FC236}">
                <a16:creationId xmlns:a16="http://schemas.microsoft.com/office/drawing/2014/main" id="{E1047629-D010-49C3-87B2-E3F607E0D289}"/>
              </a:ext>
            </a:extLst>
          </p:cNvPr>
          <p:cNvSpPr txBox="1">
            <a:spLocks/>
          </p:cNvSpPr>
          <p:nvPr/>
        </p:nvSpPr>
        <p:spPr>
          <a:xfrm flipH="1">
            <a:off x="7196988" y="4679569"/>
            <a:ext cx="3671912"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2"/>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12" name="Inhaltsplatzhalter 4">
            <a:extLst>
              <a:ext uri="{FF2B5EF4-FFF2-40B4-BE49-F238E27FC236}">
                <a16:creationId xmlns:a16="http://schemas.microsoft.com/office/drawing/2014/main" id="{E79C282A-3858-A468-BD14-9566949D21AB}"/>
              </a:ext>
            </a:extLst>
          </p:cNvPr>
          <p:cNvSpPr txBox="1">
            <a:spLocks/>
          </p:cNvSpPr>
          <p:nvPr/>
        </p:nvSpPr>
        <p:spPr>
          <a:xfrm>
            <a:off x="1333284" y="1938158"/>
            <a:ext cx="3671912"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4"/>
                </a:solidFill>
                <a:latin typeface="+mj-lt"/>
              </a:rPr>
              <a:t>TITLE GOES HERE</a:t>
            </a:r>
            <a:br>
              <a:rPr lang="en-US" sz="1400" b="1" dirty="0">
                <a:solidFill>
                  <a:schemeClr val="accent3"/>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13" name="Inhaltsplatzhalter 4">
            <a:extLst>
              <a:ext uri="{FF2B5EF4-FFF2-40B4-BE49-F238E27FC236}">
                <a16:creationId xmlns:a16="http://schemas.microsoft.com/office/drawing/2014/main" id="{8380BC93-A1CD-D6E8-80E2-1B4DFCC1C5B0}"/>
              </a:ext>
            </a:extLst>
          </p:cNvPr>
          <p:cNvSpPr txBox="1">
            <a:spLocks/>
          </p:cNvSpPr>
          <p:nvPr/>
        </p:nvSpPr>
        <p:spPr>
          <a:xfrm>
            <a:off x="1333284" y="4679569"/>
            <a:ext cx="3671912"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3"/>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grpSp>
        <p:nvGrpSpPr>
          <p:cNvPr id="14" name="Shape0_20180316_070220">
            <a:extLst>
              <a:ext uri="{FF2B5EF4-FFF2-40B4-BE49-F238E27FC236}">
                <a16:creationId xmlns:a16="http://schemas.microsoft.com/office/drawing/2014/main" id="{2FF6F8C7-DA36-3480-5AD9-6150FB214B35}"/>
              </a:ext>
            </a:extLst>
          </p:cNvPr>
          <p:cNvGrpSpPr>
            <a:grpSpLocks noChangeAspect="1"/>
          </p:cNvGrpSpPr>
          <p:nvPr>
            <p:custDataLst>
              <p:tags r:id="rId2"/>
            </p:custDataLst>
          </p:nvPr>
        </p:nvGrpSpPr>
        <p:grpSpPr>
          <a:xfrm>
            <a:off x="8270166" y="3507753"/>
            <a:ext cx="333252" cy="333252"/>
            <a:chOff x="5712408" y="975680"/>
            <a:chExt cx="671729" cy="639391"/>
          </a:xfrm>
          <a:solidFill>
            <a:schemeClr val="bg1"/>
          </a:solidFill>
        </p:grpSpPr>
        <p:sp>
          <p:nvSpPr>
            <p:cNvPr id="15" name="Freeform 26">
              <a:extLst>
                <a:ext uri="{FF2B5EF4-FFF2-40B4-BE49-F238E27FC236}">
                  <a16:creationId xmlns:a16="http://schemas.microsoft.com/office/drawing/2014/main" id="{3549DED3-D82E-4DA6-1CD8-20C4366090F0}"/>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6" name="Freeform 27">
              <a:extLst>
                <a:ext uri="{FF2B5EF4-FFF2-40B4-BE49-F238E27FC236}">
                  <a16:creationId xmlns:a16="http://schemas.microsoft.com/office/drawing/2014/main" id="{68684478-6DC2-2ADE-729F-B60515BA5B93}"/>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7" name="Freeform 28">
              <a:extLst>
                <a:ext uri="{FF2B5EF4-FFF2-40B4-BE49-F238E27FC236}">
                  <a16:creationId xmlns:a16="http://schemas.microsoft.com/office/drawing/2014/main" id="{74B3FCC5-373D-0E7C-4C49-D11CAA1C7925}"/>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8" name="Freeform 29">
              <a:extLst>
                <a:ext uri="{FF2B5EF4-FFF2-40B4-BE49-F238E27FC236}">
                  <a16:creationId xmlns:a16="http://schemas.microsoft.com/office/drawing/2014/main" id="{E5FB9C37-E791-A148-1AB7-030DF3883549}"/>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9" name="Freeform 30">
              <a:extLst>
                <a:ext uri="{FF2B5EF4-FFF2-40B4-BE49-F238E27FC236}">
                  <a16:creationId xmlns:a16="http://schemas.microsoft.com/office/drawing/2014/main" id="{68D8FAD3-B52B-535B-8738-85D4C48D089B}"/>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0" name="Freeform 31">
              <a:extLst>
                <a:ext uri="{FF2B5EF4-FFF2-40B4-BE49-F238E27FC236}">
                  <a16:creationId xmlns:a16="http://schemas.microsoft.com/office/drawing/2014/main" id="{BE551288-2800-444D-129E-8313BA72327D}"/>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21" name="Shape2_20180316_070220">
            <a:extLst>
              <a:ext uri="{FF2B5EF4-FFF2-40B4-BE49-F238E27FC236}">
                <a16:creationId xmlns:a16="http://schemas.microsoft.com/office/drawing/2014/main" id="{2B89771F-4BB9-E21D-F83D-F72183BEA011}"/>
              </a:ext>
            </a:extLst>
          </p:cNvPr>
          <p:cNvSpPr>
            <a:spLocks noChangeAspect="1" noEditPoints="1"/>
          </p:cNvSpPr>
          <p:nvPr>
            <p:custDataLst>
              <p:tags r:id="rId3"/>
            </p:custDataLst>
          </p:nvPr>
        </p:nvSpPr>
        <p:spPr bwMode="auto">
          <a:xfrm>
            <a:off x="5958969" y="5764089"/>
            <a:ext cx="333252" cy="33325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22" name="Shape3_20180316_070220">
            <a:extLst>
              <a:ext uri="{FF2B5EF4-FFF2-40B4-BE49-F238E27FC236}">
                <a16:creationId xmlns:a16="http://schemas.microsoft.com/office/drawing/2014/main" id="{2D24817F-1E0C-14AD-9BF8-CC335008E304}"/>
              </a:ext>
            </a:extLst>
          </p:cNvPr>
          <p:cNvSpPr>
            <a:spLocks noChangeAspect="1" noEditPoints="1"/>
          </p:cNvSpPr>
          <p:nvPr>
            <p:custDataLst>
              <p:tags r:id="rId4"/>
            </p:custDataLst>
          </p:nvPr>
        </p:nvSpPr>
        <p:spPr bwMode="auto">
          <a:xfrm>
            <a:off x="3616909" y="3507339"/>
            <a:ext cx="333252" cy="334081"/>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Shape4_20180316_070220">
            <a:extLst>
              <a:ext uri="{FF2B5EF4-FFF2-40B4-BE49-F238E27FC236}">
                <a16:creationId xmlns:a16="http://schemas.microsoft.com/office/drawing/2014/main" id="{18598F84-D869-C643-2564-3DFACDDE2790}"/>
              </a:ext>
            </a:extLst>
          </p:cNvPr>
          <p:cNvGrpSpPr>
            <a:grpSpLocks noChangeAspect="1"/>
          </p:cNvGrpSpPr>
          <p:nvPr>
            <p:custDataLst>
              <p:tags r:id="rId5"/>
            </p:custDataLst>
          </p:nvPr>
        </p:nvGrpSpPr>
        <p:grpSpPr>
          <a:xfrm>
            <a:off x="5958969" y="1274710"/>
            <a:ext cx="333252" cy="333252"/>
            <a:chOff x="-4769427" y="-314325"/>
            <a:chExt cx="4660901" cy="4576762"/>
          </a:xfrm>
          <a:solidFill>
            <a:schemeClr val="bg1"/>
          </a:solidFill>
        </p:grpSpPr>
        <p:sp>
          <p:nvSpPr>
            <p:cNvPr id="24" name="Freeform 23">
              <a:extLst>
                <a:ext uri="{FF2B5EF4-FFF2-40B4-BE49-F238E27FC236}">
                  <a16:creationId xmlns:a16="http://schemas.microsoft.com/office/drawing/2014/main" id="{06FCB582-0400-ADF7-5D25-7B084F8EE972}"/>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4F9DFC88-CACF-C2CD-8E87-95D3485977ED}"/>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8622294D-BE5A-9438-FE9A-BEA4D0F42712}"/>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a:extLst>
                <a:ext uri="{FF2B5EF4-FFF2-40B4-BE49-F238E27FC236}">
                  <a16:creationId xmlns:a16="http://schemas.microsoft.com/office/drawing/2014/main" id="{C55FDDDE-E8B1-DF72-0F42-FAD77DEC6019}"/>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a:extLst>
                <a:ext uri="{FF2B5EF4-FFF2-40B4-BE49-F238E27FC236}">
                  <a16:creationId xmlns:a16="http://schemas.microsoft.com/office/drawing/2014/main" id="{7983D242-99F2-BB21-BE18-7CFFD129B08D}"/>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a:extLst>
                <a:ext uri="{FF2B5EF4-FFF2-40B4-BE49-F238E27FC236}">
                  <a16:creationId xmlns:a16="http://schemas.microsoft.com/office/drawing/2014/main" id="{D98F02F9-610A-B4D1-6771-7FF96FF79C9D}"/>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80868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B2BAD-A40F-1F60-348F-60D4D05ACA7A}"/>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39F90DF-EFA1-60AF-B80D-0F17C860C8C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2" name="think-cell data - do not delete" hidden="1">
                        <a:extLst>
                          <a:ext uri="{FF2B5EF4-FFF2-40B4-BE49-F238E27FC236}">
                            <a16:creationId xmlns:a16="http://schemas.microsoft.com/office/drawing/2014/main" id="{639F90DF-EFA1-60AF-B80D-0F17C860C8C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8DEA4BF-919D-FE86-9BB2-978EFBA6697D}"/>
              </a:ext>
            </a:extLst>
          </p:cNvPr>
          <p:cNvSpPr>
            <a:spLocks noGrp="1"/>
          </p:cNvSpPr>
          <p:nvPr>
            <p:ph type="sldNum" sz="quarter" idx="12"/>
          </p:nvPr>
        </p:nvSpPr>
        <p:spPr/>
        <p:txBody>
          <a:bodyPr/>
          <a:lstStyle/>
          <a:p>
            <a:fld id="{4145DBE5-F440-4DC1-86E2-EA4CF186D269}" type="slidenum">
              <a:rPr lang="en-US" smtClean="0"/>
              <a:pPr/>
              <a:t>27</a:t>
            </a:fld>
            <a:endParaRPr lang="en-US" dirty="0"/>
          </a:p>
        </p:txBody>
      </p:sp>
      <p:sp>
        <p:nvSpPr>
          <p:cNvPr id="4" name="Title 3">
            <a:extLst>
              <a:ext uri="{FF2B5EF4-FFF2-40B4-BE49-F238E27FC236}">
                <a16:creationId xmlns:a16="http://schemas.microsoft.com/office/drawing/2014/main" id="{305524E7-5FA1-4AD8-23C5-AA9D2AC5F411}"/>
              </a:ext>
            </a:extLst>
          </p:cNvPr>
          <p:cNvSpPr>
            <a:spLocks noGrp="1"/>
          </p:cNvSpPr>
          <p:nvPr>
            <p:ph type="title"/>
          </p:nvPr>
        </p:nvSpPr>
        <p:spPr/>
        <p:txBody>
          <a:bodyPr vert="horz"/>
          <a:lstStyle/>
          <a:p>
            <a:r>
              <a:rPr lang="en-US" dirty="0"/>
              <a:t>5 header layout</a:t>
            </a:r>
          </a:p>
        </p:txBody>
      </p:sp>
      <p:sp>
        <p:nvSpPr>
          <p:cNvPr id="5" name="Shape1_20180316_070157">
            <a:extLst>
              <a:ext uri="{FF2B5EF4-FFF2-40B4-BE49-F238E27FC236}">
                <a16:creationId xmlns:a16="http://schemas.microsoft.com/office/drawing/2014/main" id="{24D2C3FD-A704-FB81-8070-415EE27AC6F9}"/>
              </a:ext>
            </a:extLst>
          </p:cNvPr>
          <p:cNvSpPr/>
          <p:nvPr/>
        </p:nvSpPr>
        <p:spPr>
          <a:xfrm>
            <a:off x="4184047" y="1742942"/>
            <a:ext cx="3862876" cy="3862876"/>
          </a:xfrm>
          <a:prstGeom prst="star5">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nhaltsplatzhalter 4">
            <a:extLst>
              <a:ext uri="{FF2B5EF4-FFF2-40B4-BE49-F238E27FC236}">
                <a16:creationId xmlns:a16="http://schemas.microsoft.com/office/drawing/2014/main" id="{B38FF5B0-4BD7-6167-143C-5DDA5A6A9205}"/>
              </a:ext>
            </a:extLst>
          </p:cNvPr>
          <p:cNvSpPr txBox="1">
            <a:spLocks/>
          </p:cNvSpPr>
          <p:nvPr/>
        </p:nvSpPr>
        <p:spPr>
          <a:xfrm flipH="1">
            <a:off x="6558360" y="978255"/>
            <a:ext cx="3671912"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1"/>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7" name="Inhaltsplatzhalter 4">
            <a:extLst>
              <a:ext uri="{FF2B5EF4-FFF2-40B4-BE49-F238E27FC236}">
                <a16:creationId xmlns:a16="http://schemas.microsoft.com/office/drawing/2014/main" id="{80A7CF88-0361-8832-235D-B7CD769410F9}"/>
              </a:ext>
            </a:extLst>
          </p:cNvPr>
          <p:cNvSpPr txBox="1">
            <a:spLocks/>
          </p:cNvSpPr>
          <p:nvPr/>
        </p:nvSpPr>
        <p:spPr>
          <a:xfrm flipH="1">
            <a:off x="8024303" y="5521397"/>
            <a:ext cx="3671912"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3"/>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8" name="Inhaltsplatzhalter 4">
            <a:extLst>
              <a:ext uri="{FF2B5EF4-FFF2-40B4-BE49-F238E27FC236}">
                <a16:creationId xmlns:a16="http://schemas.microsoft.com/office/drawing/2014/main" id="{A9C89A2E-841F-A280-6973-601E3FE11F7A}"/>
              </a:ext>
            </a:extLst>
          </p:cNvPr>
          <p:cNvSpPr txBox="1">
            <a:spLocks/>
          </p:cNvSpPr>
          <p:nvPr/>
        </p:nvSpPr>
        <p:spPr>
          <a:xfrm>
            <a:off x="333829" y="2809015"/>
            <a:ext cx="3074796"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5"/>
                </a:solidFill>
                <a:latin typeface="+mj-lt"/>
              </a:rPr>
              <a:t>TITLE GOES HERE</a:t>
            </a:r>
            <a:br>
              <a:rPr lang="en-US" sz="1400" b="1" dirty="0">
                <a:solidFill>
                  <a:schemeClr val="accent3"/>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9" name="Inhaltsplatzhalter 4">
            <a:extLst>
              <a:ext uri="{FF2B5EF4-FFF2-40B4-BE49-F238E27FC236}">
                <a16:creationId xmlns:a16="http://schemas.microsoft.com/office/drawing/2014/main" id="{F2934346-B20F-3DDC-96DF-9B40B913C875}"/>
              </a:ext>
            </a:extLst>
          </p:cNvPr>
          <p:cNvSpPr txBox="1">
            <a:spLocks/>
          </p:cNvSpPr>
          <p:nvPr/>
        </p:nvSpPr>
        <p:spPr>
          <a:xfrm>
            <a:off x="1074057" y="5579453"/>
            <a:ext cx="3280026"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4"/>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grpSp>
        <p:nvGrpSpPr>
          <p:cNvPr id="10" name="Group 9">
            <a:extLst>
              <a:ext uri="{FF2B5EF4-FFF2-40B4-BE49-F238E27FC236}">
                <a16:creationId xmlns:a16="http://schemas.microsoft.com/office/drawing/2014/main" id="{1DE1DC44-6082-00AA-3617-ABA0D233522D}"/>
              </a:ext>
            </a:extLst>
          </p:cNvPr>
          <p:cNvGrpSpPr/>
          <p:nvPr/>
        </p:nvGrpSpPr>
        <p:grpSpPr>
          <a:xfrm>
            <a:off x="5790426" y="1048267"/>
            <a:ext cx="636681" cy="636683"/>
            <a:chOff x="8083683" y="3356038"/>
            <a:chExt cx="636681" cy="636683"/>
          </a:xfrm>
        </p:grpSpPr>
        <p:sp>
          <p:nvSpPr>
            <p:cNvPr id="11" name="Shape8_20180316_070157">
              <a:extLst>
                <a:ext uri="{FF2B5EF4-FFF2-40B4-BE49-F238E27FC236}">
                  <a16:creationId xmlns:a16="http://schemas.microsoft.com/office/drawing/2014/main" id="{328F210C-9D8F-3D86-7108-D758AB09625C}"/>
                </a:ext>
              </a:extLst>
            </p:cNvPr>
            <p:cNvSpPr/>
            <p:nvPr/>
          </p:nvSpPr>
          <p:spPr>
            <a:xfrm>
              <a:off x="8083683" y="3356038"/>
              <a:ext cx="636681" cy="636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2" name="Shape0_20180316_070220">
              <a:extLst>
                <a:ext uri="{FF2B5EF4-FFF2-40B4-BE49-F238E27FC236}">
                  <a16:creationId xmlns:a16="http://schemas.microsoft.com/office/drawing/2014/main" id="{2C19D71F-2D8C-AB10-AD6B-356E85C8DD33}"/>
                </a:ext>
              </a:extLst>
            </p:cNvPr>
            <p:cNvGrpSpPr>
              <a:grpSpLocks noChangeAspect="1"/>
            </p:cNvGrpSpPr>
            <p:nvPr>
              <p:custDataLst>
                <p:tags r:id="rId6"/>
              </p:custDataLst>
            </p:nvPr>
          </p:nvGrpSpPr>
          <p:grpSpPr>
            <a:xfrm>
              <a:off x="8237892" y="3507753"/>
              <a:ext cx="333252" cy="333252"/>
              <a:chOff x="5712408" y="975680"/>
              <a:chExt cx="671729" cy="639391"/>
            </a:xfrm>
            <a:solidFill>
              <a:schemeClr val="bg1"/>
            </a:solidFill>
          </p:grpSpPr>
          <p:sp>
            <p:nvSpPr>
              <p:cNvPr id="13" name="Freeform 26">
                <a:extLst>
                  <a:ext uri="{FF2B5EF4-FFF2-40B4-BE49-F238E27FC236}">
                    <a16:creationId xmlns:a16="http://schemas.microsoft.com/office/drawing/2014/main" id="{0EB5B133-5408-6E4D-7D9F-B9594B6749EF}"/>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4" name="Freeform 27">
                <a:extLst>
                  <a:ext uri="{FF2B5EF4-FFF2-40B4-BE49-F238E27FC236}">
                    <a16:creationId xmlns:a16="http://schemas.microsoft.com/office/drawing/2014/main" id="{28A7D5E4-922F-AE0D-025D-299E84E353C8}"/>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5" name="Freeform 28">
                <a:extLst>
                  <a:ext uri="{FF2B5EF4-FFF2-40B4-BE49-F238E27FC236}">
                    <a16:creationId xmlns:a16="http://schemas.microsoft.com/office/drawing/2014/main" id="{E5A86270-736C-D54A-839F-1077048B3677}"/>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6" name="Freeform 29">
                <a:extLst>
                  <a:ext uri="{FF2B5EF4-FFF2-40B4-BE49-F238E27FC236}">
                    <a16:creationId xmlns:a16="http://schemas.microsoft.com/office/drawing/2014/main" id="{44C231A5-C715-DE19-27F8-ECD1767AFCC1}"/>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7" name="Freeform 30">
                <a:extLst>
                  <a:ext uri="{FF2B5EF4-FFF2-40B4-BE49-F238E27FC236}">
                    <a16:creationId xmlns:a16="http://schemas.microsoft.com/office/drawing/2014/main" id="{00788779-4844-676D-0118-7609A93DE59E}"/>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8" name="Freeform 31">
                <a:extLst>
                  <a:ext uri="{FF2B5EF4-FFF2-40B4-BE49-F238E27FC236}">
                    <a16:creationId xmlns:a16="http://schemas.microsoft.com/office/drawing/2014/main" id="{FE169B9E-ECA4-55A3-142B-40B4FCE9C894}"/>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grpSp>
        <p:nvGrpSpPr>
          <p:cNvPr id="19" name="Group 18">
            <a:extLst>
              <a:ext uri="{FF2B5EF4-FFF2-40B4-BE49-F238E27FC236}">
                <a16:creationId xmlns:a16="http://schemas.microsoft.com/office/drawing/2014/main" id="{2834CA11-AC86-6504-88BC-FB72DE870B95}"/>
              </a:ext>
            </a:extLst>
          </p:cNvPr>
          <p:cNvGrpSpPr/>
          <p:nvPr/>
        </p:nvGrpSpPr>
        <p:grpSpPr>
          <a:xfrm>
            <a:off x="7215141" y="5576788"/>
            <a:ext cx="636681" cy="636683"/>
            <a:chOff x="5807255" y="5605817"/>
            <a:chExt cx="636681" cy="636683"/>
          </a:xfrm>
        </p:grpSpPr>
        <p:sp>
          <p:nvSpPr>
            <p:cNvPr id="20" name="Shape1_20180316_070220">
              <a:extLst>
                <a:ext uri="{FF2B5EF4-FFF2-40B4-BE49-F238E27FC236}">
                  <a16:creationId xmlns:a16="http://schemas.microsoft.com/office/drawing/2014/main" id="{F1222DAE-4394-534F-BBF0-A15FB643CB21}"/>
                </a:ext>
              </a:extLst>
            </p:cNvPr>
            <p:cNvSpPr/>
            <p:nvPr/>
          </p:nvSpPr>
          <p:spPr>
            <a:xfrm>
              <a:off x="5807255" y="5605817"/>
              <a:ext cx="636681" cy="636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1" name="Shape2_20180316_070220">
              <a:extLst>
                <a:ext uri="{FF2B5EF4-FFF2-40B4-BE49-F238E27FC236}">
                  <a16:creationId xmlns:a16="http://schemas.microsoft.com/office/drawing/2014/main" id="{D985D91A-4C8E-F05A-363D-806488C84F7E}"/>
                </a:ext>
              </a:extLst>
            </p:cNvPr>
            <p:cNvSpPr>
              <a:spLocks noChangeAspect="1" noEditPoints="1"/>
            </p:cNvSpPr>
            <p:nvPr>
              <p:custDataLst>
                <p:tags r:id="rId5"/>
              </p:custDataLst>
            </p:nvPr>
          </p:nvSpPr>
          <p:spPr bwMode="auto">
            <a:xfrm>
              <a:off x="5958969" y="5764089"/>
              <a:ext cx="333252" cy="33325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grpSp>
        <p:nvGrpSpPr>
          <p:cNvPr id="22" name="Group 21">
            <a:extLst>
              <a:ext uri="{FF2B5EF4-FFF2-40B4-BE49-F238E27FC236}">
                <a16:creationId xmlns:a16="http://schemas.microsoft.com/office/drawing/2014/main" id="{01ECDEE9-F805-DF86-7200-B1A50BD6C768}"/>
              </a:ext>
            </a:extLst>
          </p:cNvPr>
          <p:cNvGrpSpPr/>
          <p:nvPr/>
        </p:nvGrpSpPr>
        <p:grpSpPr>
          <a:xfrm>
            <a:off x="4522245" y="5634844"/>
            <a:ext cx="636681" cy="636683"/>
            <a:chOff x="3462701" y="3356038"/>
            <a:chExt cx="636681" cy="636683"/>
          </a:xfrm>
        </p:grpSpPr>
        <p:sp>
          <p:nvSpPr>
            <p:cNvPr id="23" name="Shape4_20180316_070157">
              <a:extLst>
                <a:ext uri="{FF2B5EF4-FFF2-40B4-BE49-F238E27FC236}">
                  <a16:creationId xmlns:a16="http://schemas.microsoft.com/office/drawing/2014/main" id="{EAD4B06E-7907-6D56-1265-2C6B9F4F4C73}"/>
                </a:ext>
              </a:extLst>
            </p:cNvPr>
            <p:cNvSpPr/>
            <p:nvPr/>
          </p:nvSpPr>
          <p:spPr>
            <a:xfrm>
              <a:off x="3462701" y="3356038"/>
              <a:ext cx="636681" cy="6366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4" name="Shape3_20180316_070220">
              <a:extLst>
                <a:ext uri="{FF2B5EF4-FFF2-40B4-BE49-F238E27FC236}">
                  <a16:creationId xmlns:a16="http://schemas.microsoft.com/office/drawing/2014/main" id="{65FA8FF2-29F5-C2F2-F22D-07C4E6F84E52}"/>
                </a:ext>
              </a:extLst>
            </p:cNvPr>
            <p:cNvSpPr>
              <a:spLocks noChangeAspect="1" noEditPoints="1"/>
            </p:cNvSpPr>
            <p:nvPr>
              <p:custDataLst>
                <p:tags r:id="rId4"/>
              </p:custDataLst>
            </p:nvPr>
          </p:nvSpPr>
          <p:spPr bwMode="auto">
            <a:xfrm>
              <a:off x="3616909" y="3507339"/>
              <a:ext cx="333252" cy="334081"/>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2132684C-EF3F-6447-3407-77D8B93E5BE5}"/>
              </a:ext>
            </a:extLst>
          </p:cNvPr>
          <p:cNvGrpSpPr/>
          <p:nvPr/>
        </p:nvGrpSpPr>
        <p:grpSpPr>
          <a:xfrm>
            <a:off x="3528513" y="2862488"/>
            <a:ext cx="636681" cy="636683"/>
            <a:chOff x="5807255" y="1106259"/>
            <a:chExt cx="636681" cy="636683"/>
          </a:xfrm>
        </p:grpSpPr>
        <p:sp>
          <p:nvSpPr>
            <p:cNvPr id="26" name="Shape6_20180316_070157">
              <a:extLst>
                <a:ext uri="{FF2B5EF4-FFF2-40B4-BE49-F238E27FC236}">
                  <a16:creationId xmlns:a16="http://schemas.microsoft.com/office/drawing/2014/main" id="{206EBC68-0D9C-00BE-CB16-594AB4D982AC}"/>
                </a:ext>
              </a:extLst>
            </p:cNvPr>
            <p:cNvSpPr/>
            <p:nvPr/>
          </p:nvSpPr>
          <p:spPr>
            <a:xfrm>
              <a:off x="5807255" y="1106259"/>
              <a:ext cx="636681" cy="6366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27" name="Shape4_20180316_070220">
              <a:extLst>
                <a:ext uri="{FF2B5EF4-FFF2-40B4-BE49-F238E27FC236}">
                  <a16:creationId xmlns:a16="http://schemas.microsoft.com/office/drawing/2014/main" id="{B363ACF4-57AA-0053-5227-B50320D978D0}"/>
                </a:ext>
              </a:extLst>
            </p:cNvPr>
            <p:cNvGrpSpPr>
              <a:grpSpLocks noChangeAspect="1"/>
            </p:cNvGrpSpPr>
            <p:nvPr>
              <p:custDataLst>
                <p:tags r:id="rId3"/>
              </p:custDataLst>
            </p:nvPr>
          </p:nvGrpSpPr>
          <p:grpSpPr>
            <a:xfrm>
              <a:off x="5958969" y="1274710"/>
              <a:ext cx="333252" cy="333252"/>
              <a:chOff x="-4769427" y="-314325"/>
              <a:chExt cx="4660901" cy="4576762"/>
            </a:xfrm>
            <a:solidFill>
              <a:schemeClr val="bg1"/>
            </a:solidFill>
          </p:grpSpPr>
          <p:sp>
            <p:nvSpPr>
              <p:cNvPr id="28" name="Freeform 23">
                <a:extLst>
                  <a:ext uri="{FF2B5EF4-FFF2-40B4-BE49-F238E27FC236}">
                    <a16:creationId xmlns:a16="http://schemas.microsoft.com/office/drawing/2014/main" id="{6418671D-6251-A48A-896B-F4119830C4DC}"/>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24BBF3B1-BB33-5BD2-A186-73F0EBA8724A}"/>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E3AB457A-885B-CD11-3DB0-CF2514142B8B}"/>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92C750D0-A714-A02C-F334-82AFFB806D8E}"/>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FC161B20-548A-9896-8E60-60075F9FEDC6}"/>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D97B8B75-6ED7-821F-B355-618CA6D38D8E}"/>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4" name="Shape6_20180316_070157">
            <a:extLst>
              <a:ext uri="{FF2B5EF4-FFF2-40B4-BE49-F238E27FC236}">
                <a16:creationId xmlns:a16="http://schemas.microsoft.com/office/drawing/2014/main" id="{B0FAFCD8-B01E-0835-4EA2-DECD9BF1EBDA}"/>
              </a:ext>
            </a:extLst>
          </p:cNvPr>
          <p:cNvSpPr/>
          <p:nvPr/>
        </p:nvSpPr>
        <p:spPr>
          <a:xfrm>
            <a:off x="8115028" y="2862488"/>
            <a:ext cx="636681" cy="636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5" name="Inhaltsplatzhalter 4">
            <a:extLst>
              <a:ext uri="{FF2B5EF4-FFF2-40B4-BE49-F238E27FC236}">
                <a16:creationId xmlns:a16="http://schemas.microsoft.com/office/drawing/2014/main" id="{53FA15DA-145B-F4BF-F312-170525D775C9}"/>
              </a:ext>
            </a:extLst>
          </p:cNvPr>
          <p:cNvSpPr txBox="1">
            <a:spLocks/>
          </p:cNvSpPr>
          <p:nvPr/>
        </p:nvSpPr>
        <p:spPr>
          <a:xfrm flipH="1">
            <a:off x="8866132" y="2807055"/>
            <a:ext cx="3050097"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2"/>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36" name="Shape2_20180316_070220">
            <a:extLst>
              <a:ext uri="{FF2B5EF4-FFF2-40B4-BE49-F238E27FC236}">
                <a16:creationId xmlns:a16="http://schemas.microsoft.com/office/drawing/2014/main" id="{7E45342D-0065-8FD8-87DC-7979B2079BC8}"/>
              </a:ext>
            </a:extLst>
          </p:cNvPr>
          <p:cNvSpPr>
            <a:spLocks noChangeAspect="1" noEditPoints="1"/>
          </p:cNvSpPr>
          <p:nvPr>
            <p:custDataLst>
              <p:tags r:id="rId2"/>
            </p:custDataLst>
          </p:nvPr>
        </p:nvSpPr>
        <p:spPr bwMode="auto">
          <a:xfrm>
            <a:off x="8266742" y="3014203"/>
            <a:ext cx="333252" cy="33325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Tree>
    <p:extLst>
      <p:ext uri="{BB962C8B-B14F-4D97-AF65-F5344CB8AC3E}">
        <p14:creationId xmlns:p14="http://schemas.microsoft.com/office/powerpoint/2010/main" val="1237706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A0936-2386-94C3-F864-F03C7C1DD7EB}"/>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1FBAE99-3B2F-640A-3821-211152077C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25" imgH="426" progId="TCLayout.ActiveDocument.1">
                  <p:embed/>
                </p:oleObj>
              </mc:Choice>
              <mc:Fallback>
                <p:oleObj name="think-cell Slide" r:id="rId9" imgW="425" imgH="426" progId="TCLayout.ActiveDocument.1">
                  <p:embed/>
                  <p:pic>
                    <p:nvPicPr>
                      <p:cNvPr id="2" name="think-cell data - do not delete" hidden="1">
                        <a:extLst>
                          <a:ext uri="{FF2B5EF4-FFF2-40B4-BE49-F238E27FC236}">
                            <a16:creationId xmlns:a16="http://schemas.microsoft.com/office/drawing/2014/main" id="{81FBAE99-3B2F-640A-3821-211152077CC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59BC4EC-E6A6-982D-C1EA-E8AE846EB5F8}"/>
              </a:ext>
            </a:extLst>
          </p:cNvPr>
          <p:cNvSpPr>
            <a:spLocks noGrp="1"/>
          </p:cNvSpPr>
          <p:nvPr>
            <p:ph type="sldNum" sz="quarter" idx="12"/>
          </p:nvPr>
        </p:nvSpPr>
        <p:spPr/>
        <p:txBody>
          <a:bodyPr/>
          <a:lstStyle/>
          <a:p>
            <a:fld id="{4145DBE5-F440-4DC1-86E2-EA4CF186D269}" type="slidenum">
              <a:rPr lang="en-US" smtClean="0"/>
              <a:pPr/>
              <a:t>28</a:t>
            </a:fld>
            <a:endParaRPr lang="en-US" dirty="0"/>
          </a:p>
        </p:txBody>
      </p:sp>
      <p:sp>
        <p:nvSpPr>
          <p:cNvPr id="4" name="Title 3">
            <a:extLst>
              <a:ext uri="{FF2B5EF4-FFF2-40B4-BE49-F238E27FC236}">
                <a16:creationId xmlns:a16="http://schemas.microsoft.com/office/drawing/2014/main" id="{3CCAEAAD-C178-0DFF-791A-BB0CD033F904}"/>
              </a:ext>
            </a:extLst>
          </p:cNvPr>
          <p:cNvSpPr>
            <a:spLocks noGrp="1"/>
          </p:cNvSpPr>
          <p:nvPr>
            <p:ph type="title"/>
          </p:nvPr>
        </p:nvSpPr>
        <p:spPr/>
        <p:txBody>
          <a:bodyPr vert="horz"/>
          <a:lstStyle/>
          <a:p>
            <a:r>
              <a:rPr lang="en-US" dirty="0"/>
              <a:t>6 header layout</a:t>
            </a:r>
          </a:p>
        </p:txBody>
      </p:sp>
      <p:sp>
        <p:nvSpPr>
          <p:cNvPr id="5" name="Shape1_20180316_070157">
            <a:extLst>
              <a:ext uri="{FF2B5EF4-FFF2-40B4-BE49-F238E27FC236}">
                <a16:creationId xmlns:a16="http://schemas.microsoft.com/office/drawing/2014/main" id="{8A4444E2-4BD5-27C0-7A2B-2A86B8DB7056}"/>
              </a:ext>
            </a:extLst>
          </p:cNvPr>
          <p:cNvSpPr/>
          <p:nvPr/>
        </p:nvSpPr>
        <p:spPr>
          <a:xfrm>
            <a:off x="4184047" y="1742942"/>
            <a:ext cx="3862876" cy="3862876"/>
          </a:xfrm>
          <a:prstGeom prst="star6">
            <a:avLst>
              <a:gd name="adj" fmla="val 25111"/>
              <a:gd name="hf" fmla="val 115470"/>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nhaltsplatzhalter 4">
            <a:extLst>
              <a:ext uri="{FF2B5EF4-FFF2-40B4-BE49-F238E27FC236}">
                <a16:creationId xmlns:a16="http://schemas.microsoft.com/office/drawing/2014/main" id="{3E82224E-3ED5-1D91-B246-F848E2ABB90E}"/>
              </a:ext>
            </a:extLst>
          </p:cNvPr>
          <p:cNvSpPr txBox="1">
            <a:spLocks/>
          </p:cNvSpPr>
          <p:nvPr/>
        </p:nvSpPr>
        <p:spPr>
          <a:xfrm flipH="1">
            <a:off x="420913" y="2284541"/>
            <a:ext cx="2958615"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6"/>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7" name="Inhaltsplatzhalter 4">
            <a:extLst>
              <a:ext uri="{FF2B5EF4-FFF2-40B4-BE49-F238E27FC236}">
                <a16:creationId xmlns:a16="http://schemas.microsoft.com/office/drawing/2014/main" id="{B9702C5B-EAFC-4591-B57C-F30111B8DA40}"/>
              </a:ext>
            </a:extLst>
          </p:cNvPr>
          <p:cNvSpPr txBox="1">
            <a:spLocks/>
          </p:cNvSpPr>
          <p:nvPr/>
        </p:nvSpPr>
        <p:spPr>
          <a:xfrm flipH="1">
            <a:off x="8996760" y="4331226"/>
            <a:ext cx="2919469"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3"/>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8" name="Inhaltsplatzhalter 4">
            <a:extLst>
              <a:ext uri="{FF2B5EF4-FFF2-40B4-BE49-F238E27FC236}">
                <a16:creationId xmlns:a16="http://schemas.microsoft.com/office/drawing/2014/main" id="{D9BDEB95-063B-FA8C-7E20-2B0B032D8C52}"/>
              </a:ext>
            </a:extLst>
          </p:cNvPr>
          <p:cNvSpPr txBox="1">
            <a:spLocks/>
          </p:cNvSpPr>
          <p:nvPr/>
        </p:nvSpPr>
        <p:spPr>
          <a:xfrm>
            <a:off x="449942" y="4303986"/>
            <a:ext cx="2900625"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5"/>
                </a:solidFill>
                <a:latin typeface="+mj-lt"/>
              </a:rPr>
              <a:t>TITLE GOES HERE</a:t>
            </a:r>
            <a:br>
              <a:rPr lang="en-US" sz="1400" b="1" dirty="0">
                <a:solidFill>
                  <a:schemeClr val="accent3"/>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9" name="Inhaltsplatzhalter 4">
            <a:extLst>
              <a:ext uri="{FF2B5EF4-FFF2-40B4-BE49-F238E27FC236}">
                <a16:creationId xmlns:a16="http://schemas.microsoft.com/office/drawing/2014/main" id="{A88B0F13-94C4-EC53-CEBB-1DA05489C8DA}"/>
              </a:ext>
            </a:extLst>
          </p:cNvPr>
          <p:cNvSpPr txBox="1">
            <a:spLocks/>
          </p:cNvSpPr>
          <p:nvPr/>
        </p:nvSpPr>
        <p:spPr>
          <a:xfrm>
            <a:off x="2670629" y="5608481"/>
            <a:ext cx="2975226"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4"/>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grpSp>
        <p:nvGrpSpPr>
          <p:cNvPr id="10" name="Group 9">
            <a:extLst>
              <a:ext uri="{FF2B5EF4-FFF2-40B4-BE49-F238E27FC236}">
                <a16:creationId xmlns:a16="http://schemas.microsoft.com/office/drawing/2014/main" id="{17541C78-DDEF-CE85-C895-25D190103EC3}"/>
              </a:ext>
            </a:extLst>
          </p:cNvPr>
          <p:cNvGrpSpPr/>
          <p:nvPr/>
        </p:nvGrpSpPr>
        <p:grpSpPr>
          <a:xfrm>
            <a:off x="3511683" y="2369067"/>
            <a:ext cx="636681" cy="636683"/>
            <a:chOff x="8083683" y="3356038"/>
            <a:chExt cx="636681" cy="636683"/>
          </a:xfrm>
        </p:grpSpPr>
        <p:sp>
          <p:nvSpPr>
            <p:cNvPr id="11" name="Shape8_20180316_070157">
              <a:extLst>
                <a:ext uri="{FF2B5EF4-FFF2-40B4-BE49-F238E27FC236}">
                  <a16:creationId xmlns:a16="http://schemas.microsoft.com/office/drawing/2014/main" id="{C8A670FD-D29E-641F-3C64-FCEABB99B7F9}"/>
                </a:ext>
              </a:extLst>
            </p:cNvPr>
            <p:cNvSpPr/>
            <p:nvPr/>
          </p:nvSpPr>
          <p:spPr>
            <a:xfrm>
              <a:off x="8083683" y="3356038"/>
              <a:ext cx="636681" cy="6366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2" name="Shape0_20180316_070220">
              <a:extLst>
                <a:ext uri="{FF2B5EF4-FFF2-40B4-BE49-F238E27FC236}">
                  <a16:creationId xmlns:a16="http://schemas.microsoft.com/office/drawing/2014/main" id="{4166ABC2-4AB5-F098-A295-CD5B3B2064C5}"/>
                </a:ext>
              </a:extLst>
            </p:cNvPr>
            <p:cNvGrpSpPr>
              <a:grpSpLocks noChangeAspect="1"/>
            </p:cNvGrpSpPr>
            <p:nvPr>
              <p:custDataLst>
                <p:tags r:id="rId7"/>
              </p:custDataLst>
            </p:nvPr>
          </p:nvGrpSpPr>
          <p:grpSpPr>
            <a:xfrm>
              <a:off x="8237892" y="3507753"/>
              <a:ext cx="333252" cy="333252"/>
              <a:chOff x="5712408" y="975680"/>
              <a:chExt cx="671729" cy="639391"/>
            </a:xfrm>
            <a:solidFill>
              <a:schemeClr val="bg1"/>
            </a:solidFill>
          </p:grpSpPr>
          <p:sp>
            <p:nvSpPr>
              <p:cNvPr id="13" name="Freeform 26">
                <a:extLst>
                  <a:ext uri="{FF2B5EF4-FFF2-40B4-BE49-F238E27FC236}">
                    <a16:creationId xmlns:a16="http://schemas.microsoft.com/office/drawing/2014/main" id="{E1CF65A6-7A50-037C-FF71-725048651555}"/>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4" name="Freeform 27">
                <a:extLst>
                  <a:ext uri="{FF2B5EF4-FFF2-40B4-BE49-F238E27FC236}">
                    <a16:creationId xmlns:a16="http://schemas.microsoft.com/office/drawing/2014/main" id="{2D36F4E4-9777-5822-E587-704CE9F7A349}"/>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5" name="Freeform 28">
                <a:extLst>
                  <a:ext uri="{FF2B5EF4-FFF2-40B4-BE49-F238E27FC236}">
                    <a16:creationId xmlns:a16="http://schemas.microsoft.com/office/drawing/2014/main" id="{E749857D-ADF8-18CD-CEC0-B2003C515940}"/>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6" name="Freeform 29">
                <a:extLst>
                  <a:ext uri="{FF2B5EF4-FFF2-40B4-BE49-F238E27FC236}">
                    <a16:creationId xmlns:a16="http://schemas.microsoft.com/office/drawing/2014/main" id="{1D4E21BB-F869-4599-C641-9F0387E409F3}"/>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7" name="Freeform 30">
                <a:extLst>
                  <a:ext uri="{FF2B5EF4-FFF2-40B4-BE49-F238E27FC236}">
                    <a16:creationId xmlns:a16="http://schemas.microsoft.com/office/drawing/2014/main" id="{DADB2221-6ED6-EBF1-CFD7-67394B505B03}"/>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8" name="Freeform 31">
                <a:extLst>
                  <a:ext uri="{FF2B5EF4-FFF2-40B4-BE49-F238E27FC236}">
                    <a16:creationId xmlns:a16="http://schemas.microsoft.com/office/drawing/2014/main" id="{E33B01F2-118B-0F6C-20ED-BA03A961F03C}"/>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grpSp>
        <p:nvGrpSpPr>
          <p:cNvPr id="19" name="Group 18">
            <a:extLst>
              <a:ext uri="{FF2B5EF4-FFF2-40B4-BE49-F238E27FC236}">
                <a16:creationId xmlns:a16="http://schemas.microsoft.com/office/drawing/2014/main" id="{31623E51-FC1E-35E6-3335-3B709048A814}"/>
              </a:ext>
            </a:extLst>
          </p:cNvPr>
          <p:cNvGrpSpPr/>
          <p:nvPr/>
        </p:nvGrpSpPr>
        <p:grpSpPr>
          <a:xfrm>
            <a:off x="8187598" y="4386617"/>
            <a:ext cx="636681" cy="636683"/>
            <a:chOff x="5807255" y="5605817"/>
            <a:chExt cx="636681" cy="636683"/>
          </a:xfrm>
        </p:grpSpPr>
        <p:sp>
          <p:nvSpPr>
            <p:cNvPr id="20" name="Shape1_20180316_070220">
              <a:extLst>
                <a:ext uri="{FF2B5EF4-FFF2-40B4-BE49-F238E27FC236}">
                  <a16:creationId xmlns:a16="http://schemas.microsoft.com/office/drawing/2014/main" id="{8B10361C-E57F-6590-EB24-07511523ED5C}"/>
                </a:ext>
              </a:extLst>
            </p:cNvPr>
            <p:cNvSpPr/>
            <p:nvPr/>
          </p:nvSpPr>
          <p:spPr>
            <a:xfrm>
              <a:off x="5807255" y="5605817"/>
              <a:ext cx="636681" cy="636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1" name="Shape2_20180316_070220">
              <a:extLst>
                <a:ext uri="{FF2B5EF4-FFF2-40B4-BE49-F238E27FC236}">
                  <a16:creationId xmlns:a16="http://schemas.microsoft.com/office/drawing/2014/main" id="{7E5663B3-EEEC-06D5-94AD-C934CA13980B}"/>
                </a:ext>
              </a:extLst>
            </p:cNvPr>
            <p:cNvSpPr>
              <a:spLocks noChangeAspect="1" noEditPoints="1"/>
            </p:cNvSpPr>
            <p:nvPr>
              <p:custDataLst>
                <p:tags r:id="rId6"/>
              </p:custDataLst>
            </p:nvPr>
          </p:nvSpPr>
          <p:spPr bwMode="auto">
            <a:xfrm>
              <a:off x="5958969" y="5764089"/>
              <a:ext cx="333252" cy="33325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grpSp>
        <p:nvGrpSpPr>
          <p:cNvPr id="22" name="Group 21">
            <a:extLst>
              <a:ext uri="{FF2B5EF4-FFF2-40B4-BE49-F238E27FC236}">
                <a16:creationId xmlns:a16="http://schemas.microsoft.com/office/drawing/2014/main" id="{EC2D05E2-D32C-DCFF-1BA9-4F75C0F152DA}"/>
              </a:ext>
            </a:extLst>
          </p:cNvPr>
          <p:cNvGrpSpPr/>
          <p:nvPr/>
        </p:nvGrpSpPr>
        <p:grpSpPr>
          <a:xfrm>
            <a:off x="5814017" y="5663872"/>
            <a:ext cx="636681" cy="636683"/>
            <a:chOff x="3462701" y="3356038"/>
            <a:chExt cx="636681" cy="636683"/>
          </a:xfrm>
        </p:grpSpPr>
        <p:sp>
          <p:nvSpPr>
            <p:cNvPr id="23" name="Shape4_20180316_070157">
              <a:extLst>
                <a:ext uri="{FF2B5EF4-FFF2-40B4-BE49-F238E27FC236}">
                  <a16:creationId xmlns:a16="http://schemas.microsoft.com/office/drawing/2014/main" id="{291516A4-C845-2CFA-A02A-2140B85DF0D7}"/>
                </a:ext>
              </a:extLst>
            </p:cNvPr>
            <p:cNvSpPr/>
            <p:nvPr/>
          </p:nvSpPr>
          <p:spPr>
            <a:xfrm>
              <a:off x="3462701" y="3356038"/>
              <a:ext cx="636681" cy="6366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4" name="Shape3_20180316_070220">
              <a:extLst>
                <a:ext uri="{FF2B5EF4-FFF2-40B4-BE49-F238E27FC236}">
                  <a16:creationId xmlns:a16="http://schemas.microsoft.com/office/drawing/2014/main" id="{D1D74518-4AC7-2332-85DA-9F33BE1D4F39}"/>
                </a:ext>
              </a:extLst>
            </p:cNvPr>
            <p:cNvSpPr>
              <a:spLocks noChangeAspect="1" noEditPoints="1"/>
            </p:cNvSpPr>
            <p:nvPr>
              <p:custDataLst>
                <p:tags r:id="rId5"/>
              </p:custDataLst>
            </p:nvPr>
          </p:nvSpPr>
          <p:spPr bwMode="auto">
            <a:xfrm>
              <a:off x="3616909" y="3507339"/>
              <a:ext cx="333252" cy="334081"/>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5B6257A0-7B54-8AB1-B8BB-97D970BDA636}"/>
              </a:ext>
            </a:extLst>
          </p:cNvPr>
          <p:cNvGrpSpPr/>
          <p:nvPr/>
        </p:nvGrpSpPr>
        <p:grpSpPr>
          <a:xfrm>
            <a:off x="3470456" y="4357459"/>
            <a:ext cx="636681" cy="636683"/>
            <a:chOff x="5807255" y="1106259"/>
            <a:chExt cx="636681" cy="636683"/>
          </a:xfrm>
        </p:grpSpPr>
        <p:sp>
          <p:nvSpPr>
            <p:cNvPr id="26" name="Shape6_20180316_070157">
              <a:extLst>
                <a:ext uri="{FF2B5EF4-FFF2-40B4-BE49-F238E27FC236}">
                  <a16:creationId xmlns:a16="http://schemas.microsoft.com/office/drawing/2014/main" id="{D5C884FD-D0B4-ED64-4B6B-AB36FD5D245B}"/>
                </a:ext>
              </a:extLst>
            </p:cNvPr>
            <p:cNvSpPr/>
            <p:nvPr/>
          </p:nvSpPr>
          <p:spPr>
            <a:xfrm>
              <a:off x="5807255" y="1106259"/>
              <a:ext cx="636681" cy="6366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27" name="Shape4_20180316_070220">
              <a:extLst>
                <a:ext uri="{FF2B5EF4-FFF2-40B4-BE49-F238E27FC236}">
                  <a16:creationId xmlns:a16="http://schemas.microsoft.com/office/drawing/2014/main" id="{00444B78-28B2-19D2-9597-58E52507B37D}"/>
                </a:ext>
              </a:extLst>
            </p:cNvPr>
            <p:cNvGrpSpPr>
              <a:grpSpLocks noChangeAspect="1"/>
            </p:cNvGrpSpPr>
            <p:nvPr>
              <p:custDataLst>
                <p:tags r:id="rId4"/>
              </p:custDataLst>
            </p:nvPr>
          </p:nvGrpSpPr>
          <p:grpSpPr>
            <a:xfrm>
              <a:off x="5958969" y="1274710"/>
              <a:ext cx="333252" cy="333252"/>
              <a:chOff x="-4769427" y="-314325"/>
              <a:chExt cx="4660901" cy="4576762"/>
            </a:xfrm>
            <a:solidFill>
              <a:schemeClr val="bg1"/>
            </a:solidFill>
          </p:grpSpPr>
          <p:sp>
            <p:nvSpPr>
              <p:cNvPr id="28" name="Freeform 23">
                <a:extLst>
                  <a:ext uri="{FF2B5EF4-FFF2-40B4-BE49-F238E27FC236}">
                    <a16:creationId xmlns:a16="http://schemas.microsoft.com/office/drawing/2014/main" id="{6237F34D-ECD1-423A-5539-E8CFB11839AC}"/>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3845EECC-DBC6-CC38-2C19-F840D9026A9A}"/>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D682CF78-B1FE-ED57-6807-CB98B8818566}"/>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79340A29-F85B-5F50-74FA-67DD7102224F}"/>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F5F81E33-3AB1-4587-EB2F-D75B0C753336}"/>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D7501C5E-BC22-E180-033D-8DB77A71DDA6}"/>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4" name="Shape6_20180316_070157">
            <a:extLst>
              <a:ext uri="{FF2B5EF4-FFF2-40B4-BE49-F238E27FC236}">
                <a16:creationId xmlns:a16="http://schemas.microsoft.com/office/drawing/2014/main" id="{5272B2EA-9FF9-F2FB-49DE-364084414AB0}"/>
              </a:ext>
            </a:extLst>
          </p:cNvPr>
          <p:cNvSpPr/>
          <p:nvPr/>
        </p:nvSpPr>
        <p:spPr>
          <a:xfrm>
            <a:off x="8115028" y="2398031"/>
            <a:ext cx="636681" cy="636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5" name="Inhaltsplatzhalter 4">
            <a:extLst>
              <a:ext uri="{FF2B5EF4-FFF2-40B4-BE49-F238E27FC236}">
                <a16:creationId xmlns:a16="http://schemas.microsoft.com/office/drawing/2014/main" id="{A2B20D66-F47E-6273-EE97-ECC88CAAB6F0}"/>
              </a:ext>
            </a:extLst>
          </p:cNvPr>
          <p:cNvSpPr txBox="1">
            <a:spLocks/>
          </p:cNvSpPr>
          <p:nvPr/>
        </p:nvSpPr>
        <p:spPr>
          <a:xfrm flipH="1">
            <a:off x="8866132" y="2342598"/>
            <a:ext cx="3050097"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2"/>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36" name="Shape2_20180316_070220">
            <a:extLst>
              <a:ext uri="{FF2B5EF4-FFF2-40B4-BE49-F238E27FC236}">
                <a16:creationId xmlns:a16="http://schemas.microsoft.com/office/drawing/2014/main" id="{252ABAFF-9D2B-F6F2-B5AE-9A1E49BE84D8}"/>
              </a:ext>
            </a:extLst>
          </p:cNvPr>
          <p:cNvSpPr>
            <a:spLocks noChangeAspect="1" noEditPoints="1"/>
          </p:cNvSpPr>
          <p:nvPr>
            <p:custDataLst>
              <p:tags r:id="rId2"/>
            </p:custDataLst>
          </p:nvPr>
        </p:nvSpPr>
        <p:spPr bwMode="auto">
          <a:xfrm>
            <a:off x="8266742" y="2549746"/>
            <a:ext cx="333252" cy="33325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37" name="Group 36">
            <a:extLst>
              <a:ext uri="{FF2B5EF4-FFF2-40B4-BE49-F238E27FC236}">
                <a16:creationId xmlns:a16="http://schemas.microsoft.com/office/drawing/2014/main" id="{54780207-BC6C-070E-2414-16998117910F}"/>
              </a:ext>
            </a:extLst>
          </p:cNvPr>
          <p:cNvGrpSpPr/>
          <p:nvPr/>
        </p:nvGrpSpPr>
        <p:grpSpPr>
          <a:xfrm>
            <a:off x="5833969" y="1077295"/>
            <a:ext cx="636681" cy="636683"/>
            <a:chOff x="8083683" y="3356038"/>
            <a:chExt cx="636681" cy="636683"/>
          </a:xfrm>
        </p:grpSpPr>
        <p:sp>
          <p:nvSpPr>
            <p:cNvPr id="38" name="Shape8_20180316_070157">
              <a:extLst>
                <a:ext uri="{FF2B5EF4-FFF2-40B4-BE49-F238E27FC236}">
                  <a16:creationId xmlns:a16="http://schemas.microsoft.com/office/drawing/2014/main" id="{AC7283C0-EAAB-988A-C10C-2C30620C0125}"/>
                </a:ext>
              </a:extLst>
            </p:cNvPr>
            <p:cNvSpPr/>
            <p:nvPr/>
          </p:nvSpPr>
          <p:spPr>
            <a:xfrm>
              <a:off x="8083683" y="3356038"/>
              <a:ext cx="636681" cy="636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39" name="Shape0_20180316_070220">
              <a:extLst>
                <a:ext uri="{FF2B5EF4-FFF2-40B4-BE49-F238E27FC236}">
                  <a16:creationId xmlns:a16="http://schemas.microsoft.com/office/drawing/2014/main" id="{0B0C5120-14E6-2E6B-F07F-B30ACA1572E4}"/>
                </a:ext>
              </a:extLst>
            </p:cNvPr>
            <p:cNvGrpSpPr>
              <a:grpSpLocks noChangeAspect="1"/>
            </p:cNvGrpSpPr>
            <p:nvPr>
              <p:custDataLst>
                <p:tags r:id="rId3"/>
              </p:custDataLst>
            </p:nvPr>
          </p:nvGrpSpPr>
          <p:grpSpPr>
            <a:xfrm>
              <a:off x="8237892" y="3507753"/>
              <a:ext cx="333252" cy="333252"/>
              <a:chOff x="5712408" y="975680"/>
              <a:chExt cx="671729" cy="639391"/>
            </a:xfrm>
            <a:solidFill>
              <a:schemeClr val="bg1"/>
            </a:solidFill>
          </p:grpSpPr>
          <p:sp>
            <p:nvSpPr>
              <p:cNvPr id="40" name="Freeform 26">
                <a:extLst>
                  <a:ext uri="{FF2B5EF4-FFF2-40B4-BE49-F238E27FC236}">
                    <a16:creationId xmlns:a16="http://schemas.microsoft.com/office/drawing/2014/main" id="{426C97E0-62D5-6285-BF18-4D7CEC76108F}"/>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1" name="Freeform 27">
                <a:extLst>
                  <a:ext uri="{FF2B5EF4-FFF2-40B4-BE49-F238E27FC236}">
                    <a16:creationId xmlns:a16="http://schemas.microsoft.com/office/drawing/2014/main" id="{87111EC3-E5DB-5A5A-A25F-A3647DDE448F}"/>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2" name="Freeform 28">
                <a:extLst>
                  <a:ext uri="{FF2B5EF4-FFF2-40B4-BE49-F238E27FC236}">
                    <a16:creationId xmlns:a16="http://schemas.microsoft.com/office/drawing/2014/main" id="{DB187D87-DA8E-F667-90F5-AF012B2601D4}"/>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3" name="Freeform 29">
                <a:extLst>
                  <a:ext uri="{FF2B5EF4-FFF2-40B4-BE49-F238E27FC236}">
                    <a16:creationId xmlns:a16="http://schemas.microsoft.com/office/drawing/2014/main" id="{5C908933-067D-8147-3504-514DB98D9F50}"/>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4" name="Freeform 30">
                <a:extLst>
                  <a:ext uri="{FF2B5EF4-FFF2-40B4-BE49-F238E27FC236}">
                    <a16:creationId xmlns:a16="http://schemas.microsoft.com/office/drawing/2014/main" id="{6BF78E6D-B9ED-2933-C6E1-818CE1E0FDE0}"/>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5" name="Freeform 31">
                <a:extLst>
                  <a:ext uri="{FF2B5EF4-FFF2-40B4-BE49-F238E27FC236}">
                    <a16:creationId xmlns:a16="http://schemas.microsoft.com/office/drawing/2014/main" id="{57EF69B5-BDA4-7CB3-7AF7-86A9E4410B43}"/>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sp>
        <p:nvSpPr>
          <p:cNvPr id="46" name="Inhaltsplatzhalter 4">
            <a:extLst>
              <a:ext uri="{FF2B5EF4-FFF2-40B4-BE49-F238E27FC236}">
                <a16:creationId xmlns:a16="http://schemas.microsoft.com/office/drawing/2014/main" id="{5966D4D9-0CB1-50FE-DB2C-3D4E7E38610A}"/>
              </a:ext>
            </a:extLst>
          </p:cNvPr>
          <p:cNvSpPr txBox="1">
            <a:spLocks/>
          </p:cNvSpPr>
          <p:nvPr/>
        </p:nvSpPr>
        <p:spPr>
          <a:xfrm flipH="1">
            <a:off x="6630932" y="1036313"/>
            <a:ext cx="3050097"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1"/>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Tree>
    <p:extLst>
      <p:ext uri="{BB962C8B-B14F-4D97-AF65-F5344CB8AC3E}">
        <p14:creationId xmlns:p14="http://schemas.microsoft.com/office/powerpoint/2010/main" val="3059899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21E9B-D69F-A6AB-E5B0-263796F44427}"/>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5886FDF-BFC3-1CA2-870E-F789E489BFB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6" progId="TCLayout.ActiveDocument.1">
                  <p:embed/>
                </p:oleObj>
              </mc:Choice>
              <mc:Fallback>
                <p:oleObj name="think-cell Slide" r:id="rId10" imgW="425" imgH="426" progId="TCLayout.ActiveDocument.1">
                  <p:embed/>
                  <p:pic>
                    <p:nvPicPr>
                      <p:cNvPr id="2" name="think-cell data - do not delete" hidden="1">
                        <a:extLst>
                          <a:ext uri="{FF2B5EF4-FFF2-40B4-BE49-F238E27FC236}">
                            <a16:creationId xmlns:a16="http://schemas.microsoft.com/office/drawing/2014/main" id="{65886FDF-BFC3-1CA2-870E-F789E489BFB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D331917-3BA5-72F1-DE42-50336A665CE5}"/>
              </a:ext>
            </a:extLst>
          </p:cNvPr>
          <p:cNvSpPr>
            <a:spLocks noGrp="1"/>
          </p:cNvSpPr>
          <p:nvPr>
            <p:ph type="sldNum" sz="quarter" idx="12"/>
          </p:nvPr>
        </p:nvSpPr>
        <p:spPr/>
        <p:txBody>
          <a:bodyPr/>
          <a:lstStyle/>
          <a:p>
            <a:fld id="{4145DBE5-F440-4DC1-86E2-EA4CF186D269}" type="slidenum">
              <a:rPr lang="en-US" smtClean="0"/>
              <a:pPr/>
              <a:t>29</a:t>
            </a:fld>
            <a:endParaRPr lang="en-US" dirty="0"/>
          </a:p>
        </p:txBody>
      </p:sp>
      <p:sp>
        <p:nvSpPr>
          <p:cNvPr id="4" name="Title 3">
            <a:extLst>
              <a:ext uri="{FF2B5EF4-FFF2-40B4-BE49-F238E27FC236}">
                <a16:creationId xmlns:a16="http://schemas.microsoft.com/office/drawing/2014/main" id="{027CEAF9-96E7-240A-6423-7A9691595836}"/>
              </a:ext>
            </a:extLst>
          </p:cNvPr>
          <p:cNvSpPr>
            <a:spLocks noGrp="1"/>
          </p:cNvSpPr>
          <p:nvPr>
            <p:ph type="title"/>
          </p:nvPr>
        </p:nvSpPr>
        <p:spPr/>
        <p:txBody>
          <a:bodyPr vert="horz"/>
          <a:lstStyle/>
          <a:p>
            <a:r>
              <a:rPr lang="en-US" dirty="0"/>
              <a:t>7 header layout</a:t>
            </a:r>
          </a:p>
        </p:txBody>
      </p:sp>
      <p:sp>
        <p:nvSpPr>
          <p:cNvPr id="5" name="Shape1_20180316_070157">
            <a:extLst>
              <a:ext uri="{FF2B5EF4-FFF2-40B4-BE49-F238E27FC236}">
                <a16:creationId xmlns:a16="http://schemas.microsoft.com/office/drawing/2014/main" id="{D1E7DEE6-77E4-2430-24DF-373E3A2F0180}"/>
              </a:ext>
            </a:extLst>
          </p:cNvPr>
          <p:cNvSpPr/>
          <p:nvPr/>
        </p:nvSpPr>
        <p:spPr>
          <a:xfrm>
            <a:off x="4184047" y="1742942"/>
            <a:ext cx="3862876" cy="3862876"/>
          </a:xfrm>
          <a:prstGeom prst="star7">
            <a:avLst>
              <a:gd name="adj" fmla="val 27815"/>
              <a:gd name="hf" fmla="val 102572"/>
              <a:gd name="vf" fmla="val 105210"/>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nhaltsplatzhalter 4">
            <a:extLst>
              <a:ext uri="{FF2B5EF4-FFF2-40B4-BE49-F238E27FC236}">
                <a16:creationId xmlns:a16="http://schemas.microsoft.com/office/drawing/2014/main" id="{13629520-123D-A796-A1EF-4B2145C45D58}"/>
              </a:ext>
            </a:extLst>
          </p:cNvPr>
          <p:cNvSpPr txBox="1">
            <a:spLocks/>
          </p:cNvSpPr>
          <p:nvPr/>
        </p:nvSpPr>
        <p:spPr>
          <a:xfrm flipH="1">
            <a:off x="348343" y="3837569"/>
            <a:ext cx="2958615"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6"/>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7" name="Inhaltsplatzhalter 4">
            <a:extLst>
              <a:ext uri="{FF2B5EF4-FFF2-40B4-BE49-F238E27FC236}">
                <a16:creationId xmlns:a16="http://schemas.microsoft.com/office/drawing/2014/main" id="{4C45C266-8CFD-096A-4FF8-D355C04E77E0}"/>
              </a:ext>
            </a:extLst>
          </p:cNvPr>
          <p:cNvSpPr txBox="1">
            <a:spLocks/>
          </p:cNvSpPr>
          <p:nvPr/>
        </p:nvSpPr>
        <p:spPr>
          <a:xfrm flipH="1">
            <a:off x="8909675" y="3924826"/>
            <a:ext cx="2919469"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3"/>
                </a:solidFill>
                <a:latin typeface="+mj-lt"/>
              </a:rPr>
              <a:t>TITLE GOES HERE</a:t>
            </a:r>
            <a:br>
              <a:rPr lang="en-US" sz="1400" b="1" dirty="0">
                <a:solidFill>
                  <a:schemeClr val="accent3"/>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8" name="Inhaltsplatzhalter 4">
            <a:extLst>
              <a:ext uri="{FF2B5EF4-FFF2-40B4-BE49-F238E27FC236}">
                <a16:creationId xmlns:a16="http://schemas.microsoft.com/office/drawing/2014/main" id="{16632572-2E41-C1E2-8AA1-735F8F385E2C}"/>
              </a:ext>
            </a:extLst>
          </p:cNvPr>
          <p:cNvSpPr txBox="1">
            <a:spLocks/>
          </p:cNvSpPr>
          <p:nvPr/>
        </p:nvSpPr>
        <p:spPr>
          <a:xfrm>
            <a:off x="1843313" y="5624786"/>
            <a:ext cx="2900625"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5"/>
                </a:solidFill>
                <a:latin typeface="+mj-lt"/>
              </a:rPr>
              <a:t>TITLE GOES HERE</a:t>
            </a:r>
            <a:br>
              <a:rPr lang="en-US" sz="1400" b="1" dirty="0">
                <a:solidFill>
                  <a:schemeClr val="accent3"/>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9" name="Inhaltsplatzhalter 4">
            <a:extLst>
              <a:ext uri="{FF2B5EF4-FFF2-40B4-BE49-F238E27FC236}">
                <a16:creationId xmlns:a16="http://schemas.microsoft.com/office/drawing/2014/main" id="{715C8C3B-49DA-9A22-EA3D-E341B6ADB3FB}"/>
              </a:ext>
            </a:extLst>
          </p:cNvPr>
          <p:cNvSpPr txBox="1">
            <a:spLocks/>
          </p:cNvSpPr>
          <p:nvPr/>
        </p:nvSpPr>
        <p:spPr>
          <a:xfrm>
            <a:off x="7576456" y="5622996"/>
            <a:ext cx="2975226"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4"/>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grpSp>
        <p:nvGrpSpPr>
          <p:cNvPr id="10" name="Group 9">
            <a:extLst>
              <a:ext uri="{FF2B5EF4-FFF2-40B4-BE49-F238E27FC236}">
                <a16:creationId xmlns:a16="http://schemas.microsoft.com/office/drawing/2014/main" id="{10BD9611-58E0-2C9B-AB3C-711017DEF81A}"/>
              </a:ext>
            </a:extLst>
          </p:cNvPr>
          <p:cNvGrpSpPr/>
          <p:nvPr/>
        </p:nvGrpSpPr>
        <p:grpSpPr>
          <a:xfrm>
            <a:off x="3439113" y="3922095"/>
            <a:ext cx="636681" cy="636683"/>
            <a:chOff x="8083683" y="3356038"/>
            <a:chExt cx="636681" cy="636683"/>
          </a:xfrm>
        </p:grpSpPr>
        <p:sp>
          <p:nvSpPr>
            <p:cNvPr id="11" name="Shape8_20180316_070157">
              <a:extLst>
                <a:ext uri="{FF2B5EF4-FFF2-40B4-BE49-F238E27FC236}">
                  <a16:creationId xmlns:a16="http://schemas.microsoft.com/office/drawing/2014/main" id="{66CCE5A7-5820-8D55-CA3D-128BC672129C}"/>
                </a:ext>
              </a:extLst>
            </p:cNvPr>
            <p:cNvSpPr/>
            <p:nvPr/>
          </p:nvSpPr>
          <p:spPr>
            <a:xfrm>
              <a:off x="8083683" y="3356038"/>
              <a:ext cx="636681" cy="6366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2" name="Shape0_20180316_070220">
              <a:extLst>
                <a:ext uri="{FF2B5EF4-FFF2-40B4-BE49-F238E27FC236}">
                  <a16:creationId xmlns:a16="http://schemas.microsoft.com/office/drawing/2014/main" id="{9714049A-3577-2580-6C25-BE263C6994EE}"/>
                </a:ext>
              </a:extLst>
            </p:cNvPr>
            <p:cNvGrpSpPr>
              <a:grpSpLocks noChangeAspect="1"/>
            </p:cNvGrpSpPr>
            <p:nvPr>
              <p:custDataLst>
                <p:tags r:id="rId8"/>
              </p:custDataLst>
            </p:nvPr>
          </p:nvGrpSpPr>
          <p:grpSpPr>
            <a:xfrm>
              <a:off x="8237892" y="3507753"/>
              <a:ext cx="333252" cy="333252"/>
              <a:chOff x="5712408" y="975680"/>
              <a:chExt cx="671729" cy="639391"/>
            </a:xfrm>
            <a:solidFill>
              <a:schemeClr val="bg1"/>
            </a:solidFill>
          </p:grpSpPr>
          <p:sp>
            <p:nvSpPr>
              <p:cNvPr id="13" name="Freeform 26">
                <a:extLst>
                  <a:ext uri="{FF2B5EF4-FFF2-40B4-BE49-F238E27FC236}">
                    <a16:creationId xmlns:a16="http://schemas.microsoft.com/office/drawing/2014/main" id="{DAA0093C-230E-D4C5-DFBE-DF880D41E9AA}"/>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4" name="Freeform 27">
                <a:extLst>
                  <a:ext uri="{FF2B5EF4-FFF2-40B4-BE49-F238E27FC236}">
                    <a16:creationId xmlns:a16="http://schemas.microsoft.com/office/drawing/2014/main" id="{62AD491D-FE59-6098-1C6B-B5E5C001F91D}"/>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5" name="Freeform 28">
                <a:extLst>
                  <a:ext uri="{FF2B5EF4-FFF2-40B4-BE49-F238E27FC236}">
                    <a16:creationId xmlns:a16="http://schemas.microsoft.com/office/drawing/2014/main" id="{0F8E977A-2D0B-49D9-839A-C26EA8748B4E}"/>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6" name="Freeform 29">
                <a:extLst>
                  <a:ext uri="{FF2B5EF4-FFF2-40B4-BE49-F238E27FC236}">
                    <a16:creationId xmlns:a16="http://schemas.microsoft.com/office/drawing/2014/main" id="{42A9EEE0-880A-265E-B444-4DB99388A765}"/>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7" name="Freeform 30">
                <a:extLst>
                  <a:ext uri="{FF2B5EF4-FFF2-40B4-BE49-F238E27FC236}">
                    <a16:creationId xmlns:a16="http://schemas.microsoft.com/office/drawing/2014/main" id="{9C58B985-74BB-D114-7958-E1BB7CF79C98}"/>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8" name="Freeform 31">
                <a:extLst>
                  <a:ext uri="{FF2B5EF4-FFF2-40B4-BE49-F238E27FC236}">
                    <a16:creationId xmlns:a16="http://schemas.microsoft.com/office/drawing/2014/main" id="{93984DE8-B808-62F2-05B3-CC7FFF2F464D}"/>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grpSp>
        <p:nvGrpSpPr>
          <p:cNvPr id="19" name="Group 18">
            <a:extLst>
              <a:ext uri="{FF2B5EF4-FFF2-40B4-BE49-F238E27FC236}">
                <a16:creationId xmlns:a16="http://schemas.microsoft.com/office/drawing/2014/main" id="{8D9580C0-6C57-DE06-4A32-BF81E7193EC7}"/>
              </a:ext>
            </a:extLst>
          </p:cNvPr>
          <p:cNvGrpSpPr/>
          <p:nvPr/>
        </p:nvGrpSpPr>
        <p:grpSpPr>
          <a:xfrm>
            <a:off x="8158569" y="3980217"/>
            <a:ext cx="636681" cy="636683"/>
            <a:chOff x="5807255" y="5605817"/>
            <a:chExt cx="636681" cy="636683"/>
          </a:xfrm>
        </p:grpSpPr>
        <p:sp>
          <p:nvSpPr>
            <p:cNvPr id="20" name="Shape1_20180316_070220">
              <a:extLst>
                <a:ext uri="{FF2B5EF4-FFF2-40B4-BE49-F238E27FC236}">
                  <a16:creationId xmlns:a16="http://schemas.microsoft.com/office/drawing/2014/main" id="{36F0737B-EA0A-135B-258F-7D532F0EEE20}"/>
                </a:ext>
              </a:extLst>
            </p:cNvPr>
            <p:cNvSpPr/>
            <p:nvPr/>
          </p:nvSpPr>
          <p:spPr>
            <a:xfrm>
              <a:off x="5807255" y="5605817"/>
              <a:ext cx="636681" cy="636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1" name="Shape2_20180316_070220">
              <a:extLst>
                <a:ext uri="{FF2B5EF4-FFF2-40B4-BE49-F238E27FC236}">
                  <a16:creationId xmlns:a16="http://schemas.microsoft.com/office/drawing/2014/main" id="{32E233D5-E05C-8331-35DF-0C8876162C4D}"/>
                </a:ext>
              </a:extLst>
            </p:cNvPr>
            <p:cNvSpPr>
              <a:spLocks noChangeAspect="1" noEditPoints="1"/>
            </p:cNvSpPr>
            <p:nvPr>
              <p:custDataLst>
                <p:tags r:id="rId7"/>
              </p:custDataLst>
            </p:nvPr>
          </p:nvSpPr>
          <p:spPr bwMode="auto">
            <a:xfrm>
              <a:off x="5958969" y="5764089"/>
              <a:ext cx="333252" cy="33325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grpSp>
        <p:nvGrpSpPr>
          <p:cNvPr id="22" name="Group 21">
            <a:extLst>
              <a:ext uri="{FF2B5EF4-FFF2-40B4-BE49-F238E27FC236}">
                <a16:creationId xmlns:a16="http://schemas.microsoft.com/office/drawing/2014/main" id="{999575B8-46C9-B4E3-F704-C7D5939A9DEC}"/>
              </a:ext>
            </a:extLst>
          </p:cNvPr>
          <p:cNvGrpSpPr/>
          <p:nvPr/>
        </p:nvGrpSpPr>
        <p:grpSpPr>
          <a:xfrm>
            <a:off x="6771959" y="5678387"/>
            <a:ext cx="636681" cy="636683"/>
            <a:chOff x="3462701" y="3356038"/>
            <a:chExt cx="636681" cy="636683"/>
          </a:xfrm>
        </p:grpSpPr>
        <p:sp>
          <p:nvSpPr>
            <p:cNvPr id="23" name="Shape4_20180316_070157">
              <a:extLst>
                <a:ext uri="{FF2B5EF4-FFF2-40B4-BE49-F238E27FC236}">
                  <a16:creationId xmlns:a16="http://schemas.microsoft.com/office/drawing/2014/main" id="{9D804E89-C0C5-D5C6-20B7-8B81B247706C}"/>
                </a:ext>
              </a:extLst>
            </p:cNvPr>
            <p:cNvSpPr/>
            <p:nvPr/>
          </p:nvSpPr>
          <p:spPr>
            <a:xfrm>
              <a:off x="3462701" y="3356038"/>
              <a:ext cx="636681" cy="6366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4" name="Shape3_20180316_070220">
              <a:extLst>
                <a:ext uri="{FF2B5EF4-FFF2-40B4-BE49-F238E27FC236}">
                  <a16:creationId xmlns:a16="http://schemas.microsoft.com/office/drawing/2014/main" id="{358E7CD5-386E-1858-31C5-66DEA0E3A7BC}"/>
                </a:ext>
              </a:extLst>
            </p:cNvPr>
            <p:cNvSpPr>
              <a:spLocks noChangeAspect="1" noEditPoints="1"/>
            </p:cNvSpPr>
            <p:nvPr>
              <p:custDataLst>
                <p:tags r:id="rId6"/>
              </p:custDataLst>
            </p:nvPr>
          </p:nvSpPr>
          <p:spPr bwMode="auto">
            <a:xfrm>
              <a:off x="3616909" y="3507339"/>
              <a:ext cx="333252" cy="334081"/>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05E44018-65DD-6013-54C6-A9F0DD4036D2}"/>
              </a:ext>
            </a:extLst>
          </p:cNvPr>
          <p:cNvGrpSpPr/>
          <p:nvPr/>
        </p:nvGrpSpPr>
        <p:grpSpPr>
          <a:xfrm>
            <a:off x="4878342" y="5678387"/>
            <a:ext cx="636681" cy="636683"/>
            <a:chOff x="5807255" y="1106259"/>
            <a:chExt cx="636681" cy="636683"/>
          </a:xfrm>
        </p:grpSpPr>
        <p:sp>
          <p:nvSpPr>
            <p:cNvPr id="26" name="Shape6_20180316_070157">
              <a:extLst>
                <a:ext uri="{FF2B5EF4-FFF2-40B4-BE49-F238E27FC236}">
                  <a16:creationId xmlns:a16="http://schemas.microsoft.com/office/drawing/2014/main" id="{8DDB0940-67D8-10B6-6544-180A33A60C30}"/>
                </a:ext>
              </a:extLst>
            </p:cNvPr>
            <p:cNvSpPr/>
            <p:nvPr/>
          </p:nvSpPr>
          <p:spPr>
            <a:xfrm>
              <a:off x="5807255" y="1106259"/>
              <a:ext cx="636681" cy="6366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27" name="Shape4_20180316_070220">
              <a:extLst>
                <a:ext uri="{FF2B5EF4-FFF2-40B4-BE49-F238E27FC236}">
                  <a16:creationId xmlns:a16="http://schemas.microsoft.com/office/drawing/2014/main" id="{4599DEAF-C88A-6422-7A7D-0CA96E7F449C}"/>
                </a:ext>
              </a:extLst>
            </p:cNvPr>
            <p:cNvGrpSpPr>
              <a:grpSpLocks noChangeAspect="1"/>
            </p:cNvGrpSpPr>
            <p:nvPr>
              <p:custDataLst>
                <p:tags r:id="rId5"/>
              </p:custDataLst>
            </p:nvPr>
          </p:nvGrpSpPr>
          <p:grpSpPr>
            <a:xfrm>
              <a:off x="5958969" y="1274710"/>
              <a:ext cx="333252" cy="333252"/>
              <a:chOff x="-4769427" y="-314325"/>
              <a:chExt cx="4660901" cy="4576762"/>
            </a:xfrm>
            <a:solidFill>
              <a:schemeClr val="bg1"/>
            </a:solidFill>
          </p:grpSpPr>
          <p:sp>
            <p:nvSpPr>
              <p:cNvPr id="28" name="Freeform 23">
                <a:extLst>
                  <a:ext uri="{FF2B5EF4-FFF2-40B4-BE49-F238E27FC236}">
                    <a16:creationId xmlns:a16="http://schemas.microsoft.com/office/drawing/2014/main" id="{4F5D9973-D300-DBDA-36DE-82D8FD78962C}"/>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C04D32C7-0F0F-F157-FFA9-C20FD4EF96F2}"/>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016DD869-8E48-6395-1C27-D47D5D4E447D}"/>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C6D45D0A-9CBF-4AB8-AC37-0DE56372CEF5}"/>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3AA755AD-1C2F-8301-30E7-5663F84B2B42}"/>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0AC1FE74-F06D-D091-C384-BA4444BDF655}"/>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4" name="Group 33">
            <a:extLst>
              <a:ext uri="{FF2B5EF4-FFF2-40B4-BE49-F238E27FC236}">
                <a16:creationId xmlns:a16="http://schemas.microsoft.com/office/drawing/2014/main" id="{4D384050-0C36-61C8-B76A-0F4217C7FB76}"/>
              </a:ext>
            </a:extLst>
          </p:cNvPr>
          <p:cNvGrpSpPr/>
          <p:nvPr/>
        </p:nvGrpSpPr>
        <p:grpSpPr>
          <a:xfrm>
            <a:off x="3830998" y="2136838"/>
            <a:ext cx="636681" cy="636683"/>
            <a:chOff x="8083683" y="3356038"/>
            <a:chExt cx="636681" cy="636683"/>
          </a:xfrm>
        </p:grpSpPr>
        <p:sp>
          <p:nvSpPr>
            <p:cNvPr id="35" name="Shape8_20180316_070157">
              <a:extLst>
                <a:ext uri="{FF2B5EF4-FFF2-40B4-BE49-F238E27FC236}">
                  <a16:creationId xmlns:a16="http://schemas.microsoft.com/office/drawing/2014/main" id="{799CC08F-8F6A-99AA-6B87-FB8AF8E6A65C}"/>
                </a:ext>
              </a:extLst>
            </p:cNvPr>
            <p:cNvSpPr/>
            <p:nvPr/>
          </p:nvSpPr>
          <p:spPr>
            <a:xfrm>
              <a:off x="8083683" y="3356038"/>
              <a:ext cx="636681" cy="63668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36" name="Shape0_20180316_070220">
              <a:extLst>
                <a:ext uri="{FF2B5EF4-FFF2-40B4-BE49-F238E27FC236}">
                  <a16:creationId xmlns:a16="http://schemas.microsoft.com/office/drawing/2014/main" id="{9ED287E3-5FCF-F6E0-6350-BE73D57384C4}"/>
                </a:ext>
              </a:extLst>
            </p:cNvPr>
            <p:cNvGrpSpPr>
              <a:grpSpLocks noChangeAspect="1"/>
            </p:cNvGrpSpPr>
            <p:nvPr>
              <p:custDataLst>
                <p:tags r:id="rId4"/>
              </p:custDataLst>
            </p:nvPr>
          </p:nvGrpSpPr>
          <p:grpSpPr>
            <a:xfrm>
              <a:off x="8237892" y="3507753"/>
              <a:ext cx="333252" cy="333252"/>
              <a:chOff x="5712408" y="975680"/>
              <a:chExt cx="671729" cy="639391"/>
            </a:xfrm>
            <a:solidFill>
              <a:schemeClr val="bg1"/>
            </a:solidFill>
          </p:grpSpPr>
          <p:sp>
            <p:nvSpPr>
              <p:cNvPr id="37" name="Freeform 26">
                <a:extLst>
                  <a:ext uri="{FF2B5EF4-FFF2-40B4-BE49-F238E27FC236}">
                    <a16:creationId xmlns:a16="http://schemas.microsoft.com/office/drawing/2014/main" id="{728E2750-4737-E6C2-012F-3B8FB2D7C026}"/>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8" name="Freeform 27">
                <a:extLst>
                  <a:ext uri="{FF2B5EF4-FFF2-40B4-BE49-F238E27FC236}">
                    <a16:creationId xmlns:a16="http://schemas.microsoft.com/office/drawing/2014/main" id="{D0E80363-9F4A-3A65-B97A-0ADD01A8CAA7}"/>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9" name="Freeform 28">
                <a:extLst>
                  <a:ext uri="{FF2B5EF4-FFF2-40B4-BE49-F238E27FC236}">
                    <a16:creationId xmlns:a16="http://schemas.microsoft.com/office/drawing/2014/main" id="{475E6557-79B3-EEDD-89EE-F9B9DD68DD13}"/>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0" name="Freeform 29">
                <a:extLst>
                  <a:ext uri="{FF2B5EF4-FFF2-40B4-BE49-F238E27FC236}">
                    <a16:creationId xmlns:a16="http://schemas.microsoft.com/office/drawing/2014/main" id="{62372720-83B3-FBEC-2969-0A8D4C12AD9E}"/>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1" name="Freeform 30">
                <a:extLst>
                  <a:ext uri="{FF2B5EF4-FFF2-40B4-BE49-F238E27FC236}">
                    <a16:creationId xmlns:a16="http://schemas.microsoft.com/office/drawing/2014/main" id="{D441891E-C2B3-69DA-5CDD-93AB994834D5}"/>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2" name="Freeform 31">
                <a:extLst>
                  <a:ext uri="{FF2B5EF4-FFF2-40B4-BE49-F238E27FC236}">
                    <a16:creationId xmlns:a16="http://schemas.microsoft.com/office/drawing/2014/main" id="{40BB8937-921F-DCB1-124B-02A75F6CB751}"/>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sp>
        <p:nvSpPr>
          <p:cNvPr id="43" name="Inhaltsplatzhalter 4">
            <a:extLst>
              <a:ext uri="{FF2B5EF4-FFF2-40B4-BE49-F238E27FC236}">
                <a16:creationId xmlns:a16="http://schemas.microsoft.com/office/drawing/2014/main" id="{D1C3F562-88CB-E852-5C0C-C38657D57B2A}"/>
              </a:ext>
            </a:extLst>
          </p:cNvPr>
          <p:cNvSpPr txBox="1">
            <a:spLocks/>
          </p:cNvSpPr>
          <p:nvPr/>
        </p:nvSpPr>
        <p:spPr>
          <a:xfrm flipH="1">
            <a:off x="636533" y="2110371"/>
            <a:ext cx="3050097"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1">
                    <a:lumMod val="75000"/>
                  </a:schemeClr>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44" name="Inhaltsplatzhalter 4">
            <a:extLst>
              <a:ext uri="{FF2B5EF4-FFF2-40B4-BE49-F238E27FC236}">
                <a16:creationId xmlns:a16="http://schemas.microsoft.com/office/drawing/2014/main" id="{351F0BC1-0F9A-0847-BA6B-6C6A01C20B1A}"/>
              </a:ext>
            </a:extLst>
          </p:cNvPr>
          <p:cNvSpPr txBox="1">
            <a:spLocks/>
          </p:cNvSpPr>
          <p:nvPr/>
        </p:nvSpPr>
        <p:spPr>
          <a:xfrm flipH="1">
            <a:off x="8532303" y="1965226"/>
            <a:ext cx="3050097"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2"/>
                </a:solidFill>
                <a:latin typeface="+mj-lt"/>
              </a:rPr>
              <a:t>TITLE GOES HERE</a:t>
            </a:r>
            <a:br>
              <a:rPr lang="en-US" sz="1400" b="1" dirty="0">
                <a:solidFill>
                  <a:schemeClr val="accent1">
                    <a:lumMod val="75000"/>
                  </a:schemeClr>
                </a:solidFill>
                <a:latin typeface="+mj-lt"/>
              </a:rPr>
            </a:br>
            <a:r>
              <a:rPr lang="en-US" sz="1100" dirty="0">
                <a:solidFill>
                  <a:schemeClr val="tx1"/>
                </a:solidFill>
                <a:latin typeface="+mn-lt"/>
              </a:rPr>
              <a:t>This is a sample text. You simply add your own text and description here. This text is fully editable. </a:t>
            </a:r>
          </a:p>
        </p:txBody>
      </p:sp>
      <p:grpSp>
        <p:nvGrpSpPr>
          <p:cNvPr id="45" name="Group 44">
            <a:extLst>
              <a:ext uri="{FF2B5EF4-FFF2-40B4-BE49-F238E27FC236}">
                <a16:creationId xmlns:a16="http://schemas.microsoft.com/office/drawing/2014/main" id="{C4A0376B-2984-B27B-FB0A-0EFD7C8501A6}"/>
              </a:ext>
            </a:extLst>
          </p:cNvPr>
          <p:cNvGrpSpPr/>
          <p:nvPr/>
        </p:nvGrpSpPr>
        <p:grpSpPr>
          <a:xfrm>
            <a:off x="7752170" y="2093231"/>
            <a:ext cx="636681" cy="636683"/>
            <a:chOff x="8115028" y="2398031"/>
            <a:chExt cx="636681" cy="636683"/>
          </a:xfrm>
        </p:grpSpPr>
        <p:sp>
          <p:nvSpPr>
            <p:cNvPr id="46" name="Shape6_20180316_070157">
              <a:extLst>
                <a:ext uri="{FF2B5EF4-FFF2-40B4-BE49-F238E27FC236}">
                  <a16:creationId xmlns:a16="http://schemas.microsoft.com/office/drawing/2014/main" id="{E2B13216-FD24-CB36-6575-0D521D3DA37C}"/>
                </a:ext>
              </a:extLst>
            </p:cNvPr>
            <p:cNvSpPr/>
            <p:nvPr/>
          </p:nvSpPr>
          <p:spPr>
            <a:xfrm>
              <a:off x="8115028" y="2398031"/>
              <a:ext cx="636681" cy="636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7" name="Shape2_20180316_070220">
              <a:extLst>
                <a:ext uri="{FF2B5EF4-FFF2-40B4-BE49-F238E27FC236}">
                  <a16:creationId xmlns:a16="http://schemas.microsoft.com/office/drawing/2014/main" id="{402A7083-00FB-C7C3-9822-D6CFE24922A5}"/>
                </a:ext>
              </a:extLst>
            </p:cNvPr>
            <p:cNvSpPr>
              <a:spLocks noChangeAspect="1" noEditPoints="1"/>
            </p:cNvSpPr>
            <p:nvPr>
              <p:custDataLst>
                <p:tags r:id="rId3"/>
              </p:custDataLst>
            </p:nvPr>
          </p:nvSpPr>
          <p:spPr bwMode="auto">
            <a:xfrm>
              <a:off x="8266742" y="2549746"/>
              <a:ext cx="333252" cy="33325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sp>
        <p:nvSpPr>
          <p:cNvPr id="48" name="Inhaltsplatzhalter 4">
            <a:extLst>
              <a:ext uri="{FF2B5EF4-FFF2-40B4-BE49-F238E27FC236}">
                <a16:creationId xmlns:a16="http://schemas.microsoft.com/office/drawing/2014/main" id="{7056AACF-81A2-5538-1366-6C6330B402FB}"/>
              </a:ext>
            </a:extLst>
          </p:cNvPr>
          <p:cNvSpPr txBox="1">
            <a:spLocks/>
          </p:cNvSpPr>
          <p:nvPr/>
        </p:nvSpPr>
        <p:spPr>
          <a:xfrm flipH="1">
            <a:off x="6601903" y="876655"/>
            <a:ext cx="3050097"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1"/>
                </a:solidFill>
                <a:latin typeface="+mj-lt"/>
              </a:rPr>
              <a:t>TITLE GOES HERE</a:t>
            </a:r>
            <a:br>
              <a:rPr lang="en-US" sz="1400" b="1" dirty="0">
                <a:solidFill>
                  <a:schemeClr val="accent1">
                    <a:lumMod val="75000"/>
                  </a:schemeClr>
                </a:solidFill>
                <a:latin typeface="+mj-lt"/>
              </a:rPr>
            </a:br>
            <a:r>
              <a:rPr lang="en-US" sz="1100" dirty="0">
                <a:solidFill>
                  <a:schemeClr val="tx1"/>
                </a:solidFill>
                <a:latin typeface="+mn-lt"/>
              </a:rPr>
              <a:t>This is a sample text. You simply add your own text and description here. This text is fully editable. </a:t>
            </a:r>
          </a:p>
        </p:txBody>
      </p:sp>
      <p:grpSp>
        <p:nvGrpSpPr>
          <p:cNvPr id="49" name="Group 48">
            <a:extLst>
              <a:ext uri="{FF2B5EF4-FFF2-40B4-BE49-F238E27FC236}">
                <a16:creationId xmlns:a16="http://schemas.microsoft.com/office/drawing/2014/main" id="{75FDFFF7-9CD0-90BE-9D48-2C9B25E7ABE2}"/>
              </a:ext>
            </a:extLst>
          </p:cNvPr>
          <p:cNvGrpSpPr/>
          <p:nvPr/>
        </p:nvGrpSpPr>
        <p:grpSpPr>
          <a:xfrm>
            <a:off x="5821770" y="1004660"/>
            <a:ext cx="636681" cy="636683"/>
            <a:chOff x="8115028" y="2398031"/>
            <a:chExt cx="636681" cy="636683"/>
          </a:xfrm>
        </p:grpSpPr>
        <p:sp>
          <p:nvSpPr>
            <p:cNvPr id="50" name="Shape6_20180316_070157">
              <a:extLst>
                <a:ext uri="{FF2B5EF4-FFF2-40B4-BE49-F238E27FC236}">
                  <a16:creationId xmlns:a16="http://schemas.microsoft.com/office/drawing/2014/main" id="{F5442EA5-8A9A-EE2B-E5F2-554EB7B9D412}"/>
                </a:ext>
              </a:extLst>
            </p:cNvPr>
            <p:cNvSpPr/>
            <p:nvPr/>
          </p:nvSpPr>
          <p:spPr>
            <a:xfrm>
              <a:off x="8115028" y="2398031"/>
              <a:ext cx="636681" cy="636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51" name="Shape2_20180316_070220">
              <a:extLst>
                <a:ext uri="{FF2B5EF4-FFF2-40B4-BE49-F238E27FC236}">
                  <a16:creationId xmlns:a16="http://schemas.microsoft.com/office/drawing/2014/main" id="{4773BEBE-2873-EFB5-C82D-C84F26340558}"/>
                </a:ext>
              </a:extLst>
            </p:cNvPr>
            <p:cNvSpPr>
              <a:spLocks noChangeAspect="1" noEditPoints="1"/>
            </p:cNvSpPr>
            <p:nvPr>
              <p:custDataLst>
                <p:tags r:id="rId2"/>
              </p:custDataLst>
            </p:nvPr>
          </p:nvSpPr>
          <p:spPr bwMode="auto">
            <a:xfrm>
              <a:off x="8266742" y="2549746"/>
              <a:ext cx="333252" cy="33325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spTree>
    <p:extLst>
      <p:ext uri="{BB962C8B-B14F-4D97-AF65-F5344CB8AC3E}">
        <p14:creationId xmlns:p14="http://schemas.microsoft.com/office/powerpoint/2010/main" val="141640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4A25D-C6E5-B5A1-D6E0-1086B897BD6B}"/>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060E2777-1DB3-12AA-58B0-52983B6B5C40}"/>
              </a:ext>
            </a:extLst>
          </p:cNvPr>
          <p:cNvPicPr>
            <a:picLocks noChangeAspect="1"/>
          </p:cNvPicPr>
          <p:nvPr/>
        </p:nvPicPr>
        <p:blipFill>
          <a:blip r:embed="rId5">
            <a:lum bright="70000" contrast="-70000"/>
            <a:extLst>
              <a:ext uri="{28A0092B-C50C-407E-A947-70E740481C1C}">
                <a14:useLocalDpi xmlns:a14="http://schemas.microsoft.com/office/drawing/2010/main"/>
              </a:ext>
            </a:extLst>
          </a:blip>
          <a:stretch>
            <a:fillRect/>
          </a:stretch>
        </p:blipFill>
        <p:spPr>
          <a:xfrm>
            <a:off x="4510402" y="2668183"/>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7A2A852C-94F2-D674-C64B-1FEFE8A1E3C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2" name="think-cell data - do not delete" hidden="1">
                        <a:extLst>
                          <a:ext uri="{FF2B5EF4-FFF2-40B4-BE49-F238E27FC236}">
                            <a16:creationId xmlns:a16="http://schemas.microsoft.com/office/drawing/2014/main" id="{7A2A852C-94F2-D674-C64B-1FEFE8A1E3C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4E174EE-E41A-B317-DB5E-F6EFF4E55025}"/>
              </a:ext>
            </a:extLst>
          </p:cNvPr>
          <p:cNvSpPr>
            <a:spLocks noGrp="1"/>
          </p:cNvSpPr>
          <p:nvPr>
            <p:ph type="sldNum" sz="quarter" idx="12"/>
          </p:nvPr>
        </p:nvSpPr>
        <p:spPr/>
        <p:txBody>
          <a:bodyPr/>
          <a:lstStyle/>
          <a:p>
            <a:fld id="{4145DBE5-F440-4DC1-86E2-EA4CF186D269}" type="slidenum">
              <a:rPr lang="en-US" smtClean="0"/>
              <a:pPr/>
              <a:t>3</a:t>
            </a:fld>
            <a:endParaRPr lang="en-US" dirty="0"/>
          </a:p>
        </p:txBody>
      </p:sp>
      <p:sp>
        <p:nvSpPr>
          <p:cNvPr id="4" name="Title 3">
            <a:extLst>
              <a:ext uri="{FF2B5EF4-FFF2-40B4-BE49-F238E27FC236}">
                <a16:creationId xmlns:a16="http://schemas.microsoft.com/office/drawing/2014/main" id="{7EE423E5-0F92-AD56-BE52-CEDC900F4129}"/>
              </a:ext>
            </a:extLst>
          </p:cNvPr>
          <p:cNvSpPr>
            <a:spLocks noGrp="1"/>
          </p:cNvSpPr>
          <p:nvPr>
            <p:ph type="title"/>
          </p:nvPr>
        </p:nvSpPr>
        <p:spPr/>
        <p:txBody>
          <a:bodyPr vert="horz"/>
          <a:lstStyle/>
          <a:p>
            <a:r>
              <a:rPr lang="en-US" dirty="0"/>
              <a:t>2 Infographic</a:t>
            </a:r>
          </a:p>
        </p:txBody>
      </p:sp>
      <p:sp>
        <p:nvSpPr>
          <p:cNvPr id="5" name="TextBox 4">
            <a:extLst>
              <a:ext uri="{FF2B5EF4-FFF2-40B4-BE49-F238E27FC236}">
                <a16:creationId xmlns:a16="http://schemas.microsoft.com/office/drawing/2014/main" id="{ABF2F3E5-0608-EA04-7242-A499CEA3AF24}"/>
              </a:ext>
            </a:extLst>
          </p:cNvPr>
          <p:cNvSpPr txBox="1"/>
          <p:nvPr/>
        </p:nvSpPr>
        <p:spPr>
          <a:xfrm>
            <a:off x="8349905" y="3751403"/>
            <a:ext cx="2101881" cy="1237949"/>
          </a:xfrm>
          <a:prstGeom prst="rect">
            <a:avLst/>
          </a:prstGeom>
          <a:noFill/>
        </p:spPr>
        <p:txBody>
          <a:bodyPr wrap="square" lIns="109710" tIns="54855" rIns="109710" bIns="54855" rtlCol="0">
            <a:spAutoFit/>
          </a:bodyPr>
          <a:lstStyle/>
          <a:p>
            <a:pP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3"/>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7" name="Freeform 15">
            <a:extLst>
              <a:ext uri="{FF2B5EF4-FFF2-40B4-BE49-F238E27FC236}">
                <a16:creationId xmlns:a16="http://schemas.microsoft.com/office/drawing/2014/main" id="{313FFC45-B9AF-0DE6-0587-B33A624CB67C}"/>
              </a:ext>
            </a:extLst>
          </p:cNvPr>
          <p:cNvSpPr/>
          <p:nvPr/>
        </p:nvSpPr>
        <p:spPr>
          <a:xfrm>
            <a:off x="5191223" y="3217256"/>
            <a:ext cx="1939468" cy="1939467"/>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tx1">
              <a:lumMod val="25000"/>
              <a:lumOff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6">
            <a:extLst>
              <a:ext uri="{FF2B5EF4-FFF2-40B4-BE49-F238E27FC236}">
                <a16:creationId xmlns:a16="http://schemas.microsoft.com/office/drawing/2014/main" id="{702FB8AE-26DA-20DF-44C7-D8CA7C992BD2}"/>
              </a:ext>
            </a:extLst>
          </p:cNvPr>
          <p:cNvSpPr/>
          <p:nvPr/>
        </p:nvSpPr>
        <p:spPr>
          <a:xfrm>
            <a:off x="5398956" y="3424989"/>
            <a:ext cx="1524000" cy="1524000"/>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2E9FDC-6898-485E-A187-F8B4BDFFDE64}"/>
              </a:ext>
            </a:extLst>
          </p:cNvPr>
          <p:cNvSpPr txBox="1"/>
          <p:nvPr/>
        </p:nvSpPr>
        <p:spPr>
          <a:xfrm>
            <a:off x="2032000" y="3683000"/>
            <a:ext cx="1874983" cy="1415690"/>
          </a:xfrm>
          <a:prstGeom prst="rect">
            <a:avLst/>
          </a:prstGeom>
          <a:noFill/>
        </p:spPr>
        <p:txBody>
          <a:bodyPr wrap="square" lIns="109710" tIns="54855" rIns="109710" bIns="54855" rtlCol="0">
            <a:spAutoFit/>
          </a:bodyPr>
          <a:lstStyle/>
          <a:p>
            <a:pPr algn="r">
              <a:lnSpc>
                <a:spcPct val="110000"/>
              </a:lnSpc>
            </a:pPr>
            <a:r>
              <a:rPr lang="en-US" sz="1800" b="1" dirty="0">
                <a:solidFill>
                  <a:schemeClr val="accent1"/>
                </a:solidFill>
                <a:latin typeface="+mj-lt"/>
                <a:ea typeface="Open Sans Light" panose="020B0306030504020204" pitchFamily="34" charset="0"/>
                <a:cs typeface="Lato Light"/>
              </a:rPr>
              <a:t>Insert Text Here</a:t>
            </a:r>
            <a:br>
              <a:rPr lang="en-US" sz="1050" dirty="0">
                <a:solidFill>
                  <a:schemeClr val="accent5"/>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10" name="Title 1">
            <a:extLst>
              <a:ext uri="{FF2B5EF4-FFF2-40B4-BE49-F238E27FC236}">
                <a16:creationId xmlns:a16="http://schemas.microsoft.com/office/drawing/2014/main" id="{1D416816-BB00-B791-F2BC-B4EEB96983BF}"/>
              </a:ext>
            </a:extLst>
          </p:cNvPr>
          <p:cNvSpPr txBox="1">
            <a:spLocks/>
          </p:cNvSpPr>
          <p:nvPr/>
        </p:nvSpPr>
        <p:spPr>
          <a:xfrm>
            <a:off x="5486401" y="3942027"/>
            <a:ext cx="1371638" cy="521681"/>
          </a:xfrm>
          <a:prstGeom prst="rect">
            <a:avLst/>
          </a:prstGeom>
        </p:spPr>
        <p:txBody>
          <a:bodyPr wrap="square">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cxnSp>
        <p:nvCxnSpPr>
          <p:cNvPr id="11" name="Straight Connector 10">
            <a:extLst>
              <a:ext uri="{FF2B5EF4-FFF2-40B4-BE49-F238E27FC236}">
                <a16:creationId xmlns:a16="http://schemas.microsoft.com/office/drawing/2014/main" id="{6A289799-DDA2-5911-5A17-9FB481216F57}"/>
              </a:ext>
            </a:extLst>
          </p:cNvPr>
          <p:cNvCxnSpPr>
            <a:cxnSpLocks/>
          </p:cNvCxnSpPr>
          <p:nvPr/>
        </p:nvCxnSpPr>
        <p:spPr>
          <a:xfrm flipH="1">
            <a:off x="7146964" y="4187752"/>
            <a:ext cx="688936"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EBE9309-321B-8840-1F61-AC61F588309F}"/>
              </a:ext>
            </a:extLst>
          </p:cNvPr>
          <p:cNvSpPr/>
          <p:nvPr/>
        </p:nvSpPr>
        <p:spPr bwMode="auto">
          <a:xfrm flipH="1" flipV="1">
            <a:off x="7672267" y="3886486"/>
            <a:ext cx="617927" cy="617927"/>
          </a:xfrm>
          <a:prstGeom prst="ellipse">
            <a:avLst/>
          </a:prstGeom>
          <a:solidFill>
            <a:schemeClr val="accent2"/>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13" name="ZenIcon2">
            <a:extLst>
              <a:ext uri="{FF2B5EF4-FFF2-40B4-BE49-F238E27FC236}">
                <a16:creationId xmlns:a16="http://schemas.microsoft.com/office/drawing/2014/main" id="{E57D6BA3-A0B0-5D22-08C3-4F185EBE45C9}"/>
              </a:ext>
            </a:extLst>
          </p:cNvPr>
          <p:cNvSpPr>
            <a:spLocks noChangeAspect="1" noEditPoints="1"/>
          </p:cNvSpPr>
          <p:nvPr>
            <p:custDataLst>
              <p:tags r:id="rId2"/>
            </p:custDataLst>
          </p:nvPr>
        </p:nvSpPr>
        <p:spPr bwMode="auto">
          <a:xfrm>
            <a:off x="7808561" y="4025637"/>
            <a:ext cx="316264" cy="316264"/>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cxnSp>
        <p:nvCxnSpPr>
          <p:cNvPr id="14" name="Straight Connector 13">
            <a:extLst>
              <a:ext uri="{FF2B5EF4-FFF2-40B4-BE49-F238E27FC236}">
                <a16:creationId xmlns:a16="http://schemas.microsoft.com/office/drawing/2014/main" id="{535E0B39-F161-26AA-4D89-AEC1A4D9E0E2}"/>
              </a:ext>
            </a:extLst>
          </p:cNvPr>
          <p:cNvCxnSpPr/>
          <p:nvPr/>
        </p:nvCxnSpPr>
        <p:spPr>
          <a:xfrm>
            <a:off x="4648433" y="4186228"/>
            <a:ext cx="526520" cy="152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7ED0CEF-2CDC-07A0-D765-74C6C4A9C4BF}"/>
              </a:ext>
            </a:extLst>
          </p:cNvPr>
          <p:cNvSpPr/>
          <p:nvPr/>
        </p:nvSpPr>
        <p:spPr bwMode="auto">
          <a:xfrm flipV="1">
            <a:off x="4031722" y="3878026"/>
            <a:ext cx="617927" cy="617927"/>
          </a:xfrm>
          <a:prstGeom prst="ellipse">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grpSp>
        <p:nvGrpSpPr>
          <p:cNvPr id="16" name="ZenIcon1">
            <a:extLst>
              <a:ext uri="{FF2B5EF4-FFF2-40B4-BE49-F238E27FC236}">
                <a16:creationId xmlns:a16="http://schemas.microsoft.com/office/drawing/2014/main" id="{53C56198-061A-4BFB-748C-13C3892AEB55}"/>
              </a:ext>
            </a:extLst>
          </p:cNvPr>
          <p:cNvGrpSpPr>
            <a:grpSpLocks noChangeAspect="1"/>
          </p:cNvGrpSpPr>
          <p:nvPr>
            <p:custDataLst>
              <p:tags r:id="rId3"/>
            </p:custDataLst>
          </p:nvPr>
        </p:nvGrpSpPr>
        <p:grpSpPr>
          <a:xfrm>
            <a:off x="4166518" y="4021434"/>
            <a:ext cx="322932" cy="322932"/>
            <a:chOff x="5712408" y="975680"/>
            <a:chExt cx="671729" cy="639391"/>
          </a:xfrm>
        </p:grpSpPr>
        <p:sp>
          <p:nvSpPr>
            <p:cNvPr id="17" name="Freeform 26">
              <a:extLst>
                <a:ext uri="{FF2B5EF4-FFF2-40B4-BE49-F238E27FC236}">
                  <a16:creationId xmlns:a16="http://schemas.microsoft.com/office/drawing/2014/main" id="{EDBF8AA5-5353-6408-4C49-8144E4D1303D}"/>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8" name="Freeform 27">
              <a:extLst>
                <a:ext uri="{FF2B5EF4-FFF2-40B4-BE49-F238E27FC236}">
                  <a16:creationId xmlns:a16="http://schemas.microsoft.com/office/drawing/2014/main" id="{7ACDB58B-2A01-8D90-91AE-958C1D9C36A9}"/>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9" name="Freeform 28">
              <a:extLst>
                <a:ext uri="{FF2B5EF4-FFF2-40B4-BE49-F238E27FC236}">
                  <a16:creationId xmlns:a16="http://schemas.microsoft.com/office/drawing/2014/main" id="{BFBE6185-517F-98CF-773D-E1CB08CCDAF3}"/>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0" name="Freeform 29">
              <a:extLst>
                <a:ext uri="{FF2B5EF4-FFF2-40B4-BE49-F238E27FC236}">
                  <a16:creationId xmlns:a16="http://schemas.microsoft.com/office/drawing/2014/main" id="{A292E00B-E203-EF20-CEF2-43410138B585}"/>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1" name="Freeform 30">
              <a:extLst>
                <a:ext uri="{FF2B5EF4-FFF2-40B4-BE49-F238E27FC236}">
                  <a16:creationId xmlns:a16="http://schemas.microsoft.com/office/drawing/2014/main" id="{8FB512AD-8663-FA76-166B-2630F2FDA232}"/>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2" name="Freeform 31">
              <a:extLst>
                <a:ext uri="{FF2B5EF4-FFF2-40B4-BE49-F238E27FC236}">
                  <a16:creationId xmlns:a16="http://schemas.microsoft.com/office/drawing/2014/main" id="{78350AAC-2279-703E-BECB-D9C97D808BEE}"/>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Tree>
    <p:extLst>
      <p:ext uri="{BB962C8B-B14F-4D97-AF65-F5344CB8AC3E}">
        <p14:creationId xmlns:p14="http://schemas.microsoft.com/office/powerpoint/2010/main" val="1537958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D074D-958C-38EF-25B4-5D21A9F43470}"/>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2E83001-FDD4-37C3-7E90-59DDF37328B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5" imgH="426" progId="TCLayout.ActiveDocument.1">
                  <p:embed/>
                </p:oleObj>
              </mc:Choice>
              <mc:Fallback>
                <p:oleObj name="think-cell Slide" r:id="rId11" imgW="425" imgH="426" progId="TCLayout.ActiveDocument.1">
                  <p:embed/>
                  <p:pic>
                    <p:nvPicPr>
                      <p:cNvPr id="2" name="think-cell data - do not delete" hidden="1">
                        <a:extLst>
                          <a:ext uri="{FF2B5EF4-FFF2-40B4-BE49-F238E27FC236}">
                            <a16:creationId xmlns:a16="http://schemas.microsoft.com/office/drawing/2014/main" id="{82E83001-FDD4-37C3-7E90-59DDF37328B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B7DB8A0-16D3-18EE-B502-CF432C722B7F}"/>
              </a:ext>
            </a:extLst>
          </p:cNvPr>
          <p:cNvSpPr>
            <a:spLocks noGrp="1"/>
          </p:cNvSpPr>
          <p:nvPr>
            <p:ph type="sldNum" sz="quarter" idx="12"/>
          </p:nvPr>
        </p:nvSpPr>
        <p:spPr/>
        <p:txBody>
          <a:bodyPr/>
          <a:lstStyle/>
          <a:p>
            <a:fld id="{4145DBE5-F440-4DC1-86E2-EA4CF186D269}" type="slidenum">
              <a:rPr lang="en-US" smtClean="0"/>
              <a:pPr/>
              <a:t>30</a:t>
            </a:fld>
            <a:endParaRPr lang="en-US" dirty="0"/>
          </a:p>
        </p:txBody>
      </p:sp>
      <p:sp>
        <p:nvSpPr>
          <p:cNvPr id="4" name="Title 3">
            <a:extLst>
              <a:ext uri="{FF2B5EF4-FFF2-40B4-BE49-F238E27FC236}">
                <a16:creationId xmlns:a16="http://schemas.microsoft.com/office/drawing/2014/main" id="{EA01ACD7-B062-2EE3-1E25-1D82568CC0D9}"/>
              </a:ext>
            </a:extLst>
          </p:cNvPr>
          <p:cNvSpPr>
            <a:spLocks noGrp="1"/>
          </p:cNvSpPr>
          <p:nvPr>
            <p:ph type="title"/>
          </p:nvPr>
        </p:nvSpPr>
        <p:spPr/>
        <p:txBody>
          <a:bodyPr vert="horz"/>
          <a:lstStyle/>
          <a:p>
            <a:r>
              <a:rPr lang="en-US" dirty="0"/>
              <a:t>8 header layout</a:t>
            </a:r>
          </a:p>
        </p:txBody>
      </p:sp>
      <p:sp>
        <p:nvSpPr>
          <p:cNvPr id="5" name="Shape1_20180316_070157">
            <a:extLst>
              <a:ext uri="{FF2B5EF4-FFF2-40B4-BE49-F238E27FC236}">
                <a16:creationId xmlns:a16="http://schemas.microsoft.com/office/drawing/2014/main" id="{9F98340E-4B89-628B-098D-25CFB38BE9D3}"/>
              </a:ext>
            </a:extLst>
          </p:cNvPr>
          <p:cNvSpPr/>
          <p:nvPr/>
        </p:nvSpPr>
        <p:spPr>
          <a:xfrm>
            <a:off x="4184047" y="1742942"/>
            <a:ext cx="3862876" cy="3862876"/>
          </a:xfrm>
          <a:prstGeom prst="star8">
            <a:avLst>
              <a:gd name="adj" fmla="val 28482"/>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nhaltsplatzhalter 4">
            <a:extLst>
              <a:ext uri="{FF2B5EF4-FFF2-40B4-BE49-F238E27FC236}">
                <a16:creationId xmlns:a16="http://schemas.microsoft.com/office/drawing/2014/main" id="{2B299677-7F7B-8D5E-784F-CDC67C318030}"/>
              </a:ext>
            </a:extLst>
          </p:cNvPr>
          <p:cNvSpPr txBox="1">
            <a:spLocks/>
          </p:cNvSpPr>
          <p:nvPr/>
        </p:nvSpPr>
        <p:spPr>
          <a:xfrm flipH="1">
            <a:off x="972458" y="4926141"/>
            <a:ext cx="2958615"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6"/>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7" name="Inhaltsplatzhalter 4">
            <a:extLst>
              <a:ext uri="{FF2B5EF4-FFF2-40B4-BE49-F238E27FC236}">
                <a16:creationId xmlns:a16="http://schemas.microsoft.com/office/drawing/2014/main" id="{71C7AEAE-E1F0-BA9C-4B26-DBE24BC1352F}"/>
              </a:ext>
            </a:extLst>
          </p:cNvPr>
          <p:cNvSpPr txBox="1">
            <a:spLocks/>
          </p:cNvSpPr>
          <p:nvPr/>
        </p:nvSpPr>
        <p:spPr>
          <a:xfrm flipH="1">
            <a:off x="8953218" y="3344255"/>
            <a:ext cx="2919469"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3"/>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8" name="Inhaltsplatzhalter 4">
            <a:extLst>
              <a:ext uri="{FF2B5EF4-FFF2-40B4-BE49-F238E27FC236}">
                <a16:creationId xmlns:a16="http://schemas.microsoft.com/office/drawing/2014/main" id="{F98D2F92-7C77-E3DB-E3B6-3858EA0201E5}"/>
              </a:ext>
            </a:extLst>
          </p:cNvPr>
          <p:cNvSpPr txBox="1">
            <a:spLocks/>
          </p:cNvSpPr>
          <p:nvPr/>
        </p:nvSpPr>
        <p:spPr>
          <a:xfrm>
            <a:off x="6603999" y="5653815"/>
            <a:ext cx="2900625"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5"/>
                </a:solidFill>
                <a:latin typeface="+mj-lt"/>
              </a:rPr>
              <a:t>TITLE GOES HERE</a:t>
            </a:r>
            <a:br>
              <a:rPr lang="en-US" sz="1400" b="1" dirty="0">
                <a:solidFill>
                  <a:schemeClr val="accent3"/>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9" name="Inhaltsplatzhalter 4">
            <a:extLst>
              <a:ext uri="{FF2B5EF4-FFF2-40B4-BE49-F238E27FC236}">
                <a16:creationId xmlns:a16="http://schemas.microsoft.com/office/drawing/2014/main" id="{47A86ABC-40C2-FBE5-8CA8-27B9C4D11ED9}"/>
              </a:ext>
            </a:extLst>
          </p:cNvPr>
          <p:cNvSpPr txBox="1">
            <a:spLocks/>
          </p:cNvSpPr>
          <p:nvPr/>
        </p:nvSpPr>
        <p:spPr>
          <a:xfrm>
            <a:off x="8360227" y="4752139"/>
            <a:ext cx="2975226"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4"/>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grpSp>
        <p:nvGrpSpPr>
          <p:cNvPr id="10" name="Group 9">
            <a:extLst>
              <a:ext uri="{FF2B5EF4-FFF2-40B4-BE49-F238E27FC236}">
                <a16:creationId xmlns:a16="http://schemas.microsoft.com/office/drawing/2014/main" id="{17214E14-1E78-C997-969B-EFDD623B942A}"/>
              </a:ext>
            </a:extLst>
          </p:cNvPr>
          <p:cNvGrpSpPr/>
          <p:nvPr/>
        </p:nvGrpSpPr>
        <p:grpSpPr>
          <a:xfrm>
            <a:off x="4106770" y="4938095"/>
            <a:ext cx="636681" cy="636683"/>
            <a:chOff x="8083683" y="3356038"/>
            <a:chExt cx="636681" cy="636683"/>
          </a:xfrm>
        </p:grpSpPr>
        <p:sp>
          <p:nvSpPr>
            <p:cNvPr id="11" name="Shape8_20180316_070157">
              <a:extLst>
                <a:ext uri="{FF2B5EF4-FFF2-40B4-BE49-F238E27FC236}">
                  <a16:creationId xmlns:a16="http://schemas.microsoft.com/office/drawing/2014/main" id="{0007B820-450F-39C6-6E95-8DB578D8553C}"/>
                </a:ext>
              </a:extLst>
            </p:cNvPr>
            <p:cNvSpPr/>
            <p:nvPr/>
          </p:nvSpPr>
          <p:spPr>
            <a:xfrm>
              <a:off x="8083683" y="3356038"/>
              <a:ext cx="636681" cy="6366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2" name="Shape0_20180316_070220">
              <a:extLst>
                <a:ext uri="{FF2B5EF4-FFF2-40B4-BE49-F238E27FC236}">
                  <a16:creationId xmlns:a16="http://schemas.microsoft.com/office/drawing/2014/main" id="{F5E3D18F-8754-AEAF-FB8F-7A5DB46F918F}"/>
                </a:ext>
              </a:extLst>
            </p:cNvPr>
            <p:cNvGrpSpPr>
              <a:grpSpLocks noChangeAspect="1"/>
            </p:cNvGrpSpPr>
            <p:nvPr>
              <p:custDataLst>
                <p:tags r:id="rId9"/>
              </p:custDataLst>
            </p:nvPr>
          </p:nvGrpSpPr>
          <p:grpSpPr>
            <a:xfrm>
              <a:off x="8237892" y="3507753"/>
              <a:ext cx="333252" cy="333252"/>
              <a:chOff x="5712408" y="975680"/>
              <a:chExt cx="671729" cy="639391"/>
            </a:xfrm>
            <a:solidFill>
              <a:schemeClr val="bg1"/>
            </a:solidFill>
          </p:grpSpPr>
          <p:sp>
            <p:nvSpPr>
              <p:cNvPr id="13" name="Freeform 26">
                <a:extLst>
                  <a:ext uri="{FF2B5EF4-FFF2-40B4-BE49-F238E27FC236}">
                    <a16:creationId xmlns:a16="http://schemas.microsoft.com/office/drawing/2014/main" id="{FC954AAE-FD84-2171-1727-E111788AD452}"/>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4" name="Freeform 27">
                <a:extLst>
                  <a:ext uri="{FF2B5EF4-FFF2-40B4-BE49-F238E27FC236}">
                    <a16:creationId xmlns:a16="http://schemas.microsoft.com/office/drawing/2014/main" id="{7FF9F533-0E7C-8142-240B-AEDAE69FD5A3}"/>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5" name="Freeform 28">
                <a:extLst>
                  <a:ext uri="{FF2B5EF4-FFF2-40B4-BE49-F238E27FC236}">
                    <a16:creationId xmlns:a16="http://schemas.microsoft.com/office/drawing/2014/main" id="{19D145B9-9B3D-8746-1FCF-AB6A6A0D76C0}"/>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6" name="Freeform 29">
                <a:extLst>
                  <a:ext uri="{FF2B5EF4-FFF2-40B4-BE49-F238E27FC236}">
                    <a16:creationId xmlns:a16="http://schemas.microsoft.com/office/drawing/2014/main" id="{45475655-20AE-7916-AB1B-EFCD9DE639C6}"/>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7" name="Freeform 30">
                <a:extLst>
                  <a:ext uri="{FF2B5EF4-FFF2-40B4-BE49-F238E27FC236}">
                    <a16:creationId xmlns:a16="http://schemas.microsoft.com/office/drawing/2014/main" id="{081A0DB2-51BA-68C4-E61D-F807CCB2787B}"/>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8" name="Freeform 31">
                <a:extLst>
                  <a:ext uri="{FF2B5EF4-FFF2-40B4-BE49-F238E27FC236}">
                    <a16:creationId xmlns:a16="http://schemas.microsoft.com/office/drawing/2014/main" id="{BAF13B55-762A-5EF6-134E-1BCAA9AD75C7}"/>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grpSp>
        <p:nvGrpSpPr>
          <p:cNvPr id="19" name="Group 18">
            <a:extLst>
              <a:ext uri="{FF2B5EF4-FFF2-40B4-BE49-F238E27FC236}">
                <a16:creationId xmlns:a16="http://schemas.microsoft.com/office/drawing/2014/main" id="{859DE7F0-CE05-4E4B-439A-7EB5E984229C}"/>
              </a:ext>
            </a:extLst>
          </p:cNvPr>
          <p:cNvGrpSpPr/>
          <p:nvPr/>
        </p:nvGrpSpPr>
        <p:grpSpPr>
          <a:xfrm>
            <a:off x="8202112" y="3399646"/>
            <a:ext cx="636681" cy="636683"/>
            <a:chOff x="5807255" y="5605817"/>
            <a:chExt cx="636681" cy="636683"/>
          </a:xfrm>
        </p:grpSpPr>
        <p:sp>
          <p:nvSpPr>
            <p:cNvPr id="20" name="Shape1_20180316_070220">
              <a:extLst>
                <a:ext uri="{FF2B5EF4-FFF2-40B4-BE49-F238E27FC236}">
                  <a16:creationId xmlns:a16="http://schemas.microsoft.com/office/drawing/2014/main" id="{586A6DE7-796B-FDC8-43E6-FD1A4BF2FB2F}"/>
                </a:ext>
              </a:extLst>
            </p:cNvPr>
            <p:cNvSpPr/>
            <p:nvPr/>
          </p:nvSpPr>
          <p:spPr>
            <a:xfrm>
              <a:off x="5807255" y="5605817"/>
              <a:ext cx="636681" cy="636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1" name="Shape2_20180316_070220">
              <a:extLst>
                <a:ext uri="{FF2B5EF4-FFF2-40B4-BE49-F238E27FC236}">
                  <a16:creationId xmlns:a16="http://schemas.microsoft.com/office/drawing/2014/main" id="{83EE33F5-7860-49B8-B4FE-86F56236FB88}"/>
                </a:ext>
              </a:extLst>
            </p:cNvPr>
            <p:cNvSpPr>
              <a:spLocks noChangeAspect="1" noEditPoints="1"/>
            </p:cNvSpPr>
            <p:nvPr>
              <p:custDataLst>
                <p:tags r:id="rId8"/>
              </p:custDataLst>
            </p:nvPr>
          </p:nvSpPr>
          <p:spPr bwMode="auto">
            <a:xfrm>
              <a:off x="5958969" y="5764089"/>
              <a:ext cx="333252" cy="33325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grpSp>
        <p:nvGrpSpPr>
          <p:cNvPr id="22" name="Group 21">
            <a:extLst>
              <a:ext uri="{FF2B5EF4-FFF2-40B4-BE49-F238E27FC236}">
                <a16:creationId xmlns:a16="http://schemas.microsoft.com/office/drawing/2014/main" id="{09F30573-EEBD-422E-7096-3D18F2BB8C1D}"/>
              </a:ext>
            </a:extLst>
          </p:cNvPr>
          <p:cNvGrpSpPr/>
          <p:nvPr/>
        </p:nvGrpSpPr>
        <p:grpSpPr>
          <a:xfrm>
            <a:off x="7555730" y="4807530"/>
            <a:ext cx="636681" cy="636683"/>
            <a:chOff x="3462701" y="3356038"/>
            <a:chExt cx="636681" cy="636683"/>
          </a:xfrm>
        </p:grpSpPr>
        <p:sp>
          <p:nvSpPr>
            <p:cNvPr id="23" name="Shape4_20180316_070157">
              <a:extLst>
                <a:ext uri="{FF2B5EF4-FFF2-40B4-BE49-F238E27FC236}">
                  <a16:creationId xmlns:a16="http://schemas.microsoft.com/office/drawing/2014/main" id="{BD6155C8-723C-A260-D615-9930C8840497}"/>
                </a:ext>
              </a:extLst>
            </p:cNvPr>
            <p:cNvSpPr/>
            <p:nvPr/>
          </p:nvSpPr>
          <p:spPr>
            <a:xfrm>
              <a:off x="3462701" y="3356038"/>
              <a:ext cx="636681" cy="6366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4" name="Shape3_20180316_070220">
              <a:extLst>
                <a:ext uri="{FF2B5EF4-FFF2-40B4-BE49-F238E27FC236}">
                  <a16:creationId xmlns:a16="http://schemas.microsoft.com/office/drawing/2014/main" id="{5B57A61D-0A2C-101A-E16C-630DE9EB18C7}"/>
                </a:ext>
              </a:extLst>
            </p:cNvPr>
            <p:cNvSpPr>
              <a:spLocks noChangeAspect="1" noEditPoints="1"/>
            </p:cNvSpPr>
            <p:nvPr>
              <p:custDataLst>
                <p:tags r:id="rId7"/>
              </p:custDataLst>
            </p:nvPr>
          </p:nvSpPr>
          <p:spPr bwMode="auto">
            <a:xfrm>
              <a:off x="3616909" y="3507339"/>
              <a:ext cx="333252" cy="334081"/>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5F50CCDD-2A0C-8304-5E33-2895778BE101}"/>
              </a:ext>
            </a:extLst>
          </p:cNvPr>
          <p:cNvGrpSpPr/>
          <p:nvPr/>
        </p:nvGrpSpPr>
        <p:grpSpPr>
          <a:xfrm>
            <a:off x="5821770" y="5678387"/>
            <a:ext cx="636681" cy="636683"/>
            <a:chOff x="5807255" y="1106259"/>
            <a:chExt cx="636681" cy="636683"/>
          </a:xfrm>
        </p:grpSpPr>
        <p:sp>
          <p:nvSpPr>
            <p:cNvPr id="26" name="Shape6_20180316_070157">
              <a:extLst>
                <a:ext uri="{FF2B5EF4-FFF2-40B4-BE49-F238E27FC236}">
                  <a16:creationId xmlns:a16="http://schemas.microsoft.com/office/drawing/2014/main" id="{77986B2C-9E60-F3D0-07A0-01DA734280D4}"/>
                </a:ext>
              </a:extLst>
            </p:cNvPr>
            <p:cNvSpPr/>
            <p:nvPr/>
          </p:nvSpPr>
          <p:spPr>
            <a:xfrm>
              <a:off x="5807255" y="1106259"/>
              <a:ext cx="636681" cy="6366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27" name="Shape4_20180316_070220">
              <a:extLst>
                <a:ext uri="{FF2B5EF4-FFF2-40B4-BE49-F238E27FC236}">
                  <a16:creationId xmlns:a16="http://schemas.microsoft.com/office/drawing/2014/main" id="{7885AFDD-C2BC-9896-1927-41A3E475AF84}"/>
                </a:ext>
              </a:extLst>
            </p:cNvPr>
            <p:cNvGrpSpPr>
              <a:grpSpLocks noChangeAspect="1"/>
            </p:cNvGrpSpPr>
            <p:nvPr>
              <p:custDataLst>
                <p:tags r:id="rId6"/>
              </p:custDataLst>
            </p:nvPr>
          </p:nvGrpSpPr>
          <p:grpSpPr>
            <a:xfrm>
              <a:off x="5958969" y="1274710"/>
              <a:ext cx="333252" cy="333252"/>
              <a:chOff x="-4769427" y="-314325"/>
              <a:chExt cx="4660901" cy="4576762"/>
            </a:xfrm>
            <a:solidFill>
              <a:schemeClr val="bg1"/>
            </a:solidFill>
          </p:grpSpPr>
          <p:sp>
            <p:nvSpPr>
              <p:cNvPr id="28" name="Freeform 23">
                <a:extLst>
                  <a:ext uri="{FF2B5EF4-FFF2-40B4-BE49-F238E27FC236}">
                    <a16:creationId xmlns:a16="http://schemas.microsoft.com/office/drawing/2014/main" id="{C21488BB-8E7A-EF1E-EDE2-668EE2B93440}"/>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659E43D8-5D0B-BAA1-1CC1-1ECD926036B6}"/>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FBB496A0-2470-F030-5879-7C760A922158}"/>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281FD11F-A162-8779-4BCB-CD9F4960FD7E}"/>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30CE4691-9685-1B46-9FCA-E75C11CC5CB1}"/>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61E8ABEC-1FCC-DB08-896B-163A6A9B31E2}"/>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4" name="Inhaltsplatzhalter 4">
            <a:extLst>
              <a:ext uri="{FF2B5EF4-FFF2-40B4-BE49-F238E27FC236}">
                <a16:creationId xmlns:a16="http://schemas.microsoft.com/office/drawing/2014/main" id="{48EC104A-DE6B-3DA3-ACA6-245A9271672A}"/>
              </a:ext>
            </a:extLst>
          </p:cNvPr>
          <p:cNvSpPr txBox="1">
            <a:spLocks/>
          </p:cNvSpPr>
          <p:nvPr/>
        </p:nvSpPr>
        <p:spPr>
          <a:xfrm flipH="1">
            <a:off x="941331" y="1573341"/>
            <a:ext cx="3050097"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2">
                    <a:lumMod val="75000"/>
                  </a:schemeClr>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grpSp>
        <p:nvGrpSpPr>
          <p:cNvPr id="35" name="Group 34">
            <a:extLst>
              <a:ext uri="{FF2B5EF4-FFF2-40B4-BE49-F238E27FC236}">
                <a16:creationId xmlns:a16="http://schemas.microsoft.com/office/drawing/2014/main" id="{B0E0971E-DE5F-6ED4-DCFC-B960A9600F9E}"/>
              </a:ext>
            </a:extLst>
          </p:cNvPr>
          <p:cNvGrpSpPr/>
          <p:nvPr/>
        </p:nvGrpSpPr>
        <p:grpSpPr>
          <a:xfrm>
            <a:off x="4138113" y="1730375"/>
            <a:ext cx="636681" cy="636683"/>
            <a:chOff x="8115028" y="2398031"/>
            <a:chExt cx="636681" cy="636683"/>
          </a:xfrm>
        </p:grpSpPr>
        <p:sp>
          <p:nvSpPr>
            <p:cNvPr id="36" name="Shape6_20180316_070157">
              <a:extLst>
                <a:ext uri="{FF2B5EF4-FFF2-40B4-BE49-F238E27FC236}">
                  <a16:creationId xmlns:a16="http://schemas.microsoft.com/office/drawing/2014/main" id="{C2CDE551-2E85-4459-3359-BF6E5AF0A477}"/>
                </a:ext>
              </a:extLst>
            </p:cNvPr>
            <p:cNvSpPr/>
            <p:nvPr/>
          </p:nvSpPr>
          <p:spPr>
            <a:xfrm>
              <a:off x="8115028" y="2398031"/>
              <a:ext cx="636681" cy="63668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7" name="Shape2_20180316_070220">
              <a:extLst>
                <a:ext uri="{FF2B5EF4-FFF2-40B4-BE49-F238E27FC236}">
                  <a16:creationId xmlns:a16="http://schemas.microsoft.com/office/drawing/2014/main" id="{B8621738-6B54-8FA8-7825-1F5AD90EBF87}"/>
                </a:ext>
              </a:extLst>
            </p:cNvPr>
            <p:cNvSpPr>
              <a:spLocks noChangeAspect="1" noEditPoints="1"/>
            </p:cNvSpPr>
            <p:nvPr>
              <p:custDataLst>
                <p:tags r:id="rId5"/>
              </p:custDataLst>
            </p:nvPr>
          </p:nvSpPr>
          <p:spPr bwMode="auto">
            <a:xfrm>
              <a:off x="8266742" y="2549746"/>
              <a:ext cx="333252" cy="33325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grpSp>
        <p:nvGrpSpPr>
          <p:cNvPr id="38" name="Group 37">
            <a:extLst>
              <a:ext uri="{FF2B5EF4-FFF2-40B4-BE49-F238E27FC236}">
                <a16:creationId xmlns:a16="http://schemas.microsoft.com/office/drawing/2014/main" id="{4075735F-5A94-D570-973B-EE4A501670E7}"/>
              </a:ext>
            </a:extLst>
          </p:cNvPr>
          <p:cNvGrpSpPr/>
          <p:nvPr/>
        </p:nvGrpSpPr>
        <p:grpSpPr>
          <a:xfrm>
            <a:off x="3468141" y="3341524"/>
            <a:ext cx="636681" cy="636683"/>
            <a:chOff x="8083683" y="3356038"/>
            <a:chExt cx="636681" cy="636683"/>
          </a:xfrm>
        </p:grpSpPr>
        <p:sp>
          <p:nvSpPr>
            <p:cNvPr id="39" name="Shape8_20180316_070157">
              <a:extLst>
                <a:ext uri="{FF2B5EF4-FFF2-40B4-BE49-F238E27FC236}">
                  <a16:creationId xmlns:a16="http://schemas.microsoft.com/office/drawing/2014/main" id="{DBCDB543-3D90-59CA-65CD-29C35B7AB2A9}"/>
                </a:ext>
              </a:extLst>
            </p:cNvPr>
            <p:cNvSpPr/>
            <p:nvPr/>
          </p:nvSpPr>
          <p:spPr>
            <a:xfrm>
              <a:off x="8083683" y="3356038"/>
              <a:ext cx="636681" cy="63668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40" name="Shape0_20180316_070220">
              <a:extLst>
                <a:ext uri="{FF2B5EF4-FFF2-40B4-BE49-F238E27FC236}">
                  <a16:creationId xmlns:a16="http://schemas.microsoft.com/office/drawing/2014/main" id="{B4920A67-9B45-8D84-29C6-6E635993E95F}"/>
                </a:ext>
              </a:extLst>
            </p:cNvPr>
            <p:cNvGrpSpPr>
              <a:grpSpLocks noChangeAspect="1"/>
            </p:cNvGrpSpPr>
            <p:nvPr>
              <p:custDataLst>
                <p:tags r:id="rId4"/>
              </p:custDataLst>
            </p:nvPr>
          </p:nvGrpSpPr>
          <p:grpSpPr>
            <a:xfrm>
              <a:off x="8237892" y="3507753"/>
              <a:ext cx="333252" cy="333252"/>
              <a:chOff x="5712408" y="975680"/>
              <a:chExt cx="671729" cy="639391"/>
            </a:xfrm>
            <a:solidFill>
              <a:schemeClr val="bg1"/>
            </a:solidFill>
          </p:grpSpPr>
          <p:sp>
            <p:nvSpPr>
              <p:cNvPr id="41" name="Freeform 26">
                <a:extLst>
                  <a:ext uri="{FF2B5EF4-FFF2-40B4-BE49-F238E27FC236}">
                    <a16:creationId xmlns:a16="http://schemas.microsoft.com/office/drawing/2014/main" id="{FDFA21F8-6B8C-2265-8BDF-B2107E218388}"/>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2" name="Freeform 27">
                <a:extLst>
                  <a:ext uri="{FF2B5EF4-FFF2-40B4-BE49-F238E27FC236}">
                    <a16:creationId xmlns:a16="http://schemas.microsoft.com/office/drawing/2014/main" id="{22044168-9D45-0B73-7DB3-60FD69236306}"/>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3" name="Freeform 28">
                <a:extLst>
                  <a:ext uri="{FF2B5EF4-FFF2-40B4-BE49-F238E27FC236}">
                    <a16:creationId xmlns:a16="http://schemas.microsoft.com/office/drawing/2014/main" id="{9033E617-0801-BAB6-6A84-49BA94541F79}"/>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4" name="Freeform 29">
                <a:extLst>
                  <a:ext uri="{FF2B5EF4-FFF2-40B4-BE49-F238E27FC236}">
                    <a16:creationId xmlns:a16="http://schemas.microsoft.com/office/drawing/2014/main" id="{EAAD3C75-3B35-D9D7-F5AA-482A3C593FD7}"/>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5" name="Freeform 30">
                <a:extLst>
                  <a:ext uri="{FF2B5EF4-FFF2-40B4-BE49-F238E27FC236}">
                    <a16:creationId xmlns:a16="http://schemas.microsoft.com/office/drawing/2014/main" id="{6106BE04-61B3-2779-D706-0E0884AD7219}"/>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6" name="Freeform 31">
                <a:extLst>
                  <a:ext uri="{FF2B5EF4-FFF2-40B4-BE49-F238E27FC236}">
                    <a16:creationId xmlns:a16="http://schemas.microsoft.com/office/drawing/2014/main" id="{7DBF4240-781E-AF8F-B888-1CB8D3B77220}"/>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sp>
        <p:nvSpPr>
          <p:cNvPr id="47" name="Inhaltsplatzhalter 4">
            <a:extLst>
              <a:ext uri="{FF2B5EF4-FFF2-40B4-BE49-F238E27FC236}">
                <a16:creationId xmlns:a16="http://schemas.microsoft.com/office/drawing/2014/main" id="{622DD281-A476-48F5-D06F-2C043EB788B2}"/>
              </a:ext>
            </a:extLst>
          </p:cNvPr>
          <p:cNvSpPr txBox="1">
            <a:spLocks/>
          </p:cNvSpPr>
          <p:nvPr/>
        </p:nvSpPr>
        <p:spPr>
          <a:xfrm flipH="1">
            <a:off x="273676" y="3315057"/>
            <a:ext cx="3050097"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1">
                    <a:lumMod val="75000"/>
                  </a:schemeClr>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48" name="Inhaltsplatzhalter 4">
            <a:extLst>
              <a:ext uri="{FF2B5EF4-FFF2-40B4-BE49-F238E27FC236}">
                <a16:creationId xmlns:a16="http://schemas.microsoft.com/office/drawing/2014/main" id="{766DB780-9A5E-BEB2-BCDB-8AB212EE3EDB}"/>
              </a:ext>
            </a:extLst>
          </p:cNvPr>
          <p:cNvSpPr txBox="1">
            <a:spLocks/>
          </p:cNvSpPr>
          <p:nvPr/>
        </p:nvSpPr>
        <p:spPr>
          <a:xfrm flipH="1">
            <a:off x="6601903" y="876655"/>
            <a:ext cx="3050097"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1"/>
                </a:solidFill>
                <a:latin typeface="+mj-lt"/>
              </a:rPr>
              <a:t>TITLE GOES HERE</a:t>
            </a:r>
            <a:br>
              <a:rPr lang="en-US" sz="1400" b="1" dirty="0">
                <a:solidFill>
                  <a:schemeClr val="accent1">
                    <a:lumMod val="75000"/>
                  </a:schemeClr>
                </a:solidFill>
                <a:latin typeface="+mj-lt"/>
              </a:rPr>
            </a:br>
            <a:r>
              <a:rPr lang="en-US" sz="1100" dirty="0">
                <a:solidFill>
                  <a:schemeClr val="tx1"/>
                </a:solidFill>
                <a:latin typeface="+mn-lt"/>
              </a:rPr>
              <a:t>This is a sample text. You simply add your own text and description here. This text is fully editable. </a:t>
            </a:r>
          </a:p>
        </p:txBody>
      </p:sp>
      <p:grpSp>
        <p:nvGrpSpPr>
          <p:cNvPr id="49" name="Group 48">
            <a:extLst>
              <a:ext uri="{FF2B5EF4-FFF2-40B4-BE49-F238E27FC236}">
                <a16:creationId xmlns:a16="http://schemas.microsoft.com/office/drawing/2014/main" id="{19D838E8-A880-110B-D92B-5D13CEFEA373}"/>
              </a:ext>
            </a:extLst>
          </p:cNvPr>
          <p:cNvGrpSpPr/>
          <p:nvPr/>
        </p:nvGrpSpPr>
        <p:grpSpPr>
          <a:xfrm>
            <a:off x="5821770" y="1004660"/>
            <a:ext cx="636681" cy="636683"/>
            <a:chOff x="8115028" y="2398031"/>
            <a:chExt cx="636681" cy="636683"/>
          </a:xfrm>
        </p:grpSpPr>
        <p:sp>
          <p:nvSpPr>
            <p:cNvPr id="50" name="Shape6_20180316_070157">
              <a:extLst>
                <a:ext uri="{FF2B5EF4-FFF2-40B4-BE49-F238E27FC236}">
                  <a16:creationId xmlns:a16="http://schemas.microsoft.com/office/drawing/2014/main" id="{56E8BE94-D523-11BE-CD53-69B2EFB282D1}"/>
                </a:ext>
              </a:extLst>
            </p:cNvPr>
            <p:cNvSpPr/>
            <p:nvPr/>
          </p:nvSpPr>
          <p:spPr>
            <a:xfrm>
              <a:off x="8115028" y="2398031"/>
              <a:ext cx="636681" cy="636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51" name="Shape2_20180316_070220">
              <a:extLst>
                <a:ext uri="{FF2B5EF4-FFF2-40B4-BE49-F238E27FC236}">
                  <a16:creationId xmlns:a16="http://schemas.microsoft.com/office/drawing/2014/main" id="{D37BD2C8-4A82-FBE2-87F1-4C8DA1736EE4}"/>
                </a:ext>
              </a:extLst>
            </p:cNvPr>
            <p:cNvSpPr>
              <a:spLocks noChangeAspect="1" noEditPoints="1"/>
            </p:cNvSpPr>
            <p:nvPr>
              <p:custDataLst>
                <p:tags r:id="rId3"/>
              </p:custDataLst>
            </p:nvPr>
          </p:nvSpPr>
          <p:spPr bwMode="auto">
            <a:xfrm>
              <a:off x="8266742" y="2549746"/>
              <a:ext cx="333252" cy="33325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grpSp>
        <p:nvGrpSpPr>
          <p:cNvPr id="52" name="Group 51">
            <a:extLst>
              <a:ext uri="{FF2B5EF4-FFF2-40B4-BE49-F238E27FC236}">
                <a16:creationId xmlns:a16="http://schemas.microsoft.com/office/drawing/2014/main" id="{B22CE85D-EBDE-B987-BB3C-9D0BF1BFAD26}"/>
              </a:ext>
            </a:extLst>
          </p:cNvPr>
          <p:cNvGrpSpPr/>
          <p:nvPr/>
        </p:nvGrpSpPr>
        <p:grpSpPr>
          <a:xfrm>
            <a:off x="7563484" y="1861128"/>
            <a:ext cx="636681" cy="636683"/>
            <a:chOff x="5807255" y="1106259"/>
            <a:chExt cx="636681" cy="636683"/>
          </a:xfrm>
        </p:grpSpPr>
        <p:sp>
          <p:nvSpPr>
            <p:cNvPr id="53" name="Shape6_20180316_070157">
              <a:extLst>
                <a:ext uri="{FF2B5EF4-FFF2-40B4-BE49-F238E27FC236}">
                  <a16:creationId xmlns:a16="http://schemas.microsoft.com/office/drawing/2014/main" id="{752F2FC0-8E99-0312-C848-0071611AACC3}"/>
                </a:ext>
              </a:extLst>
            </p:cNvPr>
            <p:cNvSpPr/>
            <p:nvPr/>
          </p:nvSpPr>
          <p:spPr>
            <a:xfrm>
              <a:off x="5807255" y="1106259"/>
              <a:ext cx="636681" cy="636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54" name="Shape4_20180316_070220">
              <a:extLst>
                <a:ext uri="{FF2B5EF4-FFF2-40B4-BE49-F238E27FC236}">
                  <a16:creationId xmlns:a16="http://schemas.microsoft.com/office/drawing/2014/main" id="{71017BB6-D1DA-AF49-419F-97334585A27A}"/>
                </a:ext>
              </a:extLst>
            </p:cNvPr>
            <p:cNvGrpSpPr>
              <a:grpSpLocks noChangeAspect="1"/>
            </p:cNvGrpSpPr>
            <p:nvPr>
              <p:custDataLst>
                <p:tags r:id="rId2"/>
              </p:custDataLst>
            </p:nvPr>
          </p:nvGrpSpPr>
          <p:grpSpPr>
            <a:xfrm>
              <a:off x="5958969" y="1274710"/>
              <a:ext cx="333252" cy="333252"/>
              <a:chOff x="-4769427" y="-314325"/>
              <a:chExt cx="4660901" cy="4576762"/>
            </a:xfrm>
            <a:solidFill>
              <a:schemeClr val="bg1"/>
            </a:solidFill>
          </p:grpSpPr>
          <p:sp>
            <p:nvSpPr>
              <p:cNvPr id="55" name="Freeform 23">
                <a:extLst>
                  <a:ext uri="{FF2B5EF4-FFF2-40B4-BE49-F238E27FC236}">
                    <a16:creationId xmlns:a16="http://schemas.microsoft.com/office/drawing/2014/main" id="{5D4E2B41-F967-FB10-6749-1B14A212EA1A}"/>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4">
                <a:extLst>
                  <a:ext uri="{FF2B5EF4-FFF2-40B4-BE49-F238E27FC236}">
                    <a16:creationId xmlns:a16="http://schemas.microsoft.com/office/drawing/2014/main" id="{557F8F05-E5B7-1FA3-32E7-1746EC66BB09}"/>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5">
                <a:extLst>
                  <a:ext uri="{FF2B5EF4-FFF2-40B4-BE49-F238E27FC236}">
                    <a16:creationId xmlns:a16="http://schemas.microsoft.com/office/drawing/2014/main" id="{3DC05C64-DDC2-E934-E44F-CE0BFFC5DEBD}"/>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6">
                <a:extLst>
                  <a:ext uri="{FF2B5EF4-FFF2-40B4-BE49-F238E27FC236}">
                    <a16:creationId xmlns:a16="http://schemas.microsoft.com/office/drawing/2014/main" id="{45445BE2-CC66-994B-E58E-45A188F1F708}"/>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7">
                <a:extLst>
                  <a:ext uri="{FF2B5EF4-FFF2-40B4-BE49-F238E27FC236}">
                    <a16:creationId xmlns:a16="http://schemas.microsoft.com/office/drawing/2014/main" id="{DC77A6CD-BFDA-BCF3-04F2-92475906AA85}"/>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8">
                <a:extLst>
                  <a:ext uri="{FF2B5EF4-FFF2-40B4-BE49-F238E27FC236}">
                    <a16:creationId xmlns:a16="http://schemas.microsoft.com/office/drawing/2014/main" id="{E7900344-11F5-7B73-B7B7-CAD59DF8CA44}"/>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1" name="Inhaltsplatzhalter 4">
            <a:extLst>
              <a:ext uri="{FF2B5EF4-FFF2-40B4-BE49-F238E27FC236}">
                <a16:creationId xmlns:a16="http://schemas.microsoft.com/office/drawing/2014/main" id="{9492B9DD-360B-6D12-76BC-57BE35B424C5}"/>
              </a:ext>
            </a:extLst>
          </p:cNvPr>
          <p:cNvSpPr txBox="1">
            <a:spLocks/>
          </p:cNvSpPr>
          <p:nvPr/>
        </p:nvSpPr>
        <p:spPr>
          <a:xfrm flipH="1">
            <a:off x="8329103" y="1718484"/>
            <a:ext cx="3050097" cy="732991"/>
          </a:xfrm>
          <a:prstGeom prst="rect">
            <a:avLst/>
          </a:prstGeom>
        </p:spPr>
        <p:txBody>
          <a:bodyPr wrap="square" lIns="0" tIns="0" rIns="0" bIns="0" anchor="ctr">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2"/>
                </a:solidFill>
                <a:latin typeface="+mj-lt"/>
              </a:rPr>
              <a:t>TITLE GOES HERE</a:t>
            </a:r>
            <a:br>
              <a:rPr lang="en-US" sz="1400" b="1" dirty="0">
                <a:solidFill>
                  <a:schemeClr val="accent2">
                    <a:lumMod val="75000"/>
                  </a:schemeClr>
                </a:solidFill>
                <a:latin typeface="+mj-lt"/>
              </a:rPr>
            </a:br>
            <a:r>
              <a:rPr lang="en-US" sz="1100" dirty="0">
                <a:solidFill>
                  <a:schemeClr val="tx1"/>
                </a:solidFill>
                <a:latin typeface="+mn-lt"/>
              </a:rPr>
              <a:t>This is a sample text. You simply add your own text and description here. This text is fully editable. </a:t>
            </a:r>
          </a:p>
        </p:txBody>
      </p:sp>
    </p:spTree>
    <p:extLst>
      <p:ext uri="{BB962C8B-B14F-4D97-AF65-F5344CB8AC3E}">
        <p14:creationId xmlns:p14="http://schemas.microsoft.com/office/powerpoint/2010/main" val="2717747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6621B-45CC-4A4D-D1D5-01E79C84AAAE}"/>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197F8DD-3AC3-DB89-FFD4-6B766F489D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2" name="think-cell data - do not delete" hidden="1">
                        <a:extLst>
                          <a:ext uri="{FF2B5EF4-FFF2-40B4-BE49-F238E27FC236}">
                            <a16:creationId xmlns:a16="http://schemas.microsoft.com/office/drawing/2014/main" id="{E197F8DD-3AC3-DB89-FFD4-6B766F489D9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2FE1170-0A30-F0BE-4DA0-D88E31A26467}"/>
              </a:ext>
            </a:extLst>
          </p:cNvPr>
          <p:cNvSpPr>
            <a:spLocks noGrp="1"/>
          </p:cNvSpPr>
          <p:nvPr>
            <p:ph type="sldNum" sz="quarter" idx="12"/>
          </p:nvPr>
        </p:nvSpPr>
        <p:spPr/>
        <p:txBody>
          <a:bodyPr/>
          <a:lstStyle/>
          <a:p>
            <a:fld id="{4145DBE5-F440-4DC1-86E2-EA4CF186D269}" type="slidenum">
              <a:rPr lang="en-US" smtClean="0"/>
              <a:pPr/>
              <a:t>31</a:t>
            </a:fld>
            <a:endParaRPr lang="en-US" dirty="0"/>
          </a:p>
        </p:txBody>
      </p:sp>
      <p:sp>
        <p:nvSpPr>
          <p:cNvPr id="4" name="Title 3">
            <a:extLst>
              <a:ext uri="{FF2B5EF4-FFF2-40B4-BE49-F238E27FC236}">
                <a16:creationId xmlns:a16="http://schemas.microsoft.com/office/drawing/2014/main" id="{9250CAE7-3D10-A598-F76D-9A80AB774711}"/>
              </a:ext>
            </a:extLst>
          </p:cNvPr>
          <p:cNvSpPr>
            <a:spLocks noGrp="1"/>
          </p:cNvSpPr>
          <p:nvPr>
            <p:ph type="title"/>
          </p:nvPr>
        </p:nvSpPr>
        <p:spPr/>
        <p:txBody>
          <a:bodyPr vert="horz"/>
          <a:lstStyle/>
          <a:p>
            <a:r>
              <a:rPr lang="en-US" dirty="0"/>
              <a:t>2 header</a:t>
            </a:r>
          </a:p>
        </p:txBody>
      </p:sp>
      <p:sp>
        <p:nvSpPr>
          <p:cNvPr id="6" name="Title 1">
            <a:extLst>
              <a:ext uri="{FF2B5EF4-FFF2-40B4-BE49-F238E27FC236}">
                <a16:creationId xmlns:a16="http://schemas.microsoft.com/office/drawing/2014/main" id="{9799CCAE-086B-E6A5-45FC-13C579D6492F}"/>
              </a:ext>
            </a:extLst>
          </p:cNvPr>
          <p:cNvSpPr txBox="1">
            <a:spLocks/>
          </p:cNvSpPr>
          <p:nvPr/>
        </p:nvSpPr>
        <p:spPr>
          <a:xfrm flipH="1">
            <a:off x="5078477" y="4042437"/>
            <a:ext cx="2112156" cy="369332"/>
          </a:xfrm>
          <a:prstGeom prst="rect">
            <a:avLst/>
          </a:prstGeom>
        </p:spPr>
        <p:txBody>
          <a:bodyPr anchor="ctr">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dirty="0">
                <a:latin typeface="+mn-lt"/>
              </a:rPr>
              <a:t>TITLE</a:t>
            </a:r>
          </a:p>
        </p:txBody>
      </p:sp>
      <p:grpSp>
        <p:nvGrpSpPr>
          <p:cNvPr id="7" name="ZenIcon1">
            <a:extLst>
              <a:ext uri="{FF2B5EF4-FFF2-40B4-BE49-F238E27FC236}">
                <a16:creationId xmlns:a16="http://schemas.microsoft.com/office/drawing/2014/main" id="{6BEFDB61-AB20-3D3E-C8D0-0AB84D48FD88}"/>
              </a:ext>
            </a:extLst>
          </p:cNvPr>
          <p:cNvGrpSpPr>
            <a:grpSpLocks noChangeAspect="1"/>
          </p:cNvGrpSpPr>
          <p:nvPr>
            <p:custDataLst>
              <p:tags r:id="rId2"/>
            </p:custDataLst>
          </p:nvPr>
        </p:nvGrpSpPr>
        <p:grpSpPr>
          <a:xfrm>
            <a:off x="5681895" y="2921004"/>
            <a:ext cx="905318" cy="905318"/>
            <a:chOff x="5712408" y="975680"/>
            <a:chExt cx="671729" cy="639391"/>
          </a:xfrm>
        </p:grpSpPr>
        <p:sp>
          <p:nvSpPr>
            <p:cNvPr id="8" name="Freeform 26">
              <a:extLst>
                <a:ext uri="{FF2B5EF4-FFF2-40B4-BE49-F238E27FC236}">
                  <a16:creationId xmlns:a16="http://schemas.microsoft.com/office/drawing/2014/main" id="{9E7C16C8-F133-0B04-7F0F-0E742C68E0E5}"/>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9" name="Freeform 27">
              <a:extLst>
                <a:ext uri="{FF2B5EF4-FFF2-40B4-BE49-F238E27FC236}">
                  <a16:creationId xmlns:a16="http://schemas.microsoft.com/office/drawing/2014/main" id="{08147AB0-2AC6-74E7-AE94-C1FB8D50F8C5}"/>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0" name="Freeform 28">
              <a:extLst>
                <a:ext uri="{FF2B5EF4-FFF2-40B4-BE49-F238E27FC236}">
                  <a16:creationId xmlns:a16="http://schemas.microsoft.com/office/drawing/2014/main" id="{E1B8299D-C597-D89D-046C-CE01F953DD80}"/>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1" name="Freeform 29">
              <a:extLst>
                <a:ext uri="{FF2B5EF4-FFF2-40B4-BE49-F238E27FC236}">
                  <a16:creationId xmlns:a16="http://schemas.microsoft.com/office/drawing/2014/main" id="{C0AEEF55-9E32-4360-85AB-C5C5FCB9D07C}"/>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2" name="Freeform 30">
              <a:extLst>
                <a:ext uri="{FF2B5EF4-FFF2-40B4-BE49-F238E27FC236}">
                  <a16:creationId xmlns:a16="http://schemas.microsoft.com/office/drawing/2014/main" id="{7F01A4EE-6AD3-76DC-68C7-8F51DC0B1A35}"/>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3" name="Freeform 31">
              <a:extLst>
                <a:ext uri="{FF2B5EF4-FFF2-40B4-BE49-F238E27FC236}">
                  <a16:creationId xmlns:a16="http://schemas.microsoft.com/office/drawing/2014/main" id="{90AAF5CD-A385-55EE-C935-7F7D56B99335}"/>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14" name="Shape5_20180322_094209">
            <a:extLst>
              <a:ext uri="{FF2B5EF4-FFF2-40B4-BE49-F238E27FC236}">
                <a16:creationId xmlns:a16="http://schemas.microsoft.com/office/drawing/2014/main" id="{B9CF0E1F-7C2D-38D6-EE21-124FF98E1BD4}"/>
              </a:ext>
            </a:extLst>
          </p:cNvPr>
          <p:cNvSpPr txBox="1">
            <a:spLocks/>
          </p:cNvSpPr>
          <p:nvPr/>
        </p:nvSpPr>
        <p:spPr>
          <a:xfrm>
            <a:off x="1504761" y="3002628"/>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15" name="Shape6_20180322_094209">
            <a:extLst>
              <a:ext uri="{FF2B5EF4-FFF2-40B4-BE49-F238E27FC236}">
                <a16:creationId xmlns:a16="http://schemas.microsoft.com/office/drawing/2014/main" id="{66F8881D-4ACF-8801-B9EA-786CB7F6BBAD}"/>
              </a:ext>
            </a:extLst>
          </p:cNvPr>
          <p:cNvSpPr txBox="1">
            <a:spLocks/>
          </p:cNvSpPr>
          <p:nvPr/>
        </p:nvSpPr>
        <p:spPr>
          <a:xfrm>
            <a:off x="8267601" y="3002628"/>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16" name="Shape 3366">
            <a:extLst>
              <a:ext uri="{FF2B5EF4-FFF2-40B4-BE49-F238E27FC236}">
                <a16:creationId xmlns:a16="http://schemas.microsoft.com/office/drawing/2014/main" id="{AD6E0FE3-D5CF-622F-CC53-C3BD66C2AA30}"/>
              </a:ext>
            </a:extLst>
          </p:cNvPr>
          <p:cNvSpPr/>
          <p:nvPr/>
        </p:nvSpPr>
        <p:spPr>
          <a:xfrm rot="7375530">
            <a:off x="7125982" y="2718845"/>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2"/>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7" name="Shape 3366">
            <a:extLst>
              <a:ext uri="{FF2B5EF4-FFF2-40B4-BE49-F238E27FC236}">
                <a16:creationId xmlns:a16="http://schemas.microsoft.com/office/drawing/2014/main" id="{3D76B696-8773-C568-83FA-A5F8662958E3}"/>
              </a:ext>
            </a:extLst>
          </p:cNvPr>
          <p:cNvSpPr/>
          <p:nvPr/>
        </p:nvSpPr>
        <p:spPr>
          <a:xfrm rot="3424470" flipV="1">
            <a:off x="3989118" y="2718844"/>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1"/>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8" name="ZenIcon3">
            <a:extLst>
              <a:ext uri="{FF2B5EF4-FFF2-40B4-BE49-F238E27FC236}">
                <a16:creationId xmlns:a16="http://schemas.microsoft.com/office/drawing/2014/main" id="{387111EC-B00B-4B7C-6762-AC23E1D82C1B}"/>
              </a:ext>
            </a:extLst>
          </p:cNvPr>
          <p:cNvSpPr>
            <a:spLocks noChangeAspect="1" noEditPoints="1"/>
          </p:cNvSpPr>
          <p:nvPr>
            <p:custDataLst>
              <p:tags r:id="rId3"/>
            </p:custDataLst>
          </p:nvPr>
        </p:nvSpPr>
        <p:spPr bwMode="auto">
          <a:xfrm>
            <a:off x="7407977" y="3030487"/>
            <a:ext cx="564430" cy="56583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ZenIcon3">
            <a:extLst>
              <a:ext uri="{FF2B5EF4-FFF2-40B4-BE49-F238E27FC236}">
                <a16:creationId xmlns:a16="http://schemas.microsoft.com/office/drawing/2014/main" id="{2CD75E40-396A-F083-B98F-8F104D81DD53}"/>
              </a:ext>
            </a:extLst>
          </p:cNvPr>
          <p:cNvSpPr>
            <a:spLocks noChangeAspect="1" noEditPoints="1"/>
          </p:cNvSpPr>
          <p:nvPr>
            <p:custDataLst>
              <p:tags r:id="rId4"/>
            </p:custDataLst>
          </p:nvPr>
        </p:nvSpPr>
        <p:spPr bwMode="auto">
          <a:xfrm>
            <a:off x="4233919" y="3026474"/>
            <a:ext cx="564430" cy="56583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5854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4AD08-23D9-B477-8F1D-4C24700E28B0}"/>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AC6334C-8052-ABCE-2B14-8B2F6FC011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5" imgH="426" progId="TCLayout.ActiveDocument.1">
                  <p:embed/>
                </p:oleObj>
              </mc:Choice>
              <mc:Fallback>
                <p:oleObj name="think-cell Slide" r:id="rId7" imgW="425" imgH="426" progId="TCLayout.ActiveDocument.1">
                  <p:embed/>
                  <p:pic>
                    <p:nvPicPr>
                      <p:cNvPr id="2" name="think-cell data - do not delete" hidden="1">
                        <a:extLst>
                          <a:ext uri="{FF2B5EF4-FFF2-40B4-BE49-F238E27FC236}">
                            <a16:creationId xmlns:a16="http://schemas.microsoft.com/office/drawing/2014/main" id="{DAC6334C-8052-ABCE-2B14-8B2F6FC0117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256AE535-B60F-AF45-9EFC-356C4421560A}"/>
              </a:ext>
            </a:extLst>
          </p:cNvPr>
          <p:cNvSpPr>
            <a:spLocks noGrp="1"/>
          </p:cNvSpPr>
          <p:nvPr>
            <p:ph type="sldNum" sz="quarter" idx="12"/>
          </p:nvPr>
        </p:nvSpPr>
        <p:spPr/>
        <p:txBody>
          <a:bodyPr/>
          <a:lstStyle/>
          <a:p>
            <a:fld id="{4145DBE5-F440-4DC1-86E2-EA4CF186D269}" type="slidenum">
              <a:rPr lang="en-US" smtClean="0"/>
              <a:pPr/>
              <a:t>32</a:t>
            </a:fld>
            <a:endParaRPr lang="en-US" dirty="0"/>
          </a:p>
        </p:txBody>
      </p:sp>
      <p:sp>
        <p:nvSpPr>
          <p:cNvPr id="4" name="Title 3">
            <a:extLst>
              <a:ext uri="{FF2B5EF4-FFF2-40B4-BE49-F238E27FC236}">
                <a16:creationId xmlns:a16="http://schemas.microsoft.com/office/drawing/2014/main" id="{4622AAED-1FEE-FDB8-00EB-F09C12EF6103}"/>
              </a:ext>
            </a:extLst>
          </p:cNvPr>
          <p:cNvSpPr>
            <a:spLocks noGrp="1"/>
          </p:cNvSpPr>
          <p:nvPr>
            <p:ph type="title"/>
          </p:nvPr>
        </p:nvSpPr>
        <p:spPr/>
        <p:txBody>
          <a:bodyPr vert="horz"/>
          <a:lstStyle/>
          <a:p>
            <a:r>
              <a:rPr lang="en-US" dirty="0"/>
              <a:t>3 header</a:t>
            </a:r>
          </a:p>
        </p:txBody>
      </p:sp>
      <p:sp>
        <p:nvSpPr>
          <p:cNvPr id="21" name="Shape5_20180322_094209">
            <a:extLst>
              <a:ext uri="{FF2B5EF4-FFF2-40B4-BE49-F238E27FC236}">
                <a16:creationId xmlns:a16="http://schemas.microsoft.com/office/drawing/2014/main" id="{EEEC0A1F-9AE5-BEC8-E2AD-9FA8704A9B88}"/>
              </a:ext>
            </a:extLst>
          </p:cNvPr>
          <p:cNvSpPr txBox="1">
            <a:spLocks/>
          </p:cNvSpPr>
          <p:nvPr/>
        </p:nvSpPr>
        <p:spPr>
          <a:xfrm>
            <a:off x="1504761" y="3002628"/>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22" name="Shape6_20180322_094209">
            <a:extLst>
              <a:ext uri="{FF2B5EF4-FFF2-40B4-BE49-F238E27FC236}">
                <a16:creationId xmlns:a16="http://schemas.microsoft.com/office/drawing/2014/main" id="{47A175AA-2D2E-2793-D7F0-B18CCDA28E84}"/>
              </a:ext>
            </a:extLst>
          </p:cNvPr>
          <p:cNvSpPr txBox="1">
            <a:spLocks/>
          </p:cNvSpPr>
          <p:nvPr/>
        </p:nvSpPr>
        <p:spPr>
          <a:xfrm>
            <a:off x="8267601" y="3002628"/>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23" name="Shape 3366">
            <a:extLst>
              <a:ext uri="{FF2B5EF4-FFF2-40B4-BE49-F238E27FC236}">
                <a16:creationId xmlns:a16="http://schemas.microsoft.com/office/drawing/2014/main" id="{5E1A8CF1-5EF7-E0DD-16A4-4A213B5882FC}"/>
              </a:ext>
            </a:extLst>
          </p:cNvPr>
          <p:cNvSpPr/>
          <p:nvPr/>
        </p:nvSpPr>
        <p:spPr>
          <a:xfrm rot="7375530">
            <a:off x="7125982" y="2718845"/>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3"/>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24" name="Shape 3366">
            <a:extLst>
              <a:ext uri="{FF2B5EF4-FFF2-40B4-BE49-F238E27FC236}">
                <a16:creationId xmlns:a16="http://schemas.microsoft.com/office/drawing/2014/main" id="{43C9809F-2C39-AB9D-5A0F-D03811EA277F}"/>
              </a:ext>
            </a:extLst>
          </p:cNvPr>
          <p:cNvSpPr/>
          <p:nvPr/>
        </p:nvSpPr>
        <p:spPr>
          <a:xfrm rot="3424470" flipV="1">
            <a:off x="3989118" y="2718844"/>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1"/>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25" name="ZenIcon3">
            <a:extLst>
              <a:ext uri="{FF2B5EF4-FFF2-40B4-BE49-F238E27FC236}">
                <a16:creationId xmlns:a16="http://schemas.microsoft.com/office/drawing/2014/main" id="{2A86BD4C-8DEA-F8AB-D73E-ACDD817AAA23}"/>
              </a:ext>
            </a:extLst>
          </p:cNvPr>
          <p:cNvSpPr>
            <a:spLocks noChangeAspect="1" noEditPoints="1"/>
          </p:cNvSpPr>
          <p:nvPr>
            <p:custDataLst>
              <p:tags r:id="rId2"/>
            </p:custDataLst>
          </p:nvPr>
        </p:nvSpPr>
        <p:spPr bwMode="auto">
          <a:xfrm>
            <a:off x="7407977" y="3030487"/>
            <a:ext cx="564430" cy="56583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ZenIcon3">
            <a:extLst>
              <a:ext uri="{FF2B5EF4-FFF2-40B4-BE49-F238E27FC236}">
                <a16:creationId xmlns:a16="http://schemas.microsoft.com/office/drawing/2014/main" id="{0DF5E1F1-3E1B-EF09-7210-A9D57F4123B6}"/>
              </a:ext>
            </a:extLst>
          </p:cNvPr>
          <p:cNvSpPr>
            <a:spLocks noChangeAspect="1" noEditPoints="1"/>
          </p:cNvSpPr>
          <p:nvPr>
            <p:custDataLst>
              <p:tags r:id="rId3"/>
            </p:custDataLst>
          </p:nvPr>
        </p:nvSpPr>
        <p:spPr bwMode="auto">
          <a:xfrm>
            <a:off x="4233919" y="3026474"/>
            <a:ext cx="564430" cy="56583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Title 1">
            <a:extLst>
              <a:ext uri="{FF2B5EF4-FFF2-40B4-BE49-F238E27FC236}">
                <a16:creationId xmlns:a16="http://schemas.microsoft.com/office/drawing/2014/main" id="{3870D76C-171B-56F9-8E41-D7885434E396}"/>
              </a:ext>
            </a:extLst>
          </p:cNvPr>
          <p:cNvSpPr txBox="1">
            <a:spLocks/>
          </p:cNvSpPr>
          <p:nvPr/>
        </p:nvSpPr>
        <p:spPr>
          <a:xfrm flipH="1">
            <a:off x="5078477" y="4042437"/>
            <a:ext cx="2112156" cy="369332"/>
          </a:xfrm>
          <a:prstGeom prst="rect">
            <a:avLst/>
          </a:prstGeom>
        </p:spPr>
        <p:txBody>
          <a:bodyPr anchor="ctr">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dirty="0">
                <a:latin typeface="+mn-lt"/>
              </a:rPr>
              <a:t>TITLE</a:t>
            </a:r>
          </a:p>
        </p:txBody>
      </p:sp>
      <p:grpSp>
        <p:nvGrpSpPr>
          <p:cNvPr id="28" name="ZenIcon1">
            <a:extLst>
              <a:ext uri="{FF2B5EF4-FFF2-40B4-BE49-F238E27FC236}">
                <a16:creationId xmlns:a16="http://schemas.microsoft.com/office/drawing/2014/main" id="{5FB43C63-CE92-FA00-0564-FB4016185483}"/>
              </a:ext>
            </a:extLst>
          </p:cNvPr>
          <p:cNvGrpSpPr>
            <a:grpSpLocks noChangeAspect="1"/>
          </p:cNvGrpSpPr>
          <p:nvPr>
            <p:custDataLst>
              <p:tags r:id="rId4"/>
            </p:custDataLst>
          </p:nvPr>
        </p:nvGrpSpPr>
        <p:grpSpPr>
          <a:xfrm>
            <a:off x="5681895" y="2921004"/>
            <a:ext cx="905318" cy="905318"/>
            <a:chOff x="5712408" y="975680"/>
            <a:chExt cx="671729" cy="639391"/>
          </a:xfrm>
        </p:grpSpPr>
        <p:sp>
          <p:nvSpPr>
            <p:cNvPr id="29" name="Freeform 26">
              <a:extLst>
                <a:ext uri="{FF2B5EF4-FFF2-40B4-BE49-F238E27FC236}">
                  <a16:creationId xmlns:a16="http://schemas.microsoft.com/office/drawing/2014/main" id="{91481707-162B-553E-8EE9-A81FC4D239B1}"/>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0" name="Freeform 27">
              <a:extLst>
                <a:ext uri="{FF2B5EF4-FFF2-40B4-BE49-F238E27FC236}">
                  <a16:creationId xmlns:a16="http://schemas.microsoft.com/office/drawing/2014/main" id="{6A2D2154-F86B-6161-B6BA-131CCF9C33E3}"/>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1" name="Freeform 28">
              <a:extLst>
                <a:ext uri="{FF2B5EF4-FFF2-40B4-BE49-F238E27FC236}">
                  <a16:creationId xmlns:a16="http://schemas.microsoft.com/office/drawing/2014/main" id="{8817F595-71A6-A300-1731-CFD0233D4256}"/>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2" name="Freeform 29">
              <a:extLst>
                <a:ext uri="{FF2B5EF4-FFF2-40B4-BE49-F238E27FC236}">
                  <a16:creationId xmlns:a16="http://schemas.microsoft.com/office/drawing/2014/main" id="{B1B0F8A8-0AE3-8155-2C9B-CB26ED324123}"/>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3" name="Freeform 30">
              <a:extLst>
                <a:ext uri="{FF2B5EF4-FFF2-40B4-BE49-F238E27FC236}">
                  <a16:creationId xmlns:a16="http://schemas.microsoft.com/office/drawing/2014/main" id="{2A05A08D-2EB4-DF88-144D-1B09170D1468}"/>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4" name="Freeform 31">
              <a:extLst>
                <a:ext uri="{FF2B5EF4-FFF2-40B4-BE49-F238E27FC236}">
                  <a16:creationId xmlns:a16="http://schemas.microsoft.com/office/drawing/2014/main" id="{E0E8EF39-FBF1-E31D-CBDE-2C2D6C3B21C4}"/>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35" name="Shape0_20180322_094209">
            <a:extLst>
              <a:ext uri="{FF2B5EF4-FFF2-40B4-BE49-F238E27FC236}">
                <a16:creationId xmlns:a16="http://schemas.microsoft.com/office/drawing/2014/main" id="{8B45452B-8EDB-BB0E-8A53-D17393A449FE}"/>
              </a:ext>
            </a:extLst>
          </p:cNvPr>
          <p:cNvSpPr txBox="1">
            <a:spLocks/>
          </p:cNvSpPr>
          <p:nvPr/>
        </p:nvSpPr>
        <p:spPr>
          <a:xfrm>
            <a:off x="6776130" y="1453713"/>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36" name="Shape 3366">
            <a:extLst>
              <a:ext uri="{FF2B5EF4-FFF2-40B4-BE49-F238E27FC236}">
                <a16:creationId xmlns:a16="http://schemas.microsoft.com/office/drawing/2014/main" id="{DD14137B-15F5-F6B1-6C8A-6589EA738CFF}"/>
              </a:ext>
            </a:extLst>
          </p:cNvPr>
          <p:cNvSpPr/>
          <p:nvPr/>
        </p:nvSpPr>
        <p:spPr>
          <a:xfrm rot="1975530">
            <a:off x="5564419" y="1225988"/>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2"/>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37" name="ZenIcon2">
            <a:extLst>
              <a:ext uri="{FF2B5EF4-FFF2-40B4-BE49-F238E27FC236}">
                <a16:creationId xmlns:a16="http://schemas.microsoft.com/office/drawing/2014/main" id="{18486468-5EFA-0E68-396A-EE0AA3509A66}"/>
              </a:ext>
            </a:extLst>
          </p:cNvPr>
          <p:cNvSpPr>
            <a:spLocks noChangeAspect="1" noEditPoints="1"/>
          </p:cNvSpPr>
          <p:nvPr>
            <p:custDataLst>
              <p:tags r:id="rId5"/>
            </p:custDataLst>
          </p:nvPr>
        </p:nvSpPr>
        <p:spPr bwMode="auto">
          <a:xfrm>
            <a:off x="5841876" y="1435678"/>
            <a:ext cx="564430" cy="56443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Tree>
    <p:extLst>
      <p:ext uri="{BB962C8B-B14F-4D97-AF65-F5344CB8AC3E}">
        <p14:creationId xmlns:p14="http://schemas.microsoft.com/office/powerpoint/2010/main" val="3512844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40DAE-269D-1A40-35B9-8D5A76103612}"/>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479D0B5-372B-EE80-BA88-39CAA4390BA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2" name="think-cell data - do not delete" hidden="1">
                        <a:extLst>
                          <a:ext uri="{FF2B5EF4-FFF2-40B4-BE49-F238E27FC236}">
                            <a16:creationId xmlns:a16="http://schemas.microsoft.com/office/drawing/2014/main" id="{5479D0B5-372B-EE80-BA88-39CAA4390BA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75C6F0B-CE40-3E86-CCFB-CE60C43A1438}"/>
              </a:ext>
            </a:extLst>
          </p:cNvPr>
          <p:cNvSpPr>
            <a:spLocks noGrp="1"/>
          </p:cNvSpPr>
          <p:nvPr>
            <p:ph type="sldNum" sz="quarter" idx="12"/>
          </p:nvPr>
        </p:nvSpPr>
        <p:spPr/>
        <p:txBody>
          <a:bodyPr/>
          <a:lstStyle/>
          <a:p>
            <a:fld id="{4145DBE5-F440-4DC1-86E2-EA4CF186D269}" type="slidenum">
              <a:rPr lang="en-US" smtClean="0"/>
              <a:pPr/>
              <a:t>33</a:t>
            </a:fld>
            <a:endParaRPr lang="en-US" dirty="0"/>
          </a:p>
        </p:txBody>
      </p:sp>
      <p:sp>
        <p:nvSpPr>
          <p:cNvPr id="4" name="Title 3">
            <a:extLst>
              <a:ext uri="{FF2B5EF4-FFF2-40B4-BE49-F238E27FC236}">
                <a16:creationId xmlns:a16="http://schemas.microsoft.com/office/drawing/2014/main" id="{31D98498-25BB-8E31-2CA5-161F72817349}"/>
              </a:ext>
            </a:extLst>
          </p:cNvPr>
          <p:cNvSpPr>
            <a:spLocks noGrp="1"/>
          </p:cNvSpPr>
          <p:nvPr>
            <p:ph type="title"/>
          </p:nvPr>
        </p:nvSpPr>
        <p:spPr/>
        <p:txBody>
          <a:bodyPr vert="horz"/>
          <a:lstStyle/>
          <a:p>
            <a:r>
              <a:rPr lang="en-US" dirty="0"/>
              <a:t>4 header</a:t>
            </a:r>
          </a:p>
        </p:txBody>
      </p:sp>
      <p:sp>
        <p:nvSpPr>
          <p:cNvPr id="30" name="Shape 3366">
            <a:extLst>
              <a:ext uri="{FF2B5EF4-FFF2-40B4-BE49-F238E27FC236}">
                <a16:creationId xmlns:a16="http://schemas.microsoft.com/office/drawing/2014/main" id="{78490C3D-25EC-6932-D3F4-71B264DCCBD9}"/>
              </a:ext>
            </a:extLst>
          </p:cNvPr>
          <p:cNvSpPr/>
          <p:nvPr/>
        </p:nvSpPr>
        <p:spPr>
          <a:xfrm rot="7375530">
            <a:off x="7125982" y="2718845"/>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3"/>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31" name="Shape0_20180322_094209">
            <a:extLst>
              <a:ext uri="{FF2B5EF4-FFF2-40B4-BE49-F238E27FC236}">
                <a16:creationId xmlns:a16="http://schemas.microsoft.com/office/drawing/2014/main" id="{AAA40F73-2B75-C450-17FA-88DEF067D332}"/>
              </a:ext>
            </a:extLst>
          </p:cNvPr>
          <p:cNvSpPr txBox="1">
            <a:spLocks/>
          </p:cNvSpPr>
          <p:nvPr/>
        </p:nvSpPr>
        <p:spPr>
          <a:xfrm>
            <a:off x="6776130" y="1453713"/>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32" name="Shape3_20180322_094209">
            <a:extLst>
              <a:ext uri="{FF2B5EF4-FFF2-40B4-BE49-F238E27FC236}">
                <a16:creationId xmlns:a16="http://schemas.microsoft.com/office/drawing/2014/main" id="{2F3511C6-461D-054E-0892-B1AE3A351D1E}"/>
              </a:ext>
            </a:extLst>
          </p:cNvPr>
          <p:cNvSpPr txBox="1">
            <a:spLocks/>
          </p:cNvSpPr>
          <p:nvPr/>
        </p:nvSpPr>
        <p:spPr>
          <a:xfrm>
            <a:off x="3093307" y="4921786"/>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33" name="Shape 3366">
            <a:extLst>
              <a:ext uri="{FF2B5EF4-FFF2-40B4-BE49-F238E27FC236}">
                <a16:creationId xmlns:a16="http://schemas.microsoft.com/office/drawing/2014/main" id="{FDFB89FB-1BA5-FE18-2619-126607F8AEE0}"/>
              </a:ext>
            </a:extLst>
          </p:cNvPr>
          <p:cNvSpPr/>
          <p:nvPr/>
        </p:nvSpPr>
        <p:spPr>
          <a:xfrm rot="1975530">
            <a:off x="5564419" y="1225988"/>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2"/>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34" name="Shape 3366">
            <a:extLst>
              <a:ext uri="{FF2B5EF4-FFF2-40B4-BE49-F238E27FC236}">
                <a16:creationId xmlns:a16="http://schemas.microsoft.com/office/drawing/2014/main" id="{834C3864-2105-D383-C0FC-01B99519811E}"/>
              </a:ext>
            </a:extLst>
          </p:cNvPr>
          <p:cNvSpPr/>
          <p:nvPr/>
        </p:nvSpPr>
        <p:spPr>
          <a:xfrm rot="19624470" flipV="1">
            <a:off x="5624380" y="4557516"/>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4"/>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35" name="Title 1">
            <a:extLst>
              <a:ext uri="{FF2B5EF4-FFF2-40B4-BE49-F238E27FC236}">
                <a16:creationId xmlns:a16="http://schemas.microsoft.com/office/drawing/2014/main" id="{FCA7988F-6ECC-3382-E14F-034E6F5EF158}"/>
              </a:ext>
            </a:extLst>
          </p:cNvPr>
          <p:cNvSpPr txBox="1">
            <a:spLocks/>
          </p:cNvSpPr>
          <p:nvPr/>
        </p:nvSpPr>
        <p:spPr>
          <a:xfrm flipH="1">
            <a:off x="5078477" y="4042437"/>
            <a:ext cx="2112156" cy="369332"/>
          </a:xfrm>
          <a:prstGeom prst="rect">
            <a:avLst/>
          </a:prstGeom>
        </p:spPr>
        <p:txBody>
          <a:bodyPr anchor="ctr">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dirty="0">
                <a:latin typeface="+mn-lt"/>
              </a:rPr>
              <a:t>TITLE</a:t>
            </a:r>
          </a:p>
        </p:txBody>
      </p:sp>
      <p:grpSp>
        <p:nvGrpSpPr>
          <p:cNvPr id="36" name="ZenIcon1">
            <a:extLst>
              <a:ext uri="{FF2B5EF4-FFF2-40B4-BE49-F238E27FC236}">
                <a16:creationId xmlns:a16="http://schemas.microsoft.com/office/drawing/2014/main" id="{B9F0F48A-847E-D444-4248-10D473D48118}"/>
              </a:ext>
            </a:extLst>
          </p:cNvPr>
          <p:cNvGrpSpPr>
            <a:grpSpLocks noChangeAspect="1"/>
          </p:cNvGrpSpPr>
          <p:nvPr>
            <p:custDataLst>
              <p:tags r:id="rId2"/>
            </p:custDataLst>
          </p:nvPr>
        </p:nvGrpSpPr>
        <p:grpSpPr>
          <a:xfrm>
            <a:off x="5681895" y="2921004"/>
            <a:ext cx="905318" cy="905318"/>
            <a:chOff x="5712408" y="975680"/>
            <a:chExt cx="671729" cy="639391"/>
          </a:xfrm>
        </p:grpSpPr>
        <p:sp>
          <p:nvSpPr>
            <p:cNvPr id="37" name="Freeform 26">
              <a:extLst>
                <a:ext uri="{FF2B5EF4-FFF2-40B4-BE49-F238E27FC236}">
                  <a16:creationId xmlns:a16="http://schemas.microsoft.com/office/drawing/2014/main" id="{FC8E1E4F-2BBC-8988-B87B-1CEFC040B7AB}"/>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8" name="Freeform 27">
              <a:extLst>
                <a:ext uri="{FF2B5EF4-FFF2-40B4-BE49-F238E27FC236}">
                  <a16:creationId xmlns:a16="http://schemas.microsoft.com/office/drawing/2014/main" id="{5845A04A-D8B6-72F0-404C-356FD3F18136}"/>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9" name="Freeform 28">
              <a:extLst>
                <a:ext uri="{FF2B5EF4-FFF2-40B4-BE49-F238E27FC236}">
                  <a16:creationId xmlns:a16="http://schemas.microsoft.com/office/drawing/2014/main" id="{108B4D12-8C16-F3AC-84EE-45D338EE858E}"/>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0" name="Freeform 29">
              <a:extLst>
                <a:ext uri="{FF2B5EF4-FFF2-40B4-BE49-F238E27FC236}">
                  <a16:creationId xmlns:a16="http://schemas.microsoft.com/office/drawing/2014/main" id="{2B52656B-3856-F3EE-F2EA-FFD8CDB8F631}"/>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1" name="Freeform 30">
              <a:extLst>
                <a:ext uri="{FF2B5EF4-FFF2-40B4-BE49-F238E27FC236}">
                  <a16:creationId xmlns:a16="http://schemas.microsoft.com/office/drawing/2014/main" id="{8759E47B-3C40-86B9-1041-8124BFB0B6F0}"/>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2" name="Freeform 31">
              <a:extLst>
                <a:ext uri="{FF2B5EF4-FFF2-40B4-BE49-F238E27FC236}">
                  <a16:creationId xmlns:a16="http://schemas.microsoft.com/office/drawing/2014/main" id="{4908D93B-D182-F08F-3220-528ED4B8C3AF}"/>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43" name="ZenIcon2">
            <a:extLst>
              <a:ext uri="{FF2B5EF4-FFF2-40B4-BE49-F238E27FC236}">
                <a16:creationId xmlns:a16="http://schemas.microsoft.com/office/drawing/2014/main" id="{57431FAE-C223-D712-F344-AF0C1F011850}"/>
              </a:ext>
            </a:extLst>
          </p:cNvPr>
          <p:cNvSpPr>
            <a:spLocks noChangeAspect="1" noEditPoints="1"/>
          </p:cNvSpPr>
          <p:nvPr>
            <p:custDataLst>
              <p:tags r:id="rId3"/>
            </p:custDataLst>
          </p:nvPr>
        </p:nvSpPr>
        <p:spPr bwMode="auto">
          <a:xfrm>
            <a:off x="5841876" y="1435678"/>
            <a:ext cx="564430" cy="56443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44" name="ZenIcon1">
            <a:extLst>
              <a:ext uri="{FF2B5EF4-FFF2-40B4-BE49-F238E27FC236}">
                <a16:creationId xmlns:a16="http://schemas.microsoft.com/office/drawing/2014/main" id="{34AC1B1E-4A68-886C-EC8C-178581B6E9D0}"/>
              </a:ext>
            </a:extLst>
          </p:cNvPr>
          <p:cNvGrpSpPr>
            <a:grpSpLocks noChangeAspect="1"/>
          </p:cNvGrpSpPr>
          <p:nvPr>
            <p:custDataLst>
              <p:tags r:id="rId4"/>
            </p:custDataLst>
          </p:nvPr>
        </p:nvGrpSpPr>
        <p:grpSpPr>
          <a:xfrm>
            <a:off x="5915594" y="4868605"/>
            <a:ext cx="564430" cy="564430"/>
            <a:chOff x="5712408" y="975680"/>
            <a:chExt cx="671729" cy="639391"/>
          </a:xfrm>
        </p:grpSpPr>
        <p:sp>
          <p:nvSpPr>
            <p:cNvPr id="45" name="Freeform 26">
              <a:extLst>
                <a:ext uri="{FF2B5EF4-FFF2-40B4-BE49-F238E27FC236}">
                  <a16:creationId xmlns:a16="http://schemas.microsoft.com/office/drawing/2014/main" id="{05541890-A443-64CA-DA11-FEF428CCBD3C}"/>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6" name="Freeform 27">
              <a:extLst>
                <a:ext uri="{FF2B5EF4-FFF2-40B4-BE49-F238E27FC236}">
                  <a16:creationId xmlns:a16="http://schemas.microsoft.com/office/drawing/2014/main" id="{44FD1128-E85F-F3B6-659E-D61EF52F3E8B}"/>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7" name="Freeform 28">
              <a:extLst>
                <a:ext uri="{FF2B5EF4-FFF2-40B4-BE49-F238E27FC236}">
                  <a16:creationId xmlns:a16="http://schemas.microsoft.com/office/drawing/2014/main" id="{276C5230-C451-CF59-0EBD-1E9A936317A3}"/>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8" name="Freeform 29">
              <a:extLst>
                <a:ext uri="{FF2B5EF4-FFF2-40B4-BE49-F238E27FC236}">
                  <a16:creationId xmlns:a16="http://schemas.microsoft.com/office/drawing/2014/main" id="{02A8E9B0-3C99-A1D0-D69D-2E7456677E31}"/>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9" name="Freeform 30">
              <a:extLst>
                <a:ext uri="{FF2B5EF4-FFF2-40B4-BE49-F238E27FC236}">
                  <a16:creationId xmlns:a16="http://schemas.microsoft.com/office/drawing/2014/main" id="{513F206A-32C7-C303-4B91-51726F2472E1}"/>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0" name="Freeform 31">
              <a:extLst>
                <a:ext uri="{FF2B5EF4-FFF2-40B4-BE49-F238E27FC236}">
                  <a16:creationId xmlns:a16="http://schemas.microsoft.com/office/drawing/2014/main" id="{1C3B44CE-B4ED-6CEE-DC0E-F4ED42F88244}"/>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51" name="Shape5_20180322_094209">
            <a:extLst>
              <a:ext uri="{FF2B5EF4-FFF2-40B4-BE49-F238E27FC236}">
                <a16:creationId xmlns:a16="http://schemas.microsoft.com/office/drawing/2014/main" id="{2D0A0AD3-D394-6384-46C9-319D326812DF}"/>
              </a:ext>
            </a:extLst>
          </p:cNvPr>
          <p:cNvSpPr txBox="1">
            <a:spLocks/>
          </p:cNvSpPr>
          <p:nvPr/>
        </p:nvSpPr>
        <p:spPr>
          <a:xfrm>
            <a:off x="1504761" y="3002628"/>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52" name="Shape6_20180322_094209">
            <a:extLst>
              <a:ext uri="{FF2B5EF4-FFF2-40B4-BE49-F238E27FC236}">
                <a16:creationId xmlns:a16="http://schemas.microsoft.com/office/drawing/2014/main" id="{37A8BF29-5E73-397E-3904-C1C5F8607E7E}"/>
              </a:ext>
            </a:extLst>
          </p:cNvPr>
          <p:cNvSpPr txBox="1">
            <a:spLocks/>
          </p:cNvSpPr>
          <p:nvPr/>
        </p:nvSpPr>
        <p:spPr>
          <a:xfrm>
            <a:off x="8267601" y="3002628"/>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53" name="Shape 3366">
            <a:extLst>
              <a:ext uri="{FF2B5EF4-FFF2-40B4-BE49-F238E27FC236}">
                <a16:creationId xmlns:a16="http://schemas.microsoft.com/office/drawing/2014/main" id="{95F689BF-C278-7DB0-A7A8-E3D018F0F9C7}"/>
              </a:ext>
            </a:extLst>
          </p:cNvPr>
          <p:cNvSpPr/>
          <p:nvPr/>
        </p:nvSpPr>
        <p:spPr>
          <a:xfrm rot="3424470" flipV="1">
            <a:off x="3989118" y="2718844"/>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1"/>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54" name="ZenIcon3">
            <a:extLst>
              <a:ext uri="{FF2B5EF4-FFF2-40B4-BE49-F238E27FC236}">
                <a16:creationId xmlns:a16="http://schemas.microsoft.com/office/drawing/2014/main" id="{1A24F527-7E8A-79B1-BE78-84B2C5738470}"/>
              </a:ext>
            </a:extLst>
          </p:cNvPr>
          <p:cNvSpPr>
            <a:spLocks noChangeAspect="1" noEditPoints="1"/>
          </p:cNvSpPr>
          <p:nvPr>
            <p:custDataLst>
              <p:tags r:id="rId5"/>
            </p:custDataLst>
          </p:nvPr>
        </p:nvSpPr>
        <p:spPr bwMode="auto">
          <a:xfrm>
            <a:off x="7407977" y="3030487"/>
            <a:ext cx="564430" cy="56583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ZenIcon3">
            <a:extLst>
              <a:ext uri="{FF2B5EF4-FFF2-40B4-BE49-F238E27FC236}">
                <a16:creationId xmlns:a16="http://schemas.microsoft.com/office/drawing/2014/main" id="{22ACB10F-9649-9547-6C80-A4D2A4381AFF}"/>
              </a:ext>
            </a:extLst>
          </p:cNvPr>
          <p:cNvSpPr>
            <a:spLocks noChangeAspect="1" noEditPoints="1"/>
          </p:cNvSpPr>
          <p:nvPr>
            <p:custDataLst>
              <p:tags r:id="rId6"/>
            </p:custDataLst>
          </p:nvPr>
        </p:nvSpPr>
        <p:spPr bwMode="auto">
          <a:xfrm>
            <a:off x="4233919" y="3026474"/>
            <a:ext cx="564430" cy="56583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4320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380DB-C2EE-E37F-38C9-84E40A62AF74}"/>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20BB0D3-2D56-A94F-521C-B17813AC2B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25" imgH="426" progId="TCLayout.ActiveDocument.1">
                  <p:embed/>
                </p:oleObj>
              </mc:Choice>
              <mc:Fallback>
                <p:oleObj name="think-cell Slide" r:id="rId9" imgW="425" imgH="426" progId="TCLayout.ActiveDocument.1">
                  <p:embed/>
                  <p:pic>
                    <p:nvPicPr>
                      <p:cNvPr id="2" name="think-cell data - do not delete" hidden="1">
                        <a:extLst>
                          <a:ext uri="{FF2B5EF4-FFF2-40B4-BE49-F238E27FC236}">
                            <a16:creationId xmlns:a16="http://schemas.microsoft.com/office/drawing/2014/main" id="{A20BB0D3-2D56-A94F-521C-B17813AC2BA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46EEE043-AE74-1811-E112-4722BB635641}"/>
              </a:ext>
            </a:extLst>
          </p:cNvPr>
          <p:cNvSpPr>
            <a:spLocks noGrp="1"/>
          </p:cNvSpPr>
          <p:nvPr>
            <p:ph type="sldNum" sz="quarter" idx="12"/>
          </p:nvPr>
        </p:nvSpPr>
        <p:spPr/>
        <p:txBody>
          <a:bodyPr/>
          <a:lstStyle/>
          <a:p>
            <a:fld id="{4145DBE5-F440-4DC1-86E2-EA4CF186D269}" type="slidenum">
              <a:rPr lang="en-US" smtClean="0"/>
              <a:pPr/>
              <a:t>34</a:t>
            </a:fld>
            <a:endParaRPr lang="en-US" dirty="0"/>
          </a:p>
        </p:txBody>
      </p:sp>
      <p:sp>
        <p:nvSpPr>
          <p:cNvPr id="4" name="Title 3">
            <a:extLst>
              <a:ext uri="{FF2B5EF4-FFF2-40B4-BE49-F238E27FC236}">
                <a16:creationId xmlns:a16="http://schemas.microsoft.com/office/drawing/2014/main" id="{6548D81F-CE52-0850-8B46-E987E5C67CBC}"/>
              </a:ext>
            </a:extLst>
          </p:cNvPr>
          <p:cNvSpPr>
            <a:spLocks noGrp="1"/>
          </p:cNvSpPr>
          <p:nvPr>
            <p:ph type="title"/>
          </p:nvPr>
        </p:nvSpPr>
        <p:spPr/>
        <p:txBody>
          <a:bodyPr vert="horz"/>
          <a:lstStyle/>
          <a:p>
            <a:r>
              <a:rPr lang="en-US" dirty="0"/>
              <a:t>5 header</a:t>
            </a:r>
          </a:p>
        </p:txBody>
      </p:sp>
      <p:sp>
        <p:nvSpPr>
          <p:cNvPr id="5" name="Shape 3366">
            <a:extLst>
              <a:ext uri="{FF2B5EF4-FFF2-40B4-BE49-F238E27FC236}">
                <a16:creationId xmlns:a16="http://schemas.microsoft.com/office/drawing/2014/main" id="{E1399C8B-D30C-E040-DB15-D7D914C370E1}"/>
              </a:ext>
            </a:extLst>
          </p:cNvPr>
          <p:cNvSpPr/>
          <p:nvPr/>
        </p:nvSpPr>
        <p:spPr>
          <a:xfrm rot="1975530">
            <a:off x="5564419" y="1225988"/>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1"/>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6" name="Shape0_20180322_094209">
            <a:extLst>
              <a:ext uri="{FF2B5EF4-FFF2-40B4-BE49-F238E27FC236}">
                <a16:creationId xmlns:a16="http://schemas.microsoft.com/office/drawing/2014/main" id="{AEF9ABBB-0679-2936-493A-500E0554B667}"/>
              </a:ext>
            </a:extLst>
          </p:cNvPr>
          <p:cNvSpPr txBox="1">
            <a:spLocks/>
          </p:cNvSpPr>
          <p:nvPr/>
        </p:nvSpPr>
        <p:spPr>
          <a:xfrm>
            <a:off x="8479062" y="3195755"/>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7" name="Shape1_20180322_094209">
            <a:extLst>
              <a:ext uri="{FF2B5EF4-FFF2-40B4-BE49-F238E27FC236}">
                <a16:creationId xmlns:a16="http://schemas.microsoft.com/office/drawing/2014/main" id="{051694B6-C714-D491-792F-F3FE56B845CB}"/>
              </a:ext>
            </a:extLst>
          </p:cNvPr>
          <p:cNvSpPr txBox="1">
            <a:spLocks/>
          </p:cNvSpPr>
          <p:nvPr/>
        </p:nvSpPr>
        <p:spPr>
          <a:xfrm>
            <a:off x="3171698" y="1576987"/>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8" name="Shape4_20180322_094209">
            <a:extLst>
              <a:ext uri="{FF2B5EF4-FFF2-40B4-BE49-F238E27FC236}">
                <a16:creationId xmlns:a16="http://schemas.microsoft.com/office/drawing/2014/main" id="{95B10D88-3931-DCB3-68B7-27BAE8A9C891}"/>
              </a:ext>
            </a:extLst>
          </p:cNvPr>
          <p:cNvSpPr txBox="1">
            <a:spLocks/>
          </p:cNvSpPr>
          <p:nvPr/>
        </p:nvSpPr>
        <p:spPr>
          <a:xfrm>
            <a:off x="7794694" y="4914312"/>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9" name="Shape5_20180322_094209">
            <a:extLst>
              <a:ext uri="{FF2B5EF4-FFF2-40B4-BE49-F238E27FC236}">
                <a16:creationId xmlns:a16="http://schemas.microsoft.com/office/drawing/2014/main" id="{FD1F98A1-AE96-764E-D6D8-D5375C7F5979}"/>
              </a:ext>
            </a:extLst>
          </p:cNvPr>
          <p:cNvSpPr txBox="1">
            <a:spLocks/>
          </p:cNvSpPr>
          <p:nvPr/>
        </p:nvSpPr>
        <p:spPr>
          <a:xfrm>
            <a:off x="1402417" y="3195755"/>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10" name="Shape7_20180322_094209">
            <a:extLst>
              <a:ext uri="{FF2B5EF4-FFF2-40B4-BE49-F238E27FC236}">
                <a16:creationId xmlns:a16="http://schemas.microsoft.com/office/drawing/2014/main" id="{DD53E6CB-260A-8E2C-3046-2A9F8653733C}"/>
              </a:ext>
            </a:extLst>
          </p:cNvPr>
          <p:cNvSpPr txBox="1">
            <a:spLocks/>
          </p:cNvSpPr>
          <p:nvPr/>
        </p:nvSpPr>
        <p:spPr>
          <a:xfrm>
            <a:off x="1874740" y="4914312"/>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11" name="Shape 3366">
            <a:extLst>
              <a:ext uri="{FF2B5EF4-FFF2-40B4-BE49-F238E27FC236}">
                <a16:creationId xmlns:a16="http://schemas.microsoft.com/office/drawing/2014/main" id="{6C45E5DB-6164-4FEA-13CE-5E9C96069E6C}"/>
              </a:ext>
            </a:extLst>
          </p:cNvPr>
          <p:cNvSpPr/>
          <p:nvPr/>
        </p:nvSpPr>
        <p:spPr>
          <a:xfrm rot="17796003" flipV="1">
            <a:off x="6568760" y="4507409"/>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3"/>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2" name="Shape 3366">
            <a:extLst>
              <a:ext uri="{FF2B5EF4-FFF2-40B4-BE49-F238E27FC236}">
                <a16:creationId xmlns:a16="http://schemas.microsoft.com/office/drawing/2014/main" id="{D993BA6F-81E2-A2C4-1650-B18D1939C52D}"/>
              </a:ext>
            </a:extLst>
          </p:cNvPr>
          <p:cNvSpPr/>
          <p:nvPr/>
        </p:nvSpPr>
        <p:spPr>
          <a:xfrm rot="18842126">
            <a:off x="3891057" y="2789074"/>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5"/>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3" name="Shape 3366">
            <a:extLst>
              <a:ext uri="{FF2B5EF4-FFF2-40B4-BE49-F238E27FC236}">
                <a16:creationId xmlns:a16="http://schemas.microsoft.com/office/drawing/2014/main" id="{0F38811B-238C-991B-B758-C9A04F5D6A09}"/>
              </a:ext>
            </a:extLst>
          </p:cNvPr>
          <p:cNvSpPr/>
          <p:nvPr/>
        </p:nvSpPr>
        <p:spPr>
          <a:xfrm rot="13663858" flipV="1">
            <a:off x="7298914" y="2926387"/>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2"/>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4" name="Shape 3366">
            <a:extLst>
              <a:ext uri="{FF2B5EF4-FFF2-40B4-BE49-F238E27FC236}">
                <a16:creationId xmlns:a16="http://schemas.microsoft.com/office/drawing/2014/main" id="{BAAB42AD-1076-64CF-5859-A778376E3A85}"/>
              </a:ext>
            </a:extLst>
          </p:cNvPr>
          <p:cNvSpPr/>
          <p:nvPr/>
        </p:nvSpPr>
        <p:spPr>
          <a:xfrm rot="681095" flipV="1">
            <a:off x="4420797" y="4448124"/>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4"/>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5" name="Title 1">
            <a:extLst>
              <a:ext uri="{FF2B5EF4-FFF2-40B4-BE49-F238E27FC236}">
                <a16:creationId xmlns:a16="http://schemas.microsoft.com/office/drawing/2014/main" id="{12A72E28-2649-B5AC-4440-CE9BE11B0248}"/>
              </a:ext>
            </a:extLst>
          </p:cNvPr>
          <p:cNvSpPr txBox="1">
            <a:spLocks/>
          </p:cNvSpPr>
          <p:nvPr/>
        </p:nvSpPr>
        <p:spPr>
          <a:xfrm flipH="1">
            <a:off x="5078477" y="4042437"/>
            <a:ext cx="2112156" cy="369332"/>
          </a:xfrm>
          <a:prstGeom prst="rect">
            <a:avLst/>
          </a:prstGeom>
        </p:spPr>
        <p:txBody>
          <a:bodyPr anchor="ctr">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dirty="0">
                <a:latin typeface="+mn-lt"/>
              </a:rPr>
              <a:t>TITLE</a:t>
            </a:r>
          </a:p>
        </p:txBody>
      </p:sp>
      <p:grpSp>
        <p:nvGrpSpPr>
          <p:cNvPr id="16" name="ZenIcon1">
            <a:extLst>
              <a:ext uri="{FF2B5EF4-FFF2-40B4-BE49-F238E27FC236}">
                <a16:creationId xmlns:a16="http://schemas.microsoft.com/office/drawing/2014/main" id="{676FC613-25E0-08CE-09F0-DB53A8BCCF81}"/>
              </a:ext>
            </a:extLst>
          </p:cNvPr>
          <p:cNvGrpSpPr>
            <a:grpSpLocks noChangeAspect="1"/>
          </p:cNvGrpSpPr>
          <p:nvPr>
            <p:custDataLst>
              <p:tags r:id="rId2"/>
            </p:custDataLst>
          </p:nvPr>
        </p:nvGrpSpPr>
        <p:grpSpPr>
          <a:xfrm>
            <a:off x="5681895" y="2921004"/>
            <a:ext cx="905318" cy="905318"/>
            <a:chOff x="5712408" y="975680"/>
            <a:chExt cx="671729" cy="639391"/>
          </a:xfrm>
        </p:grpSpPr>
        <p:sp>
          <p:nvSpPr>
            <p:cNvPr id="17" name="Freeform 26">
              <a:extLst>
                <a:ext uri="{FF2B5EF4-FFF2-40B4-BE49-F238E27FC236}">
                  <a16:creationId xmlns:a16="http://schemas.microsoft.com/office/drawing/2014/main" id="{31F45C65-D932-6FC2-74B8-E7CED6A2F36B}"/>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8" name="Freeform 27">
              <a:extLst>
                <a:ext uri="{FF2B5EF4-FFF2-40B4-BE49-F238E27FC236}">
                  <a16:creationId xmlns:a16="http://schemas.microsoft.com/office/drawing/2014/main" id="{F59AA930-0383-8A89-A8AD-080AE07692A6}"/>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9" name="Freeform 28">
              <a:extLst>
                <a:ext uri="{FF2B5EF4-FFF2-40B4-BE49-F238E27FC236}">
                  <a16:creationId xmlns:a16="http://schemas.microsoft.com/office/drawing/2014/main" id="{DF76AF59-4CE9-D511-B3A4-08B2C89E60B3}"/>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0" name="Freeform 29">
              <a:extLst>
                <a:ext uri="{FF2B5EF4-FFF2-40B4-BE49-F238E27FC236}">
                  <a16:creationId xmlns:a16="http://schemas.microsoft.com/office/drawing/2014/main" id="{29AB7062-6665-9974-976B-8F624CB3C487}"/>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1" name="Freeform 30">
              <a:extLst>
                <a:ext uri="{FF2B5EF4-FFF2-40B4-BE49-F238E27FC236}">
                  <a16:creationId xmlns:a16="http://schemas.microsoft.com/office/drawing/2014/main" id="{0E42324C-1133-6313-3C30-3865FBB32214}"/>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2" name="Freeform 31">
              <a:extLst>
                <a:ext uri="{FF2B5EF4-FFF2-40B4-BE49-F238E27FC236}">
                  <a16:creationId xmlns:a16="http://schemas.microsoft.com/office/drawing/2014/main" id="{E7B3F25C-62F3-0D3E-3264-6D0CD7C73AE3}"/>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23" name="ZenIcon1">
            <a:extLst>
              <a:ext uri="{FF2B5EF4-FFF2-40B4-BE49-F238E27FC236}">
                <a16:creationId xmlns:a16="http://schemas.microsoft.com/office/drawing/2014/main" id="{525845BB-DCCB-5637-ADA4-1183A123A518}"/>
              </a:ext>
            </a:extLst>
          </p:cNvPr>
          <p:cNvGrpSpPr>
            <a:grpSpLocks noChangeAspect="1"/>
          </p:cNvGrpSpPr>
          <p:nvPr>
            <p:custDataLst>
              <p:tags r:id="rId3"/>
            </p:custDataLst>
          </p:nvPr>
        </p:nvGrpSpPr>
        <p:grpSpPr>
          <a:xfrm>
            <a:off x="7580983" y="3205643"/>
            <a:ext cx="564430" cy="564430"/>
            <a:chOff x="5712408" y="975680"/>
            <a:chExt cx="671729" cy="639391"/>
          </a:xfrm>
        </p:grpSpPr>
        <p:sp>
          <p:nvSpPr>
            <p:cNvPr id="24" name="Freeform 26">
              <a:extLst>
                <a:ext uri="{FF2B5EF4-FFF2-40B4-BE49-F238E27FC236}">
                  <a16:creationId xmlns:a16="http://schemas.microsoft.com/office/drawing/2014/main" id="{15C77C14-D281-AF40-B169-4B224A9F30F0}"/>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5" name="Freeform 27">
              <a:extLst>
                <a:ext uri="{FF2B5EF4-FFF2-40B4-BE49-F238E27FC236}">
                  <a16:creationId xmlns:a16="http://schemas.microsoft.com/office/drawing/2014/main" id="{739501B4-40FA-BC2A-5A1A-72FA344539B6}"/>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6" name="Freeform 28">
              <a:extLst>
                <a:ext uri="{FF2B5EF4-FFF2-40B4-BE49-F238E27FC236}">
                  <a16:creationId xmlns:a16="http://schemas.microsoft.com/office/drawing/2014/main" id="{C72271E5-4306-2198-BFD9-F42A220229CD}"/>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7" name="Freeform 29">
              <a:extLst>
                <a:ext uri="{FF2B5EF4-FFF2-40B4-BE49-F238E27FC236}">
                  <a16:creationId xmlns:a16="http://schemas.microsoft.com/office/drawing/2014/main" id="{78290291-4712-DCDF-1AA0-1E3C48E51518}"/>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8" name="Freeform 30">
              <a:extLst>
                <a:ext uri="{FF2B5EF4-FFF2-40B4-BE49-F238E27FC236}">
                  <a16:creationId xmlns:a16="http://schemas.microsoft.com/office/drawing/2014/main" id="{5087E546-CC15-C860-D307-DD38E7DCDE86}"/>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9" name="Freeform 31">
              <a:extLst>
                <a:ext uri="{FF2B5EF4-FFF2-40B4-BE49-F238E27FC236}">
                  <a16:creationId xmlns:a16="http://schemas.microsoft.com/office/drawing/2014/main" id="{475947BE-B12D-81EF-F4E6-DBEBF3422276}"/>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30" name="ZenIcon2">
            <a:extLst>
              <a:ext uri="{FF2B5EF4-FFF2-40B4-BE49-F238E27FC236}">
                <a16:creationId xmlns:a16="http://schemas.microsoft.com/office/drawing/2014/main" id="{37CC6889-608A-0E1D-2D4A-1C4826AF0DEB}"/>
              </a:ext>
            </a:extLst>
          </p:cNvPr>
          <p:cNvSpPr>
            <a:spLocks noChangeAspect="1" noEditPoints="1"/>
          </p:cNvSpPr>
          <p:nvPr>
            <p:custDataLst>
              <p:tags r:id="rId4"/>
            </p:custDataLst>
          </p:nvPr>
        </p:nvSpPr>
        <p:spPr bwMode="auto">
          <a:xfrm>
            <a:off x="4669074" y="4755402"/>
            <a:ext cx="564430" cy="56443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31" name="ZenIcon2">
            <a:extLst>
              <a:ext uri="{FF2B5EF4-FFF2-40B4-BE49-F238E27FC236}">
                <a16:creationId xmlns:a16="http://schemas.microsoft.com/office/drawing/2014/main" id="{256EFF5A-3339-B94E-6851-41D14C86938D}"/>
              </a:ext>
            </a:extLst>
          </p:cNvPr>
          <p:cNvSpPr>
            <a:spLocks noChangeAspect="1" noEditPoints="1"/>
          </p:cNvSpPr>
          <p:nvPr>
            <p:custDataLst>
              <p:tags r:id="rId5"/>
            </p:custDataLst>
          </p:nvPr>
        </p:nvSpPr>
        <p:spPr bwMode="auto">
          <a:xfrm>
            <a:off x="6870627" y="4771163"/>
            <a:ext cx="564430" cy="56443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32" name="ZenIcon3">
            <a:extLst>
              <a:ext uri="{FF2B5EF4-FFF2-40B4-BE49-F238E27FC236}">
                <a16:creationId xmlns:a16="http://schemas.microsoft.com/office/drawing/2014/main" id="{549B7A5B-E475-7D88-0C10-03C396D21E89}"/>
              </a:ext>
            </a:extLst>
          </p:cNvPr>
          <p:cNvSpPr>
            <a:spLocks noChangeAspect="1" noEditPoints="1"/>
          </p:cNvSpPr>
          <p:nvPr>
            <p:custDataLst>
              <p:tags r:id="rId6"/>
            </p:custDataLst>
          </p:nvPr>
        </p:nvSpPr>
        <p:spPr bwMode="auto">
          <a:xfrm>
            <a:off x="4123158" y="3047382"/>
            <a:ext cx="564430" cy="56583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3" name="ZenIcon4">
            <a:extLst>
              <a:ext uri="{FF2B5EF4-FFF2-40B4-BE49-F238E27FC236}">
                <a16:creationId xmlns:a16="http://schemas.microsoft.com/office/drawing/2014/main" id="{2349A768-2FF9-DD11-CA57-8EB796D38B18}"/>
              </a:ext>
            </a:extLst>
          </p:cNvPr>
          <p:cNvGrpSpPr>
            <a:grpSpLocks noChangeAspect="1"/>
          </p:cNvGrpSpPr>
          <p:nvPr>
            <p:custDataLst>
              <p:tags r:id="rId7"/>
            </p:custDataLst>
          </p:nvPr>
        </p:nvGrpSpPr>
        <p:grpSpPr>
          <a:xfrm>
            <a:off x="5854626" y="1472152"/>
            <a:ext cx="564430" cy="564430"/>
            <a:chOff x="-4769427" y="-314325"/>
            <a:chExt cx="4660901" cy="4576762"/>
          </a:xfrm>
        </p:grpSpPr>
        <p:sp>
          <p:nvSpPr>
            <p:cNvPr id="34" name="Freeform 23">
              <a:extLst>
                <a:ext uri="{FF2B5EF4-FFF2-40B4-BE49-F238E27FC236}">
                  <a16:creationId xmlns:a16="http://schemas.microsoft.com/office/drawing/2014/main" id="{3DB94068-1BF0-FCBE-B3F6-AA14F87C5D62}"/>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a16="http://schemas.microsoft.com/office/drawing/2014/main" id="{35DC6325-D050-F043-9408-71A53D373FA3}"/>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5">
              <a:extLst>
                <a:ext uri="{FF2B5EF4-FFF2-40B4-BE49-F238E27FC236}">
                  <a16:creationId xmlns:a16="http://schemas.microsoft.com/office/drawing/2014/main" id="{B6AC1C9F-859A-5AF1-7BFB-75C014A68D56}"/>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a:extLst>
                <a:ext uri="{FF2B5EF4-FFF2-40B4-BE49-F238E27FC236}">
                  <a16:creationId xmlns:a16="http://schemas.microsoft.com/office/drawing/2014/main" id="{87A52366-89E6-2D5B-9AC6-EF36B8D744A3}"/>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7">
              <a:extLst>
                <a:ext uri="{FF2B5EF4-FFF2-40B4-BE49-F238E27FC236}">
                  <a16:creationId xmlns:a16="http://schemas.microsoft.com/office/drawing/2014/main" id="{5EDFD56D-C57E-BAB5-52ED-B3825B1669F3}"/>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8">
              <a:extLst>
                <a:ext uri="{FF2B5EF4-FFF2-40B4-BE49-F238E27FC236}">
                  <a16:creationId xmlns:a16="http://schemas.microsoft.com/office/drawing/2014/main" id="{9BC6635E-DD4C-4994-297A-0DA658CD244B}"/>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65189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5076E-D592-27CD-EE5B-4B49120C7241}"/>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584B344-9295-D690-A3D4-DA440B37A6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6" progId="TCLayout.ActiveDocument.1">
                  <p:embed/>
                </p:oleObj>
              </mc:Choice>
              <mc:Fallback>
                <p:oleObj name="think-cell Slide" r:id="rId10" imgW="425" imgH="426" progId="TCLayout.ActiveDocument.1">
                  <p:embed/>
                  <p:pic>
                    <p:nvPicPr>
                      <p:cNvPr id="2" name="think-cell data - do not delete" hidden="1">
                        <a:extLst>
                          <a:ext uri="{FF2B5EF4-FFF2-40B4-BE49-F238E27FC236}">
                            <a16:creationId xmlns:a16="http://schemas.microsoft.com/office/drawing/2014/main" id="{6584B344-9295-D690-A3D4-DA440B37A61D}"/>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43A17DAD-3E0F-91C0-0B5B-1BC0126EC3B1}"/>
              </a:ext>
            </a:extLst>
          </p:cNvPr>
          <p:cNvSpPr>
            <a:spLocks noGrp="1"/>
          </p:cNvSpPr>
          <p:nvPr>
            <p:ph type="sldNum" sz="quarter" idx="12"/>
          </p:nvPr>
        </p:nvSpPr>
        <p:spPr/>
        <p:txBody>
          <a:bodyPr/>
          <a:lstStyle/>
          <a:p>
            <a:fld id="{4145DBE5-F440-4DC1-86E2-EA4CF186D269}" type="slidenum">
              <a:rPr lang="en-US" smtClean="0"/>
              <a:pPr/>
              <a:t>35</a:t>
            </a:fld>
            <a:endParaRPr lang="en-US" dirty="0"/>
          </a:p>
        </p:txBody>
      </p:sp>
      <p:sp>
        <p:nvSpPr>
          <p:cNvPr id="4" name="Title 3">
            <a:extLst>
              <a:ext uri="{FF2B5EF4-FFF2-40B4-BE49-F238E27FC236}">
                <a16:creationId xmlns:a16="http://schemas.microsoft.com/office/drawing/2014/main" id="{4BDD6F3B-8291-A81D-C055-4A0DB163B227}"/>
              </a:ext>
            </a:extLst>
          </p:cNvPr>
          <p:cNvSpPr>
            <a:spLocks noGrp="1"/>
          </p:cNvSpPr>
          <p:nvPr>
            <p:ph type="title"/>
          </p:nvPr>
        </p:nvSpPr>
        <p:spPr/>
        <p:txBody>
          <a:bodyPr vert="horz"/>
          <a:lstStyle/>
          <a:p>
            <a:r>
              <a:rPr lang="en-US" dirty="0"/>
              <a:t>6 header</a:t>
            </a:r>
          </a:p>
        </p:txBody>
      </p:sp>
      <p:sp>
        <p:nvSpPr>
          <p:cNvPr id="5" name="Shape1_20180322_094209">
            <a:extLst>
              <a:ext uri="{FF2B5EF4-FFF2-40B4-BE49-F238E27FC236}">
                <a16:creationId xmlns:a16="http://schemas.microsoft.com/office/drawing/2014/main" id="{9AE1BA53-F062-70BA-76B7-92284F4C7C48}"/>
              </a:ext>
            </a:extLst>
          </p:cNvPr>
          <p:cNvSpPr txBox="1">
            <a:spLocks/>
          </p:cNvSpPr>
          <p:nvPr/>
        </p:nvSpPr>
        <p:spPr>
          <a:xfrm>
            <a:off x="1699570" y="1928187"/>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6" name="Shape2_20180322_094209">
            <a:extLst>
              <a:ext uri="{FF2B5EF4-FFF2-40B4-BE49-F238E27FC236}">
                <a16:creationId xmlns:a16="http://schemas.microsoft.com/office/drawing/2014/main" id="{FF87DF09-EF6F-2239-AD5B-4DCDD4E07712}"/>
              </a:ext>
            </a:extLst>
          </p:cNvPr>
          <p:cNvSpPr txBox="1">
            <a:spLocks/>
          </p:cNvSpPr>
          <p:nvPr/>
        </p:nvSpPr>
        <p:spPr>
          <a:xfrm>
            <a:off x="8086512" y="4990233"/>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7" name="Shape4_20180322_094209">
            <a:extLst>
              <a:ext uri="{FF2B5EF4-FFF2-40B4-BE49-F238E27FC236}">
                <a16:creationId xmlns:a16="http://schemas.microsoft.com/office/drawing/2014/main" id="{2F4DF77C-2593-E19C-C2DD-9E6B6A7A41C6}"/>
              </a:ext>
            </a:extLst>
          </p:cNvPr>
          <p:cNvSpPr txBox="1">
            <a:spLocks/>
          </p:cNvSpPr>
          <p:nvPr/>
        </p:nvSpPr>
        <p:spPr>
          <a:xfrm>
            <a:off x="8248683" y="1969470"/>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8" name="Shape5_20180322_094209">
            <a:extLst>
              <a:ext uri="{FF2B5EF4-FFF2-40B4-BE49-F238E27FC236}">
                <a16:creationId xmlns:a16="http://schemas.microsoft.com/office/drawing/2014/main" id="{0B592CFA-A1C3-8582-BDD5-F55BB351B60B}"/>
              </a:ext>
            </a:extLst>
          </p:cNvPr>
          <p:cNvSpPr txBox="1">
            <a:spLocks/>
          </p:cNvSpPr>
          <p:nvPr/>
        </p:nvSpPr>
        <p:spPr>
          <a:xfrm>
            <a:off x="1076917" y="3422978"/>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9" name="Shape6_20180322_094209">
            <a:extLst>
              <a:ext uri="{FF2B5EF4-FFF2-40B4-BE49-F238E27FC236}">
                <a16:creationId xmlns:a16="http://schemas.microsoft.com/office/drawing/2014/main" id="{967BAFCB-15D3-EF01-699A-8CE65EB6018D}"/>
              </a:ext>
            </a:extLst>
          </p:cNvPr>
          <p:cNvSpPr txBox="1">
            <a:spLocks/>
          </p:cNvSpPr>
          <p:nvPr/>
        </p:nvSpPr>
        <p:spPr>
          <a:xfrm>
            <a:off x="8709186" y="3499085"/>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10" name="Shape7_20180322_094209">
            <a:extLst>
              <a:ext uri="{FF2B5EF4-FFF2-40B4-BE49-F238E27FC236}">
                <a16:creationId xmlns:a16="http://schemas.microsoft.com/office/drawing/2014/main" id="{A81FC995-0C22-A910-1E71-398C736E19E5}"/>
              </a:ext>
            </a:extLst>
          </p:cNvPr>
          <p:cNvSpPr txBox="1">
            <a:spLocks/>
          </p:cNvSpPr>
          <p:nvPr/>
        </p:nvSpPr>
        <p:spPr>
          <a:xfrm>
            <a:off x="1609914" y="4856604"/>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11" name="Shape 3366">
            <a:extLst>
              <a:ext uri="{FF2B5EF4-FFF2-40B4-BE49-F238E27FC236}">
                <a16:creationId xmlns:a16="http://schemas.microsoft.com/office/drawing/2014/main" id="{BD5B40AD-7DA9-DC8E-7361-D2056F5B1428}"/>
              </a:ext>
            </a:extLst>
          </p:cNvPr>
          <p:cNvSpPr/>
          <p:nvPr/>
        </p:nvSpPr>
        <p:spPr>
          <a:xfrm rot="7375530">
            <a:off x="7567567" y="3109214"/>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2"/>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2" name="Shape 3366">
            <a:extLst>
              <a:ext uri="{FF2B5EF4-FFF2-40B4-BE49-F238E27FC236}">
                <a16:creationId xmlns:a16="http://schemas.microsoft.com/office/drawing/2014/main" id="{BE8EFF25-7C23-E050-AD80-0CF9CC2DC989}"/>
              </a:ext>
            </a:extLst>
          </p:cNvPr>
          <p:cNvSpPr/>
          <p:nvPr/>
        </p:nvSpPr>
        <p:spPr>
          <a:xfrm rot="3424470" flipV="1">
            <a:off x="3561274" y="3109214"/>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5"/>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3" name="Shape 3366">
            <a:extLst>
              <a:ext uri="{FF2B5EF4-FFF2-40B4-BE49-F238E27FC236}">
                <a16:creationId xmlns:a16="http://schemas.microsoft.com/office/drawing/2014/main" id="{C6B8F4DF-E82F-AB03-815B-0C09F2A03224}"/>
              </a:ext>
            </a:extLst>
          </p:cNvPr>
          <p:cNvSpPr/>
          <p:nvPr/>
        </p:nvSpPr>
        <p:spPr>
          <a:xfrm rot="4794680">
            <a:off x="7029090" y="1742708"/>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1"/>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4" name="Shape 3366">
            <a:extLst>
              <a:ext uri="{FF2B5EF4-FFF2-40B4-BE49-F238E27FC236}">
                <a16:creationId xmlns:a16="http://schemas.microsoft.com/office/drawing/2014/main" id="{A6D3D7A1-29DC-8863-C6E3-CB8857AA12DF}"/>
              </a:ext>
            </a:extLst>
          </p:cNvPr>
          <p:cNvSpPr/>
          <p:nvPr/>
        </p:nvSpPr>
        <p:spPr>
          <a:xfrm rot="843620" flipV="1">
            <a:off x="4099750" y="4475718"/>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4"/>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5" name="Shape 3366">
            <a:extLst>
              <a:ext uri="{FF2B5EF4-FFF2-40B4-BE49-F238E27FC236}">
                <a16:creationId xmlns:a16="http://schemas.microsoft.com/office/drawing/2014/main" id="{8C0295A8-460F-36FE-67B6-7394ED2B074D}"/>
              </a:ext>
            </a:extLst>
          </p:cNvPr>
          <p:cNvSpPr/>
          <p:nvPr/>
        </p:nvSpPr>
        <p:spPr>
          <a:xfrm rot="20918905">
            <a:off x="4165965" y="1675017"/>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6"/>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6" name="Shape 3366">
            <a:extLst>
              <a:ext uri="{FF2B5EF4-FFF2-40B4-BE49-F238E27FC236}">
                <a16:creationId xmlns:a16="http://schemas.microsoft.com/office/drawing/2014/main" id="{F8F2DF9B-D043-A2C6-5558-9D0A6E1700DE}"/>
              </a:ext>
            </a:extLst>
          </p:cNvPr>
          <p:cNvSpPr/>
          <p:nvPr/>
        </p:nvSpPr>
        <p:spPr>
          <a:xfrm rot="16967845" flipV="1">
            <a:off x="6962872" y="4543409"/>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3"/>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7" name="Title 1">
            <a:extLst>
              <a:ext uri="{FF2B5EF4-FFF2-40B4-BE49-F238E27FC236}">
                <a16:creationId xmlns:a16="http://schemas.microsoft.com/office/drawing/2014/main" id="{9DA1CF57-98BD-4F1E-2939-85F22F87CE18}"/>
              </a:ext>
            </a:extLst>
          </p:cNvPr>
          <p:cNvSpPr txBox="1">
            <a:spLocks/>
          </p:cNvSpPr>
          <p:nvPr/>
        </p:nvSpPr>
        <p:spPr>
          <a:xfrm flipH="1">
            <a:off x="5078477" y="4042437"/>
            <a:ext cx="2112156" cy="369332"/>
          </a:xfrm>
          <a:prstGeom prst="rect">
            <a:avLst/>
          </a:prstGeom>
        </p:spPr>
        <p:txBody>
          <a:bodyPr anchor="ctr">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dirty="0">
                <a:latin typeface="+mn-lt"/>
              </a:rPr>
              <a:t>TITLE</a:t>
            </a:r>
          </a:p>
        </p:txBody>
      </p:sp>
      <p:grpSp>
        <p:nvGrpSpPr>
          <p:cNvPr id="18" name="ZenIcon1">
            <a:extLst>
              <a:ext uri="{FF2B5EF4-FFF2-40B4-BE49-F238E27FC236}">
                <a16:creationId xmlns:a16="http://schemas.microsoft.com/office/drawing/2014/main" id="{1415E589-4AEE-A408-09F2-A34DD908356C}"/>
              </a:ext>
            </a:extLst>
          </p:cNvPr>
          <p:cNvGrpSpPr>
            <a:grpSpLocks noChangeAspect="1"/>
          </p:cNvGrpSpPr>
          <p:nvPr>
            <p:custDataLst>
              <p:tags r:id="rId2"/>
            </p:custDataLst>
          </p:nvPr>
        </p:nvGrpSpPr>
        <p:grpSpPr>
          <a:xfrm>
            <a:off x="5681895" y="2921004"/>
            <a:ext cx="905318" cy="905318"/>
            <a:chOff x="5712408" y="975680"/>
            <a:chExt cx="671729" cy="639391"/>
          </a:xfrm>
        </p:grpSpPr>
        <p:sp>
          <p:nvSpPr>
            <p:cNvPr id="19" name="Freeform 26">
              <a:extLst>
                <a:ext uri="{FF2B5EF4-FFF2-40B4-BE49-F238E27FC236}">
                  <a16:creationId xmlns:a16="http://schemas.microsoft.com/office/drawing/2014/main" id="{C2D038FC-5FB9-2B70-B092-11BA4458327A}"/>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0" name="Freeform 27">
              <a:extLst>
                <a:ext uri="{FF2B5EF4-FFF2-40B4-BE49-F238E27FC236}">
                  <a16:creationId xmlns:a16="http://schemas.microsoft.com/office/drawing/2014/main" id="{C141A0E1-6753-8918-7A37-1FE726500E18}"/>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1" name="Freeform 28">
              <a:extLst>
                <a:ext uri="{FF2B5EF4-FFF2-40B4-BE49-F238E27FC236}">
                  <a16:creationId xmlns:a16="http://schemas.microsoft.com/office/drawing/2014/main" id="{3E1B297D-0BC2-6EA4-8B5C-0921FA4A16D6}"/>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2" name="Freeform 29">
              <a:extLst>
                <a:ext uri="{FF2B5EF4-FFF2-40B4-BE49-F238E27FC236}">
                  <a16:creationId xmlns:a16="http://schemas.microsoft.com/office/drawing/2014/main" id="{6F322017-9A32-FED0-5E81-34EB688897FC}"/>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3" name="Freeform 30">
              <a:extLst>
                <a:ext uri="{FF2B5EF4-FFF2-40B4-BE49-F238E27FC236}">
                  <a16:creationId xmlns:a16="http://schemas.microsoft.com/office/drawing/2014/main" id="{972D2087-3B6D-CBA0-02F8-CEC3621FD016}"/>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4" name="Freeform 31">
              <a:extLst>
                <a:ext uri="{FF2B5EF4-FFF2-40B4-BE49-F238E27FC236}">
                  <a16:creationId xmlns:a16="http://schemas.microsoft.com/office/drawing/2014/main" id="{EB961FAF-7B42-1CFC-9A85-C10D5BCB6D36}"/>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25" name="ZenIcon1">
            <a:extLst>
              <a:ext uri="{FF2B5EF4-FFF2-40B4-BE49-F238E27FC236}">
                <a16:creationId xmlns:a16="http://schemas.microsoft.com/office/drawing/2014/main" id="{C4808F35-862C-AEF3-3E4B-41B43F424DBA}"/>
              </a:ext>
            </a:extLst>
          </p:cNvPr>
          <p:cNvGrpSpPr>
            <a:grpSpLocks noChangeAspect="1"/>
          </p:cNvGrpSpPr>
          <p:nvPr>
            <p:custDataLst>
              <p:tags r:id="rId3"/>
            </p:custDataLst>
          </p:nvPr>
        </p:nvGrpSpPr>
        <p:grpSpPr>
          <a:xfrm>
            <a:off x="7311159" y="2029274"/>
            <a:ext cx="564430" cy="564430"/>
            <a:chOff x="5712408" y="975680"/>
            <a:chExt cx="671729" cy="639391"/>
          </a:xfrm>
        </p:grpSpPr>
        <p:sp>
          <p:nvSpPr>
            <p:cNvPr id="26" name="Freeform 26">
              <a:extLst>
                <a:ext uri="{FF2B5EF4-FFF2-40B4-BE49-F238E27FC236}">
                  <a16:creationId xmlns:a16="http://schemas.microsoft.com/office/drawing/2014/main" id="{79DB9A5F-A8D8-56ED-FF21-E38C58B1DE81}"/>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7" name="Freeform 27">
              <a:extLst>
                <a:ext uri="{FF2B5EF4-FFF2-40B4-BE49-F238E27FC236}">
                  <a16:creationId xmlns:a16="http://schemas.microsoft.com/office/drawing/2014/main" id="{B6EDEA10-EFAB-B645-E005-EC301876307F}"/>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8" name="Freeform 28">
              <a:extLst>
                <a:ext uri="{FF2B5EF4-FFF2-40B4-BE49-F238E27FC236}">
                  <a16:creationId xmlns:a16="http://schemas.microsoft.com/office/drawing/2014/main" id="{8402F0E8-ECAB-BE10-CD17-A5072D2EA99A}"/>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9" name="Freeform 29">
              <a:extLst>
                <a:ext uri="{FF2B5EF4-FFF2-40B4-BE49-F238E27FC236}">
                  <a16:creationId xmlns:a16="http://schemas.microsoft.com/office/drawing/2014/main" id="{523CA307-5F03-1E48-24C5-254C2866BA11}"/>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0" name="Freeform 30">
              <a:extLst>
                <a:ext uri="{FF2B5EF4-FFF2-40B4-BE49-F238E27FC236}">
                  <a16:creationId xmlns:a16="http://schemas.microsoft.com/office/drawing/2014/main" id="{99EC202B-E7F9-FC84-C8D6-27A2A599778E}"/>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1" name="Freeform 31">
              <a:extLst>
                <a:ext uri="{FF2B5EF4-FFF2-40B4-BE49-F238E27FC236}">
                  <a16:creationId xmlns:a16="http://schemas.microsoft.com/office/drawing/2014/main" id="{C70A73B9-2265-6ED4-D087-6124F3B1E2C1}"/>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32" name="ZenIcon3">
            <a:extLst>
              <a:ext uri="{FF2B5EF4-FFF2-40B4-BE49-F238E27FC236}">
                <a16:creationId xmlns:a16="http://schemas.microsoft.com/office/drawing/2014/main" id="{ED38641F-8CCB-EA3F-8863-03BDE682BDCB}"/>
              </a:ext>
            </a:extLst>
          </p:cNvPr>
          <p:cNvSpPr>
            <a:spLocks noChangeAspect="1" noEditPoints="1"/>
          </p:cNvSpPr>
          <p:nvPr>
            <p:custDataLst>
              <p:tags r:id="rId4"/>
            </p:custDataLst>
          </p:nvPr>
        </p:nvSpPr>
        <p:spPr bwMode="auto">
          <a:xfrm>
            <a:off x="7849562" y="3420856"/>
            <a:ext cx="564430" cy="56583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3" name="ZenIcon4">
            <a:extLst>
              <a:ext uri="{FF2B5EF4-FFF2-40B4-BE49-F238E27FC236}">
                <a16:creationId xmlns:a16="http://schemas.microsoft.com/office/drawing/2014/main" id="{B73F4979-DFAD-9288-6241-2790F582BC09}"/>
              </a:ext>
            </a:extLst>
          </p:cNvPr>
          <p:cNvGrpSpPr>
            <a:grpSpLocks noChangeAspect="1"/>
          </p:cNvGrpSpPr>
          <p:nvPr>
            <p:custDataLst>
              <p:tags r:id="rId5"/>
            </p:custDataLst>
          </p:nvPr>
        </p:nvGrpSpPr>
        <p:grpSpPr>
          <a:xfrm>
            <a:off x="7269956" y="4842860"/>
            <a:ext cx="564430" cy="564430"/>
            <a:chOff x="-4769427" y="-314325"/>
            <a:chExt cx="4660901" cy="4576762"/>
          </a:xfrm>
        </p:grpSpPr>
        <p:sp>
          <p:nvSpPr>
            <p:cNvPr id="34" name="Freeform 23">
              <a:extLst>
                <a:ext uri="{FF2B5EF4-FFF2-40B4-BE49-F238E27FC236}">
                  <a16:creationId xmlns:a16="http://schemas.microsoft.com/office/drawing/2014/main" id="{8AA87F42-6549-2899-FE6E-CB7234D0B08B}"/>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a16="http://schemas.microsoft.com/office/drawing/2014/main" id="{5728242C-7A10-16F0-985A-F26A897CF271}"/>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5">
              <a:extLst>
                <a:ext uri="{FF2B5EF4-FFF2-40B4-BE49-F238E27FC236}">
                  <a16:creationId xmlns:a16="http://schemas.microsoft.com/office/drawing/2014/main" id="{E7D91D36-7675-B172-0809-9BDBB7D69BAC}"/>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a:extLst>
                <a:ext uri="{FF2B5EF4-FFF2-40B4-BE49-F238E27FC236}">
                  <a16:creationId xmlns:a16="http://schemas.microsoft.com/office/drawing/2014/main" id="{C9542C49-1C48-AACA-9B02-CC95036E6C18}"/>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7">
              <a:extLst>
                <a:ext uri="{FF2B5EF4-FFF2-40B4-BE49-F238E27FC236}">
                  <a16:creationId xmlns:a16="http://schemas.microsoft.com/office/drawing/2014/main" id="{6C87D368-FCD1-B1CD-70A6-FA3201B93F61}"/>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8">
              <a:extLst>
                <a:ext uri="{FF2B5EF4-FFF2-40B4-BE49-F238E27FC236}">
                  <a16:creationId xmlns:a16="http://schemas.microsoft.com/office/drawing/2014/main" id="{88648852-35FE-D319-ACDA-DD80EB5EFAB7}"/>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ZenIcon2">
            <a:extLst>
              <a:ext uri="{FF2B5EF4-FFF2-40B4-BE49-F238E27FC236}">
                <a16:creationId xmlns:a16="http://schemas.microsoft.com/office/drawing/2014/main" id="{F96264E9-F4A9-5B4E-BFF3-2AA130AA0176}"/>
              </a:ext>
            </a:extLst>
          </p:cNvPr>
          <p:cNvSpPr>
            <a:spLocks noChangeAspect="1" noEditPoints="1"/>
          </p:cNvSpPr>
          <p:nvPr>
            <p:custDataLst>
              <p:tags r:id="rId6"/>
            </p:custDataLst>
          </p:nvPr>
        </p:nvSpPr>
        <p:spPr bwMode="auto">
          <a:xfrm>
            <a:off x="4355611" y="4779018"/>
            <a:ext cx="564430" cy="56443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41" name="ZenIcon3">
            <a:extLst>
              <a:ext uri="{FF2B5EF4-FFF2-40B4-BE49-F238E27FC236}">
                <a16:creationId xmlns:a16="http://schemas.microsoft.com/office/drawing/2014/main" id="{3AA8BD52-CAA3-CDFD-EB8E-59132401ECB2}"/>
              </a:ext>
            </a:extLst>
          </p:cNvPr>
          <p:cNvSpPr>
            <a:spLocks noChangeAspect="1" noEditPoints="1"/>
          </p:cNvSpPr>
          <p:nvPr>
            <p:custDataLst>
              <p:tags r:id="rId7"/>
            </p:custDataLst>
          </p:nvPr>
        </p:nvSpPr>
        <p:spPr bwMode="auto">
          <a:xfrm>
            <a:off x="3806075" y="3416844"/>
            <a:ext cx="564430" cy="56583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2" name="ZenIcon4">
            <a:extLst>
              <a:ext uri="{FF2B5EF4-FFF2-40B4-BE49-F238E27FC236}">
                <a16:creationId xmlns:a16="http://schemas.microsoft.com/office/drawing/2014/main" id="{2F59D470-14AB-07F0-878D-324E645FFC1B}"/>
              </a:ext>
            </a:extLst>
          </p:cNvPr>
          <p:cNvGrpSpPr>
            <a:grpSpLocks noChangeAspect="1"/>
          </p:cNvGrpSpPr>
          <p:nvPr>
            <p:custDataLst>
              <p:tags r:id="rId8"/>
            </p:custDataLst>
          </p:nvPr>
        </p:nvGrpSpPr>
        <p:grpSpPr>
          <a:xfrm>
            <a:off x="4417172" y="1934024"/>
            <a:ext cx="564430" cy="564430"/>
            <a:chOff x="-4769427" y="-314325"/>
            <a:chExt cx="4660901" cy="4576762"/>
          </a:xfrm>
        </p:grpSpPr>
        <p:sp>
          <p:nvSpPr>
            <p:cNvPr id="43" name="Freeform 23">
              <a:extLst>
                <a:ext uri="{FF2B5EF4-FFF2-40B4-BE49-F238E27FC236}">
                  <a16:creationId xmlns:a16="http://schemas.microsoft.com/office/drawing/2014/main" id="{F415EEC1-E6CE-DC0D-65EE-471635C66954}"/>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4">
              <a:extLst>
                <a:ext uri="{FF2B5EF4-FFF2-40B4-BE49-F238E27FC236}">
                  <a16:creationId xmlns:a16="http://schemas.microsoft.com/office/drawing/2014/main" id="{845A7AEA-CA0C-CA3D-C2B3-AEE61E8B6080}"/>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5">
              <a:extLst>
                <a:ext uri="{FF2B5EF4-FFF2-40B4-BE49-F238E27FC236}">
                  <a16:creationId xmlns:a16="http://schemas.microsoft.com/office/drawing/2014/main" id="{D318A986-04E6-C64D-C573-D78A96E666C9}"/>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6">
              <a:extLst>
                <a:ext uri="{FF2B5EF4-FFF2-40B4-BE49-F238E27FC236}">
                  <a16:creationId xmlns:a16="http://schemas.microsoft.com/office/drawing/2014/main" id="{9D8A2A8E-1E48-8BDD-98D9-D865811362BE}"/>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7">
              <a:extLst>
                <a:ext uri="{FF2B5EF4-FFF2-40B4-BE49-F238E27FC236}">
                  <a16:creationId xmlns:a16="http://schemas.microsoft.com/office/drawing/2014/main" id="{FCD74D89-768B-6B7E-B5EE-B56E72BD2BE1}"/>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8">
              <a:extLst>
                <a:ext uri="{FF2B5EF4-FFF2-40B4-BE49-F238E27FC236}">
                  <a16:creationId xmlns:a16="http://schemas.microsoft.com/office/drawing/2014/main" id="{ADD795F3-DD75-418E-78E4-E534BDC549E8}"/>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1334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80417-B7E4-9363-57FF-E2029F339203}"/>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119AA60-FC98-403B-3208-7B9ACFF7A4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5" imgH="426" progId="TCLayout.ActiveDocument.1">
                  <p:embed/>
                </p:oleObj>
              </mc:Choice>
              <mc:Fallback>
                <p:oleObj name="think-cell Slide" r:id="rId11" imgW="425" imgH="426" progId="TCLayout.ActiveDocument.1">
                  <p:embed/>
                  <p:pic>
                    <p:nvPicPr>
                      <p:cNvPr id="2" name="think-cell data - do not delete" hidden="1">
                        <a:extLst>
                          <a:ext uri="{FF2B5EF4-FFF2-40B4-BE49-F238E27FC236}">
                            <a16:creationId xmlns:a16="http://schemas.microsoft.com/office/drawing/2014/main" id="{C119AA60-FC98-403B-3208-7B9ACFF7A43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E5AA63E-74BD-E849-6FA5-F726CAEB65F6}"/>
              </a:ext>
            </a:extLst>
          </p:cNvPr>
          <p:cNvSpPr>
            <a:spLocks noGrp="1"/>
          </p:cNvSpPr>
          <p:nvPr>
            <p:ph type="sldNum" sz="quarter" idx="12"/>
          </p:nvPr>
        </p:nvSpPr>
        <p:spPr/>
        <p:txBody>
          <a:bodyPr/>
          <a:lstStyle/>
          <a:p>
            <a:fld id="{4145DBE5-F440-4DC1-86E2-EA4CF186D269}" type="slidenum">
              <a:rPr lang="en-US" smtClean="0"/>
              <a:pPr/>
              <a:t>36</a:t>
            </a:fld>
            <a:endParaRPr lang="en-US" dirty="0"/>
          </a:p>
        </p:txBody>
      </p:sp>
      <p:sp>
        <p:nvSpPr>
          <p:cNvPr id="4" name="Title 3">
            <a:extLst>
              <a:ext uri="{FF2B5EF4-FFF2-40B4-BE49-F238E27FC236}">
                <a16:creationId xmlns:a16="http://schemas.microsoft.com/office/drawing/2014/main" id="{8737A2C8-8C3F-F5CF-3F71-56FBB4D79E79}"/>
              </a:ext>
            </a:extLst>
          </p:cNvPr>
          <p:cNvSpPr>
            <a:spLocks noGrp="1"/>
          </p:cNvSpPr>
          <p:nvPr>
            <p:ph type="title"/>
          </p:nvPr>
        </p:nvSpPr>
        <p:spPr/>
        <p:txBody>
          <a:bodyPr vert="horz"/>
          <a:lstStyle/>
          <a:p>
            <a:r>
              <a:rPr lang="en-US" dirty="0"/>
              <a:t>7 header</a:t>
            </a:r>
          </a:p>
        </p:txBody>
      </p:sp>
      <p:sp>
        <p:nvSpPr>
          <p:cNvPr id="5" name="Shape0_20180322_094209">
            <a:extLst>
              <a:ext uri="{FF2B5EF4-FFF2-40B4-BE49-F238E27FC236}">
                <a16:creationId xmlns:a16="http://schemas.microsoft.com/office/drawing/2014/main" id="{A5999FA0-407F-E97D-1621-6E3441D38175}"/>
              </a:ext>
            </a:extLst>
          </p:cNvPr>
          <p:cNvSpPr txBox="1">
            <a:spLocks/>
          </p:cNvSpPr>
          <p:nvPr/>
        </p:nvSpPr>
        <p:spPr>
          <a:xfrm>
            <a:off x="6716171" y="1138920"/>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6" name="Shape1_20180322_094209">
            <a:extLst>
              <a:ext uri="{FF2B5EF4-FFF2-40B4-BE49-F238E27FC236}">
                <a16:creationId xmlns:a16="http://schemas.microsoft.com/office/drawing/2014/main" id="{C7C533F4-EE0C-EE50-DCE9-CDFB041CD2D8}"/>
              </a:ext>
            </a:extLst>
          </p:cNvPr>
          <p:cNvSpPr txBox="1">
            <a:spLocks/>
          </p:cNvSpPr>
          <p:nvPr/>
        </p:nvSpPr>
        <p:spPr>
          <a:xfrm>
            <a:off x="1699570" y="1928187"/>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7" name="Shape2_20180322_094209">
            <a:extLst>
              <a:ext uri="{FF2B5EF4-FFF2-40B4-BE49-F238E27FC236}">
                <a16:creationId xmlns:a16="http://schemas.microsoft.com/office/drawing/2014/main" id="{BFD8FAF5-35A9-94F2-FA2C-E1E530D3DB17}"/>
              </a:ext>
            </a:extLst>
          </p:cNvPr>
          <p:cNvSpPr txBox="1">
            <a:spLocks/>
          </p:cNvSpPr>
          <p:nvPr/>
        </p:nvSpPr>
        <p:spPr>
          <a:xfrm>
            <a:off x="8086512" y="4990233"/>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8" name="Shape4_20180322_094209">
            <a:extLst>
              <a:ext uri="{FF2B5EF4-FFF2-40B4-BE49-F238E27FC236}">
                <a16:creationId xmlns:a16="http://schemas.microsoft.com/office/drawing/2014/main" id="{33D5D48B-5883-6D62-D2E1-37A701B424E4}"/>
              </a:ext>
            </a:extLst>
          </p:cNvPr>
          <p:cNvSpPr txBox="1">
            <a:spLocks/>
          </p:cNvSpPr>
          <p:nvPr/>
        </p:nvSpPr>
        <p:spPr>
          <a:xfrm>
            <a:off x="8248683" y="1969470"/>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9" name="Shape5_20180322_094209">
            <a:extLst>
              <a:ext uri="{FF2B5EF4-FFF2-40B4-BE49-F238E27FC236}">
                <a16:creationId xmlns:a16="http://schemas.microsoft.com/office/drawing/2014/main" id="{A4E9D092-7634-90CD-107A-AA64F9053FAA}"/>
              </a:ext>
            </a:extLst>
          </p:cNvPr>
          <p:cNvSpPr txBox="1">
            <a:spLocks/>
          </p:cNvSpPr>
          <p:nvPr/>
        </p:nvSpPr>
        <p:spPr>
          <a:xfrm>
            <a:off x="1076917" y="3422978"/>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10" name="Shape6_20180322_094209">
            <a:extLst>
              <a:ext uri="{FF2B5EF4-FFF2-40B4-BE49-F238E27FC236}">
                <a16:creationId xmlns:a16="http://schemas.microsoft.com/office/drawing/2014/main" id="{2E08C712-5DA7-320B-5655-EA98E62F52D7}"/>
              </a:ext>
            </a:extLst>
          </p:cNvPr>
          <p:cNvSpPr txBox="1">
            <a:spLocks/>
          </p:cNvSpPr>
          <p:nvPr/>
        </p:nvSpPr>
        <p:spPr>
          <a:xfrm>
            <a:off x="8709186" y="3499085"/>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11" name="Shape7_20180322_094209">
            <a:extLst>
              <a:ext uri="{FF2B5EF4-FFF2-40B4-BE49-F238E27FC236}">
                <a16:creationId xmlns:a16="http://schemas.microsoft.com/office/drawing/2014/main" id="{34B19E62-EDE0-C3D5-A904-C1B4D40D2C4A}"/>
              </a:ext>
            </a:extLst>
          </p:cNvPr>
          <p:cNvSpPr txBox="1">
            <a:spLocks/>
          </p:cNvSpPr>
          <p:nvPr/>
        </p:nvSpPr>
        <p:spPr>
          <a:xfrm>
            <a:off x="1609914" y="4856604"/>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12" name="Shape 3366">
            <a:extLst>
              <a:ext uri="{FF2B5EF4-FFF2-40B4-BE49-F238E27FC236}">
                <a16:creationId xmlns:a16="http://schemas.microsoft.com/office/drawing/2014/main" id="{6F25AE11-0867-A67F-14DF-5475DD8EB0E0}"/>
              </a:ext>
            </a:extLst>
          </p:cNvPr>
          <p:cNvSpPr/>
          <p:nvPr/>
        </p:nvSpPr>
        <p:spPr>
          <a:xfrm rot="1975530">
            <a:off x="5564420" y="1106067"/>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1"/>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3" name="Shape 3366">
            <a:extLst>
              <a:ext uri="{FF2B5EF4-FFF2-40B4-BE49-F238E27FC236}">
                <a16:creationId xmlns:a16="http://schemas.microsoft.com/office/drawing/2014/main" id="{34228A09-8FAF-7BA5-68C6-565000BF6601}"/>
              </a:ext>
            </a:extLst>
          </p:cNvPr>
          <p:cNvSpPr/>
          <p:nvPr/>
        </p:nvSpPr>
        <p:spPr>
          <a:xfrm rot="7375530">
            <a:off x="7567567" y="3109214"/>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3"/>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4" name="Shape 3366">
            <a:extLst>
              <a:ext uri="{FF2B5EF4-FFF2-40B4-BE49-F238E27FC236}">
                <a16:creationId xmlns:a16="http://schemas.microsoft.com/office/drawing/2014/main" id="{192CA30A-ED02-2FA4-3C5E-A1B8D8C60C87}"/>
              </a:ext>
            </a:extLst>
          </p:cNvPr>
          <p:cNvSpPr/>
          <p:nvPr/>
        </p:nvSpPr>
        <p:spPr>
          <a:xfrm rot="3424470" flipV="1">
            <a:off x="3561274" y="3109214"/>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6"/>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5" name="Shape 3366">
            <a:extLst>
              <a:ext uri="{FF2B5EF4-FFF2-40B4-BE49-F238E27FC236}">
                <a16:creationId xmlns:a16="http://schemas.microsoft.com/office/drawing/2014/main" id="{207872B0-BA23-206F-B409-97AFCF8DB2C1}"/>
              </a:ext>
            </a:extLst>
          </p:cNvPr>
          <p:cNvSpPr/>
          <p:nvPr/>
        </p:nvSpPr>
        <p:spPr>
          <a:xfrm rot="4794680">
            <a:off x="7029090" y="1742708"/>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2"/>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6" name="Shape 3366">
            <a:extLst>
              <a:ext uri="{FF2B5EF4-FFF2-40B4-BE49-F238E27FC236}">
                <a16:creationId xmlns:a16="http://schemas.microsoft.com/office/drawing/2014/main" id="{6C7BBAD6-26AF-5F19-06E7-9158B245C463}"/>
              </a:ext>
            </a:extLst>
          </p:cNvPr>
          <p:cNvSpPr/>
          <p:nvPr/>
        </p:nvSpPr>
        <p:spPr>
          <a:xfrm rot="843620" flipV="1">
            <a:off x="4099750" y="4475718"/>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5"/>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7" name="Shape 3366">
            <a:extLst>
              <a:ext uri="{FF2B5EF4-FFF2-40B4-BE49-F238E27FC236}">
                <a16:creationId xmlns:a16="http://schemas.microsoft.com/office/drawing/2014/main" id="{3CF7C3C7-A1CF-AC22-1469-03125883E114}"/>
              </a:ext>
            </a:extLst>
          </p:cNvPr>
          <p:cNvSpPr/>
          <p:nvPr/>
        </p:nvSpPr>
        <p:spPr>
          <a:xfrm rot="20918905">
            <a:off x="4165965" y="1675017"/>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1">
              <a:lumMod val="75000"/>
            </a:schemeClr>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8" name="Shape 3366">
            <a:extLst>
              <a:ext uri="{FF2B5EF4-FFF2-40B4-BE49-F238E27FC236}">
                <a16:creationId xmlns:a16="http://schemas.microsoft.com/office/drawing/2014/main" id="{D39DC610-17B4-9F52-D21F-733C86DDC565}"/>
              </a:ext>
            </a:extLst>
          </p:cNvPr>
          <p:cNvSpPr/>
          <p:nvPr/>
        </p:nvSpPr>
        <p:spPr>
          <a:xfrm rot="16967845" flipV="1">
            <a:off x="6962872" y="4543409"/>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4"/>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9" name="Title 1">
            <a:extLst>
              <a:ext uri="{FF2B5EF4-FFF2-40B4-BE49-F238E27FC236}">
                <a16:creationId xmlns:a16="http://schemas.microsoft.com/office/drawing/2014/main" id="{67F6068F-3BD3-3BDC-34B1-8AF319895657}"/>
              </a:ext>
            </a:extLst>
          </p:cNvPr>
          <p:cNvSpPr txBox="1">
            <a:spLocks/>
          </p:cNvSpPr>
          <p:nvPr/>
        </p:nvSpPr>
        <p:spPr>
          <a:xfrm flipH="1">
            <a:off x="5078477" y="4042437"/>
            <a:ext cx="2112156" cy="369332"/>
          </a:xfrm>
          <a:prstGeom prst="rect">
            <a:avLst/>
          </a:prstGeom>
        </p:spPr>
        <p:txBody>
          <a:bodyPr anchor="ctr">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dirty="0">
                <a:latin typeface="+mn-lt"/>
              </a:rPr>
              <a:t>TITLE</a:t>
            </a:r>
          </a:p>
        </p:txBody>
      </p:sp>
      <p:grpSp>
        <p:nvGrpSpPr>
          <p:cNvPr id="20" name="ZenIcon1">
            <a:extLst>
              <a:ext uri="{FF2B5EF4-FFF2-40B4-BE49-F238E27FC236}">
                <a16:creationId xmlns:a16="http://schemas.microsoft.com/office/drawing/2014/main" id="{BA5DA4D6-382B-84B4-5CAC-433A615D864D}"/>
              </a:ext>
            </a:extLst>
          </p:cNvPr>
          <p:cNvGrpSpPr>
            <a:grpSpLocks noChangeAspect="1"/>
          </p:cNvGrpSpPr>
          <p:nvPr>
            <p:custDataLst>
              <p:tags r:id="rId2"/>
            </p:custDataLst>
          </p:nvPr>
        </p:nvGrpSpPr>
        <p:grpSpPr>
          <a:xfrm>
            <a:off x="5681895" y="2921004"/>
            <a:ext cx="905318" cy="905318"/>
            <a:chOff x="5712408" y="975680"/>
            <a:chExt cx="671729" cy="639391"/>
          </a:xfrm>
        </p:grpSpPr>
        <p:sp>
          <p:nvSpPr>
            <p:cNvPr id="21" name="Freeform 26">
              <a:extLst>
                <a:ext uri="{FF2B5EF4-FFF2-40B4-BE49-F238E27FC236}">
                  <a16:creationId xmlns:a16="http://schemas.microsoft.com/office/drawing/2014/main" id="{7275AC38-CD50-0CA7-BEF1-A884C2C21584}"/>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2" name="Freeform 27">
              <a:extLst>
                <a:ext uri="{FF2B5EF4-FFF2-40B4-BE49-F238E27FC236}">
                  <a16:creationId xmlns:a16="http://schemas.microsoft.com/office/drawing/2014/main" id="{D7E7F767-B44A-3E17-8423-43A405CD7FF4}"/>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3" name="Freeform 28">
              <a:extLst>
                <a:ext uri="{FF2B5EF4-FFF2-40B4-BE49-F238E27FC236}">
                  <a16:creationId xmlns:a16="http://schemas.microsoft.com/office/drawing/2014/main" id="{F10E5796-F290-C66F-714C-7EA4B4B31905}"/>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4" name="Freeform 29">
              <a:extLst>
                <a:ext uri="{FF2B5EF4-FFF2-40B4-BE49-F238E27FC236}">
                  <a16:creationId xmlns:a16="http://schemas.microsoft.com/office/drawing/2014/main" id="{01DDFC2E-6255-CA00-6A62-3882222F2F95}"/>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5" name="Freeform 30">
              <a:extLst>
                <a:ext uri="{FF2B5EF4-FFF2-40B4-BE49-F238E27FC236}">
                  <a16:creationId xmlns:a16="http://schemas.microsoft.com/office/drawing/2014/main" id="{9E31A737-FE1E-A2B4-EE8A-A683625F4FE1}"/>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6" name="Freeform 31">
              <a:extLst>
                <a:ext uri="{FF2B5EF4-FFF2-40B4-BE49-F238E27FC236}">
                  <a16:creationId xmlns:a16="http://schemas.microsoft.com/office/drawing/2014/main" id="{6850536E-687A-AB28-3DAA-841B3E00705A}"/>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27" name="ZenIcon1">
            <a:extLst>
              <a:ext uri="{FF2B5EF4-FFF2-40B4-BE49-F238E27FC236}">
                <a16:creationId xmlns:a16="http://schemas.microsoft.com/office/drawing/2014/main" id="{38CB771A-C03A-F212-F5CB-68F4F304DB1B}"/>
              </a:ext>
            </a:extLst>
          </p:cNvPr>
          <p:cNvGrpSpPr>
            <a:grpSpLocks noChangeAspect="1"/>
          </p:cNvGrpSpPr>
          <p:nvPr>
            <p:custDataLst>
              <p:tags r:id="rId3"/>
            </p:custDataLst>
          </p:nvPr>
        </p:nvGrpSpPr>
        <p:grpSpPr>
          <a:xfrm>
            <a:off x="7311159" y="2029274"/>
            <a:ext cx="564430" cy="564430"/>
            <a:chOff x="5712408" y="975680"/>
            <a:chExt cx="671729" cy="639391"/>
          </a:xfrm>
        </p:grpSpPr>
        <p:sp>
          <p:nvSpPr>
            <p:cNvPr id="28" name="Freeform 26">
              <a:extLst>
                <a:ext uri="{FF2B5EF4-FFF2-40B4-BE49-F238E27FC236}">
                  <a16:creationId xmlns:a16="http://schemas.microsoft.com/office/drawing/2014/main" id="{F87D4737-4371-7A77-3B6A-047BAC7AD414}"/>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9" name="Freeform 27">
              <a:extLst>
                <a:ext uri="{FF2B5EF4-FFF2-40B4-BE49-F238E27FC236}">
                  <a16:creationId xmlns:a16="http://schemas.microsoft.com/office/drawing/2014/main" id="{B2D51EAC-E212-0665-CBCA-C7B89383A90C}"/>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0" name="Freeform 28">
              <a:extLst>
                <a:ext uri="{FF2B5EF4-FFF2-40B4-BE49-F238E27FC236}">
                  <a16:creationId xmlns:a16="http://schemas.microsoft.com/office/drawing/2014/main" id="{263656D0-0BCC-259C-EC87-67A202FDBFEB}"/>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1" name="Freeform 29">
              <a:extLst>
                <a:ext uri="{FF2B5EF4-FFF2-40B4-BE49-F238E27FC236}">
                  <a16:creationId xmlns:a16="http://schemas.microsoft.com/office/drawing/2014/main" id="{0638BC2F-C618-FD8E-DA54-600C8FCDDFF0}"/>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2" name="Freeform 30">
              <a:extLst>
                <a:ext uri="{FF2B5EF4-FFF2-40B4-BE49-F238E27FC236}">
                  <a16:creationId xmlns:a16="http://schemas.microsoft.com/office/drawing/2014/main" id="{C7B800B9-5142-7F8D-C189-68C27C2847DA}"/>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3" name="Freeform 31">
              <a:extLst>
                <a:ext uri="{FF2B5EF4-FFF2-40B4-BE49-F238E27FC236}">
                  <a16:creationId xmlns:a16="http://schemas.microsoft.com/office/drawing/2014/main" id="{F177D438-3B4A-B392-66C3-A9BE37CEFF45}"/>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34" name="ZenIcon2">
            <a:extLst>
              <a:ext uri="{FF2B5EF4-FFF2-40B4-BE49-F238E27FC236}">
                <a16:creationId xmlns:a16="http://schemas.microsoft.com/office/drawing/2014/main" id="{58351D0C-E606-963B-9CFC-62ACB7F95E56}"/>
              </a:ext>
            </a:extLst>
          </p:cNvPr>
          <p:cNvSpPr>
            <a:spLocks noChangeAspect="1" noEditPoints="1"/>
          </p:cNvSpPr>
          <p:nvPr>
            <p:custDataLst>
              <p:tags r:id="rId4"/>
            </p:custDataLst>
          </p:nvPr>
        </p:nvSpPr>
        <p:spPr bwMode="auto">
          <a:xfrm>
            <a:off x="5841877" y="1315757"/>
            <a:ext cx="564430" cy="56443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35" name="ZenIcon3">
            <a:extLst>
              <a:ext uri="{FF2B5EF4-FFF2-40B4-BE49-F238E27FC236}">
                <a16:creationId xmlns:a16="http://schemas.microsoft.com/office/drawing/2014/main" id="{E9FBE5FB-2E45-70D3-750B-C3A9A17CD1A7}"/>
              </a:ext>
            </a:extLst>
          </p:cNvPr>
          <p:cNvSpPr>
            <a:spLocks noChangeAspect="1" noEditPoints="1"/>
          </p:cNvSpPr>
          <p:nvPr>
            <p:custDataLst>
              <p:tags r:id="rId5"/>
            </p:custDataLst>
          </p:nvPr>
        </p:nvSpPr>
        <p:spPr bwMode="auto">
          <a:xfrm>
            <a:off x="7849562" y="3420856"/>
            <a:ext cx="564430" cy="56583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6" name="ZenIcon4">
            <a:extLst>
              <a:ext uri="{FF2B5EF4-FFF2-40B4-BE49-F238E27FC236}">
                <a16:creationId xmlns:a16="http://schemas.microsoft.com/office/drawing/2014/main" id="{5868D2FB-0033-FD92-738E-4064A262C70E}"/>
              </a:ext>
            </a:extLst>
          </p:cNvPr>
          <p:cNvGrpSpPr>
            <a:grpSpLocks noChangeAspect="1"/>
          </p:cNvGrpSpPr>
          <p:nvPr>
            <p:custDataLst>
              <p:tags r:id="rId6"/>
            </p:custDataLst>
          </p:nvPr>
        </p:nvGrpSpPr>
        <p:grpSpPr>
          <a:xfrm>
            <a:off x="7269956" y="4842860"/>
            <a:ext cx="564430" cy="564430"/>
            <a:chOff x="-4769427" y="-314325"/>
            <a:chExt cx="4660901" cy="4576762"/>
          </a:xfrm>
        </p:grpSpPr>
        <p:sp>
          <p:nvSpPr>
            <p:cNvPr id="37" name="Freeform 23">
              <a:extLst>
                <a:ext uri="{FF2B5EF4-FFF2-40B4-BE49-F238E27FC236}">
                  <a16:creationId xmlns:a16="http://schemas.microsoft.com/office/drawing/2014/main" id="{B2D12753-4D03-97E5-177E-02942E242B89}"/>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4">
              <a:extLst>
                <a:ext uri="{FF2B5EF4-FFF2-40B4-BE49-F238E27FC236}">
                  <a16:creationId xmlns:a16="http://schemas.microsoft.com/office/drawing/2014/main" id="{F051350D-8976-57A0-95F6-088BC3279FC8}"/>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5">
              <a:extLst>
                <a:ext uri="{FF2B5EF4-FFF2-40B4-BE49-F238E27FC236}">
                  <a16:creationId xmlns:a16="http://schemas.microsoft.com/office/drawing/2014/main" id="{B39332C4-CBE3-F00B-027B-110300B4184A}"/>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6">
              <a:extLst>
                <a:ext uri="{FF2B5EF4-FFF2-40B4-BE49-F238E27FC236}">
                  <a16:creationId xmlns:a16="http://schemas.microsoft.com/office/drawing/2014/main" id="{23F9D308-01DF-2220-C3CC-FFE9750471EC}"/>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7">
              <a:extLst>
                <a:ext uri="{FF2B5EF4-FFF2-40B4-BE49-F238E27FC236}">
                  <a16:creationId xmlns:a16="http://schemas.microsoft.com/office/drawing/2014/main" id="{14C69807-307F-3B01-696C-5936E74F7C56}"/>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8">
              <a:extLst>
                <a:ext uri="{FF2B5EF4-FFF2-40B4-BE49-F238E27FC236}">
                  <a16:creationId xmlns:a16="http://schemas.microsoft.com/office/drawing/2014/main" id="{CAF2E512-29FF-FFE4-B838-017F0D667FD9}"/>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3" name="ZenIcon2">
            <a:extLst>
              <a:ext uri="{FF2B5EF4-FFF2-40B4-BE49-F238E27FC236}">
                <a16:creationId xmlns:a16="http://schemas.microsoft.com/office/drawing/2014/main" id="{4A06AAE3-F206-094F-C5CD-A7792E912B01}"/>
              </a:ext>
            </a:extLst>
          </p:cNvPr>
          <p:cNvSpPr>
            <a:spLocks noChangeAspect="1" noEditPoints="1"/>
          </p:cNvSpPr>
          <p:nvPr>
            <p:custDataLst>
              <p:tags r:id="rId7"/>
            </p:custDataLst>
          </p:nvPr>
        </p:nvSpPr>
        <p:spPr bwMode="auto">
          <a:xfrm>
            <a:off x="4355611" y="4779018"/>
            <a:ext cx="564430" cy="56443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44" name="ZenIcon3">
            <a:extLst>
              <a:ext uri="{FF2B5EF4-FFF2-40B4-BE49-F238E27FC236}">
                <a16:creationId xmlns:a16="http://schemas.microsoft.com/office/drawing/2014/main" id="{5E00F612-38A5-A4EA-857F-4261EBF0AF69}"/>
              </a:ext>
            </a:extLst>
          </p:cNvPr>
          <p:cNvSpPr>
            <a:spLocks noChangeAspect="1" noEditPoints="1"/>
          </p:cNvSpPr>
          <p:nvPr>
            <p:custDataLst>
              <p:tags r:id="rId8"/>
            </p:custDataLst>
          </p:nvPr>
        </p:nvSpPr>
        <p:spPr bwMode="auto">
          <a:xfrm>
            <a:off x="3806075" y="3416844"/>
            <a:ext cx="564430" cy="56583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5" name="ZenIcon4">
            <a:extLst>
              <a:ext uri="{FF2B5EF4-FFF2-40B4-BE49-F238E27FC236}">
                <a16:creationId xmlns:a16="http://schemas.microsoft.com/office/drawing/2014/main" id="{47FE81FE-5991-588F-D0AB-78BFC27F35C7}"/>
              </a:ext>
            </a:extLst>
          </p:cNvPr>
          <p:cNvGrpSpPr>
            <a:grpSpLocks noChangeAspect="1"/>
          </p:cNvGrpSpPr>
          <p:nvPr>
            <p:custDataLst>
              <p:tags r:id="rId9"/>
            </p:custDataLst>
          </p:nvPr>
        </p:nvGrpSpPr>
        <p:grpSpPr>
          <a:xfrm>
            <a:off x="4417172" y="1934024"/>
            <a:ext cx="564430" cy="564430"/>
            <a:chOff x="-4769427" y="-314325"/>
            <a:chExt cx="4660901" cy="4576762"/>
          </a:xfrm>
        </p:grpSpPr>
        <p:sp>
          <p:nvSpPr>
            <p:cNvPr id="46" name="Freeform 23">
              <a:extLst>
                <a:ext uri="{FF2B5EF4-FFF2-40B4-BE49-F238E27FC236}">
                  <a16:creationId xmlns:a16="http://schemas.microsoft.com/office/drawing/2014/main" id="{C74FFCD5-EC70-F528-B080-5A039B44E054}"/>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4">
              <a:extLst>
                <a:ext uri="{FF2B5EF4-FFF2-40B4-BE49-F238E27FC236}">
                  <a16:creationId xmlns:a16="http://schemas.microsoft.com/office/drawing/2014/main" id="{CDCCB057-E114-7E54-9EEB-BFCB0D1FC3B1}"/>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5">
              <a:extLst>
                <a:ext uri="{FF2B5EF4-FFF2-40B4-BE49-F238E27FC236}">
                  <a16:creationId xmlns:a16="http://schemas.microsoft.com/office/drawing/2014/main" id="{90E3B4F2-7BCA-2603-CE9F-DA24A81EDABC}"/>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6">
              <a:extLst>
                <a:ext uri="{FF2B5EF4-FFF2-40B4-BE49-F238E27FC236}">
                  <a16:creationId xmlns:a16="http://schemas.microsoft.com/office/drawing/2014/main" id="{4C11F542-31C2-CC95-70D0-702EF20453D6}"/>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7">
              <a:extLst>
                <a:ext uri="{FF2B5EF4-FFF2-40B4-BE49-F238E27FC236}">
                  <a16:creationId xmlns:a16="http://schemas.microsoft.com/office/drawing/2014/main" id="{E33FE5D5-2F62-0922-00B4-0BB3F1F8C584}"/>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8">
              <a:extLst>
                <a:ext uri="{FF2B5EF4-FFF2-40B4-BE49-F238E27FC236}">
                  <a16:creationId xmlns:a16="http://schemas.microsoft.com/office/drawing/2014/main" id="{54534317-99BF-60C6-B220-7C94C3FE8D57}"/>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67310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5FAB9-06C2-8FBC-0E39-807B773572DA}"/>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A9B6586-B04C-981F-E28E-79ECD3246B6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25" imgH="426" progId="TCLayout.ActiveDocument.1">
                  <p:embed/>
                </p:oleObj>
              </mc:Choice>
              <mc:Fallback>
                <p:oleObj name="think-cell Slide" r:id="rId12" imgW="425" imgH="426" progId="TCLayout.ActiveDocument.1">
                  <p:embed/>
                  <p:pic>
                    <p:nvPicPr>
                      <p:cNvPr id="2" name="think-cell data - do not delete" hidden="1">
                        <a:extLst>
                          <a:ext uri="{FF2B5EF4-FFF2-40B4-BE49-F238E27FC236}">
                            <a16:creationId xmlns:a16="http://schemas.microsoft.com/office/drawing/2014/main" id="{0A9B6586-B04C-981F-E28E-79ECD3246B6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7030C01-6063-35BE-C8F1-0A3519E15C05}"/>
              </a:ext>
            </a:extLst>
          </p:cNvPr>
          <p:cNvSpPr>
            <a:spLocks noGrp="1"/>
          </p:cNvSpPr>
          <p:nvPr>
            <p:ph type="sldNum" sz="quarter" idx="12"/>
          </p:nvPr>
        </p:nvSpPr>
        <p:spPr/>
        <p:txBody>
          <a:bodyPr/>
          <a:lstStyle/>
          <a:p>
            <a:fld id="{4145DBE5-F440-4DC1-86E2-EA4CF186D269}" type="slidenum">
              <a:rPr lang="en-US" smtClean="0"/>
              <a:pPr/>
              <a:t>37</a:t>
            </a:fld>
            <a:endParaRPr lang="en-US" dirty="0"/>
          </a:p>
        </p:txBody>
      </p:sp>
      <p:sp>
        <p:nvSpPr>
          <p:cNvPr id="4" name="Title 3">
            <a:extLst>
              <a:ext uri="{FF2B5EF4-FFF2-40B4-BE49-F238E27FC236}">
                <a16:creationId xmlns:a16="http://schemas.microsoft.com/office/drawing/2014/main" id="{308639CE-E67B-43BF-4D72-CA684FFE04D6}"/>
              </a:ext>
            </a:extLst>
          </p:cNvPr>
          <p:cNvSpPr>
            <a:spLocks noGrp="1"/>
          </p:cNvSpPr>
          <p:nvPr>
            <p:ph type="title"/>
          </p:nvPr>
        </p:nvSpPr>
        <p:spPr/>
        <p:txBody>
          <a:bodyPr vert="horz"/>
          <a:lstStyle/>
          <a:p>
            <a:r>
              <a:rPr lang="en-US" dirty="0"/>
              <a:t>8 header</a:t>
            </a:r>
          </a:p>
        </p:txBody>
      </p:sp>
      <p:sp>
        <p:nvSpPr>
          <p:cNvPr id="5" name="Shape0_20180322_094209">
            <a:extLst>
              <a:ext uri="{FF2B5EF4-FFF2-40B4-BE49-F238E27FC236}">
                <a16:creationId xmlns:a16="http://schemas.microsoft.com/office/drawing/2014/main" id="{052CA0D4-3E1E-3536-FB41-56774D4B2C13}"/>
              </a:ext>
            </a:extLst>
          </p:cNvPr>
          <p:cNvSpPr txBox="1">
            <a:spLocks/>
          </p:cNvSpPr>
          <p:nvPr/>
        </p:nvSpPr>
        <p:spPr>
          <a:xfrm>
            <a:off x="6716171" y="1138920"/>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6" name="Shape1_20180322_094209">
            <a:extLst>
              <a:ext uri="{FF2B5EF4-FFF2-40B4-BE49-F238E27FC236}">
                <a16:creationId xmlns:a16="http://schemas.microsoft.com/office/drawing/2014/main" id="{68114752-0060-3F03-E79B-3069490AEBEA}"/>
              </a:ext>
            </a:extLst>
          </p:cNvPr>
          <p:cNvSpPr txBox="1">
            <a:spLocks/>
          </p:cNvSpPr>
          <p:nvPr/>
        </p:nvSpPr>
        <p:spPr>
          <a:xfrm>
            <a:off x="1699570" y="1928187"/>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7" name="Shape2_20180322_094209">
            <a:extLst>
              <a:ext uri="{FF2B5EF4-FFF2-40B4-BE49-F238E27FC236}">
                <a16:creationId xmlns:a16="http://schemas.microsoft.com/office/drawing/2014/main" id="{2094E50A-E7A0-5BFD-1054-E778F4582455}"/>
              </a:ext>
            </a:extLst>
          </p:cNvPr>
          <p:cNvSpPr txBox="1">
            <a:spLocks/>
          </p:cNvSpPr>
          <p:nvPr/>
        </p:nvSpPr>
        <p:spPr>
          <a:xfrm>
            <a:off x="8086512" y="4990233"/>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8" name="Shape3_20180322_094209">
            <a:extLst>
              <a:ext uri="{FF2B5EF4-FFF2-40B4-BE49-F238E27FC236}">
                <a16:creationId xmlns:a16="http://schemas.microsoft.com/office/drawing/2014/main" id="{12C5FF34-43C1-0469-666C-ACB3773E339B}"/>
              </a:ext>
            </a:extLst>
          </p:cNvPr>
          <p:cNvSpPr txBox="1">
            <a:spLocks/>
          </p:cNvSpPr>
          <p:nvPr/>
        </p:nvSpPr>
        <p:spPr>
          <a:xfrm>
            <a:off x="3153268" y="5776432"/>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9" name="Shape4_20180322_094209">
            <a:extLst>
              <a:ext uri="{FF2B5EF4-FFF2-40B4-BE49-F238E27FC236}">
                <a16:creationId xmlns:a16="http://schemas.microsoft.com/office/drawing/2014/main" id="{B40394BC-533A-6BA5-1368-17D094671C0B}"/>
              </a:ext>
            </a:extLst>
          </p:cNvPr>
          <p:cNvSpPr txBox="1">
            <a:spLocks/>
          </p:cNvSpPr>
          <p:nvPr/>
        </p:nvSpPr>
        <p:spPr>
          <a:xfrm>
            <a:off x="8248683" y="1969470"/>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10" name="Shape5_20180322_094209">
            <a:extLst>
              <a:ext uri="{FF2B5EF4-FFF2-40B4-BE49-F238E27FC236}">
                <a16:creationId xmlns:a16="http://schemas.microsoft.com/office/drawing/2014/main" id="{F001A8F2-1C11-80C1-485E-050D901421D4}"/>
              </a:ext>
            </a:extLst>
          </p:cNvPr>
          <p:cNvSpPr txBox="1">
            <a:spLocks/>
          </p:cNvSpPr>
          <p:nvPr/>
        </p:nvSpPr>
        <p:spPr>
          <a:xfrm>
            <a:off x="1076917" y="3422978"/>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11" name="Shape6_20180322_094209">
            <a:extLst>
              <a:ext uri="{FF2B5EF4-FFF2-40B4-BE49-F238E27FC236}">
                <a16:creationId xmlns:a16="http://schemas.microsoft.com/office/drawing/2014/main" id="{0FA048B9-71AC-70AA-D4BF-C48D01382421}"/>
              </a:ext>
            </a:extLst>
          </p:cNvPr>
          <p:cNvSpPr txBox="1">
            <a:spLocks/>
          </p:cNvSpPr>
          <p:nvPr/>
        </p:nvSpPr>
        <p:spPr>
          <a:xfrm>
            <a:off x="8709186" y="3499085"/>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12" name="Shape7_20180322_094209">
            <a:extLst>
              <a:ext uri="{FF2B5EF4-FFF2-40B4-BE49-F238E27FC236}">
                <a16:creationId xmlns:a16="http://schemas.microsoft.com/office/drawing/2014/main" id="{C489F072-49B9-10C1-5F34-EA14B40CC2F8}"/>
              </a:ext>
            </a:extLst>
          </p:cNvPr>
          <p:cNvSpPr txBox="1">
            <a:spLocks/>
          </p:cNvSpPr>
          <p:nvPr/>
        </p:nvSpPr>
        <p:spPr>
          <a:xfrm>
            <a:off x="1609914" y="4856604"/>
            <a:ext cx="2390908" cy="79983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600"/>
              </a:lnSpc>
              <a:spcAft>
                <a:spcPts val="1200"/>
              </a:spcAft>
              <a:buNone/>
            </a:pPr>
            <a:r>
              <a:rPr lang="en-US" sz="1600" b="1" dirty="0">
                <a:solidFill>
                  <a:schemeClr val="tx1"/>
                </a:solidFill>
                <a:latin typeface="+mj-lt"/>
              </a:rPr>
              <a:t>TITLE GOES HERE</a:t>
            </a:r>
            <a:br>
              <a:rPr lang="en-US" sz="1400" b="1" dirty="0">
                <a:solidFill>
                  <a:schemeClr val="tx1"/>
                </a:solidFill>
                <a:latin typeface="+mj-lt"/>
              </a:rPr>
            </a:br>
            <a:r>
              <a:rPr lang="en-US" sz="1100" dirty="0">
                <a:solidFill>
                  <a:schemeClr val="tx1"/>
                </a:solidFill>
                <a:latin typeface="+mn-lt"/>
              </a:rPr>
              <a:t>This is a sample text. You simply add your own text and description here</a:t>
            </a:r>
          </a:p>
        </p:txBody>
      </p:sp>
      <p:sp>
        <p:nvSpPr>
          <p:cNvPr id="13" name="Shape 3366">
            <a:extLst>
              <a:ext uri="{FF2B5EF4-FFF2-40B4-BE49-F238E27FC236}">
                <a16:creationId xmlns:a16="http://schemas.microsoft.com/office/drawing/2014/main" id="{F9481716-1193-E898-9B5F-EDD97AD3C2C2}"/>
              </a:ext>
            </a:extLst>
          </p:cNvPr>
          <p:cNvSpPr/>
          <p:nvPr/>
        </p:nvSpPr>
        <p:spPr>
          <a:xfrm rot="1975530">
            <a:off x="5564420" y="1106067"/>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1"/>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4" name="Shape 3366">
            <a:extLst>
              <a:ext uri="{FF2B5EF4-FFF2-40B4-BE49-F238E27FC236}">
                <a16:creationId xmlns:a16="http://schemas.microsoft.com/office/drawing/2014/main" id="{9ED2B157-05B2-9447-2B5B-B7FA5E72E5F9}"/>
              </a:ext>
            </a:extLst>
          </p:cNvPr>
          <p:cNvSpPr/>
          <p:nvPr/>
        </p:nvSpPr>
        <p:spPr>
          <a:xfrm rot="19624470" flipV="1">
            <a:off x="5564420" y="5112359"/>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5"/>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5" name="Shape 3366">
            <a:extLst>
              <a:ext uri="{FF2B5EF4-FFF2-40B4-BE49-F238E27FC236}">
                <a16:creationId xmlns:a16="http://schemas.microsoft.com/office/drawing/2014/main" id="{0F812C65-98A7-BCDB-3942-3CDAEB1AB22A}"/>
              </a:ext>
            </a:extLst>
          </p:cNvPr>
          <p:cNvSpPr/>
          <p:nvPr/>
        </p:nvSpPr>
        <p:spPr>
          <a:xfrm rot="7375530">
            <a:off x="7567567" y="3109214"/>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3"/>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6" name="Shape 3366">
            <a:extLst>
              <a:ext uri="{FF2B5EF4-FFF2-40B4-BE49-F238E27FC236}">
                <a16:creationId xmlns:a16="http://schemas.microsoft.com/office/drawing/2014/main" id="{06E85838-8994-25E6-ADC0-EF7B505670E5}"/>
              </a:ext>
            </a:extLst>
          </p:cNvPr>
          <p:cNvSpPr/>
          <p:nvPr/>
        </p:nvSpPr>
        <p:spPr>
          <a:xfrm rot="3424470" flipV="1">
            <a:off x="3561274" y="3109214"/>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1">
              <a:lumMod val="75000"/>
            </a:schemeClr>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7" name="Shape 3366">
            <a:extLst>
              <a:ext uri="{FF2B5EF4-FFF2-40B4-BE49-F238E27FC236}">
                <a16:creationId xmlns:a16="http://schemas.microsoft.com/office/drawing/2014/main" id="{E70B8A8E-3342-2781-8493-35A58AF47A4D}"/>
              </a:ext>
            </a:extLst>
          </p:cNvPr>
          <p:cNvSpPr/>
          <p:nvPr/>
        </p:nvSpPr>
        <p:spPr>
          <a:xfrm rot="4794680">
            <a:off x="7029090" y="1742708"/>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2"/>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8" name="Shape 3366">
            <a:extLst>
              <a:ext uri="{FF2B5EF4-FFF2-40B4-BE49-F238E27FC236}">
                <a16:creationId xmlns:a16="http://schemas.microsoft.com/office/drawing/2014/main" id="{2E5157FE-85F6-0646-26CD-CD808DEE1011}"/>
              </a:ext>
            </a:extLst>
          </p:cNvPr>
          <p:cNvSpPr/>
          <p:nvPr/>
        </p:nvSpPr>
        <p:spPr>
          <a:xfrm rot="843620" flipV="1">
            <a:off x="4099750" y="4475718"/>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6"/>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19" name="Shape 3366">
            <a:extLst>
              <a:ext uri="{FF2B5EF4-FFF2-40B4-BE49-F238E27FC236}">
                <a16:creationId xmlns:a16="http://schemas.microsoft.com/office/drawing/2014/main" id="{087D8A9F-0B97-325A-3242-6BCC309FCAAE}"/>
              </a:ext>
            </a:extLst>
          </p:cNvPr>
          <p:cNvSpPr/>
          <p:nvPr/>
        </p:nvSpPr>
        <p:spPr>
          <a:xfrm rot="20918905">
            <a:off x="4165965" y="1675017"/>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2">
              <a:lumMod val="75000"/>
            </a:schemeClr>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20" name="Shape 3366">
            <a:extLst>
              <a:ext uri="{FF2B5EF4-FFF2-40B4-BE49-F238E27FC236}">
                <a16:creationId xmlns:a16="http://schemas.microsoft.com/office/drawing/2014/main" id="{05AF6938-D8D4-41BF-2D99-9F17B28E460F}"/>
              </a:ext>
            </a:extLst>
          </p:cNvPr>
          <p:cNvSpPr/>
          <p:nvPr/>
        </p:nvSpPr>
        <p:spPr>
          <a:xfrm rot="16967845" flipV="1">
            <a:off x="6962872" y="4543409"/>
            <a:ext cx="1076150" cy="1154288"/>
          </a:xfrm>
          <a:custGeom>
            <a:avLst/>
            <a:gdLst/>
            <a:ahLst/>
            <a:cxnLst/>
            <a:rect l="0" t="0" r="0" b="0"/>
            <a:pathLst>
              <a:path w="120000" h="120000" extrusionOk="0">
                <a:moveTo>
                  <a:pt x="106596" y="30607"/>
                </a:moveTo>
                <a:lnTo>
                  <a:pt x="106596" y="30607"/>
                </a:lnTo>
                <a:cubicBezTo>
                  <a:pt x="90440" y="6896"/>
                  <a:pt x="57636" y="0"/>
                  <a:pt x="32804" y="14384"/>
                </a:cubicBezTo>
                <a:cubicBezTo>
                  <a:pt x="8042" y="29425"/>
                  <a:pt x="0" y="59967"/>
                  <a:pt x="16084" y="83087"/>
                </a:cubicBezTo>
                <a:cubicBezTo>
                  <a:pt x="29417" y="103645"/>
                  <a:pt x="57636" y="111724"/>
                  <a:pt x="81128" y="102397"/>
                </a:cubicBezTo>
                <a:cubicBezTo>
                  <a:pt x="103209" y="119934"/>
                  <a:pt x="103209" y="119934"/>
                  <a:pt x="103209" y="119934"/>
                </a:cubicBezTo>
                <a:cubicBezTo>
                  <a:pt x="97213" y="93727"/>
                  <a:pt x="97213" y="93727"/>
                  <a:pt x="97213" y="93727"/>
                </a:cubicBezTo>
                <a:cubicBezTo>
                  <a:pt x="115908" y="77372"/>
                  <a:pt x="119929" y="51297"/>
                  <a:pt x="106596" y="30607"/>
                </a:cubicBezTo>
              </a:path>
            </a:pathLst>
          </a:custGeom>
          <a:solidFill>
            <a:schemeClr val="accent4"/>
          </a:solidFill>
          <a:ln>
            <a:noFill/>
          </a:ln>
        </p:spPr>
        <p:txBody>
          <a:bodyPr lIns="91425" tIns="45700" rIns="91425" bIns="45700" anchor="ctr" anchorCtr="0">
            <a:noAutofit/>
          </a:bodyPr>
          <a:lstStyle/>
          <a:p>
            <a:pPr marL="0" marR="0" lvl="0" indent="0" algn="l" rtl="0">
              <a:spcBef>
                <a:spcPts val="0"/>
              </a:spcBef>
              <a:buNone/>
            </a:pPr>
            <a:endParaRPr sz="8300">
              <a:solidFill>
                <a:schemeClr val="dk1"/>
              </a:solidFill>
              <a:latin typeface="Calibri"/>
              <a:ea typeface="Calibri"/>
              <a:cs typeface="Calibri"/>
              <a:sym typeface="Calibri"/>
            </a:endParaRPr>
          </a:p>
        </p:txBody>
      </p:sp>
      <p:sp>
        <p:nvSpPr>
          <p:cNvPr id="21" name="Title 1">
            <a:extLst>
              <a:ext uri="{FF2B5EF4-FFF2-40B4-BE49-F238E27FC236}">
                <a16:creationId xmlns:a16="http://schemas.microsoft.com/office/drawing/2014/main" id="{01BDFC07-6CF1-EDD8-1A15-31E4270EAE7A}"/>
              </a:ext>
            </a:extLst>
          </p:cNvPr>
          <p:cNvSpPr txBox="1">
            <a:spLocks/>
          </p:cNvSpPr>
          <p:nvPr/>
        </p:nvSpPr>
        <p:spPr>
          <a:xfrm flipH="1">
            <a:off x="5078477" y="4042437"/>
            <a:ext cx="2112156" cy="369332"/>
          </a:xfrm>
          <a:prstGeom prst="rect">
            <a:avLst/>
          </a:prstGeom>
        </p:spPr>
        <p:txBody>
          <a:bodyPr anchor="ctr">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dirty="0">
                <a:latin typeface="+mn-lt"/>
              </a:rPr>
              <a:t>TITLE</a:t>
            </a:r>
          </a:p>
        </p:txBody>
      </p:sp>
      <p:grpSp>
        <p:nvGrpSpPr>
          <p:cNvPr id="22" name="ZenIcon1">
            <a:extLst>
              <a:ext uri="{FF2B5EF4-FFF2-40B4-BE49-F238E27FC236}">
                <a16:creationId xmlns:a16="http://schemas.microsoft.com/office/drawing/2014/main" id="{1E4ECCBC-50C9-3628-6FAD-6CD7453902FD}"/>
              </a:ext>
            </a:extLst>
          </p:cNvPr>
          <p:cNvGrpSpPr>
            <a:grpSpLocks noChangeAspect="1"/>
          </p:cNvGrpSpPr>
          <p:nvPr>
            <p:custDataLst>
              <p:tags r:id="rId2"/>
            </p:custDataLst>
          </p:nvPr>
        </p:nvGrpSpPr>
        <p:grpSpPr>
          <a:xfrm>
            <a:off x="5681895" y="2921004"/>
            <a:ext cx="905318" cy="905318"/>
            <a:chOff x="5712408" y="975680"/>
            <a:chExt cx="671729" cy="639391"/>
          </a:xfrm>
        </p:grpSpPr>
        <p:sp>
          <p:nvSpPr>
            <p:cNvPr id="23" name="Freeform 26">
              <a:extLst>
                <a:ext uri="{FF2B5EF4-FFF2-40B4-BE49-F238E27FC236}">
                  <a16:creationId xmlns:a16="http://schemas.microsoft.com/office/drawing/2014/main" id="{3C11A7FD-BBEC-8144-C63A-C16ACAA4AA82}"/>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4" name="Freeform 27">
              <a:extLst>
                <a:ext uri="{FF2B5EF4-FFF2-40B4-BE49-F238E27FC236}">
                  <a16:creationId xmlns:a16="http://schemas.microsoft.com/office/drawing/2014/main" id="{1E8A169C-0912-6951-F28E-C38BAF66891D}"/>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5" name="Freeform 28">
              <a:extLst>
                <a:ext uri="{FF2B5EF4-FFF2-40B4-BE49-F238E27FC236}">
                  <a16:creationId xmlns:a16="http://schemas.microsoft.com/office/drawing/2014/main" id="{17C6C440-56DF-D899-DA3E-1F048DAC5E89}"/>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6" name="Freeform 29">
              <a:extLst>
                <a:ext uri="{FF2B5EF4-FFF2-40B4-BE49-F238E27FC236}">
                  <a16:creationId xmlns:a16="http://schemas.microsoft.com/office/drawing/2014/main" id="{4E7C3098-406F-8A29-84A9-30E2F05CA0B9}"/>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7" name="Freeform 30">
              <a:extLst>
                <a:ext uri="{FF2B5EF4-FFF2-40B4-BE49-F238E27FC236}">
                  <a16:creationId xmlns:a16="http://schemas.microsoft.com/office/drawing/2014/main" id="{D64BDE61-58B1-CAF5-43EB-642A68526E7B}"/>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8" name="Freeform 31">
              <a:extLst>
                <a:ext uri="{FF2B5EF4-FFF2-40B4-BE49-F238E27FC236}">
                  <a16:creationId xmlns:a16="http://schemas.microsoft.com/office/drawing/2014/main" id="{B613699E-7D63-058E-E93F-443C4CDF84C7}"/>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29" name="ZenIcon1">
            <a:extLst>
              <a:ext uri="{FF2B5EF4-FFF2-40B4-BE49-F238E27FC236}">
                <a16:creationId xmlns:a16="http://schemas.microsoft.com/office/drawing/2014/main" id="{31D50FA5-EB4B-61E4-67AD-81638DE9E48A}"/>
              </a:ext>
            </a:extLst>
          </p:cNvPr>
          <p:cNvGrpSpPr>
            <a:grpSpLocks noChangeAspect="1"/>
          </p:cNvGrpSpPr>
          <p:nvPr>
            <p:custDataLst>
              <p:tags r:id="rId3"/>
            </p:custDataLst>
          </p:nvPr>
        </p:nvGrpSpPr>
        <p:grpSpPr>
          <a:xfrm>
            <a:off x="7311159" y="2029274"/>
            <a:ext cx="564430" cy="564430"/>
            <a:chOff x="5712408" y="975680"/>
            <a:chExt cx="671729" cy="639391"/>
          </a:xfrm>
        </p:grpSpPr>
        <p:sp>
          <p:nvSpPr>
            <p:cNvPr id="30" name="Freeform 26">
              <a:extLst>
                <a:ext uri="{FF2B5EF4-FFF2-40B4-BE49-F238E27FC236}">
                  <a16:creationId xmlns:a16="http://schemas.microsoft.com/office/drawing/2014/main" id="{AD8E3D75-A096-958A-A423-0E4100018B05}"/>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1" name="Freeform 27">
              <a:extLst>
                <a:ext uri="{FF2B5EF4-FFF2-40B4-BE49-F238E27FC236}">
                  <a16:creationId xmlns:a16="http://schemas.microsoft.com/office/drawing/2014/main" id="{0F2DDACD-1F28-1502-A6F2-2E9CC3AD252A}"/>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2" name="Freeform 28">
              <a:extLst>
                <a:ext uri="{FF2B5EF4-FFF2-40B4-BE49-F238E27FC236}">
                  <a16:creationId xmlns:a16="http://schemas.microsoft.com/office/drawing/2014/main" id="{689BED63-F728-FF27-6A68-C65FDEDD1D00}"/>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3" name="Freeform 29">
              <a:extLst>
                <a:ext uri="{FF2B5EF4-FFF2-40B4-BE49-F238E27FC236}">
                  <a16:creationId xmlns:a16="http://schemas.microsoft.com/office/drawing/2014/main" id="{7BDBB992-A105-0703-3A46-D3AD56510C19}"/>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4" name="Freeform 30">
              <a:extLst>
                <a:ext uri="{FF2B5EF4-FFF2-40B4-BE49-F238E27FC236}">
                  <a16:creationId xmlns:a16="http://schemas.microsoft.com/office/drawing/2014/main" id="{B7035BA6-2E2E-8FCE-A05E-16B1D754F93E}"/>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5" name="Freeform 31">
              <a:extLst>
                <a:ext uri="{FF2B5EF4-FFF2-40B4-BE49-F238E27FC236}">
                  <a16:creationId xmlns:a16="http://schemas.microsoft.com/office/drawing/2014/main" id="{99CA7A02-421C-A2C1-0515-E4F909F85F9A}"/>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36" name="ZenIcon2">
            <a:extLst>
              <a:ext uri="{FF2B5EF4-FFF2-40B4-BE49-F238E27FC236}">
                <a16:creationId xmlns:a16="http://schemas.microsoft.com/office/drawing/2014/main" id="{3E181CBB-CB12-C612-729D-04AEDE67C705}"/>
              </a:ext>
            </a:extLst>
          </p:cNvPr>
          <p:cNvSpPr>
            <a:spLocks noChangeAspect="1" noEditPoints="1"/>
          </p:cNvSpPr>
          <p:nvPr>
            <p:custDataLst>
              <p:tags r:id="rId4"/>
            </p:custDataLst>
          </p:nvPr>
        </p:nvSpPr>
        <p:spPr bwMode="auto">
          <a:xfrm>
            <a:off x="5841877" y="1315757"/>
            <a:ext cx="564430" cy="56443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37" name="ZenIcon3">
            <a:extLst>
              <a:ext uri="{FF2B5EF4-FFF2-40B4-BE49-F238E27FC236}">
                <a16:creationId xmlns:a16="http://schemas.microsoft.com/office/drawing/2014/main" id="{3A2A054B-D767-947F-7488-77A5FD8100E6}"/>
              </a:ext>
            </a:extLst>
          </p:cNvPr>
          <p:cNvSpPr>
            <a:spLocks noChangeAspect="1" noEditPoints="1"/>
          </p:cNvSpPr>
          <p:nvPr>
            <p:custDataLst>
              <p:tags r:id="rId5"/>
            </p:custDataLst>
          </p:nvPr>
        </p:nvSpPr>
        <p:spPr bwMode="auto">
          <a:xfrm>
            <a:off x="7849562" y="3420856"/>
            <a:ext cx="564430" cy="56583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8" name="ZenIcon4">
            <a:extLst>
              <a:ext uri="{FF2B5EF4-FFF2-40B4-BE49-F238E27FC236}">
                <a16:creationId xmlns:a16="http://schemas.microsoft.com/office/drawing/2014/main" id="{14461542-91E9-84F2-BD74-2DFFCCECB30E}"/>
              </a:ext>
            </a:extLst>
          </p:cNvPr>
          <p:cNvGrpSpPr>
            <a:grpSpLocks noChangeAspect="1"/>
          </p:cNvGrpSpPr>
          <p:nvPr>
            <p:custDataLst>
              <p:tags r:id="rId6"/>
            </p:custDataLst>
          </p:nvPr>
        </p:nvGrpSpPr>
        <p:grpSpPr>
          <a:xfrm>
            <a:off x="7269956" y="4842860"/>
            <a:ext cx="564430" cy="564430"/>
            <a:chOff x="-4769427" y="-314325"/>
            <a:chExt cx="4660901" cy="4576762"/>
          </a:xfrm>
        </p:grpSpPr>
        <p:sp>
          <p:nvSpPr>
            <p:cNvPr id="39" name="Freeform 23">
              <a:extLst>
                <a:ext uri="{FF2B5EF4-FFF2-40B4-BE49-F238E27FC236}">
                  <a16:creationId xmlns:a16="http://schemas.microsoft.com/office/drawing/2014/main" id="{383750AF-80CD-03B7-3439-33328D53C342}"/>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4">
              <a:extLst>
                <a:ext uri="{FF2B5EF4-FFF2-40B4-BE49-F238E27FC236}">
                  <a16:creationId xmlns:a16="http://schemas.microsoft.com/office/drawing/2014/main" id="{7271B89C-B31C-87E3-1304-136137358308}"/>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5">
              <a:extLst>
                <a:ext uri="{FF2B5EF4-FFF2-40B4-BE49-F238E27FC236}">
                  <a16:creationId xmlns:a16="http://schemas.microsoft.com/office/drawing/2014/main" id="{FB277502-9446-A9B1-DF93-226DE0AADBA8}"/>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6">
              <a:extLst>
                <a:ext uri="{FF2B5EF4-FFF2-40B4-BE49-F238E27FC236}">
                  <a16:creationId xmlns:a16="http://schemas.microsoft.com/office/drawing/2014/main" id="{1DB7ECF2-2059-E74E-7803-45C76001E890}"/>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7">
              <a:extLst>
                <a:ext uri="{FF2B5EF4-FFF2-40B4-BE49-F238E27FC236}">
                  <a16:creationId xmlns:a16="http://schemas.microsoft.com/office/drawing/2014/main" id="{793E2469-5B28-C287-97F5-A38C64C835DF}"/>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8">
              <a:extLst>
                <a:ext uri="{FF2B5EF4-FFF2-40B4-BE49-F238E27FC236}">
                  <a16:creationId xmlns:a16="http://schemas.microsoft.com/office/drawing/2014/main" id="{84338779-786D-2EB1-0932-138AFCEA51CF}"/>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ZenIcon1">
            <a:extLst>
              <a:ext uri="{FF2B5EF4-FFF2-40B4-BE49-F238E27FC236}">
                <a16:creationId xmlns:a16="http://schemas.microsoft.com/office/drawing/2014/main" id="{1D279797-E33C-DA66-02E5-79BB725F8D59}"/>
              </a:ext>
            </a:extLst>
          </p:cNvPr>
          <p:cNvGrpSpPr>
            <a:grpSpLocks noChangeAspect="1"/>
          </p:cNvGrpSpPr>
          <p:nvPr>
            <p:custDataLst>
              <p:tags r:id="rId7"/>
            </p:custDataLst>
          </p:nvPr>
        </p:nvGrpSpPr>
        <p:grpSpPr>
          <a:xfrm>
            <a:off x="5855634" y="5423448"/>
            <a:ext cx="564430" cy="564430"/>
            <a:chOff x="5712408" y="975680"/>
            <a:chExt cx="671729" cy="639391"/>
          </a:xfrm>
        </p:grpSpPr>
        <p:sp>
          <p:nvSpPr>
            <p:cNvPr id="46" name="Freeform 26">
              <a:extLst>
                <a:ext uri="{FF2B5EF4-FFF2-40B4-BE49-F238E27FC236}">
                  <a16:creationId xmlns:a16="http://schemas.microsoft.com/office/drawing/2014/main" id="{12F332C2-A81A-1742-FEAD-FA8C1071E503}"/>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7" name="Freeform 27">
              <a:extLst>
                <a:ext uri="{FF2B5EF4-FFF2-40B4-BE49-F238E27FC236}">
                  <a16:creationId xmlns:a16="http://schemas.microsoft.com/office/drawing/2014/main" id="{AE385D7C-936C-9522-9B27-836D6A03B5CE}"/>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8" name="Freeform 28">
              <a:extLst>
                <a:ext uri="{FF2B5EF4-FFF2-40B4-BE49-F238E27FC236}">
                  <a16:creationId xmlns:a16="http://schemas.microsoft.com/office/drawing/2014/main" id="{0C57C909-A19F-C1B2-1559-3C2B2EF9B206}"/>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9" name="Freeform 29">
              <a:extLst>
                <a:ext uri="{FF2B5EF4-FFF2-40B4-BE49-F238E27FC236}">
                  <a16:creationId xmlns:a16="http://schemas.microsoft.com/office/drawing/2014/main" id="{1B910594-CCAA-64B6-BE27-4FF096B6F5B6}"/>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0" name="Freeform 30">
              <a:extLst>
                <a:ext uri="{FF2B5EF4-FFF2-40B4-BE49-F238E27FC236}">
                  <a16:creationId xmlns:a16="http://schemas.microsoft.com/office/drawing/2014/main" id="{BA585B37-EAF4-46AF-9418-F4F9D5520111}"/>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1" name="Freeform 31">
              <a:extLst>
                <a:ext uri="{FF2B5EF4-FFF2-40B4-BE49-F238E27FC236}">
                  <a16:creationId xmlns:a16="http://schemas.microsoft.com/office/drawing/2014/main" id="{5C9E1CEB-A356-E30A-C43C-42E3316F09CE}"/>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52" name="ZenIcon2">
            <a:extLst>
              <a:ext uri="{FF2B5EF4-FFF2-40B4-BE49-F238E27FC236}">
                <a16:creationId xmlns:a16="http://schemas.microsoft.com/office/drawing/2014/main" id="{126B9A5F-B62C-A675-DBE6-C93271E1BE58}"/>
              </a:ext>
            </a:extLst>
          </p:cNvPr>
          <p:cNvSpPr>
            <a:spLocks noChangeAspect="1" noEditPoints="1"/>
          </p:cNvSpPr>
          <p:nvPr>
            <p:custDataLst>
              <p:tags r:id="rId8"/>
            </p:custDataLst>
          </p:nvPr>
        </p:nvSpPr>
        <p:spPr bwMode="auto">
          <a:xfrm>
            <a:off x="4355611" y="4779018"/>
            <a:ext cx="564430" cy="56443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53" name="ZenIcon3">
            <a:extLst>
              <a:ext uri="{FF2B5EF4-FFF2-40B4-BE49-F238E27FC236}">
                <a16:creationId xmlns:a16="http://schemas.microsoft.com/office/drawing/2014/main" id="{9A07794A-033D-D0FC-5D22-4BAA36146783}"/>
              </a:ext>
            </a:extLst>
          </p:cNvPr>
          <p:cNvSpPr>
            <a:spLocks noChangeAspect="1" noEditPoints="1"/>
          </p:cNvSpPr>
          <p:nvPr>
            <p:custDataLst>
              <p:tags r:id="rId9"/>
            </p:custDataLst>
          </p:nvPr>
        </p:nvSpPr>
        <p:spPr bwMode="auto">
          <a:xfrm>
            <a:off x="3806075" y="3416844"/>
            <a:ext cx="564430" cy="56583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4" name="ZenIcon4">
            <a:extLst>
              <a:ext uri="{FF2B5EF4-FFF2-40B4-BE49-F238E27FC236}">
                <a16:creationId xmlns:a16="http://schemas.microsoft.com/office/drawing/2014/main" id="{777439A2-8504-F34E-8092-DD27CD29CDCD}"/>
              </a:ext>
            </a:extLst>
          </p:cNvPr>
          <p:cNvGrpSpPr>
            <a:grpSpLocks noChangeAspect="1"/>
          </p:cNvGrpSpPr>
          <p:nvPr>
            <p:custDataLst>
              <p:tags r:id="rId10"/>
            </p:custDataLst>
          </p:nvPr>
        </p:nvGrpSpPr>
        <p:grpSpPr>
          <a:xfrm>
            <a:off x="4417172" y="1934024"/>
            <a:ext cx="564430" cy="564430"/>
            <a:chOff x="-4769427" y="-314325"/>
            <a:chExt cx="4660901" cy="4576762"/>
          </a:xfrm>
        </p:grpSpPr>
        <p:sp>
          <p:nvSpPr>
            <p:cNvPr id="55" name="Freeform 23">
              <a:extLst>
                <a:ext uri="{FF2B5EF4-FFF2-40B4-BE49-F238E27FC236}">
                  <a16:creationId xmlns:a16="http://schemas.microsoft.com/office/drawing/2014/main" id="{68EBC95C-7C9A-A782-AC74-E195A2A4CB7A}"/>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4">
              <a:extLst>
                <a:ext uri="{FF2B5EF4-FFF2-40B4-BE49-F238E27FC236}">
                  <a16:creationId xmlns:a16="http://schemas.microsoft.com/office/drawing/2014/main" id="{AE1710EC-4F17-0C72-1C4E-A6B42462A743}"/>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5">
              <a:extLst>
                <a:ext uri="{FF2B5EF4-FFF2-40B4-BE49-F238E27FC236}">
                  <a16:creationId xmlns:a16="http://schemas.microsoft.com/office/drawing/2014/main" id="{BEC2C289-6886-3CE3-A760-CF894B53A58D}"/>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6">
              <a:extLst>
                <a:ext uri="{FF2B5EF4-FFF2-40B4-BE49-F238E27FC236}">
                  <a16:creationId xmlns:a16="http://schemas.microsoft.com/office/drawing/2014/main" id="{A594FA40-55EB-2EF7-FF5F-1AB300B60B38}"/>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7">
              <a:extLst>
                <a:ext uri="{FF2B5EF4-FFF2-40B4-BE49-F238E27FC236}">
                  <a16:creationId xmlns:a16="http://schemas.microsoft.com/office/drawing/2014/main" id="{F974B751-BAF1-8B9B-3345-54A07E1937FC}"/>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8">
              <a:extLst>
                <a:ext uri="{FF2B5EF4-FFF2-40B4-BE49-F238E27FC236}">
                  <a16:creationId xmlns:a16="http://schemas.microsoft.com/office/drawing/2014/main" id="{BD75E0A7-005C-ECD6-591E-2961C2ABD5EF}"/>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5271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7380EAF-7C93-B404-DB89-CBA1806ED5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5" name="think-cell data - do not delete" hidden="1">
                        <a:extLst>
                          <a:ext uri="{FF2B5EF4-FFF2-40B4-BE49-F238E27FC236}">
                            <a16:creationId xmlns:a16="http://schemas.microsoft.com/office/drawing/2014/main" id="{B7380EAF-7C93-B404-DB89-CBA1806ED5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BA7334E-E9BF-A8DD-76D1-92C9AE271BA5}"/>
              </a:ext>
            </a:extLst>
          </p:cNvPr>
          <p:cNvSpPr>
            <a:spLocks noGrp="1"/>
          </p:cNvSpPr>
          <p:nvPr>
            <p:ph type="sldNum" sz="quarter" idx="12"/>
          </p:nvPr>
        </p:nvSpPr>
        <p:spPr/>
        <p:txBody>
          <a:bodyPr/>
          <a:lstStyle/>
          <a:p>
            <a:fld id="{4145DBE5-F440-4DC1-86E2-EA4CF186D269}" type="slidenum">
              <a:rPr lang="en-US" smtClean="0"/>
              <a:pPr/>
              <a:t>38</a:t>
            </a:fld>
            <a:endParaRPr lang="en-US" dirty="0"/>
          </a:p>
        </p:txBody>
      </p:sp>
      <p:sp>
        <p:nvSpPr>
          <p:cNvPr id="4" name="Title 3">
            <a:extLst>
              <a:ext uri="{FF2B5EF4-FFF2-40B4-BE49-F238E27FC236}">
                <a16:creationId xmlns:a16="http://schemas.microsoft.com/office/drawing/2014/main" id="{B7770FE7-0D15-DA66-CD94-BB34BED5EF85}"/>
              </a:ext>
            </a:extLst>
          </p:cNvPr>
          <p:cNvSpPr>
            <a:spLocks noGrp="1"/>
          </p:cNvSpPr>
          <p:nvPr>
            <p:ph type="title"/>
          </p:nvPr>
        </p:nvSpPr>
        <p:spPr/>
        <p:txBody>
          <a:bodyPr vert="horz"/>
          <a:lstStyle/>
          <a:p>
            <a:r>
              <a:rPr lang="en-US" dirty="0"/>
              <a:t>2 Factors</a:t>
            </a:r>
          </a:p>
        </p:txBody>
      </p:sp>
      <p:sp>
        <p:nvSpPr>
          <p:cNvPr id="6" name="Oval 66">
            <a:extLst>
              <a:ext uri="{FF2B5EF4-FFF2-40B4-BE49-F238E27FC236}">
                <a16:creationId xmlns:a16="http://schemas.microsoft.com/office/drawing/2014/main" id="{2B7E5E8C-8006-B536-05B7-D28672D37B22}"/>
              </a:ext>
            </a:extLst>
          </p:cNvPr>
          <p:cNvSpPr>
            <a:spLocks noChangeArrowheads="1"/>
          </p:cNvSpPr>
          <p:nvPr/>
        </p:nvSpPr>
        <p:spPr bwMode="auto">
          <a:xfrm flipH="1" flipV="1">
            <a:off x="4352210" y="1394661"/>
            <a:ext cx="3487579" cy="3484745"/>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A7CA3B1-22A5-02F4-31F4-90815A0CDBEC}"/>
              </a:ext>
            </a:extLst>
          </p:cNvPr>
          <p:cNvSpPr txBox="1">
            <a:spLocks/>
          </p:cNvSpPr>
          <p:nvPr/>
        </p:nvSpPr>
        <p:spPr>
          <a:xfrm flipH="1">
            <a:off x="5211753" y="3224293"/>
            <a:ext cx="1877768" cy="424732"/>
          </a:xfrm>
          <a:prstGeom prst="rect">
            <a:avLst/>
          </a:prstGeom>
        </p:spPr>
        <p:txBody>
          <a:bodyPr anchor="ctr">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latin typeface="Open Sans ExtraBold" charset="0"/>
                <a:ea typeface="Open Sans ExtraBold" charset="0"/>
                <a:cs typeface="Open Sans ExtraBold" charset="0"/>
              </a:rPr>
              <a:t>INSERT</a:t>
            </a:r>
            <a:r>
              <a:rPr lang="en-IN" sz="2000" b="1" dirty="0"/>
              <a:t> </a:t>
            </a:r>
            <a:r>
              <a:rPr lang="en-IN" sz="2400" dirty="0">
                <a:latin typeface="+mn-lt"/>
              </a:rPr>
              <a:t>TITLE</a:t>
            </a:r>
          </a:p>
        </p:txBody>
      </p:sp>
      <p:sp>
        <p:nvSpPr>
          <p:cNvPr id="8" name="Freeform 70">
            <a:extLst>
              <a:ext uri="{FF2B5EF4-FFF2-40B4-BE49-F238E27FC236}">
                <a16:creationId xmlns:a16="http://schemas.microsoft.com/office/drawing/2014/main" id="{8530578D-C539-2864-1461-3DC0C2E0C48E}"/>
              </a:ext>
            </a:extLst>
          </p:cNvPr>
          <p:cNvSpPr>
            <a:spLocks/>
          </p:cNvSpPr>
          <p:nvPr/>
        </p:nvSpPr>
        <p:spPr bwMode="auto">
          <a:xfrm rot="19982124" flipH="1" flipV="1">
            <a:off x="4419624" y="1821061"/>
            <a:ext cx="636936" cy="433116"/>
          </a:xfrm>
          <a:custGeom>
            <a:avLst/>
            <a:gdLst>
              <a:gd name="T0" fmla="*/ 0 w 100"/>
              <a:gd name="T1" fmla="*/ 48 h 68"/>
              <a:gd name="T2" fmla="*/ 4 w 100"/>
              <a:gd name="T3" fmla="*/ 51 h 68"/>
              <a:gd name="T4" fmla="*/ 92 w 100"/>
              <a:gd name="T5" fmla="*/ 27 h 68"/>
              <a:gd name="T6" fmla="*/ 100 w 100"/>
              <a:gd name="T7" fmla="*/ 0 h 68"/>
              <a:gd name="T8" fmla="*/ 0 w 100"/>
              <a:gd name="T9" fmla="*/ 48 h 68"/>
            </a:gdLst>
            <a:ahLst/>
            <a:cxnLst>
              <a:cxn ang="0">
                <a:pos x="T0" y="T1"/>
              </a:cxn>
              <a:cxn ang="0">
                <a:pos x="T2" y="T3"/>
              </a:cxn>
              <a:cxn ang="0">
                <a:pos x="T4" y="T5"/>
              </a:cxn>
              <a:cxn ang="0">
                <a:pos x="T6" y="T7"/>
              </a:cxn>
              <a:cxn ang="0">
                <a:pos x="T8" y="T9"/>
              </a:cxn>
            </a:cxnLst>
            <a:rect l="0" t="0" r="r" b="b"/>
            <a:pathLst>
              <a:path w="100" h="68">
                <a:moveTo>
                  <a:pt x="0" y="48"/>
                </a:moveTo>
                <a:cubicBezTo>
                  <a:pt x="1" y="48"/>
                  <a:pt x="3" y="50"/>
                  <a:pt x="4" y="51"/>
                </a:cubicBezTo>
                <a:cubicBezTo>
                  <a:pt x="35" y="68"/>
                  <a:pt x="74" y="58"/>
                  <a:pt x="92" y="27"/>
                </a:cubicBezTo>
                <a:cubicBezTo>
                  <a:pt x="97" y="18"/>
                  <a:pt x="100" y="9"/>
                  <a:pt x="100" y="0"/>
                </a:cubicBezTo>
                <a:cubicBezTo>
                  <a:pt x="70" y="23"/>
                  <a:pt x="36" y="39"/>
                  <a:pt x="0" y="48"/>
                </a:cubicBezTo>
                <a:close/>
              </a:path>
            </a:pathLst>
          </a:custGeom>
          <a:solidFill>
            <a:schemeClr val="accent1">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9" name="Freeform 71">
            <a:extLst>
              <a:ext uri="{FF2B5EF4-FFF2-40B4-BE49-F238E27FC236}">
                <a16:creationId xmlns:a16="http://schemas.microsoft.com/office/drawing/2014/main" id="{2007AA19-703D-93C5-14AE-C80B5A48B634}"/>
              </a:ext>
            </a:extLst>
          </p:cNvPr>
          <p:cNvSpPr>
            <a:spLocks/>
          </p:cNvSpPr>
          <p:nvPr/>
        </p:nvSpPr>
        <p:spPr bwMode="auto">
          <a:xfrm rot="19982124" flipH="1" flipV="1">
            <a:off x="3965620" y="2075546"/>
            <a:ext cx="1358797" cy="1824467"/>
          </a:xfrm>
          <a:custGeom>
            <a:avLst/>
            <a:gdLst>
              <a:gd name="T0" fmla="*/ 170 w 213"/>
              <a:gd name="T1" fmla="*/ 167 h 286"/>
              <a:gd name="T2" fmla="*/ 210 w 213"/>
              <a:gd name="T3" fmla="*/ 0 h 286"/>
              <a:gd name="T4" fmla="*/ 202 w 213"/>
              <a:gd name="T5" fmla="*/ 31 h 286"/>
              <a:gd name="T6" fmla="*/ 201 w 213"/>
              <a:gd name="T7" fmla="*/ 32 h 286"/>
              <a:gd name="T8" fmla="*/ 181 w 213"/>
              <a:gd name="T9" fmla="*/ 53 h 286"/>
              <a:gd name="T10" fmla="*/ 113 w 213"/>
              <a:gd name="T11" fmla="*/ 55 h 286"/>
              <a:gd name="T12" fmla="*/ 19 w 213"/>
              <a:gd name="T13" fmla="*/ 80 h 286"/>
              <a:gd name="T14" fmla="*/ 44 w 213"/>
              <a:gd name="T15" fmla="*/ 174 h 286"/>
              <a:gd name="T16" fmla="*/ 76 w 213"/>
              <a:gd name="T17" fmla="*/ 234 h 286"/>
              <a:gd name="T18" fmla="*/ 68 w 213"/>
              <a:gd name="T19" fmla="*/ 262 h 286"/>
              <a:gd name="T20" fmla="*/ 67 w 213"/>
              <a:gd name="T21" fmla="*/ 263 h 286"/>
              <a:gd name="T22" fmla="*/ 45 w 213"/>
              <a:gd name="T23" fmla="*/ 286 h 286"/>
              <a:gd name="T24" fmla="*/ 170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170" y="167"/>
                </a:moveTo>
                <a:cubicBezTo>
                  <a:pt x="200" y="115"/>
                  <a:pt x="213" y="56"/>
                  <a:pt x="210" y="0"/>
                </a:cubicBezTo>
                <a:cubicBezTo>
                  <a:pt x="210" y="10"/>
                  <a:pt x="207" y="21"/>
                  <a:pt x="202" y="31"/>
                </a:cubicBezTo>
                <a:cubicBezTo>
                  <a:pt x="201" y="31"/>
                  <a:pt x="201" y="31"/>
                  <a:pt x="201" y="32"/>
                </a:cubicBezTo>
                <a:cubicBezTo>
                  <a:pt x="196" y="41"/>
                  <a:pt x="189" y="48"/>
                  <a:pt x="181" y="53"/>
                </a:cubicBezTo>
                <a:cubicBezTo>
                  <a:pt x="161" y="66"/>
                  <a:pt x="135" y="68"/>
                  <a:pt x="113" y="55"/>
                </a:cubicBezTo>
                <a:cubicBezTo>
                  <a:pt x="80" y="36"/>
                  <a:pt x="38" y="48"/>
                  <a:pt x="19" y="80"/>
                </a:cubicBezTo>
                <a:cubicBezTo>
                  <a:pt x="0" y="113"/>
                  <a:pt x="12" y="155"/>
                  <a:pt x="44" y="174"/>
                </a:cubicBezTo>
                <a:cubicBezTo>
                  <a:pt x="66" y="187"/>
                  <a:pt x="78" y="211"/>
                  <a:pt x="76" y="234"/>
                </a:cubicBezTo>
                <a:cubicBezTo>
                  <a:pt x="76" y="244"/>
                  <a:pt x="73" y="253"/>
                  <a:pt x="68" y="262"/>
                </a:cubicBezTo>
                <a:cubicBezTo>
                  <a:pt x="68" y="262"/>
                  <a:pt x="68" y="263"/>
                  <a:pt x="67" y="263"/>
                </a:cubicBezTo>
                <a:cubicBezTo>
                  <a:pt x="61" y="273"/>
                  <a:pt x="54" y="280"/>
                  <a:pt x="45" y="286"/>
                </a:cubicBezTo>
                <a:cubicBezTo>
                  <a:pt x="95" y="260"/>
                  <a:pt x="139" y="220"/>
                  <a:pt x="170" y="167"/>
                </a:cubicBezTo>
                <a:close/>
              </a:path>
            </a:pathLst>
          </a:custGeom>
          <a:solidFill>
            <a:schemeClr val="accent1"/>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0" name="Freeform 72">
            <a:extLst>
              <a:ext uri="{FF2B5EF4-FFF2-40B4-BE49-F238E27FC236}">
                <a16:creationId xmlns:a16="http://schemas.microsoft.com/office/drawing/2014/main" id="{2182B27C-6B41-68A1-6C85-6BC9DCC5BD62}"/>
              </a:ext>
            </a:extLst>
          </p:cNvPr>
          <p:cNvSpPr>
            <a:spLocks/>
          </p:cNvSpPr>
          <p:nvPr/>
        </p:nvSpPr>
        <p:spPr bwMode="auto">
          <a:xfrm rot="19982124" flipH="1" flipV="1">
            <a:off x="4410439" y="3719435"/>
            <a:ext cx="294406" cy="709122"/>
          </a:xfrm>
          <a:custGeom>
            <a:avLst/>
            <a:gdLst>
              <a:gd name="T0" fmla="*/ 8 w 46"/>
              <a:gd name="T1" fmla="*/ 111 h 111"/>
              <a:gd name="T2" fmla="*/ 28 w 46"/>
              <a:gd name="T3" fmla="*/ 90 h 111"/>
              <a:gd name="T4" fmla="*/ 4 w 46"/>
              <a:gd name="T5" fmla="*/ 2 h 111"/>
              <a:gd name="T6" fmla="*/ 0 w 46"/>
              <a:gd name="T7" fmla="*/ 0 h 111"/>
              <a:gd name="T8" fmla="*/ 8 w 46"/>
              <a:gd name="T9" fmla="*/ 111 h 111"/>
            </a:gdLst>
            <a:ahLst/>
            <a:cxnLst>
              <a:cxn ang="0">
                <a:pos x="T0" y="T1"/>
              </a:cxn>
              <a:cxn ang="0">
                <a:pos x="T2" y="T3"/>
              </a:cxn>
              <a:cxn ang="0">
                <a:pos x="T4" y="T5"/>
              </a:cxn>
              <a:cxn ang="0">
                <a:pos x="T6" y="T7"/>
              </a:cxn>
              <a:cxn ang="0">
                <a:pos x="T8" y="T9"/>
              </a:cxn>
            </a:cxnLst>
            <a:rect l="0" t="0" r="r" b="b"/>
            <a:pathLst>
              <a:path w="46" h="111">
                <a:moveTo>
                  <a:pt x="8" y="111"/>
                </a:moveTo>
                <a:cubicBezTo>
                  <a:pt x="16" y="106"/>
                  <a:pt x="23" y="99"/>
                  <a:pt x="28" y="90"/>
                </a:cubicBezTo>
                <a:cubicBezTo>
                  <a:pt x="46" y="59"/>
                  <a:pt x="35" y="20"/>
                  <a:pt x="4" y="2"/>
                </a:cubicBezTo>
                <a:cubicBezTo>
                  <a:pt x="3" y="1"/>
                  <a:pt x="1" y="0"/>
                  <a:pt x="0" y="0"/>
                </a:cubicBezTo>
                <a:cubicBezTo>
                  <a:pt x="10" y="35"/>
                  <a:pt x="13" y="73"/>
                  <a:pt x="8" y="111"/>
                </a:cubicBezTo>
                <a:close/>
              </a:path>
            </a:pathLst>
          </a:custGeom>
          <a:solidFill>
            <a:schemeClr val="accent1">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grpSp>
        <p:nvGrpSpPr>
          <p:cNvPr id="11" name="Group 10">
            <a:extLst>
              <a:ext uri="{FF2B5EF4-FFF2-40B4-BE49-F238E27FC236}">
                <a16:creationId xmlns:a16="http://schemas.microsoft.com/office/drawing/2014/main" id="{8603F682-B512-212F-D270-3859C7652690}"/>
              </a:ext>
            </a:extLst>
          </p:cNvPr>
          <p:cNvGrpSpPr>
            <a:grpSpLocks noChangeAspect="1"/>
          </p:cNvGrpSpPr>
          <p:nvPr/>
        </p:nvGrpSpPr>
        <p:grpSpPr>
          <a:xfrm>
            <a:off x="4755779" y="2836730"/>
            <a:ext cx="335477" cy="535405"/>
            <a:chOff x="6513513" y="557213"/>
            <a:chExt cx="471488" cy="752475"/>
          </a:xfrm>
          <a:solidFill>
            <a:schemeClr val="bg1"/>
          </a:solidFill>
        </p:grpSpPr>
        <p:sp>
          <p:nvSpPr>
            <p:cNvPr id="12" name="Freeform 21">
              <a:extLst>
                <a:ext uri="{FF2B5EF4-FFF2-40B4-BE49-F238E27FC236}">
                  <a16:creationId xmlns:a16="http://schemas.microsoft.com/office/drawing/2014/main" id="{1B331122-78FD-3F74-7971-C31AC7BF5496}"/>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sp>
          <p:nvSpPr>
            <p:cNvPr id="13" name="Freeform 22">
              <a:extLst>
                <a:ext uri="{FF2B5EF4-FFF2-40B4-BE49-F238E27FC236}">
                  <a16:creationId xmlns:a16="http://schemas.microsoft.com/office/drawing/2014/main" id="{C68680C4-04E0-A980-51AD-542ADFFBAB16}"/>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grpSp>
      <p:sp>
        <p:nvSpPr>
          <p:cNvPr id="14" name="Freeform 23">
            <a:extLst>
              <a:ext uri="{FF2B5EF4-FFF2-40B4-BE49-F238E27FC236}">
                <a16:creationId xmlns:a16="http://schemas.microsoft.com/office/drawing/2014/main" id="{168C61BD-24E1-D721-170F-86D60A4238A4}"/>
              </a:ext>
            </a:extLst>
          </p:cNvPr>
          <p:cNvSpPr>
            <a:spLocks noEditPoints="1"/>
          </p:cNvSpPr>
          <p:nvPr/>
        </p:nvSpPr>
        <p:spPr bwMode="auto">
          <a:xfrm>
            <a:off x="5841910" y="2388042"/>
            <a:ext cx="697773" cy="617945"/>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15" name="Shape1_20180321_204814">
            <a:extLst>
              <a:ext uri="{FF2B5EF4-FFF2-40B4-BE49-F238E27FC236}">
                <a16:creationId xmlns:a16="http://schemas.microsoft.com/office/drawing/2014/main" id="{2DEA651D-B38E-A587-34AA-438FD3247C1D}"/>
              </a:ext>
            </a:extLst>
          </p:cNvPr>
          <p:cNvSpPr txBox="1">
            <a:spLocks/>
          </p:cNvSpPr>
          <p:nvPr/>
        </p:nvSpPr>
        <p:spPr>
          <a:xfrm>
            <a:off x="8217984" y="2567025"/>
            <a:ext cx="2870930" cy="110799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400" b="1" dirty="0">
                <a:solidFill>
                  <a:schemeClr val="tx1"/>
                </a:solidFill>
                <a:latin typeface="+mj-lt"/>
              </a:rPr>
              <a:t>TITLE GOES HERE</a:t>
            </a:r>
            <a:br>
              <a:rPr lang="en-US" sz="2000" b="1" dirty="0">
                <a:solidFill>
                  <a:schemeClr val="tx1"/>
                </a:solidFill>
                <a:latin typeface="+mj-lt"/>
              </a:rPr>
            </a:br>
            <a:r>
              <a:rPr lang="en-US" sz="1600" dirty="0">
                <a:solidFill>
                  <a:schemeClr val="tx1"/>
                </a:solidFill>
                <a:latin typeface="+mn-lt"/>
              </a:rPr>
              <a:t>This is a sample text. You simply add your own text and description here</a:t>
            </a:r>
          </a:p>
        </p:txBody>
      </p:sp>
      <p:sp>
        <p:nvSpPr>
          <p:cNvPr id="16" name="Shape1_20180321_204814">
            <a:extLst>
              <a:ext uri="{FF2B5EF4-FFF2-40B4-BE49-F238E27FC236}">
                <a16:creationId xmlns:a16="http://schemas.microsoft.com/office/drawing/2014/main" id="{1D63ECDC-610C-50D0-7F28-B79B60AB0D35}"/>
              </a:ext>
            </a:extLst>
          </p:cNvPr>
          <p:cNvSpPr txBox="1">
            <a:spLocks/>
          </p:cNvSpPr>
          <p:nvPr/>
        </p:nvSpPr>
        <p:spPr>
          <a:xfrm>
            <a:off x="1139784" y="2567025"/>
            <a:ext cx="2834233" cy="110799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2400" b="1" dirty="0">
                <a:solidFill>
                  <a:schemeClr val="tx1"/>
                </a:solidFill>
                <a:latin typeface="+mj-lt"/>
              </a:rPr>
              <a:t>TITLE GOES HERE</a:t>
            </a:r>
            <a:br>
              <a:rPr lang="en-US" sz="2000" b="1" dirty="0">
                <a:solidFill>
                  <a:schemeClr val="tx1"/>
                </a:solidFill>
                <a:latin typeface="+mj-lt"/>
              </a:rPr>
            </a:br>
            <a:r>
              <a:rPr lang="en-US" sz="1600" dirty="0">
                <a:solidFill>
                  <a:schemeClr val="tx1"/>
                </a:solidFill>
                <a:latin typeface="+mn-lt"/>
              </a:rPr>
              <a:t>This is a sample text. You simply add your own text and description here</a:t>
            </a:r>
          </a:p>
        </p:txBody>
      </p:sp>
      <p:sp>
        <p:nvSpPr>
          <p:cNvPr id="17" name="Freeform 70">
            <a:extLst>
              <a:ext uri="{FF2B5EF4-FFF2-40B4-BE49-F238E27FC236}">
                <a16:creationId xmlns:a16="http://schemas.microsoft.com/office/drawing/2014/main" id="{BAF63356-8626-66CD-3D1B-F2BD32628E86}"/>
              </a:ext>
            </a:extLst>
          </p:cNvPr>
          <p:cNvSpPr>
            <a:spLocks/>
          </p:cNvSpPr>
          <p:nvPr/>
        </p:nvSpPr>
        <p:spPr bwMode="auto">
          <a:xfrm rot="1617876" flipV="1">
            <a:off x="7168566" y="1821061"/>
            <a:ext cx="636936" cy="433116"/>
          </a:xfrm>
          <a:custGeom>
            <a:avLst/>
            <a:gdLst>
              <a:gd name="T0" fmla="*/ 0 w 100"/>
              <a:gd name="T1" fmla="*/ 48 h 68"/>
              <a:gd name="T2" fmla="*/ 4 w 100"/>
              <a:gd name="T3" fmla="*/ 51 h 68"/>
              <a:gd name="T4" fmla="*/ 92 w 100"/>
              <a:gd name="T5" fmla="*/ 27 h 68"/>
              <a:gd name="T6" fmla="*/ 100 w 100"/>
              <a:gd name="T7" fmla="*/ 0 h 68"/>
              <a:gd name="T8" fmla="*/ 0 w 100"/>
              <a:gd name="T9" fmla="*/ 48 h 68"/>
            </a:gdLst>
            <a:ahLst/>
            <a:cxnLst>
              <a:cxn ang="0">
                <a:pos x="T0" y="T1"/>
              </a:cxn>
              <a:cxn ang="0">
                <a:pos x="T2" y="T3"/>
              </a:cxn>
              <a:cxn ang="0">
                <a:pos x="T4" y="T5"/>
              </a:cxn>
              <a:cxn ang="0">
                <a:pos x="T6" y="T7"/>
              </a:cxn>
              <a:cxn ang="0">
                <a:pos x="T8" y="T9"/>
              </a:cxn>
            </a:cxnLst>
            <a:rect l="0" t="0" r="r" b="b"/>
            <a:pathLst>
              <a:path w="100" h="68">
                <a:moveTo>
                  <a:pt x="0" y="48"/>
                </a:moveTo>
                <a:cubicBezTo>
                  <a:pt x="1" y="48"/>
                  <a:pt x="3" y="50"/>
                  <a:pt x="4" y="51"/>
                </a:cubicBezTo>
                <a:cubicBezTo>
                  <a:pt x="35" y="68"/>
                  <a:pt x="74" y="58"/>
                  <a:pt x="92" y="27"/>
                </a:cubicBezTo>
                <a:cubicBezTo>
                  <a:pt x="97" y="18"/>
                  <a:pt x="100" y="9"/>
                  <a:pt x="100" y="0"/>
                </a:cubicBezTo>
                <a:cubicBezTo>
                  <a:pt x="70" y="23"/>
                  <a:pt x="36" y="39"/>
                  <a:pt x="0" y="48"/>
                </a:cubicBezTo>
                <a:close/>
              </a:path>
            </a:pathLst>
          </a:custGeom>
          <a:solidFill>
            <a:schemeClr val="accent2">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8" name="Freeform 71">
            <a:extLst>
              <a:ext uri="{FF2B5EF4-FFF2-40B4-BE49-F238E27FC236}">
                <a16:creationId xmlns:a16="http://schemas.microsoft.com/office/drawing/2014/main" id="{ABDC6FA5-9B2F-0C2C-0DE1-957E41731EF4}"/>
              </a:ext>
            </a:extLst>
          </p:cNvPr>
          <p:cNvSpPr>
            <a:spLocks/>
          </p:cNvSpPr>
          <p:nvPr/>
        </p:nvSpPr>
        <p:spPr bwMode="auto">
          <a:xfrm rot="1617876" flipV="1">
            <a:off x="6900709" y="2075546"/>
            <a:ext cx="1358797" cy="1824467"/>
          </a:xfrm>
          <a:custGeom>
            <a:avLst/>
            <a:gdLst>
              <a:gd name="T0" fmla="*/ 170 w 213"/>
              <a:gd name="T1" fmla="*/ 167 h 286"/>
              <a:gd name="T2" fmla="*/ 210 w 213"/>
              <a:gd name="T3" fmla="*/ 0 h 286"/>
              <a:gd name="T4" fmla="*/ 202 w 213"/>
              <a:gd name="T5" fmla="*/ 31 h 286"/>
              <a:gd name="T6" fmla="*/ 201 w 213"/>
              <a:gd name="T7" fmla="*/ 32 h 286"/>
              <a:gd name="T8" fmla="*/ 181 w 213"/>
              <a:gd name="T9" fmla="*/ 53 h 286"/>
              <a:gd name="T10" fmla="*/ 113 w 213"/>
              <a:gd name="T11" fmla="*/ 55 h 286"/>
              <a:gd name="T12" fmla="*/ 19 w 213"/>
              <a:gd name="T13" fmla="*/ 80 h 286"/>
              <a:gd name="T14" fmla="*/ 44 w 213"/>
              <a:gd name="T15" fmla="*/ 174 h 286"/>
              <a:gd name="T16" fmla="*/ 76 w 213"/>
              <a:gd name="T17" fmla="*/ 234 h 286"/>
              <a:gd name="T18" fmla="*/ 68 w 213"/>
              <a:gd name="T19" fmla="*/ 262 h 286"/>
              <a:gd name="T20" fmla="*/ 67 w 213"/>
              <a:gd name="T21" fmla="*/ 263 h 286"/>
              <a:gd name="T22" fmla="*/ 45 w 213"/>
              <a:gd name="T23" fmla="*/ 286 h 286"/>
              <a:gd name="T24" fmla="*/ 170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170" y="167"/>
                </a:moveTo>
                <a:cubicBezTo>
                  <a:pt x="200" y="115"/>
                  <a:pt x="213" y="56"/>
                  <a:pt x="210" y="0"/>
                </a:cubicBezTo>
                <a:cubicBezTo>
                  <a:pt x="210" y="10"/>
                  <a:pt x="207" y="21"/>
                  <a:pt x="202" y="31"/>
                </a:cubicBezTo>
                <a:cubicBezTo>
                  <a:pt x="201" y="31"/>
                  <a:pt x="201" y="31"/>
                  <a:pt x="201" y="32"/>
                </a:cubicBezTo>
                <a:cubicBezTo>
                  <a:pt x="196" y="41"/>
                  <a:pt x="189" y="48"/>
                  <a:pt x="181" y="53"/>
                </a:cubicBezTo>
                <a:cubicBezTo>
                  <a:pt x="161" y="66"/>
                  <a:pt x="135" y="68"/>
                  <a:pt x="113" y="55"/>
                </a:cubicBezTo>
                <a:cubicBezTo>
                  <a:pt x="80" y="36"/>
                  <a:pt x="38" y="48"/>
                  <a:pt x="19" y="80"/>
                </a:cubicBezTo>
                <a:cubicBezTo>
                  <a:pt x="0" y="113"/>
                  <a:pt x="12" y="155"/>
                  <a:pt x="44" y="174"/>
                </a:cubicBezTo>
                <a:cubicBezTo>
                  <a:pt x="66" y="187"/>
                  <a:pt x="78" y="211"/>
                  <a:pt x="76" y="234"/>
                </a:cubicBezTo>
                <a:cubicBezTo>
                  <a:pt x="76" y="244"/>
                  <a:pt x="73" y="253"/>
                  <a:pt x="68" y="262"/>
                </a:cubicBezTo>
                <a:cubicBezTo>
                  <a:pt x="68" y="262"/>
                  <a:pt x="68" y="263"/>
                  <a:pt x="67" y="263"/>
                </a:cubicBezTo>
                <a:cubicBezTo>
                  <a:pt x="61" y="273"/>
                  <a:pt x="54" y="280"/>
                  <a:pt x="45" y="286"/>
                </a:cubicBezTo>
                <a:cubicBezTo>
                  <a:pt x="95" y="260"/>
                  <a:pt x="139" y="220"/>
                  <a:pt x="170" y="167"/>
                </a:cubicBezTo>
                <a:close/>
              </a:path>
            </a:pathLst>
          </a:custGeom>
          <a:solidFill>
            <a:schemeClr val="accent2"/>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9" name="Freeform 72">
            <a:extLst>
              <a:ext uri="{FF2B5EF4-FFF2-40B4-BE49-F238E27FC236}">
                <a16:creationId xmlns:a16="http://schemas.microsoft.com/office/drawing/2014/main" id="{AC053A7E-D222-E045-DA6A-023CBD3E20C9}"/>
              </a:ext>
            </a:extLst>
          </p:cNvPr>
          <p:cNvSpPr>
            <a:spLocks/>
          </p:cNvSpPr>
          <p:nvPr/>
        </p:nvSpPr>
        <p:spPr bwMode="auto">
          <a:xfrm rot="1617876" flipV="1">
            <a:off x="7520281" y="3719435"/>
            <a:ext cx="294406" cy="709122"/>
          </a:xfrm>
          <a:custGeom>
            <a:avLst/>
            <a:gdLst>
              <a:gd name="T0" fmla="*/ 8 w 46"/>
              <a:gd name="T1" fmla="*/ 111 h 111"/>
              <a:gd name="T2" fmla="*/ 28 w 46"/>
              <a:gd name="T3" fmla="*/ 90 h 111"/>
              <a:gd name="T4" fmla="*/ 4 w 46"/>
              <a:gd name="T5" fmla="*/ 2 h 111"/>
              <a:gd name="T6" fmla="*/ 0 w 46"/>
              <a:gd name="T7" fmla="*/ 0 h 111"/>
              <a:gd name="T8" fmla="*/ 8 w 46"/>
              <a:gd name="T9" fmla="*/ 111 h 111"/>
            </a:gdLst>
            <a:ahLst/>
            <a:cxnLst>
              <a:cxn ang="0">
                <a:pos x="T0" y="T1"/>
              </a:cxn>
              <a:cxn ang="0">
                <a:pos x="T2" y="T3"/>
              </a:cxn>
              <a:cxn ang="0">
                <a:pos x="T4" y="T5"/>
              </a:cxn>
              <a:cxn ang="0">
                <a:pos x="T6" y="T7"/>
              </a:cxn>
              <a:cxn ang="0">
                <a:pos x="T8" y="T9"/>
              </a:cxn>
            </a:cxnLst>
            <a:rect l="0" t="0" r="r" b="b"/>
            <a:pathLst>
              <a:path w="46" h="111">
                <a:moveTo>
                  <a:pt x="8" y="111"/>
                </a:moveTo>
                <a:cubicBezTo>
                  <a:pt x="16" y="106"/>
                  <a:pt x="23" y="99"/>
                  <a:pt x="28" y="90"/>
                </a:cubicBezTo>
                <a:cubicBezTo>
                  <a:pt x="46" y="59"/>
                  <a:pt x="35" y="20"/>
                  <a:pt x="4" y="2"/>
                </a:cubicBezTo>
                <a:cubicBezTo>
                  <a:pt x="3" y="1"/>
                  <a:pt x="1" y="0"/>
                  <a:pt x="0" y="0"/>
                </a:cubicBezTo>
                <a:cubicBezTo>
                  <a:pt x="10" y="35"/>
                  <a:pt x="13" y="73"/>
                  <a:pt x="8" y="111"/>
                </a:cubicBezTo>
                <a:close/>
              </a:path>
            </a:pathLst>
          </a:custGeom>
          <a:solidFill>
            <a:schemeClr val="accent2">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grpSp>
        <p:nvGrpSpPr>
          <p:cNvPr id="20" name="ZenIcon1">
            <a:extLst>
              <a:ext uri="{FF2B5EF4-FFF2-40B4-BE49-F238E27FC236}">
                <a16:creationId xmlns:a16="http://schemas.microsoft.com/office/drawing/2014/main" id="{0469126B-5411-65AB-005F-716E06C2BBF9}"/>
              </a:ext>
            </a:extLst>
          </p:cNvPr>
          <p:cNvGrpSpPr>
            <a:grpSpLocks noChangeAspect="1"/>
          </p:cNvGrpSpPr>
          <p:nvPr>
            <p:custDataLst>
              <p:tags r:id="rId2"/>
            </p:custDataLst>
          </p:nvPr>
        </p:nvGrpSpPr>
        <p:grpSpPr>
          <a:xfrm>
            <a:off x="7129125" y="2870085"/>
            <a:ext cx="405928" cy="405928"/>
            <a:chOff x="5712408" y="975680"/>
            <a:chExt cx="671729" cy="639391"/>
          </a:xfrm>
        </p:grpSpPr>
        <p:sp>
          <p:nvSpPr>
            <p:cNvPr id="21" name="Freeform 26">
              <a:extLst>
                <a:ext uri="{FF2B5EF4-FFF2-40B4-BE49-F238E27FC236}">
                  <a16:creationId xmlns:a16="http://schemas.microsoft.com/office/drawing/2014/main" id="{7AA67F3D-C3B4-9333-9F85-CC0935329040}"/>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2" name="Freeform 27">
              <a:extLst>
                <a:ext uri="{FF2B5EF4-FFF2-40B4-BE49-F238E27FC236}">
                  <a16:creationId xmlns:a16="http://schemas.microsoft.com/office/drawing/2014/main" id="{743DB29F-D598-7E58-B114-71603556F183}"/>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3" name="Freeform 28">
              <a:extLst>
                <a:ext uri="{FF2B5EF4-FFF2-40B4-BE49-F238E27FC236}">
                  <a16:creationId xmlns:a16="http://schemas.microsoft.com/office/drawing/2014/main" id="{768E67DB-6B6B-D045-4B34-2B4A6FBE8F0F}"/>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4" name="Freeform 29">
              <a:extLst>
                <a:ext uri="{FF2B5EF4-FFF2-40B4-BE49-F238E27FC236}">
                  <a16:creationId xmlns:a16="http://schemas.microsoft.com/office/drawing/2014/main" id="{FDD7DE2D-47C6-A91D-CF7A-08EAD516B254}"/>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5" name="Freeform 30">
              <a:extLst>
                <a:ext uri="{FF2B5EF4-FFF2-40B4-BE49-F238E27FC236}">
                  <a16:creationId xmlns:a16="http://schemas.microsoft.com/office/drawing/2014/main" id="{0D412B04-9367-40FB-047B-8CC01A94B7EF}"/>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6" name="Freeform 31">
              <a:extLst>
                <a:ext uri="{FF2B5EF4-FFF2-40B4-BE49-F238E27FC236}">
                  <a16:creationId xmlns:a16="http://schemas.microsoft.com/office/drawing/2014/main" id="{A7745B7B-DEB3-6EBF-3A3E-51BB25F95F36}"/>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Tree>
    <p:extLst>
      <p:ext uri="{BB962C8B-B14F-4D97-AF65-F5344CB8AC3E}">
        <p14:creationId xmlns:p14="http://schemas.microsoft.com/office/powerpoint/2010/main" val="2157262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540D9-31DA-AF12-E0D3-47C6CCA5741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CE3E6B2-E5FA-A3BF-8E66-DC88F019841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BCE3E6B2-E5FA-A3BF-8E66-DC88F01984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0854617-D9E4-63F0-F866-4E9196F0146D}"/>
              </a:ext>
            </a:extLst>
          </p:cNvPr>
          <p:cNvSpPr>
            <a:spLocks noGrp="1"/>
          </p:cNvSpPr>
          <p:nvPr>
            <p:ph type="sldNum" sz="quarter" idx="12"/>
          </p:nvPr>
        </p:nvSpPr>
        <p:spPr/>
        <p:txBody>
          <a:bodyPr/>
          <a:lstStyle/>
          <a:p>
            <a:fld id="{4145DBE5-F440-4DC1-86E2-EA4CF186D269}" type="slidenum">
              <a:rPr lang="en-US" smtClean="0"/>
              <a:pPr/>
              <a:t>39</a:t>
            </a:fld>
            <a:endParaRPr lang="en-US" dirty="0"/>
          </a:p>
        </p:txBody>
      </p:sp>
      <p:sp>
        <p:nvSpPr>
          <p:cNvPr id="4" name="Title 3">
            <a:extLst>
              <a:ext uri="{FF2B5EF4-FFF2-40B4-BE49-F238E27FC236}">
                <a16:creationId xmlns:a16="http://schemas.microsoft.com/office/drawing/2014/main" id="{E4305202-5074-427F-CB23-2DF317D4177D}"/>
              </a:ext>
            </a:extLst>
          </p:cNvPr>
          <p:cNvSpPr>
            <a:spLocks noGrp="1"/>
          </p:cNvSpPr>
          <p:nvPr>
            <p:ph type="title"/>
          </p:nvPr>
        </p:nvSpPr>
        <p:spPr/>
        <p:txBody>
          <a:bodyPr vert="horz"/>
          <a:lstStyle/>
          <a:p>
            <a:r>
              <a:rPr lang="en-US" dirty="0"/>
              <a:t>3 Factors</a:t>
            </a:r>
          </a:p>
        </p:txBody>
      </p:sp>
      <p:sp>
        <p:nvSpPr>
          <p:cNvPr id="2" name="Oval 66">
            <a:extLst>
              <a:ext uri="{FF2B5EF4-FFF2-40B4-BE49-F238E27FC236}">
                <a16:creationId xmlns:a16="http://schemas.microsoft.com/office/drawing/2014/main" id="{4B576081-1095-62D8-E953-F59965757466}"/>
              </a:ext>
            </a:extLst>
          </p:cNvPr>
          <p:cNvSpPr>
            <a:spLocks noChangeArrowheads="1"/>
          </p:cNvSpPr>
          <p:nvPr/>
        </p:nvSpPr>
        <p:spPr bwMode="auto">
          <a:xfrm flipH="1" flipV="1">
            <a:off x="4378346" y="1378651"/>
            <a:ext cx="3487579" cy="3484745"/>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7">
            <a:extLst>
              <a:ext uri="{FF2B5EF4-FFF2-40B4-BE49-F238E27FC236}">
                <a16:creationId xmlns:a16="http://schemas.microsoft.com/office/drawing/2014/main" id="{FF18EB0F-07EC-9149-3C80-3A3C8F43F87E}"/>
              </a:ext>
            </a:extLst>
          </p:cNvPr>
          <p:cNvSpPr>
            <a:spLocks/>
          </p:cNvSpPr>
          <p:nvPr/>
        </p:nvSpPr>
        <p:spPr bwMode="auto">
          <a:xfrm flipH="1" flipV="1">
            <a:off x="7796570" y="2897389"/>
            <a:ext cx="292991" cy="709122"/>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4">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28" name="Freeform 68">
            <a:extLst>
              <a:ext uri="{FF2B5EF4-FFF2-40B4-BE49-F238E27FC236}">
                <a16:creationId xmlns:a16="http://schemas.microsoft.com/office/drawing/2014/main" id="{D0543CF7-2C2E-FDEB-59B6-28FF236FEFE3}"/>
              </a:ext>
            </a:extLst>
          </p:cNvPr>
          <p:cNvSpPr>
            <a:spLocks/>
          </p:cNvSpPr>
          <p:nvPr/>
        </p:nvSpPr>
        <p:spPr bwMode="auto">
          <a:xfrm flipH="1" flipV="1">
            <a:off x="6539683" y="1302219"/>
            <a:ext cx="638352" cy="433116"/>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4">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29" name="Freeform 69">
            <a:extLst>
              <a:ext uri="{FF2B5EF4-FFF2-40B4-BE49-F238E27FC236}">
                <a16:creationId xmlns:a16="http://schemas.microsoft.com/office/drawing/2014/main" id="{E1BDFC29-94A1-78AF-F14B-86A0FF0A61F9}"/>
              </a:ext>
            </a:extLst>
          </p:cNvPr>
          <p:cNvSpPr>
            <a:spLocks/>
          </p:cNvSpPr>
          <p:nvPr/>
        </p:nvSpPr>
        <p:spPr bwMode="auto">
          <a:xfrm flipH="1" flipV="1">
            <a:off x="6692547" y="1411206"/>
            <a:ext cx="1358797" cy="1824467"/>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2"/>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30" name="Freeform 70">
            <a:extLst>
              <a:ext uri="{FF2B5EF4-FFF2-40B4-BE49-F238E27FC236}">
                <a16:creationId xmlns:a16="http://schemas.microsoft.com/office/drawing/2014/main" id="{29CAEB56-0127-CBAD-CD41-26B23B50F80C}"/>
              </a:ext>
            </a:extLst>
          </p:cNvPr>
          <p:cNvSpPr>
            <a:spLocks/>
          </p:cNvSpPr>
          <p:nvPr/>
        </p:nvSpPr>
        <p:spPr bwMode="auto">
          <a:xfrm flipH="1" flipV="1">
            <a:off x="5067653" y="1302219"/>
            <a:ext cx="636936" cy="433116"/>
          </a:xfrm>
          <a:custGeom>
            <a:avLst/>
            <a:gdLst>
              <a:gd name="T0" fmla="*/ 0 w 100"/>
              <a:gd name="T1" fmla="*/ 48 h 68"/>
              <a:gd name="T2" fmla="*/ 4 w 100"/>
              <a:gd name="T3" fmla="*/ 51 h 68"/>
              <a:gd name="T4" fmla="*/ 92 w 100"/>
              <a:gd name="T5" fmla="*/ 27 h 68"/>
              <a:gd name="T6" fmla="*/ 100 w 100"/>
              <a:gd name="T7" fmla="*/ 0 h 68"/>
              <a:gd name="T8" fmla="*/ 0 w 100"/>
              <a:gd name="T9" fmla="*/ 48 h 68"/>
            </a:gdLst>
            <a:ahLst/>
            <a:cxnLst>
              <a:cxn ang="0">
                <a:pos x="T0" y="T1"/>
              </a:cxn>
              <a:cxn ang="0">
                <a:pos x="T2" y="T3"/>
              </a:cxn>
              <a:cxn ang="0">
                <a:pos x="T4" y="T5"/>
              </a:cxn>
              <a:cxn ang="0">
                <a:pos x="T6" y="T7"/>
              </a:cxn>
              <a:cxn ang="0">
                <a:pos x="T8" y="T9"/>
              </a:cxn>
            </a:cxnLst>
            <a:rect l="0" t="0" r="r" b="b"/>
            <a:pathLst>
              <a:path w="100" h="68">
                <a:moveTo>
                  <a:pt x="0" y="48"/>
                </a:moveTo>
                <a:cubicBezTo>
                  <a:pt x="1" y="48"/>
                  <a:pt x="3" y="50"/>
                  <a:pt x="4" y="51"/>
                </a:cubicBezTo>
                <a:cubicBezTo>
                  <a:pt x="35" y="68"/>
                  <a:pt x="74" y="58"/>
                  <a:pt x="92" y="27"/>
                </a:cubicBezTo>
                <a:cubicBezTo>
                  <a:pt x="97" y="18"/>
                  <a:pt x="100" y="9"/>
                  <a:pt x="100" y="0"/>
                </a:cubicBezTo>
                <a:cubicBezTo>
                  <a:pt x="70" y="23"/>
                  <a:pt x="36" y="39"/>
                  <a:pt x="0" y="48"/>
                </a:cubicBezTo>
                <a:close/>
              </a:path>
            </a:pathLst>
          </a:custGeom>
          <a:solidFill>
            <a:schemeClr val="accent1">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31" name="Freeform 71">
            <a:extLst>
              <a:ext uri="{FF2B5EF4-FFF2-40B4-BE49-F238E27FC236}">
                <a16:creationId xmlns:a16="http://schemas.microsoft.com/office/drawing/2014/main" id="{991EF279-3DA8-788E-D44C-78ADEED659B0}"/>
              </a:ext>
            </a:extLst>
          </p:cNvPr>
          <p:cNvSpPr>
            <a:spLocks/>
          </p:cNvSpPr>
          <p:nvPr/>
        </p:nvSpPr>
        <p:spPr bwMode="auto">
          <a:xfrm flipH="1" flipV="1">
            <a:off x="4192927" y="1411206"/>
            <a:ext cx="1358797" cy="1824467"/>
          </a:xfrm>
          <a:custGeom>
            <a:avLst/>
            <a:gdLst>
              <a:gd name="T0" fmla="*/ 170 w 213"/>
              <a:gd name="T1" fmla="*/ 167 h 286"/>
              <a:gd name="T2" fmla="*/ 210 w 213"/>
              <a:gd name="T3" fmla="*/ 0 h 286"/>
              <a:gd name="T4" fmla="*/ 202 w 213"/>
              <a:gd name="T5" fmla="*/ 31 h 286"/>
              <a:gd name="T6" fmla="*/ 201 w 213"/>
              <a:gd name="T7" fmla="*/ 32 h 286"/>
              <a:gd name="T8" fmla="*/ 181 w 213"/>
              <a:gd name="T9" fmla="*/ 53 h 286"/>
              <a:gd name="T10" fmla="*/ 113 w 213"/>
              <a:gd name="T11" fmla="*/ 55 h 286"/>
              <a:gd name="T12" fmla="*/ 19 w 213"/>
              <a:gd name="T13" fmla="*/ 80 h 286"/>
              <a:gd name="T14" fmla="*/ 44 w 213"/>
              <a:gd name="T15" fmla="*/ 174 h 286"/>
              <a:gd name="T16" fmla="*/ 76 w 213"/>
              <a:gd name="T17" fmla="*/ 234 h 286"/>
              <a:gd name="T18" fmla="*/ 68 w 213"/>
              <a:gd name="T19" fmla="*/ 262 h 286"/>
              <a:gd name="T20" fmla="*/ 67 w 213"/>
              <a:gd name="T21" fmla="*/ 263 h 286"/>
              <a:gd name="T22" fmla="*/ 45 w 213"/>
              <a:gd name="T23" fmla="*/ 286 h 286"/>
              <a:gd name="T24" fmla="*/ 170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170" y="167"/>
                </a:moveTo>
                <a:cubicBezTo>
                  <a:pt x="200" y="115"/>
                  <a:pt x="213" y="56"/>
                  <a:pt x="210" y="0"/>
                </a:cubicBezTo>
                <a:cubicBezTo>
                  <a:pt x="210" y="10"/>
                  <a:pt x="207" y="21"/>
                  <a:pt x="202" y="31"/>
                </a:cubicBezTo>
                <a:cubicBezTo>
                  <a:pt x="201" y="31"/>
                  <a:pt x="201" y="31"/>
                  <a:pt x="201" y="32"/>
                </a:cubicBezTo>
                <a:cubicBezTo>
                  <a:pt x="196" y="41"/>
                  <a:pt x="189" y="48"/>
                  <a:pt x="181" y="53"/>
                </a:cubicBezTo>
                <a:cubicBezTo>
                  <a:pt x="161" y="66"/>
                  <a:pt x="135" y="68"/>
                  <a:pt x="113" y="55"/>
                </a:cubicBezTo>
                <a:cubicBezTo>
                  <a:pt x="80" y="36"/>
                  <a:pt x="38" y="48"/>
                  <a:pt x="19" y="80"/>
                </a:cubicBezTo>
                <a:cubicBezTo>
                  <a:pt x="0" y="113"/>
                  <a:pt x="12" y="155"/>
                  <a:pt x="44" y="174"/>
                </a:cubicBezTo>
                <a:cubicBezTo>
                  <a:pt x="66" y="187"/>
                  <a:pt x="78" y="211"/>
                  <a:pt x="76" y="234"/>
                </a:cubicBezTo>
                <a:cubicBezTo>
                  <a:pt x="76" y="244"/>
                  <a:pt x="73" y="253"/>
                  <a:pt x="68" y="262"/>
                </a:cubicBezTo>
                <a:cubicBezTo>
                  <a:pt x="68" y="262"/>
                  <a:pt x="68" y="263"/>
                  <a:pt x="67" y="263"/>
                </a:cubicBezTo>
                <a:cubicBezTo>
                  <a:pt x="61" y="273"/>
                  <a:pt x="54" y="280"/>
                  <a:pt x="45" y="286"/>
                </a:cubicBezTo>
                <a:cubicBezTo>
                  <a:pt x="95" y="260"/>
                  <a:pt x="139" y="220"/>
                  <a:pt x="170" y="167"/>
                </a:cubicBezTo>
                <a:close/>
              </a:path>
            </a:pathLst>
          </a:custGeom>
          <a:solidFill>
            <a:schemeClr val="accent1"/>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32" name="Freeform 72">
            <a:extLst>
              <a:ext uri="{FF2B5EF4-FFF2-40B4-BE49-F238E27FC236}">
                <a16:creationId xmlns:a16="http://schemas.microsoft.com/office/drawing/2014/main" id="{C5156016-E402-42F2-4C47-728EE5C708C5}"/>
              </a:ext>
            </a:extLst>
          </p:cNvPr>
          <p:cNvSpPr>
            <a:spLocks/>
          </p:cNvSpPr>
          <p:nvPr/>
        </p:nvSpPr>
        <p:spPr bwMode="auto">
          <a:xfrm flipH="1" flipV="1">
            <a:off x="4154711" y="2897389"/>
            <a:ext cx="294406" cy="709122"/>
          </a:xfrm>
          <a:custGeom>
            <a:avLst/>
            <a:gdLst>
              <a:gd name="T0" fmla="*/ 8 w 46"/>
              <a:gd name="T1" fmla="*/ 111 h 111"/>
              <a:gd name="T2" fmla="*/ 28 w 46"/>
              <a:gd name="T3" fmla="*/ 90 h 111"/>
              <a:gd name="T4" fmla="*/ 4 w 46"/>
              <a:gd name="T5" fmla="*/ 2 h 111"/>
              <a:gd name="T6" fmla="*/ 0 w 46"/>
              <a:gd name="T7" fmla="*/ 0 h 111"/>
              <a:gd name="T8" fmla="*/ 8 w 46"/>
              <a:gd name="T9" fmla="*/ 111 h 111"/>
            </a:gdLst>
            <a:ahLst/>
            <a:cxnLst>
              <a:cxn ang="0">
                <a:pos x="T0" y="T1"/>
              </a:cxn>
              <a:cxn ang="0">
                <a:pos x="T2" y="T3"/>
              </a:cxn>
              <a:cxn ang="0">
                <a:pos x="T4" y="T5"/>
              </a:cxn>
              <a:cxn ang="0">
                <a:pos x="T6" y="T7"/>
              </a:cxn>
              <a:cxn ang="0">
                <a:pos x="T8" y="T9"/>
              </a:cxn>
            </a:cxnLst>
            <a:rect l="0" t="0" r="r" b="b"/>
            <a:pathLst>
              <a:path w="46" h="111">
                <a:moveTo>
                  <a:pt x="8" y="111"/>
                </a:moveTo>
                <a:cubicBezTo>
                  <a:pt x="16" y="106"/>
                  <a:pt x="23" y="99"/>
                  <a:pt x="28" y="90"/>
                </a:cubicBezTo>
                <a:cubicBezTo>
                  <a:pt x="46" y="59"/>
                  <a:pt x="35" y="20"/>
                  <a:pt x="4" y="2"/>
                </a:cubicBezTo>
                <a:cubicBezTo>
                  <a:pt x="3" y="1"/>
                  <a:pt x="1" y="0"/>
                  <a:pt x="0" y="0"/>
                </a:cubicBezTo>
                <a:cubicBezTo>
                  <a:pt x="10" y="35"/>
                  <a:pt x="13" y="73"/>
                  <a:pt x="8" y="111"/>
                </a:cubicBezTo>
                <a:close/>
              </a:path>
            </a:pathLst>
          </a:custGeom>
          <a:solidFill>
            <a:schemeClr val="accent1">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33" name="Freeform 73">
            <a:extLst>
              <a:ext uri="{FF2B5EF4-FFF2-40B4-BE49-F238E27FC236}">
                <a16:creationId xmlns:a16="http://schemas.microsoft.com/office/drawing/2014/main" id="{FB04D253-293D-A147-1744-1460DFA010D0}"/>
              </a:ext>
            </a:extLst>
          </p:cNvPr>
          <p:cNvSpPr>
            <a:spLocks/>
          </p:cNvSpPr>
          <p:nvPr/>
        </p:nvSpPr>
        <p:spPr bwMode="auto">
          <a:xfrm flipH="1" flipV="1">
            <a:off x="4862418" y="4326955"/>
            <a:ext cx="593058" cy="447271"/>
          </a:xfrm>
          <a:custGeom>
            <a:avLst/>
            <a:gdLst>
              <a:gd name="T0" fmla="*/ 93 w 93"/>
              <a:gd name="T1" fmla="*/ 70 h 70"/>
              <a:gd name="T2" fmla="*/ 93 w 93"/>
              <a:gd name="T3" fmla="*/ 64 h 70"/>
              <a:gd name="T4" fmla="*/ 28 w 93"/>
              <a:gd name="T5" fmla="*/ 0 h 70"/>
              <a:gd name="T6" fmla="*/ 0 w 93"/>
              <a:gd name="T7" fmla="*/ 6 h 70"/>
              <a:gd name="T8" fmla="*/ 93 w 93"/>
              <a:gd name="T9" fmla="*/ 70 h 70"/>
            </a:gdLst>
            <a:ahLst/>
            <a:cxnLst>
              <a:cxn ang="0">
                <a:pos x="T0" y="T1"/>
              </a:cxn>
              <a:cxn ang="0">
                <a:pos x="T2" y="T3"/>
              </a:cxn>
              <a:cxn ang="0">
                <a:pos x="T4" y="T5"/>
              </a:cxn>
              <a:cxn ang="0">
                <a:pos x="T6" y="T7"/>
              </a:cxn>
              <a:cxn ang="0">
                <a:pos x="T8" y="T9"/>
              </a:cxn>
            </a:cxnLst>
            <a:rect l="0" t="0" r="r" b="b"/>
            <a:pathLst>
              <a:path w="93" h="70">
                <a:moveTo>
                  <a:pt x="93" y="70"/>
                </a:moveTo>
                <a:cubicBezTo>
                  <a:pt x="93" y="69"/>
                  <a:pt x="93" y="66"/>
                  <a:pt x="93" y="64"/>
                </a:cubicBezTo>
                <a:cubicBezTo>
                  <a:pt x="93" y="29"/>
                  <a:pt x="64" y="0"/>
                  <a:pt x="28" y="0"/>
                </a:cubicBezTo>
                <a:cubicBezTo>
                  <a:pt x="18" y="0"/>
                  <a:pt x="9" y="2"/>
                  <a:pt x="0" y="6"/>
                </a:cubicBezTo>
                <a:cubicBezTo>
                  <a:pt x="35" y="21"/>
                  <a:pt x="67" y="43"/>
                  <a:pt x="93" y="70"/>
                </a:cubicBezTo>
                <a:close/>
              </a:path>
            </a:pathLst>
          </a:custGeom>
          <a:solidFill>
            <a:schemeClr val="accent2">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34" name="Freeform 74">
            <a:extLst>
              <a:ext uri="{FF2B5EF4-FFF2-40B4-BE49-F238E27FC236}">
                <a16:creationId xmlns:a16="http://schemas.microsoft.com/office/drawing/2014/main" id="{3C4CFB77-0906-2A55-E5B4-16861DE4DA7C}"/>
              </a:ext>
            </a:extLst>
          </p:cNvPr>
          <p:cNvSpPr>
            <a:spLocks/>
          </p:cNvSpPr>
          <p:nvPr/>
        </p:nvSpPr>
        <p:spPr bwMode="auto">
          <a:xfrm flipH="1" flipV="1">
            <a:off x="6788796" y="4326955"/>
            <a:ext cx="593058" cy="447271"/>
          </a:xfrm>
          <a:custGeom>
            <a:avLst/>
            <a:gdLst>
              <a:gd name="T0" fmla="*/ 93 w 93"/>
              <a:gd name="T1" fmla="*/ 6 h 70"/>
              <a:gd name="T2" fmla="*/ 65 w 93"/>
              <a:gd name="T3" fmla="*/ 0 h 70"/>
              <a:gd name="T4" fmla="*/ 0 w 93"/>
              <a:gd name="T5" fmla="*/ 64 h 70"/>
              <a:gd name="T6" fmla="*/ 0 w 93"/>
              <a:gd name="T7" fmla="*/ 70 h 70"/>
              <a:gd name="T8" fmla="*/ 93 w 93"/>
              <a:gd name="T9" fmla="*/ 6 h 70"/>
            </a:gdLst>
            <a:ahLst/>
            <a:cxnLst>
              <a:cxn ang="0">
                <a:pos x="T0" y="T1"/>
              </a:cxn>
              <a:cxn ang="0">
                <a:pos x="T2" y="T3"/>
              </a:cxn>
              <a:cxn ang="0">
                <a:pos x="T4" y="T5"/>
              </a:cxn>
              <a:cxn ang="0">
                <a:pos x="T6" y="T7"/>
              </a:cxn>
              <a:cxn ang="0">
                <a:pos x="T8" y="T9"/>
              </a:cxn>
            </a:cxnLst>
            <a:rect l="0" t="0" r="r" b="b"/>
            <a:pathLst>
              <a:path w="93" h="70">
                <a:moveTo>
                  <a:pt x="93" y="6"/>
                </a:moveTo>
                <a:cubicBezTo>
                  <a:pt x="84" y="2"/>
                  <a:pt x="75" y="0"/>
                  <a:pt x="65" y="0"/>
                </a:cubicBezTo>
                <a:cubicBezTo>
                  <a:pt x="29" y="0"/>
                  <a:pt x="0" y="29"/>
                  <a:pt x="0" y="64"/>
                </a:cubicBezTo>
                <a:cubicBezTo>
                  <a:pt x="0" y="66"/>
                  <a:pt x="0" y="69"/>
                  <a:pt x="0" y="70"/>
                </a:cubicBezTo>
                <a:cubicBezTo>
                  <a:pt x="26" y="43"/>
                  <a:pt x="58" y="21"/>
                  <a:pt x="93" y="6"/>
                </a:cubicBezTo>
                <a:close/>
              </a:path>
            </a:pathLst>
          </a:custGeom>
          <a:solidFill>
            <a:schemeClr val="accent2">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35" name="Freeform 75">
            <a:extLst>
              <a:ext uri="{FF2B5EF4-FFF2-40B4-BE49-F238E27FC236}">
                <a16:creationId xmlns:a16="http://schemas.microsoft.com/office/drawing/2014/main" id="{42D021CC-5E64-7011-5852-E48971F4D33B}"/>
              </a:ext>
            </a:extLst>
          </p:cNvPr>
          <p:cNvSpPr>
            <a:spLocks/>
          </p:cNvSpPr>
          <p:nvPr/>
        </p:nvSpPr>
        <p:spPr bwMode="auto">
          <a:xfrm flipH="1" flipV="1">
            <a:off x="5067653" y="3924978"/>
            <a:ext cx="2110381" cy="1109683"/>
          </a:xfrm>
          <a:custGeom>
            <a:avLst/>
            <a:gdLst>
              <a:gd name="T0" fmla="*/ 166 w 331"/>
              <a:gd name="T1" fmla="*/ 0 h 174"/>
              <a:gd name="T2" fmla="*/ 0 w 331"/>
              <a:gd name="T3" fmla="*/ 50 h 174"/>
              <a:gd name="T4" fmla="*/ 31 w 331"/>
              <a:gd name="T5" fmla="*/ 41 h 174"/>
              <a:gd name="T6" fmla="*/ 33 w 331"/>
              <a:gd name="T7" fmla="*/ 41 h 174"/>
              <a:gd name="T8" fmla="*/ 61 w 331"/>
              <a:gd name="T9" fmla="*/ 48 h 174"/>
              <a:gd name="T10" fmla="*/ 97 w 331"/>
              <a:gd name="T11" fmla="*/ 105 h 174"/>
              <a:gd name="T12" fmla="*/ 166 w 331"/>
              <a:gd name="T13" fmla="*/ 174 h 174"/>
              <a:gd name="T14" fmla="*/ 234 w 331"/>
              <a:gd name="T15" fmla="*/ 105 h 174"/>
              <a:gd name="T16" fmla="*/ 270 w 331"/>
              <a:gd name="T17" fmla="*/ 48 h 174"/>
              <a:gd name="T18" fmla="*/ 298 w 331"/>
              <a:gd name="T19" fmla="*/ 41 h 174"/>
              <a:gd name="T20" fmla="*/ 300 w 331"/>
              <a:gd name="T21" fmla="*/ 41 h 174"/>
              <a:gd name="T22" fmla="*/ 331 w 331"/>
              <a:gd name="T23" fmla="*/ 50 h 174"/>
              <a:gd name="T24" fmla="*/ 166 w 331"/>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1" h="174">
                <a:moveTo>
                  <a:pt x="166" y="0"/>
                </a:moveTo>
                <a:cubicBezTo>
                  <a:pt x="105" y="0"/>
                  <a:pt x="48" y="18"/>
                  <a:pt x="0" y="50"/>
                </a:cubicBezTo>
                <a:cubicBezTo>
                  <a:pt x="10" y="44"/>
                  <a:pt x="20" y="41"/>
                  <a:pt x="31" y="41"/>
                </a:cubicBezTo>
                <a:cubicBezTo>
                  <a:pt x="32" y="41"/>
                  <a:pt x="32" y="41"/>
                  <a:pt x="33" y="41"/>
                </a:cubicBezTo>
                <a:cubicBezTo>
                  <a:pt x="43" y="41"/>
                  <a:pt x="52" y="43"/>
                  <a:pt x="61" y="48"/>
                </a:cubicBezTo>
                <a:cubicBezTo>
                  <a:pt x="82" y="58"/>
                  <a:pt x="97" y="80"/>
                  <a:pt x="97" y="105"/>
                </a:cubicBezTo>
                <a:cubicBezTo>
                  <a:pt x="97" y="143"/>
                  <a:pt x="128" y="174"/>
                  <a:pt x="166" y="174"/>
                </a:cubicBezTo>
                <a:cubicBezTo>
                  <a:pt x="203" y="174"/>
                  <a:pt x="234" y="143"/>
                  <a:pt x="234" y="105"/>
                </a:cubicBezTo>
                <a:cubicBezTo>
                  <a:pt x="234" y="80"/>
                  <a:pt x="249" y="58"/>
                  <a:pt x="270" y="48"/>
                </a:cubicBezTo>
                <a:cubicBezTo>
                  <a:pt x="279" y="43"/>
                  <a:pt x="288" y="41"/>
                  <a:pt x="298" y="41"/>
                </a:cubicBezTo>
                <a:cubicBezTo>
                  <a:pt x="299" y="41"/>
                  <a:pt x="299" y="41"/>
                  <a:pt x="300" y="41"/>
                </a:cubicBezTo>
                <a:cubicBezTo>
                  <a:pt x="311" y="41"/>
                  <a:pt x="321" y="44"/>
                  <a:pt x="331" y="50"/>
                </a:cubicBezTo>
                <a:cubicBezTo>
                  <a:pt x="283" y="18"/>
                  <a:pt x="227" y="0"/>
                  <a:pt x="166" y="0"/>
                </a:cubicBezTo>
                <a:close/>
              </a:path>
            </a:pathLst>
          </a:custGeom>
          <a:solidFill>
            <a:schemeClr val="accent3"/>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36" name="Title 1">
            <a:extLst>
              <a:ext uri="{FF2B5EF4-FFF2-40B4-BE49-F238E27FC236}">
                <a16:creationId xmlns:a16="http://schemas.microsoft.com/office/drawing/2014/main" id="{ACFF71D9-F760-66EF-4508-C8305B67EB88}"/>
              </a:ext>
            </a:extLst>
          </p:cNvPr>
          <p:cNvSpPr txBox="1">
            <a:spLocks/>
          </p:cNvSpPr>
          <p:nvPr/>
        </p:nvSpPr>
        <p:spPr>
          <a:xfrm flipH="1">
            <a:off x="5211753" y="3224293"/>
            <a:ext cx="1877768" cy="424732"/>
          </a:xfrm>
          <a:prstGeom prst="rect">
            <a:avLst/>
          </a:prstGeom>
        </p:spPr>
        <p:txBody>
          <a:bodyPr anchor="ctr">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latin typeface="Open Sans ExtraBold" charset="0"/>
                <a:ea typeface="Open Sans ExtraBold" charset="0"/>
                <a:cs typeface="Open Sans ExtraBold" charset="0"/>
              </a:rPr>
              <a:t>INSERT</a:t>
            </a:r>
            <a:r>
              <a:rPr lang="en-IN" sz="2000" b="1" dirty="0"/>
              <a:t> </a:t>
            </a:r>
            <a:r>
              <a:rPr lang="en-IN" sz="2400" dirty="0">
                <a:latin typeface="+mn-lt"/>
              </a:rPr>
              <a:t>TITLE</a:t>
            </a:r>
          </a:p>
        </p:txBody>
      </p:sp>
      <p:grpSp>
        <p:nvGrpSpPr>
          <p:cNvPr id="37" name="Group 36">
            <a:extLst>
              <a:ext uri="{FF2B5EF4-FFF2-40B4-BE49-F238E27FC236}">
                <a16:creationId xmlns:a16="http://schemas.microsoft.com/office/drawing/2014/main" id="{894D6B55-5107-44D8-063A-2E55D8DFCDDA}"/>
              </a:ext>
            </a:extLst>
          </p:cNvPr>
          <p:cNvGrpSpPr/>
          <p:nvPr/>
        </p:nvGrpSpPr>
        <p:grpSpPr>
          <a:xfrm>
            <a:off x="6989970" y="2346986"/>
            <a:ext cx="509685" cy="343705"/>
            <a:chOff x="6716027" y="5411634"/>
            <a:chExt cx="583964" cy="393797"/>
          </a:xfrm>
          <a:solidFill>
            <a:schemeClr val="bg1"/>
          </a:solidFill>
        </p:grpSpPr>
        <p:sp>
          <p:nvSpPr>
            <p:cNvPr id="38" name="Freeform 17">
              <a:extLst>
                <a:ext uri="{FF2B5EF4-FFF2-40B4-BE49-F238E27FC236}">
                  <a16:creationId xmlns:a16="http://schemas.microsoft.com/office/drawing/2014/main" id="{341854FE-C9CB-A11D-4768-A0D93F1485C0}"/>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9" name="Freeform 18">
              <a:extLst>
                <a:ext uri="{FF2B5EF4-FFF2-40B4-BE49-F238E27FC236}">
                  <a16:creationId xmlns:a16="http://schemas.microsoft.com/office/drawing/2014/main" id="{D848A3F9-991F-CAFB-499C-2DD3BB5D680D}"/>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0" name="Freeform 19">
              <a:extLst>
                <a:ext uri="{FF2B5EF4-FFF2-40B4-BE49-F238E27FC236}">
                  <a16:creationId xmlns:a16="http://schemas.microsoft.com/office/drawing/2014/main" id="{3AA5EF5C-6285-D801-EF09-F9C08047D711}"/>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41" name="Group 40">
            <a:extLst>
              <a:ext uri="{FF2B5EF4-FFF2-40B4-BE49-F238E27FC236}">
                <a16:creationId xmlns:a16="http://schemas.microsoft.com/office/drawing/2014/main" id="{647E6C62-1FD8-36A1-CE4B-497DF59A6A83}"/>
              </a:ext>
            </a:extLst>
          </p:cNvPr>
          <p:cNvGrpSpPr>
            <a:grpSpLocks noChangeAspect="1"/>
          </p:cNvGrpSpPr>
          <p:nvPr/>
        </p:nvGrpSpPr>
        <p:grpSpPr>
          <a:xfrm>
            <a:off x="4899914" y="2285991"/>
            <a:ext cx="335477" cy="535405"/>
            <a:chOff x="6513513" y="557213"/>
            <a:chExt cx="471488" cy="752475"/>
          </a:xfrm>
          <a:solidFill>
            <a:schemeClr val="bg1"/>
          </a:solidFill>
        </p:grpSpPr>
        <p:sp>
          <p:nvSpPr>
            <p:cNvPr id="42" name="Freeform 21">
              <a:extLst>
                <a:ext uri="{FF2B5EF4-FFF2-40B4-BE49-F238E27FC236}">
                  <a16:creationId xmlns:a16="http://schemas.microsoft.com/office/drawing/2014/main" id="{2E3EF5FC-14FA-FEE7-8E84-4483C82D708E}"/>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sp>
          <p:nvSpPr>
            <p:cNvPr id="43" name="Freeform 22">
              <a:extLst>
                <a:ext uri="{FF2B5EF4-FFF2-40B4-BE49-F238E27FC236}">
                  <a16:creationId xmlns:a16="http://schemas.microsoft.com/office/drawing/2014/main" id="{9695A45B-3144-8158-3346-00BF833C547B}"/>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grpSp>
      <p:sp>
        <p:nvSpPr>
          <p:cNvPr id="44" name="Freeform 23">
            <a:extLst>
              <a:ext uri="{FF2B5EF4-FFF2-40B4-BE49-F238E27FC236}">
                <a16:creationId xmlns:a16="http://schemas.microsoft.com/office/drawing/2014/main" id="{764A3288-5237-D54B-4F47-31CA6642E29B}"/>
              </a:ext>
            </a:extLst>
          </p:cNvPr>
          <p:cNvSpPr>
            <a:spLocks noEditPoints="1"/>
          </p:cNvSpPr>
          <p:nvPr/>
        </p:nvSpPr>
        <p:spPr bwMode="auto">
          <a:xfrm>
            <a:off x="5841910" y="2388042"/>
            <a:ext cx="697773" cy="617945"/>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45" name="Group 44">
            <a:extLst>
              <a:ext uri="{FF2B5EF4-FFF2-40B4-BE49-F238E27FC236}">
                <a16:creationId xmlns:a16="http://schemas.microsoft.com/office/drawing/2014/main" id="{E2599605-2CF6-1CEF-9DF9-1D2842794BA9}"/>
              </a:ext>
            </a:extLst>
          </p:cNvPr>
          <p:cNvGrpSpPr>
            <a:grpSpLocks noChangeAspect="1"/>
          </p:cNvGrpSpPr>
          <p:nvPr/>
        </p:nvGrpSpPr>
        <p:grpSpPr>
          <a:xfrm>
            <a:off x="5910429" y="4178671"/>
            <a:ext cx="417855" cy="397739"/>
            <a:chOff x="6719888" y="887413"/>
            <a:chExt cx="492125" cy="468312"/>
          </a:xfrm>
          <a:solidFill>
            <a:schemeClr val="bg1"/>
          </a:solidFill>
        </p:grpSpPr>
        <p:sp>
          <p:nvSpPr>
            <p:cNvPr id="46" name="Freeform 26">
              <a:extLst>
                <a:ext uri="{FF2B5EF4-FFF2-40B4-BE49-F238E27FC236}">
                  <a16:creationId xmlns:a16="http://schemas.microsoft.com/office/drawing/2014/main" id="{AE2A9737-1780-51F4-7109-D65174A8BB46}"/>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7" name="Freeform 27">
              <a:extLst>
                <a:ext uri="{FF2B5EF4-FFF2-40B4-BE49-F238E27FC236}">
                  <a16:creationId xmlns:a16="http://schemas.microsoft.com/office/drawing/2014/main" id="{98474DA7-5358-F643-517C-B5DFFDBCB46E}"/>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8" name="Freeform 28">
              <a:extLst>
                <a:ext uri="{FF2B5EF4-FFF2-40B4-BE49-F238E27FC236}">
                  <a16:creationId xmlns:a16="http://schemas.microsoft.com/office/drawing/2014/main" id="{BB0F11AB-F2AB-3A7C-665D-DC38FE5895CF}"/>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9" name="Freeform 29">
              <a:extLst>
                <a:ext uri="{FF2B5EF4-FFF2-40B4-BE49-F238E27FC236}">
                  <a16:creationId xmlns:a16="http://schemas.microsoft.com/office/drawing/2014/main" id="{11CCDED4-53D9-0F39-FFFE-D2BC81B3387F}"/>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0" name="Freeform 30">
              <a:extLst>
                <a:ext uri="{FF2B5EF4-FFF2-40B4-BE49-F238E27FC236}">
                  <a16:creationId xmlns:a16="http://schemas.microsoft.com/office/drawing/2014/main" id="{7A4190F9-DF33-81AC-395D-B84A4CD1B9F4}"/>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1" name="Freeform 31">
              <a:extLst>
                <a:ext uri="{FF2B5EF4-FFF2-40B4-BE49-F238E27FC236}">
                  <a16:creationId xmlns:a16="http://schemas.microsoft.com/office/drawing/2014/main" id="{85BD5D86-159B-5A49-47D5-3589A55BE034}"/>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52" name="Shape1_20180321_204814">
            <a:extLst>
              <a:ext uri="{FF2B5EF4-FFF2-40B4-BE49-F238E27FC236}">
                <a16:creationId xmlns:a16="http://schemas.microsoft.com/office/drawing/2014/main" id="{EB84C104-379D-E14A-3CC9-51D99AF82A65}"/>
              </a:ext>
            </a:extLst>
          </p:cNvPr>
          <p:cNvSpPr txBox="1">
            <a:spLocks/>
          </p:cNvSpPr>
          <p:nvPr/>
        </p:nvSpPr>
        <p:spPr>
          <a:xfrm>
            <a:off x="8217984" y="1686599"/>
            <a:ext cx="2870930" cy="110799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400" b="1" dirty="0">
                <a:solidFill>
                  <a:schemeClr val="tx1"/>
                </a:solidFill>
                <a:latin typeface="+mj-lt"/>
              </a:rPr>
              <a:t>TITLE GOES HERE</a:t>
            </a:r>
            <a:br>
              <a:rPr lang="en-US" sz="2000" b="1" dirty="0">
                <a:solidFill>
                  <a:schemeClr val="tx1"/>
                </a:solidFill>
                <a:latin typeface="+mj-lt"/>
              </a:rPr>
            </a:br>
            <a:r>
              <a:rPr lang="en-US" sz="1600" dirty="0">
                <a:solidFill>
                  <a:schemeClr val="tx1"/>
                </a:solidFill>
                <a:latin typeface="+mn-lt"/>
              </a:rPr>
              <a:t>This is a sample text. You simply add your own text and description here</a:t>
            </a:r>
          </a:p>
        </p:txBody>
      </p:sp>
      <p:sp>
        <p:nvSpPr>
          <p:cNvPr id="53" name="Shape1_20180321_204814">
            <a:extLst>
              <a:ext uri="{FF2B5EF4-FFF2-40B4-BE49-F238E27FC236}">
                <a16:creationId xmlns:a16="http://schemas.microsoft.com/office/drawing/2014/main" id="{4131E7B9-02E2-C279-3BC6-C4330C259584}"/>
              </a:ext>
            </a:extLst>
          </p:cNvPr>
          <p:cNvSpPr txBox="1">
            <a:spLocks/>
          </p:cNvSpPr>
          <p:nvPr/>
        </p:nvSpPr>
        <p:spPr>
          <a:xfrm>
            <a:off x="1139784" y="1686599"/>
            <a:ext cx="2834233" cy="110799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2400" b="1" dirty="0">
                <a:solidFill>
                  <a:schemeClr val="tx1"/>
                </a:solidFill>
                <a:latin typeface="+mj-lt"/>
              </a:rPr>
              <a:t>TITLE GOES HERE</a:t>
            </a:r>
            <a:br>
              <a:rPr lang="en-US" sz="2000" b="1" dirty="0">
                <a:solidFill>
                  <a:schemeClr val="tx1"/>
                </a:solidFill>
                <a:latin typeface="+mj-lt"/>
              </a:rPr>
            </a:br>
            <a:r>
              <a:rPr lang="en-US" sz="1600" dirty="0">
                <a:solidFill>
                  <a:schemeClr val="tx1"/>
                </a:solidFill>
                <a:latin typeface="+mn-lt"/>
              </a:rPr>
              <a:t>This is a sample text. You simply add your own text and description here</a:t>
            </a:r>
          </a:p>
        </p:txBody>
      </p:sp>
      <p:sp>
        <p:nvSpPr>
          <p:cNvPr id="54" name="Shape1_20180321_204814">
            <a:extLst>
              <a:ext uri="{FF2B5EF4-FFF2-40B4-BE49-F238E27FC236}">
                <a16:creationId xmlns:a16="http://schemas.microsoft.com/office/drawing/2014/main" id="{6517A0EC-3A3A-2404-BBDE-9554F7998322}"/>
              </a:ext>
            </a:extLst>
          </p:cNvPr>
          <p:cNvSpPr txBox="1">
            <a:spLocks/>
          </p:cNvSpPr>
          <p:nvPr/>
        </p:nvSpPr>
        <p:spPr>
          <a:xfrm>
            <a:off x="4687418" y="5178544"/>
            <a:ext cx="2834233" cy="1107996"/>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2400" b="1" dirty="0">
                <a:solidFill>
                  <a:schemeClr val="tx1"/>
                </a:solidFill>
                <a:latin typeface="+mj-lt"/>
              </a:rPr>
              <a:t>TITLE GOES HERE</a:t>
            </a:r>
            <a:br>
              <a:rPr lang="en-US" sz="2000" b="1" dirty="0">
                <a:solidFill>
                  <a:schemeClr val="tx1"/>
                </a:solidFill>
                <a:latin typeface="+mj-lt"/>
              </a:rPr>
            </a:br>
            <a:r>
              <a:rPr lang="en-US" sz="1600" dirty="0">
                <a:solidFill>
                  <a:schemeClr val="tx1"/>
                </a:solidFill>
                <a:latin typeface="+mn-lt"/>
              </a:rPr>
              <a:t>This is a sample text. You simply add your own text and description here</a:t>
            </a:r>
          </a:p>
        </p:txBody>
      </p:sp>
    </p:spTree>
    <p:extLst>
      <p:ext uri="{BB962C8B-B14F-4D97-AF65-F5344CB8AC3E}">
        <p14:creationId xmlns:p14="http://schemas.microsoft.com/office/powerpoint/2010/main" val="323559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A56CB-AD34-843B-316C-088A9322551A}"/>
            </a:ext>
          </a:extLst>
        </p:cNvPr>
        <p:cNvGrpSpPr/>
        <p:nvPr/>
      </p:nvGrpSpPr>
      <p:grpSpPr>
        <a:xfrm>
          <a:off x="0" y="0"/>
          <a:ext cx="0" cy="0"/>
          <a:chOff x="0" y="0"/>
          <a:chExt cx="0" cy="0"/>
        </a:xfrm>
      </p:grpSpPr>
      <p:pic>
        <p:nvPicPr>
          <p:cNvPr id="35" name="Picture 34">
            <a:extLst>
              <a:ext uri="{FF2B5EF4-FFF2-40B4-BE49-F238E27FC236}">
                <a16:creationId xmlns:a16="http://schemas.microsoft.com/office/drawing/2014/main" id="{45A829F2-1CDD-83B2-CF40-399BFF40CAFB}"/>
              </a:ext>
            </a:extLst>
          </p:cNvPr>
          <p:cNvPicPr>
            <a:picLocks noChangeAspect="1"/>
          </p:cNvPicPr>
          <p:nvPr/>
        </p:nvPicPr>
        <p:blipFill>
          <a:blip r:embed="rId6">
            <a:lum bright="70000" contrast="-70000"/>
            <a:extLst>
              <a:ext uri="{28A0092B-C50C-407E-A947-70E740481C1C}">
                <a14:useLocalDpi xmlns:a14="http://schemas.microsoft.com/office/drawing/2010/main"/>
              </a:ext>
            </a:extLst>
          </a:blip>
          <a:stretch>
            <a:fillRect/>
          </a:stretch>
        </p:blipFill>
        <p:spPr>
          <a:xfrm>
            <a:off x="4510402" y="2668183"/>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55AF0AC7-6A1C-874D-5254-B350587F161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5" imgH="426" progId="TCLayout.ActiveDocument.1">
                  <p:embed/>
                </p:oleObj>
              </mc:Choice>
              <mc:Fallback>
                <p:oleObj name="think-cell Slide" r:id="rId7" imgW="425" imgH="426" progId="TCLayout.ActiveDocument.1">
                  <p:embed/>
                  <p:pic>
                    <p:nvPicPr>
                      <p:cNvPr id="2" name="think-cell data - do not delete" hidden="1">
                        <a:extLst>
                          <a:ext uri="{FF2B5EF4-FFF2-40B4-BE49-F238E27FC236}">
                            <a16:creationId xmlns:a16="http://schemas.microsoft.com/office/drawing/2014/main" id="{55AF0AC7-6A1C-874D-5254-B350587F161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D1D7B65-0D6E-18EB-74A1-E3D01EC78189}"/>
              </a:ext>
            </a:extLst>
          </p:cNvPr>
          <p:cNvSpPr>
            <a:spLocks noGrp="1"/>
          </p:cNvSpPr>
          <p:nvPr>
            <p:ph type="sldNum" sz="quarter" idx="12"/>
          </p:nvPr>
        </p:nvSpPr>
        <p:spPr/>
        <p:txBody>
          <a:bodyPr/>
          <a:lstStyle/>
          <a:p>
            <a:fld id="{4145DBE5-F440-4DC1-86E2-EA4CF186D269}" type="slidenum">
              <a:rPr lang="en-US" smtClean="0"/>
              <a:pPr/>
              <a:t>4</a:t>
            </a:fld>
            <a:endParaRPr lang="en-US" dirty="0"/>
          </a:p>
        </p:txBody>
      </p:sp>
      <p:sp>
        <p:nvSpPr>
          <p:cNvPr id="4" name="Title 3">
            <a:extLst>
              <a:ext uri="{FF2B5EF4-FFF2-40B4-BE49-F238E27FC236}">
                <a16:creationId xmlns:a16="http://schemas.microsoft.com/office/drawing/2014/main" id="{42EE4592-A20A-A655-123E-CD652813DD54}"/>
              </a:ext>
            </a:extLst>
          </p:cNvPr>
          <p:cNvSpPr>
            <a:spLocks noGrp="1"/>
          </p:cNvSpPr>
          <p:nvPr>
            <p:ph type="title"/>
          </p:nvPr>
        </p:nvSpPr>
        <p:spPr/>
        <p:txBody>
          <a:bodyPr vert="horz"/>
          <a:lstStyle/>
          <a:p>
            <a:r>
              <a:rPr lang="en-US" dirty="0"/>
              <a:t>3 Infographic</a:t>
            </a:r>
          </a:p>
        </p:txBody>
      </p:sp>
      <p:sp>
        <p:nvSpPr>
          <p:cNvPr id="5" name="TextBox 4">
            <a:extLst>
              <a:ext uri="{FF2B5EF4-FFF2-40B4-BE49-F238E27FC236}">
                <a16:creationId xmlns:a16="http://schemas.microsoft.com/office/drawing/2014/main" id="{692F066E-ABAC-A7F1-C42A-C5DCDEF7D5F7}"/>
              </a:ext>
            </a:extLst>
          </p:cNvPr>
          <p:cNvSpPr txBox="1"/>
          <p:nvPr/>
        </p:nvSpPr>
        <p:spPr>
          <a:xfrm>
            <a:off x="8349905" y="3751403"/>
            <a:ext cx="2101881" cy="1237949"/>
          </a:xfrm>
          <a:prstGeom prst="rect">
            <a:avLst/>
          </a:prstGeom>
          <a:noFill/>
        </p:spPr>
        <p:txBody>
          <a:bodyPr wrap="square" lIns="109710" tIns="54855" rIns="109710" bIns="54855" rtlCol="0">
            <a:spAutoFit/>
          </a:bodyPr>
          <a:lstStyle/>
          <a:p>
            <a:pPr>
              <a:lnSpc>
                <a:spcPct val="110000"/>
              </a:lnSpc>
            </a:pPr>
            <a:r>
              <a:rPr lang="en-US" sz="1800" b="1" dirty="0">
                <a:solidFill>
                  <a:schemeClr val="accent3"/>
                </a:solidFill>
                <a:latin typeface="+mj-lt"/>
                <a:ea typeface="Open Sans Light" panose="020B0306030504020204" pitchFamily="34" charset="0"/>
                <a:cs typeface="Lato Light"/>
              </a:rPr>
              <a:t>Insert Text Here</a:t>
            </a:r>
            <a:br>
              <a:rPr lang="en-US" sz="1050" dirty="0">
                <a:solidFill>
                  <a:schemeClr val="accent3"/>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6" name="Freeform 5">
            <a:extLst>
              <a:ext uri="{FF2B5EF4-FFF2-40B4-BE49-F238E27FC236}">
                <a16:creationId xmlns:a16="http://schemas.microsoft.com/office/drawing/2014/main" id="{44088F6A-37CC-20CE-0A98-FE9D7FD0415C}"/>
              </a:ext>
            </a:extLst>
          </p:cNvPr>
          <p:cNvSpPr/>
          <p:nvPr/>
        </p:nvSpPr>
        <p:spPr>
          <a:xfrm>
            <a:off x="4635227" y="3129427"/>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a:extLst>
              <a:ext uri="{FF2B5EF4-FFF2-40B4-BE49-F238E27FC236}">
                <a16:creationId xmlns:a16="http://schemas.microsoft.com/office/drawing/2014/main" id="{B1400598-4C27-29F2-2017-20ECA4666412}"/>
              </a:ext>
            </a:extLst>
          </p:cNvPr>
          <p:cNvSpPr/>
          <p:nvPr/>
        </p:nvSpPr>
        <p:spPr>
          <a:xfrm flipV="1">
            <a:off x="4635227" y="4726049"/>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8" name="Oval 7">
            <a:extLst>
              <a:ext uri="{FF2B5EF4-FFF2-40B4-BE49-F238E27FC236}">
                <a16:creationId xmlns:a16="http://schemas.microsoft.com/office/drawing/2014/main" id="{A6FA6E53-DB59-F8C5-F882-8F7D31B841CC}"/>
              </a:ext>
            </a:extLst>
          </p:cNvPr>
          <p:cNvSpPr/>
          <p:nvPr/>
        </p:nvSpPr>
        <p:spPr bwMode="auto">
          <a:xfrm>
            <a:off x="4031722" y="2811322"/>
            <a:ext cx="617927" cy="617927"/>
          </a:xfrm>
          <a:prstGeom prst="ellipse">
            <a:avLst/>
          </a:prstGeom>
          <a:solidFill>
            <a:schemeClr val="accent2"/>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9" name="Oval 8">
            <a:extLst>
              <a:ext uri="{FF2B5EF4-FFF2-40B4-BE49-F238E27FC236}">
                <a16:creationId xmlns:a16="http://schemas.microsoft.com/office/drawing/2014/main" id="{66A63B76-BE21-B4E1-B070-591591B08EB1}"/>
              </a:ext>
            </a:extLst>
          </p:cNvPr>
          <p:cNvSpPr/>
          <p:nvPr/>
        </p:nvSpPr>
        <p:spPr bwMode="auto">
          <a:xfrm flipV="1">
            <a:off x="4031722" y="4944215"/>
            <a:ext cx="617927" cy="617927"/>
          </a:xfrm>
          <a:prstGeom prst="ellipse">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grpSp>
        <p:nvGrpSpPr>
          <p:cNvPr id="10" name="Group 9">
            <a:extLst>
              <a:ext uri="{FF2B5EF4-FFF2-40B4-BE49-F238E27FC236}">
                <a16:creationId xmlns:a16="http://schemas.microsoft.com/office/drawing/2014/main" id="{F6B83A27-F077-8431-07ED-C863736B9191}"/>
              </a:ext>
            </a:extLst>
          </p:cNvPr>
          <p:cNvGrpSpPr/>
          <p:nvPr/>
        </p:nvGrpSpPr>
        <p:grpSpPr>
          <a:xfrm>
            <a:off x="5191223" y="3217256"/>
            <a:ext cx="1939468" cy="1939467"/>
            <a:chOff x="3602267" y="2122974"/>
            <a:chExt cx="1939468" cy="1939467"/>
          </a:xfrm>
        </p:grpSpPr>
        <p:sp>
          <p:nvSpPr>
            <p:cNvPr id="11" name="Freeform 15">
              <a:extLst>
                <a:ext uri="{FF2B5EF4-FFF2-40B4-BE49-F238E27FC236}">
                  <a16:creationId xmlns:a16="http://schemas.microsoft.com/office/drawing/2014/main" id="{9603FFB1-9784-82A7-E86D-9DB5B700898D}"/>
                </a:ext>
              </a:extLst>
            </p:cNvPr>
            <p:cNvSpPr/>
            <p:nvPr/>
          </p:nvSpPr>
          <p:spPr>
            <a:xfrm>
              <a:off x="3602267" y="2122974"/>
              <a:ext cx="1939468" cy="1939467"/>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tx1">
                <a:lumMod val="25000"/>
                <a:lumOff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5F635D67-3552-1A05-DBC3-E3AEC6108D6F}"/>
                </a:ext>
              </a:extLst>
            </p:cNvPr>
            <p:cNvSpPr/>
            <p:nvPr/>
          </p:nvSpPr>
          <p:spPr>
            <a:xfrm>
              <a:off x="3810000" y="2330707"/>
              <a:ext cx="1524000" cy="1524000"/>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2031E24D-B77F-1BF0-F676-9A0377F2C1B3}"/>
              </a:ext>
            </a:extLst>
          </p:cNvPr>
          <p:cNvSpPr txBox="1"/>
          <p:nvPr/>
        </p:nvSpPr>
        <p:spPr>
          <a:xfrm>
            <a:off x="2033736" y="4806612"/>
            <a:ext cx="1874983"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1"/>
                </a:solidFill>
                <a:latin typeface="+mj-lt"/>
                <a:ea typeface="Open Sans Light" panose="020B0306030504020204" pitchFamily="34" charset="0"/>
                <a:cs typeface="Lato Light"/>
              </a:rPr>
              <a:t>Insert Text Here</a:t>
            </a:r>
            <a:br>
              <a:rPr lang="en-US" sz="1050" dirty="0">
                <a:solidFill>
                  <a:schemeClr val="accent5"/>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14" name="TextBox 13">
            <a:extLst>
              <a:ext uri="{FF2B5EF4-FFF2-40B4-BE49-F238E27FC236}">
                <a16:creationId xmlns:a16="http://schemas.microsoft.com/office/drawing/2014/main" id="{DD73D737-818B-8126-435F-AC9DD7F59E32}"/>
              </a:ext>
            </a:extLst>
          </p:cNvPr>
          <p:cNvSpPr txBox="1"/>
          <p:nvPr/>
        </p:nvSpPr>
        <p:spPr>
          <a:xfrm>
            <a:off x="2033736" y="2551051"/>
            <a:ext cx="1874983"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3"/>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grpSp>
        <p:nvGrpSpPr>
          <p:cNvPr id="16" name="ZenIcon1">
            <a:extLst>
              <a:ext uri="{FF2B5EF4-FFF2-40B4-BE49-F238E27FC236}">
                <a16:creationId xmlns:a16="http://schemas.microsoft.com/office/drawing/2014/main" id="{FB774A0C-92D4-83AE-3811-6D11517C68E5}"/>
              </a:ext>
            </a:extLst>
          </p:cNvPr>
          <p:cNvGrpSpPr>
            <a:grpSpLocks noChangeAspect="1"/>
          </p:cNvGrpSpPr>
          <p:nvPr>
            <p:custDataLst>
              <p:tags r:id="rId2"/>
            </p:custDataLst>
          </p:nvPr>
        </p:nvGrpSpPr>
        <p:grpSpPr>
          <a:xfrm>
            <a:off x="4160330" y="5082348"/>
            <a:ext cx="360710" cy="360710"/>
            <a:chOff x="5712408" y="975680"/>
            <a:chExt cx="671729" cy="639391"/>
          </a:xfrm>
        </p:grpSpPr>
        <p:sp>
          <p:nvSpPr>
            <p:cNvPr id="17" name="Freeform 26">
              <a:extLst>
                <a:ext uri="{FF2B5EF4-FFF2-40B4-BE49-F238E27FC236}">
                  <a16:creationId xmlns:a16="http://schemas.microsoft.com/office/drawing/2014/main" id="{BEE391F4-1228-F5CF-746F-32B3B860A9E4}"/>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8" name="Freeform 27">
              <a:extLst>
                <a:ext uri="{FF2B5EF4-FFF2-40B4-BE49-F238E27FC236}">
                  <a16:creationId xmlns:a16="http://schemas.microsoft.com/office/drawing/2014/main" id="{2CFC2EFD-F174-7CDE-DD36-A133232E6C8E}"/>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19" name="Freeform 28">
              <a:extLst>
                <a:ext uri="{FF2B5EF4-FFF2-40B4-BE49-F238E27FC236}">
                  <a16:creationId xmlns:a16="http://schemas.microsoft.com/office/drawing/2014/main" id="{797930B6-ACF1-A33A-5403-0E3DD222533E}"/>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0" name="Freeform 29">
              <a:extLst>
                <a:ext uri="{FF2B5EF4-FFF2-40B4-BE49-F238E27FC236}">
                  <a16:creationId xmlns:a16="http://schemas.microsoft.com/office/drawing/2014/main" id="{46309E40-F61D-89E0-11A0-FABED37CC89B}"/>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1" name="Freeform 30">
              <a:extLst>
                <a:ext uri="{FF2B5EF4-FFF2-40B4-BE49-F238E27FC236}">
                  <a16:creationId xmlns:a16="http://schemas.microsoft.com/office/drawing/2014/main" id="{7F85251E-369B-8B62-E1D7-2D65B4C1A1B0}"/>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2" name="Freeform 31">
              <a:extLst>
                <a:ext uri="{FF2B5EF4-FFF2-40B4-BE49-F238E27FC236}">
                  <a16:creationId xmlns:a16="http://schemas.microsoft.com/office/drawing/2014/main" id="{1113C706-2713-D81F-9D89-AA0EE6F78FEA}"/>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23" name="ZenIcon4">
            <a:extLst>
              <a:ext uri="{FF2B5EF4-FFF2-40B4-BE49-F238E27FC236}">
                <a16:creationId xmlns:a16="http://schemas.microsoft.com/office/drawing/2014/main" id="{BF6115E6-5936-77DD-4C40-8DFF5DBB4582}"/>
              </a:ext>
            </a:extLst>
          </p:cNvPr>
          <p:cNvGrpSpPr>
            <a:grpSpLocks noChangeAspect="1"/>
          </p:cNvGrpSpPr>
          <p:nvPr>
            <p:custDataLst>
              <p:tags r:id="rId3"/>
            </p:custDataLst>
          </p:nvPr>
        </p:nvGrpSpPr>
        <p:grpSpPr>
          <a:xfrm>
            <a:off x="4165369" y="2944969"/>
            <a:ext cx="350632" cy="350632"/>
            <a:chOff x="-4769427" y="-314325"/>
            <a:chExt cx="4660901" cy="4576762"/>
          </a:xfrm>
        </p:grpSpPr>
        <p:sp>
          <p:nvSpPr>
            <p:cNvPr id="24" name="Freeform 23">
              <a:extLst>
                <a:ext uri="{FF2B5EF4-FFF2-40B4-BE49-F238E27FC236}">
                  <a16:creationId xmlns:a16="http://schemas.microsoft.com/office/drawing/2014/main" id="{0F0B6615-F283-2822-6652-5DCB39B6B21E}"/>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0055195F-91A3-8F12-5F06-1EBBAF3179FD}"/>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61F5FEC6-BFCF-99A0-4B15-B7BB3B6EC867}"/>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a:extLst>
                <a:ext uri="{FF2B5EF4-FFF2-40B4-BE49-F238E27FC236}">
                  <a16:creationId xmlns:a16="http://schemas.microsoft.com/office/drawing/2014/main" id="{98E96F5C-941A-75F5-F014-21D81149307C}"/>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a:extLst>
                <a:ext uri="{FF2B5EF4-FFF2-40B4-BE49-F238E27FC236}">
                  <a16:creationId xmlns:a16="http://schemas.microsoft.com/office/drawing/2014/main" id="{52B4E1C7-7748-291E-EFEE-E9A37221124E}"/>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a:extLst>
                <a:ext uri="{FF2B5EF4-FFF2-40B4-BE49-F238E27FC236}">
                  <a16:creationId xmlns:a16="http://schemas.microsoft.com/office/drawing/2014/main" id="{65374F53-745B-251C-32A0-40F89E933861}"/>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0" name="Straight Connector 29">
            <a:extLst>
              <a:ext uri="{FF2B5EF4-FFF2-40B4-BE49-F238E27FC236}">
                <a16:creationId xmlns:a16="http://schemas.microsoft.com/office/drawing/2014/main" id="{59016AB6-92DA-BEDC-0DED-2E07268BD92F}"/>
              </a:ext>
            </a:extLst>
          </p:cNvPr>
          <p:cNvCxnSpPr>
            <a:cxnSpLocks/>
          </p:cNvCxnSpPr>
          <p:nvPr/>
        </p:nvCxnSpPr>
        <p:spPr>
          <a:xfrm flipH="1">
            <a:off x="7146964" y="4187752"/>
            <a:ext cx="688936"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F009679-BB6D-33A3-A061-BFDFB9DB85D2}"/>
              </a:ext>
            </a:extLst>
          </p:cNvPr>
          <p:cNvSpPr/>
          <p:nvPr/>
        </p:nvSpPr>
        <p:spPr bwMode="auto">
          <a:xfrm flipH="1" flipV="1">
            <a:off x="7672267" y="3886486"/>
            <a:ext cx="617927" cy="617927"/>
          </a:xfrm>
          <a:prstGeom prst="ellipse">
            <a:avLst/>
          </a:prstGeom>
          <a:solidFill>
            <a:schemeClr val="accent3"/>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32" name="ZenIcon2">
            <a:extLst>
              <a:ext uri="{FF2B5EF4-FFF2-40B4-BE49-F238E27FC236}">
                <a16:creationId xmlns:a16="http://schemas.microsoft.com/office/drawing/2014/main" id="{A9D29B38-4CAB-AFF9-A008-B398460FD996}"/>
              </a:ext>
            </a:extLst>
          </p:cNvPr>
          <p:cNvSpPr>
            <a:spLocks noChangeAspect="1" noEditPoints="1"/>
          </p:cNvSpPr>
          <p:nvPr>
            <p:custDataLst>
              <p:tags r:id="rId4"/>
            </p:custDataLst>
          </p:nvPr>
        </p:nvSpPr>
        <p:spPr bwMode="auto">
          <a:xfrm>
            <a:off x="7808561" y="4025637"/>
            <a:ext cx="316264" cy="316264"/>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33" name="Title 1">
            <a:extLst>
              <a:ext uri="{FF2B5EF4-FFF2-40B4-BE49-F238E27FC236}">
                <a16:creationId xmlns:a16="http://schemas.microsoft.com/office/drawing/2014/main" id="{FB014319-45DE-8727-7D4E-D77CA2BBFB18}"/>
              </a:ext>
            </a:extLst>
          </p:cNvPr>
          <p:cNvSpPr txBox="1">
            <a:spLocks/>
          </p:cNvSpPr>
          <p:nvPr/>
        </p:nvSpPr>
        <p:spPr>
          <a:xfrm>
            <a:off x="5486401" y="3942027"/>
            <a:ext cx="1371638" cy="521681"/>
          </a:xfrm>
          <a:prstGeom prst="rect">
            <a:avLst/>
          </a:prstGeom>
        </p:spPr>
        <p:txBody>
          <a:bodyPr wrap="square">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spTree>
    <p:extLst>
      <p:ext uri="{BB962C8B-B14F-4D97-AF65-F5344CB8AC3E}">
        <p14:creationId xmlns:p14="http://schemas.microsoft.com/office/powerpoint/2010/main" val="3816346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F7DA0-9EA1-93CB-03B9-AC7EC26F1D54}"/>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3F5CCD7-81C4-341A-9BFD-844D4367657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5" imgH="426" progId="TCLayout.ActiveDocument.1">
                  <p:embed/>
                </p:oleObj>
              </mc:Choice>
              <mc:Fallback>
                <p:oleObj name="think-cell Slide" r:id="rId7" imgW="425" imgH="426" progId="TCLayout.ActiveDocument.1">
                  <p:embed/>
                  <p:pic>
                    <p:nvPicPr>
                      <p:cNvPr id="5" name="think-cell data - do not delete" hidden="1">
                        <a:extLst>
                          <a:ext uri="{FF2B5EF4-FFF2-40B4-BE49-F238E27FC236}">
                            <a16:creationId xmlns:a16="http://schemas.microsoft.com/office/drawing/2014/main" id="{53F5CCD7-81C4-341A-9BFD-844D4367657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E36F0AE-F9E4-5F3B-1A7C-7692BBBCC130}"/>
              </a:ext>
            </a:extLst>
          </p:cNvPr>
          <p:cNvSpPr>
            <a:spLocks noGrp="1"/>
          </p:cNvSpPr>
          <p:nvPr>
            <p:ph type="sldNum" sz="quarter" idx="12"/>
          </p:nvPr>
        </p:nvSpPr>
        <p:spPr/>
        <p:txBody>
          <a:bodyPr/>
          <a:lstStyle/>
          <a:p>
            <a:fld id="{4145DBE5-F440-4DC1-86E2-EA4CF186D269}" type="slidenum">
              <a:rPr lang="en-US" smtClean="0"/>
              <a:pPr/>
              <a:t>40</a:t>
            </a:fld>
            <a:endParaRPr lang="en-US" dirty="0"/>
          </a:p>
        </p:txBody>
      </p:sp>
      <p:sp>
        <p:nvSpPr>
          <p:cNvPr id="4" name="Title 3">
            <a:extLst>
              <a:ext uri="{FF2B5EF4-FFF2-40B4-BE49-F238E27FC236}">
                <a16:creationId xmlns:a16="http://schemas.microsoft.com/office/drawing/2014/main" id="{C5200343-546D-7E3F-27EE-B006AA65DD63}"/>
              </a:ext>
            </a:extLst>
          </p:cNvPr>
          <p:cNvSpPr>
            <a:spLocks noGrp="1"/>
          </p:cNvSpPr>
          <p:nvPr>
            <p:ph type="title"/>
          </p:nvPr>
        </p:nvSpPr>
        <p:spPr/>
        <p:txBody>
          <a:bodyPr vert="horz"/>
          <a:lstStyle/>
          <a:p>
            <a:r>
              <a:rPr lang="en-US" dirty="0"/>
              <a:t>4 Factors</a:t>
            </a:r>
          </a:p>
        </p:txBody>
      </p:sp>
      <p:sp>
        <p:nvSpPr>
          <p:cNvPr id="2" name="Oval 66">
            <a:extLst>
              <a:ext uri="{FF2B5EF4-FFF2-40B4-BE49-F238E27FC236}">
                <a16:creationId xmlns:a16="http://schemas.microsoft.com/office/drawing/2014/main" id="{14CE60CC-A460-76DF-63D9-15C18F1BDA88}"/>
              </a:ext>
            </a:extLst>
          </p:cNvPr>
          <p:cNvSpPr>
            <a:spLocks noChangeArrowheads="1"/>
          </p:cNvSpPr>
          <p:nvPr/>
        </p:nvSpPr>
        <p:spPr bwMode="auto">
          <a:xfrm flipH="1" flipV="1">
            <a:off x="4378346" y="2002765"/>
            <a:ext cx="3487579" cy="3484745"/>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30DEB32-F465-EA93-8D2F-5B672416234A}"/>
              </a:ext>
            </a:extLst>
          </p:cNvPr>
          <p:cNvSpPr txBox="1">
            <a:spLocks/>
          </p:cNvSpPr>
          <p:nvPr/>
        </p:nvSpPr>
        <p:spPr>
          <a:xfrm flipH="1">
            <a:off x="5211753" y="3848407"/>
            <a:ext cx="1877768" cy="424732"/>
          </a:xfrm>
          <a:prstGeom prst="rect">
            <a:avLst/>
          </a:prstGeom>
        </p:spPr>
        <p:txBody>
          <a:bodyPr anchor="ctr">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latin typeface="Open Sans ExtraBold" charset="0"/>
                <a:ea typeface="Open Sans ExtraBold" charset="0"/>
                <a:cs typeface="Open Sans ExtraBold" charset="0"/>
              </a:rPr>
              <a:t>INSERT</a:t>
            </a:r>
            <a:r>
              <a:rPr lang="en-IN" sz="2000" b="1" dirty="0"/>
              <a:t> </a:t>
            </a:r>
            <a:r>
              <a:rPr lang="en-IN" sz="2400" dirty="0">
                <a:latin typeface="+mn-lt"/>
              </a:rPr>
              <a:t>TITLE</a:t>
            </a:r>
          </a:p>
        </p:txBody>
      </p:sp>
      <p:sp>
        <p:nvSpPr>
          <p:cNvPr id="7" name="Freeform 23">
            <a:extLst>
              <a:ext uri="{FF2B5EF4-FFF2-40B4-BE49-F238E27FC236}">
                <a16:creationId xmlns:a16="http://schemas.microsoft.com/office/drawing/2014/main" id="{E52D0EB0-E200-46BA-E822-C04DB9E18C01}"/>
              </a:ext>
            </a:extLst>
          </p:cNvPr>
          <p:cNvSpPr>
            <a:spLocks noEditPoints="1"/>
          </p:cNvSpPr>
          <p:nvPr/>
        </p:nvSpPr>
        <p:spPr bwMode="auto">
          <a:xfrm>
            <a:off x="5841910" y="3012156"/>
            <a:ext cx="697773" cy="617945"/>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8" name="Shape1_20180321_204814">
            <a:extLst>
              <a:ext uri="{FF2B5EF4-FFF2-40B4-BE49-F238E27FC236}">
                <a16:creationId xmlns:a16="http://schemas.microsoft.com/office/drawing/2014/main" id="{3C190BF6-2077-B458-415E-1DF4A08DA770}"/>
              </a:ext>
            </a:extLst>
          </p:cNvPr>
          <p:cNvSpPr txBox="1">
            <a:spLocks/>
          </p:cNvSpPr>
          <p:nvPr/>
        </p:nvSpPr>
        <p:spPr>
          <a:xfrm>
            <a:off x="7898669" y="1958350"/>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sp>
        <p:nvSpPr>
          <p:cNvPr id="9" name="Freeform 67">
            <a:extLst>
              <a:ext uri="{FF2B5EF4-FFF2-40B4-BE49-F238E27FC236}">
                <a16:creationId xmlns:a16="http://schemas.microsoft.com/office/drawing/2014/main" id="{13AEA8A0-696C-C1AC-EF09-67B40B1BA524}"/>
              </a:ext>
            </a:extLst>
          </p:cNvPr>
          <p:cNvSpPr>
            <a:spLocks/>
          </p:cNvSpPr>
          <p:nvPr/>
        </p:nvSpPr>
        <p:spPr bwMode="auto">
          <a:xfrm rot="1465905" flipV="1">
            <a:off x="4254008" y="2874426"/>
            <a:ext cx="287128" cy="574496"/>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1">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0" name="Freeform 68">
            <a:extLst>
              <a:ext uri="{FF2B5EF4-FFF2-40B4-BE49-F238E27FC236}">
                <a16:creationId xmlns:a16="http://schemas.microsoft.com/office/drawing/2014/main" id="{5AD2CE02-D32E-7FD7-75ED-DE8722CD2B6A}"/>
              </a:ext>
            </a:extLst>
          </p:cNvPr>
          <p:cNvSpPr>
            <a:spLocks/>
          </p:cNvSpPr>
          <p:nvPr/>
        </p:nvSpPr>
        <p:spPr bwMode="auto">
          <a:xfrm rot="786962" flipV="1">
            <a:off x="5206187" y="1865251"/>
            <a:ext cx="576055" cy="487679"/>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1">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1" name="Freeform 69">
            <a:extLst>
              <a:ext uri="{FF2B5EF4-FFF2-40B4-BE49-F238E27FC236}">
                <a16:creationId xmlns:a16="http://schemas.microsoft.com/office/drawing/2014/main" id="{226BE138-FF2B-14DD-D29B-9CF0ABB563CC}"/>
              </a:ext>
            </a:extLst>
          </p:cNvPr>
          <p:cNvSpPr>
            <a:spLocks/>
          </p:cNvSpPr>
          <p:nvPr/>
        </p:nvSpPr>
        <p:spPr bwMode="auto">
          <a:xfrm rot="786962" flipV="1">
            <a:off x="4430223" y="1872165"/>
            <a:ext cx="1100830" cy="1478093"/>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1"/>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2" name="Freeform 67">
            <a:extLst>
              <a:ext uri="{FF2B5EF4-FFF2-40B4-BE49-F238E27FC236}">
                <a16:creationId xmlns:a16="http://schemas.microsoft.com/office/drawing/2014/main" id="{D4E18E9B-A3D2-2ADD-3AF5-7B1C66C648AC}"/>
              </a:ext>
            </a:extLst>
          </p:cNvPr>
          <p:cNvSpPr>
            <a:spLocks/>
          </p:cNvSpPr>
          <p:nvPr/>
        </p:nvSpPr>
        <p:spPr bwMode="auto">
          <a:xfrm rot="20134095" flipH="1" flipV="1">
            <a:off x="7716695" y="2874426"/>
            <a:ext cx="287128" cy="574496"/>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2">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3" name="Freeform 68">
            <a:extLst>
              <a:ext uri="{FF2B5EF4-FFF2-40B4-BE49-F238E27FC236}">
                <a16:creationId xmlns:a16="http://schemas.microsoft.com/office/drawing/2014/main" id="{20F72188-488B-92DE-ACA5-205D147538FF}"/>
              </a:ext>
            </a:extLst>
          </p:cNvPr>
          <p:cNvSpPr>
            <a:spLocks/>
          </p:cNvSpPr>
          <p:nvPr/>
        </p:nvSpPr>
        <p:spPr bwMode="auto">
          <a:xfrm rot="20813038" flipH="1" flipV="1">
            <a:off x="6475589" y="1865251"/>
            <a:ext cx="576055" cy="487679"/>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2">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4" name="Freeform 69">
            <a:extLst>
              <a:ext uri="{FF2B5EF4-FFF2-40B4-BE49-F238E27FC236}">
                <a16:creationId xmlns:a16="http://schemas.microsoft.com/office/drawing/2014/main" id="{0350F251-4D86-55DF-A577-E0E51B116685}"/>
              </a:ext>
            </a:extLst>
          </p:cNvPr>
          <p:cNvSpPr>
            <a:spLocks/>
          </p:cNvSpPr>
          <p:nvPr/>
        </p:nvSpPr>
        <p:spPr bwMode="auto">
          <a:xfrm rot="20813038" flipH="1" flipV="1">
            <a:off x="6726778" y="1872165"/>
            <a:ext cx="1100830" cy="1478093"/>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2"/>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5" name="Freeform 67">
            <a:extLst>
              <a:ext uri="{FF2B5EF4-FFF2-40B4-BE49-F238E27FC236}">
                <a16:creationId xmlns:a16="http://schemas.microsoft.com/office/drawing/2014/main" id="{B01D2610-3822-140A-5CF0-4C0B1D40744B}"/>
              </a:ext>
            </a:extLst>
          </p:cNvPr>
          <p:cNvSpPr>
            <a:spLocks/>
          </p:cNvSpPr>
          <p:nvPr/>
        </p:nvSpPr>
        <p:spPr bwMode="auto">
          <a:xfrm rot="20134095">
            <a:off x="4254008" y="4045015"/>
            <a:ext cx="287128" cy="574496"/>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4">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6" name="Freeform 68">
            <a:extLst>
              <a:ext uri="{FF2B5EF4-FFF2-40B4-BE49-F238E27FC236}">
                <a16:creationId xmlns:a16="http://schemas.microsoft.com/office/drawing/2014/main" id="{CE123928-48E4-FFAB-A64E-0D2BC9986087}"/>
              </a:ext>
            </a:extLst>
          </p:cNvPr>
          <p:cNvSpPr>
            <a:spLocks/>
          </p:cNvSpPr>
          <p:nvPr/>
        </p:nvSpPr>
        <p:spPr bwMode="auto">
          <a:xfrm rot="20813038">
            <a:off x="5206187" y="5141007"/>
            <a:ext cx="576055" cy="487679"/>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4">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7" name="Freeform 69">
            <a:extLst>
              <a:ext uri="{FF2B5EF4-FFF2-40B4-BE49-F238E27FC236}">
                <a16:creationId xmlns:a16="http://schemas.microsoft.com/office/drawing/2014/main" id="{CE2B1F31-C91B-1DAE-2D7D-20232BE27719}"/>
              </a:ext>
            </a:extLst>
          </p:cNvPr>
          <p:cNvSpPr>
            <a:spLocks/>
          </p:cNvSpPr>
          <p:nvPr/>
        </p:nvSpPr>
        <p:spPr bwMode="auto">
          <a:xfrm rot="20813038">
            <a:off x="4430223" y="4143679"/>
            <a:ext cx="1100830" cy="1478093"/>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4"/>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8" name="Freeform 67">
            <a:extLst>
              <a:ext uri="{FF2B5EF4-FFF2-40B4-BE49-F238E27FC236}">
                <a16:creationId xmlns:a16="http://schemas.microsoft.com/office/drawing/2014/main" id="{4DE81306-0628-AD24-A0D0-C55594280A94}"/>
              </a:ext>
            </a:extLst>
          </p:cNvPr>
          <p:cNvSpPr>
            <a:spLocks/>
          </p:cNvSpPr>
          <p:nvPr/>
        </p:nvSpPr>
        <p:spPr bwMode="auto">
          <a:xfrm rot="1465905" flipH="1">
            <a:off x="7716695" y="4045015"/>
            <a:ext cx="287128" cy="574496"/>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2">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9" name="Freeform 68">
            <a:extLst>
              <a:ext uri="{FF2B5EF4-FFF2-40B4-BE49-F238E27FC236}">
                <a16:creationId xmlns:a16="http://schemas.microsoft.com/office/drawing/2014/main" id="{D600FC1D-3689-94FD-C045-B53D611938B7}"/>
              </a:ext>
            </a:extLst>
          </p:cNvPr>
          <p:cNvSpPr>
            <a:spLocks/>
          </p:cNvSpPr>
          <p:nvPr/>
        </p:nvSpPr>
        <p:spPr bwMode="auto">
          <a:xfrm rot="786962" flipH="1">
            <a:off x="6475589" y="5141007"/>
            <a:ext cx="576055" cy="487679"/>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2">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20" name="Freeform 69">
            <a:extLst>
              <a:ext uri="{FF2B5EF4-FFF2-40B4-BE49-F238E27FC236}">
                <a16:creationId xmlns:a16="http://schemas.microsoft.com/office/drawing/2014/main" id="{45830AE1-6DFE-DB12-BA7F-A35827689BC6}"/>
              </a:ext>
            </a:extLst>
          </p:cNvPr>
          <p:cNvSpPr>
            <a:spLocks/>
          </p:cNvSpPr>
          <p:nvPr/>
        </p:nvSpPr>
        <p:spPr bwMode="auto">
          <a:xfrm rot="786962" flipH="1">
            <a:off x="6726778" y="4143679"/>
            <a:ext cx="1100830" cy="1478093"/>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3"/>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21" name="Shape1_20180321_204814">
            <a:extLst>
              <a:ext uri="{FF2B5EF4-FFF2-40B4-BE49-F238E27FC236}">
                <a16:creationId xmlns:a16="http://schemas.microsoft.com/office/drawing/2014/main" id="{5C8BD8DE-8DC3-9A11-09E0-52BA8BBABDAB}"/>
              </a:ext>
            </a:extLst>
          </p:cNvPr>
          <p:cNvSpPr txBox="1">
            <a:spLocks/>
          </p:cNvSpPr>
          <p:nvPr/>
        </p:nvSpPr>
        <p:spPr>
          <a:xfrm>
            <a:off x="7898669" y="4687036"/>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sp>
        <p:nvSpPr>
          <p:cNvPr id="22" name="Shape1_20180321_204814">
            <a:extLst>
              <a:ext uri="{FF2B5EF4-FFF2-40B4-BE49-F238E27FC236}">
                <a16:creationId xmlns:a16="http://schemas.microsoft.com/office/drawing/2014/main" id="{A52BBE9D-DDCD-0346-13F6-AE060826BCA8}"/>
              </a:ext>
            </a:extLst>
          </p:cNvPr>
          <p:cNvSpPr txBox="1">
            <a:spLocks/>
          </p:cNvSpPr>
          <p:nvPr/>
        </p:nvSpPr>
        <p:spPr>
          <a:xfrm>
            <a:off x="1105983" y="4658007"/>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sp>
        <p:nvSpPr>
          <p:cNvPr id="23" name="Shape1_20180321_204814">
            <a:extLst>
              <a:ext uri="{FF2B5EF4-FFF2-40B4-BE49-F238E27FC236}">
                <a16:creationId xmlns:a16="http://schemas.microsoft.com/office/drawing/2014/main" id="{DC9E549D-245F-728E-4107-4D6B9BEC4EEF}"/>
              </a:ext>
            </a:extLst>
          </p:cNvPr>
          <p:cNvSpPr txBox="1">
            <a:spLocks/>
          </p:cNvSpPr>
          <p:nvPr/>
        </p:nvSpPr>
        <p:spPr>
          <a:xfrm>
            <a:off x="946326" y="1958350"/>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grpSp>
        <p:nvGrpSpPr>
          <p:cNvPr id="24" name="ZenIcon1">
            <a:extLst>
              <a:ext uri="{FF2B5EF4-FFF2-40B4-BE49-F238E27FC236}">
                <a16:creationId xmlns:a16="http://schemas.microsoft.com/office/drawing/2014/main" id="{9842C54D-987F-59A0-87B1-2EA4ED653DDD}"/>
              </a:ext>
            </a:extLst>
          </p:cNvPr>
          <p:cNvGrpSpPr>
            <a:grpSpLocks noChangeAspect="1"/>
          </p:cNvGrpSpPr>
          <p:nvPr>
            <p:custDataLst>
              <p:tags r:id="rId2"/>
            </p:custDataLst>
          </p:nvPr>
        </p:nvGrpSpPr>
        <p:grpSpPr>
          <a:xfrm>
            <a:off x="4795556" y="4573153"/>
            <a:ext cx="412402" cy="412402"/>
            <a:chOff x="5712408" y="975680"/>
            <a:chExt cx="671729" cy="639391"/>
          </a:xfrm>
        </p:grpSpPr>
        <p:sp>
          <p:nvSpPr>
            <p:cNvPr id="25" name="Freeform 26">
              <a:extLst>
                <a:ext uri="{FF2B5EF4-FFF2-40B4-BE49-F238E27FC236}">
                  <a16:creationId xmlns:a16="http://schemas.microsoft.com/office/drawing/2014/main" id="{AEE19B04-A8D1-7A0D-51D0-6851596D7041}"/>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6" name="Freeform 27">
              <a:extLst>
                <a:ext uri="{FF2B5EF4-FFF2-40B4-BE49-F238E27FC236}">
                  <a16:creationId xmlns:a16="http://schemas.microsoft.com/office/drawing/2014/main" id="{0EDBE3EA-E430-E781-15D8-A704D55EA515}"/>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7" name="Freeform 28">
              <a:extLst>
                <a:ext uri="{FF2B5EF4-FFF2-40B4-BE49-F238E27FC236}">
                  <a16:creationId xmlns:a16="http://schemas.microsoft.com/office/drawing/2014/main" id="{2C2B55A7-6F70-8593-7DFE-23E54529BBC4}"/>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8" name="Freeform 29">
              <a:extLst>
                <a:ext uri="{FF2B5EF4-FFF2-40B4-BE49-F238E27FC236}">
                  <a16:creationId xmlns:a16="http://schemas.microsoft.com/office/drawing/2014/main" id="{FEBB778C-D4E5-7AC6-D49E-DC4AEF46D7DF}"/>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9" name="Freeform 30">
              <a:extLst>
                <a:ext uri="{FF2B5EF4-FFF2-40B4-BE49-F238E27FC236}">
                  <a16:creationId xmlns:a16="http://schemas.microsoft.com/office/drawing/2014/main" id="{CA4F458A-BD46-30E7-F7E2-70E10055D915}"/>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0" name="Freeform 31">
              <a:extLst>
                <a:ext uri="{FF2B5EF4-FFF2-40B4-BE49-F238E27FC236}">
                  <a16:creationId xmlns:a16="http://schemas.microsoft.com/office/drawing/2014/main" id="{5A0B4C4C-2892-D8B5-BE96-B6DA2EB961F0}"/>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31" name="ZenIcon2">
            <a:extLst>
              <a:ext uri="{FF2B5EF4-FFF2-40B4-BE49-F238E27FC236}">
                <a16:creationId xmlns:a16="http://schemas.microsoft.com/office/drawing/2014/main" id="{51FD4CAE-794F-F92E-54BC-82956608A840}"/>
              </a:ext>
            </a:extLst>
          </p:cNvPr>
          <p:cNvSpPr>
            <a:spLocks noChangeAspect="1" noEditPoints="1"/>
          </p:cNvSpPr>
          <p:nvPr>
            <p:custDataLst>
              <p:tags r:id="rId3"/>
            </p:custDataLst>
          </p:nvPr>
        </p:nvSpPr>
        <p:spPr bwMode="auto">
          <a:xfrm>
            <a:off x="4795556" y="2512124"/>
            <a:ext cx="412402" cy="41240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32" name="ZenIcon3">
            <a:extLst>
              <a:ext uri="{FF2B5EF4-FFF2-40B4-BE49-F238E27FC236}">
                <a16:creationId xmlns:a16="http://schemas.microsoft.com/office/drawing/2014/main" id="{796EA4EF-4D76-460D-FFD4-0FA38BE591F9}"/>
              </a:ext>
            </a:extLst>
          </p:cNvPr>
          <p:cNvSpPr>
            <a:spLocks noChangeAspect="1" noEditPoints="1"/>
          </p:cNvSpPr>
          <p:nvPr>
            <p:custDataLst>
              <p:tags r:id="rId4"/>
            </p:custDataLst>
          </p:nvPr>
        </p:nvSpPr>
        <p:spPr bwMode="auto">
          <a:xfrm>
            <a:off x="7030755" y="4573153"/>
            <a:ext cx="412402" cy="413429"/>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3" name="ZenIcon4">
            <a:extLst>
              <a:ext uri="{FF2B5EF4-FFF2-40B4-BE49-F238E27FC236}">
                <a16:creationId xmlns:a16="http://schemas.microsoft.com/office/drawing/2014/main" id="{7E256BDA-EAB2-1DDC-B02E-8CDC5710BCDB}"/>
              </a:ext>
            </a:extLst>
          </p:cNvPr>
          <p:cNvGrpSpPr>
            <a:grpSpLocks noChangeAspect="1"/>
          </p:cNvGrpSpPr>
          <p:nvPr>
            <p:custDataLst>
              <p:tags r:id="rId5"/>
            </p:custDataLst>
          </p:nvPr>
        </p:nvGrpSpPr>
        <p:grpSpPr>
          <a:xfrm>
            <a:off x="7030756" y="2512124"/>
            <a:ext cx="412402" cy="412402"/>
            <a:chOff x="-4769427" y="-314325"/>
            <a:chExt cx="4660901" cy="4576762"/>
          </a:xfrm>
        </p:grpSpPr>
        <p:sp>
          <p:nvSpPr>
            <p:cNvPr id="34" name="Freeform 23">
              <a:extLst>
                <a:ext uri="{FF2B5EF4-FFF2-40B4-BE49-F238E27FC236}">
                  <a16:creationId xmlns:a16="http://schemas.microsoft.com/office/drawing/2014/main" id="{312FCF27-1BCD-1A1E-849A-5014EB10A84C}"/>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a16="http://schemas.microsoft.com/office/drawing/2014/main" id="{EBD93271-A1AB-5604-58FA-A952FCE61D42}"/>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5">
              <a:extLst>
                <a:ext uri="{FF2B5EF4-FFF2-40B4-BE49-F238E27FC236}">
                  <a16:creationId xmlns:a16="http://schemas.microsoft.com/office/drawing/2014/main" id="{88C47007-36E2-BC72-C1CF-8E76C61788F0}"/>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a:extLst>
                <a:ext uri="{FF2B5EF4-FFF2-40B4-BE49-F238E27FC236}">
                  <a16:creationId xmlns:a16="http://schemas.microsoft.com/office/drawing/2014/main" id="{8CD33451-2F7B-C1E3-3F09-0571A2CA72FE}"/>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7">
              <a:extLst>
                <a:ext uri="{FF2B5EF4-FFF2-40B4-BE49-F238E27FC236}">
                  <a16:creationId xmlns:a16="http://schemas.microsoft.com/office/drawing/2014/main" id="{8FFBD420-DA00-38B5-275A-E1BABA3B6D2B}"/>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8">
              <a:extLst>
                <a:ext uri="{FF2B5EF4-FFF2-40B4-BE49-F238E27FC236}">
                  <a16:creationId xmlns:a16="http://schemas.microsoft.com/office/drawing/2014/main" id="{8B926E9D-B4FF-7092-8858-E5BADA338C5F}"/>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39221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F2BE1-58C3-E83E-6C9E-78E48CFB661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2F5F28-42D8-3567-A4EF-93DFB0648CD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5" name="think-cell data - do not delete" hidden="1">
                        <a:extLst>
                          <a:ext uri="{FF2B5EF4-FFF2-40B4-BE49-F238E27FC236}">
                            <a16:creationId xmlns:a16="http://schemas.microsoft.com/office/drawing/2014/main" id="{CC2F5F28-42D8-3567-A4EF-93DFB0648CD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29940072-73EA-5C11-B8DE-3B7E337912D5}"/>
              </a:ext>
            </a:extLst>
          </p:cNvPr>
          <p:cNvSpPr>
            <a:spLocks noGrp="1"/>
          </p:cNvSpPr>
          <p:nvPr>
            <p:ph type="sldNum" sz="quarter" idx="12"/>
          </p:nvPr>
        </p:nvSpPr>
        <p:spPr/>
        <p:txBody>
          <a:bodyPr/>
          <a:lstStyle/>
          <a:p>
            <a:fld id="{4145DBE5-F440-4DC1-86E2-EA4CF186D269}" type="slidenum">
              <a:rPr lang="en-US" smtClean="0"/>
              <a:pPr/>
              <a:t>41</a:t>
            </a:fld>
            <a:endParaRPr lang="en-US" dirty="0"/>
          </a:p>
        </p:txBody>
      </p:sp>
      <p:sp>
        <p:nvSpPr>
          <p:cNvPr id="4" name="Title 3">
            <a:extLst>
              <a:ext uri="{FF2B5EF4-FFF2-40B4-BE49-F238E27FC236}">
                <a16:creationId xmlns:a16="http://schemas.microsoft.com/office/drawing/2014/main" id="{1330FD7A-C6E5-5D53-AEDB-3A671F0614C6}"/>
              </a:ext>
            </a:extLst>
          </p:cNvPr>
          <p:cNvSpPr>
            <a:spLocks noGrp="1"/>
          </p:cNvSpPr>
          <p:nvPr>
            <p:ph type="title"/>
          </p:nvPr>
        </p:nvSpPr>
        <p:spPr/>
        <p:txBody>
          <a:bodyPr vert="horz"/>
          <a:lstStyle/>
          <a:p>
            <a:r>
              <a:rPr lang="en-US" dirty="0"/>
              <a:t>5 Factors</a:t>
            </a:r>
          </a:p>
        </p:txBody>
      </p:sp>
      <p:sp>
        <p:nvSpPr>
          <p:cNvPr id="2" name="Oval 66">
            <a:extLst>
              <a:ext uri="{FF2B5EF4-FFF2-40B4-BE49-F238E27FC236}">
                <a16:creationId xmlns:a16="http://schemas.microsoft.com/office/drawing/2014/main" id="{A0D7AFB6-C829-6957-715D-CC2AC803E604}"/>
              </a:ext>
            </a:extLst>
          </p:cNvPr>
          <p:cNvSpPr>
            <a:spLocks noChangeArrowheads="1"/>
          </p:cNvSpPr>
          <p:nvPr/>
        </p:nvSpPr>
        <p:spPr bwMode="auto">
          <a:xfrm flipH="1" flipV="1">
            <a:off x="4378346" y="2002765"/>
            <a:ext cx="3487579" cy="3484745"/>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2ED69C5-05F5-EC77-68D8-B368EDF5787D}"/>
              </a:ext>
            </a:extLst>
          </p:cNvPr>
          <p:cNvSpPr txBox="1">
            <a:spLocks/>
          </p:cNvSpPr>
          <p:nvPr/>
        </p:nvSpPr>
        <p:spPr>
          <a:xfrm flipH="1">
            <a:off x="5211753" y="3848407"/>
            <a:ext cx="1877768" cy="424732"/>
          </a:xfrm>
          <a:prstGeom prst="rect">
            <a:avLst/>
          </a:prstGeom>
        </p:spPr>
        <p:txBody>
          <a:bodyPr anchor="ctr">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latin typeface="Open Sans ExtraBold" charset="0"/>
                <a:ea typeface="Open Sans ExtraBold" charset="0"/>
                <a:cs typeface="Open Sans ExtraBold" charset="0"/>
              </a:rPr>
              <a:t>INSERT</a:t>
            </a:r>
            <a:r>
              <a:rPr lang="en-IN" sz="2000" b="1" dirty="0"/>
              <a:t> </a:t>
            </a:r>
            <a:r>
              <a:rPr lang="en-IN" sz="2400" dirty="0">
                <a:latin typeface="+mn-lt"/>
              </a:rPr>
              <a:t>TITLE</a:t>
            </a:r>
          </a:p>
        </p:txBody>
      </p:sp>
      <p:sp>
        <p:nvSpPr>
          <p:cNvPr id="7" name="Freeform 23">
            <a:extLst>
              <a:ext uri="{FF2B5EF4-FFF2-40B4-BE49-F238E27FC236}">
                <a16:creationId xmlns:a16="http://schemas.microsoft.com/office/drawing/2014/main" id="{92A88CA5-B336-B1A3-1CB2-7CF8463ECBF4}"/>
              </a:ext>
            </a:extLst>
          </p:cNvPr>
          <p:cNvSpPr>
            <a:spLocks noEditPoints="1"/>
          </p:cNvSpPr>
          <p:nvPr/>
        </p:nvSpPr>
        <p:spPr bwMode="auto">
          <a:xfrm>
            <a:off x="5841910" y="3012156"/>
            <a:ext cx="697773" cy="617945"/>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8" name="Shape1_20180321_204814">
            <a:extLst>
              <a:ext uri="{FF2B5EF4-FFF2-40B4-BE49-F238E27FC236}">
                <a16:creationId xmlns:a16="http://schemas.microsoft.com/office/drawing/2014/main" id="{B54E185A-C672-752A-1372-BBAF8C9F57AE}"/>
              </a:ext>
            </a:extLst>
          </p:cNvPr>
          <p:cNvSpPr txBox="1">
            <a:spLocks/>
          </p:cNvSpPr>
          <p:nvPr/>
        </p:nvSpPr>
        <p:spPr>
          <a:xfrm>
            <a:off x="7739012" y="1871265"/>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sp>
        <p:nvSpPr>
          <p:cNvPr id="9" name="Shape1_20180321_204814">
            <a:extLst>
              <a:ext uri="{FF2B5EF4-FFF2-40B4-BE49-F238E27FC236}">
                <a16:creationId xmlns:a16="http://schemas.microsoft.com/office/drawing/2014/main" id="{24360C03-57C5-BDB3-5484-BB9110673879}"/>
              </a:ext>
            </a:extLst>
          </p:cNvPr>
          <p:cNvSpPr txBox="1">
            <a:spLocks/>
          </p:cNvSpPr>
          <p:nvPr/>
        </p:nvSpPr>
        <p:spPr>
          <a:xfrm>
            <a:off x="1222097" y="1871265"/>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sp>
        <p:nvSpPr>
          <p:cNvPr id="10" name="Freeform 67">
            <a:extLst>
              <a:ext uri="{FF2B5EF4-FFF2-40B4-BE49-F238E27FC236}">
                <a16:creationId xmlns:a16="http://schemas.microsoft.com/office/drawing/2014/main" id="{8D18F9C2-E8F7-21EC-25FC-5F3DE52B6AC4}"/>
              </a:ext>
            </a:extLst>
          </p:cNvPr>
          <p:cNvSpPr>
            <a:spLocks/>
          </p:cNvSpPr>
          <p:nvPr/>
        </p:nvSpPr>
        <p:spPr bwMode="auto">
          <a:xfrm rot="19091445" flipH="1" flipV="1">
            <a:off x="7482623" y="2486087"/>
            <a:ext cx="226135" cy="452459"/>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2">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1" name="Freeform 68">
            <a:extLst>
              <a:ext uri="{FF2B5EF4-FFF2-40B4-BE49-F238E27FC236}">
                <a16:creationId xmlns:a16="http://schemas.microsoft.com/office/drawing/2014/main" id="{279AA8B0-5551-08E6-D77C-3D48BEA7791C}"/>
              </a:ext>
            </a:extLst>
          </p:cNvPr>
          <p:cNvSpPr>
            <a:spLocks/>
          </p:cNvSpPr>
          <p:nvPr/>
        </p:nvSpPr>
        <p:spPr bwMode="auto">
          <a:xfrm rot="20865059" flipH="1" flipV="1">
            <a:off x="6415708" y="1869834"/>
            <a:ext cx="453686" cy="384084"/>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2">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2" name="Freeform 69">
            <a:extLst>
              <a:ext uri="{FF2B5EF4-FFF2-40B4-BE49-F238E27FC236}">
                <a16:creationId xmlns:a16="http://schemas.microsoft.com/office/drawing/2014/main" id="{F0E1CFA1-A337-4F11-6219-DEBC10B29FF4}"/>
              </a:ext>
            </a:extLst>
          </p:cNvPr>
          <p:cNvSpPr>
            <a:spLocks/>
          </p:cNvSpPr>
          <p:nvPr/>
        </p:nvSpPr>
        <p:spPr bwMode="auto">
          <a:xfrm rot="20290094" flipH="1" flipV="1">
            <a:off x="6652123" y="1799896"/>
            <a:ext cx="866986" cy="1164109"/>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2"/>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3" name="Freeform 67">
            <a:extLst>
              <a:ext uri="{FF2B5EF4-FFF2-40B4-BE49-F238E27FC236}">
                <a16:creationId xmlns:a16="http://schemas.microsoft.com/office/drawing/2014/main" id="{88B30FA6-30CA-E5CB-7444-9C14DF7C7D12}"/>
              </a:ext>
            </a:extLst>
          </p:cNvPr>
          <p:cNvSpPr>
            <a:spLocks/>
          </p:cNvSpPr>
          <p:nvPr/>
        </p:nvSpPr>
        <p:spPr bwMode="auto">
          <a:xfrm rot="2508555" flipV="1">
            <a:off x="4553573" y="2486089"/>
            <a:ext cx="226135" cy="452459"/>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1">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4" name="Freeform 68">
            <a:extLst>
              <a:ext uri="{FF2B5EF4-FFF2-40B4-BE49-F238E27FC236}">
                <a16:creationId xmlns:a16="http://schemas.microsoft.com/office/drawing/2014/main" id="{75C57288-E542-B0AF-209C-72A0874B0C27}"/>
              </a:ext>
            </a:extLst>
          </p:cNvPr>
          <p:cNvSpPr>
            <a:spLocks/>
          </p:cNvSpPr>
          <p:nvPr/>
        </p:nvSpPr>
        <p:spPr bwMode="auto">
          <a:xfrm rot="734941" flipV="1">
            <a:off x="5392937" y="1869836"/>
            <a:ext cx="453686" cy="384084"/>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1">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5" name="Freeform 69">
            <a:extLst>
              <a:ext uri="{FF2B5EF4-FFF2-40B4-BE49-F238E27FC236}">
                <a16:creationId xmlns:a16="http://schemas.microsoft.com/office/drawing/2014/main" id="{8DB47667-36F4-DEE4-AFFB-6D4C3DD588CD}"/>
              </a:ext>
            </a:extLst>
          </p:cNvPr>
          <p:cNvSpPr>
            <a:spLocks/>
          </p:cNvSpPr>
          <p:nvPr/>
        </p:nvSpPr>
        <p:spPr bwMode="auto">
          <a:xfrm rot="1309906" flipV="1">
            <a:off x="4743222" y="1799898"/>
            <a:ext cx="866986" cy="1164109"/>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1"/>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6" name="Freeform 67">
            <a:extLst>
              <a:ext uri="{FF2B5EF4-FFF2-40B4-BE49-F238E27FC236}">
                <a16:creationId xmlns:a16="http://schemas.microsoft.com/office/drawing/2014/main" id="{BEAE1FA3-A41D-BBF4-FD07-C259632D125B}"/>
              </a:ext>
            </a:extLst>
          </p:cNvPr>
          <p:cNvSpPr>
            <a:spLocks/>
          </p:cNvSpPr>
          <p:nvPr/>
        </p:nvSpPr>
        <p:spPr bwMode="auto">
          <a:xfrm rot="17013445">
            <a:off x="5382381" y="5206043"/>
            <a:ext cx="226135" cy="452459"/>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4">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7" name="Freeform 68">
            <a:extLst>
              <a:ext uri="{FF2B5EF4-FFF2-40B4-BE49-F238E27FC236}">
                <a16:creationId xmlns:a16="http://schemas.microsoft.com/office/drawing/2014/main" id="{EA3A7C2E-878E-CEAF-8E1A-6A0BD85F26B6}"/>
              </a:ext>
            </a:extLst>
          </p:cNvPr>
          <p:cNvSpPr>
            <a:spLocks/>
          </p:cNvSpPr>
          <p:nvPr/>
        </p:nvSpPr>
        <p:spPr bwMode="auto">
          <a:xfrm rot="18787059">
            <a:off x="6422514" y="5233726"/>
            <a:ext cx="453686" cy="384084"/>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4">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8" name="Freeform 69">
            <a:extLst>
              <a:ext uri="{FF2B5EF4-FFF2-40B4-BE49-F238E27FC236}">
                <a16:creationId xmlns:a16="http://schemas.microsoft.com/office/drawing/2014/main" id="{8577F041-67E6-975A-FA81-8D67F5177FC6}"/>
              </a:ext>
            </a:extLst>
          </p:cNvPr>
          <p:cNvSpPr>
            <a:spLocks/>
          </p:cNvSpPr>
          <p:nvPr/>
        </p:nvSpPr>
        <p:spPr bwMode="auto">
          <a:xfrm rot="18212094">
            <a:off x="5669402" y="4832158"/>
            <a:ext cx="866986" cy="1164109"/>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4"/>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9" name="Shape1_20180321_204814">
            <a:extLst>
              <a:ext uri="{FF2B5EF4-FFF2-40B4-BE49-F238E27FC236}">
                <a16:creationId xmlns:a16="http://schemas.microsoft.com/office/drawing/2014/main" id="{BBC87774-5422-401D-0A20-E6467DCED41B}"/>
              </a:ext>
            </a:extLst>
          </p:cNvPr>
          <p:cNvSpPr txBox="1">
            <a:spLocks/>
          </p:cNvSpPr>
          <p:nvPr/>
        </p:nvSpPr>
        <p:spPr>
          <a:xfrm>
            <a:off x="8174440" y="3511379"/>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sp>
        <p:nvSpPr>
          <p:cNvPr id="20" name="Shape1_20180321_204814">
            <a:extLst>
              <a:ext uri="{FF2B5EF4-FFF2-40B4-BE49-F238E27FC236}">
                <a16:creationId xmlns:a16="http://schemas.microsoft.com/office/drawing/2014/main" id="{BC9258CF-2A0C-230A-9FBD-EE686A83AD47}"/>
              </a:ext>
            </a:extLst>
          </p:cNvPr>
          <p:cNvSpPr txBox="1">
            <a:spLocks/>
          </p:cNvSpPr>
          <p:nvPr/>
        </p:nvSpPr>
        <p:spPr>
          <a:xfrm>
            <a:off x="815697" y="3511379"/>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sp>
        <p:nvSpPr>
          <p:cNvPr id="21" name="Shape1_20180321_204814">
            <a:extLst>
              <a:ext uri="{FF2B5EF4-FFF2-40B4-BE49-F238E27FC236}">
                <a16:creationId xmlns:a16="http://schemas.microsoft.com/office/drawing/2014/main" id="{1060A78F-FAD6-A73C-F8A5-CAE5FED11668}"/>
              </a:ext>
            </a:extLst>
          </p:cNvPr>
          <p:cNvSpPr txBox="1">
            <a:spLocks/>
          </p:cNvSpPr>
          <p:nvPr/>
        </p:nvSpPr>
        <p:spPr>
          <a:xfrm>
            <a:off x="6984269" y="5325664"/>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grpSp>
        <p:nvGrpSpPr>
          <p:cNvPr id="22" name="Group 21">
            <a:extLst>
              <a:ext uri="{FF2B5EF4-FFF2-40B4-BE49-F238E27FC236}">
                <a16:creationId xmlns:a16="http://schemas.microsoft.com/office/drawing/2014/main" id="{91A99A60-FCE3-C266-5715-EF5B63DD123C}"/>
              </a:ext>
            </a:extLst>
          </p:cNvPr>
          <p:cNvGrpSpPr/>
          <p:nvPr/>
        </p:nvGrpSpPr>
        <p:grpSpPr>
          <a:xfrm>
            <a:off x="3951933" y="3493013"/>
            <a:ext cx="1164109" cy="1562602"/>
            <a:chOff x="3951933" y="3493013"/>
            <a:chExt cx="1164109" cy="1562602"/>
          </a:xfrm>
        </p:grpSpPr>
        <p:sp>
          <p:nvSpPr>
            <p:cNvPr id="23" name="Freeform 67">
              <a:extLst>
                <a:ext uri="{FF2B5EF4-FFF2-40B4-BE49-F238E27FC236}">
                  <a16:creationId xmlns:a16="http://schemas.microsoft.com/office/drawing/2014/main" id="{36FF72F0-A857-2529-DCDF-FD8C811BA53B}"/>
                </a:ext>
              </a:extLst>
            </p:cNvPr>
            <p:cNvSpPr>
              <a:spLocks/>
            </p:cNvSpPr>
            <p:nvPr/>
          </p:nvSpPr>
          <p:spPr bwMode="auto">
            <a:xfrm rot="19810467" flipV="1">
              <a:off x="4573751" y="4603156"/>
              <a:ext cx="226135" cy="452459"/>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5">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24" name="Freeform 68">
              <a:extLst>
                <a:ext uri="{FF2B5EF4-FFF2-40B4-BE49-F238E27FC236}">
                  <a16:creationId xmlns:a16="http://schemas.microsoft.com/office/drawing/2014/main" id="{7BDCA3FA-B397-C687-10D6-2E98CDA3DBAE}"/>
                </a:ext>
              </a:extLst>
            </p:cNvPr>
            <p:cNvSpPr>
              <a:spLocks/>
            </p:cNvSpPr>
            <p:nvPr/>
          </p:nvSpPr>
          <p:spPr bwMode="auto">
            <a:xfrm rot="18036853" flipV="1">
              <a:off x="4142971" y="3527814"/>
              <a:ext cx="453686" cy="384084"/>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5">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25" name="Freeform 69">
              <a:extLst>
                <a:ext uri="{FF2B5EF4-FFF2-40B4-BE49-F238E27FC236}">
                  <a16:creationId xmlns:a16="http://schemas.microsoft.com/office/drawing/2014/main" id="{2C75C4B7-AA52-1F72-1527-0C21F5EDD3A5}"/>
                </a:ext>
              </a:extLst>
            </p:cNvPr>
            <p:cNvSpPr>
              <a:spLocks/>
            </p:cNvSpPr>
            <p:nvPr/>
          </p:nvSpPr>
          <p:spPr bwMode="auto">
            <a:xfrm rot="18611818" flipV="1">
              <a:off x="4100495" y="3659147"/>
              <a:ext cx="866986" cy="1164109"/>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5"/>
            </a:solidFill>
            <a:ln>
              <a:noFill/>
            </a:ln>
          </p:spPr>
          <p:txBody>
            <a:bodyPr vert="horz" wrap="square" lIns="57150" tIns="28575" rIns="57150" bIns="28575" numCol="1" anchor="t" anchorCtr="0" compatLnSpc="1">
              <a:prstTxWarp prst="textNoShape">
                <a:avLst/>
              </a:prstTxWarp>
            </a:bodyPr>
            <a:lstStyle/>
            <a:p>
              <a:endParaRPr lang="en-US" sz="704"/>
            </a:p>
          </p:txBody>
        </p:sp>
        <p:grpSp>
          <p:nvGrpSpPr>
            <p:cNvPr id="26" name="ZenIcon1">
              <a:extLst>
                <a:ext uri="{FF2B5EF4-FFF2-40B4-BE49-F238E27FC236}">
                  <a16:creationId xmlns:a16="http://schemas.microsoft.com/office/drawing/2014/main" id="{52552DA1-1B53-DA2B-2622-73E08D2CC0C3}"/>
                </a:ext>
              </a:extLst>
            </p:cNvPr>
            <p:cNvGrpSpPr>
              <a:grpSpLocks noChangeAspect="1"/>
            </p:cNvGrpSpPr>
            <p:nvPr>
              <p:custDataLst>
                <p:tags r:id="rId6"/>
              </p:custDataLst>
            </p:nvPr>
          </p:nvGrpSpPr>
          <p:grpSpPr>
            <a:xfrm>
              <a:off x="4437047" y="4101070"/>
              <a:ext cx="324797" cy="324797"/>
              <a:chOff x="5712408" y="975680"/>
              <a:chExt cx="671729" cy="639391"/>
            </a:xfrm>
          </p:grpSpPr>
          <p:sp>
            <p:nvSpPr>
              <p:cNvPr id="27" name="Freeform 26">
                <a:extLst>
                  <a:ext uri="{FF2B5EF4-FFF2-40B4-BE49-F238E27FC236}">
                    <a16:creationId xmlns:a16="http://schemas.microsoft.com/office/drawing/2014/main" id="{5D00CE00-D905-23E4-AF21-CDABC7D3BE50}"/>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8" name="Freeform 27">
                <a:extLst>
                  <a:ext uri="{FF2B5EF4-FFF2-40B4-BE49-F238E27FC236}">
                    <a16:creationId xmlns:a16="http://schemas.microsoft.com/office/drawing/2014/main" id="{0540AC80-CE85-4415-3B99-D76B34295D09}"/>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9" name="Freeform 28">
                <a:extLst>
                  <a:ext uri="{FF2B5EF4-FFF2-40B4-BE49-F238E27FC236}">
                    <a16:creationId xmlns:a16="http://schemas.microsoft.com/office/drawing/2014/main" id="{97CD4551-DC15-068E-973F-88FBAEEC1124}"/>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0" name="Freeform 29">
                <a:extLst>
                  <a:ext uri="{FF2B5EF4-FFF2-40B4-BE49-F238E27FC236}">
                    <a16:creationId xmlns:a16="http://schemas.microsoft.com/office/drawing/2014/main" id="{71647A00-5971-AB0F-54B5-B2C9B643F174}"/>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1" name="Freeform 30">
                <a:extLst>
                  <a:ext uri="{FF2B5EF4-FFF2-40B4-BE49-F238E27FC236}">
                    <a16:creationId xmlns:a16="http://schemas.microsoft.com/office/drawing/2014/main" id="{DEA14C6B-49FD-C2FD-7661-99290D999001}"/>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2" name="Freeform 31">
                <a:extLst>
                  <a:ext uri="{FF2B5EF4-FFF2-40B4-BE49-F238E27FC236}">
                    <a16:creationId xmlns:a16="http://schemas.microsoft.com/office/drawing/2014/main" id="{69682CFE-A588-E970-ECEF-6B00114D770D}"/>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sp>
        <p:nvSpPr>
          <p:cNvPr id="33" name="ZenIcon2">
            <a:extLst>
              <a:ext uri="{FF2B5EF4-FFF2-40B4-BE49-F238E27FC236}">
                <a16:creationId xmlns:a16="http://schemas.microsoft.com/office/drawing/2014/main" id="{12DA6478-30DD-AA61-F7AB-0204BCF683C5}"/>
              </a:ext>
            </a:extLst>
          </p:cNvPr>
          <p:cNvSpPr>
            <a:spLocks noChangeAspect="1" noEditPoints="1"/>
          </p:cNvSpPr>
          <p:nvPr>
            <p:custDataLst>
              <p:tags r:id="rId2"/>
            </p:custDataLst>
          </p:nvPr>
        </p:nvSpPr>
        <p:spPr bwMode="auto">
          <a:xfrm>
            <a:off x="5013807" y="2288692"/>
            <a:ext cx="324797" cy="324797"/>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34" name="ZenIcon3">
            <a:extLst>
              <a:ext uri="{FF2B5EF4-FFF2-40B4-BE49-F238E27FC236}">
                <a16:creationId xmlns:a16="http://schemas.microsoft.com/office/drawing/2014/main" id="{4A8085A8-4C24-BE8E-4C68-11C9416B0EAE}"/>
              </a:ext>
            </a:extLst>
          </p:cNvPr>
          <p:cNvSpPr>
            <a:spLocks noChangeAspect="1" noEditPoints="1"/>
          </p:cNvSpPr>
          <p:nvPr>
            <p:custDataLst>
              <p:tags r:id="rId3"/>
            </p:custDataLst>
          </p:nvPr>
        </p:nvSpPr>
        <p:spPr bwMode="auto">
          <a:xfrm>
            <a:off x="6923728" y="2288689"/>
            <a:ext cx="324797" cy="325605"/>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5" name="ZenIcon1">
            <a:extLst>
              <a:ext uri="{FF2B5EF4-FFF2-40B4-BE49-F238E27FC236}">
                <a16:creationId xmlns:a16="http://schemas.microsoft.com/office/drawing/2014/main" id="{AF17BDA5-B48D-3432-D301-2F689A3D4FBE}"/>
              </a:ext>
            </a:extLst>
          </p:cNvPr>
          <p:cNvGrpSpPr>
            <a:grpSpLocks noChangeAspect="1"/>
          </p:cNvGrpSpPr>
          <p:nvPr>
            <p:custDataLst>
              <p:tags r:id="rId4"/>
            </p:custDataLst>
          </p:nvPr>
        </p:nvGrpSpPr>
        <p:grpSpPr>
          <a:xfrm>
            <a:off x="5900785" y="5195218"/>
            <a:ext cx="324797" cy="324797"/>
            <a:chOff x="5712408" y="975680"/>
            <a:chExt cx="671729" cy="639391"/>
          </a:xfrm>
        </p:grpSpPr>
        <p:sp>
          <p:nvSpPr>
            <p:cNvPr id="36" name="Freeform 26">
              <a:extLst>
                <a:ext uri="{FF2B5EF4-FFF2-40B4-BE49-F238E27FC236}">
                  <a16:creationId xmlns:a16="http://schemas.microsoft.com/office/drawing/2014/main" id="{6DC126D9-7E96-9F4F-A5C3-A145789EC18C}"/>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7" name="Freeform 27">
              <a:extLst>
                <a:ext uri="{FF2B5EF4-FFF2-40B4-BE49-F238E27FC236}">
                  <a16:creationId xmlns:a16="http://schemas.microsoft.com/office/drawing/2014/main" id="{3E785C51-4CDC-8DBA-6FC4-FB666D711E21}"/>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8" name="Freeform 28">
              <a:extLst>
                <a:ext uri="{FF2B5EF4-FFF2-40B4-BE49-F238E27FC236}">
                  <a16:creationId xmlns:a16="http://schemas.microsoft.com/office/drawing/2014/main" id="{41230A8A-646E-37D2-CAFF-23EF3F7C5E34}"/>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9" name="Freeform 29">
              <a:extLst>
                <a:ext uri="{FF2B5EF4-FFF2-40B4-BE49-F238E27FC236}">
                  <a16:creationId xmlns:a16="http://schemas.microsoft.com/office/drawing/2014/main" id="{60908828-7B8F-12F0-708A-85C03B17E248}"/>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0" name="Freeform 30">
              <a:extLst>
                <a:ext uri="{FF2B5EF4-FFF2-40B4-BE49-F238E27FC236}">
                  <a16:creationId xmlns:a16="http://schemas.microsoft.com/office/drawing/2014/main" id="{5DBF1237-DCF5-ECA6-E9D5-89E902366AB5}"/>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1" name="Freeform 31">
              <a:extLst>
                <a:ext uri="{FF2B5EF4-FFF2-40B4-BE49-F238E27FC236}">
                  <a16:creationId xmlns:a16="http://schemas.microsoft.com/office/drawing/2014/main" id="{9BBBA852-3F13-F944-6C69-4B2BB2B71E46}"/>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42" name="Group 41">
            <a:extLst>
              <a:ext uri="{FF2B5EF4-FFF2-40B4-BE49-F238E27FC236}">
                <a16:creationId xmlns:a16="http://schemas.microsoft.com/office/drawing/2014/main" id="{EA2C75D9-5953-3596-0AAF-90D72B28E454}"/>
              </a:ext>
            </a:extLst>
          </p:cNvPr>
          <p:cNvGrpSpPr/>
          <p:nvPr/>
        </p:nvGrpSpPr>
        <p:grpSpPr>
          <a:xfrm>
            <a:off x="7141483" y="3493011"/>
            <a:ext cx="1164109" cy="1562602"/>
            <a:chOff x="7141483" y="3493011"/>
            <a:chExt cx="1164109" cy="1562602"/>
          </a:xfrm>
        </p:grpSpPr>
        <p:sp>
          <p:nvSpPr>
            <p:cNvPr id="43" name="Freeform 67">
              <a:extLst>
                <a:ext uri="{FF2B5EF4-FFF2-40B4-BE49-F238E27FC236}">
                  <a16:creationId xmlns:a16="http://schemas.microsoft.com/office/drawing/2014/main" id="{6E11DD82-D57C-164E-2A59-09D79FDCC5CF}"/>
                </a:ext>
              </a:extLst>
            </p:cNvPr>
            <p:cNvSpPr>
              <a:spLocks/>
            </p:cNvSpPr>
            <p:nvPr/>
          </p:nvSpPr>
          <p:spPr bwMode="auto">
            <a:xfrm rot="1789533" flipH="1" flipV="1">
              <a:off x="7457640" y="4603154"/>
              <a:ext cx="226135" cy="452459"/>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3">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44" name="Freeform 68">
              <a:extLst>
                <a:ext uri="{FF2B5EF4-FFF2-40B4-BE49-F238E27FC236}">
                  <a16:creationId xmlns:a16="http://schemas.microsoft.com/office/drawing/2014/main" id="{CF036B21-40C3-9531-538C-79096C1DC4A9}"/>
                </a:ext>
              </a:extLst>
            </p:cNvPr>
            <p:cNvSpPr>
              <a:spLocks/>
            </p:cNvSpPr>
            <p:nvPr/>
          </p:nvSpPr>
          <p:spPr bwMode="auto">
            <a:xfrm rot="3563147" flipH="1" flipV="1">
              <a:off x="7660869" y="3527812"/>
              <a:ext cx="453686" cy="384084"/>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3">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45" name="Freeform 69">
              <a:extLst>
                <a:ext uri="{FF2B5EF4-FFF2-40B4-BE49-F238E27FC236}">
                  <a16:creationId xmlns:a16="http://schemas.microsoft.com/office/drawing/2014/main" id="{D7FF6C5E-3B58-FDBA-CBF2-FCD376D05F26}"/>
                </a:ext>
              </a:extLst>
            </p:cNvPr>
            <p:cNvSpPr>
              <a:spLocks/>
            </p:cNvSpPr>
            <p:nvPr/>
          </p:nvSpPr>
          <p:spPr bwMode="auto">
            <a:xfrm rot="2988182" flipH="1" flipV="1">
              <a:off x="7290045" y="3659145"/>
              <a:ext cx="866986" cy="1164109"/>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3"/>
            </a:solidFill>
            <a:ln>
              <a:noFill/>
            </a:ln>
          </p:spPr>
          <p:txBody>
            <a:bodyPr vert="horz" wrap="square" lIns="57150" tIns="28575" rIns="57150" bIns="28575" numCol="1" anchor="t" anchorCtr="0" compatLnSpc="1">
              <a:prstTxWarp prst="textNoShape">
                <a:avLst/>
              </a:prstTxWarp>
            </a:bodyPr>
            <a:lstStyle/>
            <a:p>
              <a:endParaRPr lang="en-US" sz="704"/>
            </a:p>
          </p:txBody>
        </p:sp>
        <p:grpSp>
          <p:nvGrpSpPr>
            <p:cNvPr id="46" name="ZenIcon4">
              <a:extLst>
                <a:ext uri="{FF2B5EF4-FFF2-40B4-BE49-F238E27FC236}">
                  <a16:creationId xmlns:a16="http://schemas.microsoft.com/office/drawing/2014/main" id="{FBBE5D74-557B-3F5C-569C-2C980E71E932}"/>
                </a:ext>
              </a:extLst>
            </p:cNvPr>
            <p:cNvGrpSpPr>
              <a:grpSpLocks noChangeAspect="1"/>
            </p:cNvGrpSpPr>
            <p:nvPr>
              <p:custDataLst>
                <p:tags r:id="rId5"/>
              </p:custDataLst>
            </p:nvPr>
          </p:nvGrpSpPr>
          <p:grpSpPr>
            <a:xfrm>
              <a:off x="7444008" y="4087686"/>
              <a:ext cx="324797" cy="324797"/>
              <a:chOff x="-4769427" y="-314325"/>
              <a:chExt cx="4660901" cy="4576762"/>
            </a:xfrm>
          </p:grpSpPr>
          <p:sp>
            <p:nvSpPr>
              <p:cNvPr id="47" name="Freeform 23">
                <a:extLst>
                  <a:ext uri="{FF2B5EF4-FFF2-40B4-BE49-F238E27FC236}">
                    <a16:creationId xmlns:a16="http://schemas.microsoft.com/office/drawing/2014/main" id="{F98EC996-73D4-DED8-71D6-91FF36B0E74A}"/>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4">
                <a:extLst>
                  <a:ext uri="{FF2B5EF4-FFF2-40B4-BE49-F238E27FC236}">
                    <a16:creationId xmlns:a16="http://schemas.microsoft.com/office/drawing/2014/main" id="{9D851DA0-C906-9ECA-8A08-22449A8EA45F}"/>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5">
                <a:extLst>
                  <a:ext uri="{FF2B5EF4-FFF2-40B4-BE49-F238E27FC236}">
                    <a16:creationId xmlns:a16="http://schemas.microsoft.com/office/drawing/2014/main" id="{D9EA20C1-1C86-2B80-302A-B60FB1372EC0}"/>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a:extLst>
                  <a:ext uri="{FF2B5EF4-FFF2-40B4-BE49-F238E27FC236}">
                    <a16:creationId xmlns:a16="http://schemas.microsoft.com/office/drawing/2014/main" id="{ABBA97C5-3627-F592-49AF-5EA5185A0AC3}"/>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a:extLst>
                  <a:ext uri="{FF2B5EF4-FFF2-40B4-BE49-F238E27FC236}">
                    <a16:creationId xmlns:a16="http://schemas.microsoft.com/office/drawing/2014/main" id="{63175E2B-9BCB-8C70-10ED-BAE6809F9F6E}"/>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a:extLst>
                  <a:ext uri="{FF2B5EF4-FFF2-40B4-BE49-F238E27FC236}">
                    <a16:creationId xmlns:a16="http://schemas.microsoft.com/office/drawing/2014/main" id="{A1153293-6C0B-99CA-FE3E-702ABD6DF32D}"/>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735793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8E815-1DBA-1BC9-66EE-0D1D1D8C5A2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7B800FB-3908-5158-67C8-CB3394403C5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25" imgH="426" progId="TCLayout.ActiveDocument.1">
                  <p:embed/>
                </p:oleObj>
              </mc:Choice>
              <mc:Fallback>
                <p:oleObj name="think-cell Slide" r:id="rId9" imgW="425" imgH="426" progId="TCLayout.ActiveDocument.1">
                  <p:embed/>
                  <p:pic>
                    <p:nvPicPr>
                      <p:cNvPr id="5" name="think-cell data - do not delete" hidden="1">
                        <a:extLst>
                          <a:ext uri="{FF2B5EF4-FFF2-40B4-BE49-F238E27FC236}">
                            <a16:creationId xmlns:a16="http://schemas.microsoft.com/office/drawing/2014/main" id="{D7B800FB-3908-5158-67C8-CB3394403C5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EFF16F9-FB6E-27A7-B625-13583583B674}"/>
              </a:ext>
            </a:extLst>
          </p:cNvPr>
          <p:cNvSpPr>
            <a:spLocks noGrp="1"/>
          </p:cNvSpPr>
          <p:nvPr>
            <p:ph type="sldNum" sz="quarter" idx="12"/>
          </p:nvPr>
        </p:nvSpPr>
        <p:spPr/>
        <p:txBody>
          <a:bodyPr/>
          <a:lstStyle/>
          <a:p>
            <a:fld id="{4145DBE5-F440-4DC1-86E2-EA4CF186D269}" type="slidenum">
              <a:rPr lang="en-US" smtClean="0"/>
              <a:pPr/>
              <a:t>42</a:t>
            </a:fld>
            <a:endParaRPr lang="en-US" dirty="0"/>
          </a:p>
        </p:txBody>
      </p:sp>
      <p:sp>
        <p:nvSpPr>
          <p:cNvPr id="4" name="Title 3">
            <a:extLst>
              <a:ext uri="{FF2B5EF4-FFF2-40B4-BE49-F238E27FC236}">
                <a16:creationId xmlns:a16="http://schemas.microsoft.com/office/drawing/2014/main" id="{8B20500F-7957-8361-F3EA-FFE9CCF43F19}"/>
              </a:ext>
            </a:extLst>
          </p:cNvPr>
          <p:cNvSpPr>
            <a:spLocks noGrp="1"/>
          </p:cNvSpPr>
          <p:nvPr>
            <p:ph type="title"/>
          </p:nvPr>
        </p:nvSpPr>
        <p:spPr/>
        <p:txBody>
          <a:bodyPr vert="horz"/>
          <a:lstStyle/>
          <a:p>
            <a:r>
              <a:rPr lang="en-US" dirty="0"/>
              <a:t>6 Factors</a:t>
            </a:r>
          </a:p>
        </p:txBody>
      </p:sp>
      <p:sp>
        <p:nvSpPr>
          <p:cNvPr id="2" name="Oval 66">
            <a:extLst>
              <a:ext uri="{FF2B5EF4-FFF2-40B4-BE49-F238E27FC236}">
                <a16:creationId xmlns:a16="http://schemas.microsoft.com/office/drawing/2014/main" id="{DBB564D9-2F20-99FC-CC1F-DD5091A7FDB6}"/>
              </a:ext>
            </a:extLst>
          </p:cNvPr>
          <p:cNvSpPr>
            <a:spLocks noChangeArrowheads="1"/>
          </p:cNvSpPr>
          <p:nvPr/>
        </p:nvSpPr>
        <p:spPr bwMode="auto">
          <a:xfrm flipH="1" flipV="1">
            <a:off x="4378346" y="2002765"/>
            <a:ext cx="3487579" cy="3484745"/>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279E8B7-12D3-12B2-D16F-E34E29B1E61B}"/>
              </a:ext>
            </a:extLst>
          </p:cNvPr>
          <p:cNvSpPr txBox="1">
            <a:spLocks/>
          </p:cNvSpPr>
          <p:nvPr/>
        </p:nvSpPr>
        <p:spPr>
          <a:xfrm flipH="1">
            <a:off x="5211753" y="3848407"/>
            <a:ext cx="1877768" cy="424732"/>
          </a:xfrm>
          <a:prstGeom prst="rect">
            <a:avLst/>
          </a:prstGeom>
        </p:spPr>
        <p:txBody>
          <a:bodyPr anchor="ctr">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latin typeface="Open Sans ExtraBold" charset="0"/>
                <a:ea typeface="Open Sans ExtraBold" charset="0"/>
                <a:cs typeface="Open Sans ExtraBold" charset="0"/>
              </a:rPr>
              <a:t>INSERT</a:t>
            </a:r>
            <a:r>
              <a:rPr lang="en-IN" sz="2000" b="1" dirty="0"/>
              <a:t> </a:t>
            </a:r>
            <a:r>
              <a:rPr lang="en-IN" sz="2400" dirty="0">
                <a:latin typeface="+mn-lt"/>
              </a:rPr>
              <a:t>TITLE</a:t>
            </a:r>
          </a:p>
        </p:txBody>
      </p:sp>
      <p:sp>
        <p:nvSpPr>
          <p:cNvPr id="7" name="Freeform 23">
            <a:extLst>
              <a:ext uri="{FF2B5EF4-FFF2-40B4-BE49-F238E27FC236}">
                <a16:creationId xmlns:a16="http://schemas.microsoft.com/office/drawing/2014/main" id="{D75B1D7F-4994-D9E5-1ED5-DB23635E536D}"/>
              </a:ext>
            </a:extLst>
          </p:cNvPr>
          <p:cNvSpPr>
            <a:spLocks noEditPoints="1"/>
          </p:cNvSpPr>
          <p:nvPr/>
        </p:nvSpPr>
        <p:spPr bwMode="auto">
          <a:xfrm>
            <a:off x="5841910" y="3012156"/>
            <a:ext cx="697773" cy="617945"/>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8" name="Shape1_20180321_204814">
            <a:extLst>
              <a:ext uri="{FF2B5EF4-FFF2-40B4-BE49-F238E27FC236}">
                <a16:creationId xmlns:a16="http://schemas.microsoft.com/office/drawing/2014/main" id="{66B90A31-B92C-E7C6-06D7-00DB8D38AFF0}"/>
              </a:ext>
            </a:extLst>
          </p:cNvPr>
          <p:cNvSpPr txBox="1">
            <a:spLocks/>
          </p:cNvSpPr>
          <p:nvPr/>
        </p:nvSpPr>
        <p:spPr>
          <a:xfrm>
            <a:off x="7739012" y="1871265"/>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sp>
        <p:nvSpPr>
          <p:cNvPr id="9" name="Shape1_20180321_204814">
            <a:extLst>
              <a:ext uri="{FF2B5EF4-FFF2-40B4-BE49-F238E27FC236}">
                <a16:creationId xmlns:a16="http://schemas.microsoft.com/office/drawing/2014/main" id="{A71EFE46-B53E-294D-7897-84D69DA845EA}"/>
              </a:ext>
            </a:extLst>
          </p:cNvPr>
          <p:cNvSpPr txBox="1">
            <a:spLocks/>
          </p:cNvSpPr>
          <p:nvPr/>
        </p:nvSpPr>
        <p:spPr>
          <a:xfrm>
            <a:off x="1222097" y="1871265"/>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grpSp>
        <p:nvGrpSpPr>
          <p:cNvPr id="10" name="Group 9">
            <a:extLst>
              <a:ext uri="{FF2B5EF4-FFF2-40B4-BE49-F238E27FC236}">
                <a16:creationId xmlns:a16="http://schemas.microsoft.com/office/drawing/2014/main" id="{8ABB223C-7A04-3E87-5A96-EA5D93350FCB}"/>
              </a:ext>
            </a:extLst>
          </p:cNvPr>
          <p:cNvGrpSpPr/>
          <p:nvPr/>
        </p:nvGrpSpPr>
        <p:grpSpPr>
          <a:xfrm>
            <a:off x="6415708" y="1799896"/>
            <a:ext cx="1293050" cy="1164109"/>
            <a:chOff x="6415708" y="1799896"/>
            <a:chExt cx="1293050" cy="1164109"/>
          </a:xfrm>
        </p:grpSpPr>
        <p:sp>
          <p:nvSpPr>
            <p:cNvPr id="11" name="Freeform 67">
              <a:extLst>
                <a:ext uri="{FF2B5EF4-FFF2-40B4-BE49-F238E27FC236}">
                  <a16:creationId xmlns:a16="http://schemas.microsoft.com/office/drawing/2014/main" id="{93317157-4EE8-25AF-828F-F349D65ABBF6}"/>
                </a:ext>
              </a:extLst>
            </p:cNvPr>
            <p:cNvSpPr>
              <a:spLocks/>
            </p:cNvSpPr>
            <p:nvPr/>
          </p:nvSpPr>
          <p:spPr bwMode="auto">
            <a:xfrm rot="19091445" flipH="1" flipV="1">
              <a:off x="7482623" y="2486087"/>
              <a:ext cx="226135" cy="452459"/>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2">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2" name="Freeform 68">
              <a:extLst>
                <a:ext uri="{FF2B5EF4-FFF2-40B4-BE49-F238E27FC236}">
                  <a16:creationId xmlns:a16="http://schemas.microsoft.com/office/drawing/2014/main" id="{F576EB28-36FE-BF74-77CE-ED86009D86A8}"/>
                </a:ext>
              </a:extLst>
            </p:cNvPr>
            <p:cNvSpPr>
              <a:spLocks/>
            </p:cNvSpPr>
            <p:nvPr/>
          </p:nvSpPr>
          <p:spPr bwMode="auto">
            <a:xfrm rot="20865059" flipH="1" flipV="1">
              <a:off x="6415708" y="1869834"/>
              <a:ext cx="453686" cy="384084"/>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2">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13" name="Freeform 69">
              <a:extLst>
                <a:ext uri="{FF2B5EF4-FFF2-40B4-BE49-F238E27FC236}">
                  <a16:creationId xmlns:a16="http://schemas.microsoft.com/office/drawing/2014/main" id="{BC2F5266-34B4-0725-ED08-541D5A8F9A82}"/>
                </a:ext>
              </a:extLst>
            </p:cNvPr>
            <p:cNvSpPr>
              <a:spLocks/>
            </p:cNvSpPr>
            <p:nvPr/>
          </p:nvSpPr>
          <p:spPr bwMode="auto">
            <a:xfrm rot="20290094" flipH="1" flipV="1">
              <a:off x="6652123" y="1799896"/>
              <a:ext cx="866986" cy="1164109"/>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2"/>
            </a:solidFill>
            <a:ln>
              <a:noFill/>
            </a:ln>
          </p:spPr>
          <p:txBody>
            <a:bodyPr vert="horz" wrap="square" lIns="57150" tIns="28575" rIns="57150" bIns="28575" numCol="1" anchor="t" anchorCtr="0" compatLnSpc="1">
              <a:prstTxWarp prst="textNoShape">
                <a:avLst/>
              </a:prstTxWarp>
            </a:bodyPr>
            <a:lstStyle/>
            <a:p>
              <a:endParaRPr lang="en-US" sz="704"/>
            </a:p>
          </p:txBody>
        </p:sp>
        <p:grpSp>
          <p:nvGrpSpPr>
            <p:cNvPr id="14" name="ZenIcon4">
              <a:extLst>
                <a:ext uri="{FF2B5EF4-FFF2-40B4-BE49-F238E27FC236}">
                  <a16:creationId xmlns:a16="http://schemas.microsoft.com/office/drawing/2014/main" id="{49562E19-1886-25C6-EC6E-A9415577B842}"/>
                </a:ext>
              </a:extLst>
            </p:cNvPr>
            <p:cNvGrpSpPr>
              <a:grpSpLocks noChangeAspect="1"/>
            </p:cNvGrpSpPr>
            <p:nvPr>
              <p:custDataLst>
                <p:tags r:id="rId7"/>
              </p:custDataLst>
            </p:nvPr>
          </p:nvGrpSpPr>
          <p:grpSpPr>
            <a:xfrm rot="21077056">
              <a:off x="6923728" y="2288689"/>
              <a:ext cx="324797" cy="324798"/>
              <a:chOff x="-4769427" y="-314325"/>
              <a:chExt cx="4660901" cy="4576762"/>
            </a:xfrm>
          </p:grpSpPr>
          <p:sp>
            <p:nvSpPr>
              <p:cNvPr id="15" name="Freeform 23">
                <a:extLst>
                  <a:ext uri="{FF2B5EF4-FFF2-40B4-BE49-F238E27FC236}">
                    <a16:creationId xmlns:a16="http://schemas.microsoft.com/office/drawing/2014/main" id="{FFE81CB4-6637-7097-4536-058E8695D849}"/>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4">
                <a:extLst>
                  <a:ext uri="{FF2B5EF4-FFF2-40B4-BE49-F238E27FC236}">
                    <a16:creationId xmlns:a16="http://schemas.microsoft.com/office/drawing/2014/main" id="{E7132396-5714-2E1F-8ADA-FEFC9200B1D8}"/>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5">
                <a:extLst>
                  <a:ext uri="{FF2B5EF4-FFF2-40B4-BE49-F238E27FC236}">
                    <a16:creationId xmlns:a16="http://schemas.microsoft.com/office/drawing/2014/main" id="{F6405C88-4CB8-9430-91D9-17BFEDF65587}"/>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6">
                <a:extLst>
                  <a:ext uri="{FF2B5EF4-FFF2-40B4-BE49-F238E27FC236}">
                    <a16:creationId xmlns:a16="http://schemas.microsoft.com/office/drawing/2014/main" id="{4D8C3422-8551-86EE-95BA-700FEEBA5C56}"/>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7">
                <a:extLst>
                  <a:ext uri="{FF2B5EF4-FFF2-40B4-BE49-F238E27FC236}">
                    <a16:creationId xmlns:a16="http://schemas.microsoft.com/office/drawing/2014/main" id="{51260E37-7B22-A7F3-99DB-17C6EBCC1939}"/>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8">
                <a:extLst>
                  <a:ext uri="{FF2B5EF4-FFF2-40B4-BE49-F238E27FC236}">
                    <a16:creationId xmlns:a16="http://schemas.microsoft.com/office/drawing/2014/main" id="{DA410E17-BB61-0FE1-C59D-9337D204D8AF}"/>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1" name="Group 20">
            <a:extLst>
              <a:ext uri="{FF2B5EF4-FFF2-40B4-BE49-F238E27FC236}">
                <a16:creationId xmlns:a16="http://schemas.microsoft.com/office/drawing/2014/main" id="{C972AEBD-D5ED-6B8A-F8AD-C75796F12943}"/>
              </a:ext>
            </a:extLst>
          </p:cNvPr>
          <p:cNvGrpSpPr/>
          <p:nvPr/>
        </p:nvGrpSpPr>
        <p:grpSpPr>
          <a:xfrm flipH="1">
            <a:off x="4553573" y="1799898"/>
            <a:ext cx="1293050" cy="1164109"/>
            <a:chOff x="6415708" y="1799896"/>
            <a:chExt cx="1293050" cy="1164109"/>
          </a:xfrm>
        </p:grpSpPr>
        <p:sp>
          <p:nvSpPr>
            <p:cNvPr id="22" name="Freeform 67">
              <a:extLst>
                <a:ext uri="{FF2B5EF4-FFF2-40B4-BE49-F238E27FC236}">
                  <a16:creationId xmlns:a16="http://schemas.microsoft.com/office/drawing/2014/main" id="{45EA0975-2AEC-FF7D-4610-C3EBB728E63B}"/>
                </a:ext>
              </a:extLst>
            </p:cNvPr>
            <p:cNvSpPr>
              <a:spLocks/>
            </p:cNvSpPr>
            <p:nvPr/>
          </p:nvSpPr>
          <p:spPr bwMode="auto">
            <a:xfrm rot="19091445" flipH="1" flipV="1">
              <a:off x="7482623" y="2486087"/>
              <a:ext cx="226135" cy="452459"/>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1">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23" name="Freeform 68">
              <a:extLst>
                <a:ext uri="{FF2B5EF4-FFF2-40B4-BE49-F238E27FC236}">
                  <a16:creationId xmlns:a16="http://schemas.microsoft.com/office/drawing/2014/main" id="{CBB19769-63BC-787C-80BB-EEDD40CAF414}"/>
                </a:ext>
              </a:extLst>
            </p:cNvPr>
            <p:cNvSpPr>
              <a:spLocks/>
            </p:cNvSpPr>
            <p:nvPr/>
          </p:nvSpPr>
          <p:spPr bwMode="auto">
            <a:xfrm rot="20865059" flipH="1" flipV="1">
              <a:off x="6415708" y="1869834"/>
              <a:ext cx="453686" cy="384084"/>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1">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24" name="Freeform 69">
              <a:extLst>
                <a:ext uri="{FF2B5EF4-FFF2-40B4-BE49-F238E27FC236}">
                  <a16:creationId xmlns:a16="http://schemas.microsoft.com/office/drawing/2014/main" id="{28794762-D973-9640-50D3-94917733D939}"/>
                </a:ext>
              </a:extLst>
            </p:cNvPr>
            <p:cNvSpPr>
              <a:spLocks/>
            </p:cNvSpPr>
            <p:nvPr/>
          </p:nvSpPr>
          <p:spPr bwMode="auto">
            <a:xfrm rot="20290094" flipH="1" flipV="1">
              <a:off x="6652123" y="1799896"/>
              <a:ext cx="866986" cy="1164109"/>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1"/>
            </a:solidFill>
            <a:ln>
              <a:noFill/>
            </a:ln>
          </p:spPr>
          <p:txBody>
            <a:bodyPr vert="horz" wrap="square" lIns="57150" tIns="28575" rIns="57150" bIns="28575" numCol="1" anchor="t" anchorCtr="0" compatLnSpc="1">
              <a:prstTxWarp prst="textNoShape">
                <a:avLst/>
              </a:prstTxWarp>
            </a:bodyPr>
            <a:lstStyle/>
            <a:p>
              <a:endParaRPr lang="en-US" sz="704"/>
            </a:p>
          </p:txBody>
        </p:sp>
        <p:grpSp>
          <p:nvGrpSpPr>
            <p:cNvPr id="25" name="ZenIcon4">
              <a:extLst>
                <a:ext uri="{FF2B5EF4-FFF2-40B4-BE49-F238E27FC236}">
                  <a16:creationId xmlns:a16="http://schemas.microsoft.com/office/drawing/2014/main" id="{DE94EF8C-09DC-06CA-9764-683CD6539865}"/>
                </a:ext>
              </a:extLst>
            </p:cNvPr>
            <p:cNvGrpSpPr>
              <a:grpSpLocks noChangeAspect="1"/>
            </p:cNvGrpSpPr>
            <p:nvPr>
              <p:custDataLst>
                <p:tags r:id="rId6"/>
              </p:custDataLst>
            </p:nvPr>
          </p:nvGrpSpPr>
          <p:grpSpPr>
            <a:xfrm rot="21077056">
              <a:off x="6923728" y="2288689"/>
              <a:ext cx="324797" cy="324798"/>
              <a:chOff x="-4769427" y="-314325"/>
              <a:chExt cx="4660901" cy="4576762"/>
            </a:xfrm>
          </p:grpSpPr>
          <p:sp>
            <p:nvSpPr>
              <p:cNvPr id="26" name="Freeform 23">
                <a:extLst>
                  <a:ext uri="{FF2B5EF4-FFF2-40B4-BE49-F238E27FC236}">
                    <a16:creationId xmlns:a16="http://schemas.microsoft.com/office/drawing/2014/main" id="{94690EB0-5E3F-6839-E1DF-28218F9A9E8E}"/>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a:extLst>
                  <a:ext uri="{FF2B5EF4-FFF2-40B4-BE49-F238E27FC236}">
                    <a16:creationId xmlns:a16="http://schemas.microsoft.com/office/drawing/2014/main" id="{73B1B4B6-EA21-7D62-ACA3-D098A3FDEF74}"/>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a:extLst>
                  <a:ext uri="{FF2B5EF4-FFF2-40B4-BE49-F238E27FC236}">
                    <a16:creationId xmlns:a16="http://schemas.microsoft.com/office/drawing/2014/main" id="{817919DD-1126-168C-335E-63A45AB773B8}"/>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a:extLst>
                  <a:ext uri="{FF2B5EF4-FFF2-40B4-BE49-F238E27FC236}">
                    <a16:creationId xmlns:a16="http://schemas.microsoft.com/office/drawing/2014/main" id="{85F48735-0E90-8992-9E9E-45FB64F2E5BF}"/>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a:extLst>
                  <a:ext uri="{FF2B5EF4-FFF2-40B4-BE49-F238E27FC236}">
                    <a16:creationId xmlns:a16="http://schemas.microsoft.com/office/drawing/2014/main" id="{5D11E2C2-DCA3-1F69-0F0D-0959198B3C49}"/>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a:extLst>
                  <a:ext uri="{FF2B5EF4-FFF2-40B4-BE49-F238E27FC236}">
                    <a16:creationId xmlns:a16="http://schemas.microsoft.com/office/drawing/2014/main" id="{71069918-9E39-AEA0-D83C-6AEF0B8D6294}"/>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2" name="Group 31">
            <a:extLst>
              <a:ext uri="{FF2B5EF4-FFF2-40B4-BE49-F238E27FC236}">
                <a16:creationId xmlns:a16="http://schemas.microsoft.com/office/drawing/2014/main" id="{C1978E17-1F82-DDCB-1E82-982567784398}"/>
              </a:ext>
            </a:extLst>
          </p:cNvPr>
          <p:cNvGrpSpPr/>
          <p:nvPr/>
        </p:nvGrpSpPr>
        <p:grpSpPr>
          <a:xfrm rot="3238633">
            <a:off x="7126908" y="3135210"/>
            <a:ext cx="1293050" cy="1164109"/>
            <a:chOff x="6415708" y="1799896"/>
            <a:chExt cx="1293050" cy="1164109"/>
          </a:xfrm>
        </p:grpSpPr>
        <p:sp>
          <p:nvSpPr>
            <p:cNvPr id="33" name="Freeform 67">
              <a:extLst>
                <a:ext uri="{FF2B5EF4-FFF2-40B4-BE49-F238E27FC236}">
                  <a16:creationId xmlns:a16="http://schemas.microsoft.com/office/drawing/2014/main" id="{1F86BD2C-B48A-04EC-3863-23F9C2B3EFA7}"/>
                </a:ext>
              </a:extLst>
            </p:cNvPr>
            <p:cNvSpPr>
              <a:spLocks/>
            </p:cNvSpPr>
            <p:nvPr/>
          </p:nvSpPr>
          <p:spPr bwMode="auto">
            <a:xfrm rot="19091445" flipH="1" flipV="1">
              <a:off x="7482623" y="2486087"/>
              <a:ext cx="226135" cy="452459"/>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3">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34" name="Freeform 68">
              <a:extLst>
                <a:ext uri="{FF2B5EF4-FFF2-40B4-BE49-F238E27FC236}">
                  <a16:creationId xmlns:a16="http://schemas.microsoft.com/office/drawing/2014/main" id="{D0EC0614-59AE-6A23-AC7A-2CC2BD6CB594}"/>
                </a:ext>
              </a:extLst>
            </p:cNvPr>
            <p:cNvSpPr>
              <a:spLocks/>
            </p:cNvSpPr>
            <p:nvPr/>
          </p:nvSpPr>
          <p:spPr bwMode="auto">
            <a:xfrm rot="20865059" flipH="1" flipV="1">
              <a:off x="6415708" y="1869834"/>
              <a:ext cx="453686" cy="384084"/>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3">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35" name="Freeform 69">
              <a:extLst>
                <a:ext uri="{FF2B5EF4-FFF2-40B4-BE49-F238E27FC236}">
                  <a16:creationId xmlns:a16="http://schemas.microsoft.com/office/drawing/2014/main" id="{2018CB8A-CF8B-7888-9ED4-2D1D237D6785}"/>
                </a:ext>
              </a:extLst>
            </p:cNvPr>
            <p:cNvSpPr>
              <a:spLocks/>
            </p:cNvSpPr>
            <p:nvPr/>
          </p:nvSpPr>
          <p:spPr bwMode="auto">
            <a:xfrm rot="20290094" flipH="1" flipV="1">
              <a:off x="6652123" y="1799896"/>
              <a:ext cx="866986" cy="1164109"/>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3"/>
            </a:solidFill>
            <a:ln>
              <a:noFill/>
            </a:ln>
          </p:spPr>
          <p:txBody>
            <a:bodyPr vert="horz" wrap="square" lIns="57150" tIns="28575" rIns="57150" bIns="28575" numCol="1" anchor="t" anchorCtr="0" compatLnSpc="1">
              <a:prstTxWarp prst="textNoShape">
                <a:avLst/>
              </a:prstTxWarp>
            </a:bodyPr>
            <a:lstStyle/>
            <a:p>
              <a:endParaRPr lang="en-US" sz="704"/>
            </a:p>
          </p:txBody>
        </p:sp>
        <p:grpSp>
          <p:nvGrpSpPr>
            <p:cNvPr id="36" name="ZenIcon4">
              <a:extLst>
                <a:ext uri="{FF2B5EF4-FFF2-40B4-BE49-F238E27FC236}">
                  <a16:creationId xmlns:a16="http://schemas.microsoft.com/office/drawing/2014/main" id="{6FAAA256-A6ED-723C-30BE-00E9462E153A}"/>
                </a:ext>
              </a:extLst>
            </p:cNvPr>
            <p:cNvGrpSpPr>
              <a:grpSpLocks noChangeAspect="1"/>
            </p:cNvGrpSpPr>
            <p:nvPr>
              <p:custDataLst>
                <p:tags r:id="rId5"/>
              </p:custDataLst>
            </p:nvPr>
          </p:nvGrpSpPr>
          <p:grpSpPr>
            <a:xfrm rot="21077056">
              <a:off x="6923728" y="2288689"/>
              <a:ext cx="324797" cy="324798"/>
              <a:chOff x="-4769427" y="-314325"/>
              <a:chExt cx="4660901" cy="4576762"/>
            </a:xfrm>
          </p:grpSpPr>
          <p:sp>
            <p:nvSpPr>
              <p:cNvPr id="37" name="Freeform 23">
                <a:extLst>
                  <a:ext uri="{FF2B5EF4-FFF2-40B4-BE49-F238E27FC236}">
                    <a16:creationId xmlns:a16="http://schemas.microsoft.com/office/drawing/2014/main" id="{157B44D8-6C9D-D602-7607-23C60D804713}"/>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4">
                <a:extLst>
                  <a:ext uri="{FF2B5EF4-FFF2-40B4-BE49-F238E27FC236}">
                    <a16:creationId xmlns:a16="http://schemas.microsoft.com/office/drawing/2014/main" id="{049DF93D-6419-B219-F0E1-180112A797B9}"/>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5">
                <a:extLst>
                  <a:ext uri="{FF2B5EF4-FFF2-40B4-BE49-F238E27FC236}">
                    <a16:creationId xmlns:a16="http://schemas.microsoft.com/office/drawing/2014/main" id="{533C6107-F9C5-72D2-993F-D23739894BF5}"/>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6">
                <a:extLst>
                  <a:ext uri="{FF2B5EF4-FFF2-40B4-BE49-F238E27FC236}">
                    <a16:creationId xmlns:a16="http://schemas.microsoft.com/office/drawing/2014/main" id="{3E4E7357-4B9E-B4EB-66EC-91A187A4EF47}"/>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7">
                <a:extLst>
                  <a:ext uri="{FF2B5EF4-FFF2-40B4-BE49-F238E27FC236}">
                    <a16:creationId xmlns:a16="http://schemas.microsoft.com/office/drawing/2014/main" id="{C881791E-B8A2-101A-3BAC-E07948110E73}"/>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8">
                <a:extLst>
                  <a:ext uri="{FF2B5EF4-FFF2-40B4-BE49-F238E27FC236}">
                    <a16:creationId xmlns:a16="http://schemas.microsoft.com/office/drawing/2014/main" id="{656FCFA5-2D03-D3C2-A8E1-882816BBC37F}"/>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3" name="Group 42">
            <a:extLst>
              <a:ext uri="{FF2B5EF4-FFF2-40B4-BE49-F238E27FC236}">
                <a16:creationId xmlns:a16="http://schemas.microsoft.com/office/drawing/2014/main" id="{4801E388-8D7A-6EB9-B70F-848BEA1CEE83}"/>
              </a:ext>
            </a:extLst>
          </p:cNvPr>
          <p:cNvGrpSpPr/>
          <p:nvPr/>
        </p:nvGrpSpPr>
        <p:grpSpPr>
          <a:xfrm rot="18361367" flipH="1">
            <a:off x="3816964" y="3135210"/>
            <a:ext cx="1293050" cy="1164109"/>
            <a:chOff x="6415708" y="1799896"/>
            <a:chExt cx="1293050" cy="1164109"/>
          </a:xfrm>
        </p:grpSpPr>
        <p:sp>
          <p:nvSpPr>
            <p:cNvPr id="44" name="Freeform 67">
              <a:extLst>
                <a:ext uri="{FF2B5EF4-FFF2-40B4-BE49-F238E27FC236}">
                  <a16:creationId xmlns:a16="http://schemas.microsoft.com/office/drawing/2014/main" id="{7D11B2EB-8B5F-EDD5-0FC3-C21F21D37EB1}"/>
                </a:ext>
              </a:extLst>
            </p:cNvPr>
            <p:cNvSpPr>
              <a:spLocks/>
            </p:cNvSpPr>
            <p:nvPr/>
          </p:nvSpPr>
          <p:spPr bwMode="auto">
            <a:xfrm rot="19091445" flipH="1" flipV="1">
              <a:off x="7482623" y="2486087"/>
              <a:ext cx="226135" cy="452459"/>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6">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45" name="Freeform 68">
              <a:extLst>
                <a:ext uri="{FF2B5EF4-FFF2-40B4-BE49-F238E27FC236}">
                  <a16:creationId xmlns:a16="http://schemas.microsoft.com/office/drawing/2014/main" id="{DF4AE33E-66F7-9E5C-104F-18D69BE51FD5}"/>
                </a:ext>
              </a:extLst>
            </p:cNvPr>
            <p:cNvSpPr>
              <a:spLocks/>
            </p:cNvSpPr>
            <p:nvPr/>
          </p:nvSpPr>
          <p:spPr bwMode="auto">
            <a:xfrm rot="20865059" flipH="1" flipV="1">
              <a:off x="6415708" y="1869834"/>
              <a:ext cx="453686" cy="384084"/>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6">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46" name="Freeform 69">
              <a:extLst>
                <a:ext uri="{FF2B5EF4-FFF2-40B4-BE49-F238E27FC236}">
                  <a16:creationId xmlns:a16="http://schemas.microsoft.com/office/drawing/2014/main" id="{CE4FC96B-9C70-0303-1F90-E35ED0BACAAD}"/>
                </a:ext>
              </a:extLst>
            </p:cNvPr>
            <p:cNvSpPr>
              <a:spLocks/>
            </p:cNvSpPr>
            <p:nvPr/>
          </p:nvSpPr>
          <p:spPr bwMode="auto">
            <a:xfrm rot="20290094" flipH="1" flipV="1">
              <a:off x="6652123" y="1799896"/>
              <a:ext cx="866986" cy="1164109"/>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6"/>
            </a:solidFill>
            <a:ln>
              <a:noFill/>
            </a:ln>
          </p:spPr>
          <p:txBody>
            <a:bodyPr vert="horz" wrap="square" lIns="57150" tIns="28575" rIns="57150" bIns="28575" numCol="1" anchor="t" anchorCtr="0" compatLnSpc="1">
              <a:prstTxWarp prst="textNoShape">
                <a:avLst/>
              </a:prstTxWarp>
            </a:bodyPr>
            <a:lstStyle/>
            <a:p>
              <a:endParaRPr lang="en-US" sz="704"/>
            </a:p>
          </p:txBody>
        </p:sp>
        <p:grpSp>
          <p:nvGrpSpPr>
            <p:cNvPr id="47" name="ZenIcon4">
              <a:extLst>
                <a:ext uri="{FF2B5EF4-FFF2-40B4-BE49-F238E27FC236}">
                  <a16:creationId xmlns:a16="http://schemas.microsoft.com/office/drawing/2014/main" id="{159730F9-5DED-FAC4-25B9-526F82557A1B}"/>
                </a:ext>
              </a:extLst>
            </p:cNvPr>
            <p:cNvGrpSpPr>
              <a:grpSpLocks noChangeAspect="1"/>
            </p:cNvGrpSpPr>
            <p:nvPr>
              <p:custDataLst>
                <p:tags r:id="rId4"/>
              </p:custDataLst>
            </p:nvPr>
          </p:nvGrpSpPr>
          <p:grpSpPr>
            <a:xfrm rot="21077056">
              <a:off x="6923728" y="2288689"/>
              <a:ext cx="324797" cy="324798"/>
              <a:chOff x="-4769427" y="-314325"/>
              <a:chExt cx="4660901" cy="4576762"/>
            </a:xfrm>
          </p:grpSpPr>
          <p:sp>
            <p:nvSpPr>
              <p:cNvPr id="48" name="Freeform 23">
                <a:extLst>
                  <a:ext uri="{FF2B5EF4-FFF2-40B4-BE49-F238E27FC236}">
                    <a16:creationId xmlns:a16="http://schemas.microsoft.com/office/drawing/2014/main" id="{C3E9ACB8-0CD9-711B-3FB5-2876EFF933A3}"/>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4">
                <a:extLst>
                  <a:ext uri="{FF2B5EF4-FFF2-40B4-BE49-F238E27FC236}">
                    <a16:creationId xmlns:a16="http://schemas.microsoft.com/office/drawing/2014/main" id="{71D0101B-B647-6995-E573-C4536120866A}"/>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a16="http://schemas.microsoft.com/office/drawing/2014/main" id="{9E43FB11-464D-3DA8-4A5C-699DB2AF5E28}"/>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
                <a:extLst>
                  <a:ext uri="{FF2B5EF4-FFF2-40B4-BE49-F238E27FC236}">
                    <a16:creationId xmlns:a16="http://schemas.microsoft.com/office/drawing/2014/main" id="{2F4F6FD7-144B-E5ED-C694-4F1C0B76E402}"/>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7">
                <a:extLst>
                  <a:ext uri="{FF2B5EF4-FFF2-40B4-BE49-F238E27FC236}">
                    <a16:creationId xmlns:a16="http://schemas.microsoft.com/office/drawing/2014/main" id="{6DA2A1FD-FACD-EB71-FC3E-1BA00B93B655}"/>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8">
                <a:extLst>
                  <a:ext uri="{FF2B5EF4-FFF2-40B4-BE49-F238E27FC236}">
                    <a16:creationId xmlns:a16="http://schemas.microsoft.com/office/drawing/2014/main" id="{2663165C-8570-0CFA-BA3E-72D8E3173769}"/>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4" name="Group 53">
            <a:extLst>
              <a:ext uri="{FF2B5EF4-FFF2-40B4-BE49-F238E27FC236}">
                <a16:creationId xmlns:a16="http://schemas.microsoft.com/office/drawing/2014/main" id="{4934A96F-9791-EE54-6A8C-920C0F2979D4}"/>
              </a:ext>
            </a:extLst>
          </p:cNvPr>
          <p:cNvGrpSpPr/>
          <p:nvPr/>
        </p:nvGrpSpPr>
        <p:grpSpPr>
          <a:xfrm rot="153990" flipV="1">
            <a:off x="6371258" y="4549446"/>
            <a:ext cx="1293050" cy="1164109"/>
            <a:chOff x="6415708" y="1799896"/>
            <a:chExt cx="1293050" cy="1164109"/>
          </a:xfrm>
        </p:grpSpPr>
        <p:sp>
          <p:nvSpPr>
            <p:cNvPr id="55" name="Freeform 67">
              <a:extLst>
                <a:ext uri="{FF2B5EF4-FFF2-40B4-BE49-F238E27FC236}">
                  <a16:creationId xmlns:a16="http://schemas.microsoft.com/office/drawing/2014/main" id="{62868950-D152-B096-69A6-B88E9EAD9818}"/>
                </a:ext>
              </a:extLst>
            </p:cNvPr>
            <p:cNvSpPr>
              <a:spLocks/>
            </p:cNvSpPr>
            <p:nvPr/>
          </p:nvSpPr>
          <p:spPr bwMode="auto">
            <a:xfrm rot="19091445" flipH="1" flipV="1">
              <a:off x="7482623" y="2486087"/>
              <a:ext cx="226135" cy="452459"/>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4">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56" name="Freeform 68">
              <a:extLst>
                <a:ext uri="{FF2B5EF4-FFF2-40B4-BE49-F238E27FC236}">
                  <a16:creationId xmlns:a16="http://schemas.microsoft.com/office/drawing/2014/main" id="{AD20E815-C79C-B1F5-50B3-48B7C17A10C0}"/>
                </a:ext>
              </a:extLst>
            </p:cNvPr>
            <p:cNvSpPr>
              <a:spLocks/>
            </p:cNvSpPr>
            <p:nvPr/>
          </p:nvSpPr>
          <p:spPr bwMode="auto">
            <a:xfrm rot="20865059" flipH="1" flipV="1">
              <a:off x="6415708" y="1869834"/>
              <a:ext cx="453686" cy="384084"/>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4">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57" name="Freeform 69">
              <a:extLst>
                <a:ext uri="{FF2B5EF4-FFF2-40B4-BE49-F238E27FC236}">
                  <a16:creationId xmlns:a16="http://schemas.microsoft.com/office/drawing/2014/main" id="{971879EA-DA53-7A15-918C-D0B4185A7753}"/>
                </a:ext>
              </a:extLst>
            </p:cNvPr>
            <p:cNvSpPr>
              <a:spLocks/>
            </p:cNvSpPr>
            <p:nvPr/>
          </p:nvSpPr>
          <p:spPr bwMode="auto">
            <a:xfrm rot="20290094" flipH="1" flipV="1">
              <a:off x="6652123" y="1799896"/>
              <a:ext cx="866986" cy="1164109"/>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4"/>
            </a:solidFill>
            <a:ln>
              <a:noFill/>
            </a:ln>
          </p:spPr>
          <p:txBody>
            <a:bodyPr vert="horz" wrap="square" lIns="57150" tIns="28575" rIns="57150" bIns="28575" numCol="1" anchor="t" anchorCtr="0" compatLnSpc="1">
              <a:prstTxWarp prst="textNoShape">
                <a:avLst/>
              </a:prstTxWarp>
            </a:bodyPr>
            <a:lstStyle/>
            <a:p>
              <a:endParaRPr lang="en-US" sz="704"/>
            </a:p>
          </p:txBody>
        </p:sp>
        <p:grpSp>
          <p:nvGrpSpPr>
            <p:cNvPr id="58" name="ZenIcon4">
              <a:extLst>
                <a:ext uri="{FF2B5EF4-FFF2-40B4-BE49-F238E27FC236}">
                  <a16:creationId xmlns:a16="http://schemas.microsoft.com/office/drawing/2014/main" id="{123018C8-28E7-FE7B-FBF4-B953981F1619}"/>
                </a:ext>
              </a:extLst>
            </p:cNvPr>
            <p:cNvGrpSpPr>
              <a:grpSpLocks noChangeAspect="1"/>
            </p:cNvGrpSpPr>
            <p:nvPr>
              <p:custDataLst>
                <p:tags r:id="rId3"/>
              </p:custDataLst>
            </p:nvPr>
          </p:nvGrpSpPr>
          <p:grpSpPr>
            <a:xfrm rot="21077056">
              <a:off x="6923728" y="2288689"/>
              <a:ext cx="324797" cy="324798"/>
              <a:chOff x="-4769427" y="-314325"/>
              <a:chExt cx="4660901" cy="4576762"/>
            </a:xfrm>
          </p:grpSpPr>
          <p:sp>
            <p:nvSpPr>
              <p:cNvPr id="59" name="Freeform 23">
                <a:extLst>
                  <a:ext uri="{FF2B5EF4-FFF2-40B4-BE49-F238E27FC236}">
                    <a16:creationId xmlns:a16="http://schemas.microsoft.com/office/drawing/2014/main" id="{D95CD225-5AB6-A24F-27CC-61221A567A6B}"/>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4">
                <a:extLst>
                  <a:ext uri="{FF2B5EF4-FFF2-40B4-BE49-F238E27FC236}">
                    <a16:creationId xmlns:a16="http://schemas.microsoft.com/office/drawing/2014/main" id="{00FC233B-23F3-61CD-2622-029544FEE2EC}"/>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5">
                <a:extLst>
                  <a:ext uri="{FF2B5EF4-FFF2-40B4-BE49-F238E27FC236}">
                    <a16:creationId xmlns:a16="http://schemas.microsoft.com/office/drawing/2014/main" id="{26E2ED9F-BC63-4D9A-15A2-BECE47B1382B}"/>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6">
                <a:extLst>
                  <a:ext uri="{FF2B5EF4-FFF2-40B4-BE49-F238E27FC236}">
                    <a16:creationId xmlns:a16="http://schemas.microsoft.com/office/drawing/2014/main" id="{3630E46A-15C8-E355-1E29-FCC3F97366FE}"/>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7">
                <a:extLst>
                  <a:ext uri="{FF2B5EF4-FFF2-40B4-BE49-F238E27FC236}">
                    <a16:creationId xmlns:a16="http://schemas.microsoft.com/office/drawing/2014/main" id="{652F6A74-B5D6-9098-3ACA-E3BBEE1FD67F}"/>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8">
                <a:extLst>
                  <a:ext uri="{FF2B5EF4-FFF2-40B4-BE49-F238E27FC236}">
                    <a16:creationId xmlns:a16="http://schemas.microsoft.com/office/drawing/2014/main" id="{DE3E5EC3-F615-7151-91C6-C878B38318DB}"/>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5" name="Group 64">
            <a:extLst>
              <a:ext uri="{FF2B5EF4-FFF2-40B4-BE49-F238E27FC236}">
                <a16:creationId xmlns:a16="http://schemas.microsoft.com/office/drawing/2014/main" id="{067C63F5-FC2E-8179-1CAF-87E2512BBCF7}"/>
              </a:ext>
            </a:extLst>
          </p:cNvPr>
          <p:cNvGrpSpPr/>
          <p:nvPr/>
        </p:nvGrpSpPr>
        <p:grpSpPr>
          <a:xfrm rot="21430492" flipH="1" flipV="1">
            <a:off x="4572623" y="4543098"/>
            <a:ext cx="1293050" cy="1164109"/>
            <a:chOff x="6415708" y="1799896"/>
            <a:chExt cx="1293050" cy="1164109"/>
          </a:xfrm>
        </p:grpSpPr>
        <p:sp>
          <p:nvSpPr>
            <p:cNvPr id="66" name="Freeform 67">
              <a:extLst>
                <a:ext uri="{FF2B5EF4-FFF2-40B4-BE49-F238E27FC236}">
                  <a16:creationId xmlns:a16="http://schemas.microsoft.com/office/drawing/2014/main" id="{37D6D5BF-5938-AF94-F490-D00478E610CC}"/>
                </a:ext>
              </a:extLst>
            </p:cNvPr>
            <p:cNvSpPr>
              <a:spLocks/>
            </p:cNvSpPr>
            <p:nvPr/>
          </p:nvSpPr>
          <p:spPr bwMode="auto">
            <a:xfrm rot="19091445" flipH="1" flipV="1">
              <a:off x="7482623" y="2486087"/>
              <a:ext cx="226135" cy="452459"/>
            </a:xfrm>
            <a:custGeom>
              <a:avLst/>
              <a:gdLst>
                <a:gd name="T0" fmla="*/ 46 w 46"/>
                <a:gd name="T1" fmla="*/ 0 h 111"/>
                <a:gd name="T2" fmla="*/ 42 w 46"/>
                <a:gd name="T3" fmla="*/ 2 h 111"/>
                <a:gd name="T4" fmla="*/ 18 w 46"/>
                <a:gd name="T5" fmla="*/ 90 h 111"/>
                <a:gd name="T6" fmla="*/ 38 w 46"/>
                <a:gd name="T7" fmla="*/ 111 h 111"/>
                <a:gd name="T8" fmla="*/ 46 w 46"/>
                <a:gd name="T9" fmla="*/ 0 h 111"/>
              </a:gdLst>
              <a:ahLst/>
              <a:cxnLst>
                <a:cxn ang="0">
                  <a:pos x="T0" y="T1"/>
                </a:cxn>
                <a:cxn ang="0">
                  <a:pos x="T2" y="T3"/>
                </a:cxn>
                <a:cxn ang="0">
                  <a:pos x="T4" y="T5"/>
                </a:cxn>
                <a:cxn ang="0">
                  <a:pos x="T6" y="T7"/>
                </a:cxn>
                <a:cxn ang="0">
                  <a:pos x="T8" y="T9"/>
                </a:cxn>
              </a:cxnLst>
              <a:rect l="0" t="0" r="r" b="b"/>
              <a:pathLst>
                <a:path w="46" h="111">
                  <a:moveTo>
                    <a:pt x="46" y="0"/>
                  </a:moveTo>
                  <a:cubicBezTo>
                    <a:pt x="45" y="0"/>
                    <a:pt x="43" y="1"/>
                    <a:pt x="42" y="2"/>
                  </a:cubicBezTo>
                  <a:cubicBezTo>
                    <a:pt x="11" y="20"/>
                    <a:pt x="0" y="59"/>
                    <a:pt x="18" y="90"/>
                  </a:cubicBezTo>
                  <a:cubicBezTo>
                    <a:pt x="23" y="99"/>
                    <a:pt x="30" y="106"/>
                    <a:pt x="38" y="111"/>
                  </a:cubicBezTo>
                  <a:cubicBezTo>
                    <a:pt x="33" y="73"/>
                    <a:pt x="36" y="35"/>
                    <a:pt x="46" y="0"/>
                  </a:cubicBezTo>
                  <a:close/>
                </a:path>
              </a:pathLst>
            </a:custGeom>
            <a:solidFill>
              <a:schemeClr val="accent5">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67" name="Freeform 68">
              <a:extLst>
                <a:ext uri="{FF2B5EF4-FFF2-40B4-BE49-F238E27FC236}">
                  <a16:creationId xmlns:a16="http://schemas.microsoft.com/office/drawing/2014/main" id="{15CD1CD6-393F-6FB2-A3AC-D638ACB0AAED}"/>
                </a:ext>
              </a:extLst>
            </p:cNvPr>
            <p:cNvSpPr>
              <a:spLocks/>
            </p:cNvSpPr>
            <p:nvPr/>
          </p:nvSpPr>
          <p:spPr bwMode="auto">
            <a:xfrm rot="20865059" flipH="1" flipV="1">
              <a:off x="6415708" y="1869834"/>
              <a:ext cx="453686" cy="384084"/>
            </a:xfrm>
            <a:custGeom>
              <a:avLst/>
              <a:gdLst>
                <a:gd name="T0" fmla="*/ 0 w 100"/>
                <a:gd name="T1" fmla="*/ 0 h 68"/>
                <a:gd name="T2" fmla="*/ 8 w 100"/>
                <a:gd name="T3" fmla="*/ 27 h 68"/>
                <a:gd name="T4" fmla="*/ 96 w 100"/>
                <a:gd name="T5" fmla="*/ 51 h 68"/>
                <a:gd name="T6" fmla="*/ 100 w 100"/>
                <a:gd name="T7" fmla="*/ 48 h 68"/>
                <a:gd name="T8" fmla="*/ 0 w 100"/>
                <a:gd name="T9" fmla="*/ 0 h 68"/>
              </a:gdLst>
              <a:ahLst/>
              <a:cxnLst>
                <a:cxn ang="0">
                  <a:pos x="T0" y="T1"/>
                </a:cxn>
                <a:cxn ang="0">
                  <a:pos x="T2" y="T3"/>
                </a:cxn>
                <a:cxn ang="0">
                  <a:pos x="T4" y="T5"/>
                </a:cxn>
                <a:cxn ang="0">
                  <a:pos x="T6" y="T7"/>
                </a:cxn>
                <a:cxn ang="0">
                  <a:pos x="T8" y="T9"/>
                </a:cxn>
              </a:cxnLst>
              <a:rect l="0" t="0" r="r" b="b"/>
              <a:pathLst>
                <a:path w="100" h="68">
                  <a:moveTo>
                    <a:pt x="0" y="0"/>
                  </a:moveTo>
                  <a:cubicBezTo>
                    <a:pt x="0" y="9"/>
                    <a:pt x="3" y="18"/>
                    <a:pt x="8" y="27"/>
                  </a:cubicBezTo>
                  <a:cubicBezTo>
                    <a:pt x="26" y="58"/>
                    <a:pt x="65" y="68"/>
                    <a:pt x="96" y="51"/>
                  </a:cubicBezTo>
                  <a:cubicBezTo>
                    <a:pt x="97" y="50"/>
                    <a:pt x="100" y="48"/>
                    <a:pt x="100" y="48"/>
                  </a:cubicBezTo>
                  <a:cubicBezTo>
                    <a:pt x="64" y="39"/>
                    <a:pt x="30" y="23"/>
                    <a:pt x="0" y="0"/>
                  </a:cubicBezTo>
                  <a:close/>
                </a:path>
              </a:pathLst>
            </a:custGeom>
            <a:solidFill>
              <a:schemeClr val="accent5">
                <a:lumMod val="50000"/>
              </a:schemeClr>
            </a:solidFill>
            <a:ln>
              <a:noFill/>
            </a:ln>
          </p:spPr>
          <p:txBody>
            <a:bodyPr vert="horz" wrap="square" lIns="57150" tIns="28575" rIns="57150" bIns="28575" numCol="1" anchor="t" anchorCtr="0" compatLnSpc="1">
              <a:prstTxWarp prst="textNoShape">
                <a:avLst/>
              </a:prstTxWarp>
            </a:bodyPr>
            <a:lstStyle/>
            <a:p>
              <a:endParaRPr lang="en-US" sz="704"/>
            </a:p>
          </p:txBody>
        </p:sp>
        <p:sp>
          <p:nvSpPr>
            <p:cNvPr id="68" name="Freeform 69">
              <a:extLst>
                <a:ext uri="{FF2B5EF4-FFF2-40B4-BE49-F238E27FC236}">
                  <a16:creationId xmlns:a16="http://schemas.microsoft.com/office/drawing/2014/main" id="{3B607FAD-1A97-B41F-4600-A605184264AB}"/>
                </a:ext>
              </a:extLst>
            </p:cNvPr>
            <p:cNvSpPr>
              <a:spLocks/>
            </p:cNvSpPr>
            <p:nvPr/>
          </p:nvSpPr>
          <p:spPr bwMode="auto">
            <a:xfrm rot="20290094" flipH="1" flipV="1">
              <a:off x="6652123" y="1799896"/>
              <a:ext cx="866986" cy="1164109"/>
            </a:xfrm>
            <a:custGeom>
              <a:avLst/>
              <a:gdLst>
                <a:gd name="T0" fmla="*/ 43 w 213"/>
                <a:gd name="T1" fmla="*/ 167 h 286"/>
                <a:gd name="T2" fmla="*/ 168 w 213"/>
                <a:gd name="T3" fmla="*/ 286 h 286"/>
                <a:gd name="T4" fmla="*/ 146 w 213"/>
                <a:gd name="T5" fmla="*/ 263 h 286"/>
                <a:gd name="T6" fmla="*/ 145 w 213"/>
                <a:gd name="T7" fmla="*/ 262 h 286"/>
                <a:gd name="T8" fmla="*/ 137 w 213"/>
                <a:gd name="T9" fmla="*/ 234 h 286"/>
                <a:gd name="T10" fmla="*/ 169 w 213"/>
                <a:gd name="T11" fmla="*/ 174 h 286"/>
                <a:gd name="T12" fmla="*/ 194 w 213"/>
                <a:gd name="T13" fmla="*/ 80 h 286"/>
                <a:gd name="T14" fmla="*/ 100 w 213"/>
                <a:gd name="T15" fmla="*/ 55 h 286"/>
                <a:gd name="T16" fmla="*/ 32 w 213"/>
                <a:gd name="T17" fmla="*/ 53 h 286"/>
                <a:gd name="T18" fmla="*/ 12 w 213"/>
                <a:gd name="T19" fmla="*/ 32 h 286"/>
                <a:gd name="T20" fmla="*/ 11 w 213"/>
                <a:gd name="T21" fmla="*/ 31 h 286"/>
                <a:gd name="T22" fmla="*/ 3 w 213"/>
                <a:gd name="T23" fmla="*/ 0 h 286"/>
                <a:gd name="T24" fmla="*/ 43 w 213"/>
                <a:gd name="T25" fmla="*/ 16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86">
                  <a:moveTo>
                    <a:pt x="43" y="167"/>
                  </a:moveTo>
                  <a:cubicBezTo>
                    <a:pt x="74" y="220"/>
                    <a:pt x="118" y="260"/>
                    <a:pt x="168" y="286"/>
                  </a:cubicBezTo>
                  <a:cubicBezTo>
                    <a:pt x="159" y="280"/>
                    <a:pt x="152" y="273"/>
                    <a:pt x="146" y="263"/>
                  </a:cubicBezTo>
                  <a:cubicBezTo>
                    <a:pt x="145" y="263"/>
                    <a:pt x="145" y="262"/>
                    <a:pt x="145" y="262"/>
                  </a:cubicBezTo>
                  <a:cubicBezTo>
                    <a:pt x="140" y="253"/>
                    <a:pt x="137" y="244"/>
                    <a:pt x="137" y="234"/>
                  </a:cubicBezTo>
                  <a:cubicBezTo>
                    <a:pt x="135" y="211"/>
                    <a:pt x="147" y="187"/>
                    <a:pt x="169" y="174"/>
                  </a:cubicBezTo>
                  <a:cubicBezTo>
                    <a:pt x="201" y="155"/>
                    <a:pt x="213" y="113"/>
                    <a:pt x="194" y="80"/>
                  </a:cubicBezTo>
                  <a:cubicBezTo>
                    <a:pt x="175" y="48"/>
                    <a:pt x="133" y="36"/>
                    <a:pt x="100" y="55"/>
                  </a:cubicBezTo>
                  <a:cubicBezTo>
                    <a:pt x="78" y="68"/>
                    <a:pt x="52" y="66"/>
                    <a:pt x="32" y="53"/>
                  </a:cubicBezTo>
                  <a:cubicBezTo>
                    <a:pt x="24" y="48"/>
                    <a:pt x="17" y="41"/>
                    <a:pt x="12" y="32"/>
                  </a:cubicBezTo>
                  <a:cubicBezTo>
                    <a:pt x="12" y="31"/>
                    <a:pt x="12" y="31"/>
                    <a:pt x="11" y="31"/>
                  </a:cubicBezTo>
                  <a:cubicBezTo>
                    <a:pt x="6" y="21"/>
                    <a:pt x="3" y="10"/>
                    <a:pt x="3" y="0"/>
                  </a:cubicBezTo>
                  <a:cubicBezTo>
                    <a:pt x="0" y="56"/>
                    <a:pt x="13" y="115"/>
                    <a:pt x="43" y="167"/>
                  </a:cubicBezTo>
                  <a:close/>
                </a:path>
              </a:pathLst>
            </a:custGeom>
            <a:solidFill>
              <a:schemeClr val="accent5"/>
            </a:solidFill>
            <a:ln>
              <a:noFill/>
            </a:ln>
          </p:spPr>
          <p:txBody>
            <a:bodyPr vert="horz" wrap="square" lIns="57150" tIns="28575" rIns="57150" bIns="28575" numCol="1" anchor="t" anchorCtr="0" compatLnSpc="1">
              <a:prstTxWarp prst="textNoShape">
                <a:avLst/>
              </a:prstTxWarp>
            </a:bodyPr>
            <a:lstStyle/>
            <a:p>
              <a:endParaRPr lang="en-US" sz="704"/>
            </a:p>
          </p:txBody>
        </p:sp>
        <p:grpSp>
          <p:nvGrpSpPr>
            <p:cNvPr id="69" name="ZenIcon4">
              <a:extLst>
                <a:ext uri="{FF2B5EF4-FFF2-40B4-BE49-F238E27FC236}">
                  <a16:creationId xmlns:a16="http://schemas.microsoft.com/office/drawing/2014/main" id="{75DE0C99-5C61-2E46-A0A3-7F533AE5AC89}"/>
                </a:ext>
              </a:extLst>
            </p:cNvPr>
            <p:cNvGrpSpPr>
              <a:grpSpLocks noChangeAspect="1"/>
            </p:cNvGrpSpPr>
            <p:nvPr>
              <p:custDataLst>
                <p:tags r:id="rId2"/>
              </p:custDataLst>
            </p:nvPr>
          </p:nvGrpSpPr>
          <p:grpSpPr>
            <a:xfrm rot="21077056">
              <a:off x="6923728" y="2288689"/>
              <a:ext cx="324797" cy="324798"/>
              <a:chOff x="-4769427" y="-314325"/>
              <a:chExt cx="4660901" cy="4576762"/>
            </a:xfrm>
          </p:grpSpPr>
          <p:sp>
            <p:nvSpPr>
              <p:cNvPr id="70" name="Freeform 23">
                <a:extLst>
                  <a:ext uri="{FF2B5EF4-FFF2-40B4-BE49-F238E27FC236}">
                    <a16:creationId xmlns:a16="http://schemas.microsoft.com/office/drawing/2014/main" id="{2A6402E4-9F41-2A81-79D1-0D28A6EF4F14}"/>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4">
                <a:extLst>
                  <a:ext uri="{FF2B5EF4-FFF2-40B4-BE49-F238E27FC236}">
                    <a16:creationId xmlns:a16="http://schemas.microsoft.com/office/drawing/2014/main" id="{E3854F07-90D9-C8F3-E78A-EA173E28F0CB}"/>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5">
                <a:extLst>
                  <a:ext uri="{FF2B5EF4-FFF2-40B4-BE49-F238E27FC236}">
                    <a16:creationId xmlns:a16="http://schemas.microsoft.com/office/drawing/2014/main" id="{9B138BB6-1576-9E27-63B1-5F37875660C3}"/>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a:extLst>
                  <a:ext uri="{FF2B5EF4-FFF2-40B4-BE49-F238E27FC236}">
                    <a16:creationId xmlns:a16="http://schemas.microsoft.com/office/drawing/2014/main" id="{8E16D037-2AA4-DAD1-9D37-7BC0AD3EE5D5}"/>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a:extLst>
                  <a:ext uri="{FF2B5EF4-FFF2-40B4-BE49-F238E27FC236}">
                    <a16:creationId xmlns:a16="http://schemas.microsoft.com/office/drawing/2014/main" id="{30CE8818-FEFC-5B1B-E6B3-F8CAB7C8A472}"/>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a:extLst>
                  <a:ext uri="{FF2B5EF4-FFF2-40B4-BE49-F238E27FC236}">
                    <a16:creationId xmlns:a16="http://schemas.microsoft.com/office/drawing/2014/main" id="{F98F91C9-24F1-5C0B-BA87-C74EE0977C4E}"/>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6" name="Shape1_20180321_204814">
            <a:extLst>
              <a:ext uri="{FF2B5EF4-FFF2-40B4-BE49-F238E27FC236}">
                <a16:creationId xmlns:a16="http://schemas.microsoft.com/office/drawing/2014/main" id="{B7F884F0-1EA3-B741-78DE-241A6831F26C}"/>
              </a:ext>
            </a:extLst>
          </p:cNvPr>
          <p:cNvSpPr txBox="1">
            <a:spLocks/>
          </p:cNvSpPr>
          <p:nvPr/>
        </p:nvSpPr>
        <p:spPr>
          <a:xfrm>
            <a:off x="8174440" y="3351722"/>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sp>
        <p:nvSpPr>
          <p:cNvPr id="77" name="Shape1_20180321_204814">
            <a:extLst>
              <a:ext uri="{FF2B5EF4-FFF2-40B4-BE49-F238E27FC236}">
                <a16:creationId xmlns:a16="http://schemas.microsoft.com/office/drawing/2014/main" id="{40650476-0362-A294-395B-CBA94085E2C3}"/>
              </a:ext>
            </a:extLst>
          </p:cNvPr>
          <p:cNvSpPr txBox="1">
            <a:spLocks/>
          </p:cNvSpPr>
          <p:nvPr/>
        </p:nvSpPr>
        <p:spPr>
          <a:xfrm>
            <a:off x="815697" y="3351722"/>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sp>
        <p:nvSpPr>
          <p:cNvPr id="78" name="Shape1_20180321_204814">
            <a:extLst>
              <a:ext uri="{FF2B5EF4-FFF2-40B4-BE49-F238E27FC236}">
                <a16:creationId xmlns:a16="http://schemas.microsoft.com/office/drawing/2014/main" id="{EF6E1A5C-E1D6-EB6D-44DD-CE86742035AF}"/>
              </a:ext>
            </a:extLst>
          </p:cNvPr>
          <p:cNvSpPr txBox="1">
            <a:spLocks/>
          </p:cNvSpPr>
          <p:nvPr/>
        </p:nvSpPr>
        <p:spPr>
          <a:xfrm>
            <a:off x="7666440" y="4919264"/>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sp>
        <p:nvSpPr>
          <p:cNvPr id="79" name="Shape1_20180321_204814">
            <a:extLst>
              <a:ext uri="{FF2B5EF4-FFF2-40B4-BE49-F238E27FC236}">
                <a16:creationId xmlns:a16="http://schemas.microsoft.com/office/drawing/2014/main" id="{0537E66F-2B5D-00C1-3FA5-903A8F4CD257}"/>
              </a:ext>
            </a:extLst>
          </p:cNvPr>
          <p:cNvSpPr txBox="1">
            <a:spLocks/>
          </p:cNvSpPr>
          <p:nvPr/>
        </p:nvSpPr>
        <p:spPr>
          <a:xfrm>
            <a:off x="1338212" y="4919264"/>
            <a:ext cx="3204759" cy="73866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2000" b="1" dirty="0">
                <a:solidFill>
                  <a:schemeClr val="tx1"/>
                </a:solidFill>
                <a:latin typeface="+mj-lt"/>
              </a:rPr>
              <a:t>TITLE GOES HERE</a:t>
            </a:r>
            <a:br>
              <a:rPr lang="en-US" sz="1800" b="1" dirty="0">
                <a:solidFill>
                  <a:schemeClr val="tx1"/>
                </a:solidFill>
                <a:latin typeface="+mj-lt"/>
              </a:rPr>
            </a:br>
            <a:r>
              <a:rPr lang="en-US" sz="1400" dirty="0">
                <a:solidFill>
                  <a:schemeClr val="tx1"/>
                </a:solidFill>
                <a:latin typeface="+mn-lt"/>
              </a:rPr>
              <a:t>This is a sample text. You simply add your own text and description here</a:t>
            </a:r>
          </a:p>
        </p:txBody>
      </p:sp>
    </p:spTree>
    <p:extLst>
      <p:ext uri="{BB962C8B-B14F-4D97-AF65-F5344CB8AC3E}">
        <p14:creationId xmlns:p14="http://schemas.microsoft.com/office/powerpoint/2010/main" val="2728706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B3BD2-1B08-A2EB-BB68-043FE3CA2DE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DB1AB99-4B12-A59F-6D5B-1073D72282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1DB1AB99-4B12-A59F-6D5B-1073D72282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1FFB1F9-5148-579E-29EA-A6A6B74C5C94}"/>
              </a:ext>
            </a:extLst>
          </p:cNvPr>
          <p:cNvSpPr>
            <a:spLocks noGrp="1"/>
          </p:cNvSpPr>
          <p:nvPr>
            <p:ph type="sldNum" sz="quarter" idx="12"/>
          </p:nvPr>
        </p:nvSpPr>
        <p:spPr/>
        <p:txBody>
          <a:bodyPr/>
          <a:lstStyle/>
          <a:p>
            <a:fld id="{4145DBE5-F440-4DC1-86E2-EA4CF186D269}" type="slidenum">
              <a:rPr lang="en-US" smtClean="0"/>
              <a:pPr/>
              <a:t>43</a:t>
            </a:fld>
            <a:endParaRPr lang="en-US" dirty="0"/>
          </a:p>
        </p:txBody>
      </p:sp>
      <p:sp>
        <p:nvSpPr>
          <p:cNvPr id="4" name="Title 3">
            <a:extLst>
              <a:ext uri="{FF2B5EF4-FFF2-40B4-BE49-F238E27FC236}">
                <a16:creationId xmlns:a16="http://schemas.microsoft.com/office/drawing/2014/main" id="{7FD599E8-4BE0-77BE-29CB-85304EB9AE15}"/>
              </a:ext>
            </a:extLst>
          </p:cNvPr>
          <p:cNvSpPr>
            <a:spLocks noGrp="1"/>
          </p:cNvSpPr>
          <p:nvPr>
            <p:ph type="title"/>
          </p:nvPr>
        </p:nvSpPr>
        <p:spPr/>
        <p:txBody>
          <a:bodyPr vert="horz"/>
          <a:lstStyle/>
          <a:p>
            <a:r>
              <a:rPr lang="en-US" dirty="0"/>
              <a:t>Text</a:t>
            </a:r>
          </a:p>
        </p:txBody>
      </p:sp>
      <p:grpSp>
        <p:nvGrpSpPr>
          <p:cNvPr id="50" name="Group 49">
            <a:extLst>
              <a:ext uri="{FF2B5EF4-FFF2-40B4-BE49-F238E27FC236}">
                <a16:creationId xmlns:a16="http://schemas.microsoft.com/office/drawing/2014/main" id="{A495B548-64F8-16F9-48F8-61B63ADA5CE6}"/>
              </a:ext>
            </a:extLst>
          </p:cNvPr>
          <p:cNvGrpSpPr/>
          <p:nvPr/>
        </p:nvGrpSpPr>
        <p:grpSpPr>
          <a:xfrm>
            <a:off x="304505" y="1159576"/>
            <a:ext cx="11582991" cy="5101059"/>
            <a:chOff x="304505" y="1159576"/>
            <a:chExt cx="11582991" cy="5101059"/>
          </a:xfrm>
        </p:grpSpPr>
        <p:sp>
          <p:nvSpPr>
            <p:cNvPr id="2" name="Google Shape;238;p52">
              <a:extLst>
                <a:ext uri="{FF2B5EF4-FFF2-40B4-BE49-F238E27FC236}">
                  <a16:creationId xmlns:a16="http://schemas.microsoft.com/office/drawing/2014/main" id="{A210401B-5FB8-C778-3086-15A539334D47}"/>
                </a:ext>
              </a:extLst>
            </p:cNvPr>
            <p:cNvSpPr>
              <a:spLocks/>
            </p:cNvSpPr>
            <p:nvPr/>
          </p:nvSpPr>
          <p:spPr>
            <a:xfrm>
              <a:off x="2950732" y="4421758"/>
              <a:ext cx="500391" cy="296429"/>
            </a:xfrm>
            <a:prstGeom prst="rect">
              <a:avLst/>
            </a:prstGeom>
            <a:solidFill>
              <a:schemeClr val="accent4"/>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6" name="Google Shape;239;p52">
              <a:extLst>
                <a:ext uri="{FF2B5EF4-FFF2-40B4-BE49-F238E27FC236}">
                  <a16:creationId xmlns:a16="http://schemas.microsoft.com/office/drawing/2014/main" id="{D42C0DDC-40E7-D863-EE58-6E75788170FA}"/>
                </a:ext>
              </a:extLst>
            </p:cNvPr>
            <p:cNvSpPr>
              <a:spLocks/>
            </p:cNvSpPr>
            <p:nvPr/>
          </p:nvSpPr>
          <p:spPr>
            <a:xfrm>
              <a:off x="3513908" y="4421758"/>
              <a:ext cx="4475575"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dirty="0">
                <a:latin typeface="+mn-lt"/>
              </a:endParaRPr>
            </a:p>
          </p:txBody>
        </p:sp>
        <p:sp>
          <p:nvSpPr>
            <p:cNvPr id="7" name="Google Shape;241;p52">
              <a:extLst>
                <a:ext uri="{FF2B5EF4-FFF2-40B4-BE49-F238E27FC236}">
                  <a16:creationId xmlns:a16="http://schemas.microsoft.com/office/drawing/2014/main" id="{7D61A45F-BD1C-91A1-407E-ED99A7C70987}"/>
                </a:ext>
              </a:extLst>
            </p:cNvPr>
            <p:cNvSpPr>
              <a:spLocks/>
            </p:cNvSpPr>
            <p:nvPr/>
          </p:nvSpPr>
          <p:spPr>
            <a:xfrm>
              <a:off x="2950732" y="4807370"/>
              <a:ext cx="500391" cy="296429"/>
            </a:xfrm>
            <a:prstGeom prst="rect">
              <a:avLst/>
            </a:prstGeom>
            <a:solidFill>
              <a:schemeClr val="accent4"/>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8" name="Google Shape;242;p52">
              <a:extLst>
                <a:ext uri="{FF2B5EF4-FFF2-40B4-BE49-F238E27FC236}">
                  <a16:creationId xmlns:a16="http://schemas.microsoft.com/office/drawing/2014/main" id="{77AF3096-FCB9-427C-8B2A-5FE00C19FFB3}"/>
                </a:ext>
              </a:extLst>
            </p:cNvPr>
            <p:cNvSpPr>
              <a:spLocks/>
            </p:cNvSpPr>
            <p:nvPr/>
          </p:nvSpPr>
          <p:spPr>
            <a:xfrm>
              <a:off x="3513908" y="4807370"/>
              <a:ext cx="4475575"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a:latin typeface="+mn-lt"/>
              </a:endParaRPr>
            </a:p>
          </p:txBody>
        </p:sp>
        <p:sp>
          <p:nvSpPr>
            <p:cNvPr id="9" name="Google Shape;244;p52">
              <a:extLst>
                <a:ext uri="{FF2B5EF4-FFF2-40B4-BE49-F238E27FC236}">
                  <a16:creationId xmlns:a16="http://schemas.microsoft.com/office/drawing/2014/main" id="{E0BC7850-484F-FA6A-525C-81533F9A5D47}"/>
                </a:ext>
              </a:extLst>
            </p:cNvPr>
            <p:cNvSpPr>
              <a:spLocks/>
            </p:cNvSpPr>
            <p:nvPr/>
          </p:nvSpPr>
          <p:spPr>
            <a:xfrm>
              <a:off x="2950732" y="5192983"/>
              <a:ext cx="500391" cy="296429"/>
            </a:xfrm>
            <a:prstGeom prst="rect">
              <a:avLst/>
            </a:prstGeom>
            <a:solidFill>
              <a:schemeClr val="accent4"/>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10" name="Google Shape;245;p52">
              <a:extLst>
                <a:ext uri="{FF2B5EF4-FFF2-40B4-BE49-F238E27FC236}">
                  <a16:creationId xmlns:a16="http://schemas.microsoft.com/office/drawing/2014/main" id="{98C13EAC-424E-6F6A-00AC-06B042CAD4ED}"/>
                </a:ext>
              </a:extLst>
            </p:cNvPr>
            <p:cNvSpPr>
              <a:spLocks/>
            </p:cNvSpPr>
            <p:nvPr/>
          </p:nvSpPr>
          <p:spPr>
            <a:xfrm>
              <a:off x="3513908" y="5192983"/>
              <a:ext cx="4475575"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a:latin typeface="+mn-lt"/>
              </a:endParaRPr>
            </a:p>
          </p:txBody>
        </p:sp>
        <p:sp>
          <p:nvSpPr>
            <p:cNvPr id="11" name="Google Shape;247;p52">
              <a:extLst>
                <a:ext uri="{FF2B5EF4-FFF2-40B4-BE49-F238E27FC236}">
                  <a16:creationId xmlns:a16="http://schemas.microsoft.com/office/drawing/2014/main" id="{F067F04F-4B14-0AE6-511A-E2BC044E265D}"/>
                </a:ext>
              </a:extLst>
            </p:cNvPr>
            <p:cNvSpPr>
              <a:spLocks/>
            </p:cNvSpPr>
            <p:nvPr/>
          </p:nvSpPr>
          <p:spPr>
            <a:xfrm>
              <a:off x="2950732" y="5578595"/>
              <a:ext cx="500391" cy="296429"/>
            </a:xfrm>
            <a:prstGeom prst="rect">
              <a:avLst/>
            </a:prstGeom>
            <a:solidFill>
              <a:schemeClr val="accent4"/>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12" name="Google Shape;248;p52">
              <a:extLst>
                <a:ext uri="{FF2B5EF4-FFF2-40B4-BE49-F238E27FC236}">
                  <a16:creationId xmlns:a16="http://schemas.microsoft.com/office/drawing/2014/main" id="{415274E1-68D6-4739-840E-4C2474488F3D}"/>
                </a:ext>
              </a:extLst>
            </p:cNvPr>
            <p:cNvSpPr>
              <a:spLocks/>
            </p:cNvSpPr>
            <p:nvPr/>
          </p:nvSpPr>
          <p:spPr>
            <a:xfrm>
              <a:off x="3513908" y="5578595"/>
              <a:ext cx="4475575"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a:latin typeface="+mn-lt"/>
              </a:endParaRPr>
            </a:p>
          </p:txBody>
        </p:sp>
        <p:sp>
          <p:nvSpPr>
            <p:cNvPr id="13" name="Google Shape;250;p52">
              <a:extLst>
                <a:ext uri="{FF2B5EF4-FFF2-40B4-BE49-F238E27FC236}">
                  <a16:creationId xmlns:a16="http://schemas.microsoft.com/office/drawing/2014/main" id="{0E1F40A3-8081-DCE3-110E-1E664D8A1A4B}"/>
                </a:ext>
              </a:extLst>
            </p:cNvPr>
            <p:cNvSpPr>
              <a:spLocks/>
            </p:cNvSpPr>
            <p:nvPr/>
          </p:nvSpPr>
          <p:spPr>
            <a:xfrm>
              <a:off x="2950732" y="5964206"/>
              <a:ext cx="500391" cy="296429"/>
            </a:xfrm>
            <a:prstGeom prst="rect">
              <a:avLst/>
            </a:prstGeom>
            <a:solidFill>
              <a:schemeClr val="accent4"/>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dirty="0">
                <a:latin typeface="+mn-lt"/>
              </a:endParaRPr>
            </a:p>
          </p:txBody>
        </p:sp>
        <p:sp>
          <p:nvSpPr>
            <p:cNvPr id="14" name="Google Shape;251;p52">
              <a:extLst>
                <a:ext uri="{FF2B5EF4-FFF2-40B4-BE49-F238E27FC236}">
                  <a16:creationId xmlns:a16="http://schemas.microsoft.com/office/drawing/2014/main" id="{0CBACA3E-A8BE-A286-C057-8C15ED97E77D}"/>
                </a:ext>
              </a:extLst>
            </p:cNvPr>
            <p:cNvSpPr>
              <a:spLocks/>
            </p:cNvSpPr>
            <p:nvPr/>
          </p:nvSpPr>
          <p:spPr>
            <a:xfrm>
              <a:off x="3513908" y="5964206"/>
              <a:ext cx="4475575"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a:latin typeface="+mn-lt"/>
              </a:endParaRPr>
            </a:p>
          </p:txBody>
        </p:sp>
        <p:sp>
          <p:nvSpPr>
            <p:cNvPr id="15" name="Google Shape;256;p52">
              <a:extLst>
                <a:ext uri="{FF2B5EF4-FFF2-40B4-BE49-F238E27FC236}">
                  <a16:creationId xmlns:a16="http://schemas.microsoft.com/office/drawing/2014/main" id="{7D9F20B1-F90F-8422-ED7D-A4DF7DDA3C6C}"/>
                </a:ext>
              </a:extLst>
            </p:cNvPr>
            <p:cNvSpPr>
              <a:spLocks/>
            </p:cNvSpPr>
            <p:nvPr/>
          </p:nvSpPr>
          <p:spPr>
            <a:xfrm>
              <a:off x="3513908" y="1722472"/>
              <a:ext cx="4475575"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dirty="0">
                  <a:ea typeface="Calibri"/>
                  <a:cs typeface="Calibri"/>
                  <a:sym typeface="Calibri"/>
                </a:rPr>
                <a:t>Insert your text here</a:t>
              </a:r>
              <a:endParaRPr lang="en-IN" sz="800" dirty="0"/>
            </a:p>
          </p:txBody>
        </p:sp>
        <p:sp>
          <p:nvSpPr>
            <p:cNvPr id="16" name="Google Shape;257;p52">
              <a:extLst>
                <a:ext uri="{FF2B5EF4-FFF2-40B4-BE49-F238E27FC236}">
                  <a16:creationId xmlns:a16="http://schemas.microsoft.com/office/drawing/2014/main" id="{A97470CF-BB0F-A152-F240-1D094D91EBFC}"/>
                </a:ext>
              </a:extLst>
            </p:cNvPr>
            <p:cNvSpPr>
              <a:spLocks/>
            </p:cNvSpPr>
            <p:nvPr/>
          </p:nvSpPr>
          <p:spPr>
            <a:xfrm>
              <a:off x="2950732" y="1722472"/>
              <a:ext cx="500391" cy="296429"/>
            </a:xfrm>
            <a:prstGeom prst="rect">
              <a:avLst/>
            </a:prstGeom>
            <a:solidFill>
              <a:schemeClr val="accent2"/>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dirty="0">
                  <a:solidFill>
                    <a:srgbClr val="FFFFFF"/>
                  </a:solidFill>
                  <a:latin typeface="+mn-lt"/>
                  <a:ea typeface="Calibri"/>
                  <a:cs typeface="Calibri"/>
                  <a:sym typeface="Calibri"/>
                </a:rPr>
                <a:t>Text</a:t>
              </a:r>
              <a:endParaRPr sz="1100" dirty="0">
                <a:latin typeface="+mn-lt"/>
              </a:endParaRPr>
            </a:p>
          </p:txBody>
        </p:sp>
        <p:sp>
          <p:nvSpPr>
            <p:cNvPr id="17" name="Google Shape;258;p52">
              <a:extLst>
                <a:ext uri="{FF2B5EF4-FFF2-40B4-BE49-F238E27FC236}">
                  <a16:creationId xmlns:a16="http://schemas.microsoft.com/office/drawing/2014/main" id="{82BBE291-7D4E-61D5-EAD3-BD08FCBB9B1D}"/>
                </a:ext>
              </a:extLst>
            </p:cNvPr>
            <p:cNvSpPr>
              <a:spLocks/>
            </p:cNvSpPr>
            <p:nvPr/>
          </p:nvSpPr>
          <p:spPr>
            <a:xfrm>
              <a:off x="3513908" y="2108085"/>
              <a:ext cx="4475575"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dirty="0">
                  <a:ea typeface="Calibri"/>
                  <a:cs typeface="Calibri"/>
                  <a:sym typeface="Calibri"/>
                </a:rPr>
                <a:t>Insert your text here</a:t>
              </a:r>
              <a:endParaRPr lang="en-IN" sz="800" dirty="0"/>
            </a:p>
          </p:txBody>
        </p:sp>
        <p:sp>
          <p:nvSpPr>
            <p:cNvPr id="18" name="Google Shape;259;p52">
              <a:extLst>
                <a:ext uri="{FF2B5EF4-FFF2-40B4-BE49-F238E27FC236}">
                  <a16:creationId xmlns:a16="http://schemas.microsoft.com/office/drawing/2014/main" id="{D988F6E3-19B5-67B2-970B-83215D644F41}"/>
                </a:ext>
              </a:extLst>
            </p:cNvPr>
            <p:cNvSpPr>
              <a:spLocks/>
            </p:cNvSpPr>
            <p:nvPr/>
          </p:nvSpPr>
          <p:spPr>
            <a:xfrm>
              <a:off x="2950732" y="2108085"/>
              <a:ext cx="500391" cy="296429"/>
            </a:xfrm>
            <a:prstGeom prst="rect">
              <a:avLst/>
            </a:prstGeom>
            <a:solidFill>
              <a:schemeClr val="accent2"/>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19" name="Google Shape;261;p52">
              <a:extLst>
                <a:ext uri="{FF2B5EF4-FFF2-40B4-BE49-F238E27FC236}">
                  <a16:creationId xmlns:a16="http://schemas.microsoft.com/office/drawing/2014/main" id="{8355F14C-C7C2-BC78-E60D-FDBC8E3C2CA6}"/>
                </a:ext>
              </a:extLst>
            </p:cNvPr>
            <p:cNvSpPr>
              <a:spLocks/>
            </p:cNvSpPr>
            <p:nvPr/>
          </p:nvSpPr>
          <p:spPr>
            <a:xfrm>
              <a:off x="3513908" y="2493697"/>
              <a:ext cx="4475575"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dirty="0">
                  <a:ea typeface="Calibri"/>
                  <a:cs typeface="Calibri"/>
                  <a:sym typeface="Calibri"/>
                </a:rPr>
                <a:t>Insert your text here</a:t>
              </a:r>
              <a:endParaRPr lang="en-IN" sz="800" dirty="0"/>
            </a:p>
          </p:txBody>
        </p:sp>
        <p:sp>
          <p:nvSpPr>
            <p:cNvPr id="20" name="Google Shape;262;p52">
              <a:extLst>
                <a:ext uri="{FF2B5EF4-FFF2-40B4-BE49-F238E27FC236}">
                  <a16:creationId xmlns:a16="http://schemas.microsoft.com/office/drawing/2014/main" id="{F40DCD58-6992-406B-A058-AB83FEBEE77A}"/>
                </a:ext>
              </a:extLst>
            </p:cNvPr>
            <p:cNvSpPr>
              <a:spLocks/>
            </p:cNvSpPr>
            <p:nvPr/>
          </p:nvSpPr>
          <p:spPr>
            <a:xfrm>
              <a:off x="2950732" y="2493697"/>
              <a:ext cx="500391" cy="296429"/>
            </a:xfrm>
            <a:prstGeom prst="rect">
              <a:avLst/>
            </a:prstGeom>
            <a:solidFill>
              <a:schemeClr val="accent2"/>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21" name="Google Shape;264;p52">
              <a:extLst>
                <a:ext uri="{FF2B5EF4-FFF2-40B4-BE49-F238E27FC236}">
                  <a16:creationId xmlns:a16="http://schemas.microsoft.com/office/drawing/2014/main" id="{F3CEBB63-CD50-3A29-137C-ED22D98D1461}"/>
                </a:ext>
              </a:extLst>
            </p:cNvPr>
            <p:cNvSpPr>
              <a:spLocks/>
            </p:cNvSpPr>
            <p:nvPr/>
          </p:nvSpPr>
          <p:spPr>
            <a:xfrm>
              <a:off x="2950732" y="2879309"/>
              <a:ext cx="500391" cy="296429"/>
            </a:xfrm>
            <a:prstGeom prst="rect">
              <a:avLst/>
            </a:prstGeom>
            <a:solidFill>
              <a:schemeClr val="accent2"/>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dirty="0">
                <a:latin typeface="+mn-lt"/>
              </a:endParaRPr>
            </a:p>
          </p:txBody>
        </p:sp>
        <p:sp>
          <p:nvSpPr>
            <p:cNvPr id="22" name="Google Shape;266;p52">
              <a:extLst>
                <a:ext uri="{FF2B5EF4-FFF2-40B4-BE49-F238E27FC236}">
                  <a16:creationId xmlns:a16="http://schemas.microsoft.com/office/drawing/2014/main" id="{A17209D1-FE0B-B386-31FA-40F9058C28CA}"/>
                </a:ext>
              </a:extLst>
            </p:cNvPr>
            <p:cNvSpPr>
              <a:spLocks/>
            </p:cNvSpPr>
            <p:nvPr/>
          </p:nvSpPr>
          <p:spPr>
            <a:xfrm>
              <a:off x="3513908" y="2879309"/>
              <a:ext cx="4475575"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dirty="0">
                  <a:ea typeface="Calibri"/>
                  <a:cs typeface="Calibri"/>
                  <a:sym typeface="Calibri"/>
                </a:rPr>
                <a:t>Insert your text here</a:t>
              </a:r>
              <a:endParaRPr lang="en-IN" sz="800" dirty="0"/>
            </a:p>
          </p:txBody>
        </p:sp>
        <p:sp>
          <p:nvSpPr>
            <p:cNvPr id="23" name="Google Shape;269;p52">
              <a:extLst>
                <a:ext uri="{FF2B5EF4-FFF2-40B4-BE49-F238E27FC236}">
                  <a16:creationId xmlns:a16="http://schemas.microsoft.com/office/drawing/2014/main" id="{E1C51A8A-C21C-C87A-5692-E339C6AFCCAF}"/>
                </a:ext>
              </a:extLst>
            </p:cNvPr>
            <p:cNvSpPr>
              <a:spLocks/>
            </p:cNvSpPr>
            <p:nvPr/>
          </p:nvSpPr>
          <p:spPr>
            <a:xfrm>
              <a:off x="2950732" y="3264921"/>
              <a:ext cx="500391" cy="296429"/>
            </a:xfrm>
            <a:prstGeom prst="rect">
              <a:avLst/>
            </a:prstGeom>
            <a:solidFill>
              <a:schemeClr val="accent3"/>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24" name="Google Shape;270;p52">
              <a:extLst>
                <a:ext uri="{FF2B5EF4-FFF2-40B4-BE49-F238E27FC236}">
                  <a16:creationId xmlns:a16="http://schemas.microsoft.com/office/drawing/2014/main" id="{5F0B9455-4AF7-90EB-81F5-C97CF9989F4E}"/>
                </a:ext>
              </a:extLst>
            </p:cNvPr>
            <p:cNvSpPr>
              <a:spLocks/>
            </p:cNvSpPr>
            <p:nvPr/>
          </p:nvSpPr>
          <p:spPr>
            <a:xfrm>
              <a:off x="3513908" y="3264921"/>
              <a:ext cx="4475575"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dirty="0">
                  <a:solidFill>
                    <a:srgbClr val="000000"/>
                  </a:solidFill>
                  <a:latin typeface="+mn-lt"/>
                  <a:ea typeface="Calibri"/>
                  <a:cs typeface="Calibri"/>
                  <a:sym typeface="Calibri"/>
                </a:rPr>
                <a:t>Insert your text here</a:t>
              </a:r>
              <a:endParaRPr sz="800" dirty="0">
                <a:latin typeface="+mn-lt"/>
              </a:endParaRPr>
            </a:p>
          </p:txBody>
        </p:sp>
        <p:sp>
          <p:nvSpPr>
            <p:cNvPr id="25" name="Google Shape;271;p52">
              <a:extLst>
                <a:ext uri="{FF2B5EF4-FFF2-40B4-BE49-F238E27FC236}">
                  <a16:creationId xmlns:a16="http://schemas.microsoft.com/office/drawing/2014/main" id="{DBD4D9A5-5924-D579-9A89-47EAF58A656B}"/>
                </a:ext>
              </a:extLst>
            </p:cNvPr>
            <p:cNvSpPr>
              <a:spLocks/>
            </p:cNvSpPr>
            <p:nvPr/>
          </p:nvSpPr>
          <p:spPr>
            <a:xfrm>
              <a:off x="2950732" y="3650534"/>
              <a:ext cx="500391" cy="296429"/>
            </a:xfrm>
            <a:prstGeom prst="rect">
              <a:avLst/>
            </a:prstGeom>
            <a:solidFill>
              <a:schemeClr val="accent3"/>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26" name="Google Shape;272;p52">
              <a:extLst>
                <a:ext uri="{FF2B5EF4-FFF2-40B4-BE49-F238E27FC236}">
                  <a16:creationId xmlns:a16="http://schemas.microsoft.com/office/drawing/2014/main" id="{7B80DFB4-7E9D-3F1A-8FDF-4D2F727B0D10}"/>
                </a:ext>
              </a:extLst>
            </p:cNvPr>
            <p:cNvSpPr>
              <a:spLocks/>
            </p:cNvSpPr>
            <p:nvPr/>
          </p:nvSpPr>
          <p:spPr>
            <a:xfrm>
              <a:off x="3513908" y="3650534"/>
              <a:ext cx="4475575"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a:latin typeface="+mn-lt"/>
              </a:endParaRPr>
            </a:p>
          </p:txBody>
        </p:sp>
        <p:sp>
          <p:nvSpPr>
            <p:cNvPr id="27" name="Google Shape;274;p52">
              <a:extLst>
                <a:ext uri="{FF2B5EF4-FFF2-40B4-BE49-F238E27FC236}">
                  <a16:creationId xmlns:a16="http://schemas.microsoft.com/office/drawing/2014/main" id="{A9EA0608-4ECD-507F-A593-DF72A6188023}"/>
                </a:ext>
              </a:extLst>
            </p:cNvPr>
            <p:cNvSpPr>
              <a:spLocks/>
            </p:cNvSpPr>
            <p:nvPr/>
          </p:nvSpPr>
          <p:spPr>
            <a:xfrm>
              <a:off x="2950732" y="4036146"/>
              <a:ext cx="500391" cy="296429"/>
            </a:xfrm>
            <a:prstGeom prst="rect">
              <a:avLst/>
            </a:prstGeom>
            <a:solidFill>
              <a:schemeClr val="accent3"/>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28" name="Google Shape;275;p52">
              <a:extLst>
                <a:ext uri="{FF2B5EF4-FFF2-40B4-BE49-F238E27FC236}">
                  <a16:creationId xmlns:a16="http://schemas.microsoft.com/office/drawing/2014/main" id="{26627D1C-3475-7506-555C-51B17B63429E}"/>
                </a:ext>
              </a:extLst>
            </p:cNvPr>
            <p:cNvSpPr>
              <a:spLocks/>
            </p:cNvSpPr>
            <p:nvPr/>
          </p:nvSpPr>
          <p:spPr>
            <a:xfrm>
              <a:off x="3513908" y="4036146"/>
              <a:ext cx="4475575"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dirty="0">
                <a:latin typeface="+mn-lt"/>
              </a:endParaRPr>
            </a:p>
          </p:txBody>
        </p:sp>
        <p:sp>
          <p:nvSpPr>
            <p:cNvPr id="29" name="Google Shape;255;p52">
              <a:extLst>
                <a:ext uri="{FF2B5EF4-FFF2-40B4-BE49-F238E27FC236}">
                  <a16:creationId xmlns:a16="http://schemas.microsoft.com/office/drawing/2014/main" id="{5016952D-5AAE-AF87-666B-20D03620DFA5}"/>
                </a:ext>
              </a:extLst>
            </p:cNvPr>
            <p:cNvSpPr/>
            <p:nvPr/>
          </p:nvSpPr>
          <p:spPr>
            <a:xfrm>
              <a:off x="304505" y="1722474"/>
              <a:ext cx="2495416" cy="1453265"/>
            </a:xfrm>
            <a:prstGeom prst="rect">
              <a:avLst/>
            </a:prstGeom>
            <a:solidFill>
              <a:schemeClr val="accent2"/>
            </a:solidFill>
            <a:ln>
              <a:solidFill>
                <a:schemeClr val="bg1">
                  <a:lumMod val="75000"/>
                </a:schemeClr>
              </a:solidFill>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1100" b="1" i="0" u="none" strike="noStrike" cap="none" dirty="0">
                  <a:solidFill>
                    <a:srgbClr val="FFFFFF"/>
                  </a:solidFill>
                  <a:latin typeface="+mn-lt"/>
                  <a:ea typeface="Calibri"/>
                  <a:cs typeface="Calibri"/>
                  <a:sym typeface="Calibri"/>
                </a:rPr>
                <a:t>Insert your text here</a:t>
              </a:r>
              <a:endParaRPr sz="1100" dirty="0">
                <a:latin typeface="+mn-lt"/>
              </a:endParaRPr>
            </a:p>
          </p:txBody>
        </p:sp>
        <p:sp>
          <p:nvSpPr>
            <p:cNvPr id="30" name="Google Shape;255;p52">
              <a:extLst>
                <a:ext uri="{FF2B5EF4-FFF2-40B4-BE49-F238E27FC236}">
                  <a16:creationId xmlns:a16="http://schemas.microsoft.com/office/drawing/2014/main" id="{58D09F97-7030-747F-B11C-EFAEDA2AD17C}"/>
                </a:ext>
              </a:extLst>
            </p:cNvPr>
            <p:cNvSpPr/>
            <p:nvPr/>
          </p:nvSpPr>
          <p:spPr>
            <a:xfrm>
              <a:off x="304505" y="3264921"/>
              <a:ext cx="2495416" cy="1067654"/>
            </a:xfrm>
            <a:prstGeom prst="rect">
              <a:avLst/>
            </a:prstGeom>
            <a:solidFill>
              <a:schemeClr val="accent3"/>
            </a:solidFill>
            <a:ln>
              <a:solidFill>
                <a:schemeClr val="bg1">
                  <a:lumMod val="75000"/>
                </a:schemeClr>
              </a:solidFill>
            </a:ln>
          </p:spPr>
          <p:txBody>
            <a:bodyPr spcFirstLastPara="1" wrap="square" lIns="68575" tIns="67500" rIns="68575" bIns="67500" anchor="ctr" anchorCtr="0">
              <a:noAutofit/>
            </a:bodyPr>
            <a:lstStyle/>
            <a:p>
              <a:pPr lvl="0"/>
              <a:r>
                <a:rPr lang="en-US" sz="1100" b="1">
                  <a:solidFill>
                    <a:srgbClr val="FFFFFF"/>
                  </a:solidFill>
                  <a:latin typeface="+mn-lt"/>
                  <a:ea typeface="Calibri"/>
                  <a:cs typeface="Calibri"/>
                  <a:sym typeface="Calibri"/>
                </a:rPr>
                <a:t>Insert your text here</a:t>
              </a:r>
              <a:endParaRPr lang="en-US" sz="1100" dirty="0">
                <a:solidFill>
                  <a:srgbClr val="FFFFFF"/>
                </a:solidFill>
                <a:latin typeface="+mn-lt"/>
                <a:ea typeface="Calibri"/>
                <a:cs typeface="Calibri"/>
                <a:sym typeface="Calibri"/>
              </a:endParaRPr>
            </a:p>
          </p:txBody>
        </p:sp>
        <p:sp>
          <p:nvSpPr>
            <p:cNvPr id="31" name="Google Shape;255;p52">
              <a:extLst>
                <a:ext uri="{FF2B5EF4-FFF2-40B4-BE49-F238E27FC236}">
                  <a16:creationId xmlns:a16="http://schemas.microsoft.com/office/drawing/2014/main" id="{7631BE4E-D77E-C3FF-6233-4F4B8515737C}"/>
                </a:ext>
              </a:extLst>
            </p:cNvPr>
            <p:cNvSpPr/>
            <p:nvPr/>
          </p:nvSpPr>
          <p:spPr>
            <a:xfrm>
              <a:off x="304505" y="4421758"/>
              <a:ext cx="2495416" cy="1838876"/>
            </a:xfrm>
            <a:prstGeom prst="rect">
              <a:avLst/>
            </a:prstGeom>
            <a:solidFill>
              <a:schemeClr val="accent4"/>
            </a:solidFill>
            <a:ln>
              <a:solidFill>
                <a:schemeClr val="bg1">
                  <a:lumMod val="75000"/>
                </a:schemeClr>
              </a:solidFill>
            </a:ln>
          </p:spPr>
          <p:txBody>
            <a:bodyPr spcFirstLastPara="1" wrap="square" lIns="68575" tIns="67500" rIns="68575" bIns="67500" anchor="ctr" anchorCtr="0">
              <a:noAutofit/>
            </a:bodyPr>
            <a:lstStyle/>
            <a:p>
              <a:pPr lvl="0"/>
              <a:r>
                <a:rPr lang="en-US" sz="1100" b="1">
                  <a:solidFill>
                    <a:srgbClr val="FFFFFF"/>
                  </a:solidFill>
                  <a:latin typeface="+mn-lt"/>
                  <a:ea typeface="Calibri"/>
                  <a:cs typeface="Calibri"/>
                  <a:sym typeface="Calibri"/>
                </a:rPr>
                <a:t>Insert your text here</a:t>
              </a:r>
              <a:endParaRPr lang="en-US" sz="1100" dirty="0">
                <a:solidFill>
                  <a:srgbClr val="FFFFFF"/>
                </a:solidFill>
                <a:latin typeface="+mn-lt"/>
                <a:ea typeface="Calibri"/>
                <a:cs typeface="Calibri"/>
                <a:sym typeface="Calibri"/>
              </a:endParaRPr>
            </a:p>
          </p:txBody>
        </p:sp>
        <p:sp>
          <p:nvSpPr>
            <p:cNvPr id="32" name="Google Shape;239;p52">
              <a:extLst>
                <a:ext uri="{FF2B5EF4-FFF2-40B4-BE49-F238E27FC236}">
                  <a16:creationId xmlns:a16="http://schemas.microsoft.com/office/drawing/2014/main" id="{9578AF36-07E0-B675-F641-3D99F542A829}"/>
                </a:ext>
              </a:extLst>
            </p:cNvPr>
            <p:cNvSpPr>
              <a:spLocks/>
            </p:cNvSpPr>
            <p:nvPr/>
          </p:nvSpPr>
          <p:spPr>
            <a:xfrm>
              <a:off x="8140293" y="4421758"/>
              <a:ext cx="3747203"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33" name="Google Shape;242;p52">
              <a:extLst>
                <a:ext uri="{FF2B5EF4-FFF2-40B4-BE49-F238E27FC236}">
                  <a16:creationId xmlns:a16="http://schemas.microsoft.com/office/drawing/2014/main" id="{005668E5-6AB5-72C7-D6DF-82637A09DC97}"/>
                </a:ext>
              </a:extLst>
            </p:cNvPr>
            <p:cNvSpPr>
              <a:spLocks/>
            </p:cNvSpPr>
            <p:nvPr/>
          </p:nvSpPr>
          <p:spPr>
            <a:xfrm>
              <a:off x="8140293" y="4807370"/>
              <a:ext cx="3747203"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34" name="Google Shape;245;p52">
              <a:extLst>
                <a:ext uri="{FF2B5EF4-FFF2-40B4-BE49-F238E27FC236}">
                  <a16:creationId xmlns:a16="http://schemas.microsoft.com/office/drawing/2014/main" id="{8CC753B5-FBD9-E646-DE49-956C39D03F6D}"/>
                </a:ext>
              </a:extLst>
            </p:cNvPr>
            <p:cNvSpPr>
              <a:spLocks/>
            </p:cNvSpPr>
            <p:nvPr/>
          </p:nvSpPr>
          <p:spPr>
            <a:xfrm>
              <a:off x="8140293" y="5192983"/>
              <a:ext cx="3747203"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35" name="Google Shape;248;p52">
              <a:extLst>
                <a:ext uri="{FF2B5EF4-FFF2-40B4-BE49-F238E27FC236}">
                  <a16:creationId xmlns:a16="http://schemas.microsoft.com/office/drawing/2014/main" id="{80EA59A7-CA55-EDA2-5700-9B11F32509D5}"/>
                </a:ext>
              </a:extLst>
            </p:cNvPr>
            <p:cNvSpPr>
              <a:spLocks/>
            </p:cNvSpPr>
            <p:nvPr/>
          </p:nvSpPr>
          <p:spPr>
            <a:xfrm>
              <a:off x="8140293" y="5578595"/>
              <a:ext cx="3747203"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36" name="Google Shape;251;p52">
              <a:extLst>
                <a:ext uri="{FF2B5EF4-FFF2-40B4-BE49-F238E27FC236}">
                  <a16:creationId xmlns:a16="http://schemas.microsoft.com/office/drawing/2014/main" id="{E26AEB88-16F0-B573-F701-A8EFEAEE21AA}"/>
                </a:ext>
              </a:extLst>
            </p:cNvPr>
            <p:cNvSpPr>
              <a:spLocks/>
            </p:cNvSpPr>
            <p:nvPr/>
          </p:nvSpPr>
          <p:spPr>
            <a:xfrm>
              <a:off x="8140293" y="5964206"/>
              <a:ext cx="3747203"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37" name="Google Shape;256;p52">
              <a:extLst>
                <a:ext uri="{FF2B5EF4-FFF2-40B4-BE49-F238E27FC236}">
                  <a16:creationId xmlns:a16="http://schemas.microsoft.com/office/drawing/2014/main" id="{3D9BBA91-DF84-97D0-E29F-C15368390D06}"/>
                </a:ext>
              </a:extLst>
            </p:cNvPr>
            <p:cNvSpPr>
              <a:spLocks/>
            </p:cNvSpPr>
            <p:nvPr/>
          </p:nvSpPr>
          <p:spPr>
            <a:xfrm>
              <a:off x="8140293" y="1722472"/>
              <a:ext cx="3747203"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38" name="Google Shape;258;p52">
              <a:extLst>
                <a:ext uri="{FF2B5EF4-FFF2-40B4-BE49-F238E27FC236}">
                  <a16:creationId xmlns:a16="http://schemas.microsoft.com/office/drawing/2014/main" id="{C08A7485-C7B5-E1CA-65FD-385F844661D7}"/>
                </a:ext>
              </a:extLst>
            </p:cNvPr>
            <p:cNvSpPr>
              <a:spLocks/>
            </p:cNvSpPr>
            <p:nvPr/>
          </p:nvSpPr>
          <p:spPr>
            <a:xfrm>
              <a:off x="8140293" y="2108085"/>
              <a:ext cx="3747203"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a:latin typeface="+mn-lt"/>
                  <a:ea typeface="Calibri"/>
                  <a:cs typeface="Calibri"/>
                  <a:sym typeface="Calibri"/>
                </a:rPr>
                <a:t>Insert your text here</a:t>
              </a:r>
              <a:endParaRPr lang="en-IN" sz="800" dirty="0">
                <a:latin typeface="+mn-lt"/>
                <a:ea typeface="Calibri"/>
                <a:cs typeface="Calibri"/>
                <a:sym typeface="Calibri"/>
              </a:endParaRPr>
            </a:p>
          </p:txBody>
        </p:sp>
        <p:sp>
          <p:nvSpPr>
            <p:cNvPr id="39" name="Google Shape;261;p52">
              <a:extLst>
                <a:ext uri="{FF2B5EF4-FFF2-40B4-BE49-F238E27FC236}">
                  <a16:creationId xmlns:a16="http://schemas.microsoft.com/office/drawing/2014/main" id="{4E11F803-AC5B-0391-366C-D3BF93E001AC}"/>
                </a:ext>
              </a:extLst>
            </p:cNvPr>
            <p:cNvSpPr>
              <a:spLocks/>
            </p:cNvSpPr>
            <p:nvPr/>
          </p:nvSpPr>
          <p:spPr>
            <a:xfrm>
              <a:off x="8140293" y="2493697"/>
              <a:ext cx="3747203"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a:latin typeface="+mn-lt"/>
                  <a:ea typeface="Calibri"/>
                  <a:cs typeface="Calibri"/>
                  <a:sym typeface="Calibri"/>
                </a:rPr>
                <a:t>Insert your text here</a:t>
              </a:r>
              <a:endParaRPr lang="en-IN" sz="800" dirty="0">
                <a:latin typeface="+mn-lt"/>
                <a:ea typeface="Calibri"/>
                <a:cs typeface="Calibri"/>
                <a:sym typeface="Calibri"/>
              </a:endParaRPr>
            </a:p>
          </p:txBody>
        </p:sp>
        <p:sp>
          <p:nvSpPr>
            <p:cNvPr id="40" name="Google Shape;266;p52">
              <a:extLst>
                <a:ext uri="{FF2B5EF4-FFF2-40B4-BE49-F238E27FC236}">
                  <a16:creationId xmlns:a16="http://schemas.microsoft.com/office/drawing/2014/main" id="{5EAF557F-8F7A-B0A3-5F0B-8DC9F9CC2066}"/>
                </a:ext>
              </a:extLst>
            </p:cNvPr>
            <p:cNvSpPr>
              <a:spLocks/>
            </p:cNvSpPr>
            <p:nvPr/>
          </p:nvSpPr>
          <p:spPr>
            <a:xfrm>
              <a:off x="8140293" y="2879309"/>
              <a:ext cx="3747203"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41" name="Google Shape;270;p52">
              <a:extLst>
                <a:ext uri="{FF2B5EF4-FFF2-40B4-BE49-F238E27FC236}">
                  <a16:creationId xmlns:a16="http://schemas.microsoft.com/office/drawing/2014/main" id="{D97EC95D-1CC1-FF33-0093-3EE0DEA50DEB}"/>
                </a:ext>
              </a:extLst>
            </p:cNvPr>
            <p:cNvSpPr>
              <a:spLocks/>
            </p:cNvSpPr>
            <p:nvPr/>
          </p:nvSpPr>
          <p:spPr>
            <a:xfrm>
              <a:off x="8140293" y="3264921"/>
              <a:ext cx="3747203"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a:latin typeface="+mn-lt"/>
                  <a:ea typeface="Calibri"/>
                  <a:cs typeface="Calibri"/>
                  <a:sym typeface="Calibri"/>
                </a:rPr>
                <a:t>Insert your text here</a:t>
              </a:r>
              <a:endParaRPr lang="en-IN" sz="800" dirty="0">
                <a:latin typeface="+mn-lt"/>
                <a:ea typeface="Calibri"/>
                <a:cs typeface="Calibri"/>
                <a:sym typeface="Calibri"/>
              </a:endParaRPr>
            </a:p>
          </p:txBody>
        </p:sp>
        <p:sp>
          <p:nvSpPr>
            <p:cNvPr id="42" name="Google Shape;272;p52">
              <a:extLst>
                <a:ext uri="{FF2B5EF4-FFF2-40B4-BE49-F238E27FC236}">
                  <a16:creationId xmlns:a16="http://schemas.microsoft.com/office/drawing/2014/main" id="{C8A16F91-81CF-954E-EB1D-0BCD5733FBE4}"/>
                </a:ext>
              </a:extLst>
            </p:cNvPr>
            <p:cNvSpPr>
              <a:spLocks/>
            </p:cNvSpPr>
            <p:nvPr/>
          </p:nvSpPr>
          <p:spPr>
            <a:xfrm>
              <a:off x="8140293" y="3650534"/>
              <a:ext cx="3747203"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43" name="Google Shape;275;p52">
              <a:extLst>
                <a:ext uri="{FF2B5EF4-FFF2-40B4-BE49-F238E27FC236}">
                  <a16:creationId xmlns:a16="http://schemas.microsoft.com/office/drawing/2014/main" id="{D1B47C4E-2F98-5060-081C-CAC5F89E29B7}"/>
                </a:ext>
              </a:extLst>
            </p:cNvPr>
            <p:cNvSpPr>
              <a:spLocks/>
            </p:cNvSpPr>
            <p:nvPr/>
          </p:nvSpPr>
          <p:spPr>
            <a:xfrm>
              <a:off x="8140293" y="4036146"/>
              <a:ext cx="3747203"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44" name="Shape3_20181011_164743">
              <a:extLst>
                <a:ext uri="{FF2B5EF4-FFF2-40B4-BE49-F238E27FC236}">
                  <a16:creationId xmlns:a16="http://schemas.microsoft.com/office/drawing/2014/main" id="{04EFAD4B-3F2D-7B53-CD97-1D18B72A0F2E}"/>
                </a:ext>
              </a:extLst>
            </p:cNvPr>
            <p:cNvSpPr>
              <a:spLocks noChangeArrowheads="1"/>
            </p:cNvSpPr>
            <p:nvPr/>
          </p:nvSpPr>
          <p:spPr bwMode="auto">
            <a:xfrm flipH="1">
              <a:off x="304505" y="1159576"/>
              <a:ext cx="2495414" cy="518305"/>
            </a:xfrm>
            <a:prstGeom prst="round1Rect">
              <a:avLst>
                <a:gd name="adj" fmla="val 31821"/>
              </a:avLst>
            </a:prstGeom>
            <a:solidFill>
              <a:schemeClr val="accent1"/>
            </a:solidFill>
            <a:ln>
              <a:noFill/>
            </a:ln>
          </p:spPr>
          <p:txBody>
            <a:bodyPr lIns="158496" tIns="158496" rIns="158496" bIns="158496"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SzPct val="25000"/>
              </a:pPr>
              <a:r>
                <a:rPr lang="en-US" altLang="en-US" sz="1200" b="1">
                  <a:solidFill>
                    <a:schemeClr val="bg1"/>
                  </a:solidFill>
                  <a:latin typeface="+mn-lt"/>
                  <a:ea typeface="MS PGothic" panose="020B0600070205080204" pitchFamily="34" charset="-128"/>
                  <a:cs typeface="Calibri" panose="020F0502020204030204" pitchFamily="34" charset="0"/>
                </a:rPr>
                <a:t>Text</a:t>
              </a:r>
              <a:endParaRPr lang="en-US" altLang="en-US" sz="1200" b="1" dirty="0">
                <a:solidFill>
                  <a:schemeClr val="bg1"/>
                </a:solidFill>
                <a:latin typeface="+mn-lt"/>
                <a:ea typeface="MS PGothic" panose="020B0600070205080204" pitchFamily="34" charset="-128"/>
                <a:cs typeface="Calibri" panose="020F0502020204030204" pitchFamily="34" charset="0"/>
              </a:endParaRPr>
            </a:p>
          </p:txBody>
        </p:sp>
        <p:sp>
          <p:nvSpPr>
            <p:cNvPr id="45" name="Shape3_20181011_164743">
              <a:extLst>
                <a:ext uri="{FF2B5EF4-FFF2-40B4-BE49-F238E27FC236}">
                  <a16:creationId xmlns:a16="http://schemas.microsoft.com/office/drawing/2014/main" id="{50BA39D0-9BCA-ABD5-B2B0-6EDA14B18344}"/>
                </a:ext>
              </a:extLst>
            </p:cNvPr>
            <p:cNvSpPr>
              <a:spLocks noChangeArrowheads="1"/>
            </p:cNvSpPr>
            <p:nvPr/>
          </p:nvSpPr>
          <p:spPr bwMode="auto">
            <a:xfrm flipH="1">
              <a:off x="2950732" y="1159576"/>
              <a:ext cx="5038751" cy="518305"/>
            </a:xfrm>
            <a:prstGeom prst="round1Rect">
              <a:avLst>
                <a:gd name="adj" fmla="val 31821"/>
              </a:avLst>
            </a:prstGeom>
            <a:solidFill>
              <a:schemeClr val="accent1"/>
            </a:solidFill>
            <a:ln>
              <a:noFill/>
            </a:ln>
          </p:spPr>
          <p:txBody>
            <a:bodyPr lIns="158496" tIns="158496" rIns="158496" bIns="158496"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SzPct val="25000"/>
              </a:pPr>
              <a:r>
                <a:rPr lang="en-US" altLang="en-US" sz="1200" b="1">
                  <a:solidFill>
                    <a:schemeClr val="bg1"/>
                  </a:solidFill>
                  <a:latin typeface="+mn-lt"/>
                  <a:ea typeface="MS PGothic" panose="020B0600070205080204" pitchFamily="34" charset="-128"/>
                  <a:cs typeface="Calibri" panose="020F0502020204030204" pitchFamily="34" charset="0"/>
                </a:rPr>
                <a:t>Text</a:t>
              </a:r>
              <a:endParaRPr lang="en-US" altLang="en-US" sz="1200" b="1" dirty="0">
                <a:solidFill>
                  <a:schemeClr val="bg1"/>
                </a:solidFill>
                <a:latin typeface="+mn-lt"/>
                <a:ea typeface="MS PGothic" panose="020B0600070205080204" pitchFamily="34" charset="-128"/>
                <a:cs typeface="Calibri" panose="020F0502020204030204" pitchFamily="34" charset="0"/>
              </a:endParaRPr>
            </a:p>
          </p:txBody>
        </p:sp>
        <p:sp>
          <p:nvSpPr>
            <p:cNvPr id="46" name="Shape3_20181011_164743">
              <a:extLst>
                <a:ext uri="{FF2B5EF4-FFF2-40B4-BE49-F238E27FC236}">
                  <a16:creationId xmlns:a16="http://schemas.microsoft.com/office/drawing/2014/main" id="{F076AD0F-A8A5-82F8-CE05-4FC47B082126}"/>
                </a:ext>
              </a:extLst>
            </p:cNvPr>
            <p:cNvSpPr>
              <a:spLocks noChangeArrowheads="1"/>
            </p:cNvSpPr>
            <p:nvPr/>
          </p:nvSpPr>
          <p:spPr bwMode="auto">
            <a:xfrm flipH="1">
              <a:off x="8140293" y="1159576"/>
              <a:ext cx="3747201" cy="518305"/>
            </a:xfrm>
            <a:prstGeom prst="round1Rect">
              <a:avLst>
                <a:gd name="adj" fmla="val 31821"/>
              </a:avLst>
            </a:prstGeom>
            <a:solidFill>
              <a:schemeClr val="accent1"/>
            </a:solidFill>
            <a:ln>
              <a:noFill/>
            </a:ln>
          </p:spPr>
          <p:txBody>
            <a:bodyPr lIns="158496" tIns="158496" rIns="158496" bIns="158496"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SzPct val="25000"/>
              </a:pPr>
              <a:r>
                <a:rPr lang="en-US" altLang="en-US" sz="1200" b="1">
                  <a:solidFill>
                    <a:schemeClr val="bg1"/>
                  </a:solidFill>
                  <a:latin typeface="+mn-lt"/>
                  <a:ea typeface="MS PGothic" panose="020B0600070205080204" pitchFamily="34" charset="-128"/>
                  <a:cs typeface="Calibri" panose="020F0502020204030204" pitchFamily="34" charset="0"/>
                </a:rPr>
                <a:t>Text</a:t>
              </a:r>
              <a:endParaRPr lang="en-US" altLang="en-US" sz="1200" b="1" dirty="0">
                <a:solidFill>
                  <a:schemeClr val="bg1"/>
                </a:solidFill>
                <a:latin typeface="+mn-lt"/>
                <a:ea typeface="MS PGothic" panose="020B0600070205080204" pitchFamily="34" charset="-128"/>
                <a:cs typeface="Calibri" panose="020F0502020204030204" pitchFamily="34" charset="0"/>
              </a:endParaRPr>
            </a:p>
          </p:txBody>
        </p:sp>
      </p:grpSp>
    </p:spTree>
    <p:extLst>
      <p:ext uri="{BB962C8B-B14F-4D97-AF65-F5344CB8AC3E}">
        <p14:creationId xmlns:p14="http://schemas.microsoft.com/office/powerpoint/2010/main" val="334605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C425F-E795-7557-202E-7ECDF84CC2A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F5EC07B-0E85-8F7A-5FBA-1C10A99D84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DF5EC07B-0E85-8F7A-5FBA-1C10A99D84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0E74C20-E041-5AB1-4EE8-B5D86249137C}"/>
              </a:ext>
            </a:extLst>
          </p:cNvPr>
          <p:cNvSpPr>
            <a:spLocks noGrp="1"/>
          </p:cNvSpPr>
          <p:nvPr>
            <p:ph type="sldNum" sz="quarter" idx="12"/>
          </p:nvPr>
        </p:nvSpPr>
        <p:spPr/>
        <p:txBody>
          <a:bodyPr/>
          <a:lstStyle/>
          <a:p>
            <a:fld id="{4145DBE5-F440-4DC1-86E2-EA4CF186D269}" type="slidenum">
              <a:rPr lang="en-US" smtClean="0"/>
              <a:pPr/>
              <a:t>44</a:t>
            </a:fld>
            <a:endParaRPr lang="en-US" dirty="0"/>
          </a:p>
        </p:txBody>
      </p:sp>
      <p:sp>
        <p:nvSpPr>
          <p:cNvPr id="4" name="Title 3">
            <a:extLst>
              <a:ext uri="{FF2B5EF4-FFF2-40B4-BE49-F238E27FC236}">
                <a16:creationId xmlns:a16="http://schemas.microsoft.com/office/drawing/2014/main" id="{27801814-F049-B2E6-E38D-09C2013AA9E2}"/>
              </a:ext>
            </a:extLst>
          </p:cNvPr>
          <p:cNvSpPr>
            <a:spLocks noGrp="1"/>
          </p:cNvSpPr>
          <p:nvPr>
            <p:ph type="title"/>
          </p:nvPr>
        </p:nvSpPr>
        <p:spPr/>
        <p:txBody>
          <a:bodyPr vert="horz"/>
          <a:lstStyle/>
          <a:p>
            <a:r>
              <a:rPr lang="en-US" dirty="0"/>
              <a:t>Text</a:t>
            </a:r>
          </a:p>
        </p:txBody>
      </p:sp>
      <p:sp>
        <p:nvSpPr>
          <p:cNvPr id="7" name="Google Shape;238;p52">
            <a:extLst>
              <a:ext uri="{FF2B5EF4-FFF2-40B4-BE49-F238E27FC236}">
                <a16:creationId xmlns:a16="http://schemas.microsoft.com/office/drawing/2014/main" id="{848EAC67-00AD-CF6B-6A8D-B8C901E4F303}"/>
              </a:ext>
            </a:extLst>
          </p:cNvPr>
          <p:cNvSpPr>
            <a:spLocks/>
          </p:cNvSpPr>
          <p:nvPr/>
        </p:nvSpPr>
        <p:spPr>
          <a:xfrm>
            <a:off x="2286820" y="4421758"/>
            <a:ext cx="374848" cy="296429"/>
          </a:xfrm>
          <a:prstGeom prst="rect">
            <a:avLst/>
          </a:prstGeom>
          <a:solidFill>
            <a:schemeClr val="accent4"/>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8" name="Google Shape;239;p52">
            <a:extLst>
              <a:ext uri="{FF2B5EF4-FFF2-40B4-BE49-F238E27FC236}">
                <a16:creationId xmlns:a16="http://schemas.microsoft.com/office/drawing/2014/main" id="{BC1CA477-F5F8-BB74-30F7-D457228E3710}"/>
              </a:ext>
            </a:extLst>
          </p:cNvPr>
          <p:cNvSpPr>
            <a:spLocks/>
          </p:cNvSpPr>
          <p:nvPr/>
        </p:nvSpPr>
        <p:spPr>
          <a:xfrm>
            <a:off x="2708701" y="4421758"/>
            <a:ext cx="3352698"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dirty="0">
              <a:latin typeface="+mn-lt"/>
            </a:endParaRPr>
          </a:p>
        </p:txBody>
      </p:sp>
      <p:sp>
        <p:nvSpPr>
          <p:cNvPr id="9" name="Google Shape;241;p52">
            <a:extLst>
              <a:ext uri="{FF2B5EF4-FFF2-40B4-BE49-F238E27FC236}">
                <a16:creationId xmlns:a16="http://schemas.microsoft.com/office/drawing/2014/main" id="{995B734A-15C7-9A22-6C71-66CFA4CD5A5C}"/>
              </a:ext>
            </a:extLst>
          </p:cNvPr>
          <p:cNvSpPr>
            <a:spLocks/>
          </p:cNvSpPr>
          <p:nvPr/>
        </p:nvSpPr>
        <p:spPr>
          <a:xfrm>
            <a:off x="2286820" y="4807370"/>
            <a:ext cx="374848" cy="296429"/>
          </a:xfrm>
          <a:prstGeom prst="rect">
            <a:avLst/>
          </a:prstGeom>
          <a:solidFill>
            <a:schemeClr val="accent4"/>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10" name="Google Shape;242;p52">
            <a:extLst>
              <a:ext uri="{FF2B5EF4-FFF2-40B4-BE49-F238E27FC236}">
                <a16:creationId xmlns:a16="http://schemas.microsoft.com/office/drawing/2014/main" id="{C6652DD4-36CD-98CB-957A-6D1654827211}"/>
              </a:ext>
            </a:extLst>
          </p:cNvPr>
          <p:cNvSpPr>
            <a:spLocks/>
          </p:cNvSpPr>
          <p:nvPr/>
        </p:nvSpPr>
        <p:spPr>
          <a:xfrm>
            <a:off x="2708701" y="4807370"/>
            <a:ext cx="3352698"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a:latin typeface="+mn-lt"/>
            </a:endParaRPr>
          </a:p>
        </p:txBody>
      </p:sp>
      <p:sp>
        <p:nvSpPr>
          <p:cNvPr id="11" name="Google Shape;244;p52">
            <a:extLst>
              <a:ext uri="{FF2B5EF4-FFF2-40B4-BE49-F238E27FC236}">
                <a16:creationId xmlns:a16="http://schemas.microsoft.com/office/drawing/2014/main" id="{09825C1D-D446-DFC0-29D5-347D500FE268}"/>
              </a:ext>
            </a:extLst>
          </p:cNvPr>
          <p:cNvSpPr>
            <a:spLocks/>
          </p:cNvSpPr>
          <p:nvPr/>
        </p:nvSpPr>
        <p:spPr>
          <a:xfrm>
            <a:off x="2286820" y="5192983"/>
            <a:ext cx="374848" cy="296429"/>
          </a:xfrm>
          <a:prstGeom prst="rect">
            <a:avLst/>
          </a:prstGeom>
          <a:solidFill>
            <a:schemeClr val="accent4"/>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12" name="Google Shape;245;p52">
            <a:extLst>
              <a:ext uri="{FF2B5EF4-FFF2-40B4-BE49-F238E27FC236}">
                <a16:creationId xmlns:a16="http://schemas.microsoft.com/office/drawing/2014/main" id="{CF7273D0-7F6F-F455-B2C6-5DF745DC3849}"/>
              </a:ext>
            </a:extLst>
          </p:cNvPr>
          <p:cNvSpPr>
            <a:spLocks/>
          </p:cNvSpPr>
          <p:nvPr/>
        </p:nvSpPr>
        <p:spPr>
          <a:xfrm>
            <a:off x="2708701" y="5192983"/>
            <a:ext cx="3352698"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a:latin typeface="+mn-lt"/>
            </a:endParaRPr>
          </a:p>
        </p:txBody>
      </p:sp>
      <p:sp>
        <p:nvSpPr>
          <p:cNvPr id="13" name="Google Shape;247;p52">
            <a:extLst>
              <a:ext uri="{FF2B5EF4-FFF2-40B4-BE49-F238E27FC236}">
                <a16:creationId xmlns:a16="http://schemas.microsoft.com/office/drawing/2014/main" id="{68E1CFA7-3D3F-9B17-A2C5-8D91C916577D}"/>
              </a:ext>
            </a:extLst>
          </p:cNvPr>
          <p:cNvSpPr>
            <a:spLocks/>
          </p:cNvSpPr>
          <p:nvPr/>
        </p:nvSpPr>
        <p:spPr>
          <a:xfrm>
            <a:off x="2286820" y="5578595"/>
            <a:ext cx="374848" cy="296429"/>
          </a:xfrm>
          <a:prstGeom prst="rect">
            <a:avLst/>
          </a:prstGeom>
          <a:solidFill>
            <a:schemeClr val="accent4"/>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14" name="Google Shape;248;p52">
            <a:extLst>
              <a:ext uri="{FF2B5EF4-FFF2-40B4-BE49-F238E27FC236}">
                <a16:creationId xmlns:a16="http://schemas.microsoft.com/office/drawing/2014/main" id="{6F2B7749-628B-A815-E50B-DBCD4C270AA6}"/>
              </a:ext>
            </a:extLst>
          </p:cNvPr>
          <p:cNvSpPr>
            <a:spLocks/>
          </p:cNvSpPr>
          <p:nvPr/>
        </p:nvSpPr>
        <p:spPr>
          <a:xfrm>
            <a:off x="2708701" y="5578595"/>
            <a:ext cx="3352698"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a:latin typeface="+mn-lt"/>
            </a:endParaRPr>
          </a:p>
        </p:txBody>
      </p:sp>
      <p:sp>
        <p:nvSpPr>
          <p:cNvPr id="15" name="Google Shape;250;p52">
            <a:extLst>
              <a:ext uri="{FF2B5EF4-FFF2-40B4-BE49-F238E27FC236}">
                <a16:creationId xmlns:a16="http://schemas.microsoft.com/office/drawing/2014/main" id="{B3CCE1DD-BC12-E2C1-984D-F9D9D894DEA1}"/>
              </a:ext>
            </a:extLst>
          </p:cNvPr>
          <p:cNvSpPr>
            <a:spLocks/>
          </p:cNvSpPr>
          <p:nvPr/>
        </p:nvSpPr>
        <p:spPr>
          <a:xfrm>
            <a:off x="2286820" y="5964206"/>
            <a:ext cx="374848" cy="296429"/>
          </a:xfrm>
          <a:prstGeom prst="rect">
            <a:avLst/>
          </a:prstGeom>
          <a:solidFill>
            <a:schemeClr val="accent4"/>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dirty="0">
              <a:latin typeface="+mn-lt"/>
            </a:endParaRPr>
          </a:p>
        </p:txBody>
      </p:sp>
      <p:sp>
        <p:nvSpPr>
          <p:cNvPr id="16" name="Google Shape;251;p52">
            <a:extLst>
              <a:ext uri="{FF2B5EF4-FFF2-40B4-BE49-F238E27FC236}">
                <a16:creationId xmlns:a16="http://schemas.microsoft.com/office/drawing/2014/main" id="{4ADDDDA6-0FE0-37C3-77B0-EBBCA2C4D43E}"/>
              </a:ext>
            </a:extLst>
          </p:cNvPr>
          <p:cNvSpPr>
            <a:spLocks/>
          </p:cNvSpPr>
          <p:nvPr/>
        </p:nvSpPr>
        <p:spPr>
          <a:xfrm>
            <a:off x="2708701" y="5964206"/>
            <a:ext cx="3352698"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a:latin typeface="+mn-lt"/>
            </a:endParaRPr>
          </a:p>
        </p:txBody>
      </p:sp>
      <p:sp>
        <p:nvSpPr>
          <p:cNvPr id="17" name="Google Shape;256;p52">
            <a:extLst>
              <a:ext uri="{FF2B5EF4-FFF2-40B4-BE49-F238E27FC236}">
                <a16:creationId xmlns:a16="http://schemas.microsoft.com/office/drawing/2014/main" id="{8916B083-B0FC-A021-C5F2-A308621E95A2}"/>
              </a:ext>
            </a:extLst>
          </p:cNvPr>
          <p:cNvSpPr>
            <a:spLocks/>
          </p:cNvSpPr>
          <p:nvPr/>
        </p:nvSpPr>
        <p:spPr>
          <a:xfrm>
            <a:off x="2708701" y="1722472"/>
            <a:ext cx="3352698"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dirty="0">
                <a:ea typeface="Calibri"/>
                <a:cs typeface="Calibri"/>
                <a:sym typeface="Calibri"/>
              </a:rPr>
              <a:t>Insert your text here</a:t>
            </a:r>
            <a:endParaRPr lang="en-IN" sz="800" dirty="0"/>
          </a:p>
        </p:txBody>
      </p:sp>
      <p:sp>
        <p:nvSpPr>
          <p:cNvPr id="18" name="Google Shape;257;p52">
            <a:extLst>
              <a:ext uri="{FF2B5EF4-FFF2-40B4-BE49-F238E27FC236}">
                <a16:creationId xmlns:a16="http://schemas.microsoft.com/office/drawing/2014/main" id="{097F25E8-379D-B1E1-ACFA-FC8CFF465B77}"/>
              </a:ext>
            </a:extLst>
          </p:cNvPr>
          <p:cNvSpPr>
            <a:spLocks/>
          </p:cNvSpPr>
          <p:nvPr/>
        </p:nvSpPr>
        <p:spPr>
          <a:xfrm>
            <a:off x="2286820" y="1722472"/>
            <a:ext cx="374848" cy="296429"/>
          </a:xfrm>
          <a:prstGeom prst="rect">
            <a:avLst/>
          </a:prstGeom>
          <a:solidFill>
            <a:schemeClr val="accent2"/>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dirty="0">
                <a:solidFill>
                  <a:srgbClr val="FFFFFF"/>
                </a:solidFill>
                <a:latin typeface="+mn-lt"/>
                <a:ea typeface="Calibri"/>
                <a:cs typeface="Calibri"/>
                <a:sym typeface="Calibri"/>
              </a:rPr>
              <a:t>Text</a:t>
            </a:r>
            <a:endParaRPr sz="1100" dirty="0">
              <a:latin typeface="+mn-lt"/>
            </a:endParaRPr>
          </a:p>
        </p:txBody>
      </p:sp>
      <p:sp>
        <p:nvSpPr>
          <p:cNvPr id="19" name="Google Shape;258;p52">
            <a:extLst>
              <a:ext uri="{FF2B5EF4-FFF2-40B4-BE49-F238E27FC236}">
                <a16:creationId xmlns:a16="http://schemas.microsoft.com/office/drawing/2014/main" id="{9E26189E-1A66-0764-7B10-6F539C64221C}"/>
              </a:ext>
            </a:extLst>
          </p:cNvPr>
          <p:cNvSpPr>
            <a:spLocks/>
          </p:cNvSpPr>
          <p:nvPr/>
        </p:nvSpPr>
        <p:spPr>
          <a:xfrm>
            <a:off x="2708701" y="2108085"/>
            <a:ext cx="3352698"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dirty="0">
                <a:ea typeface="Calibri"/>
                <a:cs typeface="Calibri"/>
                <a:sym typeface="Calibri"/>
              </a:rPr>
              <a:t>Insert your text here</a:t>
            </a:r>
            <a:endParaRPr lang="en-IN" sz="800" dirty="0"/>
          </a:p>
        </p:txBody>
      </p:sp>
      <p:sp>
        <p:nvSpPr>
          <p:cNvPr id="20" name="Google Shape;259;p52">
            <a:extLst>
              <a:ext uri="{FF2B5EF4-FFF2-40B4-BE49-F238E27FC236}">
                <a16:creationId xmlns:a16="http://schemas.microsoft.com/office/drawing/2014/main" id="{FA228A28-4688-75DD-46C4-04CA06036592}"/>
              </a:ext>
            </a:extLst>
          </p:cNvPr>
          <p:cNvSpPr>
            <a:spLocks/>
          </p:cNvSpPr>
          <p:nvPr/>
        </p:nvSpPr>
        <p:spPr>
          <a:xfrm>
            <a:off x="2286820" y="2108085"/>
            <a:ext cx="374848" cy="296429"/>
          </a:xfrm>
          <a:prstGeom prst="rect">
            <a:avLst/>
          </a:prstGeom>
          <a:solidFill>
            <a:schemeClr val="accent2"/>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21" name="Google Shape;261;p52">
            <a:extLst>
              <a:ext uri="{FF2B5EF4-FFF2-40B4-BE49-F238E27FC236}">
                <a16:creationId xmlns:a16="http://schemas.microsoft.com/office/drawing/2014/main" id="{FD2932B1-C638-EAD3-8CAE-2E450B1C3CCB}"/>
              </a:ext>
            </a:extLst>
          </p:cNvPr>
          <p:cNvSpPr>
            <a:spLocks/>
          </p:cNvSpPr>
          <p:nvPr/>
        </p:nvSpPr>
        <p:spPr>
          <a:xfrm>
            <a:off x="2708701" y="2493697"/>
            <a:ext cx="3352698"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dirty="0">
                <a:ea typeface="Calibri"/>
                <a:cs typeface="Calibri"/>
                <a:sym typeface="Calibri"/>
              </a:rPr>
              <a:t>Insert your text here</a:t>
            </a:r>
            <a:endParaRPr lang="en-IN" sz="800" dirty="0"/>
          </a:p>
        </p:txBody>
      </p:sp>
      <p:sp>
        <p:nvSpPr>
          <p:cNvPr id="22" name="Google Shape;262;p52">
            <a:extLst>
              <a:ext uri="{FF2B5EF4-FFF2-40B4-BE49-F238E27FC236}">
                <a16:creationId xmlns:a16="http://schemas.microsoft.com/office/drawing/2014/main" id="{3F058EB1-1F26-E55E-9B81-28FE40EDE2BC}"/>
              </a:ext>
            </a:extLst>
          </p:cNvPr>
          <p:cNvSpPr>
            <a:spLocks/>
          </p:cNvSpPr>
          <p:nvPr/>
        </p:nvSpPr>
        <p:spPr>
          <a:xfrm>
            <a:off x="2286820" y="2493697"/>
            <a:ext cx="374848" cy="296429"/>
          </a:xfrm>
          <a:prstGeom prst="rect">
            <a:avLst/>
          </a:prstGeom>
          <a:solidFill>
            <a:schemeClr val="accent2"/>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23" name="Google Shape;264;p52">
            <a:extLst>
              <a:ext uri="{FF2B5EF4-FFF2-40B4-BE49-F238E27FC236}">
                <a16:creationId xmlns:a16="http://schemas.microsoft.com/office/drawing/2014/main" id="{EC556A0F-6C98-66D1-E4AF-4C3B2FE6A37A}"/>
              </a:ext>
            </a:extLst>
          </p:cNvPr>
          <p:cNvSpPr>
            <a:spLocks/>
          </p:cNvSpPr>
          <p:nvPr/>
        </p:nvSpPr>
        <p:spPr>
          <a:xfrm>
            <a:off x="2286820" y="2879309"/>
            <a:ext cx="374848" cy="296429"/>
          </a:xfrm>
          <a:prstGeom prst="rect">
            <a:avLst/>
          </a:prstGeom>
          <a:solidFill>
            <a:schemeClr val="accent2"/>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dirty="0">
              <a:latin typeface="+mn-lt"/>
            </a:endParaRPr>
          </a:p>
        </p:txBody>
      </p:sp>
      <p:sp>
        <p:nvSpPr>
          <p:cNvPr id="24" name="Google Shape;266;p52">
            <a:extLst>
              <a:ext uri="{FF2B5EF4-FFF2-40B4-BE49-F238E27FC236}">
                <a16:creationId xmlns:a16="http://schemas.microsoft.com/office/drawing/2014/main" id="{343DC6CA-48E4-47A3-33D2-482A81934BC4}"/>
              </a:ext>
            </a:extLst>
          </p:cNvPr>
          <p:cNvSpPr>
            <a:spLocks/>
          </p:cNvSpPr>
          <p:nvPr/>
        </p:nvSpPr>
        <p:spPr>
          <a:xfrm>
            <a:off x="2708701" y="2879309"/>
            <a:ext cx="3352698"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dirty="0">
                <a:ea typeface="Calibri"/>
                <a:cs typeface="Calibri"/>
                <a:sym typeface="Calibri"/>
              </a:rPr>
              <a:t>Insert your text here</a:t>
            </a:r>
            <a:endParaRPr lang="en-IN" sz="800" dirty="0"/>
          </a:p>
        </p:txBody>
      </p:sp>
      <p:sp>
        <p:nvSpPr>
          <p:cNvPr id="25" name="Google Shape;269;p52">
            <a:extLst>
              <a:ext uri="{FF2B5EF4-FFF2-40B4-BE49-F238E27FC236}">
                <a16:creationId xmlns:a16="http://schemas.microsoft.com/office/drawing/2014/main" id="{0B9184D5-B5ED-30CB-861E-877CF37EA296}"/>
              </a:ext>
            </a:extLst>
          </p:cNvPr>
          <p:cNvSpPr>
            <a:spLocks/>
          </p:cNvSpPr>
          <p:nvPr/>
        </p:nvSpPr>
        <p:spPr>
          <a:xfrm>
            <a:off x="2286820" y="3264921"/>
            <a:ext cx="374848" cy="296429"/>
          </a:xfrm>
          <a:prstGeom prst="rect">
            <a:avLst/>
          </a:prstGeom>
          <a:solidFill>
            <a:schemeClr val="accent3"/>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26" name="Google Shape;270;p52">
            <a:extLst>
              <a:ext uri="{FF2B5EF4-FFF2-40B4-BE49-F238E27FC236}">
                <a16:creationId xmlns:a16="http://schemas.microsoft.com/office/drawing/2014/main" id="{CDB943B6-1CFD-5FE3-AD2D-80074E6B4E73}"/>
              </a:ext>
            </a:extLst>
          </p:cNvPr>
          <p:cNvSpPr>
            <a:spLocks/>
          </p:cNvSpPr>
          <p:nvPr/>
        </p:nvSpPr>
        <p:spPr>
          <a:xfrm>
            <a:off x="2708701" y="3264921"/>
            <a:ext cx="3352698"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dirty="0">
                <a:solidFill>
                  <a:srgbClr val="000000"/>
                </a:solidFill>
                <a:latin typeface="+mn-lt"/>
                <a:ea typeface="Calibri"/>
                <a:cs typeface="Calibri"/>
                <a:sym typeface="Calibri"/>
              </a:rPr>
              <a:t>Insert your text here</a:t>
            </a:r>
            <a:endParaRPr sz="800" dirty="0">
              <a:latin typeface="+mn-lt"/>
            </a:endParaRPr>
          </a:p>
        </p:txBody>
      </p:sp>
      <p:sp>
        <p:nvSpPr>
          <p:cNvPr id="27" name="Google Shape;271;p52">
            <a:extLst>
              <a:ext uri="{FF2B5EF4-FFF2-40B4-BE49-F238E27FC236}">
                <a16:creationId xmlns:a16="http://schemas.microsoft.com/office/drawing/2014/main" id="{772C4F91-ED65-E99B-1FA4-94A6F095784C}"/>
              </a:ext>
            </a:extLst>
          </p:cNvPr>
          <p:cNvSpPr>
            <a:spLocks/>
          </p:cNvSpPr>
          <p:nvPr/>
        </p:nvSpPr>
        <p:spPr>
          <a:xfrm>
            <a:off x="2286820" y="3650534"/>
            <a:ext cx="374848" cy="296429"/>
          </a:xfrm>
          <a:prstGeom prst="rect">
            <a:avLst/>
          </a:prstGeom>
          <a:solidFill>
            <a:schemeClr val="accent3"/>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28" name="Google Shape;272;p52">
            <a:extLst>
              <a:ext uri="{FF2B5EF4-FFF2-40B4-BE49-F238E27FC236}">
                <a16:creationId xmlns:a16="http://schemas.microsoft.com/office/drawing/2014/main" id="{899E9D78-6E68-AE53-3D82-B1230955D31A}"/>
              </a:ext>
            </a:extLst>
          </p:cNvPr>
          <p:cNvSpPr>
            <a:spLocks/>
          </p:cNvSpPr>
          <p:nvPr/>
        </p:nvSpPr>
        <p:spPr>
          <a:xfrm>
            <a:off x="2708701" y="3650534"/>
            <a:ext cx="3352698"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a:latin typeface="+mn-lt"/>
            </a:endParaRPr>
          </a:p>
        </p:txBody>
      </p:sp>
      <p:sp>
        <p:nvSpPr>
          <p:cNvPr id="29" name="Google Shape;274;p52">
            <a:extLst>
              <a:ext uri="{FF2B5EF4-FFF2-40B4-BE49-F238E27FC236}">
                <a16:creationId xmlns:a16="http://schemas.microsoft.com/office/drawing/2014/main" id="{E450BA1A-539B-BCB4-9B6A-29F5E6C71C5E}"/>
              </a:ext>
            </a:extLst>
          </p:cNvPr>
          <p:cNvSpPr>
            <a:spLocks/>
          </p:cNvSpPr>
          <p:nvPr/>
        </p:nvSpPr>
        <p:spPr>
          <a:xfrm>
            <a:off x="2286820" y="4036146"/>
            <a:ext cx="374848" cy="296429"/>
          </a:xfrm>
          <a:prstGeom prst="rect">
            <a:avLst/>
          </a:prstGeom>
          <a:solidFill>
            <a:schemeClr val="accent3"/>
          </a:solidFill>
          <a:ln w="3175" cap="flat" cmpd="sng">
            <a:solidFill>
              <a:schemeClr val="bg1">
                <a:lumMod val="75000"/>
              </a:schemeClr>
            </a:solidFill>
            <a:prstDash val="solid"/>
            <a:round/>
            <a:headEnd type="none" w="sm" len="sm"/>
            <a:tailEnd type="none" w="sm" len="sm"/>
          </a:ln>
        </p:spPr>
        <p:txBody>
          <a:bodyPr spcFirstLastPara="1" wrap="none" lIns="68575" tIns="67500" rIns="68575" bIns="67500" anchor="ctr" anchorCtr="0">
            <a:noAutofit/>
          </a:bodyPr>
          <a:lstStyle/>
          <a:p>
            <a:pPr marL="0" marR="0" lvl="0" indent="0" algn="ctr" rtl="0">
              <a:lnSpc>
                <a:spcPct val="100000"/>
              </a:lnSpc>
              <a:spcBef>
                <a:spcPts val="0"/>
              </a:spcBef>
              <a:spcAft>
                <a:spcPts val="0"/>
              </a:spcAft>
              <a:buNone/>
            </a:pPr>
            <a:r>
              <a:rPr lang="en-IN" sz="1100" b="1" i="0" u="none" strike="noStrike" cap="none">
                <a:solidFill>
                  <a:srgbClr val="FFFFFF"/>
                </a:solidFill>
                <a:latin typeface="+mn-lt"/>
                <a:ea typeface="Calibri"/>
                <a:cs typeface="Calibri"/>
                <a:sym typeface="Calibri"/>
              </a:rPr>
              <a:t>Text</a:t>
            </a:r>
            <a:endParaRPr sz="1100">
              <a:latin typeface="+mn-lt"/>
            </a:endParaRPr>
          </a:p>
        </p:txBody>
      </p:sp>
      <p:sp>
        <p:nvSpPr>
          <p:cNvPr id="30" name="Google Shape;275;p52">
            <a:extLst>
              <a:ext uri="{FF2B5EF4-FFF2-40B4-BE49-F238E27FC236}">
                <a16:creationId xmlns:a16="http://schemas.microsoft.com/office/drawing/2014/main" id="{E5BCC0AD-FCF9-65BC-E865-8DC27CFA88F6}"/>
              </a:ext>
            </a:extLst>
          </p:cNvPr>
          <p:cNvSpPr>
            <a:spLocks/>
          </p:cNvSpPr>
          <p:nvPr/>
        </p:nvSpPr>
        <p:spPr>
          <a:xfrm>
            <a:off x="2708701" y="4036146"/>
            <a:ext cx="3352698"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800" b="0" i="0" u="none" strike="noStrike" cap="none">
                <a:solidFill>
                  <a:srgbClr val="000000"/>
                </a:solidFill>
                <a:latin typeface="+mn-lt"/>
                <a:ea typeface="Calibri"/>
                <a:cs typeface="Calibri"/>
                <a:sym typeface="Calibri"/>
              </a:rPr>
              <a:t>Insert your text here</a:t>
            </a:r>
            <a:endParaRPr sz="800" dirty="0">
              <a:latin typeface="+mn-lt"/>
            </a:endParaRPr>
          </a:p>
        </p:txBody>
      </p:sp>
      <p:sp>
        <p:nvSpPr>
          <p:cNvPr id="31" name="Google Shape;255;p52">
            <a:extLst>
              <a:ext uri="{FF2B5EF4-FFF2-40B4-BE49-F238E27FC236}">
                <a16:creationId xmlns:a16="http://schemas.microsoft.com/office/drawing/2014/main" id="{C80764BA-8933-9790-6168-AC2B4159B645}"/>
              </a:ext>
            </a:extLst>
          </p:cNvPr>
          <p:cNvSpPr/>
          <p:nvPr/>
        </p:nvSpPr>
        <p:spPr>
          <a:xfrm>
            <a:off x="304505" y="1722474"/>
            <a:ext cx="1869341" cy="1453265"/>
          </a:xfrm>
          <a:prstGeom prst="rect">
            <a:avLst/>
          </a:prstGeom>
          <a:solidFill>
            <a:schemeClr val="accent2"/>
          </a:solidFill>
          <a:ln>
            <a:solidFill>
              <a:schemeClr val="bg1">
                <a:lumMod val="75000"/>
              </a:schemeClr>
            </a:solidFill>
          </a:ln>
        </p:spPr>
        <p:txBody>
          <a:bodyPr spcFirstLastPara="1" wrap="square" lIns="68575" tIns="67500" rIns="68575" bIns="67500" anchor="ctr" anchorCtr="0">
            <a:noAutofit/>
          </a:bodyPr>
          <a:lstStyle/>
          <a:p>
            <a:pPr marL="0" marR="0" lvl="0" indent="0" algn="l" rtl="0">
              <a:lnSpc>
                <a:spcPct val="100000"/>
              </a:lnSpc>
              <a:spcBef>
                <a:spcPts val="0"/>
              </a:spcBef>
              <a:spcAft>
                <a:spcPts val="0"/>
              </a:spcAft>
              <a:buNone/>
            </a:pPr>
            <a:r>
              <a:rPr lang="en-IN" sz="1100" b="1" i="0" u="none" strike="noStrike" cap="none" dirty="0">
                <a:solidFill>
                  <a:srgbClr val="FFFFFF"/>
                </a:solidFill>
                <a:latin typeface="+mn-lt"/>
                <a:ea typeface="Calibri"/>
                <a:cs typeface="Calibri"/>
                <a:sym typeface="Calibri"/>
              </a:rPr>
              <a:t>Insert your text here</a:t>
            </a:r>
            <a:endParaRPr sz="1100" dirty="0">
              <a:latin typeface="+mn-lt"/>
            </a:endParaRPr>
          </a:p>
        </p:txBody>
      </p:sp>
      <p:sp>
        <p:nvSpPr>
          <p:cNvPr id="32" name="Google Shape;255;p52">
            <a:extLst>
              <a:ext uri="{FF2B5EF4-FFF2-40B4-BE49-F238E27FC236}">
                <a16:creationId xmlns:a16="http://schemas.microsoft.com/office/drawing/2014/main" id="{35E7D9AF-CC91-C885-4F35-E5AA736FB7F4}"/>
              </a:ext>
            </a:extLst>
          </p:cNvPr>
          <p:cNvSpPr/>
          <p:nvPr/>
        </p:nvSpPr>
        <p:spPr>
          <a:xfrm>
            <a:off x="304505" y="3264921"/>
            <a:ext cx="1869341" cy="1067654"/>
          </a:xfrm>
          <a:prstGeom prst="rect">
            <a:avLst/>
          </a:prstGeom>
          <a:solidFill>
            <a:schemeClr val="accent3"/>
          </a:solidFill>
          <a:ln>
            <a:solidFill>
              <a:schemeClr val="bg1">
                <a:lumMod val="75000"/>
              </a:schemeClr>
            </a:solidFill>
          </a:ln>
        </p:spPr>
        <p:txBody>
          <a:bodyPr spcFirstLastPara="1" wrap="square" lIns="68575" tIns="67500" rIns="68575" bIns="67500" anchor="ctr" anchorCtr="0">
            <a:noAutofit/>
          </a:bodyPr>
          <a:lstStyle/>
          <a:p>
            <a:pPr lvl="0"/>
            <a:r>
              <a:rPr lang="en-US" sz="1100" b="1">
                <a:solidFill>
                  <a:srgbClr val="FFFFFF"/>
                </a:solidFill>
                <a:latin typeface="+mn-lt"/>
                <a:ea typeface="Calibri"/>
                <a:cs typeface="Calibri"/>
                <a:sym typeface="Calibri"/>
              </a:rPr>
              <a:t>Insert your text here</a:t>
            </a:r>
            <a:endParaRPr lang="en-US" sz="1100" dirty="0">
              <a:solidFill>
                <a:srgbClr val="FFFFFF"/>
              </a:solidFill>
              <a:latin typeface="+mn-lt"/>
              <a:ea typeface="Calibri"/>
              <a:cs typeface="Calibri"/>
              <a:sym typeface="Calibri"/>
            </a:endParaRPr>
          </a:p>
        </p:txBody>
      </p:sp>
      <p:sp>
        <p:nvSpPr>
          <p:cNvPr id="33" name="Google Shape;255;p52">
            <a:extLst>
              <a:ext uri="{FF2B5EF4-FFF2-40B4-BE49-F238E27FC236}">
                <a16:creationId xmlns:a16="http://schemas.microsoft.com/office/drawing/2014/main" id="{2ACF0BC1-EC57-5957-499D-3FFB7A9EF412}"/>
              </a:ext>
            </a:extLst>
          </p:cNvPr>
          <p:cNvSpPr/>
          <p:nvPr/>
        </p:nvSpPr>
        <p:spPr>
          <a:xfrm>
            <a:off x="304505" y="4421758"/>
            <a:ext cx="1869341" cy="1838876"/>
          </a:xfrm>
          <a:prstGeom prst="rect">
            <a:avLst/>
          </a:prstGeom>
          <a:solidFill>
            <a:schemeClr val="accent4"/>
          </a:solidFill>
          <a:ln>
            <a:solidFill>
              <a:schemeClr val="bg1">
                <a:lumMod val="75000"/>
              </a:schemeClr>
            </a:solidFill>
          </a:ln>
        </p:spPr>
        <p:txBody>
          <a:bodyPr spcFirstLastPara="1" wrap="square" lIns="68575" tIns="67500" rIns="68575" bIns="67500" anchor="ctr" anchorCtr="0">
            <a:noAutofit/>
          </a:bodyPr>
          <a:lstStyle/>
          <a:p>
            <a:pPr lvl="0"/>
            <a:r>
              <a:rPr lang="en-US" sz="1100" b="1">
                <a:solidFill>
                  <a:srgbClr val="FFFFFF"/>
                </a:solidFill>
                <a:latin typeface="+mn-lt"/>
                <a:ea typeface="Calibri"/>
                <a:cs typeface="Calibri"/>
                <a:sym typeface="Calibri"/>
              </a:rPr>
              <a:t>Insert your text here</a:t>
            </a:r>
            <a:endParaRPr lang="en-US" sz="1100" dirty="0">
              <a:solidFill>
                <a:srgbClr val="FFFFFF"/>
              </a:solidFill>
              <a:latin typeface="+mn-lt"/>
              <a:ea typeface="Calibri"/>
              <a:cs typeface="Calibri"/>
              <a:sym typeface="Calibri"/>
            </a:endParaRPr>
          </a:p>
        </p:txBody>
      </p:sp>
      <p:sp>
        <p:nvSpPr>
          <p:cNvPr id="46" name="Shape3_20181011_164743">
            <a:extLst>
              <a:ext uri="{FF2B5EF4-FFF2-40B4-BE49-F238E27FC236}">
                <a16:creationId xmlns:a16="http://schemas.microsoft.com/office/drawing/2014/main" id="{953076EE-DDFF-0062-DDE3-963D42638414}"/>
              </a:ext>
            </a:extLst>
          </p:cNvPr>
          <p:cNvSpPr>
            <a:spLocks noChangeArrowheads="1"/>
          </p:cNvSpPr>
          <p:nvPr/>
        </p:nvSpPr>
        <p:spPr bwMode="auto">
          <a:xfrm flipH="1">
            <a:off x="304505" y="1159576"/>
            <a:ext cx="1869340" cy="518305"/>
          </a:xfrm>
          <a:prstGeom prst="round1Rect">
            <a:avLst>
              <a:gd name="adj" fmla="val 31821"/>
            </a:avLst>
          </a:prstGeom>
          <a:solidFill>
            <a:schemeClr val="accent1"/>
          </a:solidFill>
          <a:ln>
            <a:noFill/>
          </a:ln>
        </p:spPr>
        <p:txBody>
          <a:bodyPr lIns="158496" tIns="158496" rIns="158496" bIns="158496"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SzPct val="25000"/>
            </a:pPr>
            <a:r>
              <a:rPr lang="en-US" altLang="en-US" sz="1200" b="1">
                <a:solidFill>
                  <a:schemeClr val="bg1"/>
                </a:solidFill>
                <a:latin typeface="+mn-lt"/>
                <a:ea typeface="MS PGothic" panose="020B0600070205080204" pitchFamily="34" charset="-128"/>
                <a:cs typeface="Calibri" panose="020F0502020204030204" pitchFamily="34" charset="0"/>
              </a:rPr>
              <a:t>Text</a:t>
            </a:r>
            <a:endParaRPr lang="en-US" altLang="en-US" sz="1200" b="1" dirty="0">
              <a:solidFill>
                <a:schemeClr val="bg1"/>
              </a:solidFill>
              <a:latin typeface="+mn-lt"/>
              <a:ea typeface="MS PGothic" panose="020B0600070205080204" pitchFamily="34" charset="-128"/>
              <a:cs typeface="Calibri" panose="020F0502020204030204" pitchFamily="34" charset="0"/>
            </a:endParaRPr>
          </a:p>
        </p:txBody>
      </p:sp>
      <p:sp>
        <p:nvSpPr>
          <p:cNvPr id="47" name="Shape3_20181011_164743">
            <a:extLst>
              <a:ext uri="{FF2B5EF4-FFF2-40B4-BE49-F238E27FC236}">
                <a16:creationId xmlns:a16="http://schemas.microsoft.com/office/drawing/2014/main" id="{BB3675DD-DD86-8BD3-9360-B190E40569F8}"/>
              </a:ext>
            </a:extLst>
          </p:cNvPr>
          <p:cNvSpPr>
            <a:spLocks noChangeArrowheads="1"/>
          </p:cNvSpPr>
          <p:nvPr/>
        </p:nvSpPr>
        <p:spPr bwMode="auto">
          <a:xfrm flipH="1">
            <a:off x="2286820" y="1159576"/>
            <a:ext cx="3774579" cy="518305"/>
          </a:xfrm>
          <a:prstGeom prst="round1Rect">
            <a:avLst>
              <a:gd name="adj" fmla="val 31821"/>
            </a:avLst>
          </a:prstGeom>
          <a:solidFill>
            <a:schemeClr val="accent1"/>
          </a:solidFill>
          <a:ln>
            <a:noFill/>
          </a:ln>
        </p:spPr>
        <p:txBody>
          <a:bodyPr lIns="158496" tIns="158496" rIns="158496" bIns="158496"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SzPct val="25000"/>
            </a:pPr>
            <a:r>
              <a:rPr lang="en-US" altLang="en-US" sz="1200" b="1">
                <a:solidFill>
                  <a:schemeClr val="bg1"/>
                </a:solidFill>
                <a:latin typeface="+mn-lt"/>
                <a:ea typeface="MS PGothic" panose="020B0600070205080204" pitchFamily="34" charset="-128"/>
                <a:cs typeface="Calibri" panose="020F0502020204030204" pitchFamily="34" charset="0"/>
              </a:rPr>
              <a:t>Text</a:t>
            </a:r>
            <a:endParaRPr lang="en-US" altLang="en-US" sz="1200" b="1" dirty="0">
              <a:solidFill>
                <a:schemeClr val="bg1"/>
              </a:solidFill>
              <a:latin typeface="+mn-lt"/>
              <a:ea typeface="MS PGothic" panose="020B0600070205080204" pitchFamily="34" charset="-128"/>
              <a:cs typeface="Calibri" panose="020F0502020204030204" pitchFamily="34" charset="0"/>
            </a:endParaRPr>
          </a:p>
        </p:txBody>
      </p:sp>
      <p:grpSp>
        <p:nvGrpSpPr>
          <p:cNvPr id="50" name="Group 49">
            <a:extLst>
              <a:ext uri="{FF2B5EF4-FFF2-40B4-BE49-F238E27FC236}">
                <a16:creationId xmlns:a16="http://schemas.microsoft.com/office/drawing/2014/main" id="{CF7FF511-D866-728C-899F-C86EDD88BEE8}"/>
              </a:ext>
            </a:extLst>
          </p:cNvPr>
          <p:cNvGrpSpPr/>
          <p:nvPr/>
        </p:nvGrpSpPr>
        <p:grpSpPr>
          <a:xfrm>
            <a:off x="6174373" y="1159576"/>
            <a:ext cx="2807067" cy="5101059"/>
            <a:chOff x="6174373" y="1159576"/>
            <a:chExt cx="2807067" cy="5101059"/>
          </a:xfrm>
        </p:grpSpPr>
        <p:sp>
          <p:nvSpPr>
            <p:cNvPr id="34" name="Google Shape;239;p52">
              <a:extLst>
                <a:ext uri="{FF2B5EF4-FFF2-40B4-BE49-F238E27FC236}">
                  <a16:creationId xmlns:a16="http://schemas.microsoft.com/office/drawing/2014/main" id="{34DB22D9-D922-AB10-550B-4D20AB473C07}"/>
                </a:ext>
              </a:extLst>
            </p:cNvPr>
            <p:cNvSpPr>
              <a:spLocks/>
            </p:cNvSpPr>
            <p:nvPr/>
          </p:nvSpPr>
          <p:spPr>
            <a:xfrm>
              <a:off x="6174373" y="4421758"/>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35" name="Google Shape;242;p52">
              <a:extLst>
                <a:ext uri="{FF2B5EF4-FFF2-40B4-BE49-F238E27FC236}">
                  <a16:creationId xmlns:a16="http://schemas.microsoft.com/office/drawing/2014/main" id="{0627700D-A10D-BA97-856A-30A2E61D2B50}"/>
                </a:ext>
              </a:extLst>
            </p:cNvPr>
            <p:cNvSpPr>
              <a:spLocks/>
            </p:cNvSpPr>
            <p:nvPr/>
          </p:nvSpPr>
          <p:spPr>
            <a:xfrm>
              <a:off x="6174373" y="4807370"/>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36" name="Google Shape;245;p52">
              <a:extLst>
                <a:ext uri="{FF2B5EF4-FFF2-40B4-BE49-F238E27FC236}">
                  <a16:creationId xmlns:a16="http://schemas.microsoft.com/office/drawing/2014/main" id="{2B087104-F02C-D0B1-6405-167C2EB5E1DC}"/>
                </a:ext>
              </a:extLst>
            </p:cNvPr>
            <p:cNvSpPr>
              <a:spLocks/>
            </p:cNvSpPr>
            <p:nvPr/>
          </p:nvSpPr>
          <p:spPr>
            <a:xfrm>
              <a:off x="6174373" y="5192983"/>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37" name="Google Shape;248;p52">
              <a:extLst>
                <a:ext uri="{FF2B5EF4-FFF2-40B4-BE49-F238E27FC236}">
                  <a16:creationId xmlns:a16="http://schemas.microsoft.com/office/drawing/2014/main" id="{776B56EA-8AB9-7674-B273-93D7BD51B8DC}"/>
                </a:ext>
              </a:extLst>
            </p:cNvPr>
            <p:cNvSpPr>
              <a:spLocks/>
            </p:cNvSpPr>
            <p:nvPr/>
          </p:nvSpPr>
          <p:spPr>
            <a:xfrm>
              <a:off x="6174373" y="5578595"/>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38" name="Google Shape;251;p52">
              <a:extLst>
                <a:ext uri="{FF2B5EF4-FFF2-40B4-BE49-F238E27FC236}">
                  <a16:creationId xmlns:a16="http://schemas.microsoft.com/office/drawing/2014/main" id="{29A7567F-736E-F84F-C5BF-0D0BFDCC1EE2}"/>
                </a:ext>
              </a:extLst>
            </p:cNvPr>
            <p:cNvSpPr>
              <a:spLocks/>
            </p:cNvSpPr>
            <p:nvPr/>
          </p:nvSpPr>
          <p:spPr>
            <a:xfrm>
              <a:off x="6174373" y="5964206"/>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39" name="Google Shape;256;p52">
              <a:extLst>
                <a:ext uri="{FF2B5EF4-FFF2-40B4-BE49-F238E27FC236}">
                  <a16:creationId xmlns:a16="http://schemas.microsoft.com/office/drawing/2014/main" id="{AC81D78A-A013-1101-EF01-64CD27038F45}"/>
                </a:ext>
              </a:extLst>
            </p:cNvPr>
            <p:cNvSpPr>
              <a:spLocks/>
            </p:cNvSpPr>
            <p:nvPr/>
          </p:nvSpPr>
          <p:spPr>
            <a:xfrm>
              <a:off x="6174373" y="1722472"/>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40" name="Google Shape;258;p52">
              <a:extLst>
                <a:ext uri="{FF2B5EF4-FFF2-40B4-BE49-F238E27FC236}">
                  <a16:creationId xmlns:a16="http://schemas.microsoft.com/office/drawing/2014/main" id="{FB9DC457-B736-43FC-351E-27A4C43FCAC3}"/>
                </a:ext>
              </a:extLst>
            </p:cNvPr>
            <p:cNvSpPr>
              <a:spLocks/>
            </p:cNvSpPr>
            <p:nvPr/>
          </p:nvSpPr>
          <p:spPr>
            <a:xfrm>
              <a:off x="6174373" y="2108085"/>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a:latin typeface="+mn-lt"/>
                  <a:ea typeface="Calibri"/>
                  <a:cs typeface="Calibri"/>
                  <a:sym typeface="Calibri"/>
                </a:rPr>
                <a:t>Insert your text here</a:t>
              </a:r>
              <a:endParaRPr lang="en-IN" sz="800" dirty="0">
                <a:latin typeface="+mn-lt"/>
                <a:ea typeface="Calibri"/>
                <a:cs typeface="Calibri"/>
                <a:sym typeface="Calibri"/>
              </a:endParaRPr>
            </a:p>
          </p:txBody>
        </p:sp>
        <p:sp>
          <p:nvSpPr>
            <p:cNvPr id="41" name="Google Shape;261;p52">
              <a:extLst>
                <a:ext uri="{FF2B5EF4-FFF2-40B4-BE49-F238E27FC236}">
                  <a16:creationId xmlns:a16="http://schemas.microsoft.com/office/drawing/2014/main" id="{7AD92936-D0E9-794B-6EE0-BF146BF6AEC7}"/>
                </a:ext>
              </a:extLst>
            </p:cNvPr>
            <p:cNvSpPr>
              <a:spLocks/>
            </p:cNvSpPr>
            <p:nvPr/>
          </p:nvSpPr>
          <p:spPr>
            <a:xfrm>
              <a:off x="6174373" y="2493697"/>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a:latin typeface="+mn-lt"/>
                  <a:ea typeface="Calibri"/>
                  <a:cs typeface="Calibri"/>
                  <a:sym typeface="Calibri"/>
                </a:rPr>
                <a:t>Insert your text here</a:t>
              </a:r>
              <a:endParaRPr lang="en-IN" sz="800" dirty="0">
                <a:latin typeface="+mn-lt"/>
                <a:ea typeface="Calibri"/>
                <a:cs typeface="Calibri"/>
                <a:sym typeface="Calibri"/>
              </a:endParaRPr>
            </a:p>
          </p:txBody>
        </p:sp>
        <p:sp>
          <p:nvSpPr>
            <p:cNvPr id="42" name="Google Shape;266;p52">
              <a:extLst>
                <a:ext uri="{FF2B5EF4-FFF2-40B4-BE49-F238E27FC236}">
                  <a16:creationId xmlns:a16="http://schemas.microsoft.com/office/drawing/2014/main" id="{3476355E-934F-58DD-B7AA-3637FF28C5C1}"/>
                </a:ext>
              </a:extLst>
            </p:cNvPr>
            <p:cNvSpPr>
              <a:spLocks/>
            </p:cNvSpPr>
            <p:nvPr/>
          </p:nvSpPr>
          <p:spPr>
            <a:xfrm>
              <a:off x="6174373" y="2879309"/>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43" name="Google Shape;270;p52">
              <a:extLst>
                <a:ext uri="{FF2B5EF4-FFF2-40B4-BE49-F238E27FC236}">
                  <a16:creationId xmlns:a16="http://schemas.microsoft.com/office/drawing/2014/main" id="{94777639-F233-7334-BE81-BD86CCAD9D01}"/>
                </a:ext>
              </a:extLst>
            </p:cNvPr>
            <p:cNvSpPr>
              <a:spLocks/>
            </p:cNvSpPr>
            <p:nvPr/>
          </p:nvSpPr>
          <p:spPr>
            <a:xfrm>
              <a:off x="6174373" y="3264921"/>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a:latin typeface="+mn-lt"/>
                  <a:ea typeface="Calibri"/>
                  <a:cs typeface="Calibri"/>
                  <a:sym typeface="Calibri"/>
                </a:rPr>
                <a:t>Insert your text here</a:t>
              </a:r>
              <a:endParaRPr lang="en-IN" sz="800" dirty="0">
                <a:latin typeface="+mn-lt"/>
                <a:ea typeface="Calibri"/>
                <a:cs typeface="Calibri"/>
                <a:sym typeface="Calibri"/>
              </a:endParaRPr>
            </a:p>
          </p:txBody>
        </p:sp>
        <p:sp>
          <p:nvSpPr>
            <p:cNvPr id="44" name="Google Shape;272;p52">
              <a:extLst>
                <a:ext uri="{FF2B5EF4-FFF2-40B4-BE49-F238E27FC236}">
                  <a16:creationId xmlns:a16="http://schemas.microsoft.com/office/drawing/2014/main" id="{9223CA94-DAB4-7676-0435-1FBEEB48AB17}"/>
                </a:ext>
              </a:extLst>
            </p:cNvPr>
            <p:cNvSpPr>
              <a:spLocks/>
            </p:cNvSpPr>
            <p:nvPr/>
          </p:nvSpPr>
          <p:spPr>
            <a:xfrm>
              <a:off x="6174373" y="3650534"/>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45" name="Google Shape;275;p52">
              <a:extLst>
                <a:ext uri="{FF2B5EF4-FFF2-40B4-BE49-F238E27FC236}">
                  <a16:creationId xmlns:a16="http://schemas.microsoft.com/office/drawing/2014/main" id="{070E2265-FC22-0073-D95A-79FE8F70D1C2}"/>
                </a:ext>
              </a:extLst>
            </p:cNvPr>
            <p:cNvSpPr>
              <a:spLocks/>
            </p:cNvSpPr>
            <p:nvPr/>
          </p:nvSpPr>
          <p:spPr>
            <a:xfrm>
              <a:off x="6174373" y="4036146"/>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48" name="Shape3_20181011_164743">
              <a:extLst>
                <a:ext uri="{FF2B5EF4-FFF2-40B4-BE49-F238E27FC236}">
                  <a16:creationId xmlns:a16="http://schemas.microsoft.com/office/drawing/2014/main" id="{8D4ACEDB-9CA1-7B4A-36BB-9AD38376046B}"/>
                </a:ext>
              </a:extLst>
            </p:cNvPr>
            <p:cNvSpPr>
              <a:spLocks noChangeArrowheads="1"/>
            </p:cNvSpPr>
            <p:nvPr/>
          </p:nvSpPr>
          <p:spPr bwMode="auto">
            <a:xfrm flipH="1">
              <a:off x="6174373" y="1159576"/>
              <a:ext cx="2807066" cy="518305"/>
            </a:xfrm>
            <a:prstGeom prst="round1Rect">
              <a:avLst>
                <a:gd name="adj" fmla="val 31821"/>
              </a:avLst>
            </a:prstGeom>
            <a:solidFill>
              <a:schemeClr val="accent1"/>
            </a:solidFill>
            <a:ln>
              <a:noFill/>
            </a:ln>
          </p:spPr>
          <p:txBody>
            <a:bodyPr lIns="158496" tIns="158496" rIns="158496" bIns="158496"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SzPct val="25000"/>
              </a:pPr>
              <a:r>
                <a:rPr lang="en-US" altLang="en-US" sz="1200" b="1">
                  <a:solidFill>
                    <a:schemeClr val="bg1"/>
                  </a:solidFill>
                  <a:latin typeface="+mn-lt"/>
                  <a:ea typeface="MS PGothic" panose="020B0600070205080204" pitchFamily="34" charset="-128"/>
                  <a:cs typeface="Calibri" panose="020F0502020204030204" pitchFamily="34" charset="0"/>
                </a:rPr>
                <a:t>Text</a:t>
              </a:r>
              <a:endParaRPr lang="en-US" altLang="en-US" sz="1200" b="1" dirty="0">
                <a:solidFill>
                  <a:schemeClr val="bg1"/>
                </a:solidFill>
                <a:latin typeface="+mn-lt"/>
                <a:ea typeface="MS PGothic" panose="020B0600070205080204" pitchFamily="34" charset="-128"/>
                <a:cs typeface="Calibri" panose="020F0502020204030204" pitchFamily="34" charset="0"/>
              </a:endParaRPr>
            </a:p>
          </p:txBody>
        </p:sp>
      </p:grpSp>
      <p:grpSp>
        <p:nvGrpSpPr>
          <p:cNvPr id="51" name="Group 50">
            <a:extLst>
              <a:ext uri="{FF2B5EF4-FFF2-40B4-BE49-F238E27FC236}">
                <a16:creationId xmlns:a16="http://schemas.microsoft.com/office/drawing/2014/main" id="{E61C364E-B568-BA77-0AD0-78642D5114D5}"/>
              </a:ext>
            </a:extLst>
          </p:cNvPr>
          <p:cNvGrpSpPr/>
          <p:nvPr/>
        </p:nvGrpSpPr>
        <p:grpSpPr>
          <a:xfrm>
            <a:off x="9080428" y="1159576"/>
            <a:ext cx="2807067" cy="5101059"/>
            <a:chOff x="6174373" y="1159576"/>
            <a:chExt cx="2807067" cy="5101059"/>
          </a:xfrm>
        </p:grpSpPr>
        <p:sp>
          <p:nvSpPr>
            <p:cNvPr id="52" name="Google Shape;239;p52">
              <a:extLst>
                <a:ext uri="{FF2B5EF4-FFF2-40B4-BE49-F238E27FC236}">
                  <a16:creationId xmlns:a16="http://schemas.microsoft.com/office/drawing/2014/main" id="{3E291480-ED5D-8FBA-6BE8-4E5024849FAB}"/>
                </a:ext>
              </a:extLst>
            </p:cNvPr>
            <p:cNvSpPr>
              <a:spLocks/>
            </p:cNvSpPr>
            <p:nvPr/>
          </p:nvSpPr>
          <p:spPr>
            <a:xfrm>
              <a:off x="6174373" y="4421758"/>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53" name="Google Shape;242;p52">
              <a:extLst>
                <a:ext uri="{FF2B5EF4-FFF2-40B4-BE49-F238E27FC236}">
                  <a16:creationId xmlns:a16="http://schemas.microsoft.com/office/drawing/2014/main" id="{44B5BA6C-4892-3B17-4CB5-7322249D7A59}"/>
                </a:ext>
              </a:extLst>
            </p:cNvPr>
            <p:cNvSpPr>
              <a:spLocks/>
            </p:cNvSpPr>
            <p:nvPr/>
          </p:nvSpPr>
          <p:spPr>
            <a:xfrm>
              <a:off x="6174373" y="4807370"/>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54" name="Google Shape;245;p52">
              <a:extLst>
                <a:ext uri="{FF2B5EF4-FFF2-40B4-BE49-F238E27FC236}">
                  <a16:creationId xmlns:a16="http://schemas.microsoft.com/office/drawing/2014/main" id="{482CD547-59AA-F8B9-F082-EA9E4FB34CBE}"/>
                </a:ext>
              </a:extLst>
            </p:cNvPr>
            <p:cNvSpPr>
              <a:spLocks/>
            </p:cNvSpPr>
            <p:nvPr/>
          </p:nvSpPr>
          <p:spPr>
            <a:xfrm>
              <a:off x="6174373" y="5192983"/>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55" name="Google Shape;248;p52">
              <a:extLst>
                <a:ext uri="{FF2B5EF4-FFF2-40B4-BE49-F238E27FC236}">
                  <a16:creationId xmlns:a16="http://schemas.microsoft.com/office/drawing/2014/main" id="{CFBB3F08-5245-F137-26DD-090115164B7E}"/>
                </a:ext>
              </a:extLst>
            </p:cNvPr>
            <p:cNvSpPr>
              <a:spLocks/>
            </p:cNvSpPr>
            <p:nvPr/>
          </p:nvSpPr>
          <p:spPr>
            <a:xfrm>
              <a:off x="6174373" y="5578595"/>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56" name="Google Shape;251;p52">
              <a:extLst>
                <a:ext uri="{FF2B5EF4-FFF2-40B4-BE49-F238E27FC236}">
                  <a16:creationId xmlns:a16="http://schemas.microsoft.com/office/drawing/2014/main" id="{42AE03C3-9A3D-190A-AAD0-1052E9D75C19}"/>
                </a:ext>
              </a:extLst>
            </p:cNvPr>
            <p:cNvSpPr>
              <a:spLocks/>
            </p:cNvSpPr>
            <p:nvPr/>
          </p:nvSpPr>
          <p:spPr>
            <a:xfrm>
              <a:off x="6174373" y="5964206"/>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57" name="Google Shape;256;p52">
              <a:extLst>
                <a:ext uri="{FF2B5EF4-FFF2-40B4-BE49-F238E27FC236}">
                  <a16:creationId xmlns:a16="http://schemas.microsoft.com/office/drawing/2014/main" id="{907DCFF5-46F5-418A-1956-35D1A0596DE1}"/>
                </a:ext>
              </a:extLst>
            </p:cNvPr>
            <p:cNvSpPr>
              <a:spLocks/>
            </p:cNvSpPr>
            <p:nvPr/>
          </p:nvSpPr>
          <p:spPr>
            <a:xfrm>
              <a:off x="6174373" y="1722472"/>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58" name="Google Shape;258;p52">
              <a:extLst>
                <a:ext uri="{FF2B5EF4-FFF2-40B4-BE49-F238E27FC236}">
                  <a16:creationId xmlns:a16="http://schemas.microsoft.com/office/drawing/2014/main" id="{E7298477-2B61-675C-4D95-DB57B8BFE8B2}"/>
                </a:ext>
              </a:extLst>
            </p:cNvPr>
            <p:cNvSpPr>
              <a:spLocks/>
            </p:cNvSpPr>
            <p:nvPr/>
          </p:nvSpPr>
          <p:spPr>
            <a:xfrm>
              <a:off x="6174373" y="2108085"/>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a:latin typeface="+mn-lt"/>
                  <a:ea typeface="Calibri"/>
                  <a:cs typeface="Calibri"/>
                  <a:sym typeface="Calibri"/>
                </a:rPr>
                <a:t>Insert your text here</a:t>
              </a:r>
              <a:endParaRPr lang="en-IN" sz="800" dirty="0">
                <a:latin typeface="+mn-lt"/>
                <a:ea typeface="Calibri"/>
                <a:cs typeface="Calibri"/>
                <a:sym typeface="Calibri"/>
              </a:endParaRPr>
            </a:p>
          </p:txBody>
        </p:sp>
        <p:sp>
          <p:nvSpPr>
            <p:cNvPr id="59" name="Google Shape;261;p52">
              <a:extLst>
                <a:ext uri="{FF2B5EF4-FFF2-40B4-BE49-F238E27FC236}">
                  <a16:creationId xmlns:a16="http://schemas.microsoft.com/office/drawing/2014/main" id="{5EEA10A7-B175-5C81-3F87-32B56D82DA48}"/>
                </a:ext>
              </a:extLst>
            </p:cNvPr>
            <p:cNvSpPr>
              <a:spLocks/>
            </p:cNvSpPr>
            <p:nvPr/>
          </p:nvSpPr>
          <p:spPr>
            <a:xfrm>
              <a:off x="6174373" y="2493697"/>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a:latin typeface="+mn-lt"/>
                  <a:ea typeface="Calibri"/>
                  <a:cs typeface="Calibri"/>
                  <a:sym typeface="Calibri"/>
                </a:rPr>
                <a:t>Insert your text here</a:t>
              </a:r>
              <a:endParaRPr lang="en-IN" sz="800" dirty="0">
                <a:latin typeface="+mn-lt"/>
                <a:ea typeface="Calibri"/>
                <a:cs typeface="Calibri"/>
                <a:sym typeface="Calibri"/>
              </a:endParaRPr>
            </a:p>
          </p:txBody>
        </p:sp>
        <p:sp>
          <p:nvSpPr>
            <p:cNvPr id="60" name="Google Shape;266;p52">
              <a:extLst>
                <a:ext uri="{FF2B5EF4-FFF2-40B4-BE49-F238E27FC236}">
                  <a16:creationId xmlns:a16="http://schemas.microsoft.com/office/drawing/2014/main" id="{97956DED-5B4A-0164-7B69-34B98E333B96}"/>
                </a:ext>
              </a:extLst>
            </p:cNvPr>
            <p:cNvSpPr>
              <a:spLocks/>
            </p:cNvSpPr>
            <p:nvPr/>
          </p:nvSpPr>
          <p:spPr>
            <a:xfrm>
              <a:off x="6174373" y="2879309"/>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61" name="Google Shape;270;p52">
              <a:extLst>
                <a:ext uri="{FF2B5EF4-FFF2-40B4-BE49-F238E27FC236}">
                  <a16:creationId xmlns:a16="http://schemas.microsoft.com/office/drawing/2014/main" id="{5C6F9B4B-EA34-7C6A-8ADB-FFFFE489A144}"/>
                </a:ext>
              </a:extLst>
            </p:cNvPr>
            <p:cNvSpPr>
              <a:spLocks/>
            </p:cNvSpPr>
            <p:nvPr/>
          </p:nvSpPr>
          <p:spPr>
            <a:xfrm>
              <a:off x="6174373" y="3264921"/>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IN" sz="800">
                  <a:latin typeface="+mn-lt"/>
                  <a:ea typeface="Calibri"/>
                  <a:cs typeface="Calibri"/>
                  <a:sym typeface="Calibri"/>
                </a:rPr>
                <a:t>Insert your text here</a:t>
              </a:r>
              <a:endParaRPr lang="en-IN" sz="800" dirty="0">
                <a:latin typeface="+mn-lt"/>
                <a:ea typeface="Calibri"/>
                <a:cs typeface="Calibri"/>
                <a:sym typeface="Calibri"/>
              </a:endParaRPr>
            </a:p>
          </p:txBody>
        </p:sp>
        <p:sp>
          <p:nvSpPr>
            <p:cNvPr id="62" name="Google Shape;272;p52">
              <a:extLst>
                <a:ext uri="{FF2B5EF4-FFF2-40B4-BE49-F238E27FC236}">
                  <a16:creationId xmlns:a16="http://schemas.microsoft.com/office/drawing/2014/main" id="{82F75805-D217-CDDD-DE42-99CC0D8B1C0F}"/>
                </a:ext>
              </a:extLst>
            </p:cNvPr>
            <p:cNvSpPr>
              <a:spLocks/>
            </p:cNvSpPr>
            <p:nvPr/>
          </p:nvSpPr>
          <p:spPr>
            <a:xfrm>
              <a:off x="6174373" y="3650534"/>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63" name="Google Shape;275;p52">
              <a:extLst>
                <a:ext uri="{FF2B5EF4-FFF2-40B4-BE49-F238E27FC236}">
                  <a16:creationId xmlns:a16="http://schemas.microsoft.com/office/drawing/2014/main" id="{E60062C9-B46E-3C45-B2EB-137512C919F8}"/>
                </a:ext>
              </a:extLst>
            </p:cNvPr>
            <p:cNvSpPr>
              <a:spLocks/>
            </p:cNvSpPr>
            <p:nvPr/>
          </p:nvSpPr>
          <p:spPr>
            <a:xfrm>
              <a:off x="6174373" y="4036146"/>
              <a:ext cx="2807067" cy="296429"/>
            </a:xfrm>
            <a:prstGeom prst="rect">
              <a:avLst/>
            </a:prstGeom>
            <a:noFill/>
            <a:ln w="3175" cap="flat" cmpd="sng">
              <a:solidFill>
                <a:schemeClr val="bg1">
                  <a:lumMod val="75000"/>
                </a:schemeClr>
              </a:solidFill>
              <a:prstDash val="solid"/>
              <a:round/>
              <a:headEnd type="none" w="sm" len="sm"/>
              <a:tailEnd type="none" w="sm" len="sm"/>
            </a:ln>
          </p:spPr>
          <p:txBody>
            <a:bodyPr spcFirstLastPara="1" wrap="square" lIns="68575" tIns="67500" rIns="68575" bIns="67500" anchor="ctr" anchorCtr="0">
              <a:noAutofit/>
            </a:bodyPr>
            <a:lstStyle/>
            <a:p>
              <a:pPr lvl="0"/>
              <a:r>
                <a:rPr lang="en-US" sz="800">
                  <a:latin typeface="+mn-lt"/>
                  <a:ea typeface="Calibri"/>
                  <a:cs typeface="Calibri"/>
                  <a:sym typeface="Calibri"/>
                </a:rPr>
                <a:t>Insert your text here</a:t>
              </a:r>
              <a:endParaRPr lang="en-US" sz="800" dirty="0">
                <a:latin typeface="+mn-lt"/>
                <a:ea typeface="Calibri"/>
                <a:cs typeface="Calibri"/>
                <a:sym typeface="Calibri"/>
              </a:endParaRPr>
            </a:p>
          </p:txBody>
        </p:sp>
        <p:sp>
          <p:nvSpPr>
            <p:cNvPr id="64" name="Shape3_20181011_164743">
              <a:extLst>
                <a:ext uri="{FF2B5EF4-FFF2-40B4-BE49-F238E27FC236}">
                  <a16:creationId xmlns:a16="http://schemas.microsoft.com/office/drawing/2014/main" id="{719421C5-3C10-F6D1-6238-BACA388081F7}"/>
                </a:ext>
              </a:extLst>
            </p:cNvPr>
            <p:cNvSpPr>
              <a:spLocks noChangeArrowheads="1"/>
            </p:cNvSpPr>
            <p:nvPr/>
          </p:nvSpPr>
          <p:spPr bwMode="auto">
            <a:xfrm flipH="1">
              <a:off x="6174373" y="1159576"/>
              <a:ext cx="2807066" cy="518305"/>
            </a:xfrm>
            <a:prstGeom prst="round1Rect">
              <a:avLst>
                <a:gd name="adj" fmla="val 31821"/>
              </a:avLst>
            </a:prstGeom>
            <a:solidFill>
              <a:schemeClr val="accent1"/>
            </a:solidFill>
            <a:ln>
              <a:noFill/>
            </a:ln>
          </p:spPr>
          <p:txBody>
            <a:bodyPr lIns="158496" tIns="158496" rIns="158496" bIns="158496"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SzPct val="25000"/>
              </a:pPr>
              <a:r>
                <a:rPr lang="en-US" altLang="en-US" sz="1200" b="1">
                  <a:solidFill>
                    <a:schemeClr val="bg1"/>
                  </a:solidFill>
                  <a:latin typeface="+mn-lt"/>
                  <a:ea typeface="MS PGothic" panose="020B0600070205080204" pitchFamily="34" charset="-128"/>
                  <a:cs typeface="Calibri" panose="020F0502020204030204" pitchFamily="34" charset="0"/>
                </a:rPr>
                <a:t>Text</a:t>
              </a:r>
              <a:endParaRPr lang="en-US" altLang="en-US" sz="1200" b="1" dirty="0">
                <a:solidFill>
                  <a:schemeClr val="bg1"/>
                </a:solidFill>
                <a:latin typeface="+mn-lt"/>
                <a:ea typeface="MS PGothic" panose="020B0600070205080204" pitchFamily="34" charset="-128"/>
                <a:cs typeface="Calibri" panose="020F0502020204030204" pitchFamily="34" charset="0"/>
              </a:endParaRPr>
            </a:p>
          </p:txBody>
        </p:sp>
      </p:grpSp>
    </p:spTree>
    <p:extLst>
      <p:ext uri="{BB962C8B-B14F-4D97-AF65-F5344CB8AC3E}">
        <p14:creationId xmlns:p14="http://schemas.microsoft.com/office/powerpoint/2010/main" val="4178262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11356-EE18-EFB2-A708-F18B09A6586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8930367-ED9B-FB47-F820-0EB4AB82F5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28930367-ED9B-FB47-F820-0EB4AB82F5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106563E-7233-58EA-45EC-71D45754EACF}"/>
              </a:ext>
            </a:extLst>
          </p:cNvPr>
          <p:cNvSpPr>
            <a:spLocks noGrp="1"/>
          </p:cNvSpPr>
          <p:nvPr>
            <p:ph type="sldNum" sz="quarter" idx="12"/>
          </p:nvPr>
        </p:nvSpPr>
        <p:spPr/>
        <p:txBody>
          <a:bodyPr/>
          <a:lstStyle/>
          <a:p>
            <a:fld id="{4145DBE5-F440-4DC1-86E2-EA4CF186D269}" type="slidenum">
              <a:rPr lang="en-US" smtClean="0"/>
              <a:pPr/>
              <a:t>45</a:t>
            </a:fld>
            <a:endParaRPr lang="en-US" dirty="0"/>
          </a:p>
        </p:txBody>
      </p:sp>
      <p:sp>
        <p:nvSpPr>
          <p:cNvPr id="4" name="Title 3">
            <a:extLst>
              <a:ext uri="{FF2B5EF4-FFF2-40B4-BE49-F238E27FC236}">
                <a16:creationId xmlns:a16="http://schemas.microsoft.com/office/drawing/2014/main" id="{451AF9DF-92DF-4222-AFC6-35B2ACE5C8F4}"/>
              </a:ext>
            </a:extLst>
          </p:cNvPr>
          <p:cNvSpPr>
            <a:spLocks noGrp="1"/>
          </p:cNvSpPr>
          <p:nvPr>
            <p:ph type="title"/>
          </p:nvPr>
        </p:nvSpPr>
        <p:spPr/>
        <p:txBody>
          <a:bodyPr vert="horz"/>
          <a:lstStyle/>
          <a:p>
            <a:r>
              <a:rPr lang="en-US" dirty="0"/>
              <a:t>Text</a:t>
            </a:r>
          </a:p>
        </p:txBody>
      </p:sp>
      <p:grpSp>
        <p:nvGrpSpPr>
          <p:cNvPr id="2" name="Group 1">
            <a:extLst>
              <a:ext uri="{FF2B5EF4-FFF2-40B4-BE49-F238E27FC236}">
                <a16:creationId xmlns:a16="http://schemas.microsoft.com/office/drawing/2014/main" id="{A1DC1680-666F-0492-3412-86663C62334D}"/>
              </a:ext>
            </a:extLst>
          </p:cNvPr>
          <p:cNvGrpSpPr/>
          <p:nvPr/>
        </p:nvGrpSpPr>
        <p:grpSpPr>
          <a:xfrm>
            <a:off x="2669415" y="1155657"/>
            <a:ext cx="526346" cy="1481066"/>
            <a:chOff x="2872665" y="1037123"/>
            <a:chExt cx="507650" cy="1148860"/>
          </a:xfrm>
        </p:grpSpPr>
        <p:sp>
          <p:nvSpPr>
            <p:cNvPr id="6" name="Freeform 11">
              <a:extLst>
                <a:ext uri="{FF2B5EF4-FFF2-40B4-BE49-F238E27FC236}">
                  <a16:creationId xmlns:a16="http://schemas.microsoft.com/office/drawing/2014/main" id="{86AC1DE7-9DC3-4ED5-0A92-F64A5158E329}"/>
                </a:ext>
              </a:extLst>
            </p:cNvPr>
            <p:cNvSpPr>
              <a:spLocks/>
            </p:cNvSpPr>
            <p:nvPr/>
          </p:nvSpPr>
          <p:spPr bwMode="auto">
            <a:xfrm flipH="1">
              <a:off x="3111323" y="1037665"/>
              <a:ext cx="268992" cy="1148318"/>
            </a:xfrm>
            <a:custGeom>
              <a:avLst/>
              <a:gdLst/>
              <a:ahLst/>
              <a:cxnLst>
                <a:cxn ang="0">
                  <a:pos x="0" y="0"/>
                </a:cxn>
                <a:cxn ang="0">
                  <a:pos x="154" y="60"/>
                </a:cxn>
                <a:cxn ang="0">
                  <a:pos x="154" y="621"/>
                </a:cxn>
                <a:cxn ang="0">
                  <a:pos x="0" y="561"/>
                </a:cxn>
                <a:cxn ang="0">
                  <a:pos x="0" y="0"/>
                </a:cxn>
              </a:cxnLst>
              <a:rect l="0" t="0" r="r" b="b"/>
              <a:pathLst>
                <a:path w="154" h="621">
                  <a:moveTo>
                    <a:pt x="0" y="0"/>
                  </a:moveTo>
                  <a:lnTo>
                    <a:pt x="154" y="60"/>
                  </a:lnTo>
                  <a:lnTo>
                    <a:pt x="154" y="621"/>
                  </a:lnTo>
                  <a:lnTo>
                    <a:pt x="0" y="561"/>
                  </a:lnTo>
                  <a:lnTo>
                    <a:pt x="0" y="0"/>
                  </a:lnTo>
                  <a:close/>
                </a:path>
              </a:pathLst>
            </a:custGeom>
            <a:solidFill>
              <a:srgbClr val="FFFBFD"/>
            </a:solidFill>
            <a:ln w="9525">
              <a:noFill/>
              <a:round/>
              <a:headEnd/>
              <a:tailEnd/>
            </a:ln>
          </p:spPr>
          <p:txBody>
            <a:bodyPr vert="horz" wrap="square" lIns="62201" tIns="31101" rIns="62201" bIns="31101" numCol="1" anchor="t" anchorCtr="0" compatLnSpc="1">
              <a:prstTxWarp prst="textNoShape">
                <a:avLst/>
              </a:prstTxWarp>
            </a:bodyPr>
            <a:lstStyle/>
            <a:p>
              <a:pPr defTabSz="622021"/>
              <a:endParaRPr lang="fr-FR" sz="1225" kern="0">
                <a:solidFill>
                  <a:sysClr val="windowText" lastClr="000000"/>
                </a:solidFill>
              </a:endParaRPr>
            </a:p>
          </p:txBody>
        </p:sp>
        <p:sp>
          <p:nvSpPr>
            <p:cNvPr id="7" name="Freeform 11">
              <a:extLst>
                <a:ext uri="{FF2B5EF4-FFF2-40B4-BE49-F238E27FC236}">
                  <a16:creationId xmlns:a16="http://schemas.microsoft.com/office/drawing/2014/main" id="{F67618DF-F98E-3C41-2006-B522860FC26E}"/>
                </a:ext>
              </a:extLst>
            </p:cNvPr>
            <p:cNvSpPr>
              <a:spLocks/>
            </p:cNvSpPr>
            <p:nvPr/>
          </p:nvSpPr>
          <p:spPr bwMode="auto">
            <a:xfrm>
              <a:off x="2872665" y="1037123"/>
              <a:ext cx="268992" cy="1148859"/>
            </a:xfrm>
            <a:custGeom>
              <a:avLst/>
              <a:gdLst/>
              <a:ahLst/>
              <a:cxnLst>
                <a:cxn ang="0">
                  <a:pos x="0" y="0"/>
                </a:cxn>
                <a:cxn ang="0">
                  <a:pos x="154" y="60"/>
                </a:cxn>
                <a:cxn ang="0">
                  <a:pos x="154" y="621"/>
                </a:cxn>
                <a:cxn ang="0">
                  <a:pos x="0" y="561"/>
                </a:cxn>
                <a:cxn ang="0">
                  <a:pos x="0" y="0"/>
                </a:cxn>
              </a:cxnLst>
              <a:rect l="0" t="0" r="r" b="b"/>
              <a:pathLst>
                <a:path w="154" h="621">
                  <a:moveTo>
                    <a:pt x="0" y="0"/>
                  </a:moveTo>
                  <a:lnTo>
                    <a:pt x="154" y="60"/>
                  </a:lnTo>
                  <a:lnTo>
                    <a:pt x="154" y="621"/>
                  </a:lnTo>
                  <a:lnTo>
                    <a:pt x="0" y="561"/>
                  </a:lnTo>
                  <a:lnTo>
                    <a:pt x="0" y="0"/>
                  </a:lnTo>
                  <a:close/>
                </a:path>
              </a:pathLst>
            </a:custGeom>
            <a:solidFill>
              <a:srgbClr val="E8E6E9"/>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975" kern="0">
                <a:solidFill>
                  <a:srgbClr val="002B49"/>
                </a:solidFill>
              </a:endParaRPr>
            </a:p>
          </p:txBody>
        </p:sp>
      </p:grpSp>
      <p:sp>
        <p:nvSpPr>
          <p:cNvPr id="8" name="Freeform 9">
            <a:extLst>
              <a:ext uri="{FF2B5EF4-FFF2-40B4-BE49-F238E27FC236}">
                <a16:creationId xmlns:a16="http://schemas.microsoft.com/office/drawing/2014/main" id="{213E977A-8A26-3A5F-2289-1B94EC73CBCC}"/>
              </a:ext>
            </a:extLst>
          </p:cNvPr>
          <p:cNvSpPr>
            <a:spLocks/>
          </p:cNvSpPr>
          <p:nvPr/>
        </p:nvSpPr>
        <p:spPr bwMode="auto">
          <a:xfrm>
            <a:off x="838200" y="1155927"/>
            <a:ext cx="1833788" cy="1434777"/>
          </a:xfrm>
          <a:custGeom>
            <a:avLst/>
            <a:gdLst/>
            <a:ahLst/>
            <a:cxnLst>
              <a:cxn ang="0">
                <a:pos x="0" y="429"/>
              </a:cxn>
              <a:cxn ang="0">
                <a:pos x="0" y="24"/>
              </a:cxn>
              <a:cxn ang="0">
                <a:pos x="24" y="0"/>
              </a:cxn>
              <a:cxn ang="0">
                <a:pos x="533" y="0"/>
              </a:cxn>
              <a:cxn ang="0">
                <a:pos x="533" y="429"/>
              </a:cxn>
              <a:cxn ang="0">
                <a:pos x="0" y="429"/>
              </a:cxn>
            </a:cxnLst>
            <a:rect l="0" t="0" r="r" b="b"/>
            <a:pathLst>
              <a:path w="533" h="429">
                <a:moveTo>
                  <a:pt x="0" y="429"/>
                </a:moveTo>
                <a:cubicBezTo>
                  <a:pt x="0" y="24"/>
                  <a:pt x="0" y="24"/>
                  <a:pt x="0" y="24"/>
                </a:cubicBezTo>
                <a:cubicBezTo>
                  <a:pt x="0" y="11"/>
                  <a:pt x="11" y="0"/>
                  <a:pt x="24" y="0"/>
                </a:cubicBezTo>
                <a:cubicBezTo>
                  <a:pt x="533" y="0"/>
                  <a:pt x="533" y="0"/>
                  <a:pt x="533" y="0"/>
                </a:cubicBezTo>
                <a:cubicBezTo>
                  <a:pt x="533" y="429"/>
                  <a:pt x="533" y="429"/>
                  <a:pt x="533" y="429"/>
                </a:cubicBezTo>
                <a:lnTo>
                  <a:pt x="0" y="429"/>
                </a:lnTo>
                <a:close/>
              </a:path>
            </a:pathLst>
          </a:custGeom>
          <a:solidFill>
            <a:schemeClr val="accent1"/>
          </a:solidFill>
          <a:ln w="9525">
            <a:noFill/>
            <a:round/>
            <a:headEnd/>
            <a:tailEnd/>
          </a:ln>
        </p:spPr>
        <p:txBody>
          <a:bodyPr vert="horz" wrap="square" lIns="0" tIns="31101" rIns="0" bIns="73466" numCol="1" anchor="b" anchorCtr="0" compatLnSpc="1">
            <a:prstTxWarp prst="textNoShape">
              <a:avLst/>
            </a:prstTxWarp>
          </a:bodyPr>
          <a:lstStyle/>
          <a:p>
            <a:pPr algn="ctr" defTabSz="671471"/>
            <a:endParaRPr lang="tr-TR" sz="975" b="1" kern="0" dirty="0">
              <a:solidFill>
                <a:srgbClr val="002B49"/>
              </a:solidFill>
              <a:ea typeface="Impact" charset="0"/>
              <a:cs typeface="Impact" charset="0"/>
            </a:endParaRPr>
          </a:p>
        </p:txBody>
      </p:sp>
      <p:sp>
        <p:nvSpPr>
          <p:cNvPr id="9" name="Freeform 5">
            <a:extLst>
              <a:ext uri="{FF2B5EF4-FFF2-40B4-BE49-F238E27FC236}">
                <a16:creationId xmlns:a16="http://schemas.microsoft.com/office/drawing/2014/main" id="{0277888A-EA95-36CC-2FA8-98124B41F049}"/>
              </a:ext>
            </a:extLst>
          </p:cNvPr>
          <p:cNvSpPr>
            <a:spLocks/>
          </p:cNvSpPr>
          <p:nvPr/>
        </p:nvSpPr>
        <p:spPr bwMode="auto">
          <a:xfrm>
            <a:off x="3193191" y="1156920"/>
            <a:ext cx="8160609" cy="1431877"/>
          </a:xfrm>
          <a:custGeom>
            <a:avLst/>
            <a:gdLst/>
            <a:ahLst/>
            <a:cxnLst>
              <a:cxn ang="0">
                <a:pos x="3280" y="429"/>
              </a:cxn>
              <a:cxn ang="0">
                <a:pos x="3280" y="24"/>
              </a:cxn>
              <a:cxn ang="0">
                <a:pos x="3257" y="0"/>
              </a:cxn>
              <a:cxn ang="0">
                <a:pos x="0" y="0"/>
              </a:cxn>
              <a:cxn ang="0">
                <a:pos x="0" y="429"/>
              </a:cxn>
              <a:cxn ang="0">
                <a:pos x="3280" y="429"/>
              </a:cxn>
            </a:cxnLst>
            <a:rect l="0" t="0" r="r" b="b"/>
            <a:pathLst>
              <a:path w="3280" h="429">
                <a:moveTo>
                  <a:pt x="3280" y="429"/>
                </a:moveTo>
                <a:cubicBezTo>
                  <a:pt x="3280" y="24"/>
                  <a:pt x="3280" y="24"/>
                  <a:pt x="3280" y="24"/>
                </a:cubicBezTo>
                <a:cubicBezTo>
                  <a:pt x="3280" y="11"/>
                  <a:pt x="3270" y="0"/>
                  <a:pt x="3257" y="0"/>
                </a:cubicBezTo>
                <a:cubicBezTo>
                  <a:pt x="0" y="0"/>
                  <a:pt x="0" y="0"/>
                  <a:pt x="0" y="0"/>
                </a:cubicBezTo>
                <a:cubicBezTo>
                  <a:pt x="0" y="429"/>
                  <a:pt x="0" y="429"/>
                  <a:pt x="0" y="429"/>
                </a:cubicBezTo>
                <a:lnTo>
                  <a:pt x="3280" y="429"/>
                </a:lnTo>
                <a:close/>
              </a:path>
            </a:pathLst>
          </a:custGeom>
          <a:solidFill>
            <a:schemeClr val="accent1">
              <a:lumMod val="20000"/>
              <a:lumOff val="80000"/>
            </a:schemeClr>
          </a:solidFill>
          <a:ln w="9525">
            <a:noFill/>
            <a:round/>
            <a:headEnd/>
            <a:tailEnd/>
          </a:ln>
        </p:spPr>
        <p:txBody>
          <a:bodyPr vert="horz" wrap="square" lIns="62201" tIns="31101" rIns="62201" bIns="31101" numCol="1" anchor="ctr" anchorCtr="0" compatLnSpc="1">
            <a:prstTxWarp prst="textNoShape">
              <a:avLst/>
            </a:prstTxWarp>
          </a:bodyPr>
          <a:lstStyle/>
          <a:p>
            <a:pPr marL="125901" lvl="2" indent="-125901" defTabSz="671471">
              <a:spcBef>
                <a:spcPts val="75"/>
              </a:spcBef>
              <a:buClr>
                <a:srgbClr val="0085CA"/>
              </a:buClr>
              <a:buFont typeface="Wingdings" panose="05000000000000000000" pitchFamily="2" charset="2"/>
              <a:buChar char="§"/>
              <a:defRPr/>
            </a:pPr>
            <a:endParaRPr lang="en-US" sz="900" dirty="0">
              <a:solidFill>
                <a:srgbClr val="767171"/>
              </a:solidFill>
              <a:cs typeface="Arial" panose="020B0604020202020204" pitchFamily="34" charset="0"/>
            </a:endParaRPr>
          </a:p>
        </p:txBody>
      </p:sp>
      <p:sp>
        <p:nvSpPr>
          <p:cNvPr id="10" name="Freeform 12">
            <a:extLst>
              <a:ext uri="{FF2B5EF4-FFF2-40B4-BE49-F238E27FC236}">
                <a16:creationId xmlns:a16="http://schemas.microsoft.com/office/drawing/2014/main" id="{45F0A855-59F0-D0F4-3E07-D8D9EA2FF853}"/>
              </a:ext>
            </a:extLst>
          </p:cNvPr>
          <p:cNvSpPr>
            <a:spLocks/>
          </p:cNvSpPr>
          <p:nvPr/>
        </p:nvSpPr>
        <p:spPr bwMode="auto">
          <a:xfrm>
            <a:off x="2669415" y="2514191"/>
            <a:ext cx="278899" cy="219265"/>
          </a:xfrm>
          <a:custGeom>
            <a:avLst/>
            <a:gdLst/>
            <a:ahLst/>
            <a:cxnLst>
              <a:cxn ang="0">
                <a:pos x="0" y="0"/>
              </a:cxn>
              <a:cxn ang="0">
                <a:pos x="154" y="60"/>
              </a:cxn>
              <a:cxn ang="0">
                <a:pos x="154" y="136"/>
              </a:cxn>
              <a:cxn ang="0">
                <a:pos x="0" y="76"/>
              </a:cxn>
              <a:cxn ang="0">
                <a:pos x="0" y="0"/>
              </a:cxn>
            </a:cxnLst>
            <a:rect l="0" t="0" r="r" b="b"/>
            <a:pathLst>
              <a:path w="154" h="136">
                <a:moveTo>
                  <a:pt x="0" y="0"/>
                </a:moveTo>
                <a:lnTo>
                  <a:pt x="154" y="60"/>
                </a:lnTo>
                <a:lnTo>
                  <a:pt x="154" y="136"/>
                </a:lnTo>
                <a:lnTo>
                  <a:pt x="0" y="76"/>
                </a:lnTo>
                <a:lnTo>
                  <a:pt x="0" y="0"/>
                </a:lnTo>
                <a:close/>
              </a:path>
            </a:pathLst>
          </a:custGeom>
          <a:solidFill>
            <a:schemeClr val="accent1">
              <a:lumMod val="75000"/>
            </a:schemeClr>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975" kern="0">
              <a:solidFill>
                <a:srgbClr val="002B49"/>
              </a:solidFill>
            </a:endParaRPr>
          </a:p>
        </p:txBody>
      </p:sp>
      <p:sp>
        <p:nvSpPr>
          <p:cNvPr id="11" name="Freeform 10">
            <a:extLst>
              <a:ext uri="{FF2B5EF4-FFF2-40B4-BE49-F238E27FC236}">
                <a16:creationId xmlns:a16="http://schemas.microsoft.com/office/drawing/2014/main" id="{2C44B9C7-C2E6-F24E-45A8-62F581FAF514}"/>
              </a:ext>
            </a:extLst>
          </p:cNvPr>
          <p:cNvSpPr>
            <a:spLocks/>
          </p:cNvSpPr>
          <p:nvPr/>
        </p:nvSpPr>
        <p:spPr bwMode="auto">
          <a:xfrm>
            <a:off x="838200" y="2514191"/>
            <a:ext cx="1833788" cy="122532"/>
          </a:xfrm>
          <a:custGeom>
            <a:avLst/>
            <a:gdLst/>
            <a:ahLst/>
            <a:cxnLst>
              <a:cxn ang="0">
                <a:pos x="533" y="58"/>
              </a:cxn>
              <a:cxn ang="0">
                <a:pos x="24" y="58"/>
              </a:cxn>
              <a:cxn ang="0">
                <a:pos x="0" y="34"/>
              </a:cxn>
              <a:cxn ang="0">
                <a:pos x="0" y="0"/>
              </a:cxn>
              <a:cxn ang="0">
                <a:pos x="533" y="0"/>
              </a:cxn>
              <a:cxn ang="0">
                <a:pos x="533" y="58"/>
              </a:cxn>
            </a:cxnLst>
            <a:rect l="0" t="0" r="r" b="b"/>
            <a:pathLst>
              <a:path w="533" h="58">
                <a:moveTo>
                  <a:pt x="533" y="58"/>
                </a:moveTo>
                <a:cubicBezTo>
                  <a:pt x="24" y="58"/>
                  <a:pt x="24" y="58"/>
                  <a:pt x="24" y="58"/>
                </a:cubicBezTo>
                <a:cubicBezTo>
                  <a:pt x="11" y="58"/>
                  <a:pt x="0" y="47"/>
                  <a:pt x="0" y="34"/>
                </a:cubicBezTo>
                <a:cubicBezTo>
                  <a:pt x="0" y="0"/>
                  <a:pt x="0" y="0"/>
                  <a:pt x="0" y="0"/>
                </a:cubicBezTo>
                <a:cubicBezTo>
                  <a:pt x="533" y="0"/>
                  <a:pt x="533" y="0"/>
                  <a:pt x="533" y="0"/>
                </a:cubicBezTo>
                <a:lnTo>
                  <a:pt x="533" y="58"/>
                </a:lnTo>
                <a:close/>
              </a:path>
            </a:pathLst>
          </a:custGeom>
          <a:solidFill>
            <a:schemeClr val="accent1">
              <a:lumMod val="75000"/>
            </a:schemeClr>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975" kern="0">
              <a:solidFill>
                <a:srgbClr val="002B49"/>
              </a:solidFill>
            </a:endParaRPr>
          </a:p>
        </p:txBody>
      </p:sp>
      <p:sp>
        <p:nvSpPr>
          <p:cNvPr id="12" name="Freeform 6">
            <a:extLst>
              <a:ext uri="{FF2B5EF4-FFF2-40B4-BE49-F238E27FC236}">
                <a16:creationId xmlns:a16="http://schemas.microsoft.com/office/drawing/2014/main" id="{04CCA3BA-0721-51DE-4C52-DF7843091C7F}"/>
              </a:ext>
            </a:extLst>
          </p:cNvPr>
          <p:cNvSpPr>
            <a:spLocks/>
          </p:cNvSpPr>
          <p:nvPr/>
        </p:nvSpPr>
        <p:spPr bwMode="auto">
          <a:xfrm>
            <a:off x="3193191" y="2514191"/>
            <a:ext cx="8160609" cy="122532"/>
          </a:xfrm>
          <a:custGeom>
            <a:avLst/>
            <a:gdLst/>
            <a:ahLst/>
            <a:cxnLst>
              <a:cxn ang="0">
                <a:pos x="0" y="58"/>
              </a:cxn>
              <a:cxn ang="0">
                <a:pos x="3257" y="58"/>
              </a:cxn>
              <a:cxn ang="0">
                <a:pos x="3280" y="34"/>
              </a:cxn>
              <a:cxn ang="0">
                <a:pos x="3280" y="0"/>
              </a:cxn>
              <a:cxn ang="0">
                <a:pos x="0" y="0"/>
              </a:cxn>
              <a:cxn ang="0">
                <a:pos x="0" y="58"/>
              </a:cxn>
            </a:cxnLst>
            <a:rect l="0" t="0" r="r" b="b"/>
            <a:pathLst>
              <a:path w="3280" h="58">
                <a:moveTo>
                  <a:pt x="0" y="58"/>
                </a:moveTo>
                <a:cubicBezTo>
                  <a:pt x="3257" y="58"/>
                  <a:pt x="3257" y="58"/>
                  <a:pt x="3257" y="58"/>
                </a:cubicBezTo>
                <a:cubicBezTo>
                  <a:pt x="3270" y="58"/>
                  <a:pt x="3280" y="47"/>
                  <a:pt x="3280" y="34"/>
                </a:cubicBezTo>
                <a:cubicBezTo>
                  <a:pt x="3280" y="0"/>
                  <a:pt x="3280" y="0"/>
                  <a:pt x="3280" y="0"/>
                </a:cubicBezTo>
                <a:cubicBezTo>
                  <a:pt x="0" y="0"/>
                  <a:pt x="0" y="0"/>
                  <a:pt x="0" y="0"/>
                </a:cubicBezTo>
                <a:lnTo>
                  <a:pt x="0" y="58"/>
                </a:lnTo>
                <a:close/>
              </a:path>
            </a:pathLst>
          </a:custGeom>
          <a:solidFill>
            <a:schemeClr val="accent1"/>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1225" kern="0">
              <a:solidFill>
                <a:sysClr val="windowText" lastClr="000000"/>
              </a:solidFill>
            </a:endParaRPr>
          </a:p>
        </p:txBody>
      </p:sp>
      <p:sp>
        <p:nvSpPr>
          <p:cNvPr id="13" name="Freeform 8">
            <a:extLst>
              <a:ext uri="{FF2B5EF4-FFF2-40B4-BE49-F238E27FC236}">
                <a16:creationId xmlns:a16="http://schemas.microsoft.com/office/drawing/2014/main" id="{7699821D-FC88-A20A-D6FC-22BBBCB2CAC9}"/>
              </a:ext>
            </a:extLst>
          </p:cNvPr>
          <p:cNvSpPr>
            <a:spLocks/>
          </p:cNvSpPr>
          <p:nvPr/>
        </p:nvSpPr>
        <p:spPr bwMode="auto">
          <a:xfrm>
            <a:off x="2948314" y="2514191"/>
            <a:ext cx="249334" cy="219265"/>
          </a:xfrm>
          <a:custGeom>
            <a:avLst/>
            <a:gdLst/>
            <a:ahLst/>
            <a:cxnLst>
              <a:cxn ang="0">
                <a:pos x="156" y="0"/>
              </a:cxn>
              <a:cxn ang="0">
                <a:pos x="0" y="60"/>
              </a:cxn>
              <a:cxn ang="0">
                <a:pos x="0" y="136"/>
              </a:cxn>
              <a:cxn ang="0">
                <a:pos x="156" y="76"/>
              </a:cxn>
              <a:cxn ang="0">
                <a:pos x="156" y="0"/>
              </a:cxn>
            </a:cxnLst>
            <a:rect l="0" t="0" r="r" b="b"/>
            <a:pathLst>
              <a:path w="156" h="136">
                <a:moveTo>
                  <a:pt x="156" y="0"/>
                </a:moveTo>
                <a:lnTo>
                  <a:pt x="0" y="60"/>
                </a:lnTo>
                <a:lnTo>
                  <a:pt x="0" y="136"/>
                </a:lnTo>
                <a:lnTo>
                  <a:pt x="156" y="76"/>
                </a:lnTo>
                <a:lnTo>
                  <a:pt x="156" y="0"/>
                </a:lnTo>
                <a:close/>
              </a:path>
            </a:pathLst>
          </a:custGeom>
          <a:solidFill>
            <a:schemeClr val="accent1"/>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1225" kern="0">
              <a:solidFill>
                <a:sysClr val="windowText" lastClr="000000"/>
              </a:solidFill>
            </a:endParaRPr>
          </a:p>
        </p:txBody>
      </p:sp>
      <p:sp>
        <p:nvSpPr>
          <p:cNvPr id="14" name="Rectangle 13">
            <a:extLst>
              <a:ext uri="{FF2B5EF4-FFF2-40B4-BE49-F238E27FC236}">
                <a16:creationId xmlns:a16="http://schemas.microsoft.com/office/drawing/2014/main" id="{939D34EB-979C-8B90-1FE8-E06EC13034CC}"/>
              </a:ext>
            </a:extLst>
          </p:cNvPr>
          <p:cNvSpPr/>
          <p:nvPr/>
        </p:nvSpPr>
        <p:spPr>
          <a:xfrm>
            <a:off x="962163" y="1719427"/>
            <a:ext cx="1276183" cy="307777"/>
          </a:xfrm>
          <a:prstGeom prst="rect">
            <a:avLst/>
          </a:prstGeom>
        </p:spPr>
        <p:txBody>
          <a:bodyPr wrap="none" lIns="0" tIns="0" rIns="0" bIns="0" anchor="ctr">
            <a:spAutoFit/>
          </a:bodyPr>
          <a:lstStyle/>
          <a:p>
            <a:r>
              <a:rPr lang="en-US" sz="2000" b="1" dirty="0">
                <a:solidFill>
                  <a:schemeClr val="bg1"/>
                </a:solidFill>
                <a:cs typeface="Calibri" panose="020F0502020204030204" pitchFamily="34" charset="0"/>
              </a:rPr>
              <a:t>Insert Text</a:t>
            </a:r>
          </a:p>
        </p:txBody>
      </p:sp>
      <p:sp>
        <p:nvSpPr>
          <p:cNvPr id="15" name="Rectangle 14">
            <a:extLst>
              <a:ext uri="{FF2B5EF4-FFF2-40B4-BE49-F238E27FC236}">
                <a16:creationId xmlns:a16="http://schemas.microsoft.com/office/drawing/2014/main" id="{C959B991-D380-C63C-1188-C4B38767CD6A}"/>
              </a:ext>
            </a:extLst>
          </p:cNvPr>
          <p:cNvSpPr>
            <a:spLocks/>
          </p:cNvSpPr>
          <p:nvPr/>
        </p:nvSpPr>
        <p:spPr>
          <a:xfrm>
            <a:off x="3266657" y="1361637"/>
            <a:ext cx="8013678" cy="1023357"/>
          </a:xfrm>
          <a:prstGeom prst="rect">
            <a:avLst/>
          </a:prstGeom>
        </p:spPr>
        <p:txBody>
          <a:bodyPr wrap="square" lIns="0" tIns="0" rIns="0" bIns="0" anchor="ctr">
            <a:spAutoFit/>
          </a:bodyPr>
          <a:lstStyle/>
          <a:p>
            <a:pPr marL="166688" indent="-166688">
              <a:spcBef>
                <a:spcPts val="100"/>
              </a:spcBef>
              <a:buFont typeface="Arial" pitchFamily="34" charset="0"/>
              <a:buChar char="•"/>
            </a:pPr>
            <a:r>
              <a:rPr lang="en-US" sz="1600" dirty="0">
                <a:solidFill>
                  <a:srgbClr val="000000"/>
                </a:solidFill>
                <a:cs typeface="Calibri" panose="020F0502020204030204" pitchFamily="34" charset="0"/>
              </a:rPr>
              <a:t>Insert Text Insert Text Insert Text Insert Text</a:t>
            </a:r>
          </a:p>
          <a:p>
            <a:pPr marL="166688" indent="-166688">
              <a:spcBef>
                <a:spcPts val="100"/>
              </a:spcBef>
              <a:buFont typeface="Arial" pitchFamily="34" charset="0"/>
              <a:buChar char="•"/>
            </a:pPr>
            <a:r>
              <a:rPr lang="en-US" sz="1600" dirty="0">
                <a:solidFill>
                  <a:srgbClr val="000000"/>
                </a:solidFill>
                <a:cs typeface="Calibri" panose="020F0502020204030204" pitchFamily="34" charset="0"/>
              </a:rPr>
              <a:t>Insert Text Insert Text Insert Text Insert Text</a:t>
            </a:r>
          </a:p>
          <a:p>
            <a:pPr marL="166688" indent="-166688">
              <a:spcBef>
                <a:spcPts val="100"/>
              </a:spcBef>
              <a:buFont typeface="Arial" pitchFamily="34" charset="0"/>
              <a:buChar char="•"/>
            </a:pPr>
            <a:r>
              <a:rPr lang="en-US" sz="1600" dirty="0">
                <a:solidFill>
                  <a:srgbClr val="000000"/>
                </a:solidFill>
                <a:cs typeface="Calibri" panose="020F0502020204030204" pitchFamily="34" charset="0"/>
              </a:rPr>
              <a:t>Insert Text Insert Text Insert Text Insert Text</a:t>
            </a:r>
          </a:p>
          <a:p>
            <a:pPr marL="166688" indent="-166688">
              <a:spcBef>
                <a:spcPts val="100"/>
              </a:spcBef>
              <a:buFont typeface="Arial" pitchFamily="34" charset="0"/>
              <a:buChar char="•"/>
            </a:pPr>
            <a:r>
              <a:rPr lang="en-US" sz="1600" dirty="0">
                <a:solidFill>
                  <a:srgbClr val="000000"/>
                </a:solidFill>
                <a:cs typeface="Calibri" panose="020F0502020204030204" pitchFamily="34" charset="0"/>
              </a:rPr>
              <a:t>Insert Text Insert Text Insert Text Insert Text</a:t>
            </a:r>
          </a:p>
        </p:txBody>
      </p:sp>
      <p:grpSp>
        <p:nvGrpSpPr>
          <p:cNvPr id="16" name="Group 15">
            <a:extLst>
              <a:ext uri="{FF2B5EF4-FFF2-40B4-BE49-F238E27FC236}">
                <a16:creationId xmlns:a16="http://schemas.microsoft.com/office/drawing/2014/main" id="{CA469319-A9A9-6D0D-44CD-80C24FEAFC8D}"/>
              </a:ext>
            </a:extLst>
          </p:cNvPr>
          <p:cNvGrpSpPr/>
          <p:nvPr/>
        </p:nvGrpSpPr>
        <p:grpSpPr>
          <a:xfrm>
            <a:off x="2078629" y="1918590"/>
            <a:ext cx="541781" cy="524662"/>
            <a:chOff x="1348571" y="1525614"/>
            <a:chExt cx="413708" cy="413708"/>
          </a:xfrm>
        </p:grpSpPr>
        <p:sp>
          <p:nvSpPr>
            <p:cNvPr id="17" name="Oval 16">
              <a:extLst>
                <a:ext uri="{FF2B5EF4-FFF2-40B4-BE49-F238E27FC236}">
                  <a16:creationId xmlns:a16="http://schemas.microsoft.com/office/drawing/2014/main" id="{1C9C9233-D6A7-F718-5B02-258EBC6042E1}"/>
                </a:ext>
              </a:extLst>
            </p:cNvPr>
            <p:cNvSpPr/>
            <p:nvPr/>
          </p:nvSpPr>
          <p:spPr>
            <a:xfrm>
              <a:off x="1348571" y="1525614"/>
              <a:ext cx="413708" cy="413708"/>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2DC9652-7346-11F7-3012-E314CC274A96}"/>
                </a:ext>
              </a:extLst>
            </p:cNvPr>
            <p:cNvSpPr/>
            <p:nvPr/>
          </p:nvSpPr>
          <p:spPr>
            <a:xfrm>
              <a:off x="1380295" y="1557338"/>
              <a:ext cx="350260" cy="350260"/>
            </a:xfrm>
            <a:prstGeom prst="ellipse">
              <a:avLst/>
            </a:prstGeom>
            <a:solidFill>
              <a:schemeClr val="accent1">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Freeform 11">
            <a:extLst>
              <a:ext uri="{FF2B5EF4-FFF2-40B4-BE49-F238E27FC236}">
                <a16:creationId xmlns:a16="http://schemas.microsoft.com/office/drawing/2014/main" id="{941337C8-CF80-B1CA-0BA3-F1AB000FBFFC}"/>
              </a:ext>
            </a:extLst>
          </p:cNvPr>
          <p:cNvSpPr>
            <a:spLocks/>
          </p:cNvSpPr>
          <p:nvPr/>
        </p:nvSpPr>
        <p:spPr bwMode="auto">
          <a:xfrm flipH="1">
            <a:off x="2916862" y="4679333"/>
            <a:ext cx="278899" cy="1502183"/>
          </a:xfrm>
          <a:custGeom>
            <a:avLst/>
            <a:gdLst>
              <a:gd name="connsiteX0" fmla="*/ 0 w 10000"/>
              <a:gd name="connsiteY0" fmla="*/ 0 h 10000"/>
              <a:gd name="connsiteX1" fmla="*/ 9794 w 10000"/>
              <a:gd name="connsiteY1" fmla="*/ 571 h 10000"/>
              <a:gd name="connsiteX2" fmla="*/ 10000 w 10000"/>
              <a:gd name="connsiteY2" fmla="*/ 10000 h 10000"/>
              <a:gd name="connsiteX3" fmla="*/ 0 w 10000"/>
              <a:gd name="connsiteY3" fmla="*/ 9034 h 10000"/>
              <a:gd name="connsiteX4" fmla="*/ 0 w 10000"/>
              <a:gd name="connsiteY4" fmla="*/ 0 h 10000"/>
              <a:gd name="connsiteX0" fmla="*/ 0 w 10000"/>
              <a:gd name="connsiteY0" fmla="*/ 0 h 10000"/>
              <a:gd name="connsiteX1" fmla="*/ 9382 w 10000"/>
              <a:gd name="connsiteY1" fmla="*/ 363 h 10000"/>
              <a:gd name="connsiteX2" fmla="*/ 10000 w 10000"/>
              <a:gd name="connsiteY2" fmla="*/ 10000 h 10000"/>
              <a:gd name="connsiteX3" fmla="*/ 0 w 10000"/>
              <a:gd name="connsiteY3" fmla="*/ 903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9382" y="363"/>
                </a:lnTo>
                <a:cubicBezTo>
                  <a:pt x="9451" y="3506"/>
                  <a:pt x="9931" y="6857"/>
                  <a:pt x="10000" y="10000"/>
                </a:cubicBezTo>
                <a:lnTo>
                  <a:pt x="0" y="9034"/>
                </a:lnTo>
                <a:lnTo>
                  <a:pt x="0" y="0"/>
                </a:lnTo>
                <a:close/>
              </a:path>
            </a:pathLst>
          </a:custGeom>
          <a:solidFill>
            <a:srgbClr val="FFFBFD"/>
          </a:solidFill>
          <a:ln w="9525">
            <a:noFill/>
            <a:round/>
            <a:headEnd/>
            <a:tailEnd/>
          </a:ln>
        </p:spPr>
        <p:txBody>
          <a:bodyPr vert="horz" wrap="square" lIns="62201" tIns="31101" rIns="62201" bIns="31101" numCol="1" anchor="t" anchorCtr="0" compatLnSpc="1">
            <a:prstTxWarp prst="textNoShape">
              <a:avLst/>
            </a:prstTxWarp>
          </a:bodyPr>
          <a:lstStyle/>
          <a:p>
            <a:pPr defTabSz="622021"/>
            <a:endParaRPr lang="fr-FR" sz="1225" kern="0">
              <a:solidFill>
                <a:sysClr val="windowText" lastClr="000000"/>
              </a:solidFill>
            </a:endParaRPr>
          </a:p>
        </p:txBody>
      </p:sp>
      <p:sp>
        <p:nvSpPr>
          <p:cNvPr id="20" name="Freeform 11">
            <a:extLst>
              <a:ext uri="{FF2B5EF4-FFF2-40B4-BE49-F238E27FC236}">
                <a16:creationId xmlns:a16="http://schemas.microsoft.com/office/drawing/2014/main" id="{80A5BA8B-F29B-C5A6-5B21-8A6654C556AC}"/>
              </a:ext>
            </a:extLst>
          </p:cNvPr>
          <p:cNvSpPr>
            <a:spLocks/>
          </p:cNvSpPr>
          <p:nvPr/>
        </p:nvSpPr>
        <p:spPr bwMode="auto">
          <a:xfrm>
            <a:off x="2669415" y="4660185"/>
            <a:ext cx="278899" cy="1502183"/>
          </a:xfrm>
          <a:custGeom>
            <a:avLst/>
            <a:gdLst>
              <a:gd name="connsiteX0" fmla="*/ 0 w 10000"/>
              <a:gd name="connsiteY0" fmla="*/ 0 h 10000"/>
              <a:gd name="connsiteX1" fmla="*/ 10000 w 10000"/>
              <a:gd name="connsiteY1" fmla="*/ 575 h 10000"/>
              <a:gd name="connsiteX2" fmla="*/ 10000 w 10000"/>
              <a:gd name="connsiteY2" fmla="*/ 10000 h 10000"/>
              <a:gd name="connsiteX3" fmla="*/ 0 w 10000"/>
              <a:gd name="connsiteY3" fmla="*/ 9034 h 10000"/>
              <a:gd name="connsiteX4" fmla="*/ 0 w 10000"/>
              <a:gd name="connsiteY4" fmla="*/ 0 h 10000"/>
              <a:gd name="connsiteX0" fmla="*/ 0 w 10000"/>
              <a:gd name="connsiteY0" fmla="*/ 0 h 10000"/>
              <a:gd name="connsiteX1" fmla="*/ 9863 w 10000"/>
              <a:gd name="connsiteY1" fmla="*/ 406 h 10000"/>
              <a:gd name="connsiteX2" fmla="*/ 10000 w 10000"/>
              <a:gd name="connsiteY2" fmla="*/ 10000 h 10000"/>
              <a:gd name="connsiteX3" fmla="*/ 0 w 10000"/>
              <a:gd name="connsiteY3" fmla="*/ 903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9863" y="406"/>
                </a:lnTo>
                <a:cubicBezTo>
                  <a:pt x="9909" y="3604"/>
                  <a:pt x="9954" y="6802"/>
                  <a:pt x="10000" y="10000"/>
                </a:cubicBezTo>
                <a:lnTo>
                  <a:pt x="0" y="9034"/>
                </a:lnTo>
                <a:lnTo>
                  <a:pt x="0" y="0"/>
                </a:lnTo>
                <a:close/>
              </a:path>
            </a:pathLst>
          </a:custGeom>
          <a:solidFill>
            <a:srgbClr val="E8E6E9"/>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975" kern="0">
              <a:solidFill>
                <a:srgbClr val="002B49"/>
              </a:solidFill>
            </a:endParaRPr>
          </a:p>
        </p:txBody>
      </p:sp>
      <p:sp>
        <p:nvSpPr>
          <p:cNvPr id="21" name="Freeform 12">
            <a:extLst>
              <a:ext uri="{FF2B5EF4-FFF2-40B4-BE49-F238E27FC236}">
                <a16:creationId xmlns:a16="http://schemas.microsoft.com/office/drawing/2014/main" id="{F6061C94-7EDF-64EC-C642-C69938DF1C41}"/>
              </a:ext>
            </a:extLst>
          </p:cNvPr>
          <p:cNvSpPr>
            <a:spLocks/>
          </p:cNvSpPr>
          <p:nvPr/>
        </p:nvSpPr>
        <p:spPr bwMode="auto">
          <a:xfrm>
            <a:off x="2669415" y="6045123"/>
            <a:ext cx="278899" cy="219265"/>
          </a:xfrm>
          <a:custGeom>
            <a:avLst/>
            <a:gdLst/>
            <a:ahLst/>
            <a:cxnLst>
              <a:cxn ang="0">
                <a:pos x="0" y="0"/>
              </a:cxn>
              <a:cxn ang="0">
                <a:pos x="154" y="60"/>
              </a:cxn>
              <a:cxn ang="0">
                <a:pos x="154" y="136"/>
              </a:cxn>
              <a:cxn ang="0">
                <a:pos x="0" y="76"/>
              </a:cxn>
              <a:cxn ang="0">
                <a:pos x="0" y="0"/>
              </a:cxn>
            </a:cxnLst>
            <a:rect l="0" t="0" r="r" b="b"/>
            <a:pathLst>
              <a:path w="154" h="136">
                <a:moveTo>
                  <a:pt x="0" y="0"/>
                </a:moveTo>
                <a:lnTo>
                  <a:pt x="154" y="60"/>
                </a:lnTo>
                <a:lnTo>
                  <a:pt x="154" y="136"/>
                </a:lnTo>
                <a:lnTo>
                  <a:pt x="0" y="76"/>
                </a:lnTo>
                <a:lnTo>
                  <a:pt x="0" y="0"/>
                </a:lnTo>
                <a:close/>
              </a:path>
            </a:pathLst>
          </a:custGeom>
          <a:solidFill>
            <a:schemeClr val="accent3">
              <a:lumMod val="75000"/>
            </a:schemeClr>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975" kern="0">
              <a:solidFill>
                <a:srgbClr val="002B49"/>
              </a:solidFill>
            </a:endParaRPr>
          </a:p>
        </p:txBody>
      </p:sp>
      <p:sp>
        <p:nvSpPr>
          <p:cNvPr id="22" name="Freeform 9">
            <a:extLst>
              <a:ext uri="{FF2B5EF4-FFF2-40B4-BE49-F238E27FC236}">
                <a16:creationId xmlns:a16="http://schemas.microsoft.com/office/drawing/2014/main" id="{27F4DEB3-7BDE-1AD3-A3EE-3996187B3DA5}"/>
              </a:ext>
            </a:extLst>
          </p:cNvPr>
          <p:cNvSpPr>
            <a:spLocks/>
          </p:cNvSpPr>
          <p:nvPr/>
        </p:nvSpPr>
        <p:spPr bwMode="auto">
          <a:xfrm>
            <a:off x="838200" y="4660184"/>
            <a:ext cx="1833788" cy="1434777"/>
          </a:xfrm>
          <a:custGeom>
            <a:avLst/>
            <a:gdLst/>
            <a:ahLst/>
            <a:cxnLst>
              <a:cxn ang="0">
                <a:pos x="0" y="429"/>
              </a:cxn>
              <a:cxn ang="0">
                <a:pos x="0" y="24"/>
              </a:cxn>
              <a:cxn ang="0">
                <a:pos x="24" y="0"/>
              </a:cxn>
              <a:cxn ang="0">
                <a:pos x="533" y="0"/>
              </a:cxn>
              <a:cxn ang="0">
                <a:pos x="533" y="429"/>
              </a:cxn>
              <a:cxn ang="0">
                <a:pos x="0" y="429"/>
              </a:cxn>
            </a:cxnLst>
            <a:rect l="0" t="0" r="r" b="b"/>
            <a:pathLst>
              <a:path w="533" h="429">
                <a:moveTo>
                  <a:pt x="0" y="429"/>
                </a:moveTo>
                <a:cubicBezTo>
                  <a:pt x="0" y="24"/>
                  <a:pt x="0" y="24"/>
                  <a:pt x="0" y="24"/>
                </a:cubicBezTo>
                <a:cubicBezTo>
                  <a:pt x="0" y="11"/>
                  <a:pt x="11" y="0"/>
                  <a:pt x="24" y="0"/>
                </a:cubicBezTo>
                <a:cubicBezTo>
                  <a:pt x="533" y="0"/>
                  <a:pt x="533" y="0"/>
                  <a:pt x="533" y="0"/>
                </a:cubicBezTo>
                <a:cubicBezTo>
                  <a:pt x="533" y="429"/>
                  <a:pt x="533" y="429"/>
                  <a:pt x="533" y="429"/>
                </a:cubicBezTo>
                <a:lnTo>
                  <a:pt x="0" y="429"/>
                </a:lnTo>
                <a:close/>
              </a:path>
            </a:pathLst>
          </a:custGeom>
          <a:solidFill>
            <a:schemeClr val="accent3"/>
          </a:solidFill>
          <a:ln w="9525">
            <a:noFill/>
            <a:round/>
            <a:headEnd/>
            <a:tailEnd/>
          </a:ln>
        </p:spPr>
        <p:txBody>
          <a:bodyPr vert="horz" wrap="square" lIns="0" tIns="31101" rIns="0" bIns="73466" numCol="1" anchor="b" anchorCtr="0" compatLnSpc="1">
            <a:prstTxWarp prst="textNoShape">
              <a:avLst/>
            </a:prstTxWarp>
          </a:bodyPr>
          <a:lstStyle/>
          <a:p>
            <a:pPr algn="ctr" defTabSz="671471">
              <a:defRPr/>
            </a:pPr>
            <a:endParaRPr lang="tr-TR" sz="975" b="1" kern="0" dirty="0">
              <a:solidFill>
                <a:srgbClr val="002B49"/>
              </a:solidFill>
              <a:ea typeface="Impact" charset="0"/>
              <a:cs typeface="Impact" charset="0"/>
            </a:endParaRPr>
          </a:p>
        </p:txBody>
      </p:sp>
      <p:sp>
        <p:nvSpPr>
          <p:cNvPr id="23" name="Freeform 10">
            <a:extLst>
              <a:ext uri="{FF2B5EF4-FFF2-40B4-BE49-F238E27FC236}">
                <a16:creationId xmlns:a16="http://schemas.microsoft.com/office/drawing/2014/main" id="{FAB73269-1B33-3DB9-1F41-7E962219C09B}"/>
              </a:ext>
            </a:extLst>
          </p:cNvPr>
          <p:cNvSpPr>
            <a:spLocks/>
          </p:cNvSpPr>
          <p:nvPr/>
        </p:nvSpPr>
        <p:spPr bwMode="auto">
          <a:xfrm>
            <a:off x="838200" y="6045123"/>
            <a:ext cx="1833788" cy="122532"/>
          </a:xfrm>
          <a:custGeom>
            <a:avLst/>
            <a:gdLst/>
            <a:ahLst/>
            <a:cxnLst>
              <a:cxn ang="0">
                <a:pos x="533" y="58"/>
              </a:cxn>
              <a:cxn ang="0">
                <a:pos x="24" y="58"/>
              </a:cxn>
              <a:cxn ang="0">
                <a:pos x="0" y="34"/>
              </a:cxn>
              <a:cxn ang="0">
                <a:pos x="0" y="0"/>
              </a:cxn>
              <a:cxn ang="0">
                <a:pos x="533" y="0"/>
              </a:cxn>
              <a:cxn ang="0">
                <a:pos x="533" y="58"/>
              </a:cxn>
            </a:cxnLst>
            <a:rect l="0" t="0" r="r" b="b"/>
            <a:pathLst>
              <a:path w="533" h="58">
                <a:moveTo>
                  <a:pt x="533" y="58"/>
                </a:moveTo>
                <a:cubicBezTo>
                  <a:pt x="24" y="58"/>
                  <a:pt x="24" y="58"/>
                  <a:pt x="24" y="58"/>
                </a:cubicBezTo>
                <a:cubicBezTo>
                  <a:pt x="11" y="58"/>
                  <a:pt x="0" y="47"/>
                  <a:pt x="0" y="34"/>
                </a:cubicBezTo>
                <a:cubicBezTo>
                  <a:pt x="0" y="0"/>
                  <a:pt x="0" y="0"/>
                  <a:pt x="0" y="0"/>
                </a:cubicBezTo>
                <a:cubicBezTo>
                  <a:pt x="533" y="0"/>
                  <a:pt x="533" y="0"/>
                  <a:pt x="533" y="0"/>
                </a:cubicBezTo>
                <a:lnTo>
                  <a:pt x="533" y="58"/>
                </a:lnTo>
                <a:close/>
              </a:path>
            </a:pathLst>
          </a:custGeom>
          <a:solidFill>
            <a:schemeClr val="accent3">
              <a:lumMod val="75000"/>
            </a:schemeClr>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975" kern="0">
              <a:solidFill>
                <a:srgbClr val="002B49"/>
              </a:solidFill>
            </a:endParaRPr>
          </a:p>
        </p:txBody>
      </p:sp>
      <p:sp>
        <p:nvSpPr>
          <p:cNvPr id="24" name="Freeform 5">
            <a:extLst>
              <a:ext uri="{FF2B5EF4-FFF2-40B4-BE49-F238E27FC236}">
                <a16:creationId xmlns:a16="http://schemas.microsoft.com/office/drawing/2014/main" id="{67F56F3A-63D4-F17D-9D7B-B8C511FAFE47}"/>
              </a:ext>
            </a:extLst>
          </p:cNvPr>
          <p:cNvSpPr>
            <a:spLocks/>
          </p:cNvSpPr>
          <p:nvPr/>
        </p:nvSpPr>
        <p:spPr bwMode="auto">
          <a:xfrm>
            <a:off x="3193191" y="4663403"/>
            <a:ext cx="8160609" cy="1431877"/>
          </a:xfrm>
          <a:custGeom>
            <a:avLst/>
            <a:gdLst/>
            <a:ahLst/>
            <a:cxnLst>
              <a:cxn ang="0">
                <a:pos x="3280" y="429"/>
              </a:cxn>
              <a:cxn ang="0">
                <a:pos x="3280" y="24"/>
              </a:cxn>
              <a:cxn ang="0">
                <a:pos x="3257" y="0"/>
              </a:cxn>
              <a:cxn ang="0">
                <a:pos x="0" y="0"/>
              </a:cxn>
              <a:cxn ang="0">
                <a:pos x="0" y="429"/>
              </a:cxn>
              <a:cxn ang="0">
                <a:pos x="3280" y="429"/>
              </a:cxn>
            </a:cxnLst>
            <a:rect l="0" t="0" r="r" b="b"/>
            <a:pathLst>
              <a:path w="3280" h="429">
                <a:moveTo>
                  <a:pt x="3280" y="429"/>
                </a:moveTo>
                <a:cubicBezTo>
                  <a:pt x="3280" y="24"/>
                  <a:pt x="3280" y="24"/>
                  <a:pt x="3280" y="24"/>
                </a:cubicBezTo>
                <a:cubicBezTo>
                  <a:pt x="3280" y="11"/>
                  <a:pt x="3270" y="0"/>
                  <a:pt x="3257" y="0"/>
                </a:cubicBezTo>
                <a:cubicBezTo>
                  <a:pt x="0" y="0"/>
                  <a:pt x="0" y="0"/>
                  <a:pt x="0" y="0"/>
                </a:cubicBezTo>
                <a:cubicBezTo>
                  <a:pt x="0" y="429"/>
                  <a:pt x="0" y="429"/>
                  <a:pt x="0" y="429"/>
                </a:cubicBezTo>
                <a:lnTo>
                  <a:pt x="3280" y="429"/>
                </a:lnTo>
                <a:close/>
              </a:path>
            </a:pathLst>
          </a:custGeom>
          <a:solidFill>
            <a:schemeClr val="accent3">
              <a:lumMod val="20000"/>
              <a:lumOff val="80000"/>
            </a:schemeClr>
          </a:solidFill>
          <a:ln w="9525">
            <a:noFill/>
            <a:round/>
            <a:headEnd/>
            <a:tailEnd/>
          </a:ln>
        </p:spPr>
        <p:txBody>
          <a:bodyPr vert="horz" wrap="square" lIns="62201" tIns="31101" rIns="62201" bIns="31101" numCol="1" anchor="ctr" anchorCtr="0" compatLnSpc="1">
            <a:prstTxWarp prst="textNoShape">
              <a:avLst/>
            </a:prstTxWarp>
          </a:bodyPr>
          <a:lstStyle/>
          <a:p>
            <a:pPr marL="125901" lvl="2" indent="-125901" defTabSz="671471">
              <a:spcBef>
                <a:spcPts val="75"/>
              </a:spcBef>
              <a:buClr>
                <a:srgbClr val="0085CA"/>
              </a:buClr>
              <a:buFont typeface="Wingdings" panose="05000000000000000000" pitchFamily="2" charset="2"/>
              <a:buChar char="§"/>
              <a:defRPr/>
            </a:pPr>
            <a:endParaRPr lang="en-US" sz="900" dirty="0">
              <a:solidFill>
                <a:srgbClr val="767171"/>
              </a:solidFill>
              <a:cs typeface="Arial" panose="020B0604020202020204" pitchFamily="34" charset="0"/>
            </a:endParaRPr>
          </a:p>
        </p:txBody>
      </p:sp>
      <p:sp>
        <p:nvSpPr>
          <p:cNvPr id="25" name="Freeform 6">
            <a:extLst>
              <a:ext uri="{FF2B5EF4-FFF2-40B4-BE49-F238E27FC236}">
                <a16:creationId xmlns:a16="http://schemas.microsoft.com/office/drawing/2014/main" id="{9FD3C0E9-0B3F-0FDB-DA3E-1DC0BA0F6435}"/>
              </a:ext>
            </a:extLst>
          </p:cNvPr>
          <p:cNvSpPr>
            <a:spLocks/>
          </p:cNvSpPr>
          <p:nvPr/>
        </p:nvSpPr>
        <p:spPr bwMode="auto">
          <a:xfrm>
            <a:off x="3193191" y="6040067"/>
            <a:ext cx="8160609" cy="122532"/>
          </a:xfrm>
          <a:custGeom>
            <a:avLst/>
            <a:gdLst/>
            <a:ahLst/>
            <a:cxnLst>
              <a:cxn ang="0">
                <a:pos x="0" y="58"/>
              </a:cxn>
              <a:cxn ang="0">
                <a:pos x="3257" y="58"/>
              </a:cxn>
              <a:cxn ang="0">
                <a:pos x="3280" y="34"/>
              </a:cxn>
              <a:cxn ang="0">
                <a:pos x="3280" y="0"/>
              </a:cxn>
              <a:cxn ang="0">
                <a:pos x="0" y="0"/>
              </a:cxn>
              <a:cxn ang="0">
                <a:pos x="0" y="58"/>
              </a:cxn>
            </a:cxnLst>
            <a:rect l="0" t="0" r="r" b="b"/>
            <a:pathLst>
              <a:path w="3280" h="58">
                <a:moveTo>
                  <a:pt x="0" y="58"/>
                </a:moveTo>
                <a:cubicBezTo>
                  <a:pt x="3257" y="58"/>
                  <a:pt x="3257" y="58"/>
                  <a:pt x="3257" y="58"/>
                </a:cubicBezTo>
                <a:cubicBezTo>
                  <a:pt x="3270" y="58"/>
                  <a:pt x="3280" y="47"/>
                  <a:pt x="3280" y="34"/>
                </a:cubicBezTo>
                <a:cubicBezTo>
                  <a:pt x="3280" y="0"/>
                  <a:pt x="3280" y="0"/>
                  <a:pt x="3280" y="0"/>
                </a:cubicBezTo>
                <a:cubicBezTo>
                  <a:pt x="0" y="0"/>
                  <a:pt x="0" y="0"/>
                  <a:pt x="0" y="0"/>
                </a:cubicBezTo>
                <a:lnTo>
                  <a:pt x="0" y="58"/>
                </a:lnTo>
                <a:close/>
              </a:path>
            </a:pathLst>
          </a:custGeom>
          <a:solidFill>
            <a:schemeClr val="accent3"/>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1225" kern="0">
              <a:solidFill>
                <a:sysClr val="windowText" lastClr="000000"/>
              </a:solidFill>
            </a:endParaRPr>
          </a:p>
        </p:txBody>
      </p:sp>
      <p:sp>
        <p:nvSpPr>
          <p:cNvPr id="26" name="Freeform 8">
            <a:extLst>
              <a:ext uri="{FF2B5EF4-FFF2-40B4-BE49-F238E27FC236}">
                <a16:creationId xmlns:a16="http://schemas.microsoft.com/office/drawing/2014/main" id="{B8362D1F-2464-398E-921E-30895E1E87BE}"/>
              </a:ext>
            </a:extLst>
          </p:cNvPr>
          <p:cNvSpPr>
            <a:spLocks/>
          </p:cNvSpPr>
          <p:nvPr/>
        </p:nvSpPr>
        <p:spPr bwMode="auto">
          <a:xfrm>
            <a:off x="2948314" y="6045123"/>
            <a:ext cx="249334" cy="219265"/>
          </a:xfrm>
          <a:custGeom>
            <a:avLst/>
            <a:gdLst/>
            <a:ahLst/>
            <a:cxnLst>
              <a:cxn ang="0">
                <a:pos x="156" y="0"/>
              </a:cxn>
              <a:cxn ang="0">
                <a:pos x="0" y="60"/>
              </a:cxn>
              <a:cxn ang="0">
                <a:pos x="0" y="136"/>
              </a:cxn>
              <a:cxn ang="0">
                <a:pos x="156" y="76"/>
              </a:cxn>
              <a:cxn ang="0">
                <a:pos x="156" y="0"/>
              </a:cxn>
            </a:cxnLst>
            <a:rect l="0" t="0" r="r" b="b"/>
            <a:pathLst>
              <a:path w="156" h="136">
                <a:moveTo>
                  <a:pt x="156" y="0"/>
                </a:moveTo>
                <a:lnTo>
                  <a:pt x="0" y="60"/>
                </a:lnTo>
                <a:lnTo>
                  <a:pt x="0" y="136"/>
                </a:lnTo>
                <a:lnTo>
                  <a:pt x="156" y="76"/>
                </a:lnTo>
                <a:lnTo>
                  <a:pt x="156" y="0"/>
                </a:lnTo>
                <a:close/>
              </a:path>
            </a:pathLst>
          </a:custGeom>
          <a:solidFill>
            <a:schemeClr val="accent3"/>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1225" kern="0">
              <a:solidFill>
                <a:sysClr val="windowText" lastClr="000000"/>
              </a:solidFill>
            </a:endParaRPr>
          </a:p>
        </p:txBody>
      </p:sp>
      <p:sp>
        <p:nvSpPr>
          <p:cNvPr id="27" name="Rectangle 26">
            <a:extLst>
              <a:ext uri="{FF2B5EF4-FFF2-40B4-BE49-F238E27FC236}">
                <a16:creationId xmlns:a16="http://schemas.microsoft.com/office/drawing/2014/main" id="{E47B5354-1914-C447-9945-0056D680CCC9}"/>
              </a:ext>
            </a:extLst>
          </p:cNvPr>
          <p:cNvSpPr/>
          <p:nvPr/>
        </p:nvSpPr>
        <p:spPr>
          <a:xfrm>
            <a:off x="962163" y="5223684"/>
            <a:ext cx="1276183" cy="307777"/>
          </a:xfrm>
          <a:prstGeom prst="rect">
            <a:avLst/>
          </a:prstGeom>
        </p:spPr>
        <p:txBody>
          <a:bodyPr wrap="none" lIns="0" tIns="0" rIns="0" bIns="0" anchor="ctr">
            <a:spAutoFit/>
          </a:bodyPr>
          <a:lstStyle/>
          <a:p>
            <a:r>
              <a:rPr lang="en-US" sz="2000" b="1" dirty="0">
                <a:solidFill>
                  <a:schemeClr val="bg1"/>
                </a:solidFill>
                <a:cs typeface="Calibri" panose="020F0502020204030204" pitchFamily="34" charset="0"/>
              </a:rPr>
              <a:t>Insert Text</a:t>
            </a:r>
          </a:p>
        </p:txBody>
      </p:sp>
      <p:grpSp>
        <p:nvGrpSpPr>
          <p:cNvPr id="28" name="Group 27">
            <a:extLst>
              <a:ext uri="{FF2B5EF4-FFF2-40B4-BE49-F238E27FC236}">
                <a16:creationId xmlns:a16="http://schemas.microsoft.com/office/drawing/2014/main" id="{BC2C6A22-A804-465F-6376-0CFAE0CE8359}"/>
              </a:ext>
            </a:extLst>
          </p:cNvPr>
          <p:cNvGrpSpPr/>
          <p:nvPr/>
        </p:nvGrpSpPr>
        <p:grpSpPr>
          <a:xfrm>
            <a:off x="2078629" y="5468144"/>
            <a:ext cx="541781" cy="524662"/>
            <a:chOff x="1348571" y="1525614"/>
            <a:chExt cx="413708" cy="413708"/>
          </a:xfrm>
        </p:grpSpPr>
        <p:sp>
          <p:nvSpPr>
            <p:cNvPr id="29" name="Oval 28">
              <a:extLst>
                <a:ext uri="{FF2B5EF4-FFF2-40B4-BE49-F238E27FC236}">
                  <a16:creationId xmlns:a16="http://schemas.microsoft.com/office/drawing/2014/main" id="{D152607D-175C-4435-7C72-303D35EF1359}"/>
                </a:ext>
              </a:extLst>
            </p:cNvPr>
            <p:cNvSpPr/>
            <p:nvPr/>
          </p:nvSpPr>
          <p:spPr>
            <a:xfrm>
              <a:off x="1348571" y="1525614"/>
              <a:ext cx="413708" cy="413708"/>
            </a:xfrm>
            <a:prstGeom prst="ellipse">
              <a:avLst/>
            </a:prstGeom>
            <a:solidFill>
              <a:schemeClr val="accent3">
                <a:lumMod val="75000"/>
              </a:schemeClr>
            </a:solidFill>
            <a:ln w="9525">
              <a:noFill/>
              <a:round/>
              <a:headEnd/>
              <a:tailEnd/>
            </a:ln>
          </p:spPr>
          <p:txBody>
            <a:bodyPr vert="horz" wrap="square" lIns="62201" tIns="31101" rIns="62201" bIns="31101" numCol="1" anchor="t" anchorCtr="0" compatLnSpc="1">
              <a:prstTxWarp prst="textNoShape">
                <a:avLst/>
              </a:prstTxWarp>
            </a:bodyPr>
            <a:lstStyle/>
            <a:p>
              <a:pPr defTabSz="622021"/>
              <a:endParaRPr lang="en-US" sz="975" kern="0">
                <a:solidFill>
                  <a:srgbClr val="002B49"/>
                </a:solidFill>
              </a:endParaRPr>
            </a:p>
          </p:txBody>
        </p:sp>
        <p:sp>
          <p:nvSpPr>
            <p:cNvPr id="30" name="Oval 29">
              <a:extLst>
                <a:ext uri="{FF2B5EF4-FFF2-40B4-BE49-F238E27FC236}">
                  <a16:creationId xmlns:a16="http://schemas.microsoft.com/office/drawing/2014/main" id="{27A3BE17-A589-2190-291B-63FA25A1452B}"/>
                </a:ext>
              </a:extLst>
            </p:cNvPr>
            <p:cNvSpPr/>
            <p:nvPr/>
          </p:nvSpPr>
          <p:spPr>
            <a:xfrm>
              <a:off x="1380295" y="1557338"/>
              <a:ext cx="350260" cy="350260"/>
            </a:xfrm>
            <a:prstGeom prst="ellipse">
              <a:avLst/>
            </a:prstGeom>
            <a:solidFill>
              <a:schemeClr val="accent3">
                <a:lumMod val="75000"/>
              </a:schemeClr>
            </a:solidFill>
            <a:ln w="9525">
              <a:solidFill>
                <a:schemeClr val="bg1"/>
              </a:solidFill>
              <a:round/>
              <a:headEnd/>
              <a:tailEnd/>
            </a:ln>
          </p:spPr>
          <p:txBody>
            <a:bodyPr vert="horz" wrap="square" lIns="62201" tIns="31101" rIns="62201" bIns="31101" numCol="1" anchor="t" anchorCtr="0" compatLnSpc="1">
              <a:prstTxWarp prst="textNoShape">
                <a:avLst/>
              </a:prstTxWarp>
            </a:bodyPr>
            <a:lstStyle/>
            <a:p>
              <a:pPr defTabSz="622021"/>
              <a:endParaRPr lang="en-US" sz="975" kern="0">
                <a:solidFill>
                  <a:srgbClr val="002B49"/>
                </a:solidFill>
              </a:endParaRPr>
            </a:p>
          </p:txBody>
        </p:sp>
      </p:grpSp>
      <p:sp>
        <p:nvSpPr>
          <p:cNvPr id="31" name="Freeform 11">
            <a:extLst>
              <a:ext uri="{FF2B5EF4-FFF2-40B4-BE49-F238E27FC236}">
                <a16:creationId xmlns:a16="http://schemas.microsoft.com/office/drawing/2014/main" id="{84234ECB-B07A-8217-06B9-65684700DD5C}"/>
              </a:ext>
            </a:extLst>
          </p:cNvPr>
          <p:cNvSpPr>
            <a:spLocks/>
          </p:cNvSpPr>
          <p:nvPr/>
        </p:nvSpPr>
        <p:spPr bwMode="auto">
          <a:xfrm flipH="1">
            <a:off x="2916862" y="2913251"/>
            <a:ext cx="278899" cy="1558860"/>
          </a:xfrm>
          <a:custGeom>
            <a:avLst/>
            <a:gdLst>
              <a:gd name="connsiteX0" fmla="*/ 0 w 10000"/>
              <a:gd name="connsiteY0" fmla="*/ 0 h 10000"/>
              <a:gd name="connsiteX1" fmla="*/ 9794 w 10000"/>
              <a:gd name="connsiteY1" fmla="*/ 571 h 10000"/>
              <a:gd name="connsiteX2" fmla="*/ 10000 w 10000"/>
              <a:gd name="connsiteY2" fmla="*/ 10000 h 10000"/>
              <a:gd name="connsiteX3" fmla="*/ 0 w 10000"/>
              <a:gd name="connsiteY3" fmla="*/ 903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9794" y="571"/>
                </a:lnTo>
                <a:cubicBezTo>
                  <a:pt x="9863" y="3714"/>
                  <a:pt x="9931" y="6857"/>
                  <a:pt x="10000" y="10000"/>
                </a:cubicBezTo>
                <a:lnTo>
                  <a:pt x="0" y="9034"/>
                </a:lnTo>
                <a:lnTo>
                  <a:pt x="0" y="0"/>
                </a:lnTo>
                <a:close/>
              </a:path>
            </a:pathLst>
          </a:custGeom>
          <a:solidFill>
            <a:srgbClr val="FFFBFD"/>
          </a:solidFill>
          <a:ln w="9525">
            <a:noFill/>
            <a:round/>
            <a:headEnd/>
            <a:tailEnd/>
          </a:ln>
        </p:spPr>
        <p:txBody>
          <a:bodyPr vert="horz" wrap="square" lIns="62201" tIns="31101" rIns="62201" bIns="31101" numCol="1" anchor="t" anchorCtr="0" compatLnSpc="1">
            <a:prstTxWarp prst="textNoShape">
              <a:avLst/>
            </a:prstTxWarp>
          </a:bodyPr>
          <a:lstStyle/>
          <a:p>
            <a:pPr defTabSz="622021"/>
            <a:endParaRPr lang="fr-FR" sz="1225" kern="0">
              <a:solidFill>
                <a:sysClr val="windowText" lastClr="000000"/>
              </a:solidFill>
            </a:endParaRPr>
          </a:p>
        </p:txBody>
      </p:sp>
      <p:sp>
        <p:nvSpPr>
          <p:cNvPr id="32" name="Freeform 11">
            <a:extLst>
              <a:ext uri="{FF2B5EF4-FFF2-40B4-BE49-F238E27FC236}">
                <a16:creationId xmlns:a16="http://schemas.microsoft.com/office/drawing/2014/main" id="{B80F5995-B37B-5A1B-B52F-DCC9CE531012}"/>
              </a:ext>
            </a:extLst>
          </p:cNvPr>
          <p:cNvSpPr>
            <a:spLocks/>
          </p:cNvSpPr>
          <p:nvPr/>
        </p:nvSpPr>
        <p:spPr bwMode="auto">
          <a:xfrm>
            <a:off x="2669415" y="2911801"/>
            <a:ext cx="278899" cy="1648866"/>
          </a:xfrm>
          <a:custGeom>
            <a:avLst/>
            <a:gdLst>
              <a:gd name="connsiteX0" fmla="*/ 0 w 10000"/>
              <a:gd name="connsiteY0" fmla="*/ 0 h 10000"/>
              <a:gd name="connsiteX1" fmla="*/ 10000 w 10000"/>
              <a:gd name="connsiteY1" fmla="*/ 575 h 10000"/>
              <a:gd name="connsiteX2" fmla="*/ 10000 w 10000"/>
              <a:gd name="connsiteY2" fmla="*/ 10000 h 10000"/>
              <a:gd name="connsiteX3" fmla="*/ 0 w 10000"/>
              <a:gd name="connsiteY3" fmla="*/ 903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575"/>
                </a:lnTo>
                <a:lnTo>
                  <a:pt x="10000" y="10000"/>
                </a:lnTo>
                <a:lnTo>
                  <a:pt x="0" y="9034"/>
                </a:lnTo>
                <a:lnTo>
                  <a:pt x="0" y="0"/>
                </a:lnTo>
                <a:close/>
              </a:path>
            </a:pathLst>
          </a:custGeom>
          <a:solidFill>
            <a:srgbClr val="E8E6E9"/>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975" kern="0">
              <a:solidFill>
                <a:srgbClr val="002B49"/>
              </a:solidFill>
            </a:endParaRPr>
          </a:p>
        </p:txBody>
      </p:sp>
      <p:sp>
        <p:nvSpPr>
          <p:cNvPr id="33" name="Freeform 12">
            <a:extLst>
              <a:ext uri="{FF2B5EF4-FFF2-40B4-BE49-F238E27FC236}">
                <a16:creationId xmlns:a16="http://schemas.microsoft.com/office/drawing/2014/main" id="{F843AE81-3921-B4AA-89ED-AB0B5218E85B}"/>
              </a:ext>
            </a:extLst>
          </p:cNvPr>
          <p:cNvSpPr>
            <a:spLocks/>
          </p:cNvSpPr>
          <p:nvPr/>
        </p:nvSpPr>
        <p:spPr bwMode="auto">
          <a:xfrm>
            <a:off x="2669415" y="4335389"/>
            <a:ext cx="278899" cy="219265"/>
          </a:xfrm>
          <a:custGeom>
            <a:avLst/>
            <a:gdLst/>
            <a:ahLst/>
            <a:cxnLst>
              <a:cxn ang="0">
                <a:pos x="0" y="0"/>
              </a:cxn>
              <a:cxn ang="0">
                <a:pos x="154" y="60"/>
              </a:cxn>
              <a:cxn ang="0">
                <a:pos x="154" y="136"/>
              </a:cxn>
              <a:cxn ang="0">
                <a:pos x="0" y="76"/>
              </a:cxn>
              <a:cxn ang="0">
                <a:pos x="0" y="0"/>
              </a:cxn>
            </a:cxnLst>
            <a:rect l="0" t="0" r="r" b="b"/>
            <a:pathLst>
              <a:path w="154" h="136">
                <a:moveTo>
                  <a:pt x="0" y="0"/>
                </a:moveTo>
                <a:lnTo>
                  <a:pt x="154" y="60"/>
                </a:lnTo>
                <a:lnTo>
                  <a:pt x="154" y="136"/>
                </a:lnTo>
                <a:lnTo>
                  <a:pt x="0" y="76"/>
                </a:lnTo>
                <a:lnTo>
                  <a:pt x="0" y="0"/>
                </a:lnTo>
                <a:close/>
              </a:path>
            </a:pathLst>
          </a:custGeom>
          <a:solidFill>
            <a:schemeClr val="accent2">
              <a:lumMod val="75000"/>
            </a:schemeClr>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975" kern="0">
              <a:solidFill>
                <a:srgbClr val="002B49"/>
              </a:solidFill>
            </a:endParaRPr>
          </a:p>
        </p:txBody>
      </p:sp>
      <p:sp>
        <p:nvSpPr>
          <p:cNvPr id="34" name="Freeform 9">
            <a:extLst>
              <a:ext uri="{FF2B5EF4-FFF2-40B4-BE49-F238E27FC236}">
                <a16:creationId xmlns:a16="http://schemas.microsoft.com/office/drawing/2014/main" id="{B6EF25AF-A059-5586-A133-AAE598A612D4}"/>
              </a:ext>
            </a:extLst>
          </p:cNvPr>
          <p:cNvSpPr>
            <a:spLocks/>
          </p:cNvSpPr>
          <p:nvPr/>
        </p:nvSpPr>
        <p:spPr bwMode="auto">
          <a:xfrm>
            <a:off x="838200" y="2911801"/>
            <a:ext cx="1833788" cy="1434777"/>
          </a:xfrm>
          <a:custGeom>
            <a:avLst/>
            <a:gdLst/>
            <a:ahLst/>
            <a:cxnLst>
              <a:cxn ang="0">
                <a:pos x="0" y="429"/>
              </a:cxn>
              <a:cxn ang="0">
                <a:pos x="0" y="24"/>
              </a:cxn>
              <a:cxn ang="0">
                <a:pos x="24" y="0"/>
              </a:cxn>
              <a:cxn ang="0">
                <a:pos x="533" y="0"/>
              </a:cxn>
              <a:cxn ang="0">
                <a:pos x="533" y="429"/>
              </a:cxn>
              <a:cxn ang="0">
                <a:pos x="0" y="429"/>
              </a:cxn>
            </a:cxnLst>
            <a:rect l="0" t="0" r="r" b="b"/>
            <a:pathLst>
              <a:path w="533" h="429">
                <a:moveTo>
                  <a:pt x="0" y="429"/>
                </a:moveTo>
                <a:cubicBezTo>
                  <a:pt x="0" y="24"/>
                  <a:pt x="0" y="24"/>
                  <a:pt x="0" y="24"/>
                </a:cubicBezTo>
                <a:cubicBezTo>
                  <a:pt x="0" y="11"/>
                  <a:pt x="11" y="0"/>
                  <a:pt x="24" y="0"/>
                </a:cubicBezTo>
                <a:cubicBezTo>
                  <a:pt x="533" y="0"/>
                  <a:pt x="533" y="0"/>
                  <a:pt x="533" y="0"/>
                </a:cubicBezTo>
                <a:cubicBezTo>
                  <a:pt x="533" y="429"/>
                  <a:pt x="533" y="429"/>
                  <a:pt x="533" y="429"/>
                </a:cubicBezTo>
                <a:lnTo>
                  <a:pt x="0" y="429"/>
                </a:lnTo>
                <a:close/>
              </a:path>
            </a:pathLst>
          </a:custGeom>
          <a:solidFill>
            <a:schemeClr val="accent2"/>
          </a:solidFill>
          <a:ln w="9525">
            <a:noFill/>
            <a:round/>
            <a:headEnd/>
            <a:tailEnd/>
          </a:ln>
        </p:spPr>
        <p:txBody>
          <a:bodyPr vert="horz" wrap="square" lIns="0" tIns="31101" rIns="0" bIns="73466" numCol="1" anchor="b" anchorCtr="0" compatLnSpc="1">
            <a:prstTxWarp prst="textNoShape">
              <a:avLst/>
            </a:prstTxWarp>
          </a:bodyPr>
          <a:lstStyle/>
          <a:p>
            <a:pPr algn="ctr" defTabSz="671471">
              <a:defRPr/>
            </a:pPr>
            <a:endParaRPr lang="tr-TR" sz="975" b="1" kern="0" dirty="0">
              <a:solidFill>
                <a:schemeClr val="bg1"/>
              </a:solidFill>
              <a:ea typeface="Impact" charset="0"/>
              <a:cs typeface="Impact" charset="0"/>
            </a:endParaRPr>
          </a:p>
        </p:txBody>
      </p:sp>
      <p:sp>
        <p:nvSpPr>
          <p:cNvPr id="35" name="Freeform 10">
            <a:extLst>
              <a:ext uri="{FF2B5EF4-FFF2-40B4-BE49-F238E27FC236}">
                <a16:creationId xmlns:a16="http://schemas.microsoft.com/office/drawing/2014/main" id="{8052996A-4888-0DF5-89A4-01B61F7A50BE}"/>
              </a:ext>
            </a:extLst>
          </p:cNvPr>
          <p:cNvSpPr>
            <a:spLocks/>
          </p:cNvSpPr>
          <p:nvPr/>
        </p:nvSpPr>
        <p:spPr bwMode="auto">
          <a:xfrm>
            <a:off x="838200" y="4335389"/>
            <a:ext cx="1833788" cy="122532"/>
          </a:xfrm>
          <a:custGeom>
            <a:avLst/>
            <a:gdLst/>
            <a:ahLst/>
            <a:cxnLst>
              <a:cxn ang="0">
                <a:pos x="533" y="58"/>
              </a:cxn>
              <a:cxn ang="0">
                <a:pos x="24" y="58"/>
              </a:cxn>
              <a:cxn ang="0">
                <a:pos x="0" y="34"/>
              </a:cxn>
              <a:cxn ang="0">
                <a:pos x="0" y="0"/>
              </a:cxn>
              <a:cxn ang="0">
                <a:pos x="533" y="0"/>
              </a:cxn>
              <a:cxn ang="0">
                <a:pos x="533" y="58"/>
              </a:cxn>
            </a:cxnLst>
            <a:rect l="0" t="0" r="r" b="b"/>
            <a:pathLst>
              <a:path w="533" h="58">
                <a:moveTo>
                  <a:pt x="533" y="58"/>
                </a:moveTo>
                <a:cubicBezTo>
                  <a:pt x="24" y="58"/>
                  <a:pt x="24" y="58"/>
                  <a:pt x="24" y="58"/>
                </a:cubicBezTo>
                <a:cubicBezTo>
                  <a:pt x="11" y="58"/>
                  <a:pt x="0" y="47"/>
                  <a:pt x="0" y="34"/>
                </a:cubicBezTo>
                <a:cubicBezTo>
                  <a:pt x="0" y="0"/>
                  <a:pt x="0" y="0"/>
                  <a:pt x="0" y="0"/>
                </a:cubicBezTo>
                <a:cubicBezTo>
                  <a:pt x="533" y="0"/>
                  <a:pt x="533" y="0"/>
                  <a:pt x="533" y="0"/>
                </a:cubicBezTo>
                <a:lnTo>
                  <a:pt x="533" y="58"/>
                </a:lnTo>
                <a:close/>
              </a:path>
            </a:pathLst>
          </a:custGeom>
          <a:solidFill>
            <a:schemeClr val="accent2">
              <a:lumMod val="75000"/>
            </a:schemeClr>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975" kern="0">
              <a:solidFill>
                <a:srgbClr val="002B49"/>
              </a:solidFill>
            </a:endParaRPr>
          </a:p>
        </p:txBody>
      </p:sp>
      <p:sp>
        <p:nvSpPr>
          <p:cNvPr id="36" name="Freeform 5">
            <a:extLst>
              <a:ext uri="{FF2B5EF4-FFF2-40B4-BE49-F238E27FC236}">
                <a16:creationId xmlns:a16="http://schemas.microsoft.com/office/drawing/2014/main" id="{B82CBFAB-A2E2-5BC2-4480-21A07D4B67B1}"/>
              </a:ext>
            </a:extLst>
          </p:cNvPr>
          <p:cNvSpPr>
            <a:spLocks/>
          </p:cNvSpPr>
          <p:nvPr/>
        </p:nvSpPr>
        <p:spPr bwMode="auto">
          <a:xfrm>
            <a:off x="3193191" y="2913253"/>
            <a:ext cx="8160609" cy="1431877"/>
          </a:xfrm>
          <a:custGeom>
            <a:avLst/>
            <a:gdLst/>
            <a:ahLst/>
            <a:cxnLst>
              <a:cxn ang="0">
                <a:pos x="3280" y="429"/>
              </a:cxn>
              <a:cxn ang="0">
                <a:pos x="3280" y="24"/>
              </a:cxn>
              <a:cxn ang="0">
                <a:pos x="3257" y="0"/>
              </a:cxn>
              <a:cxn ang="0">
                <a:pos x="0" y="0"/>
              </a:cxn>
              <a:cxn ang="0">
                <a:pos x="0" y="429"/>
              </a:cxn>
              <a:cxn ang="0">
                <a:pos x="3280" y="429"/>
              </a:cxn>
            </a:cxnLst>
            <a:rect l="0" t="0" r="r" b="b"/>
            <a:pathLst>
              <a:path w="3280" h="429">
                <a:moveTo>
                  <a:pt x="3280" y="429"/>
                </a:moveTo>
                <a:cubicBezTo>
                  <a:pt x="3280" y="24"/>
                  <a:pt x="3280" y="24"/>
                  <a:pt x="3280" y="24"/>
                </a:cubicBezTo>
                <a:cubicBezTo>
                  <a:pt x="3280" y="11"/>
                  <a:pt x="3270" y="0"/>
                  <a:pt x="3257" y="0"/>
                </a:cubicBezTo>
                <a:cubicBezTo>
                  <a:pt x="0" y="0"/>
                  <a:pt x="0" y="0"/>
                  <a:pt x="0" y="0"/>
                </a:cubicBezTo>
                <a:cubicBezTo>
                  <a:pt x="0" y="429"/>
                  <a:pt x="0" y="429"/>
                  <a:pt x="0" y="429"/>
                </a:cubicBezTo>
                <a:lnTo>
                  <a:pt x="3280" y="429"/>
                </a:lnTo>
                <a:close/>
              </a:path>
            </a:pathLst>
          </a:custGeom>
          <a:solidFill>
            <a:schemeClr val="accent2">
              <a:lumMod val="20000"/>
              <a:lumOff val="80000"/>
            </a:schemeClr>
          </a:solidFill>
          <a:ln w="9525">
            <a:noFill/>
            <a:round/>
            <a:headEnd/>
            <a:tailEnd/>
          </a:ln>
        </p:spPr>
        <p:txBody>
          <a:bodyPr vert="horz" wrap="square" lIns="62201" tIns="31101" rIns="62201" bIns="31101" numCol="1" anchor="ctr" anchorCtr="0" compatLnSpc="1">
            <a:prstTxWarp prst="textNoShape">
              <a:avLst/>
            </a:prstTxWarp>
          </a:bodyPr>
          <a:lstStyle/>
          <a:p>
            <a:pPr marL="125901" lvl="2" indent="-125901" defTabSz="671471">
              <a:spcBef>
                <a:spcPts val="75"/>
              </a:spcBef>
              <a:buClr>
                <a:srgbClr val="0085CA"/>
              </a:buClr>
              <a:buFont typeface="Wingdings" panose="05000000000000000000" pitchFamily="2" charset="2"/>
              <a:buChar char="§"/>
              <a:defRPr/>
            </a:pPr>
            <a:endParaRPr lang="en-US" sz="900" dirty="0">
              <a:solidFill>
                <a:srgbClr val="767171"/>
              </a:solidFill>
              <a:cs typeface="Arial" panose="020B0604020202020204" pitchFamily="34" charset="0"/>
            </a:endParaRPr>
          </a:p>
        </p:txBody>
      </p:sp>
      <p:sp>
        <p:nvSpPr>
          <p:cNvPr id="37" name="Freeform 6">
            <a:extLst>
              <a:ext uri="{FF2B5EF4-FFF2-40B4-BE49-F238E27FC236}">
                <a16:creationId xmlns:a16="http://schemas.microsoft.com/office/drawing/2014/main" id="{1CE6A653-C9B8-27A2-5871-2A5C0C271DA9}"/>
              </a:ext>
            </a:extLst>
          </p:cNvPr>
          <p:cNvSpPr>
            <a:spLocks/>
          </p:cNvSpPr>
          <p:nvPr/>
        </p:nvSpPr>
        <p:spPr bwMode="auto">
          <a:xfrm>
            <a:off x="3193191" y="4335389"/>
            <a:ext cx="8160609" cy="122532"/>
          </a:xfrm>
          <a:custGeom>
            <a:avLst/>
            <a:gdLst/>
            <a:ahLst/>
            <a:cxnLst>
              <a:cxn ang="0">
                <a:pos x="0" y="58"/>
              </a:cxn>
              <a:cxn ang="0">
                <a:pos x="3257" y="58"/>
              </a:cxn>
              <a:cxn ang="0">
                <a:pos x="3280" y="34"/>
              </a:cxn>
              <a:cxn ang="0">
                <a:pos x="3280" y="0"/>
              </a:cxn>
              <a:cxn ang="0">
                <a:pos x="0" y="0"/>
              </a:cxn>
              <a:cxn ang="0">
                <a:pos x="0" y="58"/>
              </a:cxn>
            </a:cxnLst>
            <a:rect l="0" t="0" r="r" b="b"/>
            <a:pathLst>
              <a:path w="3280" h="58">
                <a:moveTo>
                  <a:pt x="0" y="58"/>
                </a:moveTo>
                <a:cubicBezTo>
                  <a:pt x="3257" y="58"/>
                  <a:pt x="3257" y="58"/>
                  <a:pt x="3257" y="58"/>
                </a:cubicBezTo>
                <a:cubicBezTo>
                  <a:pt x="3270" y="58"/>
                  <a:pt x="3280" y="47"/>
                  <a:pt x="3280" y="34"/>
                </a:cubicBezTo>
                <a:cubicBezTo>
                  <a:pt x="3280" y="0"/>
                  <a:pt x="3280" y="0"/>
                  <a:pt x="3280" y="0"/>
                </a:cubicBezTo>
                <a:cubicBezTo>
                  <a:pt x="0" y="0"/>
                  <a:pt x="0" y="0"/>
                  <a:pt x="0" y="0"/>
                </a:cubicBezTo>
                <a:lnTo>
                  <a:pt x="0" y="58"/>
                </a:lnTo>
                <a:close/>
              </a:path>
            </a:pathLst>
          </a:custGeom>
          <a:solidFill>
            <a:schemeClr val="accent2"/>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1225" kern="0">
              <a:solidFill>
                <a:sysClr val="windowText" lastClr="000000"/>
              </a:solidFill>
            </a:endParaRPr>
          </a:p>
        </p:txBody>
      </p:sp>
      <p:sp>
        <p:nvSpPr>
          <p:cNvPr id="38" name="Freeform 8">
            <a:extLst>
              <a:ext uri="{FF2B5EF4-FFF2-40B4-BE49-F238E27FC236}">
                <a16:creationId xmlns:a16="http://schemas.microsoft.com/office/drawing/2014/main" id="{1DD683AF-4A23-7DF4-6C5E-3E486EEC7EFE}"/>
              </a:ext>
            </a:extLst>
          </p:cNvPr>
          <p:cNvSpPr>
            <a:spLocks/>
          </p:cNvSpPr>
          <p:nvPr/>
        </p:nvSpPr>
        <p:spPr bwMode="auto">
          <a:xfrm>
            <a:off x="2948314" y="4335389"/>
            <a:ext cx="249334" cy="219265"/>
          </a:xfrm>
          <a:custGeom>
            <a:avLst/>
            <a:gdLst/>
            <a:ahLst/>
            <a:cxnLst>
              <a:cxn ang="0">
                <a:pos x="156" y="0"/>
              </a:cxn>
              <a:cxn ang="0">
                <a:pos x="0" y="60"/>
              </a:cxn>
              <a:cxn ang="0">
                <a:pos x="0" y="136"/>
              </a:cxn>
              <a:cxn ang="0">
                <a:pos x="156" y="76"/>
              </a:cxn>
              <a:cxn ang="0">
                <a:pos x="156" y="0"/>
              </a:cxn>
            </a:cxnLst>
            <a:rect l="0" t="0" r="r" b="b"/>
            <a:pathLst>
              <a:path w="156" h="136">
                <a:moveTo>
                  <a:pt x="156" y="0"/>
                </a:moveTo>
                <a:lnTo>
                  <a:pt x="0" y="60"/>
                </a:lnTo>
                <a:lnTo>
                  <a:pt x="0" y="136"/>
                </a:lnTo>
                <a:lnTo>
                  <a:pt x="156" y="76"/>
                </a:lnTo>
                <a:lnTo>
                  <a:pt x="156" y="0"/>
                </a:lnTo>
                <a:close/>
              </a:path>
            </a:pathLst>
          </a:custGeom>
          <a:solidFill>
            <a:schemeClr val="accent2"/>
          </a:solidFill>
          <a:ln w="9525">
            <a:noFill/>
            <a:round/>
            <a:headEnd/>
            <a:tailEnd/>
          </a:ln>
        </p:spPr>
        <p:txBody>
          <a:bodyPr vert="horz" wrap="square" lIns="62201" tIns="31101" rIns="62201" bIns="31101" numCol="1" anchor="t" anchorCtr="0" compatLnSpc="1">
            <a:prstTxWarp prst="textNoShape">
              <a:avLst/>
            </a:prstTxWarp>
          </a:bodyPr>
          <a:lstStyle/>
          <a:p>
            <a:pPr defTabSz="622021">
              <a:defRPr/>
            </a:pPr>
            <a:endParaRPr lang="fr-FR" sz="1225" kern="0">
              <a:solidFill>
                <a:sysClr val="windowText" lastClr="000000"/>
              </a:solidFill>
            </a:endParaRPr>
          </a:p>
        </p:txBody>
      </p:sp>
      <p:sp>
        <p:nvSpPr>
          <p:cNvPr id="39" name="Rectangle 38">
            <a:extLst>
              <a:ext uri="{FF2B5EF4-FFF2-40B4-BE49-F238E27FC236}">
                <a16:creationId xmlns:a16="http://schemas.microsoft.com/office/drawing/2014/main" id="{7ADF7D94-7CA4-CB4F-4005-3A56286B4EE8}"/>
              </a:ext>
            </a:extLst>
          </p:cNvPr>
          <p:cNvSpPr/>
          <p:nvPr/>
        </p:nvSpPr>
        <p:spPr>
          <a:xfrm>
            <a:off x="962163" y="3475301"/>
            <a:ext cx="1276183" cy="307777"/>
          </a:xfrm>
          <a:prstGeom prst="rect">
            <a:avLst/>
          </a:prstGeom>
        </p:spPr>
        <p:txBody>
          <a:bodyPr wrap="none" lIns="0" tIns="0" rIns="0" bIns="0" anchor="ctr">
            <a:spAutoFit/>
          </a:bodyPr>
          <a:lstStyle/>
          <a:p>
            <a:r>
              <a:rPr lang="en-US" sz="2000" b="1" dirty="0">
                <a:solidFill>
                  <a:schemeClr val="bg1"/>
                </a:solidFill>
                <a:cs typeface="Calibri" panose="020F0502020204030204" pitchFamily="34" charset="0"/>
              </a:rPr>
              <a:t>Insert Text</a:t>
            </a:r>
          </a:p>
        </p:txBody>
      </p:sp>
      <p:grpSp>
        <p:nvGrpSpPr>
          <p:cNvPr id="40" name="Group 39">
            <a:extLst>
              <a:ext uri="{FF2B5EF4-FFF2-40B4-BE49-F238E27FC236}">
                <a16:creationId xmlns:a16="http://schemas.microsoft.com/office/drawing/2014/main" id="{D38020F2-FD1F-CB95-48A8-5A0F4F8EDE67}"/>
              </a:ext>
            </a:extLst>
          </p:cNvPr>
          <p:cNvGrpSpPr/>
          <p:nvPr/>
        </p:nvGrpSpPr>
        <p:grpSpPr>
          <a:xfrm>
            <a:off x="2078629" y="3756549"/>
            <a:ext cx="541781" cy="524662"/>
            <a:chOff x="1348571" y="1525614"/>
            <a:chExt cx="413708" cy="413708"/>
          </a:xfrm>
        </p:grpSpPr>
        <p:sp>
          <p:nvSpPr>
            <p:cNvPr id="41" name="Oval 40">
              <a:extLst>
                <a:ext uri="{FF2B5EF4-FFF2-40B4-BE49-F238E27FC236}">
                  <a16:creationId xmlns:a16="http://schemas.microsoft.com/office/drawing/2014/main" id="{851B8AE1-C11B-8A56-338B-E0DCA746B482}"/>
                </a:ext>
              </a:extLst>
            </p:cNvPr>
            <p:cNvSpPr/>
            <p:nvPr/>
          </p:nvSpPr>
          <p:spPr>
            <a:xfrm>
              <a:off x="1348571" y="1525614"/>
              <a:ext cx="413708" cy="413708"/>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AB135FA-00D3-FB48-28A9-0F474F9B5E30}"/>
                </a:ext>
              </a:extLst>
            </p:cNvPr>
            <p:cNvSpPr/>
            <p:nvPr/>
          </p:nvSpPr>
          <p:spPr>
            <a:xfrm>
              <a:off x="1380295" y="1557338"/>
              <a:ext cx="350260" cy="350260"/>
            </a:xfrm>
            <a:prstGeom prst="ellipse">
              <a:avLst/>
            </a:prstGeom>
            <a:solidFill>
              <a:schemeClr val="accent2">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2D284120-6933-2512-081C-0FCE9B13BE0A}"/>
              </a:ext>
            </a:extLst>
          </p:cNvPr>
          <p:cNvGrpSpPr>
            <a:grpSpLocks noChangeAspect="1"/>
          </p:cNvGrpSpPr>
          <p:nvPr/>
        </p:nvGrpSpPr>
        <p:grpSpPr>
          <a:xfrm>
            <a:off x="2263024" y="5597336"/>
            <a:ext cx="172991" cy="266278"/>
            <a:chOff x="6513513" y="557213"/>
            <a:chExt cx="471488" cy="752475"/>
          </a:xfrm>
          <a:solidFill>
            <a:schemeClr val="bg1"/>
          </a:solidFill>
        </p:grpSpPr>
        <p:sp>
          <p:nvSpPr>
            <p:cNvPr id="44" name="Freeform 21">
              <a:extLst>
                <a:ext uri="{FF2B5EF4-FFF2-40B4-BE49-F238E27FC236}">
                  <a16:creationId xmlns:a16="http://schemas.microsoft.com/office/drawing/2014/main" id="{166677A9-8BB9-B2A8-ACD6-16B6E8A9253C}"/>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solidFill>
                  <a:schemeClr val="bg1"/>
                </a:solidFill>
              </a:endParaRPr>
            </a:p>
          </p:txBody>
        </p:sp>
        <p:sp>
          <p:nvSpPr>
            <p:cNvPr id="45" name="Freeform 22">
              <a:extLst>
                <a:ext uri="{FF2B5EF4-FFF2-40B4-BE49-F238E27FC236}">
                  <a16:creationId xmlns:a16="http://schemas.microsoft.com/office/drawing/2014/main" id="{8442031A-C45F-FFC8-6181-061B72C9B952}"/>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solidFill>
                  <a:schemeClr val="bg1"/>
                </a:solidFill>
              </a:endParaRPr>
            </a:p>
          </p:txBody>
        </p:sp>
      </p:grpSp>
      <p:sp>
        <p:nvSpPr>
          <p:cNvPr id="46" name="Freeform 23">
            <a:extLst>
              <a:ext uri="{FF2B5EF4-FFF2-40B4-BE49-F238E27FC236}">
                <a16:creationId xmlns:a16="http://schemas.microsoft.com/office/drawing/2014/main" id="{7A707030-4167-4E91-0EE7-4252BAAC77F6}"/>
              </a:ext>
            </a:extLst>
          </p:cNvPr>
          <p:cNvSpPr>
            <a:spLocks noEditPoints="1"/>
          </p:cNvSpPr>
          <p:nvPr/>
        </p:nvSpPr>
        <p:spPr bwMode="auto">
          <a:xfrm>
            <a:off x="2232847" y="3913701"/>
            <a:ext cx="233345" cy="199308"/>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solidFill>
                <a:schemeClr val="bg1"/>
              </a:solidFill>
            </a:endParaRPr>
          </a:p>
        </p:txBody>
      </p:sp>
      <p:grpSp>
        <p:nvGrpSpPr>
          <p:cNvPr id="47" name="Group 46">
            <a:extLst>
              <a:ext uri="{FF2B5EF4-FFF2-40B4-BE49-F238E27FC236}">
                <a16:creationId xmlns:a16="http://schemas.microsoft.com/office/drawing/2014/main" id="{4A446BFD-594D-CCD8-2CE8-893DC929FF0C}"/>
              </a:ext>
            </a:extLst>
          </p:cNvPr>
          <p:cNvGrpSpPr>
            <a:grpSpLocks noChangeAspect="1"/>
          </p:cNvGrpSpPr>
          <p:nvPr/>
        </p:nvGrpSpPr>
        <p:grpSpPr>
          <a:xfrm>
            <a:off x="2241784" y="2082015"/>
            <a:ext cx="215472" cy="197812"/>
            <a:chOff x="6719888" y="887413"/>
            <a:chExt cx="492125" cy="468312"/>
          </a:xfrm>
          <a:solidFill>
            <a:schemeClr val="bg1"/>
          </a:solidFill>
        </p:grpSpPr>
        <p:sp>
          <p:nvSpPr>
            <p:cNvPr id="48" name="Freeform 26">
              <a:extLst>
                <a:ext uri="{FF2B5EF4-FFF2-40B4-BE49-F238E27FC236}">
                  <a16:creationId xmlns:a16="http://schemas.microsoft.com/office/drawing/2014/main" id="{6E7A2260-7ED4-6AED-1DCB-00709224412E}"/>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9" name="Freeform 27">
              <a:extLst>
                <a:ext uri="{FF2B5EF4-FFF2-40B4-BE49-F238E27FC236}">
                  <a16:creationId xmlns:a16="http://schemas.microsoft.com/office/drawing/2014/main" id="{0D1F3C93-3E1B-3567-13EF-5A596266EB6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0" name="Freeform 28">
              <a:extLst>
                <a:ext uri="{FF2B5EF4-FFF2-40B4-BE49-F238E27FC236}">
                  <a16:creationId xmlns:a16="http://schemas.microsoft.com/office/drawing/2014/main" id="{24CB7776-7309-4E7F-8342-AE3AD5384DF9}"/>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1" name="Freeform 29">
              <a:extLst>
                <a:ext uri="{FF2B5EF4-FFF2-40B4-BE49-F238E27FC236}">
                  <a16:creationId xmlns:a16="http://schemas.microsoft.com/office/drawing/2014/main" id="{CAF87829-9F45-24A7-222B-FCBF5023A813}"/>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2" name="Freeform 30">
              <a:extLst>
                <a:ext uri="{FF2B5EF4-FFF2-40B4-BE49-F238E27FC236}">
                  <a16:creationId xmlns:a16="http://schemas.microsoft.com/office/drawing/2014/main" id="{B1861C71-8F7D-6DE8-C6C0-33467890A6C9}"/>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3" name="Freeform 31">
              <a:extLst>
                <a:ext uri="{FF2B5EF4-FFF2-40B4-BE49-F238E27FC236}">
                  <a16:creationId xmlns:a16="http://schemas.microsoft.com/office/drawing/2014/main" id="{32D064CA-9F3B-ACA7-5A09-49CC79254A90}"/>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54" name="Rectangle 53">
            <a:extLst>
              <a:ext uri="{FF2B5EF4-FFF2-40B4-BE49-F238E27FC236}">
                <a16:creationId xmlns:a16="http://schemas.microsoft.com/office/drawing/2014/main" id="{4B218F81-5365-4579-0348-357D65C97E44}"/>
              </a:ext>
            </a:extLst>
          </p:cNvPr>
          <p:cNvSpPr>
            <a:spLocks/>
          </p:cNvSpPr>
          <p:nvPr/>
        </p:nvSpPr>
        <p:spPr>
          <a:xfrm>
            <a:off x="3266657" y="3117511"/>
            <a:ext cx="8013678" cy="1023357"/>
          </a:xfrm>
          <a:prstGeom prst="rect">
            <a:avLst/>
          </a:prstGeom>
        </p:spPr>
        <p:txBody>
          <a:bodyPr wrap="square" lIns="0" tIns="0" rIns="0" bIns="0" anchor="ctr">
            <a:spAutoFit/>
          </a:bodyPr>
          <a:lstStyle/>
          <a:p>
            <a:pPr marL="166688" indent="-166688">
              <a:spcBef>
                <a:spcPts val="100"/>
              </a:spcBef>
              <a:buFont typeface="Arial" pitchFamily="34" charset="0"/>
              <a:buChar char="•"/>
            </a:pPr>
            <a:r>
              <a:rPr lang="en-US" sz="1600" dirty="0">
                <a:solidFill>
                  <a:srgbClr val="000000"/>
                </a:solidFill>
                <a:cs typeface="Calibri" panose="020F0502020204030204" pitchFamily="34" charset="0"/>
              </a:rPr>
              <a:t>Insert Text Insert Text Insert Text Insert Text</a:t>
            </a:r>
          </a:p>
          <a:p>
            <a:pPr marL="166688" indent="-166688">
              <a:spcBef>
                <a:spcPts val="100"/>
              </a:spcBef>
              <a:buFont typeface="Arial" pitchFamily="34" charset="0"/>
              <a:buChar char="•"/>
            </a:pPr>
            <a:r>
              <a:rPr lang="en-US" sz="1600" dirty="0">
                <a:solidFill>
                  <a:srgbClr val="000000"/>
                </a:solidFill>
                <a:cs typeface="Calibri" panose="020F0502020204030204" pitchFamily="34" charset="0"/>
              </a:rPr>
              <a:t>Insert Text Insert Text Insert Text Insert Text</a:t>
            </a:r>
          </a:p>
          <a:p>
            <a:pPr marL="166688" indent="-166688">
              <a:spcBef>
                <a:spcPts val="100"/>
              </a:spcBef>
              <a:buFont typeface="Arial" pitchFamily="34" charset="0"/>
              <a:buChar char="•"/>
            </a:pPr>
            <a:r>
              <a:rPr lang="en-US" sz="1600" dirty="0">
                <a:solidFill>
                  <a:srgbClr val="000000"/>
                </a:solidFill>
                <a:cs typeface="Calibri" panose="020F0502020204030204" pitchFamily="34" charset="0"/>
              </a:rPr>
              <a:t>Insert Text Insert Text Insert Text Insert Text</a:t>
            </a:r>
          </a:p>
          <a:p>
            <a:pPr marL="166688" indent="-166688">
              <a:spcBef>
                <a:spcPts val="100"/>
              </a:spcBef>
              <a:buFont typeface="Arial" pitchFamily="34" charset="0"/>
              <a:buChar char="•"/>
            </a:pPr>
            <a:r>
              <a:rPr lang="en-US" sz="1600" dirty="0">
                <a:solidFill>
                  <a:srgbClr val="000000"/>
                </a:solidFill>
                <a:cs typeface="Calibri" panose="020F0502020204030204" pitchFamily="34" charset="0"/>
              </a:rPr>
              <a:t>Insert Text Insert Text Insert Text Insert Text</a:t>
            </a:r>
          </a:p>
        </p:txBody>
      </p:sp>
      <p:sp>
        <p:nvSpPr>
          <p:cNvPr id="55" name="Rectangle 54">
            <a:extLst>
              <a:ext uri="{FF2B5EF4-FFF2-40B4-BE49-F238E27FC236}">
                <a16:creationId xmlns:a16="http://schemas.microsoft.com/office/drawing/2014/main" id="{4A7DD83F-AB40-2536-72D6-ADD26027F097}"/>
              </a:ext>
            </a:extLst>
          </p:cNvPr>
          <p:cNvSpPr>
            <a:spLocks/>
          </p:cNvSpPr>
          <p:nvPr/>
        </p:nvSpPr>
        <p:spPr>
          <a:xfrm>
            <a:off x="3266657" y="4865894"/>
            <a:ext cx="8013678" cy="1023357"/>
          </a:xfrm>
          <a:prstGeom prst="rect">
            <a:avLst/>
          </a:prstGeom>
        </p:spPr>
        <p:txBody>
          <a:bodyPr wrap="square" lIns="0" tIns="0" rIns="0" bIns="0" anchor="ctr">
            <a:spAutoFit/>
          </a:bodyPr>
          <a:lstStyle/>
          <a:p>
            <a:pPr marL="166688" indent="-166688">
              <a:spcBef>
                <a:spcPts val="100"/>
              </a:spcBef>
              <a:buFont typeface="Arial" pitchFamily="34" charset="0"/>
              <a:buChar char="•"/>
            </a:pPr>
            <a:r>
              <a:rPr lang="en-US" sz="1600" dirty="0">
                <a:solidFill>
                  <a:srgbClr val="000000"/>
                </a:solidFill>
                <a:cs typeface="Calibri" panose="020F0502020204030204" pitchFamily="34" charset="0"/>
              </a:rPr>
              <a:t>Insert Text Insert Text Insert Text Insert Text</a:t>
            </a:r>
          </a:p>
          <a:p>
            <a:pPr marL="166688" indent="-166688">
              <a:spcBef>
                <a:spcPts val="100"/>
              </a:spcBef>
              <a:buFont typeface="Arial" pitchFamily="34" charset="0"/>
              <a:buChar char="•"/>
            </a:pPr>
            <a:r>
              <a:rPr lang="en-US" sz="1600" dirty="0">
                <a:solidFill>
                  <a:srgbClr val="000000"/>
                </a:solidFill>
                <a:cs typeface="Calibri" panose="020F0502020204030204" pitchFamily="34" charset="0"/>
              </a:rPr>
              <a:t>Insert Text Insert Text Insert Text Insert Text</a:t>
            </a:r>
          </a:p>
          <a:p>
            <a:pPr marL="166688" indent="-166688">
              <a:spcBef>
                <a:spcPts val="100"/>
              </a:spcBef>
              <a:buFont typeface="Arial" pitchFamily="34" charset="0"/>
              <a:buChar char="•"/>
            </a:pPr>
            <a:r>
              <a:rPr lang="en-US" sz="1600" dirty="0">
                <a:solidFill>
                  <a:srgbClr val="000000"/>
                </a:solidFill>
                <a:cs typeface="Calibri" panose="020F0502020204030204" pitchFamily="34" charset="0"/>
              </a:rPr>
              <a:t>Insert Text Insert Text Insert Text Insert Text</a:t>
            </a:r>
          </a:p>
          <a:p>
            <a:pPr marL="166688" indent="-166688">
              <a:spcBef>
                <a:spcPts val="100"/>
              </a:spcBef>
              <a:buFont typeface="Arial" pitchFamily="34" charset="0"/>
              <a:buChar char="•"/>
            </a:pPr>
            <a:r>
              <a:rPr lang="en-US" sz="1600" dirty="0">
                <a:solidFill>
                  <a:srgbClr val="000000"/>
                </a:solidFill>
                <a:cs typeface="Calibri" panose="020F0502020204030204" pitchFamily="34" charset="0"/>
              </a:rPr>
              <a:t>Insert Text Insert Text Insert Text Insert Text</a:t>
            </a:r>
          </a:p>
        </p:txBody>
      </p:sp>
    </p:spTree>
    <p:extLst>
      <p:ext uri="{BB962C8B-B14F-4D97-AF65-F5344CB8AC3E}">
        <p14:creationId xmlns:p14="http://schemas.microsoft.com/office/powerpoint/2010/main" val="3563904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AD273-D3D9-CEAF-0BF0-1025CD943722}"/>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4181AFF-1ADE-0E91-74ED-BFAF761935C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54181AFF-1ADE-0E91-74ED-BFAF761935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1D6A187-011E-E594-20F7-E6A917602995}"/>
              </a:ext>
            </a:extLst>
          </p:cNvPr>
          <p:cNvSpPr>
            <a:spLocks noGrp="1"/>
          </p:cNvSpPr>
          <p:nvPr>
            <p:ph type="sldNum" sz="quarter" idx="12"/>
          </p:nvPr>
        </p:nvSpPr>
        <p:spPr/>
        <p:txBody>
          <a:bodyPr/>
          <a:lstStyle/>
          <a:p>
            <a:fld id="{4145DBE5-F440-4DC1-86E2-EA4CF186D269}" type="slidenum">
              <a:rPr lang="en-US" smtClean="0"/>
              <a:pPr/>
              <a:t>46</a:t>
            </a:fld>
            <a:endParaRPr lang="en-US" dirty="0"/>
          </a:p>
        </p:txBody>
      </p:sp>
      <p:sp>
        <p:nvSpPr>
          <p:cNvPr id="4" name="Title 3">
            <a:extLst>
              <a:ext uri="{FF2B5EF4-FFF2-40B4-BE49-F238E27FC236}">
                <a16:creationId xmlns:a16="http://schemas.microsoft.com/office/drawing/2014/main" id="{72623D13-0375-5C6C-F14D-D755074701F2}"/>
              </a:ext>
            </a:extLst>
          </p:cNvPr>
          <p:cNvSpPr>
            <a:spLocks noGrp="1"/>
          </p:cNvSpPr>
          <p:nvPr>
            <p:ph type="title"/>
          </p:nvPr>
        </p:nvSpPr>
        <p:spPr/>
        <p:txBody>
          <a:bodyPr vert="horz"/>
          <a:lstStyle/>
          <a:p>
            <a:r>
              <a:rPr lang="en-US" dirty="0"/>
              <a:t>Text</a:t>
            </a:r>
          </a:p>
        </p:txBody>
      </p:sp>
      <p:sp>
        <p:nvSpPr>
          <p:cNvPr id="9" name="Freeform 7">
            <a:extLst>
              <a:ext uri="{FF2B5EF4-FFF2-40B4-BE49-F238E27FC236}">
                <a16:creationId xmlns:a16="http://schemas.microsoft.com/office/drawing/2014/main" id="{5F369306-972E-FD33-62A8-6F9D2918C84C}"/>
              </a:ext>
            </a:extLst>
          </p:cNvPr>
          <p:cNvSpPr>
            <a:spLocks/>
          </p:cNvSpPr>
          <p:nvPr/>
        </p:nvSpPr>
        <p:spPr>
          <a:xfrm>
            <a:off x="6338996" y="5433740"/>
            <a:ext cx="3941097" cy="623248"/>
          </a:xfrm>
          <a:custGeom>
            <a:avLst/>
            <a:gdLst>
              <a:gd name="connsiteX0" fmla="*/ 0 w 3392773"/>
              <a:gd name="connsiteY0" fmla="*/ 0 h 580619"/>
              <a:gd name="connsiteX1" fmla="*/ 3392773 w 3392773"/>
              <a:gd name="connsiteY1" fmla="*/ 0 h 580619"/>
              <a:gd name="connsiteX2" fmla="*/ 3392773 w 3392773"/>
              <a:gd name="connsiteY2" fmla="*/ 580619 h 580619"/>
              <a:gd name="connsiteX3" fmla="*/ 0 w 3392773"/>
              <a:gd name="connsiteY3" fmla="*/ 580619 h 580619"/>
              <a:gd name="connsiteX4" fmla="*/ 0 w 3392773"/>
              <a:gd name="connsiteY4" fmla="*/ 0 h 580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773" h="580619">
                <a:moveTo>
                  <a:pt x="0" y="0"/>
                </a:moveTo>
                <a:lnTo>
                  <a:pt x="3392773" y="0"/>
                </a:lnTo>
                <a:lnTo>
                  <a:pt x="3392773" y="580619"/>
                </a:lnTo>
                <a:lnTo>
                  <a:pt x="0" y="580619"/>
                </a:lnTo>
                <a:lnTo>
                  <a:pt x="0" y="0"/>
                </a:lnTo>
                <a:close/>
              </a:path>
            </a:pathLst>
          </a:custGeom>
          <a:no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814" anchor="t" anchorCtr="0">
            <a:spAutoFit/>
          </a:bodyPr>
          <a:lstStyle/>
          <a:p>
            <a:pPr defTabSz="444482">
              <a:lnSpc>
                <a:spcPct val="90000"/>
              </a:lnSpc>
              <a:spcBef>
                <a:spcPct val="0"/>
              </a:spcBef>
              <a:spcAft>
                <a:spcPct val="35000"/>
              </a:spcAft>
            </a:pPr>
            <a:r>
              <a:rPr lang="en-US" sz="1500" dirty="0"/>
              <a:t>Insert Text Insert Text Insert Text Insert Text Insert Text Insert Text Insert Text Insert Text Insert Text Insert Text Insert Text Insert Text </a:t>
            </a:r>
          </a:p>
        </p:txBody>
      </p:sp>
      <p:sp>
        <p:nvSpPr>
          <p:cNvPr id="10" name="Freeform 11">
            <a:extLst>
              <a:ext uri="{FF2B5EF4-FFF2-40B4-BE49-F238E27FC236}">
                <a16:creationId xmlns:a16="http://schemas.microsoft.com/office/drawing/2014/main" id="{697ED62D-72DA-1612-C635-35984257E1B6}"/>
              </a:ext>
            </a:extLst>
          </p:cNvPr>
          <p:cNvSpPr>
            <a:spLocks/>
          </p:cNvSpPr>
          <p:nvPr/>
        </p:nvSpPr>
        <p:spPr>
          <a:xfrm>
            <a:off x="6338996" y="1860956"/>
            <a:ext cx="3941097" cy="623248"/>
          </a:xfrm>
          <a:custGeom>
            <a:avLst/>
            <a:gdLst>
              <a:gd name="connsiteX0" fmla="*/ 0 w 3392773"/>
              <a:gd name="connsiteY0" fmla="*/ 0 h 580445"/>
              <a:gd name="connsiteX1" fmla="*/ 3392773 w 3392773"/>
              <a:gd name="connsiteY1" fmla="*/ 0 h 580445"/>
              <a:gd name="connsiteX2" fmla="*/ 3392773 w 3392773"/>
              <a:gd name="connsiteY2" fmla="*/ 580445 h 580445"/>
              <a:gd name="connsiteX3" fmla="*/ 0 w 3392773"/>
              <a:gd name="connsiteY3" fmla="*/ 580445 h 580445"/>
              <a:gd name="connsiteX4" fmla="*/ 0 w 3392773"/>
              <a:gd name="connsiteY4" fmla="*/ 0 h 58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773" h="580445">
                <a:moveTo>
                  <a:pt x="0" y="0"/>
                </a:moveTo>
                <a:lnTo>
                  <a:pt x="3392773" y="0"/>
                </a:lnTo>
                <a:lnTo>
                  <a:pt x="3392773" y="580445"/>
                </a:lnTo>
                <a:lnTo>
                  <a:pt x="0" y="580445"/>
                </a:lnTo>
                <a:lnTo>
                  <a:pt x="0" y="0"/>
                </a:lnTo>
                <a:close/>
              </a:path>
            </a:pathLst>
          </a:custGeom>
          <a:noFill/>
          <a:ln>
            <a:noFill/>
          </a:ln>
        </p:spPr>
        <p:style>
          <a:lnRef idx="2">
            <a:schemeClr val="accent5">
              <a:tint val="40000"/>
              <a:alpha val="90000"/>
              <a:hueOff val="0"/>
              <a:satOff val="0"/>
              <a:lumOff val="0"/>
              <a:alphaOff val="0"/>
            </a:schemeClr>
          </a:lnRef>
          <a:fillRef idx="1">
            <a:schemeClr val="accent5">
              <a:tint val="40000"/>
              <a:alpha val="90000"/>
              <a:hueOff val="11481143"/>
              <a:satOff val="-24012"/>
              <a:lumOff val="-2810"/>
              <a:alphaOff val="0"/>
            </a:schemeClr>
          </a:fillRef>
          <a:effectRef idx="0">
            <a:schemeClr val="accent5">
              <a:tint val="40000"/>
              <a:alpha val="90000"/>
              <a:hueOff val="11481143"/>
              <a:satOff val="-24012"/>
              <a:lumOff val="-2810"/>
              <a:alphaOff val="0"/>
            </a:schemeClr>
          </a:effectRef>
          <a:fontRef idx="minor">
            <a:schemeClr val="dk1">
              <a:hueOff val="0"/>
              <a:satOff val="0"/>
              <a:lumOff val="0"/>
              <a:alphaOff val="0"/>
            </a:schemeClr>
          </a:fontRef>
        </p:style>
        <p:txBody>
          <a:bodyPr spcFirstLastPara="0" vert="horz" wrap="square" lIns="0" tIns="0" rIns="0" bIns="0" numCol="1" spcCol="1814" anchor="t" anchorCtr="0">
            <a:spAutoFit/>
          </a:bodyPr>
          <a:lstStyle/>
          <a:p>
            <a:pPr defTabSz="444482">
              <a:lnSpc>
                <a:spcPct val="90000"/>
              </a:lnSpc>
              <a:spcBef>
                <a:spcPct val="0"/>
              </a:spcBef>
              <a:spcAft>
                <a:spcPct val="35000"/>
              </a:spcAft>
            </a:pPr>
            <a:r>
              <a:rPr lang="en-US" sz="1500" dirty="0"/>
              <a:t>Insert Text Insert Text Insert Text Insert Text Insert Text Insert Text Insert Text Insert Text Insert Text Insert Text Insert Text Insert Text </a:t>
            </a:r>
          </a:p>
        </p:txBody>
      </p:sp>
      <p:sp>
        <p:nvSpPr>
          <p:cNvPr id="11" name="Rectangle 10">
            <a:extLst>
              <a:ext uri="{FF2B5EF4-FFF2-40B4-BE49-F238E27FC236}">
                <a16:creationId xmlns:a16="http://schemas.microsoft.com/office/drawing/2014/main" id="{03426B9C-A6AA-DFA3-85E6-D9A1E0FDA7C6}"/>
              </a:ext>
            </a:extLst>
          </p:cNvPr>
          <p:cNvSpPr>
            <a:spLocks/>
          </p:cNvSpPr>
          <p:nvPr/>
        </p:nvSpPr>
        <p:spPr bwMode="auto">
          <a:xfrm>
            <a:off x="6338996" y="1375120"/>
            <a:ext cx="3941097" cy="307777"/>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sz="2000" b="1" dirty="0"/>
              <a:t>Insert Text Insert Text</a:t>
            </a:r>
          </a:p>
        </p:txBody>
      </p:sp>
      <p:sp>
        <p:nvSpPr>
          <p:cNvPr id="12" name="Freeform 9">
            <a:extLst>
              <a:ext uri="{FF2B5EF4-FFF2-40B4-BE49-F238E27FC236}">
                <a16:creationId xmlns:a16="http://schemas.microsoft.com/office/drawing/2014/main" id="{F508BBC8-284A-A757-277C-D19124F4FEC3}"/>
              </a:ext>
            </a:extLst>
          </p:cNvPr>
          <p:cNvSpPr>
            <a:spLocks/>
          </p:cNvSpPr>
          <p:nvPr/>
        </p:nvSpPr>
        <p:spPr>
          <a:xfrm>
            <a:off x="6338996" y="3607613"/>
            <a:ext cx="3941097" cy="623248"/>
          </a:xfrm>
          <a:custGeom>
            <a:avLst/>
            <a:gdLst>
              <a:gd name="connsiteX0" fmla="*/ 0 w 3392773"/>
              <a:gd name="connsiteY0" fmla="*/ 0 h 580445"/>
              <a:gd name="connsiteX1" fmla="*/ 3392773 w 3392773"/>
              <a:gd name="connsiteY1" fmla="*/ 0 h 580445"/>
              <a:gd name="connsiteX2" fmla="*/ 3392773 w 3392773"/>
              <a:gd name="connsiteY2" fmla="*/ 580445 h 580445"/>
              <a:gd name="connsiteX3" fmla="*/ 0 w 3392773"/>
              <a:gd name="connsiteY3" fmla="*/ 580445 h 580445"/>
              <a:gd name="connsiteX4" fmla="*/ 0 w 3392773"/>
              <a:gd name="connsiteY4" fmla="*/ 0 h 58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773" h="580445">
                <a:moveTo>
                  <a:pt x="0" y="0"/>
                </a:moveTo>
                <a:lnTo>
                  <a:pt x="3392773" y="0"/>
                </a:lnTo>
                <a:lnTo>
                  <a:pt x="3392773" y="580445"/>
                </a:lnTo>
                <a:lnTo>
                  <a:pt x="0" y="580445"/>
                </a:lnTo>
                <a:lnTo>
                  <a:pt x="0" y="0"/>
                </a:lnTo>
                <a:close/>
              </a:path>
            </a:pathLst>
          </a:custGeom>
          <a:noFill/>
          <a:ln>
            <a:noFill/>
          </a:ln>
        </p:spPr>
        <p:style>
          <a:lnRef idx="2">
            <a:schemeClr val="accent5">
              <a:tint val="40000"/>
              <a:alpha val="90000"/>
              <a:hueOff val="0"/>
              <a:satOff val="0"/>
              <a:lumOff val="0"/>
              <a:alphaOff val="0"/>
            </a:schemeClr>
          </a:lnRef>
          <a:fillRef idx="1">
            <a:schemeClr val="accent5">
              <a:tint val="40000"/>
              <a:alpha val="90000"/>
              <a:hueOff val="5740572"/>
              <a:satOff val="-12006"/>
              <a:lumOff val="-1405"/>
              <a:alphaOff val="0"/>
            </a:schemeClr>
          </a:fillRef>
          <a:effectRef idx="0">
            <a:schemeClr val="accent5">
              <a:tint val="40000"/>
              <a:alpha val="90000"/>
              <a:hueOff val="5740572"/>
              <a:satOff val="-12006"/>
              <a:lumOff val="-1405"/>
              <a:alphaOff val="0"/>
            </a:schemeClr>
          </a:effectRef>
          <a:fontRef idx="minor">
            <a:schemeClr val="dk1">
              <a:hueOff val="0"/>
              <a:satOff val="0"/>
              <a:lumOff val="0"/>
              <a:alphaOff val="0"/>
            </a:schemeClr>
          </a:fontRef>
        </p:style>
        <p:txBody>
          <a:bodyPr spcFirstLastPara="0" vert="horz" wrap="square" lIns="0" tIns="0" rIns="0" bIns="0" numCol="1" spcCol="1814" anchor="t" anchorCtr="0">
            <a:spAutoFit/>
          </a:bodyPr>
          <a:lstStyle/>
          <a:p>
            <a:pPr defTabSz="444482">
              <a:lnSpc>
                <a:spcPct val="90000"/>
              </a:lnSpc>
              <a:spcBef>
                <a:spcPct val="0"/>
              </a:spcBef>
              <a:spcAft>
                <a:spcPct val="35000"/>
              </a:spcAft>
            </a:pPr>
            <a:r>
              <a:rPr lang="en-US" sz="1500" dirty="0"/>
              <a:t>Insert Text Insert Text Insert Text Insert Text Insert Text Insert Text Insert Text Insert Text Insert Text Insert Text Insert Text Insert Text </a:t>
            </a:r>
          </a:p>
        </p:txBody>
      </p:sp>
      <p:sp>
        <p:nvSpPr>
          <p:cNvPr id="13" name="Rectangle 12">
            <a:extLst>
              <a:ext uri="{FF2B5EF4-FFF2-40B4-BE49-F238E27FC236}">
                <a16:creationId xmlns:a16="http://schemas.microsoft.com/office/drawing/2014/main" id="{9EF0E2F6-5207-DF6E-8080-FEFD11C902F1}"/>
              </a:ext>
            </a:extLst>
          </p:cNvPr>
          <p:cNvSpPr>
            <a:spLocks/>
          </p:cNvSpPr>
          <p:nvPr/>
        </p:nvSpPr>
        <p:spPr bwMode="auto">
          <a:xfrm>
            <a:off x="6338996" y="3121776"/>
            <a:ext cx="3941097" cy="307777"/>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sz="2000" b="1" dirty="0"/>
              <a:t>Insert Text Insert Text</a:t>
            </a:r>
          </a:p>
        </p:txBody>
      </p:sp>
      <p:sp>
        <p:nvSpPr>
          <p:cNvPr id="14" name="Rectangle 13">
            <a:extLst>
              <a:ext uri="{FF2B5EF4-FFF2-40B4-BE49-F238E27FC236}">
                <a16:creationId xmlns:a16="http://schemas.microsoft.com/office/drawing/2014/main" id="{5677D672-F049-490F-760E-9F66C88F4B7C}"/>
              </a:ext>
            </a:extLst>
          </p:cNvPr>
          <p:cNvSpPr>
            <a:spLocks/>
          </p:cNvSpPr>
          <p:nvPr/>
        </p:nvSpPr>
        <p:spPr bwMode="auto">
          <a:xfrm>
            <a:off x="6338996" y="4947904"/>
            <a:ext cx="3941097" cy="307777"/>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sz="2000" b="1" dirty="0"/>
              <a:t>Insert Text Insert Text</a:t>
            </a:r>
          </a:p>
        </p:txBody>
      </p:sp>
      <p:sp>
        <p:nvSpPr>
          <p:cNvPr id="15" name="Freeform: Shape 14">
            <a:extLst>
              <a:ext uri="{FF2B5EF4-FFF2-40B4-BE49-F238E27FC236}">
                <a16:creationId xmlns:a16="http://schemas.microsoft.com/office/drawing/2014/main" id="{C2DB6256-D616-CF66-1763-85155866927C}"/>
              </a:ext>
            </a:extLst>
          </p:cNvPr>
          <p:cNvSpPr>
            <a:spLocks/>
          </p:cNvSpPr>
          <p:nvPr/>
        </p:nvSpPr>
        <p:spPr>
          <a:xfrm>
            <a:off x="2051101" y="3607613"/>
            <a:ext cx="3941097" cy="623248"/>
          </a:xfrm>
          <a:custGeom>
            <a:avLst/>
            <a:gdLst>
              <a:gd name="connsiteX0" fmla="*/ 0 w 5428438"/>
              <a:gd name="connsiteY0" fmla="*/ 0 h 961364"/>
              <a:gd name="connsiteX1" fmla="*/ 5428438 w 5428438"/>
              <a:gd name="connsiteY1" fmla="*/ 0 h 961364"/>
              <a:gd name="connsiteX2" fmla="*/ 5428438 w 5428438"/>
              <a:gd name="connsiteY2" fmla="*/ 961364 h 961364"/>
              <a:gd name="connsiteX3" fmla="*/ 0 w 5428438"/>
              <a:gd name="connsiteY3" fmla="*/ 961364 h 961364"/>
              <a:gd name="connsiteX4" fmla="*/ 0 w 5428438"/>
              <a:gd name="connsiteY4" fmla="*/ 0 h 961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8438" h="961364">
                <a:moveTo>
                  <a:pt x="0" y="0"/>
                </a:moveTo>
                <a:lnTo>
                  <a:pt x="5428438" y="0"/>
                </a:lnTo>
                <a:lnTo>
                  <a:pt x="5428438" y="961364"/>
                </a:lnTo>
                <a:lnTo>
                  <a:pt x="0" y="961364"/>
                </a:lnTo>
                <a:lnTo>
                  <a:pt x="0" y="0"/>
                </a:lnTo>
                <a:close/>
              </a:path>
            </a:pathLst>
          </a:custGeom>
          <a:noFill/>
          <a:ln>
            <a:noFill/>
          </a:ln>
        </p:spPr>
        <p:style>
          <a:lnRef idx="2">
            <a:schemeClr val="accent5">
              <a:tint val="40000"/>
              <a:alpha val="90000"/>
              <a:hueOff val="0"/>
              <a:satOff val="0"/>
              <a:lumOff val="0"/>
              <a:alphaOff val="0"/>
            </a:schemeClr>
          </a:lnRef>
          <a:fillRef idx="1">
            <a:schemeClr val="accent5">
              <a:tint val="40000"/>
              <a:alpha val="90000"/>
              <a:hueOff val="0"/>
              <a:satOff val="0"/>
              <a:lumOff val="4157"/>
              <a:alphaOff val="0"/>
            </a:schemeClr>
          </a:fillRef>
          <a:effectRef idx="0">
            <a:schemeClr val="accent5">
              <a:tint val="40000"/>
              <a:alpha val="90000"/>
              <a:hueOff val="0"/>
              <a:satOff val="0"/>
              <a:lumOff val="4157"/>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defTabSz="444482">
              <a:lnSpc>
                <a:spcPct val="90000"/>
              </a:lnSpc>
              <a:spcBef>
                <a:spcPct val="0"/>
              </a:spcBef>
              <a:spcAft>
                <a:spcPct val="35000"/>
              </a:spcAft>
            </a:pPr>
            <a:r>
              <a:rPr lang="en-US" sz="1500" dirty="0"/>
              <a:t>Insert Text Insert Text Insert Text Insert Text Insert Text Insert Text Insert Text Insert Text Insert Text Insert Text Insert Text Insert Text </a:t>
            </a:r>
          </a:p>
        </p:txBody>
      </p:sp>
      <p:sp>
        <p:nvSpPr>
          <p:cNvPr id="16" name="Freeform: Shape 15">
            <a:extLst>
              <a:ext uri="{FF2B5EF4-FFF2-40B4-BE49-F238E27FC236}">
                <a16:creationId xmlns:a16="http://schemas.microsoft.com/office/drawing/2014/main" id="{5BF0C0B0-BCA8-3D0E-9923-B00208267169}"/>
              </a:ext>
            </a:extLst>
          </p:cNvPr>
          <p:cNvSpPr>
            <a:spLocks/>
          </p:cNvSpPr>
          <p:nvPr/>
        </p:nvSpPr>
        <p:spPr>
          <a:xfrm>
            <a:off x="2051101" y="5433740"/>
            <a:ext cx="3941097" cy="623248"/>
          </a:xfrm>
          <a:custGeom>
            <a:avLst/>
            <a:gdLst>
              <a:gd name="connsiteX0" fmla="*/ 0 w 5428438"/>
              <a:gd name="connsiteY0" fmla="*/ 0 h 1089110"/>
              <a:gd name="connsiteX1" fmla="*/ 5428438 w 5428438"/>
              <a:gd name="connsiteY1" fmla="*/ 0 h 1089110"/>
              <a:gd name="connsiteX2" fmla="*/ 5428438 w 5428438"/>
              <a:gd name="connsiteY2" fmla="*/ 1089110 h 1089110"/>
              <a:gd name="connsiteX3" fmla="*/ 0 w 5428438"/>
              <a:gd name="connsiteY3" fmla="*/ 1089110 h 1089110"/>
              <a:gd name="connsiteX4" fmla="*/ 0 w 5428438"/>
              <a:gd name="connsiteY4" fmla="*/ 0 h 108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8438" h="1089110">
                <a:moveTo>
                  <a:pt x="0" y="0"/>
                </a:moveTo>
                <a:lnTo>
                  <a:pt x="5428438" y="0"/>
                </a:lnTo>
                <a:lnTo>
                  <a:pt x="5428438" y="1089110"/>
                </a:lnTo>
                <a:lnTo>
                  <a:pt x="0" y="1089110"/>
                </a:lnTo>
                <a:lnTo>
                  <a:pt x="0" y="0"/>
                </a:lnTo>
                <a:close/>
              </a:path>
            </a:pathLst>
          </a:custGeom>
          <a:no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defTabSz="444482">
              <a:lnSpc>
                <a:spcPct val="90000"/>
              </a:lnSpc>
              <a:spcBef>
                <a:spcPct val="0"/>
              </a:spcBef>
              <a:spcAft>
                <a:spcPct val="35000"/>
              </a:spcAft>
            </a:pPr>
            <a:r>
              <a:rPr lang="en-US" sz="1500" dirty="0"/>
              <a:t>Insert Text Insert Text Insert Text Insert Text Insert Text Insert Text Insert Text Insert Text Insert Text Insert Text Insert Text Insert Text </a:t>
            </a:r>
          </a:p>
        </p:txBody>
      </p:sp>
      <p:sp>
        <p:nvSpPr>
          <p:cNvPr id="17" name="Freeform: Shape 16">
            <a:extLst>
              <a:ext uri="{FF2B5EF4-FFF2-40B4-BE49-F238E27FC236}">
                <a16:creationId xmlns:a16="http://schemas.microsoft.com/office/drawing/2014/main" id="{41253B00-DAF5-654C-3A24-B113D1C94104}"/>
              </a:ext>
            </a:extLst>
          </p:cNvPr>
          <p:cNvSpPr>
            <a:spLocks/>
          </p:cNvSpPr>
          <p:nvPr/>
        </p:nvSpPr>
        <p:spPr>
          <a:xfrm>
            <a:off x="2051101" y="1860957"/>
            <a:ext cx="3941097" cy="623248"/>
          </a:xfrm>
          <a:custGeom>
            <a:avLst/>
            <a:gdLst>
              <a:gd name="connsiteX0" fmla="*/ 0 w 5428438"/>
              <a:gd name="connsiteY0" fmla="*/ 0 h 1090637"/>
              <a:gd name="connsiteX1" fmla="*/ 5428438 w 5428438"/>
              <a:gd name="connsiteY1" fmla="*/ 0 h 1090637"/>
              <a:gd name="connsiteX2" fmla="*/ 5428438 w 5428438"/>
              <a:gd name="connsiteY2" fmla="*/ 1090637 h 1090637"/>
              <a:gd name="connsiteX3" fmla="*/ 0 w 5428438"/>
              <a:gd name="connsiteY3" fmla="*/ 1090637 h 1090637"/>
              <a:gd name="connsiteX4" fmla="*/ 0 w 5428438"/>
              <a:gd name="connsiteY4" fmla="*/ 0 h 109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8438" h="1090637">
                <a:moveTo>
                  <a:pt x="0" y="0"/>
                </a:moveTo>
                <a:lnTo>
                  <a:pt x="5428438" y="0"/>
                </a:lnTo>
                <a:lnTo>
                  <a:pt x="5428438" y="1090637"/>
                </a:lnTo>
                <a:lnTo>
                  <a:pt x="0" y="1090637"/>
                </a:lnTo>
                <a:lnTo>
                  <a:pt x="0" y="0"/>
                </a:lnTo>
                <a:close/>
              </a:path>
            </a:pathLst>
          </a:custGeom>
          <a:noFill/>
          <a:ln>
            <a:noFill/>
          </a:ln>
        </p:spPr>
        <p:style>
          <a:lnRef idx="2">
            <a:schemeClr val="accent5">
              <a:tint val="40000"/>
              <a:alpha val="90000"/>
              <a:hueOff val="0"/>
              <a:satOff val="0"/>
              <a:lumOff val="0"/>
              <a:alphaOff val="0"/>
            </a:schemeClr>
          </a:lnRef>
          <a:fillRef idx="1">
            <a:schemeClr val="accent5">
              <a:tint val="40000"/>
              <a:alpha val="90000"/>
              <a:hueOff val="0"/>
              <a:satOff val="0"/>
              <a:lumOff val="8314"/>
              <a:alphaOff val="0"/>
            </a:schemeClr>
          </a:fillRef>
          <a:effectRef idx="0">
            <a:schemeClr val="accent5">
              <a:tint val="40000"/>
              <a:alpha val="90000"/>
              <a:hueOff val="0"/>
              <a:satOff val="0"/>
              <a:lumOff val="8314"/>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defTabSz="444482">
              <a:lnSpc>
                <a:spcPct val="90000"/>
              </a:lnSpc>
              <a:spcBef>
                <a:spcPct val="0"/>
              </a:spcBef>
              <a:spcAft>
                <a:spcPct val="35000"/>
              </a:spcAft>
            </a:pPr>
            <a:r>
              <a:rPr lang="en-US" sz="1500" dirty="0"/>
              <a:t>Insert Text Insert Text Insert Text Insert Text Insert Text Insert Text Insert Text Insert Text Insert Text Insert Text Insert Text Insert Text </a:t>
            </a:r>
          </a:p>
        </p:txBody>
      </p:sp>
      <p:sp>
        <p:nvSpPr>
          <p:cNvPr id="18" name="Rectangle 17">
            <a:extLst>
              <a:ext uri="{FF2B5EF4-FFF2-40B4-BE49-F238E27FC236}">
                <a16:creationId xmlns:a16="http://schemas.microsoft.com/office/drawing/2014/main" id="{29D97D46-57AF-CD5C-B269-3D7347653DF0}"/>
              </a:ext>
            </a:extLst>
          </p:cNvPr>
          <p:cNvSpPr>
            <a:spLocks/>
          </p:cNvSpPr>
          <p:nvPr/>
        </p:nvSpPr>
        <p:spPr bwMode="auto">
          <a:xfrm>
            <a:off x="2051101" y="3121775"/>
            <a:ext cx="3941097" cy="307777"/>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sz="2000" b="1" dirty="0"/>
              <a:t>Insert Text Insert Text</a:t>
            </a:r>
          </a:p>
        </p:txBody>
      </p:sp>
      <p:sp>
        <p:nvSpPr>
          <p:cNvPr id="19" name="Rectangle 18">
            <a:extLst>
              <a:ext uri="{FF2B5EF4-FFF2-40B4-BE49-F238E27FC236}">
                <a16:creationId xmlns:a16="http://schemas.microsoft.com/office/drawing/2014/main" id="{1E65706E-F26F-5E09-C573-8724B0CA408D}"/>
              </a:ext>
            </a:extLst>
          </p:cNvPr>
          <p:cNvSpPr>
            <a:spLocks/>
          </p:cNvSpPr>
          <p:nvPr/>
        </p:nvSpPr>
        <p:spPr bwMode="auto">
          <a:xfrm>
            <a:off x="2051101" y="4947903"/>
            <a:ext cx="3941097" cy="307777"/>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r>
              <a:rPr lang="en-US" sz="2000" b="1" dirty="0"/>
              <a:t>Insert Text Insert Text</a:t>
            </a:r>
          </a:p>
        </p:txBody>
      </p:sp>
      <p:sp>
        <p:nvSpPr>
          <p:cNvPr id="20" name="Rectangle 19">
            <a:extLst>
              <a:ext uri="{FF2B5EF4-FFF2-40B4-BE49-F238E27FC236}">
                <a16:creationId xmlns:a16="http://schemas.microsoft.com/office/drawing/2014/main" id="{9226472C-912C-F493-A08E-5658C8B236F0}"/>
              </a:ext>
            </a:extLst>
          </p:cNvPr>
          <p:cNvSpPr>
            <a:spLocks/>
          </p:cNvSpPr>
          <p:nvPr/>
        </p:nvSpPr>
        <p:spPr bwMode="auto">
          <a:xfrm>
            <a:off x="2051101" y="1375119"/>
            <a:ext cx="3941097" cy="307777"/>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r>
              <a:rPr lang="en-US" sz="2000" b="1" dirty="0"/>
              <a:t>Insert Text Insert Text</a:t>
            </a:r>
          </a:p>
        </p:txBody>
      </p:sp>
      <p:grpSp>
        <p:nvGrpSpPr>
          <p:cNvPr id="21" name="Group 20">
            <a:extLst>
              <a:ext uri="{FF2B5EF4-FFF2-40B4-BE49-F238E27FC236}">
                <a16:creationId xmlns:a16="http://schemas.microsoft.com/office/drawing/2014/main" id="{6A12E93C-99BD-BC0E-8865-BAB475CC07CF}"/>
              </a:ext>
            </a:extLst>
          </p:cNvPr>
          <p:cNvGrpSpPr/>
          <p:nvPr/>
        </p:nvGrpSpPr>
        <p:grpSpPr>
          <a:xfrm>
            <a:off x="538929" y="1091777"/>
            <a:ext cx="1338773" cy="1338773"/>
            <a:chOff x="-257997" y="1025872"/>
            <a:chExt cx="1207008" cy="1207008"/>
          </a:xfrm>
        </p:grpSpPr>
        <p:sp>
          <p:nvSpPr>
            <p:cNvPr id="22" name="Block Arc 21">
              <a:extLst>
                <a:ext uri="{FF2B5EF4-FFF2-40B4-BE49-F238E27FC236}">
                  <a16:creationId xmlns:a16="http://schemas.microsoft.com/office/drawing/2014/main" id="{FD4BA071-F590-C3B6-8FFF-5AFA6D1D5F70}"/>
                </a:ext>
              </a:extLst>
            </p:cNvPr>
            <p:cNvSpPr/>
            <p:nvPr/>
          </p:nvSpPr>
          <p:spPr bwMode="auto">
            <a:xfrm>
              <a:off x="-257997" y="1025872"/>
              <a:ext cx="1207008" cy="1207008"/>
            </a:xfrm>
            <a:prstGeom prst="blockArc">
              <a:avLst>
                <a:gd name="adj1" fmla="val 10800000"/>
                <a:gd name="adj2" fmla="val 38473"/>
                <a:gd name="adj3" fmla="val 14739"/>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bodyPr>
            <a:lstStyle/>
            <a:p>
              <a:pPr algn="ctr" fontAlgn="base">
                <a:spcBef>
                  <a:spcPct val="0"/>
                </a:spcBef>
                <a:spcAft>
                  <a:spcPct val="0"/>
                </a:spcAft>
              </a:pPr>
              <a:endParaRPr lang="en-US" sz="833" dirty="0">
                <a:latin typeface="Arial" charset="0"/>
              </a:endParaRPr>
            </a:p>
          </p:txBody>
        </p:sp>
        <p:sp>
          <p:nvSpPr>
            <p:cNvPr id="23" name="Block Arc 22">
              <a:extLst>
                <a:ext uri="{FF2B5EF4-FFF2-40B4-BE49-F238E27FC236}">
                  <a16:creationId xmlns:a16="http://schemas.microsoft.com/office/drawing/2014/main" id="{6324C30C-811F-886B-CFE0-E50466AD6F3D}"/>
                </a:ext>
              </a:extLst>
            </p:cNvPr>
            <p:cNvSpPr/>
            <p:nvPr/>
          </p:nvSpPr>
          <p:spPr bwMode="auto">
            <a:xfrm flipV="1">
              <a:off x="-257997" y="1025872"/>
              <a:ext cx="1207008" cy="1207008"/>
            </a:xfrm>
            <a:prstGeom prst="blockArc">
              <a:avLst>
                <a:gd name="adj1" fmla="val 10800000"/>
                <a:gd name="adj2" fmla="val 0"/>
                <a:gd name="adj3" fmla="val 14741"/>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fontAlgn="base">
                <a:spcBef>
                  <a:spcPct val="0"/>
                </a:spcBef>
                <a:spcAft>
                  <a:spcPct val="0"/>
                </a:spcAft>
              </a:pPr>
              <a:endParaRPr lang="en-US" sz="833" dirty="0">
                <a:latin typeface="Arial" charset="0"/>
              </a:endParaRPr>
            </a:p>
          </p:txBody>
        </p:sp>
      </p:grpSp>
      <p:grpSp>
        <p:nvGrpSpPr>
          <p:cNvPr id="24" name="Group 23">
            <a:extLst>
              <a:ext uri="{FF2B5EF4-FFF2-40B4-BE49-F238E27FC236}">
                <a16:creationId xmlns:a16="http://schemas.microsoft.com/office/drawing/2014/main" id="{7D6B4881-F6DB-5502-34EC-1AA128BC02F5}"/>
              </a:ext>
            </a:extLst>
          </p:cNvPr>
          <p:cNvGrpSpPr/>
          <p:nvPr/>
        </p:nvGrpSpPr>
        <p:grpSpPr>
          <a:xfrm>
            <a:off x="538929" y="3040635"/>
            <a:ext cx="1338773" cy="1338773"/>
            <a:chOff x="-257997" y="1025872"/>
            <a:chExt cx="1207008" cy="1207008"/>
          </a:xfrm>
        </p:grpSpPr>
        <p:sp>
          <p:nvSpPr>
            <p:cNvPr id="25" name="Block Arc 24">
              <a:extLst>
                <a:ext uri="{FF2B5EF4-FFF2-40B4-BE49-F238E27FC236}">
                  <a16:creationId xmlns:a16="http://schemas.microsoft.com/office/drawing/2014/main" id="{F0C28F85-F391-BA30-C2CB-5F21BDD9AE45}"/>
                </a:ext>
              </a:extLst>
            </p:cNvPr>
            <p:cNvSpPr/>
            <p:nvPr/>
          </p:nvSpPr>
          <p:spPr bwMode="auto">
            <a:xfrm>
              <a:off x="-257997" y="1025872"/>
              <a:ext cx="1207008" cy="1207008"/>
            </a:xfrm>
            <a:prstGeom prst="blockArc">
              <a:avLst>
                <a:gd name="adj1" fmla="val 10800000"/>
                <a:gd name="adj2" fmla="val 38473"/>
                <a:gd name="adj3" fmla="val 14739"/>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bodyPr>
            <a:lstStyle/>
            <a:p>
              <a:pPr algn="ctr" fontAlgn="base">
                <a:spcBef>
                  <a:spcPct val="0"/>
                </a:spcBef>
                <a:spcAft>
                  <a:spcPct val="0"/>
                </a:spcAft>
              </a:pPr>
              <a:endParaRPr lang="en-US" sz="833" dirty="0">
                <a:latin typeface="Arial" charset="0"/>
              </a:endParaRPr>
            </a:p>
          </p:txBody>
        </p:sp>
        <p:sp>
          <p:nvSpPr>
            <p:cNvPr id="26" name="Block Arc 25">
              <a:extLst>
                <a:ext uri="{FF2B5EF4-FFF2-40B4-BE49-F238E27FC236}">
                  <a16:creationId xmlns:a16="http://schemas.microsoft.com/office/drawing/2014/main" id="{C65E15AF-E4AF-A35B-74AC-61992E4489DD}"/>
                </a:ext>
              </a:extLst>
            </p:cNvPr>
            <p:cNvSpPr/>
            <p:nvPr/>
          </p:nvSpPr>
          <p:spPr bwMode="auto">
            <a:xfrm flipV="1">
              <a:off x="-257997" y="1025872"/>
              <a:ext cx="1207008" cy="1207008"/>
            </a:xfrm>
            <a:prstGeom prst="blockArc">
              <a:avLst>
                <a:gd name="adj1" fmla="val 10800000"/>
                <a:gd name="adj2" fmla="val 0"/>
                <a:gd name="adj3" fmla="val 14741"/>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fontAlgn="base">
                <a:spcBef>
                  <a:spcPct val="0"/>
                </a:spcBef>
                <a:spcAft>
                  <a:spcPct val="0"/>
                </a:spcAft>
              </a:pPr>
              <a:endParaRPr lang="en-US" sz="833" dirty="0">
                <a:latin typeface="Arial" charset="0"/>
              </a:endParaRPr>
            </a:p>
          </p:txBody>
        </p:sp>
      </p:grpSp>
      <p:grpSp>
        <p:nvGrpSpPr>
          <p:cNvPr id="27" name="Group 26">
            <a:extLst>
              <a:ext uri="{FF2B5EF4-FFF2-40B4-BE49-F238E27FC236}">
                <a16:creationId xmlns:a16="http://schemas.microsoft.com/office/drawing/2014/main" id="{D2F85716-662B-F26D-D58E-CA7C58564D67}"/>
              </a:ext>
            </a:extLst>
          </p:cNvPr>
          <p:cNvGrpSpPr/>
          <p:nvPr/>
        </p:nvGrpSpPr>
        <p:grpSpPr>
          <a:xfrm>
            <a:off x="538929" y="4989494"/>
            <a:ext cx="1338773" cy="1338773"/>
            <a:chOff x="-257997" y="1025872"/>
            <a:chExt cx="1207008" cy="1207008"/>
          </a:xfrm>
        </p:grpSpPr>
        <p:sp>
          <p:nvSpPr>
            <p:cNvPr id="28" name="Block Arc 27">
              <a:extLst>
                <a:ext uri="{FF2B5EF4-FFF2-40B4-BE49-F238E27FC236}">
                  <a16:creationId xmlns:a16="http://schemas.microsoft.com/office/drawing/2014/main" id="{740AC09D-CF26-F7A4-CA8F-B06FACA1EAD2}"/>
                </a:ext>
              </a:extLst>
            </p:cNvPr>
            <p:cNvSpPr/>
            <p:nvPr/>
          </p:nvSpPr>
          <p:spPr bwMode="auto">
            <a:xfrm>
              <a:off x="-257997" y="1025872"/>
              <a:ext cx="1207008" cy="1207008"/>
            </a:xfrm>
            <a:prstGeom prst="blockArc">
              <a:avLst>
                <a:gd name="adj1" fmla="val 10800000"/>
                <a:gd name="adj2" fmla="val 38473"/>
                <a:gd name="adj3" fmla="val 14739"/>
              </a:avLst>
            </a:prstGeom>
            <a:solidFill>
              <a:schemeClr val="accent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bodyPr>
            <a:lstStyle/>
            <a:p>
              <a:pPr algn="ctr" fontAlgn="base">
                <a:spcBef>
                  <a:spcPct val="0"/>
                </a:spcBef>
                <a:spcAft>
                  <a:spcPct val="0"/>
                </a:spcAft>
              </a:pPr>
              <a:endParaRPr lang="en-US" sz="833" dirty="0">
                <a:latin typeface="Arial" charset="0"/>
              </a:endParaRPr>
            </a:p>
          </p:txBody>
        </p:sp>
        <p:sp>
          <p:nvSpPr>
            <p:cNvPr id="29" name="Block Arc 28">
              <a:extLst>
                <a:ext uri="{FF2B5EF4-FFF2-40B4-BE49-F238E27FC236}">
                  <a16:creationId xmlns:a16="http://schemas.microsoft.com/office/drawing/2014/main" id="{63CFE2F3-BFC9-26FB-2AB5-18429F7B7EEE}"/>
                </a:ext>
              </a:extLst>
            </p:cNvPr>
            <p:cNvSpPr/>
            <p:nvPr/>
          </p:nvSpPr>
          <p:spPr bwMode="auto">
            <a:xfrm flipV="1">
              <a:off x="-257997" y="1025872"/>
              <a:ext cx="1207008" cy="1207008"/>
            </a:xfrm>
            <a:prstGeom prst="blockArc">
              <a:avLst>
                <a:gd name="adj1" fmla="val 10800000"/>
                <a:gd name="adj2" fmla="val 0"/>
                <a:gd name="adj3" fmla="val 14741"/>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fontAlgn="base">
                <a:spcBef>
                  <a:spcPct val="0"/>
                </a:spcBef>
                <a:spcAft>
                  <a:spcPct val="0"/>
                </a:spcAft>
              </a:pPr>
              <a:endParaRPr lang="en-US" sz="833" dirty="0">
                <a:latin typeface="Arial" charset="0"/>
              </a:endParaRPr>
            </a:p>
          </p:txBody>
        </p:sp>
      </p:grpSp>
      <p:sp>
        <p:nvSpPr>
          <p:cNvPr id="30" name="Block Arc 29">
            <a:extLst>
              <a:ext uri="{FF2B5EF4-FFF2-40B4-BE49-F238E27FC236}">
                <a16:creationId xmlns:a16="http://schemas.microsoft.com/office/drawing/2014/main" id="{0A673CB1-DC43-C686-8A48-43E6FB60EF14}"/>
              </a:ext>
            </a:extLst>
          </p:cNvPr>
          <p:cNvSpPr/>
          <p:nvPr/>
        </p:nvSpPr>
        <p:spPr bwMode="auto">
          <a:xfrm>
            <a:off x="10453490" y="1091777"/>
            <a:ext cx="1338773" cy="1338773"/>
          </a:xfrm>
          <a:prstGeom prst="blockArc">
            <a:avLst>
              <a:gd name="adj1" fmla="val 10800000"/>
              <a:gd name="adj2" fmla="val 38473"/>
              <a:gd name="adj3" fmla="val 14739"/>
            </a:avLst>
          </a:prstGeom>
          <a:solidFill>
            <a:schemeClr val="accent3"/>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bodyPr>
          <a:lstStyle/>
          <a:p>
            <a:pPr algn="ctr" fontAlgn="base">
              <a:spcBef>
                <a:spcPct val="0"/>
              </a:spcBef>
              <a:spcAft>
                <a:spcPct val="0"/>
              </a:spcAft>
            </a:pPr>
            <a:endParaRPr lang="en-US" sz="833" dirty="0">
              <a:latin typeface="Arial" charset="0"/>
            </a:endParaRPr>
          </a:p>
        </p:txBody>
      </p:sp>
      <p:sp>
        <p:nvSpPr>
          <p:cNvPr id="31" name="Block Arc 30">
            <a:extLst>
              <a:ext uri="{FF2B5EF4-FFF2-40B4-BE49-F238E27FC236}">
                <a16:creationId xmlns:a16="http://schemas.microsoft.com/office/drawing/2014/main" id="{F090736D-F92A-19B4-82C7-99BA9214E3A5}"/>
              </a:ext>
            </a:extLst>
          </p:cNvPr>
          <p:cNvSpPr/>
          <p:nvPr/>
        </p:nvSpPr>
        <p:spPr bwMode="auto">
          <a:xfrm flipV="1">
            <a:off x="10453490" y="1091777"/>
            <a:ext cx="1338773" cy="1338773"/>
          </a:xfrm>
          <a:prstGeom prst="blockArc">
            <a:avLst>
              <a:gd name="adj1" fmla="val 10800000"/>
              <a:gd name="adj2" fmla="val 0"/>
              <a:gd name="adj3" fmla="val 14741"/>
            </a:avLst>
          </a:prstGeom>
          <a:solidFill>
            <a:schemeClr val="accent4"/>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fontAlgn="base">
              <a:spcBef>
                <a:spcPct val="0"/>
              </a:spcBef>
              <a:spcAft>
                <a:spcPct val="0"/>
              </a:spcAft>
            </a:pPr>
            <a:endParaRPr lang="en-US" sz="833" dirty="0">
              <a:latin typeface="Arial" charset="0"/>
            </a:endParaRPr>
          </a:p>
        </p:txBody>
      </p:sp>
      <p:sp>
        <p:nvSpPr>
          <p:cNvPr id="32" name="Block Arc 31">
            <a:extLst>
              <a:ext uri="{FF2B5EF4-FFF2-40B4-BE49-F238E27FC236}">
                <a16:creationId xmlns:a16="http://schemas.microsoft.com/office/drawing/2014/main" id="{0FB11093-2059-8A9E-E7B6-322B925676DF}"/>
              </a:ext>
            </a:extLst>
          </p:cNvPr>
          <p:cNvSpPr/>
          <p:nvPr/>
        </p:nvSpPr>
        <p:spPr bwMode="auto">
          <a:xfrm>
            <a:off x="10453490" y="3040635"/>
            <a:ext cx="1338773" cy="1338773"/>
          </a:xfrm>
          <a:prstGeom prst="blockArc">
            <a:avLst>
              <a:gd name="adj1" fmla="val 10800000"/>
              <a:gd name="adj2" fmla="val 38473"/>
              <a:gd name="adj3" fmla="val 14739"/>
            </a:avLst>
          </a:prstGeom>
          <a:solidFill>
            <a:schemeClr val="accent3"/>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bodyPr>
          <a:lstStyle/>
          <a:p>
            <a:pPr algn="ctr" fontAlgn="base">
              <a:spcBef>
                <a:spcPct val="0"/>
              </a:spcBef>
              <a:spcAft>
                <a:spcPct val="0"/>
              </a:spcAft>
            </a:pPr>
            <a:endParaRPr lang="en-US" sz="833" dirty="0">
              <a:latin typeface="Arial" charset="0"/>
            </a:endParaRPr>
          </a:p>
        </p:txBody>
      </p:sp>
      <p:sp>
        <p:nvSpPr>
          <p:cNvPr id="33" name="Block Arc 32">
            <a:extLst>
              <a:ext uri="{FF2B5EF4-FFF2-40B4-BE49-F238E27FC236}">
                <a16:creationId xmlns:a16="http://schemas.microsoft.com/office/drawing/2014/main" id="{AA2C4855-05C5-4058-B6A7-B8519BF2DA77}"/>
              </a:ext>
            </a:extLst>
          </p:cNvPr>
          <p:cNvSpPr/>
          <p:nvPr/>
        </p:nvSpPr>
        <p:spPr bwMode="auto">
          <a:xfrm flipV="1">
            <a:off x="10453490" y="3040635"/>
            <a:ext cx="1338773" cy="1338773"/>
          </a:xfrm>
          <a:prstGeom prst="blockArc">
            <a:avLst>
              <a:gd name="adj1" fmla="val 10800000"/>
              <a:gd name="adj2" fmla="val 0"/>
              <a:gd name="adj3" fmla="val 14741"/>
            </a:avLst>
          </a:prstGeom>
          <a:solidFill>
            <a:schemeClr val="accent4"/>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fontAlgn="base">
              <a:spcBef>
                <a:spcPct val="0"/>
              </a:spcBef>
              <a:spcAft>
                <a:spcPct val="0"/>
              </a:spcAft>
            </a:pPr>
            <a:endParaRPr lang="en-US" sz="833" dirty="0">
              <a:latin typeface="Arial" charset="0"/>
            </a:endParaRPr>
          </a:p>
        </p:txBody>
      </p:sp>
      <p:sp>
        <p:nvSpPr>
          <p:cNvPr id="34" name="Block Arc 33">
            <a:extLst>
              <a:ext uri="{FF2B5EF4-FFF2-40B4-BE49-F238E27FC236}">
                <a16:creationId xmlns:a16="http://schemas.microsoft.com/office/drawing/2014/main" id="{EE9444CF-D440-0001-1F56-A2ECC0646738}"/>
              </a:ext>
            </a:extLst>
          </p:cNvPr>
          <p:cNvSpPr/>
          <p:nvPr/>
        </p:nvSpPr>
        <p:spPr bwMode="auto">
          <a:xfrm>
            <a:off x="10453490" y="4989494"/>
            <a:ext cx="1338773" cy="1338773"/>
          </a:xfrm>
          <a:prstGeom prst="blockArc">
            <a:avLst>
              <a:gd name="adj1" fmla="val 10800000"/>
              <a:gd name="adj2" fmla="val 38473"/>
              <a:gd name="adj3" fmla="val 14739"/>
            </a:avLst>
          </a:prstGeom>
          <a:solidFill>
            <a:schemeClr val="accent3"/>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0" tIns="0" rIns="0" bIns="0" numCol="1" rtlCol="0" anchor="t" anchorCtr="0" compatLnSpc="1">
            <a:prstTxWarp prst="textNoShape">
              <a:avLst/>
            </a:prstTxWarp>
          </a:bodyPr>
          <a:lstStyle/>
          <a:p>
            <a:pPr algn="ctr" fontAlgn="base">
              <a:spcBef>
                <a:spcPct val="0"/>
              </a:spcBef>
              <a:spcAft>
                <a:spcPct val="0"/>
              </a:spcAft>
            </a:pPr>
            <a:endParaRPr lang="en-US" sz="833" dirty="0">
              <a:latin typeface="Arial" charset="0"/>
            </a:endParaRPr>
          </a:p>
        </p:txBody>
      </p:sp>
      <p:sp>
        <p:nvSpPr>
          <p:cNvPr id="35" name="Block Arc 34">
            <a:extLst>
              <a:ext uri="{FF2B5EF4-FFF2-40B4-BE49-F238E27FC236}">
                <a16:creationId xmlns:a16="http://schemas.microsoft.com/office/drawing/2014/main" id="{4F1CB004-C394-5FA5-158F-C513BAED8A07}"/>
              </a:ext>
            </a:extLst>
          </p:cNvPr>
          <p:cNvSpPr/>
          <p:nvPr/>
        </p:nvSpPr>
        <p:spPr bwMode="auto">
          <a:xfrm flipV="1">
            <a:off x="10453490" y="4989494"/>
            <a:ext cx="1338773" cy="1338773"/>
          </a:xfrm>
          <a:prstGeom prst="blockArc">
            <a:avLst>
              <a:gd name="adj1" fmla="val 10800000"/>
              <a:gd name="adj2" fmla="val 0"/>
              <a:gd name="adj3" fmla="val 14741"/>
            </a:avLst>
          </a:prstGeom>
          <a:solidFill>
            <a:schemeClr val="accent4"/>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fontAlgn="base">
              <a:spcBef>
                <a:spcPct val="0"/>
              </a:spcBef>
              <a:spcAft>
                <a:spcPct val="0"/>
              </a:spcAft>
            </a:pPr>
            <a:endParaRPr lang="en-US" sz="833" dirty="0">
              <a:latin typeface="Arial" charset="0"/>
            </a:endParaRPr>
          </a:p>
        </p:txBody>
      </p:sp>
      <p:cxnSp>
        <p:nvCxnSpPr>
          <p:cNvPr id="39" name="Straight Connector 38">
            <a:extLst>
              <a:ext uri="{FF2B5EF4-FFF2-40B4-BE49-F238E27FC236}">
                <a16:creationId xmlns:a16="http://schemas.microsoft.com/office/drawing/2014/main" id="{285BBD72-5A5F-EB2D-DAAA-212A69ADD3E7}"/>
              </a:ext>
            </a:extLst>
          </p:cNvPr>
          <p:cNvCxnSpPr>
            <a:cxnSpLocks/>
          </p:cNvCxnSpPr>
          <p:nvPr/>
        </p:nvCxnSpPr>
        <p:spPr bwMode="auto">
          <a:xfrm>
            <a:off x="2051101" y="2953031"/>
            <a:ext cx="3941097" cy="0"/>
          </a:xfrm>
          <a:prstGeom prst="line">
            <a:avLst/>
          </a:prstGeom>
          <a:solidFill>
            <a:schemeClr val="tx2"/>
          </a:solidFill>
          <a:ln w="12700" cap="flat" cmpd="sng" algn="ctr">
            <a:gradFill flip="none" rotWithShape="1">
              <a:gsLst>
                <a:gs pos="0">
                  <a:schemeClr val="accent1">
                    <a:lumMod val="5000"/>
                    <a:lumOff val="95000"/>
                  </a:schemeClr>
                </a:gs>
                <a:gs pos="53000">
                  <a:schemeClr val="bg1">
                    <a:lumMod val="50000"/>
                  </a:schemeClr>
                </a:gs>
                <a:gs pos="100000">
                  <a:schemeClr val="bg1"/>
                </a:gs>
              </a:gsLst>
              <a:lin ang="0" scaled="1"/>
              <a:tileRect/>
            </a:gra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020D13C3-F65D-7FE9-7558-2FAB42447369}"/>
              </a:ext>
            </a:extLst>
          </p:cNvPr>
          <p:cNvCxnSpPr>
            <a:cxnSpLocks/>
          </p:cNvCxnSpPr>
          <p:nvPr/>
        </p:nvCxnSpPr>
        <p:spPr bwMode="auto">
          <a:xfrm>
            <a:off x="2051101" y="4797131"/>
            <a:ext cx="3941097" cy="0"/>
          </a:xfrm>
          <a:prstGeom prst="line">
            <a:avLst/>
          </a:prstGeom>
          <a:solidFill>
            <a:schemeClr val="tx2"/>
          </a:solidFill>
          <a:ln w="12700" cap="flat" cmpd="sng" algn="ctr">
            <a:gradFill flip="none" rotWithShape="1">
              <a:gsLst>
                <a:gs pos="0">
                  <a:schemeClr val="accent1">
                    <a:lumMod val="5000"/>
                    <a:lumOff val="95000"/>
                  </a:schemeClr>
                </a:gs>
                <a:gs pos="53000">
                  <a:schemeClr val="bg1">
                    <a:lumMod val="50000"/>
                  </a:schemeClr>
                </a:gs>
                <a:gs pos="100000">
                  <a:schemeClr val="bg1"/>
                </a:gs>
              </a:gsLst>
              <a:lin ang="0" scaled="1"/>
              <a:tileRect/>
            </a:gra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812C0431-1132-34BD-C9DD-5E3EE42BBD1E}"/>
              </a:ext>
            </a:extLst>
          </p:cNvPr>
          <p:cNvCxnSpPr>
            <a:cxnSpLocks/>
          </p:cNvCxnSpPr>
          <p:nvPr/>
        </p:nvCxnSpPr>
        <p:spPr bwMode="auto">
          <a:xfrm>
            <a:off x="6338996" y="2953031"/>
            <a:ext cx="3941097" cy="0"/>
          </a:xfrm>
          <a:prstGeom prst="line">
            <a:avLst/>
          </a:prstGeom>
          <a:solidFill>
            <a:schemeClr val="tx2"/>
          </a:solidFill>
          <a:ln w="12700" cap="flat" cmpd="sng" algn="ctr">
            <a:gradFill flip="none" rotWithShape="1">
              <a:gsLst>
                <a:gs pos="0">
                  <a:schemeClr val="accent1">
                    <a:lumMod val="5000"/>
                    <a:lumOff val="95000"/>
                  </a:schemeClr>
                </a:gs>
                <a:gs pos="53000">
                  <a:schemeClr val="bg1">
                    <a:lumMod val="50000"/>
                  </a:schemeClr>
                </a:gs>
                <a:gs pos="100000">
                  <a:schemeClr val="bg1"/>
                </a:gs>
              </a:gsLst>
              <a:lin ang="0" scaled="1"/>
              <a:tileRect/>
            </a:gra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01E247B2-F92D-7C49-926E-B72E1E6EDFED}"/>
              </a:ext>
            </a:extLst>
          </p:cNvPr>
          <p:cNvCxnSpPr>
            <a:cxnSpLocks/>
          </p:cNvCxnSpPr>
          <p:nvPr/>
        </p:nvCxnSpPr>
        <p:spPr bwMode="auto">
          <a:xfrm>
            <a:off x="6338996" y="4797131"/>
            <a:ext cx="3941097" cy="0"/>
          </a:xfrm>
          <a:prstGeom prst="line">
            <a:avLst/>
          </a:prstGeom>
          <a:solidFill>
            <a:schemeClr val="tx2"/>
          </a:solidFill>
          <a:ln w="12700" cap="flat" cmpd="sng" algn="ctr">
            <a:gradFill flip="none" rotWithShape="1">
              <a:gsLst>
                <a:gs pos="0">
                  <a:schemeClr val="accent1">
                    <a:lumMod val="5000"/>
                    <a:lumOff val="95000"/>
                  </a:schemeClr>
                </a:gs>
                <a:gs pos="53000">
                  <a:schemeClr val="bg1">
                    <a:lumMod val="50000"/>
                  </a:schemeClr>
                </a:gs>
                <a:gs pos="100000">
                  <a:schemeClr val="bg1"/>
                </a:gs>
              </a:gsLst>
              <a:lin ang="0" scaled="1"/>
              <a:tileRect/>
            </a:gra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9A5F63E2-F8C6-268C-CDF0-4112465CB2AD}"/>
              </a:ext>
            </a:extLst>
          </p:cNvPr>
          <p:cNvCxnSpPr>
            <a:cxnSpLocks/>
          </p:cNvCxnSpPr>
          <p:nvPr/>
        </p:nvCxnSpPr>
        <p:spPr bwMode="auto">
          <a:xfrm>
            <a:off x="2051101" y="1746396"/>
            <a:ext cx="3941097" cy="0"/>
          </a:xfrm>
          <a:prstGeom prst="line">
            <a:avLst/>
          </a:prstGeom>
          <a:solidFill>
            <a:schemeClr val="tx2"/>
          </a:solidFill>
          <a:ln w="6350" cap="flat" cmpd="sng" algn="ctr">
            <a:solidFill>
              <a:schemeClr val="bg1">
                <a:lumMod val="50000"/>
              </a:schemeClr>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BF4F3ABC-DB9A-E923-0BE3-EF336CC5BD85}"/>
              </a:ext>
            </a:extLst>
          </p:cNvPr>
          <p:cNvCxnSpPr>
            <a:cxnSpLocks/>
          </p:cNvCxnSpPr>
          <p:nvPr/>
        </p:nvCxnSpPr>
        <p:spPr bwMode="auto">
          <a:xfrm>
            <a:off x="2051101" y="3493052"/>
            <a:ext cx="3941097" cy="0"/>
          </a:xfrm>
          <a:prstGeom prst="line">
            <a:avLst/>
          </a:prstGeom>
          <a:solidFill>
            <a:schemeClr val="tx2"/>
          </a:solidFill>
          <a:ln w="6350" cap="flat" cmpd="sng" algn="ctr">
            <a:solidFill>
              <a:schemeClr val="bg1">
                <a:lumMod val="50000"/>
              </a:schemeClr>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B2BC3050-4A77-1B5C-5237-85D493AA09B8}"/>
              </a:ext>
            </a:extLst>
          </p:cNvPr>
          <p:cNvCxnSpPr>
            <a:cxnSpLocks/>
          </p:cNvCxnSpPr>
          <p:nvPr/>
        </p:nvCxnSpPr>
        <p:spPr bwMode="auto">
          <a:xfrm>
            <a:off x="6338996" y="1746396"/>
            <a:ext cx="3941097" cy="0"/>
          </a:xfrm>
          <a:prstGeom prst="line">
            <a:avLst/>
          </a:prstGeom>
          <a:solidFill>
            <a:schemeClr val="tx2"/>
          </a:solidFill>
          <a:ln w="6350" cap="flat" cmpd="sng" algn="ctr">
            <a:solidFill>
              <a:schemeClr val="bg1">
                <a:lumMod val="50000"/>
              </a:schemeClr>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44C7BAD6-72A6-3BF6-905E-A32581CD1EDA}"/>
              </a:ext>
            </a:extLst>
          </p:cNvPr>
          <p:cNvCxnSpPr>
            <a:cxnSpLocks/>
          </p:cNvCxnSpPr>
          <p:nvPr/>
        </p:nvCxnSpPr>
        <p:spPr bwMode="auto">
          <a:xfrm>
            <a:off x="6338996" y="3493052"/>
            <a:ext cx="3941097" cy="0"/>
          </a:xfrm>
          <a:prstGeom prst="line">
            <a:avLst/>
          </a:prstGeom>
          <a:solidFill>
            <a:schemeClr val="tx2"/>
          </a:solidFill>
          <a:ln w="6350" cap="flat" cmpd="sng" algn="ctr">
            <a:solidFill>
              <a:schemeClr val="bg1">
                <a:lumMod val="50000"/>
              </a:schemeClr>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C6FF2757-99F4-9C30-F3FD-17078EB9A848}"/>
              </a:ext>
            </a:extLst>
          </p:cNvPr>
          <p:cNvCxnSpPr>
            <a:cxnSpLocks/>
          </p:cNvCxnSpPr>
          <p:nvPr/>
        </p:nvCxnSpPr>
        <p:spPr bwMode="auto">
          <a:xfrm>
            <a:off x="2051101" y="5319181"/>
            <a:ext cx="3941097" cy="0"/>
          </a:xfrm>
          <a:prstGeom prst="line">
            <a:avLst/>
          </a:prstGeom>
          <a:solidFill>
            <a:schemeClr val="tx2"/>
          </a:solidFill>
          <a:ln w="6350" cap="flat" cmpd="sng" algn="ctr">
            <a:solidFill>
              <a:schemeClr val="bg1">
                <a:lumMod val="50000"/>
              </a:schemeClr>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4E907DEF-4508-01DE-D578-AF4AC2C135C8}"/>
              </a:ext>
            </a:extLst>
          </p:cNvPr>
          <p:cNvCxnSpPr>
            <a:cxnSpLocks/>
          </p:cNvCxnSpPr>
          <p:nvPr/>
        </p:nvCxnSpPr>
        <p:spPr bwMode="auto">
          <a:xfrm>
            <a:off x="6338996" y="5319181"/>
            <a:ext cx="3941097" cy="0"/>
          </a:xfrm>
          <a:prstGeom prst="line">
            <a:avLst/>
          </a:prstGeom>
          <a:solidFill>
            <a:schemeClr val="tx2"/>
          </a:solidFill>
          <a:ln w="6350" cap="flat" cmpd="sng" algn="ctr">
            <a:solidFill>
              <a:schemeClr val="bg1">
                <a:lumMod val="50000"/>
              </a:schemeClr>
            </a:solidFill>
            <a:prstDash val="solid"/>
            <a:round/>
            <a:headEnd type="none" w="med" len="med"/>
            <a:tailEnd type="none" w="med" len="med"/>
          </a:ln>
          <a:effectLst/>
        </p:spPr>
      </p:cxnSp>
      <p:grpSp>
        <p:nvGrpSpPr>
          <p:cNvPr id="49" name="Group 48">
            <a:extLst>
              <a:ext uri="{FF2B5EF4-FFF2-40B4-BE49-F238E27FC236}">
                <a16:creationId xmlns:a16="http://schemas.microsoft.com/office/drawing/2014/main" id="{A7E9E5A5-CECB-6DDF-5A97-95EAB8CC75E1}"/>
              </a:ext>
            </a:extLst>
          </p:cNvPr>
          <p:cNvGrpSpPr>
            <a:grpSpLocks noChangeAspect="1"/>
          </p:cNvGrpSpPr>
          <p:nvPr/>
        </p:nvGrpSpPr>
        <p:grpSpPr>
          <a:xfrm>
            <a:off x="1025607" y="5367287"/>
            <a:ext cx="365416" cy="583186"/>
            <a:chOff x="6513513" y="557213"/>
            <a:chExt cx="471488" cy="752475"/>
          </a:xfrm>
          <a:solidFill>
            <a:schemeClr val="accent1"/>
          </a:solidFill>
        </p:grpSpPr>
        <p:sp>
          <p:nvSpPr>
            <p:cNvPr id="50" name="Freeform 21">
              <a:extLst>
                <a:ext uri="{FF2B5EF4-FFF2-40B4-BE49-F238E27FC236}">
                  <a16:creationId xmlns:a16="http://schemas.microsoft.com/office/drawing/2014/main" id="{81BAD111-4F07-F3BE-81A0-0705ED112E48}"/>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sp>
          <p:nvSpPr>
            <p:cNvPr id="51" name="Freeform 22">
              <a:extLst>
                <a:ext uri="{FF2B5EF4-FFF2-40B4-BE49-F238E27FC236}">
                  <a16:creationId xmlns:a16="http://schemas.microsoft.com/office/drawing/2014/main" id="{7A124BBA-5966-F204-F0B6-9D8A59371B3C}"/>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grpSp>
      <p:sp>
        <p:nvSpPr>
          <p:cNvPr id="52" name="Freeform 23">
            <a:extLst>
              <a:ext uri="{FF2B5EF4-FFF2-40B4-BE49-F238E27FC236}">
                <a16:creationId xmlns:a16="http://schemas.microsoft.com/office/drawing/2014/main" id="{9030F8B9-BE30-8C1F-2B7E-67C7BB327A45}"/>
              </a:ext>
            </a:extLst>
          </p:cNvPr>
          <p:cNvSpPr>
            <a:spLocks noEditPoints="1"/>
          </p:cNvSpPr>
          <p:nvPr/>
        </p:nvSpPr>
        <p:spPr bwMode="auto">
          <a:xfrm>
            <a:off x="961864" y="3491765"/>
            <a:ext cx="492902" cy="43651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53" name="Group 52">
            <a:extLst>
              <a:ext uri="{FF2B5EF4-FFF2-40B4-BE49-F238E27FC236}">
                <a16:creationId xmlns:a16="http://schemas.microsoft.com/office/drawing/2014/main" id="{E4C255C8-63AE-CBBD-EC0F-3ACC749C14F0}"/>
              </a:ext>
            </a:extLst>
          </p:cNvPr>
          <p:cNvGrpSpPr>
            <a:grpSpLocks noChangeAspect="1"/>
          </p:cNvGrpSpPr>
          <p:nvPr/>
        </p:nvGrpSpPr>
        <p:grpSpPr>
          <a:xfrm>
            <a:off x="980742" y="1542043"/>
            <a:ext cx="455146" cy="433232"/>
            <a:chOff x="6719888" y="887413"/>
            <a:chExt cx="492125" cy="468312"/>
          </a:xfrm>
          <a:solidFill>
            <a:schemeClr val="accent1"/>
          </a:solidFill>
        </p:grpSpPr>
        <p:sp>
          <p:nvSpPr>
            <p:cNvPr id="54" name="Freeform 26">
              <a:extLst>
                <a:ext uri="{FF2B5EF4-FFF2-40B4-BE49-F238E27FC236}">
                  <a16:creationId xmlns:a16="http://schemas.microsoft.com/office/drawing/2014/main" id="{74624EC6-4A7B-2BFA-9109-6788E0B3DFF7}"/>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5" name="Freeform 27">
              <a:extLst>
                <a:ext uri="{FF2B5EF4-FFF2-40B4-BE49-F238E27FC236}">
                  <a16:creationId xmlns:a16="http://schemas.microsoft.com/office/drawing/2014/main" id="{16742F5E-8AD2-3260-5E54-44C4F75FA65A}"/>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6" name="Freeform 28">
              <a:extLst>
                <a:ext uri="{FF2B5EF4-FFF2-40B4-BE49-F238E27FC236}">
                  <a16:creationId xmlns:a16="http://schemas.microsoft.com/office/drawing/2014/main" id="{2ED30F22-2E27-964C-DB9B-07AF0315008A}"/>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7" name="Freeform 29">
              <a:extLst>
                <a:ext uri="{FF2B5EF4-FFF2-40B4-BE49-F238E27FC236}">
                  <a16:creationId xmlns:a16="http://schemas.microsoft.com/office/drawing/2014/main" id="{3683E46E-0D50-202D-64B7-7A37D29E3B0B}"/>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8" name="Freeform 30">
              <a:extLst>
                <a:ext uri="{FF2B5EF4-FFF2-40B4-BE49-F238E27FC236}">
                  <a16:creationId xmlns:a16="http://schemas.microsoft.com/office/drawing/2014/main" id="{586B8255-4002-CDEA-9FF3-C00AC3C17262}"/>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59" name="Freeform 31">
              <a:extLst>
                <a:ext uri="{FF2B5EF4-FFF2-40B4-BE49-F238E27FC236}">
                  <a16:creationId xmlns:a16="http://schemas.microsoft.com/office/drawing/2014/main" id="{760AC734-570E-2D42-46FB-F0E032A61159}"/>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60" name="Group 59">
            <a:extLst>
              <a:ext uri="{FF2B5EF4-FFF2-40B4-BE49-F238E27FC236}">
                <a16:creationId xmlns:a16="http://schemas.microsoft.com/office/drawing/2014/main" id="{12915DA2-360E-90BD-4F0F-A7844E8E8B29}"/>
              </a:ext>
            </a:extLst>
          </p:cNvPr>
          <p:cNvGrpSpPr>
            <a:grpSpLocks noChangeAspect="1"/>
          </p:cNvGrpSpPr>
          <p:nvPr/>
        </p:nvGrpSpPr>
        <p:grpSpPr>
          <a:xfrm>
            <a:off x="10940168" y="5367287"/>
            <a:ext cx="365416" cy="583186"/>
            <a:chOff x="6513513" y="557213"/>
            <a:chExt cx="471488" cy="752475"/>
          </a:xfrm>
          <a:solidFill>
            <a:schemeClr val="accent3"/>
          </a:solidFill>
        </p:grpSpPr>
        <p:sp>
          <p:nvSpPr>
            <p:cNvPr id="61" name="Freeform 21">
              <a:extLst>
                <a:ext uri="{FF2B5EF4-FFF2-40B4-BE49-F238E27FC236}">
                  <a16:creationId xmlns:a16="http://schemas.microsoft.com/office/drawing/2014/main" id="{AA7E9E78-955E-9637-52DA-4FB077F392E2}"/>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sp>
          <p:nvSpPr>
            <p:cNvPr id="62" name="Freeform 22">
              <a:extLst>
                <a:ext uri="{FF2B5EF4-FFF2-40B4-BE49-F238E27FC236}">
                  <a16:creationId xmlns:a16="http://schemas.microsoft.com/office/drawing/2014/main" id="{3C3568F5-3311-89CD-941A-1A6FDB3BC206}"/>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840"/>
            </a:p>
          </p:txBody>
        </p:sp>
      </p:grpSp>
      <p:sp>
        <p:nvSpPr>
          <p:cNvPr id="63" name="Freeform 23">
            <a:extLst>
              <a:ext uri="{FF2B5EF4-FFF2-40B4-BE49-F238E27FC236}">
                <a16:creationId xmlns:a16="http://schemas.microsoft.com/office/drawing/2014/main" id="{8565E7E7-6DD2-C232-A19F-963DC449FBDD}"/>
              </a:ext>
            </a:extLst>
          </p:cNvPr>
          <p:cNvSpPr>
            <a:spLocks noEditPoints="1"/>
          </p:cNvSpPr>
          <p:nvPr/>
        </p:nvSpPr>
        <p:spPr bwMode="auto">
          <a:xfrm>
            <a:off x="10876425" y="3491765"/>
            <a:ext cx="492902" cy="436512"/>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64" name="Group 63">
            <a:extLst>
              <a:ext uri="{FF2B5EF4-FFF2-40B4-BE49-F238E27FC236}">
                <a16:creationId xmlns:a16="http://schemas.microsoft.com/office/drawing/2014/main" id="{89EE9BF0-B9D8-3023-90A6-01C1DCA2997D}"/>
              </a:ext>
            </a:extLst>
          </p:cNvPr>
          <p:cNvGrpSpPr>
            <a:grpSpLocks noChangeAspect="1"/>
          </p:cNvGrpSpPr>
          <p:nvPr/>
        </p:nvGrpSpPr>
        <p:grpSpPr>
          <a:xfrm>
            <a:off x="10895303" y="1542043"/>
            <a:ext cx="455146" cy="433232"/>
            <a:chOff x="6719888" y="887413"/>
            <a:chExt cx="492125" cy="468312"/>
          </a:xfrm>
          <a:solidFill>
            <a:schemeClr val="accent3"/>
          </a:solidFill>
        </p:grpSpPr>
        <p:sp>
          <p:nvSpPr>
            <p:cNvPr id="65" name="Freeform 26">
              <a:extLst>
                <a:ext uri="{FF2B5EF4-FFF2-40B4-BE49-F238E27FC236}">
                  <a16:creationId xmlns:a16="http://schemas.microsoft.com/office/drawing/2014/main" id="{1FB78ED7-31A9-3F42-C0B3-BF05A62CC098}"/>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66" name="Freeform 27">
              <a:extLst>
                <a:ext uri="{FF2B5EF4-FFF2-40B4-BE49-F238E27FC236}">
                  <a16:creationId xmlns:a16="http://schemas.microsoft.com/office/drawing/2014/main" id="{3959EC61-8671-0314-0AFD-486BC7915374}"/>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67" name="Freeform 28">
              <a:extLst>
                <a:ext uri="{FF2B5EF4-FFF2-40B4-BE49-F238E27FC236}">
                  <a16:creationId xmlns:a16="http://schemas.microsoft.com/office/drawing/2014/main" id="{61A370D8-B769-96E5-E8E2-58A5EF1B2AB9}"/>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68" name="Freeform 29">
              <a:extLst>
                <a:ext uri="{FF2B5EF4-FFF2-40B4-BE49-F238E27FC236}">
                  <a16:creationId xmlns:a16="http://schemas.microsoft.com/office/drawing/2014/main" id="{CDB29A01-92BA-9483-6D57-5776EBF783FC}"/>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69" name="Freeform 30">
              <a:extLst>
                <a:ext uri="{FF2B5EF4-FFF2-40B4-BE49-F238E27FC236}">
                  <a16:creationId xmlns:a16="http://schemas.microsoft.com/office/drawing/2014/main" id="{14B5993B-3308-1E0A-2852-5B98276966BD}"/>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70" name="Freeform 31">
              <a:extLst>
                <a:ext uri="{FF2B5EF4-FFF2-40B4-BE49-F238E27FC236}">
                  <a16:creationId xmlns:a16="http://schemas.microsoft.com/office/drawing/2014/main" id="{110680AA-9952-BEBF-6453-2488CDC04407}"/>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Tree>
    <p:extLst>
      <p:ext uri="{BB962C8B-B14F-4D97-AF65-F5344CB8AC3E}">
        <p14:creationId xmlns:p14="http://schemas.microsoft.com/office/powerpoint/2010/main" val="2230039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883B-46F3-BC7C-B10C-86ED992B2B4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62FBC8B-1C70-3F31-BFC5-8A07CCDD6A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462FBC8B-1C70-3F31-BFC5-8A07CCDD6A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B76D4BB-BB7C-3362-6F82-DED54A619F7D}"/>
              </a:ext>
            </a:extLst>
          </p:cNvPr>
          <p:cNvSpPr>
            <a:spLocks noGrp="1"/>
          </p:cNvSpPr>
          <p:nvPr>
            <p:ph type="sldNum" sz="quarter" idx="12"/>
          </p:nvPr>
        </p:nvSpPr>
        <p:spPr/>
        <p:txBody>
          <a:bodyPr/>
          <a:lstStyle/>
          <a:p>
            <a:fld id="{4145DBE5-F440-4DC1-86E2-EA4CF186D269}" type="slidenum">
              <a:rPr lang="en-US" smtClean="0"/>
              <a:pPr/>
              <a:t>47</a:t>
            </a:fld>
            <a:endParaRPr lang="en-US" dirty="0"/>
          </a:p>
        </p:txBody>
      </p:sp>
      <p:sp>
        <p:nvSpPr>
          <p:cNvPr id="4" name="Title 3">
            <a:extLst>
              <a:ext uri="{FF2B5EF4-FFF2-40B4-BE49-F238E27FC236}">
                <a16:creationId xmlns:a16="http://schemas.microsoft.com/office/drawing/2014/main" id="{106609DE-51CA-659A-DF4D-9711E2CD0BC4}"/>
              </a:ext>
            </a:extLst>
          </p:cNvPr>
          <p:cNvSpPr>
            <a:spLocks noGrp="1"/>
          </p:cNvSpPr>
          <p:nvPr>
            <p:ph type="title"/>
          </p:nvPr>
        </p:nvSpPr>
        <p:spPr/>
        <p:txBody>
          <a:bodyPr vert="horz"/>
          <a:lstStyle/>
          <a:p>
            <a:r>
              <a:rPr lang="en-US" dirty="0"/>
              <a:t>Text</a:t>
            </a:r>
          </a:p>
        </p:txBody>
      </p:sp>
      <p:sp>
        <p:nvSpPr>
          <p:cNvPr id="6" name="Right Triangle 5">
            <a:extLst>
              <a:ext uri="{FF2B5EF4-FFF2-40B4-BE49-F238E27FC236}">
                <a16:creationId xmlns:a16="http://schemas.microsoft.com/office/drawing/2014/main" id="{3A359C3A-88BB-022C-382B-E828541FDC30}"/>
              </a:ext>
            </a:extLst>
          </p:cNvPr>
          <p:cNvSpPr/>
          <p:nvPr/>
        </p:nvSpPr>
        <p:spPr>
          <a:xfrm rot="5400000" flipV="1">
            <a:off x="1282782" y="3192701"/>
            <a:ext cx="432556" cy="69516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1">
              <a:defRPr/>
            </a:pPr>
            <a:endParaRPr lang="en-US" sz="2167" dirty="0">
              <a:solidFill>
                <a:srgbClr val="FFFFFF"/>
              </a:solidFill>
              <a:latin typeface="Arial"/>
            </a:endParaRPr>
          </a:p>
        </p:txBody>
      </p:sp>
      <p:sp>
        <p:nvSpPr>
          <p:cNvPr id="7" name="Rounded Rectangle 11">
            <a:extLst>
              <a:ext uri="{FF2B5EF4-FFF2-40B4-BE49-F238E27FC236}">
                <a16:creationId xmlns:a16="http://schemas.microsoft.com/office/drawing/2014/main" id="{5AF36D97-495E-44D3-283A-B112E2436555}"/>
              </a:ext>
            </a:extLst>
          </p:cNvPr>
          <p:cNvSpPr/>
          <p:nvPr/>
        </p:nvSpPr>
        <p:spPr bwMode="auto">
          <a:xfrm>
            <a:off x="1151479" y="1672653"/>
            <a:ext cx="9118940" cy="1651349"/>
          </a:xfrm>
          <a:prstGeom prst="rect">
            <a:avLst/>
          </a:prstGeom>
          <a:solidFill>
            <a:schemeClr val="accent1"/>
          </a:solidFill>
          <a:ln w="50800">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304800" rIns="304800" rtlCol="0" anchor="ctr"/>
          <a:lstStyle/>
          <a:p>
            <a:pPr defTabSz="1219151">
              <a:spcAft>
                <a:spcPts val="1800"/>
              </a:spcAft>
              <a:buClr>
                <a:srgbClr val="000000"/>
              </a:buClr>
              <a:defRPr/>
            </a:pPr>
            <a:r>
              <a:rPr lang="en-US" sz="2083" kern="0" dirty="0">
                <a:solidFill>
                  <a:srgbClr val="FFFFFF"/>
                </a:solidFill>
                <a:effectLst>
                  <a:outerShdw blurRad="38100" dist="38100" dir="2700000" algn="tl">
                    <a:srgbClr val="000000">
                      <a:alpha val="43137"/>
                    </a:srgbClr>
                  </a:outerShdw>
                </a:effectLst>
                <a:latin typeface="Arial" charset="0"/>
                <a:ea typeface="MS PGothic" charset="0"/>
                <a:cs typeface="MS PGothic" charset="0"/>
              </a:rPr>
              <a:t>Insert Text Insert Text Insert Text Insert Text Insert Text Insert Text Insert Text Insert Text Insert Text Insert Text Insert Text Insert Text Insert Text Insert Text Insert Text Insert Text Insert Text Insert Text</a:t>
            </a:r>
          </a:p>
        </p:txBody>
      </p:sp>
      <p:sp>
        <p:nvSpPr>
          <p:cNvPr id="8" name="Oval 7">
            <a:extLst>
              <a:ext uri="{FF2B5EF4-FFF2-40B4-BE49-F238E27FC236}">
                <a16:creationId xmlns:a16="http://schemas.microsoft.com/office/drawing/2014/main" id="{21FE4250-5239-FB60-225E-FD4D819A17DF}"/>
              </a:ext>
            </a:extLst>
          </p:cNvPr>
          <p:cNvSpPr/>
          <p:nvPr/>
        </p:nvSpPr>
        <p:spPr>
          <a:xfrm>
            <a:off x="909846" y="1442820"/>
            <a:ext cx="483267" cy="483267"/>
          </a:xfrm>
          <a:prstGeom prst="ellipse">
            <a:avLst/>
          </a:prstGeom>
          <a:solidFill>
            <a:schemeClr val="bg1"/>
          </a:solidFill>
          <a:ln w="53975">
            <a:solidFill>
              <a:schemeClr val="accent2"/>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defTabSz="914363">
              <a:defRPr/>
            </a:pPr>
            <a:r>
              <a:rPr lang="en-US" sz="2400" b="1" dirty="0">
                <a:solidFill>
                  <a:schemeClr val="accent2"/>
                </a:solidFill>
                <a:latin typeface="Arial" panose="020B0604020202020204" pitchFamily="34" charset="0"/>
              </a:rPr>
              <a:t>1</a:t>
            </a:r>
          </a:p>
        </p:txBody>
      </p:sp>
      <p:sp>
        <p:nvSpPr>
          <p:cNvPr id="10" name="Right Triangle 9">
            <a:extLst>
              <a:ext uri="{FF2B5EF4-FFF2-40B4-BE49-F238E27FC236}">
                <a16:creationId xmlns:a16="http://schemas.microsoft.com/office/drawing/2014/main" id="{7EC5162F-35D4-DE06-2218-C3A9B3530711}"/>
              </a:ext>
            </a:extLst>
          </p:cNvPr>
          <p:cNvSpPr/>
          <p:nvPr/>
        </p:nvSpPr>
        <p:spPr>
          <a:xfrm rot="5400000" flipV="1">
            <a:off x="2418835" y="5292934"/>
            <a:ext cx="432555" cy="69516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51">
              <a:defRPr/>
            </a:pPr>
            <a:endParaRPr lang="en-US" sz="2167" dirty="0">
              <a:solidFill>
                <a:srgbClr val="FFFFFF"/>
              </a:solidFill>
              <a:latin typeface="Arial"/>
            </a:endParaRPr>
          </a:p>
        </p:txBody>
      </p:sp>
      <p:sp>
        <p:nvSpPr>
          <p:cNvPr id="11" name="Rounded Rectangle 11">
            <a:extLst>
              <a:ext uri="{FF2B5EF4-FFF2-40B4-BE49-F238E27FC236}">
                <a16:creationId xmlns:a16="http://schemas.microsoft.com/office/drawing/2014/main" id="{BF4FEDCC-9134-B392-C6A3-0EE430D23E1F}"/>
              </a:ext>
            </a:extLst>
          </p:cNvPr>
          <p:cNvSpPr/>
          <p:nvPr/>
        </p:nvSpPr>
        <p:spPr bwMode="auto">
          <a:xfrm>
            <a:off x="2287532" y="3772886"/>
            <a:ext cx="8994623" cy="1651349"/>
          </a:xfrm>
          <a:prstGeom prst="rect">
            <a:avLst/>
          </a:prstGeom>
          <a:solidFill>
            <a:schemeClr val="accent1"/>
          </a:solidFill>
          <a:ln w="50800">
            <a:no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304800" rIns="304800" rtlCol="0" anchor="ctr"/>
          <a:lstStyle/>
          <a:p>
            <a:pPr defTabSz="1219151">
              <a:spcAft>
                <a:spcPts val="1800"/>
              </a:spcAft>
              <a:buClr>
                <a:srgbClr val="000000"/>
              </a:buClr>
              <a:defRPr/>
            </a:pPr>
            <a:r>
              <a:rPr lang="en-US" sz="2083" kern="0" dirty="0">
                <a:solidFill>
                  <a:srgbClr val="FFFFFF"/>
                </a:solidFill>
                <a:effectLst>
                  <a:outerShdw blurRad="38100" dist="38100" dir="2700000" algn="tl">
                    <a:srgbClr val="000000">
                      <a:alpha val="43137"/>
                    </a:srgbClr>
                  </a:outerShdw>
                </a:effectLst>
                <a:latin typeface="Arial" charset="0"/>
                <a:ea typeface="MS PGothic" charset="0"/>
                <a:cs typeface="MS PGothic" charset="0"/>
              </a:rPr>
              <a:t>Insert Text Insert Text Insert Text Insert Text Insert Text Insert Text Insert Text Insert Text Insert Text Insert Text Insert Text Insert Text Insert Text Insert Text Insert Text Insert Text Insert Text Insert Text</a:t>
            </a:r>
          </a:p>
        </p:txBody>
      </p:sp>
      <p:sp>
        <p:nvSpPr>
          <p:cNvPr id="12" name="Oval 11">
            <a:extLst>
              <a:ext uri="{FF2B5EF4-FFF2-40B4-BE49-F238E27FC236}">
                <a16:creationId xmlns:a16="http://schemas.microsoft.com/office/drawing/2014/main" id="{14DC4A4E-150B-B60D-4FCB-442CF7216A8C}"/>
              </a:ext>
            </a:extLst>
          </p:cNvPr>
          <p:cNvSpPr/>
          <p:nvPr/>
        </p:nvSpPr>
        <p:spPr>
          <a:xfrm>
            <a:off x="2045899" y="3543053"/>
            <a:ext cx="483267" cy="483267"/>
          </a:xfrm>
          <a:prstGeom prst="ellipse">
            <a:avLst/>
          </a:prstGeom>
          <a:solidFill>
            <a:schemeClr val="bg1"/>
          </a:solidFill>
          <a:ln w="53975">
            <a:solidFill>
              <a:schemeClr val="accent2"/>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defTabSz="914363">
              <a:defRPr/>
            </a:pPr>
            <a:r>
              <a:rPr lang="en-US" sz="2400" b="1" dirty="0">
                <a:solidFill>
                  <a:schemeClr val="accent2"/>
                </a:solidFill>
                <a:latin typeface="Arial" panose="020B0604020202020204" pitchFamily="34" charset="0"/>
              </a:rPr>
              <a:t>2</a:t>
            </a:r>
          </a:p>
        </p:txBody>
      </p:sp>
    </p:spTree>
    <p:extLst>
      <p:ext uri="{BB962C8B-B14F-4D97-AF65-F5344CB8AC3E}">
        <p14:creationId xmlns:p14="http://schemas.microsoft.com/office/powerpoint/2010/main" val="3749814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B4AF9-09C2-0BAB-5BEA-1D66F67CA17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A1C8164-5339-1CA8-857B-047F6CBE20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4A1C8164-5339-1CA8-857B-047F6CBE20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3CE3A1B-D852-A22E-3990-5D4DBA0F37C0}"/>
              </a:ext>
            </a:extLst>
          </p:cNvPr>
          <p:cNvSpPr>
            <a:spLocks noGrp="1"/>
          </p:cNvSpPr>
          <p:nvPr>
            <p:ph type="sldNum" sz="quarter" idx="12"/>
          </p:nvPr>
        </p:nvSpPr>
        <p:spPr/>
        <p:txBody>
          <a:bodyPr/>
          <a:lstStyle/>
          <a:p>
            <a:fld id="{4145DBE5-F440-4DC1-86E2-EA4CF186D269}" type="slidenum">
              <a:rPr lang="en-US" smtClean="0"/>
              <a:pPr/>
              <a:t>48</a:t>
            </a:fld>
            <a:endParaRPr lang="en-US" dirty="0"/>
          </a:p>
        </p:txBody>
      </p:sp>
      <p:sp>
        <p:nvSpPr>
          <p:cNvPr id="4" name="Title 3">
            <a:extLst>
              <a:ext uri="{FF2B5EF4-FFF2-40B4-BE49-F238E27FC236}">
                <a16:creationId xmlns:a16="http://schemas.microsoft.com/office/drawing/2014/main" id="{F51D85E2-A33C-5B74-8DCF-DF4A33EFCAA7}"/>
              </a:ext>
            </a:extLst>
          </p:cNvPr>
          <p:cNvSpPr>
            <a:spLocks noGrp="1"/>
          </p:cNvSpPr>
          <p:nvPr>
            <p:ph type="title"/>
          </p:nvPr>
        </p:nvSpPr>
        <p:spPr/>
        <p:txBody>
          <a:bodyPr vert="horz"/>
          <a:lstStyle/>
          <a:p>
            <a:r>
              <a:rPr lang="en-US" dirty="0"/>
              <a:t>Text</a:t>
            </a:r>
          </a:p>
        </p:txBody>
      </p:sp>
      <p:sp>
        <p:nvSpPr>
          <p:cNvPr id="7" name="Rounded Rectangle 11">
            <a:extLst>
              <a:ext uri="{FF2B5EF4-FFF2-40B4-BE49-F238E27FC236}">
                <a16:creationId xmlns:a16="http://schemas.microsoft.com/office/drawing/2014/main" id="{E29672E6-E999-C503-F045-87A7AF1F4AE8}"/>
              </a:ext>
            </a:extLst>
          </p:cNvPr>
          <p:cNvSpPr/>
          <p:nvPr/>
        </p:nvSpPr>
        <p:spPr bwMode="auto">
          <a:xfrm>
            <a:off x="613841" y="1484144"/>
            <a:ext cx="3436763" cy="1554497"/>
          </a:xfrm>
          <a:prstGeom prst="rect">
            <a:avLst/>
          </a:prstGeom>
          <a:solidFill>
            <a:schemeClr val="accent1"/>
          </a:solidFill>
          <a:ln w="82550">
            <a:noFill/>
            <a:headEnd type="none" w="med" len="med"/>
            <a:tailEnd type="none" w="med" len="med"/>
          </a:ln>
          <a:effectLst>
            <a:outerShdw blurRad="50800" dist="38100" dir="678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76200" rIns="76200" rtlCol="0" anchor="ctr"/>
          <a:lstStyle/>
          <a:p>
            <a:pPr algn="ctr">
              <a:lnSpc>
                <a:spcPts val="2333"/>
              </a:lnSpc>
              <a:tabLst>
                <a:tab pos="2893368" algn="l"/>
              </a:tabLst>
            </a:pPr>
            <a:r>
              <a:rPr lang="en-US" dirty="0">
                <a:solidFill>
                  <a:schemeClr val="bg1"/>
                </a:solidFill>
                <a:effectLst>
                  <a:outerShdw blurRad="38100" dist="38100" dir="2700000" algn="tl">
                    <a:srgbClr val="000000">
                      <a:alpha val="43137"/>
                    </a:srgbClr>
                  </a:outerShdw>
                </a:effectLst>
              </a:rPr>
              <a:t>Insert Text Insert</a:t>
            </a:r>
            <a:br>
              <a:rPr lang="en-US" dirty="0">
                <a:solidFill>
                  <a:schemeClr val="bg1"/>
                </a:solidFill>
                <a:effectLst>
                  <a:outerShdw blurRad="38100" dist="38100" dir="2700000" algn="tl">
                    <a:srgbClr val="000000">
                      <a:alpha val="43137"/>
                    </a:srgbClr>
                  </a:outerShdw>
                </a:effectLst>
              </a:rPr>
            </a:br>
            <a:r>
              <a:rPr lang="en-US" dirty="0" err="1">
                <a:solidFill>
                  <a:schemeClr val="bg1"/>
                </a:solidFill>
                <a:effectLst>
                  <a:outerShdw blurRad="38100" dist="38100" dir="2700000" algn="tl">
                    <a:srgbClr val="000000">
                      <a:alpha val="43137"/>
                    </a:srgbClr>
                  </a:outerShdw>
                </a:effectLst>
              </a:rPr>
              <a:t>Insert</a:t>
            </a:r>
            <a:r>
              <a:rPr lang="en-US" dirty="0">
                <a:solidFill>
                  <a:schemeClr val="bg1"/>
                </a:solidFill>
                <a:effectLst>
                  <a:outerShdw blurRad="38100" dist="38100" dir="2700000" algn="tl">
                    <a:srgbClr val="000000">
                      <a:alpha val="43137"/>
                    </a:srgbClr>
                  </a:outerShdw>
                </a:effectLst>
              </a:rPr>
              <a:t> Text Insert</a:t>
            </a:r>
          </a:p>
        </p:txBody>
      </p:sp>
      <p:sp>
        <p:nvSpPr>
          <p:cNvPr id="10" name="Rounded Rectangle 11">
            <a:extLst>
              <a:ext uri="{FF2B5EF4-FFF2-40B4-BE49-F238E27FC236}">
                <a16:creationId xmlns:a16="http://schemas.microsoft.com/office/drawing/2014/main" id="{9FE28F8D-15BB-F2AF-F992-780C7E99933A}"/>
              </a:ext>
            </a:extLst>
          </p:cNvPr>
          <p:cNvSpPr/>
          <p:nvPr/>
        </p:nvSpPr>
        <p:spPr bwMode="auto">
          <a:xfrm>
            <a:off x="4377619" y="1484144"/>
            <a:ext cx="3436763" cy="1554497"/>
          </a:xfrm>
          <a:prstGeom prst="rect">
            <a:avLst/>
          </a:prstGeom>
          <a:solidFill>
            <a:schemeClr val="accent1"/>
          </a:solidFill>
          <a:ln w="82550">
            <a:noFill/>
            <a:headEnd type="none" w="med" len="med"/>
            <a:tailEnd type="none" w="med" len="med"/>
          </a:ln>
          <a:effectLst>
            <a:outerShdw blurRad="50800" dist="38100" dir="678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76200" rIns="76200" rtlCol="0" anchor="ctr"/>
          <a:lstStyle/>
          <a:p>
            <a:pPr algn="ctr">
              <a:lnSpc>
                <a:spcPts val="2333"/>
              </a:lnSpc>
              <a:tabLst>
                <a:tab pos="2893368" algn="l"/>
              </a:tabLst>
            </a:pPr>
            <a:r>
              <a:rPr lang="en-US" dirty="0">
                <a:solidFill>
                  <a:schemeClr val="bg1"/>
                </a:solidFill>
                <a:effectLst>
                  <a:outerShdw blurRad="38100" dist="38100" dir="2700000" algn="tl">
                    <a:srgbClr val="000000">
                      <a:alpha val="43137"/>
                    </a:srgbClr>
                  </a:outerShdw>
                </a:effectLst>
              </a:rPr>
              <a:t>Insert Text Insert</a:t>
            </a:r>
            <a:br>
              <a:rPr lang="en-US" dirty="0">
                <a:solidFill>
                  <a:schemeClr val="bg1"/>
                </a:solidFill>
                <a:effectLst>
                  <a:outerShdw blurRad="38100" dist="38100" dir="2700000" algn="tl">
                    <a:srgbClr val="000000">
                      <a:alpha val="43137"/>
                    </a:srgbClr>
                  </a:outerShdw>
                </a:effectLst>
              </a:rPr>
            </a:br>
            <a:r>
              <a:rPr lang="en-US" dirty="0" err="1">
                <a:solidFill>
                  <a:schemeClr val="bg1"/>
                </a:solidFill>
                <a:effectLst>
                  <a:outerShdw blurRad="38100" dist="38100" dir="2700000" algn="tl">
                    <a:srgbClr val="000000">
                      <a:alpha val="43137"/>
                    </a:srgbClr>
                  </a:outerShdw>
                </a:effectLst>
              </a:rPr>
              <a:t>Insert</a:t>
            </a:r>
            <a:r>
              <a:rPr lang="en-US" dirty="0">
                <a:solidFill>
                  <a:schemeClr val="bg1"/>
                </a:solidFill>
                <a:effectLst>
                  <a:outerShdw blurRad="38100" dist="38100" dir="2700000" algn="tl">
                    <a:srgbClr val="000000">
                      <a:alpha val="43137"/>
                    </a:srgbClr>
                  </a:outerShdw>
                </a:effectLst>
              </a:rPr>
              <a:t> Text Insert</a:t>
            </a:r>
          </a:p>
        </p:txBody>
      </p:sp>
      <p:sp>
        <p:nvSpPr>
          <p:cNvPr id="12" name="Rounded Rectangle 11">
            <a:extLst>
              <a:ext uri="{FF2B5EF4-FFF2-40B4-BE49-F238E27FC236}">
                <a16:creationId xmlns:a16="http://schemas.microsoft.com/office/drawing/2014/main" id="{A039EEFB-357A-AF61-CB9D-E5454A56C931}"/>
              </a:ext>
            </a:extLst>
          </p:cNvPr>
          <p:cNvSpPr/>
          <p:nvPr/>
        </p:nvSpPr>
        <p:spPr bwMode="auto">
          <a:xfrm>
            <a:off x="8141396" y="1484144"/>
            <a:ext cx="3436763" cy="1554497"/>
          </a:xfrm>
          <a:prstGeom prst="rect">
            <a:avLst/>
          </a:prstGeom>
          <a:solidFill>
            <a:schemeClr val="accent1"/>
          </a:solidFill>
          <a:ln w="82550">
            <a:noFill/>
            <a:headEnd type="none" w="med" len="med"/>
            <a:tailEnd type="none" w="med" len="med"/>
          </a:ln>
          <a:effectLst>
            <a:outerShdw blurRad="50800" dist="38100" dir="678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76200" rIns="76200" rtlCol="0" anchor="ctr"/>
          <a:lstStyle/>
          <a:p>
            <a:pPr algn="ctr">
              <a:lnSpc>
                <a:spcPts val="2333"/>
              </a:lnSpc>
              <a:tabLst>
                <a:tab pos="2893368" algn="l"/>
              </a:tabLst>
            </a:pPr>
            <a:r>
              <a:rPr lang="en-US" dirty="0">
                <a:solidFill>
                  <a:schemeClr val="bg1"/>
                </a:solidFill>
                <a:effectLst>
                  <a:outerShdw blurRad="38100" dist="38100" dir="2700000" algn="tl">
                    <a:srgbClr val="000000">
                      <a:alpha val="43137"/>
                    </a:srgbClr>
                  </a:outerShdw>
                </a:effectLst>
              </a:rPr>
              <a:t>Insert Text Insert</a:t>
            </a:r>
            <a:br>
              <a:rPr lang="en-US" dirty="0">
                <a:solidFill>
                  <a:schemeClr val="bg1"/>
                </a:solidFill>
                <a:effectLst>
                  <a:outerShdw blurRad="38100" dist="38100" dir="2700000" algn="tl">
                    <a:srgbClr val="000000">
                      <a:alpha val="43137"/>
                    </a:srgbClr>
                  </a:outerShdw>
                </a:effectLst>
              </a:rPr>
            </a:br>
            <a:r>
              <a:rPr lang="en-US" dirty="0" err="1">
                <a:solidFill>
                  <a:schemeClr val="bg1"/>
                </a:solidFill>
                <a:effectLst>
                  <a:outerShdw blurRad="38100" dist="38100" dir="2700000" algn="tl">
                    <a:srgbClr val="000000">
                      <a:alpha val="43137"/>
                    </a:srgbClr>
                  </a:outerShdw>
                </a:effectLst>
              </a:rPr>
              <a:t>Insert</a:t>
            </a:r>
            <a:r>
              <a:rPr lang="en-US" dirty="0">
                <a:solidFill>
                  <a:schemeClr val="bg1"/>
                </a:solidFill>
                <a:effectLst>
                  <a:outerShdw blurRad="38100" dist="38100" dir="2700000" algn="tl">
                    <a:srgbClr val="000000">
                      <a:alpha val="43137"/>
                    </a:srgbClr>
                  </a:outerShdw>
                </a:effectLst>
              </a:rPr>
              <a:t> Text Insert</a:t>
            </a:r>
          </a:p>
        </p:txBody>
      </p:sp>
      <p:sp>
        <p:nvSpPr>
          <p:cNvPr id="15" name="Rounded Rectangle 11">
            <a:extLst>
              <a:ext uri="{FF2B5EF4-FFF2-40B4-BE49-F238E27FC236}">
                <a16:creationId xmlns:a16="http://schemas.microsoft.com/office/drawing/2014/main" id="{659AF1D9-0F34-B428-5FD6-CDCECB858F5D}"/>
              </a:ext>
            </a:extLst>
          </p:cNvPr>
          <p:cNvSpPr/>
          <p:nvPr/>
        </p:nvSpPr>
        <p:spPr bwMode="auto">
          <a:xfrm>
            <a:off x="8141396" y="3824404"/>
            <a:ext cx="3436763" cy="1554497"/>
          </a:xfrm>
          <a:prstGeom prst="rect">
            <a:avLst/>
          </a:prstGeom>
          <a:solidFill>
            <a:schemeClr val="accent1"/>
          </a:solidFill>
          <a:ln w="82550">
            <a:noFill/>
            <a:headEnd type="none" w="med" len="med"/>
            <a:tailEnd type="none" w="med" len="med"/>
          </a:ln>
          <a:effectLst>
            <a:outerShdw blurRad="50800" dist="38100" dir="678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76200" rIns="76200" rtlCol="0" anchor="ctr"/>
          <a:lstStyle/>
          <a:p>
            <a:pPr algn="ctr">
              <a:lnSpc>
                <a:spcPts val="2333"/>
              </a:lnSpc>
              <a:tabLst>
                <a:tab pos="2893368" algn="l"/>
              </a:tabLst>
            </a:pPr>
            <a:r>
              <a:rPr lang="en-US" dirty="0">
                <a:solidFill>
                  <a:schemeClr val="bg1"/>
                </a:solidFill>
                <a:effectLst>
                  <a:outerShdw blurRad="38100" dist="38100" dir="2700000" algn="tl">
                    <a:srgbClr val="000000">
                      <a:alpha val="43137"/>
                    </a:srgbClr>
                  </a:outerShdw>
                </a:effectLst>
              </a:rPr>
              <a:t>Insert Text Insert</a:t>
            </a:r>
            <a:br>
              <a:rPr lang="en-US" dirty="0">
                <a:solidFill>
                  <a:schemeClr val="bg1"/>
                </a:solidFill>
                <a:effectLst>
                  <a:outerShdw blurRad="38100" dist="38100" dir="2700000" algn="tl">
                    <a:srgbClr val="000000">
                      <a:alpha val="43137"/>
                    </a:srgbClr>
                  </a:outerShdw>
                </a:effectLst>
              </a:rPr>
            </a:br>
            <a:r>
              <a:rPr lang="en-US" dirty="0" err="1">
                <a:solidFill>
                  <a:schemeClr val="bg1"/>
                </a:solidFill>
                <a:effectLst>
                  <a:outerShdw blurRad="38100" dist="38100" dir="2700000" algn="tl">
                    <a:srgbClr val="000000">
                      <a:alpha val="43137"/>
                    </a:srgbClr>
                  </a:outerShdw>
                </a:effectLst>
              </a:rPr>
              <a:t>Insert</a:t>
            </a:r>
            <a:r>
              <a:rPr lang="en-US" dirty="0">
                <a:solidFill>
                  <a:schemeClr val="bg1"/>
                </a:solidFill>
                <a:effectLst>
                  <a:outerShdw blurRad="38100" dist="38100" dir="2700000" algn="tl">
                    <a:srgbClr val="000000">
                      <a:alpha val="43137"/>
                    </a:srgbClr>
                  </a:outerShdw>
                </a:effectLst>
              </a:rPr>
              <a:t> Text Insert</a:t>
            </a:r>
          </a:p>
        </p:txBody>
      </p:sp>
      <p:sp>
        <p:nvSpPr>
          <p:cNvPr id="18" name="Rounded Rectangle 11">
            <a:extLst>
              <a:ext uri="{FF2B5EF4-FFF2-40B4-BE49-F238E27FC236}">
                <a16:creationId xmlns:a16="http://schemas.microsoft.com/office/drawing/2014/main" id="{FD5C4FAC-1EA1-BE0A-E913-CB906F25BF46}"/>
              </a:ext>
            </a:extLst>
          </p:cNvPr>
          <p:cNvSpPr/>
          <p:nvPr/>
        </p:nvSpPr>
        <p:spPr bwMode="auto">
          <a:xfrm>
            <a:off x="4377619" y="3824404"/>
            <a:ext cx="3436763" cy="1554497"/>
          </a:xfrm>
          <a:prstGeom prst="rect">
            <a:avLst/>
          </a:prstGeom>
          <a:solidFill>
            <a:schemeClr val="accent1"/>
          </a:solidFill>
          <a:ln w="82550">
            <a:noFill/>
            <a:headEnd type="none" w="med" len="med"/>
            <a:tailEnd type="none" w="med" len="med"/>
          </a:ln>
          <a:effectLst>
            <a:outerShdw blurRad="50800" dist="38100" dir="678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76200" rIns="76200" rtlCol="0" anchor="ctr"/>
          <a:lstStyle/>
          <a:p>
            <a:pPr algn="ctr">
              <a:lnSpc>
                <a:spcPts val="2333"/>
              </a:lnSpc>
              <a:tabLst>
                <a:tab pos="2893368" algn="l"/>
              </a:tabLst>
            </a:pPr>
            <a:r>
              <a:rPr lang="en-US" dirty="0">
                <a:solidFill>
                  <a:schemeClr val="bg1"/>
                </a:solidFill>
                <a:effectLst>
                  <a:outerShdw blurRad="38100" dist="38100" dir="2700000" algn="tl">
                    <a:srgbClr val="000000">
                      <a:alpha val="43137"/>
                    </a:srgbClr>
                  </a:outerShdw>
                </a:effectLst>
              </a:rPr>
              <a:t>Insert Text Insert</a:t>
            </a:r>
            <a:br>
              <a:rPr lang="en-US" dirty="0">
                <a:solidFill>
                  <a:schemeClr val="bg1"/>
                </a:solidFill>
                <a:effectLst>
                  <a:outerShdw blurRad="38100" dist="38100" dir="2700000" algn="tl">
                    <a:srgbClr val="000000">
                      <a:alpha val="43137"/>
                    </a:srgbClr>
                  </a:outerShdw>
                </a:effectLst>
              </a:rPr>
            </a:br>
            <a:r>
              <a:rPr lang="en-US" dirty="0" err="1">
                <a:solidFill>
                  <a:schemeClr val="bg1"/>
                </a:solidFill>
                <a:effectLst>
                  <a:outerShdw blurRad="38100" dist="38100" dir="2700000" algn="tl">
                    <a:srgbClr val="000000">
                      <a:alpha val="43137"/>
                    </a:srgbClr>
                  </a:outerShdw>
                </a:effectLst>
              </a:rPr>
              <a:t>Insert</a:t>
            </a:r>
            <a:r>
              <a:rPr lang="en-US" dirty="0">
                <a:solidFill>
                  <a:schemeClr val="bg1"/>
                </a:solidFill>
                <a:effectLst>
                  <a:outerShdw blurRad="38100" dist="38100" dir="2700000" algn="tl">
                    <a:srgbClr val="000000">
                      <a:alpha val="43137"/>
                    </a:srgbClr>
                  </a:outerShdw>
                </a:effectLst>
              </a:rPr>
              <a:t> Text Insert</a:t>
            </a:r>
          </a:p>
        </p:txBody>
      </p:sp>
      <p:sp>
        <p:nvSpPr>
          <p:cNvPr id="21" name="Rounded Rectangle 11">
            <a:extLst>
              <a:ext uri="{FF2B5EF4-FFF2-40B4-BE49-F238E27FC236}">
                <a16:creationId xmlns:a16="http://schemas.microsoft.com/office/drawing/2014/main" id="{49454CCC-8C4F-8191-1719-79449B305E12}"/>
              </a:ext>
            </a:extLst>
          </p:cNvPr>
          <p:cNvSpPr/>
          <p:nvPr/>
        </p:nvSpPr>
        <p:spPr bwMode="auto">
          <a:xfrm>
            <a:off x="613841" y="3824404"/>
            <a:ext cx="3436763" cy="1554497"/>
          </a:xfrm>
          <a:prstGeom prst="rect">
            <a:avLst/>
          </a:prstGeom>
          <a:solidFill>
            <a:schemeClr val="accent1"/>
          </a:solidFill>
          <a:ln w="82550">
            <a:noFill/>
            <a:headEnd type="none" w="med" len="med"/>
            <a:tailEnd type="none" w="med" len="med"/>
          </a:ln>
          <a:effectLst>
            <a:outerShdw blurRad="50800" dist="38100" dir="678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76200" rIns="76200" rtlCol="0" anchor="ctr"/>
          <a:lstStyle/>
          <a:p>
            <a:pPr algn="ctr">
              <a:lnSpc>
                <a:spcPts val="2333"/>
              </a:lnSpc>
              <a:tabLst>
                <a:tab pos="2893368" algn="l"/>
              </a:tabLst>
            </a:pPr>
            <a:r>
              <a:rPr lang="en-US" dirty="0">
                <a:solidFill>
                  <a:schemeClr val="bg1"/>
                </a:solidFill>
                <a:effectLst>
                  <a:outerShdw blurRad="38100" dist="38100" dir="2700000" algn="tl">
                    <a:srgbClr val="000000">
                      <a:alpha val="43137"/>
                    </a:srgbClr>
                  </a:outerShdw>
                </a:effectLst>
              </a:rPr>
              <a:t>Insert Text Insert</a:t>
            </a:r>
            <a:br>
              <a:rPr lang="en-US" dirty="0">
                <a:solidFill>
                  <a:schemeClr val="bg1"/>
                </a:solidFill>
                <a:effectLst>
                  <a:outerShdw blurRad="38100" dist="38100" dir="2700000" algn="tl">
                    <a:srgbClr val="000000">
                      <a:alpha val="43137"/>
                    </a:srgbClr>
                  </a:outerShdw>
                </a:effectLst>
              </a:rPr>
            </a:br>
            <a:r>
              <a:rPr lang="en-US" dirty="0" err="1">
                <a:solidFill>
                  <a:schemeClr val="bg1"/>
                </a:solidFill>
                <a:effectLst>
                  <a:outerShdw blurRad="38100" dist="38100" dir="2700000" algn="tl">
                    <a:srgbClr val="000000">
                      <a:alpha val="43137"/>
                    </a:srgbClr>
                  </a:outerShdw>
                </a:effectLst>
              </a:rPr>
              <a:t>Insert</a:t>
            </a:r>
            <a:r>
              <a:rPr lang="en-US" dirty="0">
                <a:solidFill>
                  <a:schemeClr val="bg1"/>
                </a:solidFill>
                <a:effectLst>
                  <a:outerShdw blurRad="38100" dist="38100" dir="2700000" algn="tl">
                    <a:srgbClr val="000000">
                      <a:alpha val="43137"/>
                    </a:srgbClr>
                  </a:outerShdw>
                </a:effectLst>
              </a:rPr>
              <a:t> Text Insert</a:t>
            </a:r>
          </a:p>
        </p:txBody>
      </p:sp>
    </p:spTree>
    <p:extLst>
      <p:ext uri="{BB962C8B-B14F-4D97-AF65-F5344CB8AC3E}">
        <p14:creationId xmlns:p14="http://schemas.microsoft.com/office/powerpoint/2010/main" val="4116208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A4AE4-F031-1C70-8EA5-662EC3335E8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3093370-6DD0-A9DB-0D70-BA791CDC84A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53093370-6DD0-A9DB-0D70-BA791CDC84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E2E2891-C322-42D8-EFB3-38A0C380129E}"/>
              </a:ext>
            </a:extLst>
          </p:cNvPr>
          <p:cNvSpPr>
            <a:spLocks noGrp="1"/>
          </p:cNvSpPr>
          <p:nvPr>
            <p:ph type="sldNum" sz="quarter" idx="12"/>
          </p:nvPr>
        </p:nvSpPr>
        <p:spPr/>
        <p:txBody>
          <a:bodyPr/>
          <a:lstStyle/>
          <a:p>
            <a:fld id="{4145DBE5-F440-4DC1-86E2-EA4CF186D269}" type="slidenum">
              <a:rPr lang="en-US" smtClean="0"/>
              <a:pPr/>
              <a:t>49</a:t>
            </a:fld>
            <a:endParaRPr lang="en-US" dirty="0"/>
          </a:p>
        </p:txBody>
      </p:sp>
      <p:sp>
        <p:nvSpPr>
          <p:cNvPr id="4" name="Title 3">
            <a:extLst>
              <a:ext uri="{FF2B5EF4-FFF2-40B4-BE49-F238E27FC236}">
                <a16:creationId xmlns:a16="http://schemas.microsoft.com/office/drawing/2014/main" id="{898F6370-5008-9071-35BE-0C99984283E8}"/>
              </a:ext>
            </a:extLst>
          </p:cNvPr>
          <p:cNvSpPr>
            <a:spLocks noGrp="1"/>
          </p:cNvSpPr>
          <p:nvPr>
            <p:ph type="title"/>
          </p:nvPr>
        </p:nvSpPr>
        <p:spPr/>
        <p:txBody>
          <a:bodyPr vert="horz"/>
          <a:lstStyle/>
          <a:p>
            <a:r>
              <a:rPr lang="en-US" dirty="0"/>
              <a:t>Text</a:t>
            </a:r>
          </a:p>
        </p:txBody>
      </p:sp>
      <p:sp>
        <p:nvSpPr>
          <p:cNvPr id="6" name="TextBox 5">
            <a:extLst>
              <a:ext uri="{FF2B5EF4-FFF2-40B4-BE49-F238E27FC236}">
                <a16:creationId xmlns:a16="http://schemas.microsoft.com/office/drawing/2014/main" id="{0E19D326-4D7C-1A27-0A60-54F26E590058}"/>
              </a:ext>
            </a:extLst>
          </p:cNvPr>
          <p:cNvSpPr txBox="1">
            <a:spLocks/>
          </p:cNvSpPr>
          <p:nvPr/>
        </p:nvSpPr>
        <p:spPr>
          <a:xfrm>
            <a:off x="675892" y="3643798"/>
            <a:ext cx="1865817" cy="905934"/>
          </a:xfrm>
          <a:prstGeom prst="rect">
            <a:avLst/>
          </a:prstGeom>
          <a:gradFill>
            <a:gsLst>
              <a:gs pos="0">
                <a:schemeClr val="accent1"/>
              </a:gs>
              <a:gs pos="100000">
                <a:schemeClr val="accent1">
                  <a:lumMod val="75000"/>
                </a:schemeClr>
              </a:gs>
            </a:gsLst>
            <a:lin ang="18900000" scaled="1"/>
          </a:gradFill>
          <a:ln w="47625" cap="flat" cmpd="sng" algn="ctr">
            <a:solidFill>
              <a:schemeClr val="accent1"/>
            </a:solidFill>
            <a:prstDash val="solid"/>
          </a:ln>
          <a:effectLst>
            <a:outerShdw blurRad="50800" dist="38100" dir="2700000" algn="tl" rotWithShape="0">
              <a:prstClr val="black">
                <a:alpha val="40000"/>
              </a:prstClr>
            </a:outerShdw>
          </a:effectLst>
        </p:spPr>
        <p:txBody>
          <a:bodyPr wrap="square" lIns="72000" tIns="72000" rIns="72000" bIns="72000" rtlCol="0" anchor="ctr">
            <a:noAutofit/>
          </a:bodyPr>
          <a:lstStyle>
            <a:defPPr marR="0" lvl="0" algn="l" rtl="0">
              <a:lnSpc>
                <a:spcPct val="100000"/>
              </a:lnSpc>
              <a:spcBef>
                <a:spcPts val="0"/>
              </a:spcBef>
              <a:spcAft>
                <a:spcPts val="0"/>
              </a:spcAft>
            </a:defPPr>
            <a:lvl1pPr algn="ctr">
              <a:buClr>
                <a:srgbClr val="5A366D"/>
              </a:buClr>
              <a:buSzPts val="1400"/>
              <a:defRPr sz="1800" b="1">
                <a:solidFill>
                  <a:schemeClr val="bg1"/>
                </a:solidFill>
                <a:ea typeface="Arial Narrow"/>
                <a:cs typeface="Arial Narrow"/>
              </a:defRPr>
            </a:lvl1pPr>
          </a:lstStyle>
          <a:p>
            <a:pPr algn="l"/>
            <a:r>
              <a:rPr lang="en-US" sz="2000" dirty="0"/>
              <a:t>Insert Text</a:t>
            </a:r>
          </a:p>
        </p:txBody>
      </p:sp>
      <p:sp>
        <p:nvSpPr>
          <p:cNvPr id="7" name="Freeform 7">
            <a:extLst>
              <a:ext uri="{FF2B5EF4-FFF2-40B4-BE49-F238E27FC236}">
                <a16:creationId xmlns:a16="http://schemas.microsoft.com/office/drawing/2014/main" id="{B96D3B7E-995A-5FE2-12FF-A849CE035D3B}"/>
              </a:ext>
            </a:extLst>
          </p:cNvPr>
          <p:cNvSpPr>
            <a:spLocks/>
          </p:cNvSpPr>
          <p:nvPr/>
        </p:nvSpPr>
        <p:spPr bwMode="auto">
          <a:xfrm>
            <a:off x="2677602" y="3643798"/>
            <a:ext cx="9138449" cy="905934"/>
          </a:xfrm>
          <a:prstGeom prst="rect">
            <a:avLst/>
          </a:prstGeom>
          <a:solidFill>
            <a:schemeClr val="bg1"/>
          </a:solidFill>
          <a:ln w="12700" cap="flat" cmpd="sng" algn="ctr">
            <a:solidFill>
              <a:schemeClr val="accent1"/>
            </a:solidFill>
            <a:prstDash val="solid"/>
            <a:round/>
            <a:headEnd type="none" w="med" len="med"/>
            <a:tailEnd type="none"/>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6700" indent="-266700">
              <a:spcAft>
                <a:spcPts val="600"/>
              </a:spcAft>
              <a:buClr>
                <a:schemeClr val="accent1"/>
              </a:buClr>
              <a:buFont typeface="Arial" panose="020B0604020202020204" pitchFamily="34" charset="0"/>
              <a:buChar char="•"/>
            </a:pPr>
            <a:r>
              <a:rPr lang="en-US" sz="1800" dirty="0"/>
              <a:t>Insert Text</a:t>
            </a:r>
          </a:p>
          <a:p>
            <a:pPr marL="541338" indent="-274638">
              <a:spcAft>
                <a:spcPts val="600"/>
              </a:spcAft>
              <a:buClr>
                <a:schemeClr val="accent1"/>
              </a:buClr>
              <a:buFont typeface="Arial" panose="020B0604020202020204" pitchFamily="34" charset="0"/>
              <a:buChar char="–"/>
            </a:pPr>
            <a:r>
              <a:rPr lang="en-US" sz="1800" dirty="0"/>
              <a:t>Insert Text Insert Text Insert Text Insert Text Insert Text Insert Text Insert Text</a:t>
            </a:r>
          </a:p>
        </p:txBody>
      </p:sp>
      <p:sp>
        <p:nvSpPr>
          <p:cNvPr id="9" name="Freeform 18">
            <a:extLst>
              <a:ext uri="{FF2B5EF4-FFF2-40B4-BE49-F238E27FC236}">
                <a16:creationId xmlns:a16="http://schemas.microsoft.com/office/drawing/2014/main" id="{04B1922C-E668-B0D1-003D-114FB3E18666}"/>
              </a:ext>
            </a:extLst>
          </p:cNvPr>
          <p:cNvSpPr>
            <a:spLocks/>
          </p:cNvSpPr>
          <p:nvPr/>
        </p:nvSpPr>
        <p:spPr bwMode="auto">
          <a:xfrm>
            <a:off x="2677602" y="2569948"/>
            <a:ext cx="9138449" cy="905934"/>
          </a:xfrm>
          <a:prstGeom prst="rect">
            <a:avLst/>
          </a:prstGeom>
          <a:solidFill>
            <a:schemeClr val="bg1"/>
          </a:solidFill>
          <a:ln w="12700" cap="flat" cmpd="sng" algn="ctr">
            <a:solidFill>
              <a:schemeClr val="accent1"/>
            </a:solidFill>
            <a:prstDash val="solid"/>
            <a:round/>
            <a:headEnd type="none" w="med" len="med"/>
            <a:tailEnd type="none"/>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6700" indent="-266700">
              <a:spcAft>
                <a:spcPts val="600"/>
              </a:spcAft>
              <a:buClr>
                <a:schemeClr val="accent1"/>
              </a:buClr>
              <a:buFont typeface="Arial" panose="020B0604020202020204" pitchFamily="34" charset="0"/>
              <a:buChar char="•"/>
            </a:pPr>
            <a:r>
              <a:rPr lang="en-US" sz="1800" dirty="0"/>
              <a:t>Insert Text</a:t>
            </a:r>
          </a:p>
          <a:p>
            <a:pPr marL="541338" indent="-274638">
              <a:spcAft>
                <a:spcPts val="600"/>
              </a:spcAft>
              <a:buClr>
                <a:schemeClr val="accent1"/>
              </a:buClr>
              <a:buFont typeface="Arial" panose="020B0604020202020204" pitchFamily="34" charset="0"/>
              <a:buChar char="–"/>
            </a:pPr>
            <a:r>
              <a:rPr lang="en-US" sz="1800" dirty="0"/>
              <a:t>Insert Text Insert Text Insert Text Insert Text Insert Text Insert Text Insert Text</a:t>
            </a:r>
          </a:p>
        </p:txBody>
      </p:sp>
      <p:sp>
        <p:nvSpPr>
          <p:cNvPr id="10" name="TextBox 9">
            <a:extLst>
              <a:ext uri="{FF2B5EF4-FFF2-40B4-BE49-F238E27FC236}">
                <a16:creationId xmlns:a16="http://schemas.microsoft.com/office/drawing/2014/main" id="{61934E7B-329C-F64B-58FF-5A39AFBFB982}"/>
              </a:ext>
            </a:extLst>
          </p:cNvPr>
          <p:cNvSpPr txBox="1">
            <a:spLocks/>
          </p:cNvSpPr>
          <p:nvPr/>
        </p:nvSpPr>
        <p:spPr>
          <a:xfrm>
            <a:off x="675892" y="2569947"/>
            <a:ext cx="1865817" cy="905934"/>
          </a:xfrm>
          <a:prstGeom prst="rect">
            <a:avLst/>
          </a:prstGeom>
          <a:gradFill>
            <a:gsLst>
              <a:gs pos="0">
                <a:schemeClr val="accent1"/>
              </a:gs>
              <a:gs pos="100000">
                <a:schemeClr val="accent1">
                  <a:lumMod val="75000"/>
                </a:schemeClr>
              </a:gs>
            </a:gsLst>
            <a:lin ang="18900000" scaled="1"/>
          </a:gradFill>
          <a:ln w="47625" cap="flat" cmpd="sng" algn="ctr">
            <a:solidFill>
              <a:schemeClr val="accent1"/>
            </a:solidFill>
            <a:prstDash val="solid"/>
          </a:ln>
          <a:effectLst>
            <a:outerShdw blurRad="50800" dist="38100" dir="2700000" algn="tl" rotWithShape="0">
              <a:prstClr val="black">
                <a:alpha val="40000"/>
              </a:prstClr>
            </a:outerShdw>
          </a:effectLst>
        </p:spPr>
        <p:txBody>
          <a:bodyPr wrap="square" lIns="72000" tIns="72000" rIns="72000" bIns="72000" rtlCol="0" anchor="ctr">
            <a:noAutofit/>
          </a:bodyPr>
          <a:lstStyle>
            <a:defPPr marR="0" lvl="0" algn="l" rtl="0">
              <a:lnSpc>
                <a:spcPct val="100000"/>
              </a:lnSpc>
              <a:spcBef>
                <a:spcPts val="0"/>
              </a:spcBef>
              <a:spcAft>
                <a:spcPts val="0"/>
              </a:spcAft>
            </a:defPPr>
            <a:lvl1pPr algn="ctr">
              <a:buClr>
                <a:srgbClr val="5A366D"/>
              </a:buClr>
              <a:buSzPts val="1400"/>
              <a:defRPr sz="1800" b="1">
                <a:solidFill>
                  <a:schemeClr val="bg1"/>
                </a:solidFill>
                <a:ea typeface="Arial Narrow"/>
                <a:cs typeface="Arial Narrow"/>
              </a:defRPr>
            </a:lvl1pPr>
          </a:lstStyle>
          <a:p>
            <a:pPr algn="l"/>
            <a:r>
              <a:rPr lang="en-US" sz="2000" dirty="0"/>
              <a:t>Insert Text</a:t>
            </a:r>
          </a:p>
        </p:txBody>
      </p:sp>
      <p:sp>
        <p:nvSpPr>
          <p:cNvPr id="11" name="Freeform 19">
            <a:extLst>
              <a:ext uri="{FF2B5EF4-FFF2-40B4-BE49-F238E27FC236}">
                <a16:creationId xmlns:a16="http://schemas.microsoft.com/office/drawing/2014/main" id="{258B976F-B8A6-C9DF-CF9B-1B26D39FF362}"/>
              </a:ext>
            </a:extLst>
          </p:cNvPr>
          <p:cNvSpPr>
            <a:spLocks/>
          </p:cNvSpPr>
          <p:nvPr/>
        </p:nvSpPr>
        <p:spPr bwMode="auto">
          <a:xfrm>
            <a:off x="2677602" y="1515827"/>
            <a:ext cx="9138449" cy="905934"/>
          </a:xfrm>
          <a:prstGeom prst="rect">
            <a:avLst/>
          </a:prstGeom>
          <a:solidFill>
            <a:schemeClr val="bg1"/>
          </a:solidFill>
          <a:ln w="12700" cap="flat" cmpd="sng" algn="ctr">
            <a:solidFill>
              <a:schemeClr val="accent1"/>
            </a:solidFill>
            <a:prstDash val="solid"/>
            <a:round/>
            <a:headEnd type="none" w="med" len="med"/>
            <a:tailEnd type="none"/>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6700" indent="-266700">
              <a:spcAft>
                <a:spcPts val="600"/>
              </a:spcAft>
              <a:buClr>
                <a:schemeClr val="accent1"/>
              </a:buClr>
              <a:buFont typeface="Arial" panose="020B0604020202020204" pitchFamily="34" charset="0"/>
              <a:buChar char="•"/>
            </a:pPr>
            <a:r>
              <a:rPr lang="en-US" sz="1800" dirty="0"/>
              <a:t>Insert Text</a:t>
            </a:r>
          </a:p>
          <a:p>
            <a:pPr marL="541338" indent="-274638">
              <a:spcAft>
                <a:spcPts val="600"/>
              </a:spcAft>
              <a:buClr>
                <a:schemeClr val="accent1"/>
              </a:buClr>
              <a:buFont typeface="Arial" panose="020B0604020202020204" pitchFamily="34" charset="0"/>
              <a:buChar char="–"/>
            </a:pPr>
            <a:r>
              <a:rPr lang="en-US" sz="1800" dirty="0"/>
              <a:t>Insert Text Insert Text Insert Text Insert Text Insert Text Insert Text Insert Text</a:t>
            </a:r>
          </a:p>
        </p:txBody>
      </p:sp>
      <p:sp>
        <p:nvSpPr>
          <p:cNvPr id="13" name="TextBox 12">
            <a:extLst>
              <a:ext uri="{FF2B5EF4-FFF2-40B4-BE49-F238E27FC236}">
                <a16:creationId xmlns:a16="http://schemas.microsoft.com/office/drawing/2014/main" id="{EB380D4E-6D63-F326-39B5-31D42BA532C8}"/>
              </a:ext>
            </a:extLst>
          </p:cNvPr>
          <p:cNvSpPr txBox="1">
            <a:spLocks/>
          </p:cNvSpPr>
          <p:nvPr/>
        </p:nvSpPr>
        <p:spPr>
          <a:xfrm>
            <a:off x="675892" y="1515827"/>
            <a:ext cx="1865817" cy="905934"/>
          </a:xfrm>
          <a:prstGeom prst="rect">
            <a:avLst/>
          </a:prstGeom>
          <a:gradFill>
            <a:gsLst>
              <a:gs pos="0">
                <a:schemeClr val="accent1"/>
              </a:gs>
              <a:gs pos="100000">
                <a:schemeClr val="accent1">
                  <a:lumMod val="75000"/>
                </a:schemeClr>
              </a:gs>
            </a:gsLst>
            <a:lin ang="18900000" scaled="1"/>
          </a:gradFill>
          <a:ln w="47625" cap="flat" cmpd="sng" algn="ctr">
            <a:solidFill>
              <a:schemeClr val="accent1"/>
            </a:solidFill>
            <a:prstDash val="solid"/>
          </a:ln>
          <a:effectLst>
            <a:outerShdw blurRad="50800" dist="38100" dir="2700000" algn="tl" rotWithShape="0">
              <a:prstClr val="black">
                <a:alpha val="40000"/>
              </a:prstClr>
            </a:outerShdw>
          </a:effectLst>
        </p:spPr>
        <p:txBody>
          <a:bodyPr wrap="square" lIns="72000" tIns="72000" rIns="72000" bIns="72000" rtlCol="0" anchor="ctr">
            <a:noAutofit/>
          </a:bodyPr>
          <a:lstStyle>
            <a:defPPr marR="0" lvl="0" algn="l" rtl="0">
              <a:lnSpc>
                <a:spcPct val="100000"/>
              </a:lnSpc>
              <a:spcBef>
                <a:spcPts val="0"/>
              </a:spcBef>
              <a:spcAft>
                <a:spcPts val="0"/>
              </a:spcAft>
            </a:defPPr>
            <a:lvl1pPr algn="ctr">
              <a:buClr>
                <a:srgbClr val="5A366D"/>
              </a:buClr>
              <a:buSzPts val="1400"/>
              <a:defRPr sz="1800" b="1">
                <a:solidFill>
                  <a:schemeClr val="bg1"/>
                </a:solidFill>
                <a:ea typeface="Arial Narrow"/>
                <a:cs typeface="Arial Narrow"/>
              </a:defRPr>
            </a:lvl1pPr>
          </a:lstStyle>
          <a:p>
            <a:pPr algn="l"/>
            <a:r>
              <a:rPr lang="en-US" sz="2000" dirty="0"/>
              <a:t>Insert Text</a:t>
            </a:r>
          </a:p>
        </p:txBody>
      </p:sp>
      <p:sp>
        <p:nvSpPr>
          <p:cNvPr id="15" name="TextBox 14">
            <a:extLst>
              <a:ext uri="{FF2B5EF4-FFF2-40B4-BE49-F238E27FC236}">
                <a16:creationId xmlns:a16="http://schemas.microsoft.com/office/drawing/2014/main" id="{148DFEB6-2792-9D49-82AA-BF984959D33B}"/>
              </a:ext>
            </a:extLst>
          </p:cNvPr>
          <p:cNvSpPr txBox="1">
            <a:spLocks/>
          </p:cNvSpPr>
          <p:nvPr/>
        </p:nvSpPr>
        <p:spPr>
          <a:xfrm>
            <a:off x="675892" y="4768524"/>
            <a:ext cx="1865817" cy="905934"/>
          </a:xfrm>
          <a:prstGeom prst="rect">
            <a:avLst/>
          </a:prstGeom>
          <a:gradFill>
            <a:gsLst>
              <a:gs pos="0">
                <a:schemeClr val="accent1"/>
              </a:gs>
              <a:gs pos="100000">
                <a:schemeClr val="accent1">
                  <a:lumMod val="75000"/>
                </a:schemeClr>
              </a:gs>
            </a:gsLst>
            <a:lin ang="18900000" scaled="1"/>
          </a:gradFill>
          <a:ln w="47625" cap="flat" cmpd="sng" algn="ctr">
            <a:solidFill>
              <a:schemeClr val="accent1"/>
            </a:solidFill>
            <a:prstDash val="solid"/>
          </a:ln>
          <a:effectLst>
            <a:outerShdw blurRad="50800" dist="38100" dir="2700000" algn="tl" rotWithShape="0">
              <a:prstClr val="black">
                <a:alpha val="40000"/>
              </a:prstClr>
            </a:outerShdw>
          </a:effectLst>
        </p:spPr>
        <p:txBody>
          <a:bodyPr wrap="square" lIns="72000" tIns="72000" rIns="72000" bIns="72000" rtlCol="0" anchor="ctr">
            <a:noAutofit/>
          </a:bodyPr>
          <a:lstStyle>
            <a:defPPr marR="0" lvl="0" algn="l" rtl="0">
              <a:lnSpc>
                <a:spcPct val="100000"/>
              </a:lnSpc>
              <a:spcBef>
                <a:spcPts val="0"/>
              </a:spcBef>
              <a:spcAft>
                <a:spcPts val="0"/>
              </a:spcAft>
            </a:defPPr>
            <a:lvl1pPr algn="ctr">
              <a:buClr>
                <a:srgbClr val="5A366D"/>
              </a:buClr>
              <a:buSzPts val="1400"/>
              <a:defRPr sz="1800" b="1">
                <a:solidFill>
                  <a:schemeClr val="bg1"/>
                </a:solidFill>
                <a:ea typeface="Arial Narrow"/>
                <a:cs typeface="Arial Narrow"/>
              </a:defRPr>
            </a:lvl1pPr>
          </a:lstStyle>
          <a:p>
            <a:pPr algn="l"/>
            <a:r>
              <a:rPr lang="en-US" sz="2000" dirty="0"/>
              <a:t>Insert Text</a:t>
            </a:r>
          </a:p>
        </p:txBody>
      </p:sp>
      <p:sp>
        <p:nvSpPr>
          <p:cNvPr id="16" name="Freeform 7">
            <a:extLst>
              <a:ext uri="{FF2B5EF4-FFF2-40B4-BE49-F238E27FC236}">
                <a16:creationId xmlns:a16="http://schemas.microsoft.com/office/drawing/2014/main" id="{08ACC28B-5338-C28E-5698-06851725CB5C}"/>
              </a:ext>
            </a:extLst>
          </p:cNvPr>
          <p:cNvSpPr>
            <a:spLocks/>
          </p:cNvSpPr>
          <p:nvPr/>
        </p:nvSpPr>
        <p:spPr bwMode="auto">
          <a:xfrm>
            <a:off x="2677602" y="4768524"/>
            <a:ext cx="9138449" cy="905934"/>
          </a:xfrm>
          <a:prstGeom prst="rect">
            <a:avLst/>
          </a:prstGeom>
          <a:solidFill>
            <a:schemeClr val="bg1"/>
          </a:solidFill>
          <a:ln w="12700" cap="flat" cmpd="sng" algn="ctr">
            <a:solidFill>
              <a:schemeClr val="accent1"/>
            </a:solidFill>
            <a:prstDash val="solid"/>
            <a:round/>
            <a:headEnd type="none" w="med" len="med"/>
            <a:tailEnd type="none"/>
          </a:ln>
          <a:effectLst>
            <a:outerShdw blurRad="50800" dist="38100" dir="2700000" algn="tl" rotWithShape="0">
              <a:prstClr val="black">
                <a:alpha val="40000"/>
              </a:prstClr>
            </a:outerShdw>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66700" indent="-266700">
              <a:spcAft>
                <a:spcPts val="600"/>
              </a:spcAft>
              <a:buClr>
                <a:schemeClr val="accent1"/>
              </a:buClr>
              <a:buFont typeface="Arial" panose="020B0604020202020204" pitchFamily="34" charset="0"/>
              <a:buChar char="•"/>
            </a:pPr>
            <a:r>
              <a:rPr lang="en-US" sz="1800" dirty="0"/>
              <a:t>Insert Text</a:t>
            </a:r>
          </a:p>
          <a:p>
            <a:pPr marL="541338" indent="-274638">
              <a:spcAft>
                <a:spcPts val="600"/>
              </a:spcAft>
              <a:buClr>
                <a:schemeClr val="accent1"/>
              </a:buClr>
              <a:buFont typeface="Arial" panose="020B0604020202020204" pitchFamily="34" charset="0"/>
              <a:buChar char="–"/>
            </a:pPr>
            <a:r>
              <a:rPr lang="en-US" sz="1800" dirty="0"/>
              <a:t>Insert Text Insert Text Insert Text Insert Text Insert Text Insert Text Insert Text</a:t>
            </a:r>
          </a:p>
        </p:txBody>
      </p:sp>
    </p:spTree>
    <p:extLst>
      <p:ext uri="{BB962C8B-B14F-4D97-AF65-F5344CB8AC3E}">
        <p14:creationId xmlns:p14="http://schemas.microsoft.com/office/powerpoint/2010/main" val="349479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7C3FE-29AF-DC40-8152-DEEFB07DA41E}"/>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79DEDF3B-7093-E96F-3846-2E40D21076D1}"/>
              </a:ext>
            </a:extLst>
          </p:cNvPr>
          <p:cNvPicPr>
            <a:picLocks noChangeAspect="1"/>
          </p:cNvPicPr>
          <p:nvPr/>
        </p:nvPicPr>
        <p:blipFill>
          <a:blip r:embed="rId7">
            <a:lum bright="70000" contrast="-70000"/>
            <a:extLst>
              <a:ext uri="{28A0092B-C50C-407E-A947-70E740481C1C}">
                <a14:useLocalDpi xmlns:a14="http://schemas.microsoft.com/office/drawing/2010/main"/>
              </a:ext>
            </a:extLst>
          </a:blip>
          <a:stretch>
            <a:fillRect/>
          </a:stretch>
        </p:blipFill>
        <p:spPr>
          <a:xfrm>
            <a:off x="4510402" y="2668183"/>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2ECD4E51-AFA2-FD42-02D1-F9718142A77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2" name="think-cell data - do not delete" hidden="1">
                        <a:extLst>
                          <a:ext uri="{FF2B5EF4-FFF2-40B4-BE49-F238E27FC236}">
                            <a16:creationId xmlns:a16="http://schemas.microsoft.com/office/drawing/2014/main" id="{2ECD4E51-AFA2-FD42-02D1-F9718142A77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72FB34F-BFC2-E955-E516-DA5BD4AAA3A0}"/>
              </a:ext>
            </a:extLst>
          </p:cNvPr>
          <p:cNvSpPr>
            <a:spLocks noGrp="1"/>
          </p:cNvSpPr>
          <p:nvPr>
            <p:ph type="sldNum" sz="quarter" idx="12"/>
          </p:nvPr>
        </p:nvSpPr>
        <p:spPr/>
        <p:txBody>
          <a:bodyPr/>
          <a:lstStyle/>
          <a:p>
            <a:fld id="{4145DBE5-F440-4DC1-86E2-EA4CF186D269}" type="slidenum">
              <a:rPr lang="en-US" smtClean="0"/>
              <a:pPr/>
              <a:t>5</a:t>
            </a:fld>
            <a:endParaRPr lang="en-US" dirty="0"/>
          </a:p>
        </p:txBody>
      </p:sp>
      <p:sp>
        <p:nvSpPr>
          <p:cNvPr id="4" name="Title 3">
            <a:extLst>
              <a:ext uri="{FF2B5EF4-FFF2-40B4-BE49-F238E27FC236}">
                <a16:creationId xmlns:a16="http://schemas.microsoft.com/office/drawing/2014/main" id="{78D925E7-DB0A-0359-1B55-F0CEEF41457A}"/>
              </a:ext>
            </a:extLst>
          </p:cNvPr>
          <p:cNvSpPr>
            <a:spLocks noGrp="1"/>
          </p:cNvSpPr>
          <p:nvPr>
            <p:ph type="title"/>
          </p:nvPr>
        </p:nvSpPr>
        <p:spPr/>
        <p:txBody>
          <a:bodyPr vert="horz"/>
          <a:lstStyle/>
          <a:p>
            <a:r>
              <a:rPr lang="en-US" dirty="0"/>
              <a:t>4 Infographic</a:t>
            </a:r>
          </a:p>
        </p:txBody>
      </p:sp>
      <p:sp>
        <p:nvSpPr>
          <p:cNvPr id="5" name="Freeform 2">
            <a:extLst>
              <a:ext uri="{FF2B5EF4-FFF2-40B4-BE49-F238E27FC236}">
                <a16:creationId xmlns:a16="http://schemas.microsoft.com/office/drawing/2014/main" id="{2FF0E642-3B53-2B65-6BD2-556659595C68}"/>
              </a:ext>
            </a:extLst>
          </p:cNvPr>
          <p:cNvSpPr/>
          <p:nvPr/>
        </p:nvSpPr>
        <p:spPr>
          <a:xfrm flipH="1">
            <a:off x="6975724" y="3129427"/>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3">
            <a:extLst>
              <a:ext uri="{FF2B5EF4-FFF2-40B4-BE49-F238E27FC236}">
                <a16:creationId xmlns:a16="http://schemas.microsoft.com/office/drawing/2014/main" id="{339BC53F-60AD-290C-413C-7A028F647DC7}"/>
              </a:ext>
            </a:extLst>
          </p:cNvPr>
          <p:cNvSpPr/>
          <p:nvPr/>
        </p:nvSpPr>
        <p:spPr>
          <a:xfrm flipH="1" flipV="1">
            <a:off x="6975724" y="4726049"/>
            <a:ext cx="834776"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7" name="Freeform 5">
            <a:extLst>
              <a:ext uri="{FF2B5EF4-FFF2-40B4-BE49-F238E27FC236}">
                <a16:creationId xmlns:a16="http://schemas.microsoft.com/office/drawing/2014/main" id="{E72AA46D-4059-CACC-4742-D44AC068202D}"/>
              </a:ext>
            </a:extLst>
          </p:cNvPr>
          <p:cNvSpPr/>
          <p:nvPr/>
        </p:nvSpPr>
        <p:spPr>
          <a:xfrm>
            <a:off x="4635227" y="3129427"/>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6">
            <a:extLst>
              <a:ext uri="{FF2B5EF4-FFF2-40B4-BE49-F238E27FC236}">
                <a16:creationId xmlns:a16="http://schemas.microsoft.com/office/drawing/2014/main" id="{6E0AFD7A-7284-A6D5-CC3B-E9045D6BE8F5}"/>
              </a:ext>
            </a:extLst>
          </p:cNvPr>
          <p:cNvSpPr/>
          <p:nvPr/>
        </p:nvSpPr>
        <p:spPr>
          <a:xfrm flipV="1">
            <a:off x="4635227" y="4726049"/>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9" name="Oval 8">
            <a:extLst>
              <a:ext uri="{FF2B5EF4-FFF2-40B4-BE49-F238E27FC236}">
                <a16:creationId xmlns:a16="http://schemas.microsoft.com/office/drawing/2014/main" id="{EDFF806D-C450-D991-42C1-A278963F8783}"/>
              </a:ext>
            </a:extLst>
          </p:cNvPr>
          <p:cNvSpPr/>
          <p:nvPr/>
        </p:nvSpPr>
        <p:spPr bwMode="auto">
          <a:xfrm>
            <a:off x="4031722" y="2811322"/>
            <a:ext cx="617927" cy="617927"/>
          </a:xfrm>
          <a:prstGeom prst="ellipse">
            <a:avLst/>
          </a:prstGeom>
          <a:solidFill>
            <a:schemeClr val="accent2"/>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10" name="Oval 9">
            <a:extLst>
              <a:ext uri="{FF2B5EF4-FFF2-40B4-BE49-F238E27FC236}">
                <a16:creationId xmlns:a16="http://schemas.microsoft.com/office/drawing/2014/main" id="{A9ADD001-1F09-4D98-283C-EA3371D8EAA4}"/>
              </a:ext>
            </a:extLst>
          </p:cNvPr>
          <p:cNvSpPr/>
          <p:nvPr/>
        </p:nvSpPr>
        <p:spPr bwMode="auto">
          <a:xfrm flipV="1">
            <a:off x="4031722" y="4944215"/>
            <a:ext cx="617927" cy="617927"/>
          </a:xfrm>
          <a:prstGeom prst="ellipse">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11" name="Oval 10">
            <a:extLst>
              <a:ext uri="{FF2B5EF4-FFF2-40B4-BE49-F238E27FC236}">
                <a16:creationId xmlns:a16="http://schemas.microsoft.com/office/drawing/2014/main" id="{559D66B3-DCD4-9C47-C43F-FBF358AB4A22}"/>
              </a:ext>
            </a:extLst>
          </p:cNvPr>
          <p:cNvSpPr/>
          <p:nvPr/>
        </p:nvSpPr>
        <p:spPr bwMode="auto">
          <a:xfrm flipH="1" flipV="1">
            <a:off x="7672267" y="2797915"/>
            <a:ext cx="617927" cy="617927"/>
          </a:xfrm>
          <a:prstGeom prst="ellipse">
            <a:avLst/>
          </a:prstGeom>
          <a:solidFill>
            <a:schemeClr val="accent3"/>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grpSp>
        <p:nvGrpSpPr>
          <p:cNvPr id="12" name="Group 11">
            <a:extLst>
              <a:ext uri="{FF2B5EF4-FFF2-40B4-BE49-F238E27FC236}">
                <a16:creationId xmlns:a16="http://schemas.microsoft.com/office/drawing/2014/main" id="{86047121-508C-D2A2-859F-A8456FBB2F44}"/>
              </a:ext>
            </a:extLst>
          </p:cNvPr>
          <p:cNvGrpSpPr/>
          <p:nvPr/>
        </p:nvGrpSpPr>
        <p:grpSpPr>
          <a:xfrm>
            <a:off x="5191223" y="3217256"/>
            <a:ext cx="1939468" cy="1939467"/>
            <a:chOff x="3602267" y="2122974"/>
            <a:chExt cx="1939468" cy="1939467"/>
          </a:xfrm>
        </p:grpSpPr>
        <p:sp>
          <p:nvSpPr>
            <p:cNvPr id="13" name="Freeform 15">
              <a:extLst>
                <a:ext uri="{FF2B5EF4-FFF2-40B4-BE49-F238E27FC236}">
                  <a16:creationId xmlns:a16="http://schemas.microsoft.com/office/drawing/2014/main" id="{313D91EA-7D10-172B-AAFF-491AABF9DA1E}"/>
                </a:ext>
              </a:extLst>
            </p:cNvPr>
            <p:cNvSpPr/>
            <p:nvPr/>
          </p:nvSpPr>
          <p:spPr>
            <a:xfrm>
              <a:off x="3602267" y="2122974"/>
              <a:ext cx="1939468" cy="1939467"/>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tx1">
                <a:lumMod val="25000"/>
                <a:lumOff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6">
              <a:extLst>
                <a:ext uri="{FF2B5EF4-FFF2-40B4-BE49-F238E27FC236}">
                  <a16:creationId xmlns:a16="http://schemas.microsoft.com/office/drawing/2014/main" id="{16EA4CB0-5EC0-0586-6FE4-93623BA15A81}"/>
                </a:ext>
              </a:extLst>
            </p:cNvPr>
            <p:cNvSpPr/>
            <p:nvPr/>
          </p:nvSpPr>
          <p:spPr>
            <a:xfrm>
              <a:off x="3810000" y="2330707"/>
              <a:ext cx="1524000" cy="1524000"/>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E3258970-72D5-ED18-043C-D21BA290452A}"/>
              </a:ext>
            </a:extLst>
          </p:cNvPr>
          <p:cNvSpPr txBox="1"/>
          <p:nvPr/>
        </p:nvSpPr>
        <p:spPr>
          <a:xfrm>
            <a:off x="8349905" y="4806612"/>
            <a:ext cx="2101881" cy="1237949"/>
          </a:xfrm>
          <a:prstGeom prst="rect">
            <a:avLst/>
          </a:prstGeom>
          <a:noFill/>
        </p:spPr>
        <p:txBody>
          <a:bodyPr wrap="square" lIns="109710" tIns="54855" rIns="109710" bIns="54855" rtlCol="0">
            <a:spAutoFit/>
          </a:bodyPr>
          <a:lstStyle/>
          <a:p>
            <a:pPr>
              <a:lnSpc>
                <a:spcPct val="110000"/>
              </a:lnSpc>
            </a:pPr>
            <a:r>
              <a:rPr lang="en-US" sz="1800" b="1" dirty="0">
                <a:solidFill>
                  <a:schemeClr val="accent4"/>
                </a:solidFill>
                <a:latin typeface="+mj-lt"/>
                <a:ea typeface="Open Sans Light" panose="020B0306030504020204" pitchFamily="34" charset="0"/>
                <a:cs typeface="Lato Light"/>
              </a:rPr>
              <a:t>Insert Text Here</a:t>
            </a:r>
            <a:br>
              <a:rPr lang="en-US" sz="1050" dirty="0">
                <a:solidFill>
                  <a:schemeClr val="accent2">
                    <a:lumMod val="75000"/>
                  </a:schemeClr>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16" name="TextBox 15">
            <a:extLst>
              <a:ext uri="{FF2B5EF4-FFF2-40B4-BE49-F238E27FC236}">
                <a16:creationId xmlns:a16="http://schemas.microsoft.com/office/drawing/2014/main" id="{020F51CE-1A45-34B1-F1FC-CF40C4656C55}"/>
              </a:ext>
            </a:extLst>
          </p:cNvPr>
          <p:cNvSpPr txBox="1"/>
          <p:nvPr/>
        </p:nvSpPr>
        <p:spPr>
          <a:xfrm>
            <a:off x="2033736" y="4806612"/>
            <a:ext cx="1874983"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5"/>
                </a:solidFill>
                <a:latin typeface="+mj-lt"/>
                <a:ea typeface="Open Sans Light" panose="020B0306030504020204" pitchFamily="34" charset="0"/>
                <a:cs typeface="Lato Light"/>
              </a:rPr>
              <a:t>Insert Text Here</a:t>
            </a:r>
            <a:br>
              <a:rPr lang="en-US" sz="1050" dirty="0">
                <a:solidFill>
                  <a:schemeClr val="accent5"/>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17" name="TextBox 16">
            <a:extLst>
              <a:ext uri="{FF2B5EF4-FFF2-40B4-BE49-F238E27FC236}">
                <a16:creationId xmlns:a16="http://schemas.microsoft.com/office/drawing/2014/main" id="{3E5A6A38-4591-6B1D-1628-89568ED384A6}"/>
              </a:ext>
            </a:extLst>
          </p:cNvPr>
          <p:cNvSpPr txBox="1"/>
          <p:nvPr/>
        </p:nvSpPr>
        <p:spPr>
          <a:xfrm>
            <a:off x="2033736" y="2551051"/>
            <a:ext cx="1874983"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3"/>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grpSp>
        <p:nvGrpSpPr>
          <p:cNvPr id="19" name="ZenIcon1">
            <a:extLst>
              <a:ext uri="{FF2B5EF4-FFF2-40B4-BE49-F238E27FC236}">
                <a16:creationId xmlns:a16="http://schemas.microsoft.com/office/drawing/2014/main" id="{36E0965E-3217-E20B-CC42-7494FF9597E0}"/>
              </a:ext>
            </a:extLst>
          </p:cNvPr>
          <p:cNvGrpSpPr>
            <a:grpSpLocks noChangeAspect="1"/>
          </p:cNvGrpSpPr>
          <p:nvPr>
            <p:custDataLst>
              <p:tags r:id="rId2"/>
            </p:custDataLst>
          </p:nvPr>
        </p:nvGrpSpPr>
        <p:grpSpPr>
          <a:xfrm>
            <a:off x="4160330" y="5082348"/>
            <a:ext cx="360710" cy="360710"/>
            <a:chOff x="5712408" y="975680"/>
            <a:chExt cx="671729" cy="639391"/>
          </a:xfrm>
        </p:grpSpPr>
        <p:sp>
          <p:nvSpPr>
            <p:cNvPr id="20" name="Freeform 26">
              <a:extLst>
                <a:ext uri="{FF2B5EF4-FFF2-40B4-BE49-F238E27FC236}">
                  <a16:creationId xmlns:a16="http://schemas.microsoft.com/office/drawing/2014/main" id="{99C12CB7-2054-9D17-89DD-ABC58E4EE10A}"/>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1" name="Freeform 27">
              <a:extLst>
                <a:ext uri="{FF2B5EF4-FFF2-40B4-BE49-F238E27FC236}">
                  <a16:creationId xmlns:a16="http://schemas.microsoft.com/office/drawing/2014/main" id="{67C6D86B-46B2-8EB5-B23F-374C46160B5B}"/>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2" name="Freeform 28">
              <a:extLst>
                <a:ext uri="{FF2B5EF4-FFF2-40B4-BE49-F238E27FC236}">
                  <a16:creationId xmlns:a16="http://schemas.microsoft.com/office/drawing/2014/main" id="{EB1700FB-629A-B29A-1338-3ED02EB05591}"/>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3" name="Freeform 29">
              <a:extLst>
                <a:ext uri="{FF2B5EF4-FFF2-40B4-BE49-F238E27FC236}">
                  <a16:creationId xmlns:a16="http://schemas.microsoft.com/office/drawing/2014/main" id="{4CADF772-2F5D-CEE0-01C6-4F2DFDADB702}"/>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4" name="Freeform 30">
              <a:extLst>
                <a:ext uri="{FF2B5EF4-FFF2-40B4-BE49-F238E27FC236}">
                  <a16:creationId xmlns:a16="http://schemas.microsoft.com/office/drawing/2014/main" id="{C3438338-C72F-553E-DFE3-850F41B6BDC7}"/>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5" name="Freeform 31">
              <a:extLst>
                <a:ext uri="{FF2B5EF4-FFF2-40B4-BE49-F238E27FC236}">
                  <a16:creationId xmlns:a16="http://schemas.microsoft.com/office/drawing/2014/main" id="{973B0E11-C23B-A193-8E5E-7C6551929A05}"/>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26" name="ZenIcon2">
            <a:extLst>
              <a:ext uri="{FF2B5EF4-FFF2-40B4-BE49-F238E27FC236}">
                <a16:creationId xmlns:a16="http://schemas.microsoft.com/office/drawing/2014/main" id="{A1CC86FD-C6BC-E05A-186E-973D45900FC7}"/>
              </a:ext>
            </a:extLst>
          </p:cNvPr>
          <p:cNvSpPr>
            <a:spLocks noChangeAspect="1" noEditPoints="1"/>
          </p:cNvSpPr>
          <p:nvPr>
            <p:custDataLst>
              <p:tags r:id="rId3"/>
            </p:custDataLst>
          </p:nvPr>
        </p:nvSpPr>
        <p:spPr bwMode="auto">
          <a:xfrm>
            <a:off x="7808561" y="2937066"/>
            <a:ext cx="316264" cy="316264"/>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27" name="ZenIcon4">
            <a:extLst>
              <a:ext uri="{FF2B5EF4-FFF2-40B4-BE49-F238E27FC236}">
                <a16:creationId xmlns:a16="http://schemas.microsoft.com/office/drawing/2014/main" id="{70AA59C0-AFE3-DB19-F107-6759B128BC24}"/>
              </a:ext>
            </a:extLst>
          </p:cNvPr>
          <p:cNvGrpSpPr>
            <a:grpSpLocks noChangeAspect="1"/>
          </p:cNvGrpSpPr>
          <p:nvPr>
            <p:custDataLst>
              <p:tags r:id="rId4"/>
            </p:custDataLst>
          </p:nvPr>
        </p:nvGrpSpPr>
        <p:grpSpPr>
          <a:xfrm>
            <a:off x="4165369" y="2944969"/>
            <a:ext cx="350632" cy="350632"/>
            <a:chOff x="-4769427" y="-314325"/>
            <a:chExt cx="4660901" cy="4576762"/>
          </a:xfrm>
        </p:grpSpPr>
        <p:sp>
          <p:nvSpPr>
            <p:cNvPr id="28" name="Freeform 23">
              <a:extLst>
                <a:ext uri="{FF2B5EF4-FFF2-40B4-BE49-F238E27FC236}">
                  <a16:creationId xmlns:a16="http://schemas.microsoft.com/office/drawing/2014/main" id="{62247A2B-B082-ADBB-B364-3B8E5029E3F5}"/>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E793A2D3-73F5-A020-5B59-92997FD54BC6}"/>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03F6B640-B06F-79A1-8F06-AE91D896550C}"/>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A3D97DEF-0429-AC06-34A0-44F4661F9D1A}"/>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B567222B-694E-4437-10E3-DD4B75078266}"/>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F85D15F8-85D3-CB95-AD2A-A323FACDEC38}"/>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7D937C1B-46CB-A548-923C-F5F8726A9CF7}"/>
              </a:ext>
            </a:extLst>
          </p:cNvPr>
          <p:cNvGrpSpPr/>
          <p:nvPr/>
        </p:nvGrpSpPr>
        <p:grpSpPr>
          <a:xfrm>
            <a:off x="7672267" y="4944826"/>
            <a:ext cx="617927" cy="617927"/>
            <a:chOff x="7672267" y="3878026"/>
            <a:chExt cx="617927" cy="617927"/>
          </a:xfrm>
        </p:grpSpPr>
        <p:sp>
          <p:nvSpPr>
            <p:cNvPr id="35" name="Oval 34">
              <a:extLst>
                <a:ext uri="{FF2B5EF4-FFF2-40B4-BE49-F238E27FC236}">
                  <a16:creationId xmlns:a16="http://schemas.microsoft.com/office/drawing/2014/main" id="{1A519FE5-62D7-6691-AE9F-C372A6B049F1}"/>
                </a:ext>
              </a:extLst>
            </p:cNvPr>
            <p:cNvSpPr/>
            <p:nvPr/>
          </p:nvSpPr>
          <p:spPr bwMode="auto">
            <a:xfrm flipH="1" flipV="1">
              <a:off x="7672267" y="3878026"/>
              <a:ext cx="617927" cy="617927"/>
            </a:xfrm>
            <a:prstGeom prst="ellipse">
              <a:avLst/>
            </a:prstGeom>
            <a:solidFill>
              <a:schemeClr val="accent4"/>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36" name="ZenIcon3">
              <a:extLst>
                <a:ext uri="{FF2B5EF4-FFF2-40B4-BE49-F238E27FC236}">
                  <a16:creationId xmlns:a16="http://schemas.microsoft.com/office/drawing/2014/main" id="{981CB961-E6BA-AB81-7C40-57BE606A1B79}"/>
                </a:ext>
              </a:extLst>
            </p:cNvPr>
            <p:cNvSpPr>
              <a:spLocks noChangeAspect="1" noEditPoints="1"/>
            </p:cNvSpPr>
            <p:nvPr>
              <p:custDataLst>
                <p:tags r:id="rId5"/>
              </p:custDataLst>
            </p:nvPr>
          </p:nvSpPr>
          <p:spPr bwMode="auto">
            <a:xfrm>
              <a:off x="7822978" y="4023257"/>
              <a:ext cx="317722" cy="318514"/>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TextBox 36">
            <a:extLst>
              <a:ext uri="{FF2B5EF4-FFF2-40B4-BE49-F238E27FC236}">
                <a16:creationId xmlns:a16="http://schemas.microsoft.com/office/drawing/2014/main" id="{8A2B4604-F800-33E7-2341-B03641190538}"/>
              </a:ext>
            </a:extLst>
          </p:cNvPr>
          <p:cNvSpPr txBox="1"/>
          <p:nvPr/>
        </p:nvSpPr>
        <p:spPr>
          <a:xfrm>
            <a:off x="8349905" y="2662832"/>
            <a:ext cx="2101881" cy="1237949"/>
          </a:xfrm>
          <a:prstGeom prst="rect">
            <a:avLst/>
          </a:prstGeom>
          <a:noFill/>
        </p:spPr>
        <p:txBody>
          <a:bodyPr wrap="square" lIns="109710" tIns="54855" rIns="109710" bIns="54855" rtlCol="0">
            <a:spAutoFit/>
          </a:bodyPr>
          <a:lstStyle/>
          <a:p>
            <a:pPr>
              <a:lnSpc>
                <a:spcPct val="110000"/>
              </a:lnSpc>
            </a:pPr>
            <a:r>
              <a:rPr lang="en-US" sz="1800" b="1" dirty="0">
                <a:solidFill>
                  <a:schemeClr val="accent3"/>
                </a:solidFill>
                <a:latin typeface="+mj-lt"/>
                <a:ea typeface="Open Sans Light" panose="020B0306030504020204" pitchFamily="34" charset="0"/>
                <a:cs typeface="Lato Light"/>
              </a:rPr>
              <a:t>Insert Text Here</a:t>
            </a:r>
            <a:br>
              <a:rPr lang="en-US" sz="1050" dirty="0">
                <a:solidFill>
                  <a:schemeClr val="accent3"/>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38" name="Title 1">
            <a:extLst>
              <a:ext uri="{FF2B5EF4-FFF2-40B4-BE49-F238E27FC236}">
                <a16:creationId xmlns:a16="http://schemas.microsoft.com/office/drawing/2014/main" id="{D85CFDEC-2BC2-8EB6-168E-D9D1450815B6}"/>
              </a:ext>
            </a:extLst>
          </p:cNvPr>
          <p:cNvSpPr txBox="1">
            <a:spLocks/>
          </p:cNvSpPr>
          <p:nvPr/>
        </p:nvSpPr>
        <p:spPr>
          <a:xfrm>
            <a:off x="5486401" y="3942027"/>
            <a:ext cx="1371638" cy="521681"/>
          </a:xfrm>
          <a:prstGeom prst="rect">
            <a:avLst/>
          </a:prstGeom>
        </p:spPr>
        <p:txBody>
          <a:bodyPr wrap="square">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spTree>
    <p:extLst>
      <p:ext uri="{BB962C8B-B14F-4D97-AF65-F5344CB8AC3E}">
        <p14:creationId xmlns:p14="http://schemas.microsoft.com/office/powerpoint/2010/main" val="1062018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094A-477E-2F2F-86A5-2125E1AD788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D3ADDA3-24FE-4474-54A3-0EDE84E0B72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BD3ADDA3-24FE-4474-54A3-0EDE84E0B7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21E830B-5801-CF1B-B793-01F5B7557233}"/>
              </a:ext>
            </a:extLst>
          </p:cNvPr>
          <p:cNvSpPr>
            <a:spLocks noGrp="1"/>
          </p:cNvSpPr>
          <p:nvPr>
            <p:ph type="sldNum" sz="quarter" idx="12"/>
          </p:nvPr>
        </p:nvSpPr>
        <p:spPr/>
        <p:txBody>
          <a:bodyPr/>
          <a:lstStyle/>
          <a:p>
            <a:fld id="{4145DBE5-F440-4DC1-86E2-EA4CF186D269}" type="slidenum">
              <a:rPr lang="en-US" smtClean="0"/>
              <a:pPr/>
              <a:t>50</a:t>
            </a:fld>
            <a:endParaRPr lang="en-US" dirty="0"/>
          </a:p>
        </p:txBody>
      </p:sp>
      <p:sp>
        <p:nvSpPr>
          <p:cNvPr id="4" name="Title 3">
            <a:extLst>
              <a:ext uri="{FF2B5EF4-FFF2-40B4-BE49-F238E27FC236}">
                <a16:creationId xmlns:a16="http://schemas.microsoft.com/office/drawing/2014/main" id="{78F55452-AADE-6D1A-8281-243148AED358}"/>
              </a:ext>
            </a:extLst>
          </p:cNvPr>
          <p:cNvSpPr>
            <a:spLocks noGrp="1"/>
          </p:cNvSpPr>
          <p:nvPr>
            <p:ph type="title"/>
          </p:nvPr>
        </p:nvSpPr>
        <p:spPr/>
        <p:txBody>
          <a:bodyPr vert="horz"/>
          <a:lstStyle/>
          <a:p>
            <a:r>
              <a:rPr lang="en-US" dirty="0"/>
              <a:t>Text</a:t>
            </a:r>
          </a:p>
        </p:txBody>
      </p:sp>
      <p:sp>
        <p:nvSpPr>
          <p:cNvPr id="17" name="Rectangle: Single Corner Rounded 8">
            <a:extLst>
              <a:ext uri="{FF2B5EF4-FFF2-40B4-BE49-F238E27FC236}">
                <a16:creationId xmlns:a16="http://schemas.microsoft.com/office/drawing/2014/main" id="{2F751B4C-87FF-0AB8-F550-D157478B91E0}"/>
              </a:ext>
            </a:extLst>
          </p:cNvPr>
          <p:cNvSpPr>
            <a:spLocks/>
          </p:cNvSpPr>
          <p:nvPr/>
        </p:nvSpPr>
        <p:spPr>
          <a:xfrm>
            <a:off x="80400" y="4689943"/>
            <a:ext cx="2882933" cy="1266693"/>
          </a:xfrm>
          <a:prstGeom prst="round1Rect">
            <a:avLst>
              <a:gd name="adj" fmla="val 29104"/>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09585" fontAlgn="base">
              <a:spcBef>
                <a:spcPct val="0"/>
              </a:spcBef>
              <a:spcAft>
                <a:spcPct val="0"/>
              </a:spcAft>
            </a:pPr>
            <a:endParaRPr lang="en-US" sz="1733" dirty="0">
              <a:solidFill>
                <a:schemeClr val="bg1"/>
              </a:solidFill>
            </a:endParaRPr>
          </a:p>
        </p:txBody>
      </p:sp>
      <p:sp>
        <p:nvSpPr>
          <p:cNvPr id="18" name="Rectangle: Single Corner Rounded 8">
            <a:extLst>
              <a:ext uri="{FF2B5EF4-FFF2-40B4-BE49-F238E27FC236}">
                <a16:creationId xmlns:a16="http://schemas.microsoft.com/office/drawing/2014/main" id="{87AFB6DA-181C-DF18-BF09-B3E19875E807}"/>
              </a:ext>
            </a:extLst>
          </p:cNvPr>
          <p:cNvSpPr>
            <a:spLocks/>
          </p:cNvSpPr>
          <p:nvPr/>
        </p:nvSpPr>
        <p:spPr>
          <a:xfrm>
            <a:off x="0" y="4689943"/>
            <a:ext cx="2882933" cy="1266693"/>
          </a:xfrm>
          <a:prstGeom prst="round1Rect">
            <a:avLst>
              <a:gd name="adj" fmla="val 2910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09585" fontAlgn="base">
              <a:spcBef>
                <a:spcPct val="0"/>
              </a:spcBef>
              <a:spcAft>
                <a:spcPct val="0"/>
              </a:spcAft>
            </a:pPr>
            <a:endParaRPr lang="en-US" sz="1733" dirty="0">
              <a:solidFill>
                <a:schemeClr val="bg1"/>
              </a:solidFill>
            </a:endParaRPr>
          </a:p>
        </p:txBody>
      </p:sp>
      <p:sp>
        <p:nvSpPr>
          <p:cNvPr id="19" name="Rectangle 18">
            <a:extLst>
              <a:ext uri="{FF2B5EF4-FFF2-40B4-BE49-F238E27FC236}">
                <a16:creationId xmlns:a16="http://schemas.microsoft.com/office/drawing/2014/main" id="{8C618EB7-4CE0-9D95-1DF7-1C4F68D01388}"/>
              </a:ext>
            </a:extLst>
          </p:cNvPr>
          <p:cNvSpPr/>
          <p:nvPr/>
        </p:nvSpPr>
        <p:spPr>
          <a:xfrm>
            <a:off x="267208" y="5129392"/>
            <a:ext cx="2137429" cy="38779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defTabSz="1066773">
              <a:lnSpc>
                <a:spcPct val="90000"/>
              </a:lnSpc>
              <a:spcBef>
                <a:spcPct val="0"/>
              </a:spcBef>
              <a:spcAft>
                <a:spcPct val="35000"/>
              </a:spcAft>
            </a:pPr>
            <a:r>
              <a:rPr lang="en-US" sz="2800" b="1" dirty="0">
                <a:solidFill>
                  <a:schemeClr val="bg1"/>
                </a:solidFill>
              </a:rPr>
              <a:t>Insert Text</a:t>
            </a:r>
          </a:p>
        </p:txBody>
      </p:sp>
      <p:sp>
        <p:nvSpPr>
          <p:cNvPr id="20" name="Hexagon 19">
            <a:extLst>
              <a:ext uri="{FF2B5EF4-FFF2-40B4-BE49-F238E27FC236}">
                <a16:creationId xmlns:a16="http://schemas.microsoft.com/office/drawing/2014/main" id="{D2925715-AC16-CF81-A01A-3B70CD00403D}"/>
              </a:ext>
            </a:extLst>
          </p:cNvPr>
          <p:cNvSpPr/>
          <p:nvPr/>
        </p:nvSpPr>
        <p:spPr bwMode="auto">
          <a:xfrm rot="5400000">
            <a:off x="2396736" y="4930488"/>
            <a:ext cx="948725" cy="882123"/>
          </a:xfrm>
          <a:prstGeom prst="hexagon">
            <a:avLst/>
          </a:prstGeom>
          <a:solidFill>
            <a:schemeClr val="bg1">
              <a:alpha val="56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7330">
              <a:defRPr/>
            </a:pPr>
            <a:endParaRPr lang="en-GB" sz="2400" dirty="0">
              <a:solidFill>
                <a:schemeClr val="bg1"/>
              </a:solidFill>
              <a:latin typeface="Tahoma"/>
              <a:ea typeface="ＭＳ Ｐゴシック"/>
            </a:endParaRPr>
          </a:p>
        </p:txBody>
      </p:sp>
      <p:sp>
        <p:nvSpPr>
          <p:cNvPr id="21" name="Hexagon 20">
            <a:extLst>
              <a:ext uri="{FF2B5EF4-FFF2-40B4-BE49-F238E27FC236}">
                <a16:creationId xmlns:a16="http://schemas.microsoft.com/office/drawing/2014/main" id="{CF9C60AA-1E02-B56A-02D2-E9C91C6A2E44}"/>
              </a:ext>
            </a:extLst>
          </p:cNvPr>
          <p:cNvSpPr/>
          <p:nvPr/>
        </p:nvSpPr>
        <p:spPr bwMode="auto">
          <a:xfrm rot="5400000">
            <a:off x="2510623" y="5035935"/>
            <a:ext cx="720952" cy="671232"/>
          </a:xfrm>
          <a:prstGeom prst="hexagon">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7330">
              <a:defRPr/>
            </a:pPr>
            <a:endParaRPr lang="en-GB" sz="2400" dirty="0">
              <a:solidFill>
                <a:schemeClr val="bg1"/>
              </a:solidFill>
              <a:latin typeface="Tahoma"/>
              <a:ea typeface="ＭＳ Ｐゴシック"/>
            </a:endParaRPr>
          </a:p>
        </p:txBody>
      </p:sp>
      <p:sp>
        <p:nvSpPr>
          <p:cNvPr id="22" name="TextBox 21">
            <a:extLst>
              <a:ext uri="{FF2B5EF4-FFF2-40B4-BE49-F238E27FC236}">
                <a16:creationId xmlns:a16="http://schemas.microsoft.com/office/drawing/2014/main" id="{429A627D-53C6-1F2B-84D1-3BF1C65A1E39}"/>
              </a:ext>
            </a:extLst>
          </p:cNvPr>
          <p:cNvSpPr txBox="1">
            <a:spLocks/>
          </p:cNvSpPr>
          <p:nvPr/>
        </p:nvSpPr>
        <p:spPr>
          <a:xfrm>
            <a:off x="3386329" y="1629550"/>
            <a:ext cx="7810500" cy="1189878"/>
          </a:xfrm>
          <a:prstGeom prst="rect">
            <a:avLst/>
          </a:prstGeom>
          <a:noFill/>
        </p:spPr>
        <p:txBody>
          <a:bodyPr wrap="square" lIns="0" tIns="0" rIns="0" bIns="0" rtlCol="0" anchor="ctr">
            <a:spAutoFit/>
          </a:bodyPr>
          <a:lstStyle/>
          <a:p>
            <a:pPr marL="237061" indent="-237061">
              <a:spcBef>
                <a:spcPts val="800"/>
              </a:spcBef>
              <a:buFont typeface="Arial" panose="020B0604020202020204" pitchFamily="34" charset="0"/>
              <a:buChar char="•"/>
            </a:pPr>
            <a:r>
              <a:rPr lang="en-IN" sz="2133" dirty="0"/>
              <a:t>Insert Text Insert Text Insert Text</a:t>
            </a:r>
          </a:p>
          <a:p>
            <a:pPr marL="237061" indent="-237061">
              <a:spcBef>
                <a:spcPts val="800"/>
              </a:spcBef>
              <a:buFont typeface="Arial" panose="020B0604020202020204" pitchFamily="34" charset="0"/>
              <a:buChar char="•"/>
            </a:pPr>
            <a:r>
              <a:rPr lang="en-IN" sz="2133" dirty="0"/>
              <a:t>Insert Text Insert Text Insert Text</a:t>
            </a:r>
          </a:p>
          <a:p>
            <a:pPr marL="237061" indent="-237061">
              <a:spcBef>
                <a:spcPts val="800"/>
              </a:spcBef>
              <a:buFont typeface="Arial" panose="020B0604020202020204" pitchFamily="34" charset="0"/>
              <a:buChar char="•"/>
            </a:pPr>
            <a:r>
              <a:rPr lang="en-IN" sz="2133" dirty="0"/>
              <a:t>Insert Text Insert Text Insert Text</a:t>
            </a:r>
          </a:p>
        </p:txBody>
      </p:sp>
      <p:sp>
        <p:nvSpPr>
          <p:cNvPr id="23" name="TextBox 22">
            <a:extLst>
              <a:ext uri="{FF2B5EF4-FFF2-40B4-BE49-F238E27FC236}">
                <a16:creationId xmlns:a16="http://schemas.microsoft.com/office/drawing/2014/main" id="{AC6AFA80-8322-8506-98F7-40C55AD4304F}"/>
              </a:ext>
            </a:extLst>
          </p:cNvPr>
          <p:cNvSpPr txBox="1">
            <a:spLocks/>
          </p:cNvSpPr>
          <p:nvPr/>
        </p:nvSpPr>
        <p:spPr>
          <a:xfrm>
            <a:off x="3386329" y="3178950"/>
            <a:ext cx="7810500" cy="1189878"/>
          </a:xfrm>
          <a:prstGeom prst="rect">
            <a:avLst/>
          </a:prstGeom>
          <a:noFill/>
        </p:spPr>
        <p:txBody>
          <a:bodyPr wrap="square" lIns="0" tIns="0" rIns="0" bIns="0" rtlCol="0" anchor="ctr">
            <a:spAutoFit/>
          </a:bodyPr>
          <a:lstStyle/>
          <a:p>
            <a:pPr marL="237061" indent="-237061">
              <a:spcBef>
                <a:spcPts val="800"/>
              </a:spcBef>
              <a:buFont typeface="Arial" panose="020B0604020202020204" pitchFamily="34" charset="0"/>
              <a:buChar char="•"/>
            </a:pPr>
            <a:r>
              <a:rPr lang="en-IN" sz="2133" dirty="0"/>
              <a:t>Insert Text Insert Text Insert Text</a:t>
            </a:r>
          </a:p>
          <a:p>
            <a:pPr marL="237061" indent="-237061">
              <a:spcBef>
                <a:spcPts val="800"/>
              </a:spcBef>
              <a:buFont typeface="Arial" panose="020B0604020202020204" pitchFamily="34" charset="0"/>
              <a:buChar char="•"/>
            </a:pPr>
            <a:r>
              <a:rPr lang="en-IN" sz="2133" dirty="0"/>
              <a:t>Insert Text Insert Text Insert Text</a:t>
            </a:r>
          </a:p>
          <a:p>
            <a:pPr marL="237061" indent="-237061">
              <a:spcBef>
                <a:spcPts val="800"/>
              </a:spcBef>
              <a:buFont typeface="Arial" panose="020B0604020202020204" pitchFamily="34" charset="0"/>
              <a:buChar char="•"/>
            </a:pPr>
            <a:r>
              <a:rPr lang="en-IN" sz="2133" dirty="0"/>
              <a:t>Insert Text Insert Text Insert Text</a:t>
            </a:r>
          </a:p>
        </p:txBody>
      </p:sp>
      <p:sp>
        <p:nvSpPr>
          <p:cNvPr id="24" name="TextBox 23">
            <a:extLst>
              <a:ext uri="{FF2B5EF4-FFF2-40B4-BE49-F238E27FC236}">
                <a16:creationId xmlns:a16="http://schemas.microsoft.com/office/drawing/2014/main" id="{3E9028B0-6C05-51A4-9CF2-E9B232588ADC}"/>
              </a:ext>
            </a:extLst>
          </p:cNvPr>
          <p:cNvSpPr txBox="1">
            <a:spLocks/>
          </p:cNvSpPr>
          <p:nvPr/>
        </p:nvSpPr>
        <p:spPr>
          <a:xfrm>
            <a:off x="3386329" y="4728350"/>
            <a:ext cx="7810500" cy="1189878"/>
          </a:xfrm>
          <a:prstGeom prst="rect">
            <a:avLst/>
          </a:prstGeom>
          <a:noFill/>
        </p:spPr>
        <p:txBody>
          <a:bodyPr wrap="square" lIns="0" tIns="0" rIns="0" bIns="0" rtlCol="0" anchor="ctr">
            <a:spAutoFit/>
          </a:bodyPr>
          <a:lstStyle/>
          <a:p>
            <a:pPr marL="237061" indent="-237061">
              <a:spcBef>
                <a:spcPts val="800"/>
              </a:spcBef>
              <a:buFont typeface="Arial" panose="020B0604020202020204" pitchFamily="34" charset="0"/>
              <a:buChar char="•"/>
            </a:pPr>
            <a:r>
              <a:rPr lang="en-IN" sz="2133" dirty="0"/>
              <a:t>Insert Text Insert Text Insert Text</a:t>
            </a:r>
          </a:p>
          <a:p>
            <a:pPr marL="237061" indent="-237061">
              <a:spcBef>
                <a:spcPts val="800"/>
              </a:spcBef>
              <a:buFont typeface="Arial" panose="020B0604020202020204" pitchFamily="34" charset="0"/>
              <a:buChar char="•"/>
            </a:pPr>
            <a:r>
              <a:rPr lang="en-IN" sz="2133" dirty="0"/>
              <a:t>Insert Text Insert Text Insert Text</a:t>
            </a:r>
          </a:p>
          <a:p>
            <a:pPr marL="237061" indent="-237061">
              <a:spcBef>
                <a:spcPts val="800"/>
              </a:spcBef>
              <a:buFont typeface="Arial" panose="020B0604020202020204" pitchFamily="34" charset="0"/>
              <a:buChar char="•"/>
            </a:pPr>
            <a:r>
              <a:rPr lang="en-IN" sz="2133" dirty="0"/>
              <a:t>Insert Text Insert Text Insert Text</a:t>
            </a:r>
          </a:p>
        </p:txBody>
      </p:sp>
      <p:cxnSp>
        <p:nvCxnSpPr>
          <p:cNvPr id="25" name="Straight Connector 24">
            <a:extLst>
              <a:ext uri="{FF2B5EF4-FFF2-40B4-BE49-F238E27FC236}">
                <a16:creationId xmlns:a16="http://schemas.microsoft.com/office/drawing/2014/main" id="{B9434C28-8F66-EC8B-0532-077D406519A7}"/>
              </a:ext>
            </a:extLst>
          </p:cNvPr>
          <p:cNvCxnSpPr/>
          <p:nvPr/>
        </p:nvCxnSpPr>
        <p:spPr>
          <a:xfrm>
            <a:off x="3386330" y="2999189"/>
            <a:ext cx="7810500"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34F72B3-F509-717A-918F-F13977CB8E6D}"/>
              </a:ext>
            </a:extLst>
          </p:cNvPr>
          <p:cNvCxnSpPr/>
          <p:nvPr/>
        </p:nvCxnSpPr>
        <p:spPr>
          <a:xfrm>
            <a:off x="3386330" y="4548589"/>
            <a:ext cx="7810500"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7" name="AutoShape 5">
            <a:extLst>
              <a:ext uri="{FF2B5EF4-FFF2-40B4-BE49-F238E27FC236}">
                <a16:creationId xmlns:a16="http://schemas.microsoft.com/office/drawing/2014/main" id="{B6814354-93E1-97DE-DABC-E015B683D8D8}"/>
              </a:ext>
            </a:extLst>
          </p:cNvPr>
          <p:cNvSpPr>
            <a:spLocks noChangeAspect="1" noChangeArrowheads="1"/>
          </p:cNvSpPr>
          <p:nvPr/>
        </p:nvSpPr>
        <p:spPr bwMode="auto">
          <a:xfrm rot="16200000" flipH="1">
            <a:off x="1208738" y="4392714"/>
            <a:ext cx="465460" cy="373240"/>
          </a:xfrm>
          <a:prstGeom prst="rightArrow">
            <a:avLst>
              <a:gd name="adj1" fmla="val 50000"/>
              <a:gd name="adj2" fmla="val 61001"/>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09585" fontAlgn="base">
              <a:spcBef>
                <a:spcPct val="0"/>
              </a:spcBef>
              <a:spcAft>
                <a:spcPct val="0"/>
              </a:spcAft>
            </a:pPr>
            <a:endParaRPr lang="en-US" sz="1733" dirty="0">
              <a:solidFill>
                <a:schemeClr val="bg1"/>
              </a:solidFill>
            </a:endParaRPr>
          </a:p>
        </p:txBody>
      </p:sp>
      <p:sp>
        <p:nvSpPr>
          <p:cNvPr id="28" name="Rectangle: Single Corner Rounded 8">
            <a:extLst>
              <a:ext uri="{FF2B5EF4-FFF2-40B4-BE49-F238E27FC236}">
                <a16:creationId xmlns:a16="http://schemas.microsoft.com/office/drawing/2014/main" id="{29173C60-48F4-8C42-43B1-3BAAE9E95E32}"/>
              </a:ext>
            </a:extLst>
          </p:cNvPr>
          <p:cNvSpPr>
            <a:spLocks/>
          </p:cNvSpPr>
          <p:nvPr/>
        </p:nvSpPr>
        <p:spPr>
          <a:xfrm>
            <a:off x="80400" y="3140543"/>
            <a:ext cx="2882933" cy="1266693"/>
          </a:xfrm>
          <a:prstGeom prst="round1Rect">
            <a:avLst>
              <a:gd name="adj" fmla="val 29104"/>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09585" fontAlgn="base">
              <a:spcBef>
                <a:spcPct val="0"/>
              </a:spcBef>
              <a:spcAft>
                <a:spcPct val="0"/>
              </a:spcAft>
            </a:pPr>
            <a:endParaRPr lang="en-US" sz="1733" dirty="0">
              <a:solidFill>
                <a:schemeClr val="bg1"/>
              </a:solidFill>
            </a:endParaRPr>
          </a:p>
        </p:txBody>
      </p:sp>
      <p:sp>
        <p:nvSpPr>
          <p:cNvPr id="29" name="Rectangle: Single Corner Rounded 8">
            <a:extLst>
              <a:ext uri="{FF2B5EF4-FFF2-40B4-BE49-F238E27FC236}">
                <a16:creationId xmlns:a16="http://schemas.microsoft.com/office/drawing/2014/main" id="{2297ED30-E86A-2EC7-5205-B70AB92B46CF}"/>
              </a:ext>
            </a:extLst>
          </p:cNvPr>
          <p:cNvSpPr>
            <a:spLocks/>
          </p:cNvSpPr>
          <p:nvPr/>
        </p:nvSpPr>
        <p:spPr>
          <a:xfrm>
            <a:off x="0" y="3140543"/>
            <a:ext cx="2882933" cy="1266693"/>
          </a:xfrm>
          <a:prstGeom prst="round1Rect">
            <a:avLst>
              <a:gd name="adj" fmla="val 29104"/>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09585" fontAlgn="base">
              <a:spcBef>
                <a:spcPct val="0"/>
              </a:spcBef>
              <a:spcAft>
                <a:spcPct val="0"/>
              </a:spcAft>
            </a:pPr>
            <a:endParaRPr lang="en-US" sz="1733" dirty="0">
              <a:solidFill>
                <a:schemeClr val="bg1"/>
              </a:solidFill>
            </a:endParaRPr>
          </a:p>
        </p:txBody>
      </p:sp>
      <p:sp>
        <p:nvSpPr>
          <p:cNvPr id="30" name="Rectangle 29">
            <a:extLst>
              <a:ext uri="{FF2B5EF4-FFF2-40B4-BE49-F238E27FC236}">
                <a16:creationId xmlns:a16="http://schemas.microsoft.com/office/drawing/2014/main" id="{31A06BBD-5AA8-B9E1-2DB9-25B8C8B76F65}"/>
              </a:ext>
            </a:extLst>
          </p:cNvPr>
          <p:cNvSpPr/>
          <p:nvPr/>
        </p:nvSpPr>
        <p:spPr>
          <a:xfrm>
            <a:off x="267208" y="3579992"/>
            <a:ext cx="2137429" cy="38779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defTabSz="1066773">
              <a:lnSpc>
                <a:spcPct val="90000"/>
              </a:lnSpc>
              <a:spcBef>
                <a:spcPct val="0"/>
              </a:spcBef>
              <a:spcAft>
                <a:spcPct val="35000"/>
              </a:spcAft>
            </a:pPr>
            <a:r>
              <a:rPr lang="en-US" sz="2800" b="1" dirty="0">
                <a:solidFill>
                  <a:schemeClr val="bg1"/>
                </a:solidFill>
              </a:rPr>
              <a:t>Insert Text</a:t>
            </a:r>
          </a:p>
        </p:txBody>
      </p:sp>
      <p:sp>
        <p:nvSpPr>
          <p:cNvPr id="31" name="Hexagon 30">
            <a:extLst>
              <a:ext uri="{FF2B5EF4-FFF2-40B4-BE49-F238E27FC236}">
                <a16:creationId xmlns:a16="http://schemas.microsoft.com/office/drawing/2014/main" id="{3C82BC9D-2FD0-2BE2-CF7D-9AF05E929019}"/>
              </a:ext>
            </a:extLst>
          </p:cNvPr>
          <p:cNvSpPr/>
          <p:nvPr/>
        </p:nvSpPr>
        <p:spPr bwMode="auto">
          <a:xfrm rot="5400000">
            <a:off x="2396736" y="3381088"/>
            <a:ext cx="948725" cy="882123"/>
          </a:xfrm>
          <a:prstGeom prst="hexagon">
            <a:avLst/>
          </a:prstGeom>
          <a:solidFill>
            <a:schemeClr val="bg1">
              <a:alpha val="56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7330">
              <a:defRPr/>
            </a:pPr>
            <a:endParaRPr lang="en-GB" sz="2400" dirty="0">
              <a:solidFill>
                <a:schemeClr val="bg1"/>
              </a:solidFill>
              <a:latin typeface="Tahoma"/>
              <a:ea typeface="ＭＳ Ｐゴシック"/>
            </a:endParaRPr>
          </a:p>
        </p:txBody>
      </p:sp>
      <p:sp>
        <p:nvSpPr>
          <p:cNvPr id="32" name="Hexagon 31">
            <a:extLst>
              <a:ext uri="{FF2B5EF4-FFF2-40B4-BE49-F238E27FC236}">
                <a16:creationId xmlns:a16="http://schemas.microsoft.com/office/drawing/2014/main" id="{07B96D18-30B3-71B5-DF9F-D6BBF7739E64}"/>
              </a:ext>
            </a:extLst>
          </p:cNvPr>
          <p:cNvSpPr/>
          <p:nvPr/>
        </p:nvSpPr>
        <p:spPr bwMode="auto">
          <a:xfrm rot="5400000">
            <a:off x="2510623" y="3486535"/>
            <a:ext cx="720952" cy="671232"/>
          </a:xfrm>
          <a:prstGeom prst="hexagon">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7330">
              <a:defRPr/>
            </a:pPr>
            <a:endParaRPr lang="en-GB" sz="2400" dirty="0">
              <a:solidFill>
                <a:schemeClr val="bg1"/>
              </a:solidFill>
              <a:latin typeface="Tahoma"/>
              <a:ea typeface="ＭＳ Ｐゴシック"/>
            </a:endParaRPr>
          </a:p>
        </p:txBody>
      </p:sp>
      <p:sp>
        <p:nvSpPr>
          <p:cNvPr id="33" name="AutoShape 5">
            <a:extLst>
              <a:ext uri="{FF2B5EF4-FFF2-40B4-BE49-F238E27FC236}">
                <a16:creationId xmlns:a16="http://schemas.microsoft.com/office/drawing/2014/main" id="{B4CC1908-3482-76D2-AA64-A71613D2C774}"/>
              </a:ext>
            </a:extLst>
          </p:cNvPr>
          <p:cNvSpPr>
            <a:spLocks noChangeAspect="1" noChangeArrowheads="1"/>
          </p:cNvSpPr>
          <p:nvPr/>
        </p:nvSpPr>
        <p:spPr bwMode="auto">
          <a:xfrm rot="16200000" flipH="1">
            <a:off x="1208737" y="2887224"/>
            <a:ext cx="465460" cy="373240"/>
          </a:xfrm>
          <a:prstGeom prst="rightArrow">
            <a:avLst>
              <a:gd name="adj1" fmla="val 50000"/>
              <a:gd name="adj2" fmla="val 61001"/>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09585" fontAlgn="base">
              <a:spcBef>
                <a:spcPct val="0"/>
              </a:spcBef>
              <a:spcAft>
                <a:spcPct val="0"/>
              </a:spcAft>
            </a:pPr>
            <a:endParaRPr lang="en-US" sz="1733" dirty="0">
              <a:solidFill>
                <a:schemeClr val="bg1"/>
              </a:solidFill>
            </a:endParaRPr>
          </a:p>
        </p:txBody>
      </p:sp>
      <p:sp>
        <p:nvSpPr>
          <p:cNvPr id="34" name="Rectangle: Single Corner Rounded 8">
            <a:extLst>
              <a:ext uri="{FF2B5EF4-FFF2-40B4-BE49-F238E27FC236}">
                <a16:creationId xmlns:a16="http://schemas.microsoft.com/office/drawing/2014/main" id="{AD30D79A-9F13-F315-1EC1-3EE9E20114B1}"/>
              </a:ext>
            </a:extLst>
          </p:cNvPr>
          <p:cNvSpPr>
            <a:spLocks/>
          </p:cNvSpPr>
          <p:nvPr/>
        </p:nvSpPr>
        <p:spPr>
          <a:xfrm>
            <a:off x="80400" y="1591143"/>
            <a:ext cx="2882933" cy="1266693"/>
          </a:xfrm>
          <a:prstGeom prst="round1Rect">
            <a:avLst>
              <a:gd name="adj" fmla="val 29104"/>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09585" fontAlgn="base">
              <a:spcBef>
                <a:spcPct val="0"/>
              </a:spcBef>
              <a:spcAft>
                <a:spcPct val="0"/>
              </a:spcAft>
            </a:pPr>
            <a:endParaRPr lang="en-US" sz="1733" dirty="0">
              <a:solidFill>
                <a:srgbClr val="005073"/>
              </a:solidFill>
            </a:endParaRPr>
          </a:p>
        </p:txBody>
      </p:sp>
      <p:sp>
        <p:nvSpPr>
          <p:cNvPr id="35" name="Rectangle: Single Corner Rounded 8">
            <a:extLst>
              <a:ext uri="{FF2B5EF4-FFF2-40B4-BE49-F238E27FC236}">
                <a16:creationId xmlns:a16="http://schemas.microsoft.com/office/drawing/2014/main" id="{9ECDA6ED-CFAA-72C6-D1F1-57CC5E407C2C}"/>
              </a:ext>
            </a:extLst>
          </p:cNvPr>
          <p:cNvSpPr>
            <a:spLocks/>
          </p:cNvSpPr>
          <p:nvPr/>
        </p:nvSpPr>
        <p:spPr>
          <a:xfrm>
            <a:off x="0" y="1591143"/>
            <a:ext cx="2882933" cy="1266693"/>
          </a:xfrm>
          <a:prstGeom prst="round1Rect">
            <a:avLst>
              <a:gd name="adj" fmla="val 29104"/>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609585" fontAlgn="base">
              <a:spcBef>
                <a:spcPct val="0"/>
              </a:spcBef>
              <a:spcAft>
                <a:spcPct val="0"/>
              </a:spcAft>
            </a:pPr>
            <a:endParaRPr lang="en-US" sz="1733" dirty="0">
              <a:solidFill>
                <a:srgbClr val="005073"/>
              </a:solidFill>
            </a:endParaRPr>
          </a:p>
        </p:txBody>
      </p:sp>
      <p:sp>
        <p:nvSpPr>
          <p:cNvPr id="36" name="Rectangle 35">
            <a:extLst>
              <a:ext uri="{FF2B5EF4-FFF2-40B4-BE49-F238E27FC236}">
                <a16:creationId xmlns:a16="http://schemas.microsoft.com/office/drawing/2014/main" id="{8B5F2DDE-D8D4-A7BF-7D70-C0DDBE43FF9A}"/>
              </a:ext>
            </a:extLst>
          </p:cNvPr>
          <p:cNvSpPr/>
          <p:nvPr/>
        </p:nvSpPr>
        <p:spPr>
          <a:xfrm>
            <a:off x="267208" y="2030592"/>
            <a:ext cx="2137429" cy="387798"/>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defTabSz="1066773">
              <a:lnSpc>
                <a:spcPct val="90000"/>
              </a:lnSpc>
              <a:spcBef>
                <a:spcPct val="0"/>
              </a:spcBef>
              <a:spcAft>
                <a:spcPct val="35000"/>
              </a:spcAft>
            </a:pPr>
            <a:r>
              <a:rPr lang="en-US" sz="2800" b="1" dirty="0">
                <a:solidFill>
                  <a:schemeClr val="bg1"/>
                </a:solidFill>
              </a:rPr>
              <a:t>Insert Text</a:t>
            </a:r>
          </a:p>
        </p:txBody>
      </p:sp>
      <p:sp>
        <p:nvSpPr>
          <p:cNvPr id="37" name="Hexagon 36">
            <a:extLst>
              <a:ext uri="{FF2B5EF4-FFF2-40B4-BE49-F238E27FC236}">
                <a16:creationId xmlns:a16="http://schemas.microsoft.com/office/drawing/2014/main" id="{42B80303-9BD0-CC9A-8C32-12F85ED741EF}"/>
              </a:ext>
            </a:extLst>
          </p:cNvPr>
          <p:cNvSpPr/>
          <p:nvPr/>
        </p:nvSpPr>
        <p:spPr bwMode="auto">
          <a:xfrm rot="5400000">
            <a:off x="2396736" y="1831688"/>
            <a:ext cx="948725" cy="882123"/>
          </a:xfrm>
          <a:prstGeom prst="hexagon">
            <a:avLst/>
          </a:prstGeom>
          <a:solidFill>
            <a:schemeClr val="bg1">
              <a:alpha val="56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7330">
              <a:defRPr/>
            </a:pPr>
            <a:endParaRPr lang="en-GB" sz="2400" dirty="0">
              <a:solidFill>
                <a:schemeClr val="bg1"/>
              </a:solidFill>
              <a:latin typeface="Tahoma"/>
              <a:ea typeface="ＭＳ Ｐゴシック"/>
            </a:endParaRPr>
          </a:p>
        </p:txBody>
      </p:sp>
      <p:sp>
        <p:nvSpPr>
          <p:cNvPr id="38" name="Hexagon 37">
            <a:extLst>
              <a:ext uri="{FF2B5EF4-FFF2-40B4-BE49-F238E27FC236}">
                <a16:creationId xmlns:a16="http://schemas.microsoft.com/office/drawing/2014/main" id="{E381E667-5BF3-0EE1-4677-44BBFE325F3B}"/>
              </a:ext>
            </a:extLst>
          </p:cNvPr>
          <p:cNvSpPr/>
          <p:nvPr/>
        </p:nvSpPr>
        <p:spPr bwMode="auto">
          <a:xfrm rot="5400000">
            <a:off x="2510623" y="1937135"/>
            <a:ext cx="720952" cy="671232"/>
          </a:xfrm>
          <a:prstGeom prst="hexagon">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97330">
              <a:defRPr/>
            </a:pPr>
            <a:endParaRPr lang="en-GB" sz="2400" dirty="0">
              <a:solidFill>
                <a:schemeClr val="bg1"/>
              </a:solidFill>
              <a:latin typeface="Tahoma"/>
              <a:ea typeface="ＭＳ Ｐゴシック"/>
            </a:endParaRPr>
          </a:p>
        </p:txBody>
      </p:sp>
      <p:grpSp>
        <p:nvGrpSpPr>
          <p:cNvPr id="39" name="Group 38">
            <a:extLst>
              <a:ext uri="{FF2B5EF4-FFF2-40B4-BE49-F238E27FC236}">
                <a16:creationId xmlns:a16="http://schemas.microsoft.com/office/drawing/2014/main" id="{A592CE9D-D3DE-2C27-8516-23A3DB2E4FD1}"/>
              </a:ext>
            </a:extLst>
          </p:cNvPr>
          <p:cNvGrpSpPr>
            <a:grpSpLocks noChangeAspect="1"/>
          </p:cNvGrpSpPr>
          <p:nvPr/>
        </p:nvGrpSpPr>
        <p:grpSpPr>
          <a:xfrm>
            <a:off x="2714717" y="5115745"/>
            <a:ext cx="312764" cy="529864"/>
            <a:chOff x="6513513" y="557213"/>
            <a:chExt cx="471488" cy="752475"/>
          </a:xfrm>
          <a:solidFill>
            <a:schemeClr val="bg1"/>
          </a:solidFill>
        </p:grpSpPr>
        <p:sp>
          <p:nvSpPr>
            <p:cNvPr id="40" name="Freeform 21">
              <a:extLst>
                <a:ext uri="{FF2B5EF4-FFF2-40B4-BE49-F238E27FC236}">
                  <a16:creationId xmlns:a16="http://schemas.microsoft.com/office/drawing/2014/main" id="{0A825D4C-6CCE-DFAF-9D9C-6AAB3067862A}"/>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solidFill>
                  <a:schemeClr val="bg1"/>
                </a:solidFill>
              </a:endParaRPr>
            </a:p>
          </p:txBody>
        </p:sp>
        <p:sp>
          <p:nvSpPr>
            <p:cNvPr id="41" name="Freeform 22">
              <a:extLst>
                <a:ext uri="{FF2B5EF4-FFF2-40B4-BE49-F238E27FC236}">
                  <a16:creationId xmlns:a16="http://schemas.microsoft.com/office/drawing/2014/main" id="{002B71EA-573E-714A-B3F8-A1F31C8E721E}"/>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solidFill>
                  <a:schemeClr val="bg1"/>
                </a:solidFill>
              </a:endParaRPr>
            </a:p>
          </p:txBody>
        </p:sp>
      </p:grpSp>
      <p:sp>
        <p:nvSpPr>
          <p:cNvPr id="42" name="Freeform 23">
            <a:extLst>
              <a:ext uri="{FF2B5EF4-FFF2-40B4-BE49-F238E27FC236}">
                <a16:creationId xmlns:a16="http://schemas.microsoft.com/office/drawing/2014/main" id="{CBC3A4E9-7E42-5101-8CA6-972734A6E03A}"/>
              </a:ext>
            </a:extLst>
          </p:cNvPr>
          <p:cNvSpPr>
            <a:spLocks noEditPoints="1"/>
          </p:cNvSpPr>
          <p:nvPr/>
        </p:nvSpPr>
        <p:spPr bwMode="auto">
          <a:xfrm>
            <a:off x="2660159" y="3607691"/>
            <a:ext cx="421880" cy="396599"/>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900">
              <a:solidFill>
                <a:schemeClr val="bg1"/>
              </a:solidFill>
            </a:endParaRPr>
          </a:p>
        </p:txBody>
      </p:sp>
      <p:grpSp>
        <p:nvGrpSpPr>
          <p:cNvPr id="43" name="Group 42">
            <a:extLst>
              <a:ext uri="{FF2B5EF4-FFF2-40B4-BE49-F238E27FC236}">
                <a16:creationId xmlns:a16="http://schemas.microsoft.com/office/drawing/2014/main" id="{BD45191C-E212-7366-B706-B77435C5A48C}"/>
              </a:ext>
            </a:extLst>
          </p:cNvPr>
          <p:cNvGrpSpPr>
            <a:grpSpLocks noChangeAspect="1"/>
          </p:cNvGrpSpPr>
          <p:nvPr/>
        </p:nvGrpSpPr>
        <p:grpSpPr>
          <a:xfrm>
            <a:off x="2676316" y="2096534"/>
            <a:ext cx="389566" cy="393622"/>
            <a:chOff x="6719888" y="887413"/>
            <a:chExt cx="492125" cy="468312"/>
          </a:xfrm>
          <a:solidFill>
            <a:schemeClr val="bg1"/>
          </a:solidFill>
        </p:grpSpPr>
        <p:sp>
          <p:nvSpPr>
            <p:cNvPr id="44" name="Freeform 26">
              <a:extLst>
                <a:ext uri="{FF2B5EF4-FFF2-40B4-BE49-F238E27FC236}">
                  <a16:creationId xmlns:a16="http://schemas.microsoft.com/office/drawing/2014/main" id="{449E1916-AC3E-D1B8-A95E-5DF3564AA58A}"/>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solidFill>
                  <a:schemeClr val="bg1"/>
                </a:solidFill>
                <a:latin typeface="Lato Light"/>
              </a:endParaRPr>
            </a:p>
          </p:txBody>
        </p:sp>
        <p:sp>
          <p:nvSpPr>
            <p:cNvPr id="45" name="Freeform 27">
              <a:extLst>
                <a:ext uri="{FF2B5EF4-FFF2-40B4-BE49-F238E27FC236}">
                  <a16:creationId xmlns:a16="http://schemas.microsoft.com/office/drawing/2014/main" id="{CEF99B24-311E-DC24-7D6D-6190D6B545DE}"/>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solidFill>
                  <a:schemeClr val="bg1"/>
                </a:solidFill>
                <a:latin typeface="Lato Light"/>
              </a:endParaRPr>
            </a:p>
          </p:txBody>
        </p:sp>
        <p:sp>
          <p:nvSpPr>
            <p:cNvPr id="46" name="Freeform 28">
              <a:extLst>
                <a:ext uri="{FF2B5EF4-FFF2-40B4-BE49-F238E27FC236}">
                  <a16:creationId xmlns:a16="http://schemas.microsoft.com/office/drawing/2014/main" id="{CE6F3965-664D-C9EA-A77D-29392FA9E158}"/>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solidFill>
                  <a:schemeClr val="bg1"/>
                </a:solidFill>
                <a:latin typeface="Lato Light"/>
              </a:endParaRPr>
            </a:p>
          </p:txBody>
        </p:sp>
        <p:sp>
          <p:nvSpPr>
            <p:cNvPr id="47" name="Freeform 29">
              <a:extLst>
                <a:ext uri="{FF2B5EF4-FFF2-40B4-BE49-F238E27FC236}">
                  <a16:creationId xmlns:a16="http://schemas.microsoft.com/office/drawing/2014/main" id="{6A95012B-85C9-13E6-BDBF-506BD448E476}"/>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solidFill>
                  <a:schemeClr val="bg1"/>
                </a:solidFill>
                <a:latin typeface="Lato Light"/>
              </a:endParaRPr>
            </a:p>
          </p:txBody>
        </p:sp>
        <p:sp>
          <p:nvSpPr>
            <p:cNvPr id="48" name="Freeform 30">
              <a:extLst>
                <a:ext uri="{FF2B5EF4-FFF2-40B4-BE49-F238E27FC236}">
                  <a16:creationId xmlns:a16="http://schemas.microsoft.com/office/drawing/2014/main" id="{9A60FD2F-7D2F-5A21-EB57-9F3D7CE28ACC}"/>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solidFill>
                  <a:schemeClr val="bg1"/>
                </a:solidFill>
                <a:latin typeface="Lato Light"/>
              </a:endParaRPr>
            </a:p>
          </p:txBody>
        </p:sp>
        <p:sp>
          <p:nvSpPr>
            <p:cNvPr id="49" name="Freeform 31">
              <a:extLst>
                <a:ext uri="{FF2B5EF4-FFF2-40B4-BE49-F238E27FC236}">
                  <a16:creationId xmlns:a16="http://schemas.microsoft.com/office/drawing/2014/main" id="{AB937C52-561C-1F55-475D-E9A5B4052EE1}"/>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solidFill>
                  <a:schemeClr val="bg1"/>
                </a:solidFill>
                <a:latin typeface="Lato Light"/>
              </a:endParaRPr>
            </a:p>
          </p:txBody>
        </p:sp>
      </p:grpSp>
    </p:spTree>
    <p:extLst>
      <p:ext uri="{BB962C8B-B14F-4D97-AF65-F5344CB8AC3E}">
        <p14:creationId xmlns:p14="http://schemas.microsoft.com/office/powerpoint/2010/main" val="4126898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19985-EC50-353C-62B2-E668ED86E56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9A542A2-5C40-61D0-D69F-5AD9368DA44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19A542A2-5C40-61D0-D69F-5AD9368DA4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FC8052D7-8946-B95D-661D-8FB25CE13931}"/>
              </a:ext>
            </a:extLst>
          </p:cNvPr>
          <p:cNvSpPr>
            <a:spLocks noGrp="1"/>
          </p:cNvSpPr>
          <p:nvPr>
            <p:ph type="sldNum" sz="quarter" idx="12"/>
          </p:nvPr>
        </p:nvSpPr>
        <p:spPr/>
        <p:txBody>
          <a:bodyPr/>
          <a:lstStyle/>
          <a:p>
            <a:fld id="{4145DBE5-F440-4DC1-86E2-EA4CF186D269}" type="slidenum">
              <a:rPr lang="en-US" smtClean="0"/>
              <a:pPr/>
              <a:t>51</a:t>
            </a:fld>
            <a:endParaRPr lang="en-US" dirty="0"/>
          </a:p>
        </p:txBody>
      </p:sp>
      <p:sp>
        <p:nvSpPr>
          <p:cNvPr id="4" name="Title 3">
            <a:extLst>
              <a:ext uri="{FF2B5EF4-FFF2-40B4-BE49-F238E27FC236}">
                <a16:creationId xmlns:a16="http://schemas.microsoft.com/office/drawing/2014/main" id="{D0387994-A63E-C2C9-13D5-62A2CF44D5FA}"/>
              </a:ext>
            </a:extLst>
          </p:cNvPr>
          <p:cNvSpPr>
            <a:spLocks noGrp="1"/>
          </p:cNvSpPr>
          <p:nvPr>
            <p:ph type="title"/>
          </p:nvPr>
        </p:nvSpPr>
        <p:spPr/>
        <p:txBody>
          <a:bodyPr vert="horz"/>
          <a:lstStyle/>
          <a:p>
            <a:r>
              <a:rPr lang="en-US" dirty="0"/>
              <a:t>Text</a:t>
            </a:r>
          </a:p>
        </p:txBody>
      </p:sp>
      <p:sp>
        <p:nvSpPr>
          <p:cNvPr id="2" name="Rectangle 15">
            <a:extLst>
              <a:ext uri="{FF2B5EF4-FFF2-40B4-BE49-F238E27FC236}">
                <a16:creationId xmlns:a16="http://schemas.microsoft.com/office/drawing/2014/main" id="{4171717A-A8C7-05DD-AF1E-7A1CB074CBCA}"/>
              </a:ext>
            </a:extLst>
          </p:cNvPr>
          <p:cNvSpPr>
            <a:spLocks noChangeArrowheads="1"/>
          </p:cNvSpPr>
          <p:nvPr/>
        </p:nvSpPr>
        <p:spPr bwMode="gray">
          <a:xfrm>
            <a:off x="565893" y="3058629"/>
            <a:ext cx="4472663" cy="1411038"/>
          </a:xfrm>
          <a:prstGeom prst="homePlate">
            <a:avLst>
              <a:gd name="adj" fmla="val 16338"/>
            </a:avLst>
          </a:prstGeom>
          <a:solidFill>
            <a:schemeClr val="accent1"/>
          </a:solidFill>
          <a:ln w="12700" algn="ctr">
            <a:noFill/>
            <a:miter lim="800000"/>
            <a:headEnd/>
            <a:tailEnd/>
          </a:ln>
        </p:spPr>
        <p:txBody>
          <a:bodyPr lIns="475488" rIns="45720" anchor="ctr">
            <a:noAutofit/>
          </a:bodyPr>
          <a:lstStyle/>
          <a:p>
            <a:pPr algn="l" fontAlgn="auto">
              <a:lnSpc>
                <a:spcPct val="90000"/>
              </a:lnSpc>
              <a:spcBef>
                <a:spcPts val="0"/>
              </a:spcBef>
              <a:spcAft>
                <a:spcPts val="0"/>
              </a:spcAft>
            </a:pPr>
            <a:endParaRPr sz="1800" dirty="0">
              <a:solidFill>
                <a:srgbClr val="FFFFFF"/>
              </a:solidFill>
              <a:latin typeface="+mn-lt"/>
              <a:cs typeface="Arial" panose="020B0604020202020204" pitchFamily="34" charset="0"/>
            </a:endParaRPr>
          </a:p>
        </p:txBody>
      </p:sp>
      <p:sp>
        <p:nvSpPr>
          <p:cNvPr id="6" name="Rectangle 15">
            <a:extLst>
              <a:ext uri="{FF2B5EF4-FFF2-40B4-BE49-F238E27FC236}">
                <a16:creationId xmlns:a16="http://schemas.microsoft.com/office/drawing/2014/main" id="{CFF794D9-7BC8-0E7A-516F-CF8691C53310}"/>
              </a:ext>
            </a:extLst>
          </p:cNvPr>
          <p:cNvSpPr>
            <a:spLocks noChangeArrowheads="1"/>
          </p:cNvSpPr>
          <p:nvPr/>
        </p:nvSpPr>
        <p:spPr bwMode="gray">
          <a:xfrm flipH="1">
            <a:off x="7402742" y="3058629"/>
            <a:ext cx="4223365" cy="1411038"/>
          </a:xfrm>
          <a:prstGeom prst="homePlate">
            <a:avLst>
              <a:gd name="adj" fmla="val 16338"/>
            </a:avLst>
          </a:prstGeom>
          <a:solidFill>
            <a:schemeClr val="accent2"/>
          </a:solidFill>
          <a:ln w="12700" algn="ctr">
            <a:noFill/>
            <a:miter lim="800000"/>
            <a:headEnd/>
            <a:tailEnd/>
          </a:ln>
        </p:spPr>
        <p:txBody>
          <a:bodyPr lIns="475488" rIns="45720" anchor="ctr">
            <a:noAutofit/>
          </a:bodyPr>
          <a:lstStyle/>
          <a:p>
            <a:pPr algn="l" fontAlgn="auto">
              <a:lnSpc>
                <a:spcPct val="90000"/>
              </a:lnSpc>
              <a:spcBef>
                <a:spcPts val="0"/>
              </a:spcBef>
              <a:spcAft>
                <a:spcPts val="0"/>
              </a:spcAft>
            </a:pPr>
            <a:endParaRPr sz="1800" dirty="0">
              <a:solidFill>
                <a:srgbClr val="FFFFFF"/>
              </a:solidFill>
              <a:latin typeface="+mn-lt"/>
              <a:cs typeface="Arial" panose="020B0604020202020204" pitchFamily="34" charset="0"/>
            </a:endParaRPr>
          </a:p>
        </p:txBody>
      </p:sp>
      <p:sp>
        <p:nvSpPr>
          <p:cNvPr id="7" name="TextBox 6">
            <a:extLst>
              <a:ext uri="{FF2B5EF4-FFF2-40B4-BE49-F238E27FC236}">
                <a16:creationId xmlns:a16="http://schemas.microsoft.com/office/drawing/2014/main" id="{D81195E9-6635-9FDA-6302-C099849BCF5D}"/>
              </a:ext>
            </a:extLst>
          </p:cNvPr>
          <p:cNvSpPr txBox="1">
            <a:spLocks/>
          </p:cNvSpPr>
          <p:nvPr/>
        </p:nvSpPr>
        <p:spPr>
          <a:xfrm>
            <a:off x="7987278" y="3225539"/>
            <a:ext cx="3399650" cy="1077218"/>
          </a:xfrm>
          <a:prstGeom prst="rect">
            <a:avLst/>
          </a:prstGeom>
          <a:noFill/>
        </p:spPr>
        <p:txBody>
          <a:bodyPr wrap="square" lIns="0" tIns="0" rIns="0" bIns="0" rtlCol="0" anchor="ctr">
            <a:spAutoFit/>
          </a:bodyPr>
          <a:lstStyle/>
          <a:p>
            <a:pPr fontAlgn="auto">
              <a:spcBef>
                <a:spcPts val="0"/>
              </a:spcBef>
              <a:spcAft>
                <a:spcPts val="0"/>
              </a:spcAft>
            </a:pPr>
            <a:r>
              <a:rPr lang="en-US" sz="1400" b="1" dirty="0">
                <a:solidFill>
                  <a:schemeClr val="bg1"/>
                </a:solidFill>
                <a:cs typeface="Arial" panose="020B0604020202020204" pitchFamily="34" charset="0"/>
              </a:rPr>
              <a:t>This is a sample text. You simply add your own text and description here. This text is fully editable. It can be replaced with your own style. You can change its</a:t>
            </a:r>
          </a:p>
        </p:txBody>
      </p:sp>
      <p:sp>
        <p:nvSpPr>
          <p:cNvPr id="8" name="TextBox 7">
            <a:extLst>
              <a:ext uri="{FF2B5EF4-FFF2-40B4-BE49-F238E27FC236}">
                <a16:creationId xmlns:a16="http://schemas.microsoft.com/office/drawing/2014/main" id="{89F2DEDF-C014-9741-2077-600ACC501A61}"/>
              </a:ext>
            </a:extLst>
          </p:cNvPr>
          <p:cNvSpPr txBox="1">
            <a:spLocks/>
          </p:cNvSpPr>
          <p:nvPr/>
        </p:nvSpPr>
        <p:spPr>
          <a:xfrm>
            <a:off x="742294" y="3333261"/>
            <a:ext cx="3412611" cy="861774"/>
          </a:xfrm>
          <a:prstGeom prst="rect">
            <a:avLst/>
          </a:prstGeom>
          <a:noFill/>
        </p:spPr>
        <p:txBody>
          <a:bodyPr wrap="square" lIns="0" tIns="0" rIns="0" bIns="0" rtlCol="0" anchor="ctr">
            <a:spAutoFit/>
          </a:bodyPr>
          <a:lstStyle/>
          <a:p>
            <a:pPr algn="r"/>
            <a:r>
              <a:rPr lang="en-US" sz="1400" b="1" dirty="0">
                <a:solidFill>
                  <a:schemeClr val="bg1"/>
                </a:solidFill>
                <a:cs typeface="Arial" panose="020B0604020202020204" pitchFamily="34" charset="0"/>
              </a:rPr>
              <a:t>This is a sample text. You simply add your own text and description here. This text is fully editable. It can be replaced with your own style. You can change its</a:t>
            </a:r>
          </a:p>
        </p:txBody>
      </p:sp>
      <p:sp>
        <p:nvSpPr>
          <p:cNvPr id="9" name="Freeform 50">
            <a:extLst>
              <a:ext uri="{FF2B5EF4-FFF2-40B4-BE49-F238E27FC236}">
                <a16:creationId xmlns:a16="http://schemas.microsoft.com/office/drawing/2014/main" id="{4D93DCD3-7456-E263-F81C-81DFCCD054CA}"/>
              </a:ext>
            </a:extLst>
          </p:cNvPr>
          <p:cNvSpPr>
            <a:spLocks/>
          </p:cNvSpPr>
          <p:nvPr/>
        </p:nvSpPr>
        <p:spPr bwMode="gray">
          <a:xfrm flipH="1">
            <a:off x="6225340" y="3058629"/>
            <a:ext cx="1671288" cy="1411038"/>
          </a:xfrm>
          <a:custGeom>
            <a:avLst/>
            <a:gdLst>
              <a:gd name="connsiteX0" fmla="*/ 0 w 346191"/>
              <a:gd name="connsiteY0" fmla="*/ 0 h 423264"/>
              <a:gd name="connsiteX1" fmla="*/ 324795 w 346191"/>
              <a:gd name="connsiteY1" fmla="*/ 0 h 423264"/>
              <a:gd name="connsiteX2" fmla="*/ 330750 w 346191"/>
              <a:gd name="connsiteY2" fmla="*/ 135007 h 423264"/>
              <a:gd name="connsiteX3" fmla="*/ 257671 w 346191"/>
              <a:gd name="connsiteY3" fmla="*/ 175130 h 423264"/>
              <a:gd name="connsiteX4" fmla="*/ 337246 w 346191"/>
              <a:gd name="connsiteY4" fmla="*/ 206035 h 423264"/>
              <a:gd name="connsiteX5" fmla="*/ 324795 w 346191"/>
              <a:gd name="connsiteY5" fmla="*/ 331824 h 423264"/>
              <a:gd name="connsiteX6" fmla="*/ 109925 w 346191"/>
              <a:gd name="connsiteY6" fmla="*/ 331587 h 423264"/>
              <a:gd name="connsiteX7" fmla="*/ 102558 w 346191"/>
              <a:gd name="connsiteY7" fmla="*/ 321355 h 423264"/>
              <a:gd name="connsiteX8" fmla="*/ 103824 w 346191"/>
              <a:gd name="connsiteY8" fmla="*/ 0 h 423264"/>
              <a:gd name="connsiteX9" fmla="*/ 0 w 346191"/>
              <a:gd name="connsiteY9" fmla="*/ 0 h 423264"/>
              <a:gd name="connsiteX10" fmla="*/ 59275 w 346191"/>
              <a:gd name="connsiteY10" fmla="*/ 0 h 423264"/>
              <a:gd name="connsiteX11" fmla="*/ 65582 w 346191"/>
              <a:gd name="connsiteY11" fmla="*/ 331696 h 423264"/>
              <a:gd name="connsiteX12" fmla="*/ 89275 w 346191"/>
              <a:gd name="connsiteY12" fmla="*/ 423264 h 423264"/>
              <a:gd name="connsiteX0" fmla="*/ 0 w 346191"/>
              <a:gd name="connsiteY0" fmla="*/ 0 h 423264"/>
              <a:gd name="connsiteX1" fmla="*/ 324795 w 346191"/>
              <a:gd name="connsiteY1" fmla="*/ 0 h 423264"/>
              <a:gd name="connsiteX2" fmla="*/ 330750 w 346191"/>
              <a:gd name="connsiteY2" fmla="*/ 135007 h 423264"/>
              <a:gd name="connsiteX3" fmla="*/ 257671 w 346191"/>
              <a:gd name="connsiteY3" fmla="*/ 175130 h 423264"/>
              <a:gd name="connsiteX4" fmla="*/ 337246 w 346191"/>
              <a:gd name="connsiteY4" fmla="*/ 206035 h 423264"/>
              <a:gd name="connsiteX5" fmla="*/ 324795 w 346191"/>
              <a:gd name="connsiteY5" fmla="*/ 331824 h 423264"/>
              <a:gd name="connsiteX6" fmla="*/ 109925 w 346191"/>
              <a:gd name="connsiteY6" fmla="*/ 331587 h 423264"/>
              <a:gd name="connsiteX7" fmla="*/ 102558 w 346191"/>
              <a:gd name="connsiteY7" fmla="*/ 321355 h 423264"/>
              <a:gd name="connsiteX8" fmla="*/ 103824 w 346191"/>
              <a:gd name="connsiteY8" fmla="*/ 0 h 423264"/>
              <a:gd name="connsiteX9" fmla="*/ 0 w 346191"/>
              <a:gd name="connsiteY9" fmla="*/ 0 h 423264"/>
              <a:gd name="connsiteX10" fmla="*/ 59275 w 346191"/>
              <a:gd name="connsiteY10" fmla="*/ 0 h 423264"/>
              <a:gd name="connsiteX11" fmla="*/ 65582 w 346191"/>
              <a:gd name="connsiteY11" fmla="*/ 331696 h 423264"/>
              <a:gd name="connsiteX12" fmla="*/ 89275 w 346191"/>
              <a:gd name="connsiteY12" fmla="*/ 423264 h 423264"/>
              <a:gd name="connsiteX0" fmla="*/ 0 w 346191"/>
              <a:gd name="connsiteY0" fmla="*/ 0 h 423264"/>
              <a:gd name="connsiteX1" fmla="*/ 324795 w 346191"/>
              <a:gd name="connsiteY1" fmla="*/ 0 h 423264"/>
              <a:gd name="connsiteX2" fmla="*/ 330750 w 346191"/>
              <a:gd name="connsiteY2" fmla="*/ 135007 h 423264"/>
              <a:gd name="connsiteX3" fmla="*/ 257671 w 346191"/>
              <a:gd name="connsiteY3" fmla="*/ 175130 h 423264"/>
              <a:gd name="connsiteX4" fmla="*/ 337246 w 346191"/>
              <a:gd name="connsiteY4" fmla="*/ 206035 h 423264"/>
              <a:gd name="connsiteX5" fmla="*/ 324795 w 346191"/>
              <a:gd name="connsiteY5" fmla="*/ 331824 h 423264"/>
              <a:gd name="connsiteX6" fmla="*/ 109925 w 346191"/>
              <a:gd name="connsiteY6" fmla="*/ 331587 h 423264"/>
              <a:gd name="connsiteX7" fmla="*/ 102558 w 346191"/>
              <a:gd name="connsiteY7" fmla="*/ 321355 h 423264"/>
              <a:gd name="connsiteX8" fmla="*/ 103824 w 346191"/>
              <a:gd name="connsiteY8" fmla="*/ 0 h 423264"/>
              <a:gd name="connsiteX9" fmla="*/ 0 w 346191"/>
              <a:gd name="connsiteY9" fmla="*/ 0 h 423264"/>
              <a:gd name="connsiteX10" fmla="*/ 65582 w 346191"/>
              <a:gd name="connsiteY10" fmla="*/ 331696 h 423264"/>
              <a:gd name="connsiteX11" fmla="*/ 89275 w 346191"/>
              <a:gd name="connsiteY11" fmla="*/ 423264 h 423264"/>
              <a:gd name="connsiteX0" fmla="*/ 44452 w 286819"/>
              <a:gd name="connsiteY0" fmla="*/ 0 h 423264"/>
              <a:gd name="connsiteX1" fmla="*/ 265423 w 286819"/>
              <a:gd name="connsiteY1" fmla="*/ 0 h 423264"/>
              <a:gd name="connsiteX2" fmla="*/ 271378 w 286819"/>
              <a:gd name="connsiteY2" fmla="*/ 135007 h 423264"/>
              <a:gd name="connsiteX3" fmla="*/ 198299 w 286819"/>
              <a:gd name="connsiteY3" fmla="*/ 175130 h 423264"/>
              <a:gd name="connsiteX4" fmla="*/ 277874 w 286819"/>
              <a:gd name="connsiteY4" fmla="*/ 206035 h 423264"/>
              <a:gd name="connsiteX5" fmla="*/ 265423 w 286819"/>
              <a:gd name="connsiteY5" fmla="*/ 331824 h 423264"/>
              <a:gd name="connsiteX6" fmla="*/ 50553 w 286819"/>
              <a:gd name="connsiteY6" fmla="*/ 331587 h 423264"/>
              <a:gd name="connsiteX7" fmla="*/ 43186 w 286819"/>
              <a:gd name="connsiteY7" fmla="*/ 321355 h 423264"/>
              <a:gd name="connsiteX8" fmla="*/ 44452 w 286819"/>
              <a:gd name="connsiteY8" fmla="*/ 0 h 423264"/>
              <a:gd name="connsiteX9" fmla="*/ 6210 w 286819"/>
              <a:gd name="connsiteY9" fmla="*/ 331696 h 423264"/>
              <a:gd name="connsiteX10" fmla="*/ 29903 w 286819"/>
              <a:gd name="connsiteY10" fmla="*/ 423264 h 423264"/>
              <a:gd name="connsiteX0" fmla="*/ 44298 w 286665"/>
              <a:gd name="connsiteY0" fmla="*/ 0 h 331824"/>
              <a:gd name="connsiteX1" fmla="*/ 265269 w 286665"/>
              <a:gd name="connsiteY1" fmla="*/ 0 h 331824"/>
              <a:gd name="connsiteX2" fmla="*/ 271224 w 286665"/>
              <a:gd name="connsiteY2" fmla="*/ 135007 h 331824"/>
              <a:gd name="connsiteX3" fmla="*/ 198145 w 286665"/>
              <a:gd name="connsiteY3" fmla="*/ 175130 h 331824"/>
              <a:gd name="connsiteX4" fmla="*/ 277720 w 286665"/>
              <a:gd name="connsiteY4" fmla="*/ 206035 h 331824"/>
              <a:gd name="connsiteX5" fmla="*/ 265269 w 286665"/>
              <a:gd name="connsiteY5" fmla="*/ 331824 h 331824"/>
              <a:gd name="connsiteX6" fmla="*/ 50399 w 286665"/>
              <a:gd name="connsiteY6" fmla="*/ 331587 h 331824"/>
              <a:gd name="connsiteX7" fmla="*/ 43032 w 286665"/>
              <a:gd name="connsiteY7" fmla="*/ 321355 h 331824"/>
              <a:gd name="connsiteX8" fmla="*/ 44298 w 286665"/>
              <a:gd name="connsiteY8" fmla="*/ 0 h 33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65" h="331824">
                <a:moveTo>
                  <a:pt x="44298" y="0"/>
                </a:moveTo>
                <a:lnTo>
                  <a:pt x="265269" y="0"/>
                </a:lnTo>
                <a:cubicBezTo>
                  <a:pt x="270682" y="39038"/>
                  <a:pt x="288005" y="125247"/>
                  <a:pt x="271224" y="135007"/>
                </a:cubicBezTo>
                <a:cubicBezTo>
                  <a:pt x="257691" y="143140"/>
                  <a:pt x="200310" y="84583"/>
                  <a:pt x="198145" y="175130"/>
                </a:cubicBezTo>
                <a:cubicBezTo>
                  <a:pt x="195980" y="265676"/>
                  <a:pt x="261480" y="195733"/>
                  <a:pt x="277720" y="206035"/>
                </a:cubicBezTo>
                <a:cubicBezTo>
                  <a:pt x="299914" y="220132"/>
                  <a:pt x="275013" y="287364"/>
                  <a:pt x="265269" y="331824"/>
                </a:cubicBezTo>
                <a:cubicBezTo>
                  <a:pt x="226389" y="331103"/>
                  <a:pt x="134121" y="331341"/>
                  <a:pt x="50399" y="331587"/>
                </a:cubicBezTo>
                <a:lnTo>
                  <a:pt x="43032" y="321355"/>
                </a:lnTo>
                <a:cubicBezTo>
                  <a:pt x="-16564" y="218132"/>
                  <a:pt x="-12482" y="95619"/>
                  <a:pt x="44298" y="0"/>
                </a:cubicBezTo>
                <a:close/>
              </a:path>
            </a:pathLst>
          </a:cu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dirty="0">
              <a:solidFill>
                <a:srgbClr val="FFFFFF"/>
              </a:solidFill>
              <a:cs typeface="Arial" panose="020B0604020202020204" pitchFamily="34" charset="0"/>
            </a:endParaRPr>
          </a:p>
        </p:txBody>
      </p:sp>
      <p:sp>
        <p:nvSpPr>
          <p:cNvPr id="10" name="Freeform 51">
            <a:extLst>
              <a:ext uri="{FF2B5EF4-FFF2-40B4-BE49-F238E27FC236}">
                <a16:creationId xmlns:a16="http://schemas.microsoft.com/office/drawing/2014/main" id="{0F95E4ED-031A-C855-6473-0384F3D18B3E}"/>
              </a:ext>
            </a:extLst>
          </p:cNvPr>
          <p:cNvSpPr>
            <a:spLocks/>
          </p:cNvSpPr>
          <p:nvPr/>
        </p:nvSpPr>
        <p:spPr bwMode="gray">
          <a:xfrm flipH="1">
            <a:off x="4295373" y="3058629"/>
            <a:ext cx="1954826" cy="1411038"/>
          </a:xfrm>
          <a:custGeom>
            <a:avLst/>
            <a:gdLst>
              <a:gd name="connsiteX0" fmla="*/ 331704 w 398474"/>
              <a:gd name="connsiteY0" fmla="*/ 0 h 331824"/>
              <a:gd name="connsiteX1" fmla="*/ 398474 w 398474"/>
              <a:gd name="connsiteY1" fmla="*/ 330740 h 331824"/>
              <a:gd name="connsiteX2" fmla="*/ 332785 w 398474"/>
              <a:gd name="connsiteY2" fmla="*/ 330756 h 331824"/>
              <a:gd name="connsiteX3" fmla="*/ 331704 w 398474"/>
              <a:gd name="connsiteY3" fmla="*/ 0 h 331824"/>
              <a:gd name="connsiteX4" fmla="*/ 68217 w 398474"/>
              <a:gd name="connsiteY4" fmla="*/ 0 h 331824"/>
              <a:gd name="connsiteX5" fmla="*/ 288755 w 398474"/>
              <a:gd name="connsiteY5" fmla="*/ 0 h 331824"/>
              <a:gd name="connsiteX6" fmla="*/ 292271 w 398474"/>
              <a:gd name="connsiteY6" fmla="*/ 4883 h 331824"/>
              <a:gd name="connsiteX7" fmla="*/ 288202 w 398474"/>
              <a:gd name="connsiteY7" fmla="*/ 330809 h 331824"/>
              <a:gd name="connsiteX8" fmla="*/ 67134 w 398474"/>
              <a:gd name="connsiteY8" fmla="*/ 331824 h 331824"/>
              <a:gd name="connsiteX9" fmla="*/ 82835 w 398474"/>
              <a:gd name="connsiteY9" fmla="*/ 209830 h 331824"/>
              <a:gd name="connsiteX10" fmla="*/ 0 w 398474"/>
              <a:gd name="connsiteY10" fmla="*/ 174587 h 331824"/>
              <a:gd name="connsiteX11" fmla="*/ 75797 w 398474"/>
              <a:gd name="connsiteY11" fmla="*/ 130127 h 331824"/>
              <a:gd name="connsiteX12" fmla="*/ 68217 w 398474"/>
              <a:gd name="connsiteY12" fmla="*/ 0 h 331824"/>
              <a:gd name="connsiteX0" fmla="*/ 332785 w 398474"/>
              <a:gd name="connsiteY0" fmla="*/ 330756 h 331824"/>
              <a:gd name="connsiteX1" fmla="*/ 398474 w 398474"/>
              <a:gd name="connsiteY1" fmla="*/ 330740 h 331824"/>
              <a:gd name="connsiteX2" fmla="*/ 332785 w 398474"/>
              <a:gd name="connsiteY2" fmla="*/ 330756 h 331824"/>
              <a:gd name="connsiteX3" fmla="*/ 68217 w 398474"/>
              <a:gd name="connsiteY3" fmla="*/ 0 h 331824"/>
              <a:gd name="connsiteX4" fmla="*/ 288755 w 398474"/>
              <a:gd name="connsiteY4" fmla="*/ 0 h 331824"/>
              <a:gd name="connsiteX5" fmla="*/ 292271 w 398474"/>
              <a:gd name="connsiteY5" fmla="*/ 4883 h 331824"/>
              <a:gd name="connsiteX6" fmla="*/ 288202 w 398474"/>
              <a:gd name="connsiteY6" fmla="*/ 330809 h 331824"/>
              <a:gd name="connsiteX7" fmla="*/ 67134 w 398474"/>
              <a:gd name="connsiteY7" fmla="*/ 331824 h 331824"/>
              <a:gd name="connsiteX8" fmla="*/ 82835 w 398474"/>
              <a:gd name="connsiteY8" fmla="*/ 209830 h 331824"/>
              <a:gd name="connsiteX9" fmla="*/ 0 w 398474"/>
              <a:gd name="connsiteY9" fmla="*/ 174587 h 331824"/>
              <a:gd name="connsiteX10" fmla="*/ 75797 w 398474"/>
              <a:gd name="connsiteY10" fmla="*/ 130127 h 331824"/>
              <a:gd name="connsiteX11" fmla="*/ 68217 w 398474"/>
              <a:gd name="connsiteY11" fmla="*/ 0 h 331824"/>
              <a:gd name="connsiteX0" fmla="*/ 68217 w 335300"/>
              <a:gd name="connsiteY0" fmla="*/ 0 h 331824"/>
              <a:gd name="connsiteX1" fmla="*/ 288755 w 335300"/>
              <a:gd name="connsiteY1" fmla="*/ 0 h 331824"/>
              <a:gd name="connsiteX2" fmla="*/ 292271 w 335300"/>
              <a:gd name="connsiteY2" fmla="*/ 4883 h 331824"/>
              <a:gd name="connsiteX3" fmla="*/ 288202 w 335300"/>
              <a:gd name="connsiteY3" fmla="*/ 330809 h 331824"/>
              <a:gd name="connsiteX4" fmla="*/ 67134 w 335300"/>
              <a:gd name="connsiteY4" fmla="*/ 331824 h 331824"/>
              <a:gd name="connsiteX5" fmla="*/ 82835 w 335300"/>
              <a:gd name="connsiteY5" fmla="*/ 209830 h 331824"/>
              <a:gd name="connsiteX6" fmla="*/ 0 w 335300"/>
              <a:gd name="connsiteY6" fmla="*/ 174587 h 331824"/>
              <a:gd name="connsiteX7" fmla="*/ 75797 w 335300"/>
              <a:gd name="connsiteY7" fmla="*/ 130127 h 331824"/>
              <a:gd name="connsiteX8" fmla="*/ 68217 w 335300"/>
              <a:gd name="connsiteY8" fmla="*/ 0 h 33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00" h="331824">
                <a:moveTo>
                  <a:pt x="68217" y="0"/>
                </a:moveTo>
                <a:lnTo>
                  <a:pt x="288755" y="0"/>
                </a:lnTo>
                <a:lnTo>
                  <a:pt x="292271" y="4883"/>
                </a:lnTo>
                <a:cubicBezTo>
                  <a:pt x="352828" y="109772"/>
                  <a:pt x="347637" y="234578"/>
                  <a:pt x="288202" y="330809"/>
                </a:cubicBezTo>
                <a:lnTo>
                  <a:pt x="67134" y="331824"/>
                </a:lnTo>
                <a:cubicBezTo>
                  <a:pt x="74714" y="297124"/>
                  <a:pt x="94746" y="236398"/>
                  <a:pt x="82835" y="209830"/>
                </a:cubicBezTo>
                <a:cubicBezTo>
                  <a:pt x="70383" y="183262"/>
                  <a:pt x="0" y="273267"/>
                  <a:pt x="0" y="174587"/>
                </a:cubicBezTo>
                <a:cubicBezTo>
                  <a:pt x="0" y="75907"/>
                  <a:pt x="64427" y="156695"/>
                  <a:pt x="75797" y="130127"/>
                </a:cubicBezTo>
                <a:cubicBezTo>
                  <a:pt x="87166" y="104102"/>
                  <a:pt x="71466" y="52051"/>
                  <a:pt x="68217" y="0"/>
                </a:cubicBezTo>
                <a:close/>
              </a:path>
            </a:pathLst>
          </a:custGeom>
          <a:solidFill>
            <a:srgbClr val="B9CDE5"/>
          </a:solidFill>
          <a:ln w="19050"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noAutofit/>
          </a:bodyPr>
          <a:lstStyle/>
          <a:p>
            <a:endParaRPr lang="en-US" sz="1400">
              <a:solidFill>
                <a:srgbClr val="000000"/>
              </a:solidFill>
              <a:latin typeface="+mn-lt"/>
              <a:cs typeface="Arial" panose="020B0604020202020204" pitchFamily="34" charset="0"/>
            </a:endParaRPr>
          </a:p>
        </p:txBody>
      </p:sp>
      <p:sp>
        <p:nvSpPr>
          <p:cNvPr id="11" name="Rectangle 15">
            <a:extLst>
              <a:ext uri="{FF2B5EF4-FFF2-40B4-BE49-F238E27FC236}">
                <a16:creationId xmlns:a16="http://schemas.microsoft.com/office/drawing/2014/main" id="{E23F20E6-6885-7838-2E28-21E86FC7B451}"/>
              </a:ext>
            </a:extLst>
          </p:cNvPr>
          <p:cNvSpPr>
            <a:spLocks noChangeArrowheads="1"/>
          </p:cNvSpPr>
          <p:nvPr/>
        </p:nvSpPr>
        <p:spPr bwMode="gray">
          <a:xfrm flipH="1">
            <a:off x="7402742" y="1509895"/>
            <a:ext cx="4223365" cy="1411038"/>
          </a:xfrm>
          <a:prstGeom prst="homePlate">
            <a:avLst>
              <a:gd name="adj" fmla="val 16338"/>
            </a:avLst>
          </a:prstGeom>
          <a:solidFill>
            <a:schemeClr val="accent2"/>
          </a:solidFill>
          <a:ln w="12700" algn="ctr">
            <a:noFill/>
            <a:miter lim="800000"/>
            <a:headEnd/>
            <a:tailEnd/>
          </a:ln>
        </p:spPr>
        <p:txBody>
          <a:bodyPr lIns="475488" rIns="45720" anchor="ctr">
            <a:noAutofit/>
          </a:bodyPr>
          <a:lstStyle/>
          <a:p>
            <a:pPr algn="l" fontAlgn="auto">
              <a:lnSpc>
                <a:spcPct val="90000"/>
              </a:lnSpc>
              <a:spcBef>
                <a:spcPts val="0"/>
              </a:spcBef>
              <a:spcAft>
                <a:spcPts val="0"/>
              </a:spcAft>
            </a:pPr>
            <a:endParaRPr sz="1800" dirty="0">
              <a:solidFill>
                <a:srgbClr val="FFFFFF"/>
              </a:solidFill>
              <a:latin typeface="+mn-lt"/>
              <a:cs typeface="Arial" panose="020B0604020202020204" pitchFamily="34" charset="0"/>
            </a:endParaRPr>
          </a:p>
        </p:txBody>
      </p:sp>
      <p:sp>
        <p:nvSpPr>
          <p:cNvPr id="12" name="Rectangle 15">
            <a:extLst>
              <a:ext uri="{FF2B5EF4-FFF2-40B4-BE49-F238E27FC236}">
                <a16:creationId xmlns:a16="http://schemas.microsoft.com/office/drawing/2014/main" id="{D551B354-8DF6-8736-AEB6-97A41A1B1864}"/>
              </a:ext>
            </a:extLst>
          </p:cNvPr>
          <p:cNvSpPr>
            <a:spLocks noChangeArrowheads="1"/>
          </p:cNvSpPr>
          <p:nvPr/>
        </p:nvSpPr>
        <p:spPr bwMode="gray">
          <a:xfrm>
            <a:off x="565894" y="1509895"/>
            <a:ext cx="4437712" cy="1411038"/>
          </a:xfrm>
          <a:prstGeom prst="homePlate">
            <a:avLst>
              <a:gd name="adj" fmla="val 16338"/>
            </a:avLst>
          </a:prstGeom>
          <a:solidFill>
            <a:schemeClr val="accent1"/>
          </a:solidFill>
          <a:ln w="12700" algn="ctr">
            <a:noFill/>
            <a:miter lim="800000"/>
            <a:headEnd/>
            <a:tailEnd/>
          </a:ln>
        </p:spPr>
        <p:txBody>
          <a:bodyPr lIns="475488" rIns="45720" anchor="ctr">
            <a:noAutofit/>
          </a:bodyPr>
          <a:lstStyle/>
          <a:p>
            <a:pPr algn="l" fontAlgn="auto">
              <a:lnSpc>
                <a:spcPct val="90000"/>
              </a:lnSpc>
              <a:spcBef>
                <a:spcPts val="0"/>
              </a:spcBef>
              <a:spcAft>
                <a:spcPts val="0"/>
              </a:spcAft>
            </a:pPr>
            <a:endParaRPr sz="1800" dirty="0">
              <a:solidFill>
                <a:srgbClr val="FFFFFF"/>
              </a:solidFill>
              <a:latin typeface="+mn-lt"/>
              <a:cs typeface="Arial" panose="020B0604020202020204" pitchFamily="34" charset="0"/>
            </a:endParaRPr>
          </a:p>
        </p:txBody>
      </p:sp>
      <p:sp>
        <p:nvSpPr>
          <p:cNvPr id="13" name="TextBox 12">
            <a:extLst>
              <a:ext uri="{FF2B5EF4-FFF2-40B4-BE49-F238E27FC236}">
                <a16:creationId xmlns:a16="http://schemas.microsoft.com/office/drawing/2014/main" id="{2F938796-7778-0EF3-1C16-FDF1EC27C1E9}"/>
              </a:ext>
            </a:extLst>
          </p:cNvPr>
          <p:cNvSpPr txBox="1">
            <a:spLocks/>
          </p:cNvSpPr>
          <p:nvPr/>
        </p:nvSpPr>
        <p:spPr>
          <a:xfrm>
            <a:off x="7979391" y="1676805"/>
            <a:ext cx="3399650" cy="1077218"/>
          </a:xfrm>
          <a:prstGeom prst="rect">
            <a:avLst/>
          </a:prstGeom>
          <a:noFill/>
        </p:spPr>
        <p:txBody>
          <a:bodyPr wrap="square" lIns="0" tIns="0" rIns="0" bIns="0" rtlCol="0" anchor="ctr">
            <a:spAutoFit/>
          </a:bodyPr>
          <a:lstStyle/>
          <a:p>
            <a:pPr fontAlgn="auto">
              <a:spcBef>
                <a:spcPts val="0"/>
              </a:spcBef>
              <a:spcAft>
                <a:spcPts val="0"/>
              </a:spcAft>
            </a:pPr>
            <a:r>
              <a:rPr lang="en-US" sz="1400" b="1" dirty="0">
                <a:solidFill>
                  <a:schemeClr val="bg1"/>
                </a:solidFill>
                <a:cs typeface="Arial" panose="020B0604020202020204" pitchFamily="34" charset="0"/>
              </a:rPr>
              <a:t>This is a sample text. You simply add your own text and description here. This text is fully editable. It can be replaced with your own style. You can change its</a:t>
            </a:r>
          </a:p>
        </p:txBody>
      </p:sp>
      <p:sp>
        <p:nvSpPr>
          <p:cNvPr id="14" name="TextBox 13">
            <a:extLst>
              <a:ext uri="{FF2B5EF4-FFF2-40B4-BE49-F238E27FC236}">
                <a16:creationId xmlns:a16="http://schemas.microsoft.com/office/drawing/2014/main" id="{BC56B59A-4CCC-DA35-C9E2-DC2C7192FE41}"/>
              </a:ext>
            </a:extLst>
          </p:cNvPr>
          <p:cNvSpPr txBox="1">
            <a:spLocks/>
          </p:cNvSpPr>
          <p:nvPr/>
        </p:nvSpPr>
        <p:spPr>
          <a:xfrm>
            <a:off x="742294" y="1784527"/>
            <a:ext cx="3412611" cy="861774"/>
          </a:xfrm>
          <a:prstGeom prst="rect">
            <a:avLst/>
          </a:prstGeom>
          <a:noFill/>
        </p:spPr>
        <p:txBody>
          <a:bodyPr wrap="square" lIns="0" tIns="0" rIns="0" bIns="0" rtlCol="0" anchor="ctr">
            <a:spAutoFit/>
          </a:bodyPr>
          <a:lstStyle/>
          <a:p>
            <a:pPr lvl="0" algn="r" defTabSz="914400">
              <a:defRPr/>
            </a:pPr>
            <a:r>
              <a:rPr lang="en-US" sz="1400" b="1" kern="0" dirty="0">
                <a:solidFill>
                  <a:schemeClr val="bg1"/>
                </a:solidFill>
                <a:cs typeface="Arial" panose="020B0604020202020204" pitchFamily="34" charset="0"/>
              </a:rPr>
              <a:t>This is a sample text. You simply add your own text and description here. This text is fully editable. It can be replaced with your own style. You can change its</a:t>
            </a:r>
            <a:endParaRPr kumimoji="0" lang="en-US" sz="14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15" name="Freeform 50">
            <a:extLst>
              <a:ext uri="{FF2B5EF4-FFF2-40B4-BE49-F238E27FC236}">
                <a16:creationId xmlns:a16="http://schemas.microsoft.com/office/drawing/2014/main" id="{DC1E0D62-6DC2-C2D2-6522-569B6ECD5692}"/>
              </a:ext>
            </a:extLst>
          </p:cNvPr>
          <p:cNvSpPr>
            <a:spLocks/>
          </p:cNvSpPr>
          <p:nvPr/>
        </p:nvSpPr>
        <p:spPr bwMode="gray">
          <a:xfrm>
            <a:off x="4295373" y="1509895"/>
            <a:ext cx="1671288" cy="1411038"/>
          </a:xfrm>
          <a:custGeom>
            <a:avLst/>
            <a:gdLst>
              <a:gd name="connsiteX0" fmla="*/ 0 w 346191"/>
              <a:gd name="connsiteY0" fmla="*/ 0 h 423264"/>
              <a:gd name="connsiteX1" fmla="*/ 324795 w 346191"/>
              <a:gd name="connsiteY1" fmla="*/ 0 h 423264"/>
              <a:gd name="connsiteX2" fmla="*/ 330750 w 346191"/>
              <a:gd name="connsiteY2" fmla="*/ 135007 h 423264"/>
              <a:gd name="connsiteX3" fmla="*/ 257671 w 346191"/>
              <a:gd name="connsiteY3" fmla="*/ 175130 h 423264"/>
              <a:gd name="connsiteX4" fmla="*/ 337246 w 346191"/>
              <a:gd name="connsiteY4" fmla="*/ 206035 h 423264"/>
              <a:gd name="connsiteX5" fmla="*/ 324795 w 346191"/>
              <a:gd name="connsiteY5" fmla="*/ 331824 h 423264"/>
              <a:gd name="connsiteX6" fmla="*/ 109925 w 346191"/>
              <a:gd name="connsiteY6" fmla="*/ 331587 h 423264"/>
              <a:gd name="connsiteX7" fmla="*/ 102558 w 346191"/>
              <a:gd name="connsiteY7" fmla="*/ 321355 h 423264"/>
              <a:gd name="connsiteX8" fmla="*/ 103824 w 346191"/>
              <a:gd name="connsiteY8" fmla="*/ 0 h 423264"/>
              <a:gd name="connsiteX9" fmla="*/ 0 w 346191"/>
              <a:gd name="connsiteY9" fmla="*/ 0 h 423264"/>
              <a:gd name="connsiteX10" fmla="*/ 59275 w 346191"/>
              <a:gd name="connsiteY10" fmla="*/ 0 h 423264"/>
              <a:gd name="connsiteX11" fmla="*/ 65582 w 346191"/>
              <a:gd name="connsiteY11" fmla="*/ 331696 h 423264"/>
              <a:gd name="connsiteX12" fmla="*/ 89275 w 346191"/>
              <a:gd name="connsiteY12" fmla="*/ 423264 h 423264"/>
              <a:gd name="connsiteX0" fmla="*/ 0 w 346191"/>
              <a:gd name="connsiteY0" fmla="*/ 0 h 423264"/>
              <a:gd name="connsiteX1" fmla="*/ 324795 w 346191"/>
              <a:gd name="connsiteY1" fmla="*/ 0 h 423264"/>
              <a:gd name="connsiteX2" fmla="*/ 330750 w 346191"/>
              <a:gd name="connsiteY2" fmla="*/ 135007 h 423264"/>
              <a:gd name="connsiteX3" fmla="*/ 257671 w 346191"/>
              <a:gd name="connsiteY3" fmla="*/ 175130 h 423264"/>
              <a:gd name="connsiteX4" fmla="*/ 337246 w 346191"/>
              <a:gd name="connsiteY4" fmla="*/ 206035 h 423264"/>
              <a:gd name="connsiteX5" fmla="*/ 324795 w 346191"/>
              <a:gd name="connsiteY5" fmla="*/ 331824 h 423264"/>
              <a:gd name="connsiteX6" fmla="*/ 109925 w 346191"/>
              <a:gd name="connsiteY6" fmla="*/ 331587 h 423264"/>
              <a:gd name="connsiteX7" fmla="*/ 102558 w 346191"/>
              <a:gd name="connsiteY7" fmla="*/ 321355 h 423264"/>
              <a:gd name="connsiteX8" fmla="*/ 103824 w 346191"/>
              <a:gd name="connsiteY8" fmla="*/ 0 h 423264"/>
              <a:gd name="connsiteX9" fmla="*/ 0 w 346191"/>
              <a:gd name="connsiteY9" fmla="*/ 0 h 423264"/>
              <a:gd name="connsiteX10" fmla="*/ 59275 w 346191"/>
              <a:gd name="connsiteY10" fmla="*/ 0 h 423264"/>
              <a:gd name="connsiteX11" fmla="*/ 65582 w 346191"/>
              <a:gd name="connsiteY11" fmla="*/ 331696 h 423264"/>
              <a:gd name="connsiteX12" fmla="*/ 89275 w 346191"/>
              <a:gd name="connsiteY12" fmla="*/ 423264 h 423264"/>
              <a:gd name="connsiteX0" fmla="*/ 0 w 346191"/>
              <a:gd name="connsiteY0" fmla="*/ 0 h 423264"/>
              <a:gd name="connsiteX1" fmla="*/ 324795 w 346191"/>
              <a:gd name="connsiteY1" fmla="*/ 0 h 423264"/>
              <a:gd name="connsiteX2" fmla="*/ 330750 w 346191"/>
              <a:gd name="connsiteY2" fmla="*/ 135007 h 423264"/>
              <a:gd name="connsiteX3" fmla="*/ 257671 w 346191"/>
              <a:gd name="connsiteY3" fmla="*/ 175130 h 423264"/>
              <a:gd name="connsiteX4" fmla="*/ 337246 w 346191"/>
              <a:gd name="connsiteY4" fmla="*/ 206035 h 423264"/>
              <a:gd name="connsiteX5" fmla="*/ 324795 w 346191"/>
              <a:gd name="connsiteY5" fmla="*/ 331824 h 423264"/>
              <a:gd name="connsiteX6" fmla="*/ 109925 w 346191"/>
              <a:gd name="connsiteY6" fmla="*/ 331587 h 423264"/>
              <a:gd name="connsiteX7" fmla="*/ 102558 w 346191"/>
              <a:gd name="connsiteY7" fmla="*/ 321355 h 423264"/>
              <a:gd name="connsiteX8" fmla="*/ 103824 w 346191"/>
              <a:gd name="connsiteY8" fmla="*/ 0 h 423264"/>
              <a:gd name="connsiteX9" fmla="*/ 0 w 346191"/>
              <a:gd name="connsiteY9" fmla="*/ 0 h 423264"/>
              <a:gd name="connsiteX10" fmla="*/ 65582 w 346191"/>
              <a:gd name="connsiteY10" fmla="*/ 331696 h 423264"/>
              <a:gd name="connsiteX11" fmla="*/ 89275 w 346191"/>
              <a:gd name="connsiteY11" fmla="*/ 423264 h 423264"/>
              <a:gd name="connsiteX0" fmla="*/ 44452 w 286819"/>
              <a:gd name="connsiteY0" fmla="*/ 0 h 423264"/>
              <a:gd name="connsiteX1" fmla="*/ 265423 w 286819"/>
              <a:gd name="connsiteY1" fmla="*/ 0 h 423264"/>
              <a:gd name="connsiteX2" fmla="*/ 271378 w 286819"/>
              <a:gd name="connsiteY2" fmla="*/ 135007 h 423264"/>
              <a:gd name="connsiteX3" fmla="*/ 198299 w 286819"/>
              <a:gd name="connsiteY3" fmla="*/ 175130 h 423264"/>
              <a:gd name="connsiteX4" fmla="*/ 277874 w 286819"/>
              <a:gd name="connsiteY4" fmla="*/ 206035 h 423264"/>
              <a:gd name="connsiteX5" fmla="*/ 265423 w 286819"/>
              <a:gd name="connsiteY5" fmla="*/ 331824 h 423264"/>
              <a:gd name="connsiteX6" fmla="*/ 50553 w 286819"/>
              <a:gd name="connsiteY6" fmla="*/ 331587 h 423264"/>
              <a:gd name="connsiteX7" fmla="*/ 43186 w 286819"/>
              <a:gd name="connsiteY7" fmla="*/ 321355 h 423264"/>
              <a:gd name="connsiteX8" fmla="*/ 44452 w 286819"/>
              <a:gd name="connsiteY8" fmla="*/ 0 h 423264"/>
              <a:gd name="connsiteX9" fmla="*/ 6210 w 286819"/>
              <a:gd name="connsiteY9" fmla="*/ 331696 h 423264"/>
              <a:gd name="connsiteX10" fmla="*/ 29903 w 286819"/>
              <a:gd name="connsiteY10" fmla="*/ 423264 h 423264"/>
              <a:gd name="connsiteX0" fmla="*/ 44298 w 286665"/>
              <a:gd name="connsiteY0" fmla="*/ 0 h 331824"/>
              <a:gd name="connsiteX1" fmla="*/ 265269 w 286665"/>
              <a:gd name="connsiteY1" fmla="*/ 0 h 331824"/>
              <a:gd name="connsiteX2" fmla="*/ 271224 w 286665"/>
              <a:gd name="connsiteY2" fmla="*/ 135007 h 331824"/>
              <a:gd name="connsiteX3" fmla="*/ 198145 w 286665"/>
              <a:gd name="connsiteY3" fmla="*/ 175130 h 331824"/>
              <a:gd name="connsiteX4" fmla="*/ 277720 w 286665"/>
              <a:gd name="connsiteY4" fmla="*/ 206035 h 331824"/>
              <a:gd name="connsiteX5" fmla="*/ 265269 w 286665"/>
              <a:gd name="connsiteY5" fmla="*/ 331824 h 331824"/>
              <a:gd name="connsiteX6" fmla="*/ 50399 w 286665"/>
              <a:gd name="connsiteY6" fmla="*/ 331587 h 331824"/>
              <a:gd name="connsiteX7" fmla="*/ 43032 w 286665"/>
              <a:gd name="connsiteY7" fmla="*/ 321355 h 331824"/>
              <a:gd name="connsiteX8" fmla="*/ 44298 w 286665"/>
              <a:gd name="connsiteY8" fmla="*/ 0 h 33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65" h="331824">
                <a:moveTo>
                  <a:pt x="44298" y="0"/>
                </a:moveTo>
                <a:lnTo>
                  <a:pt x="265269" y="0"/>
                </a:lnTo>
                <a:cubicBezTo>
                  <a:pt x="270682" y="39038"/>
                  <a:pt x="288005" y="125247"/>
                  <a:pt x="271224" y="135007"/>
                </a:cubicBezTo>
                <a:cubicBezTo>
                  <a:pt x="257691" y="143140"/>
                  <a:pt x="200310" y="84583"/>
                  <a:pt x="198145" y="175130"/>
                </a:cubicBezTo>
                <a:cubicBezTo>
                  <a:pt x="195980" y="265676"/>
                  <a:pt x="261480" y="195733"/>
                  <a:pt x="277720" y="206035"/>
                </a:cubicBezTo>
                <a:cubicBezTo>
                  <a:pt x="299914" y="220132"/>
                  <a:pt x="275013" y="287364"/>
                  <a:pt x="265269" y="331824"/>
                </a:cubicBezTo>
                <a:cubicBezTo>
                  <a:pt x="226389" y="331103"/>
                  <a:pt x="134121" y="331341"/>
                  <a:pt x="50399" y="331587"/>
                </a:cubicBezTo>
                <a:lnTo>
                  <a:pt x="43032" y="321355"/>
                </a:lnTo>
                <a:cubicBezTo>
                  <a:pt x="-16564" y="218132"/>
                  <a:pt x="-12482" y="95619"/>
                  <a:pt x="44298" y="0"/>
                </a:cubicBezTo>
                <a:close/>
              </a:path>
            </a:pathLst>
          </a:custGeom>
          <a:solidFill>
            <a:srgbClr val="B9CD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dirty="0">
              <a:solidFill>
                <a:srgbClr val="FFFFFF"/>
              </a:solidFill>
              <a:cs typeface="Arial" panose="020B0604020202020204" pitchFamily="34" charset="0"/>
            </a:endParaRPr>
          </a:p>
        </p:txBody>
      </p:sp>
      <p:sp>
        <p:nvSpPr>
          <p:cNvPr id="16" name="Freeform 51">
            <a:extLst>
              <a:ext uri="{FF2B5EF4-FFF2-40B4-BE49-F238E27FC236}">
                <a16:creationId xmlns:a16="http://schemas.microsoft.com/office/drawing/2014/main" id="{63353ECC-1EC2-5934-2D54-A73B1ADDE960}"/>
              </a:ext>
            </a:extLst>
          </p:cNvPr>
          <p:cNvSpPr>
            <a:spLocks/>
          </p:cNvSpPr>
          <p:nvPr/>
        </p:nvSpPr>
        <p:spPr bwMode="gray">
          <a:xfrm>
            <a:off x="5941802" y="1509895"/>
            <a:ext cx="1954826" cy="1411038"/>
          </a:xfrm>
          <a:custGeom>
            <a:avLst/>
            <a:gdLst>
              <a:gd name="connsiteX0" fmla="*/ 331704 w 398474"/>
              <a:gd name="connsiteY0" fmla="*/ 0 h 331824"/>
              <a:gd name="connsiteX1" fmla="*/ 398474 w 398474"/>
              <a:gd name="connsiteY1" fmla="*/ 330740 h 331824"/>
              <a:gd name="connsiteX2" fmla="*/ 332785 w 398474"/>
              <a:gd name="connsiteY2" fmla="*/ 330756 h 331824"/>
              <a:gd name="connsiteX3" fmla="*/ 331704 w 398474"/>
              <a:gd name="connsiteY3" fmla="*/ 0 h 331824"/>
              <a:gd name="connsiteX4" fmla="*/ 68217 w 398474"/>
              <a:gd name="connsiteY4" fmla="*/ 0 h 331824"/>
              <a:gd name="connsiteX5" fmla="*/ 288755 w 398474"/>
              <a:gd name="connsiteY5" fmla="*/ 0 h 331824"/>
              <a:gd name="connsiteX6" fmla="*/ 292271 w 398474"/>
              <a:gd name="connsiteY6" fmla="*/ 4883 h 331824"/>
              <a:gd name="connsiteX7" fmla="*/ 288202 w 398474"/>
              <a:gd name="connsiteY7" fmla="*/ 330809 h 331824"/>
              <a:gd name="connsiteX8" fmla="*/ 67134 w 398474"/>
              <a:gd name="connsiteY8" fmla="*/ 331824 h 331824"/>
              <a:gd name="connsiteX9" fmla="*/ 82835 w 398474"/>
              <a:gd name="connsiteY9" fmla="*/ 209830 h 331824"/>
              <a:gd name="connsiteX10" fmla="*/ 0 w 398474"/>
              <a:gd name="connsiteY10" fmla="*/ 174587 h 331824"/>
              <a:gd name="connsiteX11" fmla="*/ 75797 w 398474"/>
              <a:gd name="connsiteY11" fmla="*/ 130127 h 331824"/>
              <a:gd name="connsiteX12" fmla="*/ 68217 w 398474"/>
              <a:gd name="connsiteY12" fmla="*/ 0 h 331824"/>
              <a:gd name="connsiteX0" fmla="*/ 332785 w 398474"/>
              <a:gd name="connsiteY0" fmla="*/ 330756 h 331824"/>
              <a:gd name="connsiteX1" fmla="*/ 398474 w 398474"/>
              <a:gd name="connsiteY1" fmla="*/ 330740 h 331824"/>
              <a:gd name="connsiteX2" fmla="*/ 332785 w 398474"/>
              <a:gd name="connsiteY2" fmla="*/ 330756 h 331824"/>
              <a:gd name="connsiteX3" fmla="*/ 68217 w 398474"/>
              <a:gd name="connsiteY3" fmla="*/ 0 h 331824"/>
              <a:gd name="connsiteX4" fmla="*/ 288755 w 398474"/>
              <a:gd name="connsiteY4" fmla="*/ 0 h 331824"/>
              <a:gd name="connsiteX5" fmla="*/ 292271 w 398474"/>
              <a:gd name="connsiteY5" fmla="*/ 4883 h 331824"/>
              <a:gd name="connsiteX6" fmla="*/ 288202 w 398474"/>
              <a:gd name="connsiteY6" fmla="*/ 330809 h 331824"/>
              <a:gd name="connsiteX7" fmla="*/ 67134 w 398474"/>
              <a:gd name="connsiteY7" fmla="*/ 331824 h 331824"/>
              <a:gd name="connsiteX8" fmla="*/ 82835 w 398474"/>
              <a:gd name="connsiteY8" fmla="*/ 209830 h 331824"/>
              <a:gd name="connsiteX9" fmla="*/ 0 w 398474"/>
              <a:gd name="connsiteY9" fmla="*/ 174587 h 331824"/>
              <a:gd name="connsiteX10" fmla="*/ 75797 w 398474"/>
              <a:gd name="connsiteY10" fmla="*/ 130127 h 331824"/>
              <a:gd name="connsiteX11" fmla="*/ 68217 w 398474"/>
              <a:gd name="connsiteY11" fmla="*/ 0 h 331824"/>
              <a:gd name="connsiteX0" fmla="*/ 68217 w 335300"/>
              <a:gd name="connsiteY0" fmla="*/ 0 h 331824"/>
              <a:gd name="connsiteX1" fmla="*/ 288755 w 335300"/>
              <a:gd name="connsiteY1" fmla="*/ 0 h 331824"/>
              <a:gd name="connsiteX2" fmla="*/ 292271 w 335300"/>
              <a:gd name="connsiteY2" fmla="*/ 4883 h 331824"/>
              <a:gd name="connsiteX3" fmla="*/ 288202 w 335300"/>
              <a:gd name="connsiteY3" fmla="*/ 330809 h 331824"/>
              <a:gd name="connsiteX4" fmla="*/ 67134 w 335300"/>
              <a:gd name="connsiteY4" fmla="*/ 331824 h 331824"/>
              <a:gd name="connsiteX5" fmla="*/ 82835 w 335300"/>
              <a:gd name="connsiteY5" fmla="*/ 209830 h 331824"/>
              <a:gd name="connsiteX6" fmla="*/ 0 w 335300"/>
              <a:gd name="connsiteY6" fmla="*/ 174587 h 331824"/>
              <a:gd name="connsiteX7" fmla="*/ 75797 w 335300"/>
              <a:gd name="connsiteY7" fmla="*/ 130127 h 331824"/>
              <a:gd name="connsiteX8" fmla="*/ 68217 w 335300"/>
              <a:gd name="connsiteY8" fmla="*/ 0 h 33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00" h="331824">
                <a:moveTo>
                  <a:pt x="68217" y="0"/>
                </a:moveTo>
                <a:lnTo>
                  <a:pt x="288755" y="0"/>
                </a:lnTo>
                <a:lnTo>
                  <a:pt x="292271" y="4883"/>
                </a:lnTo>
                <a:cubicBezTo>
                  <a:pt x="352828" y="109772"/>
                  <a:pt x="347637" y="234578"/>
                  <a:pt x="288202" y="330809"/>
                </a:cubicBezTo>
                <a:lnTo>
                  <a:pt x="67134" y="331824"/>
                </a:lnTo>
                <a:cubicBezTo>
                  <a:pt x="74714" y="297124"/>
                  <a:pt x="94746" y="236398"/>
                  <a:pt x="82835" y="209830"/>
                </a:cubicBezTo>
                <a:cubicBezTo>
                  <a:pt x="70383" y="183262"/>
                  <a:pt x="0" y="273267"/>
                  <a:pt x="0" y="174587"/>
                </a:cubicBezTo>
                <a:cubicBezTo>
                  <a:pt x="0" y="75907"/>
                  <a:pt x="64427" y="156695"/>
                  <a:pt x="75797" y="130127"/>
                </a:cubicBezTo>
                <a:cubicBezTo>
                  <a:pt x="87166" y="104102"/>
                  <a:pt x="71466" y="52051"/>
                  <a:pt x="68217" y="0"/>
                </a:cubicBezTo>
                <a:close/>
              </a:path>
            </a:pathLst>
          </a:custGeom>
          <a:solidFill>
            <a:schemeClr val="accent1">
              <a:lumMod val="40000"/>
              <a:lumOff val="60000"/>
            </a:schemeClr>
          </a:solidFill>
          <a:ln w="19050"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noAutofit/>
          </a:bodyPr>
          <a:lstStyle/>
          <a:p>
            <a:endParaRPr lang="en-US" sz="1400">
              <a:solidFill>
                <a:srgbClr val="000000"/>
              </a:solidFill>
              <a:latin typeface="+mn-lt"/>
              <a:cs typeface="Arial" panose="020B0604020202020204" pitchFamily="34" charset="0"/>
            </a:endParaRPr>
          </a:p>
        </p:txBody>
      </p:sp>
      <p:sp>
        <p:nvSpPr>
          <p:cNvPr id="17" name="Rectangle 15">
            <a:extLst>
              <a:ext uri="{FF2B5EF4-FFF2-40B4-BE49-F238E27FC236}">
                <a16:creationId xmlns:a16="http://schemas.microsoft.com/office/drawing/2014/main" id="{55241B88-0478-62D7-5F05-8F691E20B6BA}"/>
              </a:ext>
            </a:extLst>
          </p:cNvPr>
          <p:cNvSpPr>
            <a:spLocks noChangeArrowheads="1"/>
          </p:cNvSpPr>
          <p:nvPr/>
        </p:nvSpPr>
        <p:spPr bwMode="gray">
          <a:xfrm>
            <a:off x="565893" y="4607363"/>
            <a:ext cx="4636357" cy="1411038"/>
          </a:xfrm>
          <a:prstGeom prst="homePlate">
            <a:avLst>
              <a:gd name="adj" fmla="val 16338"/>
            </a:avLst>
          </a:prstGeom>
          <a:solidFill>
            <a:schemeClr val="accent1"/>
          </a:solidFill>
          <a:ln w="12700" algn="ctr">
            <a:noFill/>
            <a:miter lim="800000"/>
            <a:headEnd/>
            <a:tailEnd/>
          </a:ln>
        </p:spPr>
        <p:txBody>
          <a:bodyPr lIns="475488" rIns="45720" anchor="ctr">
            <a:noAutofit/>
          </a:bodyPr>
          <a:lstStyle/>
          <a:p>
            <a:pPr algn="l" fontAlgn="auto">
              <a:lnSpc>
                <a:spcPct val="90000"/>
              </a:lnSpc>
              <a:spcBef>
                <a:spcPts val="0"/>
              </a:spcBef>
              <a:spcAft>
                <a:spcPts val="0"/>
              </a:spcAft>
            </a:pPr>
            <a:endParaRPr sz="1800" dirty="0">
              <a:solidFill>
                <a:srgbClr val="FFFFFF"/>
              </a:solidFill>
              <a:latin typeface="+mn-lt"/>
              <a:cs typeface="Arial" panose="020B0604020202020204" pitchFamily="34" charset="0"/>
            </a:endParaRPr>
          </a:p>
        </p:txBody>
      </p:sp>
      <p:sp>
        <p:nvSpPr>
          <p:cNvPr id="18" name="Rectangle 15">
            <a:extLst>
              <a:ext uri="{FF2B5EF4-FFF2-40B4-BE49-F238E27FC236}">
                <a16:creationId xmlns:a16="http://schemas.microsoft.com/office/drawing/2014/main" id="{C12DF45F-8393-18EA-8693-FEA36B14B74A}"/>
              </a:ext>
            </a:extLst>
          </p:cNvPr>
          <p:cNvSpPr>
            <a:spLocks noChangeArrowheads="1"/>
          </p:cNvSpPr>
          <p:nvPr/>
        </p:nvSpPr>
        <p:spPr bwMode="gray">
          <a:xfrm flipH="1">
            <a:off x="7402742" y="4607363"/>
            <a:ext cx="4223365" cy="1411038"/>
          </a:xfrm>
          <a:prstGeom prst="homePlate">
            <a:avLst>
              <a:gd name="adj" fmla="val 16338"/>
            </a:avLst>
          </a:prstGeom>
          <a:solidFill>
            <a:schemeClr val="accent2"/>
          </a:solidFill>
          <a:ln w="12700" algn="ctr">
            <a:noFill/>
            <a:miter lim="800000"/>
            <a:headEnd/>
            <a:tailEnd/>
          </a:ln>
        </p:spPr>
        <p:txBody>
          <a:bodyPr lIns="475488" rIns="45720" anchor="ctr">
            <a:noAutofit/>
          </a:bodyPr>
          <a:lstStyle/>
          <a:p>
            <a:pPr algn="l" fontAlgn="auto">
              <a:lnSpc>
                <a:spcPct val="90000"/>
              </a:lnSpc>
              <a:spcBef>
                <a:spcPts val="0"/>
              </a:spcBef>
              <a:spcAft>
                <a:spcPts val="0"/>
              </a:spcAft>
            </a:pPr>
            <a:endParaRPr sz="1800" dirty="0">
              <a:solidFill>
                <a:srgbClr val="FFFFFF"/>
              </a:solidFill>
              <a:latin typeface="+mn-lt"/>
              <a:cs typeface="Arial" panose="020B0604020202020204" pitchFamily="34" charset="0"/>
            </a:endParaRPr>
          </a:p>
        </p:txBody>
      </p:sp>
      <p:sp>
        <p:nvSpPr>
          <p:cNvPr id="19" name="TextBox 18">
            <a:extLst>
              <a:ext uri="{FF2B5EF4-FFF2-40B4-BE49-F238E27FC236}">
                <a16:creationId xmlns:a16="http://schemas.microsoft.com/office/drawing/2014/main" id="{3AB86D39-3D68-B026-6575-E3794A588A64}"/>
              </a:ext>
            </a:extLst>
          </p:cNvPr>
          <p:cNvSpPr txBox="1">
            <a:spLocks/>
          </p:cNvSpPr>
          <p:nvPr/>
        </p:nvSpPr>
        <p:spPr>
          <a:xfrm>
            <a:off x="742294" y="4881995"/>
            <a:ext cx="3412611" cy="861774"/>
          </a:xfrm>
          <a:prstGeom prst="rect">
            <a:avLst/>
          </a:prstGeom>
          <a:noFill/>
        </p:spPr>
        <p:txBody>
          <a:bodyPr wrap="square" lIns="0" tIns="0" rIns="0" bIns="0" rtlCol="0" anchor="ctr">
            <a:spAutoFit/>
          </a:bodyPr>
          <a:lstStyle/>
          <a:p>
            <a:pPr algn="r"/>
            <a:r>
              <a:rPr lang="en-US" sz="1400" b="1" dirty="0">
                <a:solidFill>
                  <a:schemeClr val="bg1"/>
                </a:solidFill>
                <a:cs typeface="Arial" panose="020B0604020202020204" pitchFamily="34" charset="0"/>
              </a:rPr>
              <a:t>This is a sample text. You simply add your own text and description here. This text is fully editable. It can be replaced with your own style. You can change its</a:t>
            </a:r>
          </a:p>
        </p:txBody>
      </p:sp>
      <p:sp>
        <p:nvSpPr>
          <p:cNvPr id="20" name="TextBox 19">
            <a:extLst>
              <a:ext uri="{FF2B5EF4-FFF2-40B4-BE49-F238E27FC236}">
                <a16:creationId xmlns:a16="http://schemas.microsoft.com/office/drawing/2014/main" id="{936F40E6-0514-54E8-A165-104BAE91BC13}"/>
              </a:ext>
            </a:extLst>
          </p:cNvPr>
          <p:cNvSpPr txBox="1">
            <a:spLocks/>
          </p:cNvSpPr>
          <p:nvPr/>
        </p:nvSpPr>
        <p:spPr>
          <a:xfrm>
            <a:off x="7987278" y="4774273"/>
            <a:ext cx="3399650" cy="1077218"/>
          </a:xfrm>
          <a:prstGeom prst="rect">
            <a:avLst/>
          </a:prstGeom>
          <a:noFill/>
        </p:spPr>
        <p:txBody>
          <a:bodyPr wrap="square" lIns="0" tIns="0" rIns="0" bIns="0" rtlCol="0" anchor="ctr">
            <a:spAutoFit/>
          </a:bodyPr>
          <a:lstStyle/>
          <a:p>
            <a:pPr fontAlgn="auto">
              <a:spcBef>
                <a:spcPts val="0"/>
              </a:spcBef>
              <a:spcAft>
                <a:spcPts val="0"/>
              </a:spcAft>
            </a:pPr>
            <a:r>
              <a:rPr lang="en-US" sz="1400" b="1" dirty="0">
                <a:solidFill>
                  <a:schemeClr val="bg1"/>
                </a:solidFill>
                <a:cs typeface="Arial" panose="020B0604020202020204" pitchFamily="34" charset="0"/>
              </a:rPr>
              <a:t>This is a sample text. You simply add your own text and description here. This text is fully editable. It can be replaced with your own style. You can change its</a:t>
            </a:r>
          </a:p>
        </p:txBody>
      </p:sp>
      <p:sp>
        <p:nvSpPr>
          <p:cNvPr id="21" name="Freeform 50">
            <a:extLst>
              <a:ext uri="{FF2B5EF4-FFF2-40B4-BE49-F238E27FC236}">
                <a16:creationId xmlns:a16="http://schemas.microsoft.com/office/drawing/2014/main" id="{74CDFA15-B977-6DDE-494B-CB020676A6A7}"/>
              </a:ext>
            </a:extLst>
          </p:cNvPr>
          <p:cNvSpPr>
            <a:spLocks/>
          </p:cNvSpPr>
          <p:nvPr/>
        </p:nvSpPr>
        <p:spPr bwMode="gray">
          <a:xfrm>
            <a:off x="4295373" y="4607363"/>
            <a:ext cx="1671288" cy="1411038"/>
          </a:xfrm>
          <a:custGeom>
            <a:avLst/>
            <a:gdLst>
              <a:gd name="connsiteX0" fmla="*/ 0 w 346191"/>
              <a:gd name="connsiteY0" fmla="*/ 0 h 423264"/>
              <a:gd name="connsiteX1" fmla="*/ 324795 w 346191"/>
              <a:gd name="connsiteY1" fmla="*/ 0 h 423264"/>
              <a:gd name="connsiteX2" fmla="*/ 330750 w 346191"/>
              <a:gd name="connsiteY2" fmla="*/ 135007 h 423264"/>
              <a:gd name="connsiteX3" fmla="*/ 257671 w 346191"/>
              <a:gd name="connsiteY3" fmla="*/ 175130 h 423264"/>
              <a:gd name="connsiteX4" fmla="*/ 337246 w 346191"/>
              <a:gd name="connsiteY4" fmla="*/ 206035 h 423264"/>
              <a:gd name="connsiteX5" fmla="*/ 324795 w 346191"/>
              <a:gd name="connsiteY5" fmla="*/ 331824 h 423264"/>
              <a:gd name="connsiteX6" fmla="*/ 109925 w 346191"/>
              <a:gd name="connsiteY6" fmla="*/ 331587 h 423264"/>
              <a:gd name="connsiteX7" fmla="*/ 102558 w 346191"/>
              <a:gd name="connsiteY7" fmla="*/ 321355 h 423264"/>
              <a:gd name="connsiteX8" fmla="*/ 103824 w 346191"/>
              <a:gd name="connsiteY8" fmla="*/ 0 h 423264"/>
              <a:gd name="connsiteX9" fmla="*/ 0 w 346191"/>
              <a:gd name="connsiteY9" fmla="*/ 0 h 423264"/>
              <a:gd name="connsiteX10" fmla="*/ 59275 w 346191"/>
              <a:gd name="connsiteY10" fmla="*/ 0 h 423264"/>
              <a:gd name="connsiteX11" fmla="*/ 65582 w 346191"/>
              <a:gd name="connsiteY11" fmla="*/ 331696 h 423264"/>
              <a:gd name="connsiteX12" fmla="*/ 89275 w 346191"/>
              <a:gd name="connsiteY12" fmla="*/ 423264 h 423264"/>
              <a:gd name="connsiteX0" fmla="*/ 0 w 346191"/>
              <a:gd name="connsiteY0" fmla="*/ 0 h 423264"/>
              <a:gd name="connsiteX1" fmla="*/ 324795 w 346191"/>
              <a:gd name="connsiteY1" fmla="*/ 0 h 423264"/>
              <a:gd name="connsiteX2" fmla="*/ 330750 w 346191"/>
              <a:gd name="connsiteY2" fmla="*/ 135007 h 423264"/>
              <a:gd name="connsiteX3" fmla="*/ 257671 w 346191"/>
              <a:gd name="connsiteY3" fmla="*/ 175130 h 423264"/>
              <a:gd name="connsiteX4" fmla="*/ 337246 w 346191"/>
              <a:gd name="connsiteY4" fmla="*/ 206035 h 423264"/>
              <a:gd name="connsiteX5" fmla="*/ 324795 w 346191"/>
              <a:gd name="connsiteY5" fmla="*/ 331824 h 423264"/>
              <a:gd name="connsiteX6" fmla="*/ 109925 w 346191"/>
              <a:gd name="connsiteY6" fmla="*/ 331587 h 423264"/>
              <a:gd name="connsiteX7" fmla="*/ 102558 w 346191"/>
              <a:gd name="connsiteY7" fmla="*/ 321355 h 423264"/>
              <a:gd name="connsiteX8" fmla="*/ 103824 w 346191"/>
              <a:gd name="connsiteY8" fmla="*/ 0 h 423264"/>
              <a:gd name="connsiteX9" fmla="*/ 0 w 346191"/>
              <a:gd name="connsiteY9" fmla="*/ 0 h 423264"/>
              <a:gd name="connsiteX10" fmla="*/ 59275 w 346191"/>
              <a:gd name="connsiteY10" fmla="*/ 0 h 423264"/>
              <a:gd name="connsiteX11" fmla="*/ 65582 w 346191"/>
              <a:gd name="connsiteY11" fmla="*/ 331696 h 423264"/>
              <a:gd name="connsiteX12" fmla="*/ 89275 w 346191"/>
              <a:gd name="connsiteY12" fmla="*/ 423264 h 423264"/>
              <a:gd name="connsiteX0" fmla="*/ 0 w 346191"/>
              <a:gd name="connsiteY0" fmla="*/ 0 h 423264"/>
              <a:gd name="connsiteX1" fmla="*/ 324795 w 346191"/>
              <a:gd name="connsiteY1" fmla="*/ 0 h 423264"/>
              <a:gd name="connsiteX2" fmla="*/ 330750 w 346191"/>
              <a:gd name="connsiteY2" fmla="*/ 135007 h 423264"/>
              <a:gd name="connsiteX3" fmla="*/ 257671 w 346191"/>
              <a:gd name="connsiteY3" fmla="*/ 175130 h 423264"/>
              <a:gd name="connsiteX4" fmla="*/ 337246 w 346191"/>
              <a:gd name="connsiteY4" fmla="*/ 206035 h 423264"/>
              <a:gd name="connsiteX5" fmla="*/ 324795 w 346191"/>
              <a:gd name="connsiteY5" fmla="*/ 331824 h 423264"/>
              <a:gd name="connsiteX6" fmla="*/ 109925 w 346191"/>
              <a:gd name="connsiteY6" fmla="*/ 331587 h 423264"/>
              <a:gd name="connsiteX7" fmla="*/ 102558 w 346191"/>
              <a:gd name="connsiteY7" fmla="*/ 321355 h 423264"/>
              <a:gd name="connsiteX8" fmla="*/ 103824 w 346191"/>
              <a:gd name="connsiteY8" fmla="*/ 0 h 423264"/>
              <a:gd name="connsiteX9" fmla="*/ 0 w 346191"/>
              <a:gd name="connsiteY9" fmla="*/ 0 h 423264"/>
              <a:gd name="connsiteX10" fmla="*/ 65582 w 346191"/>
              <a:gd name="connsiteY10" fmla="*/ 331696 h 423264"/>
              <a:gd name="connsiteX11" fmla="*/ 89275 w 346191"/>
              <a:gd name="connsiteY11" fmla="*/ 423264 h 423264"/>
              <a:gd name="connsiteX0" fmla="*/ 44452 w 286819"/>
              <a:gd name="connsiteY0" fmla="*/ 0 h 423264"/>
              <a:gd name="connsiteX1" fmla="*/ 265423 w 286819"/>
              <a:gd name="connsiteY1" fmla="*/ 0 h 423264"/>
              <a:gd name="connsiteX2" fmla="*/ 271378 w 286819"/>
              <a:gd name="connsiteY2" fmla="*/ 135007 h 423264"/>
              <a:gd name="connsiteX3" fmla="*/ 198299 w 286819"/>
              <a:gd name="connsiteY3" fmla="*/ 175130 h 423264"/>
              <a:gd name="connsiteX4" fmla="*/ 277874 w 286819"/>
              <a:gd name="connsiteY4" fmla="*/ 206035 h 423264"/>
              <a:gd name="connsiteX5" fmla="*/ 265423 w 286819"/>
              <a:gd name="connsiteY5" fmla="*/ 331824 h 423264"/>
              <a:gd name="connsiteX6" fmla="*/ 50553 w 286819"/>
              <a:gd name="connsiteY6" fmla="*/ 331587 h 423264"/>
              <a:gd name="connsiteX7" fmla="*/ 43186 w 286819"/>
              <a:gd name="connsiteY7" fmla="*/ 321355 h 423264"/>
              <a:gd name="connsiteX8" fmla="*/ 44452 w 286819"/>
              <a:gd name="connsiteY8" fmla="*/ 0 h 423264"/>
              <a:gd name="connsiteX9" fmla="*/ 6210 w 286819"/>
              <a:gd name="connsiteY9" fmla="*/ 331696 h 423264"/>
              <a:gd name="connsiteX10" fmla="*/ 29903 w 286819"/>
              <a:gd name="connsiteY10" fmla="*/ 423264 h 423264"/>
              <a:gd name="connsiteX0" fmla="*/ 44298 w 286665"/>
              <a:gd name="connsiteY0" fmla="*/ 0 h 331824"/>
              <a:gd name="connsiteX1" fmla="*/ 265269 w 286665"/>
              <a:gd name="connsiteY1" fmla="*/ 0 h 331824"/>
              <a:gd name="connsiteX2" fmla="*/ 271224 w 286665"/>
              <a:gd name="connsiteY2" fmla="*/ 135007 h 331824"/>
              <a:gd name="connsiteX3" fmla="*/ 198145 w 286665"/>
              <a:gd name="connsiteY3" fmla="*/ 175130 h 331824"/>
              <a:gd name="connsiteX4" fmla="*/ 277720 w 286665"/>
              <a:gd name="connsiteY4" fmla="*/ 206035 h 331824"/>
              <a:gd name="connsiteX5" fmla="*/ 265269 w 286665"/>
              <a:gd name="connsiteY5" fmla="*/ 331824 h 331824"/>
              <a:gd name="connsiteX6" fmla="*/ 50399 w 286665"/>
              <a:gd name="connsiteY6" fmla="*/ 331587 h 331824"/>
              <a:gd name="connsiteX7" fmla="*/ 43032 w 286665"/>
              <a:gd name="connsiteY7" fmla="*/ 321355 h 331824"/>
              <a:gd name="connsiteX8" fmla="*/ 44298 w 286665"/>
              <a:gd name="connsiteY8" fmla="*/ 0 h 33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665" h="331824">
                <a:moveTo>
                  <a:pt x="44298" y="0"/>
                </a:moveTo>
                <a:lnTo>
                  <a:pt x="265269" y="0"/>
                </a:lnTo>
                <a:cubicBezTo>
                  <a:pt x="270682" y="39038"/>
                  <a:pt x="288005" y="125247"/>
                  <a:pt x="271224" y="135007"/>
                </a:cubicBezTo>
                <a:cubicBezTo>
                  <a:pt x="257691" y="143140"/>
                  <a:pt x="200310" y="84583"/>
                  <a:pt x="198145" y="175130"/>
                </a:cubicBezTo>
                <a:cubicBezTo>
                  <a:pt x="195980" y="265676"/>
                  <a:pt x="261480" y="195733"/>
                  <a:pt x="277720" y="206035"/>
                </a:cubicBezTo>
                <a:cubicBezTo>
                  <a:pt x="299914" y="220132"/>
                  <a:pt x="275013" y="287364"/>
                  <a:pt x="265269" y="331824"/>
                </a:cubicBezTo>
                <a:cubicBezTo>
                  <a:pt x="226389" y="331103"/>
                  <a:pt x="134121" y="331341"/>
                  <a:pt x="50399" y="331587"/>
                </a:cubicBezTo>
                <a:lnTo>
                  <a:pt x="43032" y="321355"/>
                </a:lnTo>
                <a:cubicBezTo>
                  <a:pt x="-16564" y="218132"/>
                  <a:pt x="-12482" y="95619"/>
                  <a:pt x="44298" y="0"/>
                </a:cubicBezTo>
                <a:close/>
              </a:path>
            </a:pathLst>
          </a:custGeom>
          <a:solidFill>
            <a:srgbClr val="B9CDE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dirty="0">
              <a:solidFill>
                <a:srgbClr val="FFFFFF"/>
              </a:solidFill>
              <a:cs typeface="Arial" panose="020B0604020202020204" pitchFamily="34" charset="0"/>
            </a:endParaRPr>
          </a:p>
        </p:txBody>
      </p:sp>
      <p:sp>
        <p:nvSpPr>
          <p:cNvPr id="22" name="Freeform 51">
            <a:extLst>
              <a:ext uri="{FF2B5EF4-FFF2-40B4-BE49-F238E27FC236}">
                <a16:creationId xmlns:a16="http://schemas.microsoft.com/office/drawing/2014/main" id="{303B7CDA-8643-7FB7-E95C-A76275ED1280}"/>
              </a:ext>
            </a:extLst>
          </p:cNvPr>
          <p:cNvSpPr>
            <a:spLocks/>
          </p:cNvSpPr>
          <p:nvPr/>
        </p:nvSpPr>
        <p:spPr bwMode="gray">
          <a:xfrm>
            <a:off x="5941802" y="4607363"/>
            <a:ext cx="1954826" cy="1411038"/>
          </a:xfrm>
          <a:custGeom>
            <a:avLst/>
            <a:gdLst>
              <a:gd name="connsiteX0" fmla="*/ 331704 w 398474"/>
              <a:gd name="connsiteY0" fmla="*/ 0 h 331824"/>
              <a:gd name="connsiteX1" fmla="*/ 398474 w 398474"/>
              <a:gd name="connsiteY1" fmla="*/ 330740 h 331824"/>
              <a:gd name="connsiteX2" fmla="*/ 332785 w 398474"/>
              <a:gd name="connsiteY2" fmla="*/ 330756 h 331824"/>
              <a:gd name="connsiteX3" fmla="*/ 331704 w 398474"/>
              <a:gd name="connsiteY3" fmla="*/ 0 h 331824"/>
              <a:gd name="connsiteX4" fmla="*/ 68217 w 398474"/>
              <a:gd name="connsiteY4" fmla="*/ 0 h 331824"/>
              <a:gd name="connsiteX5" fmla="*/ 288755 w 398474"/>
              <a:gd name="connsiteY5" fmla="*/ 0 h 331824"/>
              <a:gd name="connsiteX6" fmla="*/ 292271 w 398474"/>
              <a:gd name="connsiteY6" fmla="*/ 4883 h 331824"/>
              <a:gd name="connsiteX7" fmla="*/ 288202 w 398474"/>
              <a:gd name="connsiteY7" fmla="*/ 330809 h 331824"/>
              <a:gd name="connsiteX8" fmla="*/ 67134 w 398474"/>
              <a:gd name="connsiteY8" fmla="*/ 331824 h 331824"/>
              <a:gd name="connsiteX9" fmla="*/ 82835 w 398474"/>
              <a:gd name="connsiteY9" fmla="*/ 209830 h 331824"/>
              <a:gd name="connsiteX10" fmla="*/ 0 w 398474"/>
              <a:gd name="connsiteY10" fmla="*/ 174587 h 331824"/>
              <a:gd name="connsiteX11" fmla="*/ 75797 w 398474"/>
              <a:gd name="connsiteY11" fmla="*/ 130127 h 331824"/>
              <a:gd name="connsiteX12" fmla="*/ 68217 w 398474"/>
              <a:gd name="connsiteY12" fmla="*/ 0 h 331824"/>
              <a:gd name="connsiteX0" fmla="*/ 332785 w 398474"/>
              <a:gd name="connsiteY0" fmla="*/ 330756 h 331824"/>
              <a:gd name="connsiteX1" fmla="*/ 398474 w 398474"/>
              <a:gd name="connsiteY1" fmla="*/ 330740 h 331824"/>
              <a:gd name="connsiteX2" fmla="*/ 332785 w 398474"/>
              <a:gd name="connsiteY2" fmla="*/ 330756 h 331824"/>
              <a:gd name="connsiteX3" fmla="*/ 68217 w 398474"/>
              <a:gd name="connsiteY3" fmla="*/ 0 h 331824"/>
              <a:gd name="connsiteX4" fmla="*/ 288755 w 398474"/>
              <a:gd name="connsiteY4" fmla="*/ 0 h 331824"/>
              <a:gd name="connsiteX5" fmla="*/ 292271 w 398474"/>
              <a:gd name="connsiteY5" fmla="*/ 4883 h 331824"/>
              <a:gd name="connsiteX6" fmla="*/ 288202 w 398474"/>
              <a:gd name="connsiteY6" fmla="*/ 330809 h 331824"/>
              <a:gd name="connsiteX7" fmla="*/ 67134 w 398474"/>
              <a:gd name="connsiteY7" fmla="*/ 331824 h 331824"/>
              <a:gd name="connsiteX8" fmla="*/ 82835 w 398474"/>
              <a:gd name="connsiteY8" fmla="*/ 209830 h 331824"/>
              <a:gd name="connsiteX9" fmla="*/ 0 w 398474"/>
              <a:gd name="connsiteY9" fmla="*/ 174587 h 331824"/>
              <a:gd name="connsiteX10" fmla="*/ 75797 w 398474"/>
              <a:gd name="connsiteY10" fmla="*/ 130127 h 331824"/>
              <a:gd name="connsiteX11" fmla="*/ 68217 w 398474"/>
              <a:gd name="connsiteY11" fmla="*/ 0 h 331824"/>
              <a:gd name="connsiteX0" fmla="*/ 68217 w 335300"/>
              <a:gd name="connsiteY0" fmla="*/ 0 h 331824"/>
              <a:gd name="connsiteX1" fmla="*/ 288755 w 335300"/>
              <a:gd name="connsiteY1" fmla="*/ 0 h 331824"/>
              <a:gd name="connsiteX2" fmla="*/ 292271 w 335300"/>
              <a:gd name="connsiteY2" fmla="*/ 4883 h 331824"/>
              <a:gd name="connsiteX3" fmla="*/ 288202 w 335300"/>
              <a:gd name="connsiteY3" fmla="*/ 330809 h 331824"/>
              <a:gd name="connsiteX4" fmla="*/ 67134 w 335300"/>
              <a:gd name="connsiteY4" fmla="*/ 331824 h 331824"/>
              <a:gd name="connsiteX5" fmla="*/ 82835 w 335300"/>
              <a:gd name="connsiteY5" fmla="*/ 209830 h 331824"/>
              <a:gd name="connsiteX6" fmla="*/ 0 w 335300"/>
              <a:gd name="connsiteY6" fmla="*/ 174587 h 331824"/>
              <a:gd name="connsiteX7" fmla="*/ 75797 w 335300"/>
              <a:gd name="connsiteY7" fmla="*/ 130127 h 331824"/>
              <a:gd name="connsiteX8" fmla="*/ 68217 w 335300"/>
              <a:gd name="connsiteY8" fmla="*/ 0 h 33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00" h="331824">
                <a:moveTo>
                  <a:pt x="68217" y="0"/>
                </a:moveTo>
                <a:lnTo>
                  <a:pt x="288755" y="0"/>
                </a:lnTo>
                <a:lnTo>
                  <a:pt x="292271" y="4883"/>
                </a:lnTo>
                <a:cubicBezTo>
                  <a:pt x="352828" y="109772"/>
                  <a:pt x="347637" y="234578"/>
                  <a:pt x="288202" y="330809"/>
                </a:cubicBezTo>
                <a:lnTo>
                  <a:pt x="67134" y="331824"/>
                </a:lnTo>
                <a:cubicBezTo>
                  <a:pt x="74714" y="297124"/>
                  <a:pt x="94746" y="236398"/>
                  <a:pt x="82835" y="209830"/>
                </a:cubicBezTo>
                <a:cubicBezTo>
                  <a:pt x="70383" y="183262"/>
                  <a:pt x="0" y="273267"/>
                  <a:pt x="0" y="174587"/>
                </a:cubicBezTo>
                <a:cubicBezTo>
                  <a:pt x="0" y="75907"/>
                  <a:pt x="64427" y="156695"/>
                  <a:pt x="75797" y="130127"/>
                </a:cubicBezTo>
                <a:cubicBezTo>
                  <a:pt x="87166" y="104102"/>
                  <a:pt x="71466" y="52051"/>
                  <a:pt x="68217" y="0"/>
                </a:cubicBezTo>
                <a:close/>
              </a:path>
            </a:pathLst>
          </a:custGeom>
          <a:solidFill>
            <a:schemeClr val="accent1">
              <a:lumMod val="40000"/>
              <a:lumOff val="60000"/>
            </a:schemeClr>
          </a:solidFill>
          <a:ln w="19050"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noAutofit/>
          </a:bodyPr>
          <a:lstStyle/>
          <a:p>
            <a:endParaRPr lang="en-US" sz="1400">
              <a:solidFill>
                <a:srgbClr val="000000"/>
              </a:solidFill>
              <a:latin typeface="+mn-lt"/>
              <a:cs typeface="Arial" panose="020B0604020202020204" pitchFamily="34" charset="0"/>
            </a:endParaRPr>
          </a:p>
        </p:txBody>
      </p:sp>
      <p:grpSp>
        <p:nvGrpSpPr>
          <p:cNvPr id="23" name="Group 22">
            <a:extLst>
              <a:ext uri="{FF2B5EF4-FFF2-40B4-BE49-F238E27FC236}">
                <a16:creationId xmlns:a16="http://schemas.microsoft.com/office/drawing/2014/main" id="{25333E2D-A68A-A9C7-92CD-A6A1082E3CFD}"/>
              </a:ext>
            </a:extLst>
          </p:cNvPr>
          <p:cNvGrpSpPr/>
          <p:nvPr/>
        </p:nvGrpSpPr>
        <p:grpSpPr>
          <a:xfrm>
            <a:off x="4499333" y="5061403"/>
            <a:ext cx="819354" cy="552532"/>
            <a:chOff x="6716027" y="5411634"/>
            <a:chExt cx="583964" cy="393797"/>
          </a:xfrm>
          <a:solidFill>
            <a:schemeClr val="accent1"/>
          </a:solidFill>
        </p:grpSpPr>
        <p:sp>
          <p:nvSpPr>
            <p:cNvPr id="24" name="Freeform 17">
              <a:extLst>
                <a:ext uri="{FF2B5EF4-FFF2-40B4-BE49-F238E27FC236}">
                  <a16:creationId xmlns:a16="http://schemas.microsoft.com/office/drawing/2014/main" id="{B729FBF4-E53B-B75F-1F17-DA887799EA87}"/>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5" name="Freeform 18">
              <a:extLst>
                <a:ext uri="{FF2B5EF4-FFF2-40B4-BE49-F238E27FC236}">
                  <a16:creationId xmlns:a16="http://schemas.microsoft.com/office/drawing/2014/main" id="{78771096-B560-F48F-1B21-00E11586F4DF}"/>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6" name="Freeform 19">
              <a:extLst>
                <a:ext uri="{FF2B5EF4-FFF2-40B4-BE49-F238E27FC236}">
                  <a16:creationId xmlns:a16="http://schemas.microsoft.com/office/drawing/2014/main" id="{B555DE31-50C8-05D5-119B-4E92EC5CDA53}"/>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27" name="Freeform 23">
            <a:extLst>
              <a:ext uri="{FF2B5EF4-FFF2-40B4-BE49-F238E27FC236}">
                <a16:creationId xmlns:a16="http://schemas.microsoft.com/office/drawing/2014/main" id="{BF00A54E-8FAB-DD33-AC5A-5CFBE640F3F3}"/>
              </a:ext>
            </a:extLst>
          </p:cNvPr>
          <p:cNvSpPr>
            <a:spLocks noEditPoints="1"/>
          </p:cNvSpPr>
          <p:nvPr/>
        </p:nvSpPr>
        <p:spPr bwMode="auto">
          <a:xfrm>
            <a:off x="4545283" y="3420971"/>
            <a:ext cx="727454" cy="64423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28" name="Group 27">
            <a:extLst>
              <a:ext uri="{FF2B5EF4-FFF2-40B4-BE49-F238E27FC236}">
                <a16:creationId xmlns:a16="http://schemas.microsoft.com/office/drawing/2014/main" id="{507534F5-E803-A124-729D-95FC330B3456}"/>
              </a:ext>
            </a:extLst>
          </p:cNvPr>
          <p:cNvGrpSpPr>
            <a:grpSpLocks noChangeAspect="1"/>
          </p:cNvGrpSpPr>
          <p:nvPr/>
        </p:nvGrpSpPr>
        <p:grpSpPr>
          <a:xfrm>
            <a:off x="4573146" y="1919099"/>
            <a:ext cx="671729" cy="639391"/>
            <a:chOff x="6719888" y="887413"/>
            <a:chExt cx="492125" cy="468312"/>
          </a:xfrm>
          <a:solidFill>
            <a:schemeClr val="accent1"/>
          </a:solidFill>
        </p:grpSpPr>
        <p:sp>
          <p:nvSpPr>
            <p:cNvPr id="29" name="Freeform 26">
              <a:extLst>
                <a:ext uri="{FF2B5EF4-FFF2-40B4-BE49-F238E27FC236}">
                  <a16:creationId xmlns:a16="http://schemas.microsoft.com/office/drawing/2014/main" id="{0700C50E-02FD-D032-8494-DADA4F8151CF}"/>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0" name="Freeform 27">
              <a:extLst>
                <a:ext uri="{FF2B5EF4-FFF2-40B4-BE49-F238E27FC236}">
                  <a16:creationId xmlns:a16="http://schemas.microsoft.com/office/drawing/2014/main" id="{7C50870A-0E1A-D9B8-40A0-18F87009F577}"/>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1" name="Freeform 28">
              <a:extLst>
                <a:ext uri="{FF2B5EF4-FFF2-40B4-BE49-F238E27FC236}">
                  <a16:creationId xmlns:a16="http://schemas.microsoft.com/office/drawing/2014/main" id="{5A5536A3-DD39-DC05-372D-F72AB233D155}"/>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2" name="Freeform 29">
              <a:extLst>
                <a:ext uri="{FF2B5EF4-FFF2-40B4-BE49-F238E27FC236}">
                  <a16:creationId xmlns:a16="http://schemas.microsoft.com/office/drawing/2014/main" id="{71C08EEA-8FC8-7A7A-749D-583465DB2E48}"/>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3" name="Freeform 30">
              <a:extLst>
                <a:ext uri="{FF2B5EF4-FFF2-40B4-BE49-F238E27FC236}">
                  <a16:creationId xmlns:a16="http://schemas.microsoft.com/office/drawing/2014/main" id="{5C41CA76-08F9-52C1-DCBA-C8449C4C9612}"/>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4" name="Freeform 31">
              <a:extLst>
                <a:ext uri="{FF2B5EF4-FFF2-40B4-BE49-F238E27FC236}">
                  <a16:creationId xmlns:a16="http://schemas.microsoft.com/office/drawing/2014/main" id="{FA8C6826-9700-A6C1-FB8A-CD113AA7DA65}"/>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35" name="Group 34">
            <a:extLst>
              <a:ext uri="{FF2B5EF4-FFF2-40B4-BE49-F238E27FC236}">
                <a16:creationId xmlns:a16="http://schemas.microsoft.com/office/drawing/2014/main" id="{74DECB8D-9397-2D5B-29F8-4451112532BC}"/>
              </a:ext>
            </a:extLst>
          </p:cNvPr>
          <p:cNvGrpSpPr/>
          <p:nvPr/>
        </p:nvGrpSpPr>
        <p:grpSpPr>
          <a:xfrm>
            <a:off x="6785333" y="5061403"/>
            <a:ext cx="819354" cy="552532"/>
            <a:chOff x="6716027" y="5411634"/>
            <a:chExt cx="583964" cy="393797"/>
          </a:xfrm>
          <a:solidFill>
            <a:schemeClr val="accent2"/>
          </a:solidFill>
        </p:grpSpPr>
        <p:sp>
          <p:nvSpPr>
            <p:cNvPr id="36" name="Freeform 17">
              <a:extLst>
                <a:ext uri="{FF2B5EF4-FFF2-40B4-BE49-F238E27FC236}">
                  <a16:creationId xmlns:a16="http://schemas.microsoft.com/office/drawing/2014/main" id="{C70EA11F-05E0-F15A-562F-A2A371748C05}"/>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7" name="Freeform 18">
              <a:extLst>
                <a:ext uri="{FF2B5EF4-FFF2-40B4-BE49-F238E27FC236}">
                  <a16:creationId xmlns:a16="http://schemas.microsoft.com/office/drawing/2014/main" id="{2B3D3077-9751-5027-8F4D-A2F88B37280D}"/>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8" name="Freeform 19">
              <a:extLst>
                <a:ext uri="{FF2B5EF4-FFF2-40B4-BE49-F238E27FC236}">
                  <a16:creationId xmlns:a16="http://schemas.microsoft.com/office/drawing/2014/main" id="{74C1A89A-AD22-7078-9127-F8209A75B4BD}"/>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39" name="Freeform 23">
            <a:extLst>
              <a:ext uri="{FF2B5EF4-FFF2-40B4-BE49-F238E27FC236}">
                <a16:creationId xmlns:a16="http://schemas.microsoft.com/office/drawing/2014/main" id="{7F4018A1-B0B5-1240-EAD5-708B36ED7146}"/>
              </a:ext>
            </a:extLst>
          </p:cNvPr>
          <p:cNvSpPr>
            <a:spLocks noEditPoints="1"/>
          </p:cNvSpPr>
          <p:nvPr/>
        </p:nvSpPr>
        <p:spPr bwMode="auto">
          <a:xfrm>
            <a:off x="6831283" y="3420971"/>
            <a:ext cx="727454" cy="64423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40" name="Group 39">
            <a:extLst>
              <a:ext uri="{FF2B5EF4-FFF2-40B4-BE49-F238E27FC236}">
                <a16:creationId xmlns:a16="http://schemas.microsoft.com/office/drawing/2014/main" id="{97F92E3E-B689-B897-8249-3AB4299F0B48}"/>
              </a:ext>
            </a:extLst>
          </p:cNvPr>
          <p:cNvGrpSpPr>
            <a:grpSpLocks noChangeAspect="1"/>
          </p:cNvGrpSpPr>
          <p:nvPr/>
        </p:nvGrpSpPr>
        <p:grpSpPr>
          <a:xfrm>
            <a:off x="6859145" y="1919099"/>
            <a:ext cx="671729" cy="639391"/>
            <a:chOff x="6719888" y="887413"/>
            <a:chExt cx="492125" cy="468312"/>
          </a:xfrm>
          <a:solidFill>
            <a:schemeClr val="accent2"/>
          </a:solidFill>
        </p:grpSpPr>
        <p:sp>
          <p:nvSpPr>
            <p:cNvPr id="41" name="Freeform 26">
              <a:extLst>
                <a:ext uri="{FF2B5EF4-FFF2-40B4-BE49-F238E27FC236}">
                  <a16:creationId xmlns:a16="http://schemas.microsoft.com/office/drawing/2014/main" id="{5C44C737-CFE9-E55C-FB56-36EA7B9F5418}"/>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2" name="Freeform 27">
              <a:extLst>
                <a:ext uri="{FF2B5EF4-FFF2-40B4-BE49-F238E27FC236}">
                  <a16:creationId xmlns:a16="http://schemas.microsoft.com/office/drawing/2014/main" id="{6E9DF8E7-3C3F-7623-9026-88AA7C2938BA}"/>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3" name="Freeform 28">
              <a:extLst>
                <a:ext uri="{FF2B5EF4-FFF2-40B4-BE49-F238E27FC236}">
                  <a16:creationId xmlns:a16="http://schemas.microsoft.com/office/drawing/2014/main" id="{11134021-133E-8789-D8C0-CE02F095FDF0}"/>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4" name="Freeform 29">
              <a:extLst>
                <a:ext uri="{FF2B5EF4-FFF2-40B4-BE49-F238E27FC236}">
                  <a16:creationId xmlns:a16="http://schemas.microsoft.com/office/drawing/2014/main" id="{80CD4FB4-000E-4AE1-138D-63D4AC3123B4}"/>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5" name="Freeform 30">
              <a:extLst>
                <a:ext uri="{FF2B5EF4-FFF2-40B4-BE49-F238E27FC236}">
                  <a16:creationId xmlns:a16="http://schemas.microsoft.com/office/drawing/2014/main" id="{462D3840-281A-4B5A-720F-31A01DD754DF}"/>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6" name="Freeform 31">
              <a:extLst>
                <a:ext uri="{FF2B5EF4-FFF2-40B4-BE49-F238E27FC236}">
                  <a16:creationId xmlns:a16="http://schemas.microsoft.com/office/drawing/2014/main" id="{2913FCAE-62E9-058A-218E-A7142EE9A18D}"/>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Tree>
    <p:extLst>
      <p:ext uri="{BB962C8B-B14F-4D97-AF65-F5344CB8AC3E}">
        <p14:creationId xmlns:p14="http://schemas.microsoft.com/office/powerpoint/2010/main" val="1525419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834AF-1E6D-1C2A-A762-7C935F090F24}"/>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F361E85-A30A-51BE-9599-7CFD090397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3F361E85-A30A-51BE-9599-7CFD090397C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238558C-494A-FB61-21CF-448ABB292A89}"/>
              </a:ext>
            </a:extLst>
          </p:cNvPr>
          <p:cNvSpPr>
            <a:spLocks noGrp="1"/>
          </p:cNvSpPr>
          <p:nvPr>
            <p:ph type="sldNum" sz="quarter" idx="12"/>
          </p:nvPr>
        </p:nvSpPr>
        <p:spPr/>
        <p:txBody>
          <a:bodyPr/>
          <a:lstStyle/>
          <a:p>
            <a:fld id="{4145DBE5-F440-4DC1-86E2-EA4CF186D269}" type="slidenum">
              <a:rPr lang="en-US" smtClean="0"/>
              <a:pPr/>
              <a:t>52</a:t>
            </a:fld>
            <a:endParaRPr lang="en-US" dirty="0"/>
          </a:p>
        </p:txBody>
      </p:sp>
      <p:sp>
        <p:nvSpPr>
          <p:cNvPr id="4" name="Title 3">
            <a:extLst>
              <a:ext uri="{FF2B5EF4-FFF2-40B4-BE49-F238E27FC236}">
                <a16:creationId xmlns:a16="http://schemas.microsoft.com/office/drawing/2014/main" id="{CECB5900-BDC4-1C88-44BE-EED087E1601E}"/>
              </a:ext>
            </a:extLst>
          </p:cNvPr>
          <p:cNvSpPr>
            <a:spLocks noGrp="1"/>
          </p:cNvSpPr>
          <p:nvPr>
            <p:ph type="title"/>
          </p:nvPr>
        </p:nvSpPr>
        <p:spPr/>
        <p:txBody>
          <a:bodyPr vert="horz"/>
          <a:lstStyle/>
          <a:p>
            <a:r>
              <a:rPr lang="en-US" dirty="0"/>
              <a:t>Circle </a:t>
            </a:r>
          </a:p>
        </p:txBody>
      </p:sp>
      <p:grpSp>
        <p:nvGrpSpPr>
          <p:cNvPr id="2" name="Group 1">
            <a:extLst>
              <a:ext uri="{FF2B5EF4-FFF2-40B4-BE49-F238E27FC236}">
                <a16:creationId xmlns:a16="http://schemas.microsoft.com/office/drawing/2014/main" id="{6086E0C1-16A4-16C0-83B3-70345F6BE2F8}"/>
              </a:ext>
            </a:extLst>
          </p:cNvPr>
          <p:cNvGrpSpPr/>
          <p:nvPr/>
        </p:nvGrpSpPr>
        <p:grpSpPr>
          <a:xfrm flipH="1">
            <a:off x="8294241" y="4427622"/>
            <a:ext cx="3897759" cy="731520"/>
            <a:chOff x="1" y="2034540"/>
            <a:chExt cx="2923319" cy="548640"/>
          </a:xfrm>
        </p:grpSpPr>
        <p:sp>
          <p:nvSpPr>
            <p:cNvPr id="6" name="Freeform: Shape 5">
              <a:extLst>
                <a:ext uri="{FF2B5EF4-FFF2-40B4-BE49-F238E27FC236}">
                  <a16:creationId xmlns:a16="http://schemas.microsoft.com/office/drawing/2014/main" id="{D40BE2DE-32A4-D6DF-7374-4DA17DAE19FC}"/>
                </a:ext>
              </a:extLst>
            </p:cNvPr>
            <p:cNvSpPr/>
            <p:nvPr/>
          </p:nvSpPr>
          <p:spPr>
            <a:xfrm>
              <a:off x="60850" y="2034540"/>
              <a:ext cx="2862470" cy="548640"/>
            </a:xfrm>
            <a:custGeom>
              <a:avLst/>
              <a:gdLst>
                <a:gd name="connsiteX0" fmla="*/ 0 w 2862470"/>
                <a:gd name="connsiteY0" fmla="*/ 0 h 548640"/>
                <a:gd name="connsiteX1" fmla="*/ 2862470 w 2862470"/>
                <a:gd name="connsiteY1" fmla="*/ 0 h 548640"/>
                <a:gd name="connsiteX2" fmla="*/ 2853863 w 2862470"/>
                <a:gd name="connsiteY2" fmla="*/ 7101 h 548640"/>
                <a:gd name="connsiteX3" fmla="*/ 2666388 w 2862470"/>
                <a:gd name="connsiteY3" fmla="*/ 459706 h 548640"/>
                <a:gd name="connsiteX4" fmla="*/ 2675353 w 2862470"/>
                <a:gd name="connsiteY4" fmla="*/ 548640 h 548640"/>
                <a:gd name="connsiteX5" fmla="*/ 0 w 2862470"/>
                <a:gd name="connsiteY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470" h="548640">
                  <a:moveTo>
                    <a:pt x="0" y="0"/>
                  </a:moveTo>
                  <a:lnTo>
                    <a:pt x="2862470" y="0"/>
                  </a:lnTo>
                  <a:lnTo>
                    <a:pt x="2853863" y="7101"/>
                  </a:lnTo>
                  <a:cubicBezTo>
                    <a:pt x="2738032" y="122933"/>
                    <a:pt x="2666388" y="282953"/>
                    <a:pt x="2666388" y="459706"/>
                  </a:cubicBezTo>
                  <a:lnTo>
                    <a:pt x="2675353" y="548640"/>
                  </a:lnTo>
                  <a:lnTo>
                    <a:pt x="0" y="548640"/>
                  </a:lnTo>
                  <a:close/>
                </a:path>
              </a:pathLst>
            </a:cu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400" dirty="0">
                <a:latin typeface="+mj-lt"/>
              </a:endParaRPr>
            </a:p>
          </p:txBody>
        </p:sp>
        <p:sp>
          <p:nvSpPr>
            <p:cNvPr id="7" name="Freeform: Shape 6">
              <a:extLst>
                <a:ext uri="{FF2B5EF4-FFF2-40B4-BE49-F238E27FC236}">
                  <a16:creationId xmlns:a16="http://schemas.microsoft.com/office/drawing/2014/main" id="{A950ABD0-BD20-E3C5-864F-CF2AFD30B9FE}"/>
                </a:ext>
              </a:extLst>
            </p:cNvPr>
            <p:cNvSpPr/>
            <p:nvPr/>
          </p:nvSpPr>
          <p:spPr>
            <a:xfrm>
              <a:off x="1" y="2034540"/>
              <a:ext cx="2854739" cy="548640"/>
            </a:xfrm>
            <a:custGeom>
              <a:avLst/>
              <a:gdLst>
                <a:gd name="connsiteX0" fmla="*/ 0 w 2854739"/>
                <a:gd name="connsiteY0" fmla="*/ 0 h 548640"/>
                <a:gd name="connsiteX1" fmla="*/ 2854739 w 2854739"/>
                <a:gd name="connsiteY1" fmla="*/ 0 h 548640"/>
                <a:gd name="connsiteX2" fmla="*/ 2846132 w 2854739"/>
                <a:gd name="connsiteY2" fmla="*/ 7101 h 548640"/>
                <a:gd name="connsiteX3" fmla="*/ 2658657 w 2854739"/>
                <a:gd name="connsiteY3" fmla="*/ 459706 h 548640"/>
                <a:gd name="connsiteX4" fmla="*/ 2667622 w 2854739"/>
                <a:gd name="connsiteY4" fmla="*/ 548640 h 548640"/>
                <a:gd name="connsiteX5" fmla="*/ 0 w 2854739"/>
                <a:gd name="connsiteY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4739" h="548640">
                  <a:moveTo>
                    <a:pt x="0" y="0"/>
                  </a:moveTo>
                  <a:lnTo>
                    <a:pt x="2854739" y="0"/>
                  </a:lnTo>
                  <a:lnTo>
                    <a:pt x="2846132" y="7101"/>
                  </a:lnTo>
                  <a:cubicBezTo>
                    <a:pt x="2730301" y="122933"/>
                    <a:pt x="2658657" y="282953"/>
                    <a:pt x="2658657" y="459706"/>
                  </a:cubicBezTo>
                  <a:lnTo>
                    <a:pt x="2667622" y="548640"/>
                  </a:lnTo>
                  <a:lnTo>
                    <a:pt x="0" y="54864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400" dirty="0">
                <a:latin typeface="+mj-lt"/>
              </a:endParaRPr>
            </a:p>
          </p:txBody>
        </p:sp>
      </p:grpSp>
      <p:grpSp>
        <p:nvGrpSpPr>
          <p:cNvPr id="8" name="Group 7">
            <a:extLst>
              <a:ext uri="{FF2B5EF4-FFF2-40B4-BE49-F238E27FC236}">
                <a16:creationId xmlns:a16="http://schemas.microsoft.com/office/drawing/2014/main" id="{75488173-B42C-E422-C42E-0615C7182649}"/>
              </a:ext>
            </a:extLst>
          </p:cNvPr>
          <p:cNvGrpSpPr/>
          <p:nvPr/>
        </p:nvGrpSpPr>
        <p:grpSpPr>
          <a:xfrm flipH="1">
            <a:off x="8294241" y="1547262"/>
            <a:ext cx="3897759" cy="731520"/>
            <a:chOff x="1" y="1268730"/>
            <a:chExt cx="2923319" cy="548640"/>
          </a:xfrm>
        </p:grpSpPr>
        <p:sp>
          <p:nvSpPr>
            <p:cNvPr id="9" name="Freeform: Shape 8">
              <a:extLst>
                <a:ext uri="{FF2B5EF4-FFF2-40B4-BE49-F238E27FC236}">
                  <a16:creationId xmlns:a16="http://schemas.microsoft.com/office/drawing/2014/main" id="{559393D8-F94B-09DF-7394-44992676BF41}"/>
                </a:ext>
              </a:extLst>
            </p:cNvPr>
            <p:cNvSpPr/>
            <p:nvPr/>
          </p:nvSpPr>
          <p:spPr>
            <a:xfrm>
              <a:off x="60850" y="1268730"/>
              <a:ext cx="2862470" cy="548640"/>
            </a:xfrm>
            <a:custGeom>
              <a:avLst/>
              <a:gdLst>
                <a:gd name="connsiteX0" fmla="*/ 0 w 2862470"/>
                <a:gd name="connsiteY0" fmla="*/ 0 h 548640"/>
                <a:gd name="connsiteX1" fmla="*/ 2862470 w 2862470"/>
                <a:gd name="connsiteY1" fmla="*/ 0 h 548640"/>
                <a:gd name="connsiteX2" fmla="*/ 2853863 w 2862470"/>
                <a:gd name="connsiteY2" fmla="*/ 7101 h 548640"/>
                <a:gd name="connsiteX3" fmla="*/ 2666388 w 2862470"/>
                <a:gd name="connsiteY3" fmla="*/ 459706 h 548640"/>
                <a:gd name="connsiteX4" fmla="*/ 2675353 w 2862470"/>
                <a:gd name="connsiteY4" fmla="*/ 548640 h 548640"/>
                <a:gd name="connsiteX5" fmla="*/ 0 w 2862470"/>
                <a:gd name="connsiteY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470" h="548640">
                  <a:moveTo>
                    <a:pt x="0" y="0"/>
                  </a:moveTo>
                  <a:lnTo>
                    <a:pt x="2862470" y="0"/>
                  </a:lnTo>
                  <a:lnTo>
                    <a:pt x="2853863" y="7101"/>
                  </a:lnTo>
                  <a:cubicBezTo>
                    <a:pt x="2738032" y="122933"/>
                    <a:pt x="2666388" y="282953"/>
                    <a:pt x="2666388" y="459706"/>
                  </a:cubicBezTo>
                  <a:lnTo>
                    <a:pt x="2675353" y="548640"/>
                  </a:lnTo>
                  <a:lnTo>
                    <a:pt x="0" y="548640"/>
                  </a:lnTo>
                  <a:close/>
                </a:path>
              </a:pathLst>
            </a:cu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0" name="Freeform: Shape 9">
              <a:extLst>
                <a:ext uri="{FF2B5EF4-FFF2-40B4-BE49-F238E27FC236}">
                  <a16:creationId xmlns:a16="http://schemas.microsoft.com/office/drawing/2014/main" id="{17A507EA-1DB6-59A5-718C-F85F2A7E3AB2}"/>
                </a:ext>
              </a:extLst>
            </p:cNvPr>
            <p:cNvSpPr/>
            <p:nvPr/>
          </p:nvSpPr>
          <p:spPr>
            <a:xfrm>
              <a:off x="1" y="1268730"/>
              <a:ext cx="2854739" cy="548640"/>
            </a:xfrm>
            <a:custGeom>
              <a:avLst/>
              <a:gdLst>
                <a:gd name="connsiteX0" fmla="*/ 0 w 2854739"/>
                <a:gd name="connsiteY0" fmla="*/ 0 h 548640"/>
                <a:gd name="connsiteX1" fmla="*/ 2854739 w 2854739"/>
                <a:gd name="connsiteY1" fmla="*/ 0 h 548640"/>
                <a:gd name="connsiteX2" fmla="*/ 2846132 w 2854739"/>
                <a:gd name="connsiteY2" fmla="*/ 7101 h 548640"/>
                <a:gd name="connsiteX3" fmla="*/ 2658657 w 2854739"/>
                <a:gd name="connsiteY3" fmla="*/ 459706 h 548640"/>
                <a:gd name="connsiteX4" fmla="*/ 2667622 w 2854739"/>
                <a:gd name="connsiteY4" fmla="*/ 548640 h 548640"/>
                <a:gd name="connsiteX5" fmla="*/ 0 w 2854739"/>
                <a:gd name="connsiteY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4739" h="548640">
                  <a:moveTo>
                    <a:pt x="0" y="0"/>
                  </a:moveTo>
                  <a:lnTo>
                    <a:pt x="2854739" y="0"/>
                  </a:lnTo>
                  <a:lnTo>
                    <a:pt x="2846132" y="7101"/>
                  </a:lnTo>
                  <a:cubicBezTo>
                    <a:pt x="2730301" y="122933"/>
                    <a:pt x="2658657" y="282953"/>
                    <a:pt x="2658657" y="459706"/>
                  </a:cubicBezTo>
                  <a:lnTo>
                    <a:pt x="2667622" y="548640"/>
                  </a:lnTo>
                  <a:lnTo>
                    <a:pt x="0" y="54864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grpSp>
      <p:grpSp>
        <p:nvGrpSpPr>
          <p:cNvPr id="11" name="Group 10">
            <a:extLst>
              <a:ext uri="{FF2B5EF4-FFF2-40B4-BE49-F238E27FC236}">
                <a16:creationId xmlns:a16="http://schemas.microsoft.com/office/drawing/2014/main" id="{95BAE6A6-EB37-1C6C-15B3-0378A1B7ACAD}"/>
              </a:ext>
            </a:extLst>
          </p:cNvPr>
          <p:cNvGrpSpPr/>
          <p:nvPr/>
        </p:nvGrpSpPr>
        <p:grpSpPr>
          <a:xfrm>
            <a:off x="1" y="4427622"/>
            <a:ext cx="3897759" cy="731520"/>
            <a:chOff x="1" y="2034540"/>
            <a:chExt cx="2923319" cy="548640"/>
          </a:xfrm>
        </p:grpSpPr>
        <p:sp>
          <p:nvSpPr>
            <p:cNvPr id="12" name="Freeform: Shape 11">
              <a:extLst>
                <a:ext uri="{FF2B5EF4-FFF2-40B4-BE49-F238E27FC236}">
                  <a16:creationId xmlns:a16="http://schemas.microsoft.com/office/drawing/2014/main" id="{4EB589D1-7A74-F16D-8FBE-A5398DFE9DDD}"/>
                </a:ext>
              </a:extLst>
            </p:cNvPr>
            <p:cNvSpPr/>
            <p:nvPr/>
          </p:nvSpPr>
          <p:spPr>
            <a:xfrm>
              <a:off x="60850" y="2034540"/>
              <a:ext cx="2862470" cy="548640"/>
            </a:xfrm>
            <a:custGeom>
              <a:avLst/>
              <a:gdLst>
                <a:gd name="connsiteX0" fmla="*/ 0 w 2862470"/>
                <a:gd name="connsiteY0" fmla="*/ 0 h 548640"/>
                <a:gd name="connsiteX1" fmla="*/ 2862470 w 2862470"/>
                <a:gd name="connsiteY1" fmla="*/ 0 h 548640"/>
                <a:gd name="connsiteX2" fmla="*/ 2853863 w 2862470"/>
                <a:gd name="connsiteY2" fmla="*/ 7101 h 548640"/>
                <a:gd name="connsiteX3" fmla="*/ 2666388 w 2862470"/>
                <a:gd name="connsiteY3" fmla="*/ 459706 h 548640"/>
                <a:gd name="connsiteX4" fmla="*/ 2675353 w 2862470"/>
                <a:gd name="connsiteY4" fmla="*/ 548640 h 548640"/>
                <a:gd name="connsiteX5" fmla="*/ 0 w 2862470"/>
                <a:gd name="connsiteY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470" h="548640">
                  <a:moveTo>
                    <a:pt x="0" y="0"/>
                  </a:moveTo>
                  <a:lnTo>
                    <a:pt x="2862470" y="0"/>
                  </a:lnTo>
                  <a:lnTo>
                    <a:pt x="2853863" y="7101"/>
                  </a:lnTo>
                  <a:cubicBezTo>
                    <a:pt x="2738032" y="122933"/>
                    <a:pt x="2666388" y="282953"/>
                    <a:pt x="2666388" y="459706"/>
                  </a:cubicBezTo>
                  <a:lnTo>
                    <a:pt x="2675353" y="548640"/>
                  </a:lnTo>
                  <a:lnTo>
                    <a:pt x="0" y="548640"/>
                  </a:lnTo>
                  <a:close/>
                </a:path>
              </a:pathLst>
            </a:cu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400" dirty="0">
                <a:latin typeface="+mj-lt"/>
              </a:endParaRPr>
            </a:p>
          </p:txBody>
        </p:sp>
        <p:sp>
          <p:nvSpPr>
            <p:cNvPr id="13" name="Freeform: Shape 12">
              <a:extLst>
                <a:ext uri="{FF2B5EF4-FFF2-40B4-BE49-F238E27FC236}">
                  <a16:creationId xmlns:a16="http://schemas.microsoft.com/office/drawing/2014/main" id="{D346FA5E-AF76-2168-EAB1-CCFB0B7FB7BC}"/>
                </a:ext>
              </a:extLst>
            </p:cNvPr>
            <p:cNvSpPr/>
            <p:nvPr/>
          </p:nvSpPr>
          <p:spPr>
            <a:xfrm>
              <a:off x="1" y="2034540"/>
              <a:ext cx="2854739" cy="548640"/>
            </a:xfrm>
            <a:custGeom>
              <a:avLst/>
              <a:gdLst>
                <a:gd name="connsiteX0" fmla="*/ 0 w 2854739"/>
                <a:gd name="connsiteY0" fmla="*/ 0 h 548640"/>
                <a:gd name="connsiteX1" fmla="*/ 2854739 w 2854739"/>
                <a:gd name="connsiteY1" fmla="*/ 0 h 548640"/>
                <a:gd name="connsiteX2" fmla="*/ 2846132 w 2854739"/>
                <a:gd name="connsiteY2" fmla="*/ 7101 h 548640"/>
                <a:gd name="connsiteX3" fmla="*/ 2658657 w 2854739"/>
                <a:gd name="connsiteY3" fmla="*/ 459706 h 548640"/>
                <a:gd name="connsiteX4" fmla="*/ 2667622 w 2854739"/>
                <a:gd name="connsiteY4" fmla="*/ 548640 h 548640"/>
                <a:gd name="connsiteX5" fmla="*/ 0 w 2854739"/>
                <a:gd name="connsiteY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4739" h="548640">
                  <a:moveTo>
                    <a:pt x="0" y="0"/>
                  </a:moveTo>
                  <a:lnTo>
                    <a:pt x="2854739" y="0"/>
                  </a:lnTo>
                  <a:lnTo>
                    <a:pt x="2846132" y="7101"/>
                  </a:lnTo>
                  <a:cubicBezTo>
                    <a:pt x="2730301" y="122933"/>
                    <a:pt x="2658657" y="282953"/>
                    <a:pt x="2658657" y="459706"/>
                  </a:cubicBezTo>
                  <a:lnTo>
                    <a:pt x="2667622" y="548640"/>
                  </a:lnTo>
                  <a:lnTo>
                    <a:pt x="0" y="54864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1400" dirty="0">
                <a:latin typeface="+mj-lt"/>
              </a:endParaRPr>
            </a:p>
          </p:txBody>
        </p:sp>
      </p:grpSp>
      <p:grpSp>
        <p:nvGrpSpPr>
          <p:cNvPr id="14" name="Group 13">
            <a:extLst>
              <a:ext uri="{FF2B5EF4-FFF2-40B4-BE49-F238E27FC236}">
                <a16:creationId xmlns:a16="http://schemas.microsoft.com/office/drawing/2014/main" id="{CC359DC3-D525-367C-8E1E-3AF8801DC2A1}"/>
              </a:ext>
            </a:extLst>
          </p:cNvPr>
          <p:cNvGrpSpPr/>
          <p:nvPr/>
        </p:nvGrpSpPr>
        <p:grpSpPr>
          <a:xfrm>
            <a:off x="1" y="1547262"/>
            <a:ext cx="3897759" cy="731520"/>
            <a:chOff x="1" y="1268730"/>
            <a:chExt cx="2923319" cy="548640"/>
          </a:xfrm>
          <a:solidFill>
            <a:schemeClr val="accent4"/>
          </a:solidFill>
        </p:grpSpPr>
        <p:sp>
          <p:nvSpPr>
            <p:cNvPr id="15" name="Freeform: Shape 14">
              <a:extLst>
                <a:ext uri="{FF2B5EF4-FFF2-40B4-BE49-F238E27FC236}">
                  <a16:creationId xmlns:a16="http://schemas.microsoft.com/office/drawing/2014/main" id="{8DE87C45-C85E-5A25-9E93-290F7918E424}"/>
                </a:ext>
              </a:extLst>
            </p:cNvPr>
            <p:cNvSpPr/>
            <p:nvPr/>
          </p:nvSpPr>
          <p:spPr>
            <a:xfrm>
              <a:off x="60850" y="1268730"/>
              <a:ext cx="2862470" cy="548640"/>
            </a:xfrm>
            <a:custGeom>
              <a:avLst/>
              <a:gdLst>
                <a:gd name="connsiteX0" fmla="*/ 0 w 2862470"/>
                <a:gd name="connsiteY0" fmla="*/ 0 h 548640"/>
                <a:gd name="connsiteX1" fmla="*/ 2862470 w 2862470"/>
                <a:gd name="connsiteY1" fmla="*/ 0 h 548640"/>
                <a:gd name="connsiteX2" fmla="*/ 2853863 w 2862470"/>
                <a:gd name="connsiteY2" fmla="*/ 7101 h 548640"/>
                <a:gd name="connsiteX3" fmla="*/ 2666388 w 2862470"/>
                <a:gd name="connsiteY3" fmla="*/ 459706 h 548640"/>
                <a:gd name="connsiteX4" fmla="*/ 2675353 w 2862470"/>
                <a:gd name="connsiteY4" fmla="*/ 548640 h 548640"/>
                <a:gd name="connsiteX5" fmla="*/ 0 w 2862470"/>
                <a:gd name="connsiteY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470" h="548640">
                  <a:moveTo>
                    <a:pt x="0" y="0"/>
                  </a:moveTo>
                  <a:lnTo>
                    <a:pt x="2862470" y="0"/>
                  </a:lnTo>
                  <a:lnTo>
                    <a:pt x="2853863" y="7101"/>
                  </a:lnTo>
                  <a:cubicBezTo>
                    <a:pt x="2738032" y="122933"/>
                    <a:pt x="2666388" y="282953"/>
                    <a:pt x="2666388" y="459706"/>
                  </a:cubicBezTo>
                  <a:lnTo>
                    <a:pt x="2675353" y="548640"/>
                  </a:lnTo>
                  <a:lnTo>
                    <a:pt x="0" y="548640"/>
                  </a:lnTo>
                  <a:close/>
                </a:path>
              </a:pathLst>
            </a:cu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sp>
          <p:nvSpPr>
            <p:cNvPr id="16" name="Freeform: Shape 15">
              <a:extLst>
                <a:ext uri="{FF2B5EF4-FFF2-40B4-BE49-F238E27FC236}">
                  <a16:creationId xmlns:a16="http://schemas.microsoft.com/office/drawing/2014/main" id="{02909330-CEF6-D41D-B6BE-03D707303A0C}"/>
                </a:ext>
              </a:extLst>
            </p:cNvPr>
            <p:cNvSpPr/>
            <p:nvPr/>
          </p:nvSpPr>
          <p:spPr>
            <a:xfrm>
              <a:off x="1" y="1268730"/>
              <a:ext cx="2854739" cy="548640"/>
            </a:xfrm>
            <a:custGeom>
              <a:avLst/>
              <a:gdLst>
                <a:gd name="connsiteX0" fmla="*/ 0 w 2854739"/>
                <a:gd name="connsiteY0" fmla="*/ 0 h 548640"/>
                <a:gd name="connsiteX1" fmla="*/ 2854739 w 2854739"/>
                <a:gd name="connsiteY1" fmla="*/ 0 h 548640"/>
                <a:gd name="connsiteX2" fmla="*/ 2846132 w 2854739"/>
                <a:gd name="connsiteY2" fmla="*/ 7101 h 548640"/>
                <a:gd name="connsiteX3" fmla="*/ 2658657 w 2854739"/>
                <a:gd name="connsiteY3" fmla="*/ 459706 h 548640"/>
                <a:gd name="connsiteX4" fmla="*/ 2667622 w 2854739"/>
                <a:gd name="connsiteY4" fmla="*/ 548640 h 548640"/>
                <a:gd name="connsiteX5" fmla="*/ 0 w 2854739"/>
                <a:gd name="connsiteY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4739" h="548640">
                  <a:moveTo>
                    <a:pt x="0" y="0"/>
                  </a:moveTo>
                  <a:lnTo>
                    <a:pt x="2854739" y="0"/>
                  </a:lnTo>
                  <a:lnTo>
                    <a:pt x="2846132" y="7101"/>
                  </a:lnTo>
                  <a:cubicBezTo>
                    <a:pt x="2730301" y="122933"/>
                    <a:pt x="2658657" y="282953"/>
                    <a:pt x="2658657" y="459706"/>
                  </a:cubicBezTo>
                  <a:lnTo>
                    <a:pt x="2667622" y="548640"/>
                  </a:lnTo>
                  <a:lnTo>
                    <a:pt x="0" y="54864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mj-lt"/>
              </a:endParaRPr>
            </a:p>
          </p:txBody>
        </p:sp>
      </p:grpSp>
      <p:sp>
        <p:nvSpPr>
          <p:cNvPr id="17" name="TextBox 16">
            <a:extLst>
              <a:ext uri="{FF2B5EF4-FFF2-40B4-BE49-F238E27FC236}">
                <a16:creationId xmlns:a16="http://schemas.microsoft.com/office/drawing/2014/main" id="{3B0CE968-3FCA-9A43-6730-A3E87F8DE9A3}"/>
              </a:ext>
            </a:extLst>
          </p:cNvPr>
          <p:cNvSpPr txBox="1">
            <a:spLocks/>
          </p:cNvSpPr>
          <p:nvPr/>
        </p:nvSpPr>
        <p:spPr>
          <a:xfrm>
            <a:off x="8775492" y="2328192"/>
            <a:ext cx="3279348" cy="954107"/>
          </a:xfrm>
          <a:prstGeom prst="rect">
            <a:avLst/>
          </a:prstGeom>
          <a:noFill/>
        </p:spPr>
        <p:txBody>
          <a:bodyPr wrap="square" rtlCol="0">
            <a:spAutoFit/>
          </a:bodyPr>
          <a:lstStyle/>
          <a:p>
            <a:pPr defTabSz="1219170">
              <a:defRPr/>
            </a:pPr>
            <a:r>
              <a:rPr lang="en-US" sz="1400" kern="0" dirty="0">
                <a:latin typeface="+mj-lt"/>
              </a:rPr>
              <a:t>This is a sample text. You simply add your own text and description here. This text is fully editable. It can be replaced with your own style. </a:t>
            </a:r>
          </a:p>
        </p:txBody>
      </p:sp>
      <p:sp>
        <p:nvSpPr>
          <p:cNvPr id="18" name="TextBox 17">
            <a:extLst>
              <a:ext uri="{FF2B5EF4-FFF2-40B4-BE49-F238E27FC236}">
                <a16:creationId xmlns:a16="http://schemas.microsoft.com/office/drawing/2014/main" id="{5CEE532B-95BC-2DB1-F3C4-CE5026996087}"/>
              </a:ext>
            </a:extLst>
          </p:cNvPr>
          <p:cNvSpPr txBox="1">
            <a:spLocks/>
          </p:cNvSpPr>
          <p:nvPr/>
        </p:nvSpPr>
        <p:spPr>
          <a:xfrm>
            <a:off x="8775492" y="5216623"/>
            <a:ext cx="3279348" cy="954107"/>
          </a:xfrm>
          <a:prstGeom prst="rect">
            <a:avLst/>
          </a:prstGeom>
          <a:noFill/>
        </p:spPr>
        <p:txBody>
          <a:bodyPr wrap="square" rtlCol="0">
            <a:spAutoFit/>
          </a:bodyPr>
          <a:lstStyle/>
          <a:p>
            <a:pPr defTabSz="1219170">
              <a:defRPr/>
            </a:pPr>
            <a:r>
              <a:rPr lang="en-US" sz="1400" kern="0" dirty="0">
                <a:latin typeface="+mj-lt"/>
              </a:rPr>
              <a:t>This is a sample text. You simply add your own text and description here. This text is fully editable. It can be replaced with your own style. </a:t>
            </a:r>
          </a:p>
        </p:txBody>
      </p:sp>
      <p:sp>
        <p:nvSpPr>
          <p:cNvPr id="19" name="TextBox 18">
            <a:extLst>
              <a:ext uri="{FF2B5EF4-FFF2-40B4-BE49-F238E27FC236}">
                <a16:creationId xmlns:a16="http://schemas.microsoft.com/office/drawing/2014/main" id="{3FBEBF7B-3949-FFCA-1562-62F547F24026}"/>
              </a:ext>
            </a:extLst>
          </p:cNvPr>
          <p:cNvSpPr txBox="1">
            <a:spLocks/>
          </p:cNvSpPr>
          <p:nvPr/>
        </p:nvSpPr>
        <p:spPr>
          <a:xfrm>
            <a:off x="182227" y="2328192"/>
            <a:ext cx="3207825" cy="954107"/>
          </a:xfrm>
          <a:prstGeom prst="rect">
            <a:avLst/>
          </a:prstGeom>
          <a:noFill/>
        </p:spPr>
        <p:txBody>
          <a:bodyPr wrap="square" rtlCol="0">
            <a:spAutoFit/>
          </a:bodyPr>
          <a:lstStyle/>
          <a:p>
            <a:pPr algn="r" defTabSz="1219170">
              <a:defRPr/>
            </a:pPr>
            <a:r>
              <a:rPr lang="en-US" sz="1400" kern="0" dirty="0">
                <a:latin typeface="+mj-lt"/>
              </a:rPr>
              <a:t>This is a sample text. You simply add your own text and description here. This text is fully editable. It can be replaced with your own style. </a:t>
            </a:r>
          </a:p>
        </p:txBody>
      </p:sp>
      <p:sp>
        <p:nvSpPr>
          <p:cNvPr id="20" name="Text Box 12" descr="MarketSight_Chart_Title">
            <a:extLst>
              <a:ext uri="{FF2B5EF4-FFF2-40B4-BE49-F238E27FC236}">
                <a16:creationId xmlns:a16="http://schemas.microsoft.com/office/drawing/2014/main" id="{7FB88F80-E235-8DED-10B2-8DE18AAD3B3C}"/>
              </a:ext>
            </a:extLst>
          </p:cNvPr>
          <p:cNvSpPr>
            <a:spLocks noChangeArrowheads="1"/>
          </p:cNvSpPr>
          <p:nvPr/>
        </p:nvSpPr>
        <p:spPr>
          <a:xfrm>
            <a:off x="182227" y="1697593"/>
            <a:ext cx="3207825" cy="430857"/>
          </a:xfrm>
          <a:prstGeom prst="rect">
            <a:avLst/>
          </a:prstGeom>
          <a:noFill/>
          <a:ln w="9525">
            <a:noFill/>
            <a:miter lim="800000"/>
          </a:ln>
        </p:spPr>
        <p:txBody>
          <a:bodyPr wrap="square" lIns="121888" tIns="60945" rIns="121888" bIns="60945" anchor="ct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defTabSz="1219170">
              <a:defRPr/>
            </a:pPr>
            <a:r>
              <a:rPr lang="en-US" sz="2000" b="1" dirty="0">
                <a:solidFill>
                  <a:schemeClr val="bg1"/>
                </a:solidFill>
                <a:latin typeface="+mj-lt"/>
                <a:cs typeface="+mn-cs"/>
              </a:rPr>
              <a:t>Insert heading</a:t>
            </a:r>
          </a:p>
        </p:txBody>
      </p:sp>
      <p:sp>
        <p:nvSpPr>
          <p:cNvPr id="21" name="Freeform 14">
            <a:extLst>
              <a:ext uri="{FF2B5EF4-FFF2-40B4-BE49-F238E27FC236}">
                <a16:creationId xmlns:a16="http://schemas.microsoft.com/office/drawing/2014/main" id="{ECC91C6E-17B3-49F1-CBCA-8649C11C4186}"/>
              </a:ext>
            </a:extLst>
          </p:cNvPr>
          <p:cNvSpPr>
            <a:spLocks/>
          </p:cNvSpPr>
          <p:nvPr/>
        </p:nvSpPr>
        <p:spPr bwMode="auto">
          <a:xfrm rot="13585322">
            <a:off x="7151118" y="4437575"/>
            <a:ext cx="557268" cy="557268"/>
          </a:xfrm>
          <a:custGeom>
            <a:avLst/>
            <a:gdLst>
              <a:gd name="T0" fmla="*/ 94 w 188"/>
              <a:gd name="T1" fmla="*/ 0 h 188"/>
              <a:gd name="T2" fmla="*/ 0 w 188"/>
              <a:gd name="T3" fmla="*/ 94 h 188"/>
              <a:gd name="T4" fmla="*/ 0 w 188"/>
              <a:gd name="T5" fmla="*/ 94 h 188"/>
              <a:gd name="T6" fmla="*/ 0 w 188"/>
              <a:gd name="T7" fmla="*/ 94 h 188"/>
              <a:gd name="T8" fmla="*/ 94 w 188"/>
              <a:gd name="T9" fmla="*/ 188 h 188"/>
              <a:gd name="T10" fmla="*/ 188 w 188"/>
              <a:gd name="T11" fmla="*/ 94 h 188"/>
              <a:gd name="T12" fmla="*/ 188 w 188"/>
              <a:gd name="T13" fmla="*/ 94 h 188"/>
              <a:gd name="T14" fmla="*/ 188 w 188"/>
              <a:gd name="T15" fmla="*/ 94 h 188"/>
              <a:gd name="T16" fmla="*/ 94 w 188"/>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88">
                <a:moveTo>
                  <a:pt x="94" y="0"/>
                </a:moveTo>
                <a:cubicBezTo>
                  <a:pt x="42" y="0"/>
                  <a:pt x="0" y="42"/>
                  <a:pt x="0" y="94"/>
                </a:cubicBezTo>
                <a:cubicBezTo>
                  <a:pt x="0" y="94"/>
                  <a:pt x="0" y="94"/>
                  <a:pt x="0" y="94"/>
                </a:cubicBezTo>
                <a:cubicBezTo>
                  <a:pt x="0" y="94"/>
                  <a:pt x="0" y="94"/>
                  <a:pt x="0" y="94"/>
                </a:cubicBezTo>
                <a:cubicBezTo>
                  <a:pt x="0" y="146"/>
                  <a:pt x="42" y="188"/>
                  <a:pt x="94" y="188"/>
                </a:cubicBezTo>
                <a:cubicBezTo>
                  <a:pt x="145" y="188"/>
                  <a:pt x="188" y="146"/>
                  <a:pt x="188" y="94"/>
                </a:cubicBezTo>
                <a:cubicBezTo>
                  <a:pt x="188" y="94"/>
                  <a:pt x="188" y="94"/>
                  <a:pt x="188" y="94"/>
                </a:cubicBezTo>
                <a:cubicBezTo>
                  <a:pt x="188" y="94"/>
                  <a:pt x="188" y="94"/>
                  <a:pt x="188" y="94"/>
                </a:cubicBezTo>
                <a:cubicBezTo>
                  <a:pt x="188" y="42"/>
                  <a:pt x="145" y="0"/>
                  <a:pt x="94" y="0"/>
                </a:cubicBezTo>
              </a:path>
            </a:pathLst>
          </a:custGeom>
          <a:solidFill>
            <a:srgbClr val="00BCEB">
              <a:lumMod val="75000"/>
            </a:srgbClr>
          </a:solidFill>
          <a:ln w="12700">
            <a:solidFill>
              <a:srgbClr val="00BCEB">
                <a:lumMod val="75000"/>
              </a:srgbClr>
            </a:solidFill>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1400" kern="0" dirty="0">
              <a:solidFill>
                <a:srgbClr val="282828"/>
              </a:solidFill>
              <a:latin typeface="+mj-lt"/>
              <a:ea typeface="ＭＳ Ｐゴシック" charset="0"/>
            </a:endParaRPr>
          </a:p>
        </p:txBody>
      </p:sp>
      <p:sp>
        <p:nvSpPr>
          <p:cNvPr id="22" name="Freeform 16">
            <a:extLst>
              <a:ext uri="{FF2B5EF4-FFF2-40B4-BE49-F238E27FC236}">
                <a16:creationId xmlns:a16="http://schemas.microsoft.com/office/drawing/2014/main" id="{E068C52D-06AF-2753-5951-6C39FF9D45E2}"/>
              </a:ext>
            </a:extLst>
          </p:cNvPr>
          <p:cNvSpPr>
            <a:spLocks/>
          </p:cNvSpPr>
          <p:nvPr/>
        </p:nvSpPr>
        <p:spPr bwMode="auto">
          <a:xfrm rot="13585322">
            <a:off x="7215320" y="1839517"/>
            <a:ext cx="559273" cy="557268"/>
          </a:xfrm>
          <a:custGeom>
            <a:avLst/>
            <a:gdLst>
              <a:gd name="T0" fmla="*/ 94 w 188"/>
              <a:gd name="T1" fmla="*/ 0 h 188"/>
              <a:gd name="T2" fmla="*/ 0 w 188"/>
              <a:gd name="T3" fmla="*/ 94 h 188"/>
              <a:gd name="T4" fmla="*/ 94 w 188"/>
              <a:gd name="T5" fmla="*/ 188 h 188"/>
              <a:gd name="T6" fmla="*/ 94 w 188"/>
              <a:gd name="T7" fmla="*/ 188 h 188"/>
              <a:gd name="T8" fmla="*/ 188 w 188"/>
              <a:gd name="T9" fmla="*/ 94 h 188"/>
              <a:gd name="T10" fmla="*/ 94 w 188"/>
              <a:gd name="T11" fmla="*/ 0 h 188"/>
              <a:gd name="T12" fmla="*/ 94 w 18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188" h="188">
                <a:moveTo>
                  <a:pt x="94" y="0"/>
                </a:moveTo>
                <a:cubicBezTo>
                  <a:pt x="42" y="0"/>
                  <a:pt x="0" y="43"/>
                  <a:pt x="0" y="94"/>
                </a:cubicBezTo>
                <a:cubicBezTo>
                  <a:pt x="0" y="146"/>
                  <a:pt x="42" y="188"/>
                  <a:pt x="94" y="188"/>
                </a:cubicBezTo>
                <a:cubicBezTo>
                  <a:pt x="94" y="188"/>
                  <a:pt x="94" y="188"/>
                  <a:pt x="94" y="188"/>
                </a:cubicBezTo>
                <a:cubicBezTo>
                  <a:pt x="146" y="188"/>
                  <a:pt x="188" y="146"/>
                  <a:pt x="188" y="94"/>
                </a:cubicBezTo>
                <a:cubicBezTo>
                  <a:pt x="188" y="43"/>
                  <a:pt x="146" y="0"/>
                  <a:pt x="94" y="0"/>
                </a:cubicBezTo>
                <a:cubicBezTo>
                  <a:pt x="94" y="0"/>
                  <a:pt x="94" y="0"/>
                  <a:pt x="94" y="0"/>
                </a:cubicBezTo>
              </a:path>
            </a:pathLst>
          </a:custGeom>
          <a:solidFill>
            <a:srgbClr val="FBAB18">
              <a:lumMod val="75000"/>
            </a:srgbClr>
          </a:solidFill>
          <a:ln w="12700">
            <a:solidFill>
              <a:srgbClr val="FBAB18">
                <a:lumMod val="75000"/>
              </a:srgbClr>
            </a:solidFill>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1400" kern="0" dirty="0">
              <a:solidFill>
                <a:srgbClr val="282828"/>
              </a:solidFill>
              <a:latin typeface="+mj-lt"/>
              <a:ea typeface="ＭＳ Ｐゴシック" charset="0"/>
            </a:endParaRPr>
          </a:p>
        </p:txBody>
      </p:sp>
      <p:grpSp>
        <p:nvGrpSpPr>
          <p:cNvPr id="23" name="Group 22">
            <a:extLst>
              <a:ext uri="{FF2B5EF4-FFF2-40B4-BE49-F238E27FC236}">
                <a16:creationId xmlns:a16="http://schemas.microsoft.com/office/drawing/2014/main" id="{A0A868DF-7502-D025-85BE-10EBED12B17A}"/>
              </a:ext>
            </a:extLst>
          </p:cNvPr>
          <p:cNvGrpSpPr/>
          <p:nvPr/>
        </p:nvGrpSpPr>
        <p:grpSpPr>
          <a:xfrm>
            <a:off x="3779520" y="1288697"/>
            <a:ext cx="4632960" cy="4632960"/>
            <a:chOff x="2706668" y="1093149"/>
            <a:chExt cx="3831885" cy="3835775"/>
          </a:xfrm>
        </p:grpSpPr>
        <p:sp>
          <p:nvSpPr>
            <p:cNvPr id="24" name="Freeform 12">
              <a:extLst>
                <a:ext uri="{FF2B5EF4-FFF2-40B4-BE49-F238E27FC236}">
                  <a16:creationId xmlns:a16="http://schemas.microsoft.com/office/drawing/2014/main" id="{A62E6A30-966D-2515-BCBA-3F16CFCC30C0}"/>
                </a:ext>
              </a:extLst>
            </p:cNvPr>
            <p:cNvSpPr>
              <a:spLocks/>
            </p:cNvSpPr>
            <p:nvPr/>
          </p:nvSpPr>
          <p:spPr bwMode="auto">
            <a:xfrm rot="13585322">
              <a:off x="3799518" y="3339807"/>
              <a:ext cx="1589117" cy="1589117"/>
            </a:xfrm>
            <a:custGeom>
              <a:avLst/>
              <a:gdLst>
                <a:gd name="T0" fmla="*/ 714 w 714"/>
                <a:gd name="T1" fmla="*/ 1 h 714"/>
                <a:gd name="T2" fmla="*/ 436 w 714"/>
                <a:gd name="T3" fmla="*/ 57 h 714"/>
                <a:gd name="T4" fmla="*/ 122 w 714"/>
                <a:gd name="T5" fmla="*/ 315 h 714"/>
                <a:gd name="T6" fmla="*/ 33 w 714"/>
                <a:gd name="T7" fmla="*/ 502 h 714"/>
                <a:gd name="T8" fmla="*/ 1 w 714"/>
                <a:gd name="T9" fmla="*/ 714 h 714"/>
                <a:gd name="T10" fmla="*/ 95 w 714"/>
                <a:gd name="T11" fmla="*/ 620 h 714"/>
                <a:gd name="T12" fmla="*/ 189 w 714"/>
                <a:gd name="T13" fmla="*/ 714 h 714"/>
                <a:gd name="T14" fmla="*/ 189 w 714"/>
                <a:gd name="T15" fmla="*/ 714 h 714"/>
                <a:gd name="T16" fmla="*/ 230 w 714"/>
                <a:gd name="T17" fmla="*/ 509 h 714"/>
                <a:gd name="T18" fmla="*/ 420 w 714"/>
                <a:gd name="T19" fmla="*/ 278 h 714"/>
                <a:gd name="T20" fmla="*/ 558 w 714"/>
                <a:gd name="T21" fmla="*/ 212 h 714"/>
                <a:gd name="T22" fmla="*/ 714 w 714"/>
                <a:gd name="T23" fmla="*/ 189 h 714"/>
                <a:gd name="T24" fmla="*/ 714 w 714"/>
                <a:gd name="T25" fmla="*/ 189 h 714"/>
                <a:gd name="T26" fmla="*/ 714 w 714"/>
                <a:gd name="T27" fmla="*/ 189 h 714"/>
                <a:gd name="T28" fmla="*/ 620 w 714"/>
                <a:gd name="T29" fmla="*/ 95 h 714"/>
                <a:gd name="T30" fmla="*/ 714 w 714"/>
                <a:gd name="T31" fmla="*/ 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4" h="714">
                  <a:moveTo>
                    <a:pt x="714" y="1"/>
                  </a:moveTo>
                  <a:cubicBezTo>
                    <a:pt x="616" y="0"/>
                    <a:pt x="522" y="20"/>
                    <a:pt x="436" y="57"/>
                  </a:cubicBezTo>
                  <a:cubicBezTo>
                    <a:pt x="308" y="111"/>
                    <a:pt x="199" y="201"/>
                    <a:pt x="122" y="315"/>
                  </a:cubicBezTo>
                  <a:cubicBezTo>
                    <a:pt x="84" y="372"/>
                    <a:pt x="53" y="435"/>
                    <a:pt x="33" y="502"/>
                  </a:cubicBezTo>
                  <a:cubicBezTo>
                    <a:pt x="12" y="569"/>
                    <a:pt x="0" y="640"/>
                    <a:pt x="1" y="714"/>
                  </a:cubicBezTo>
                  <a:cubicBezTo>
                    <a:pt x="1" y="662"/>
                    <a:pt x="43" y="620"/>
                    <a:pt x="95" y="620"/>
                  </a:cubicBezTo>
                  <a:cubicBezTo>
                    <a:pt x="146" y="620"/>
                    <a:pt x="189" y="662"/>
                    <a:pt x="189" y="714"/>
                  </a:cubicBezTo>
                  <a:cubicBezTo>
                    <a:pt x="189" y="714"/>
                    <a:pt x="189" y="714"/>
                    <a:pt x="189" y="714"/>
                  </a:cubicBezTo>
                  <a:cubicBezTo>
                    <a:pt x="189" y="641"/>
                    <a:pt x="203" y="572"/>
                    <a:pt x="230" y="509"/>
                  </a:cubicBezTo>
                  <a:cubicBezTo>
                    <a:pt x="270" y="415"/>
                    <a:pt x="336" y="335"/>
                    <a:pt x="420" y="278"/>
                  </a:cubicBezTo>
                  <a:cubicBezTo>
                    <a:pt x="462" y="250"/>
                    <a:pt x="508" y="227"/>
                    <a:pt x="558" y="212"/>
                  </a:cubicBezTo>
                  <a:cubicBezTo>
                    <a:pt x="607" y="197"/>
                    <a:pt x="659" y="189"/>
                    <a:pt x="714" y="189"/>
                  </a:cubicBezTo>
                  <a:cubicBezTo>
                    <a:pt x="714" y="189"/>
                    <a:pt x="714" y="189"/>
                    <a:pt x="714" y="189"/>
                  </a:cubicBezTo>
                  <a:cubicBezTo>
                    <a:pt x="714" y="189"/>
                    <a:pt x="714" y="189"/>
                    <a:pt x="714" y="189"/>
                  </a:cubicBezTo>
                  <a:cubicBezTo>
                    <a:pt x="662" y="189"/>
                    <a:pt x="620" y="146"/>
                    <a:pt x="620" y="95"/>
                  </a:cubicBezTo>
                  <a:cubicBezTo>
                    <a:pt x="620" y="43"/>
                    <a:pt x="662" y="1"/>
                    <a:pt x="714" y="1"/>
                  </a:cubicBezTo>
                </a:path>
              </a:pathLst>
            </a:custGeom>
            <a:solidFill>
              <a:schemeClr val="accent3"/>
            </a:solidFill>
            <a:ln w="12700">
              <a:solidFill>
                <a:schemeClr val="accent3"/>
              </a:solidFill>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1400" kern="0" dirty="0">
                <a:solidFill>
                  <a:srgbClr val="282828"/>
                </a:solidFill>
                <a:latin typeface="+mj-lt"/>
                <a:ea typeface="ＭＳ Ｐゴシック" charset="0"/>
              </a:endParaRPr>
            </a:p>
          </p:txBody>
        </p:sp>
        <p:sp>
          <p:nvSpPr>
            <p:cNvPr id="25" name="Freeform 13">
              <a:extLst>
                <a:ext uri="{FF2B5EF4-FFF2-40B4-BE49-F238E27FC236}">
                  <a16:creationId xmlns:a16="http://schemas.microsoft.com/office/drawing/2014/main" id="{B97E84E3-4217-F324-1815-FC4B0B28F0E0}"/>
                </a:ext>
              </a:extLst>
            </p:cNvPr>
            <p:cNvSpPr>
              <a:spLocks/>
            </p:cNvSpPr>
            <p:nvPr/>
          </p:nvSpPr>
          <p:spPr bwMode="auto">
            <a:xfrm rot="13585322">
              <a:off x="4950188" y="2245634"/>
              <a:ext cx="1589117" cy="1587613"/>
            </a:xfrm>
            <a:custGeom>
              <a:avLst/>
              <a:gdLst>
                <a:gd name="T0" fmla="*/ 189 w 714"/>
                <a:gd name="T1" fmla="*/ 0 h 713"/>
                <a:gd name="T2" fmla="*/ 189 w 714"/>
                <a:gd name="T3" fmla="*/ 0 h 713"/>
                <a:gd name="T4" fmla="*/ 95 w 714"/>
                <a:gd name="T5" fmla="*/ 94 h 713"/>
                <a:gd name="T6" fmla="*/ 1 w 714"/>
                <a:gd name="T7" fmla="*/ 0 h 713"/>
                <a:gd name="T8" fmla="*/ 57 w 714"/>
                <a:gd name="T9" fmla="*/ 278 h 713"/>
                <a:gd name="T10" fmla="*/ 315 w 714"/>
                <a:gd name="T11" fmla="*/ 592 h 713"/>
                <a:gd name="T12" fmla="*/ 502 w 714"/>
                <a:gd name="T13" fmla="*/ 681 h 713"/>
                <a:gd name="T14" fmla="*/ 714 w 714"/>
                <a:gd name="T15" fmla="*/ 713 h 713"/>
                <a:gd name="T16" fmla="*/ 714 w 714"/>
                <a:gd name="T17" fmla="*/ 713 h 713"/>
                <a:gd name="T18" fmla="*/ 714 w 714"/>
                <a:gd name="T19" fmla="*/ 713 h 713"/>
                <a:gd name="T20" fmla="*/ 714 w 714"/>
                <a:gd name="T21" fmla="*/ 713 h 713"/>
                <a:gd name="T22" fmla="*/ 620 w 714"/>
                <a:gd name="T23" fmla="*/ 619 h 713"/>
                <a:gd name="T24" fmla="*/ 714 w 714"/>
                <a:gd name="T25" fmla="*/ 525 h 713"/>
                <a:gd name="T26" fmla="*/ 509 w 714"/>
                <a:gd name="T27" fmla="*/ 484 h 713"/>
                <a:gd name="T28" fmla="*/ 278 w 714"/>
                <a:gd name="T29" fmla="*/ 294 h 713"/>
                <a:gd name="T30" fmla="*/ 212 w 714"/>
                <a:gd name="T31" fmla="*/ 156 h 713"/>
                <a:gd name="T32" fmla="*/ 189 w 714"/>
                <a:gd name="T33"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4" h="713">
                  <a:moveTo>
                    <a:pt x="189" y="0"/>
                  </a:moveTo>
                  <a:cubicBezTo>
                    <a:pt x="189" y="0"/>
                    <a:pt x="189" y="0"/>
                    <a:pt x="189" y="0"/>
                  </a:cubicBezTo>
                  <a:cubicBezTo>
                    <a:pt x="189" y="52"/>
                    <a:pt x="146" y="94"/>
                    <a:pt x="95" y="94"/>
                  </a:cubicBezTo>
                  <a:cubicBezTo>
                    <a:pt x="43" y="94"/>
                    <a:pt x="1" y="52"/>
                    <a:pt x="1" y="0"/>
                  </a:cubicBezTo>
                  <a:cubicBezTo>
                    <a:pt x="0" y="98"/>
                    <a:pt x="20" y="192"/>
                    <a:pt x="57" y="278"/>
                  </a:cubicBezTo>
                  <a:cubicBezTo>
                    <a:pt x="111" y="406"/>
                    <a:pt x="201" y="515"/>
                    <a:pt x="315" y="592"/>
                  </a:cubicBezTo>
                  <a:cubicBezTo>
                    <a:pt x="372" y="630"/>
                    <a:pt x="435" y="661"/>
                    <a:pt x="502" y="681"/>
                  </a:cubicBezTo>
                  <a:cubicBezTo>
                    <a:pt x="569" y="702"/>
                    <a:pt x="640" y="713"/>
                    <a:pt x="714" y="713"/>
                  </a:cubicBezTo>
                  <a:cubicBezTo>
                    <a:pt x="714" y="713"/>
                    <a:pt x="714" y="713"/>
                    <a:pt x="714" y="713"/>
                  </a:cubicBezTo>
                  <a:cubicBezTo>
                    <a:pt x="714" y="713"/>
                    <a:pt x="714" y="713"/>
                    <a:pt x="714" y="713"/>
                  </a:cubicBezTo>
                  <a:cubicBezTo>
                    <a:pt x="714" y="713"/>
                    <a:pt x="714" y="713"/>
                    <a:pt x="714" y="713"/>
                  </a:cubicBezTo>
                  <a:cubicBezTo>
                    <a:pt x="662" y="713"/>
                    <a:pt x="620" y="671"/>
                    <a:pt x="620" y="619"/>
                  </a:cubicBezTo>
                  <a:cubicBezTo>
                    <a:pt x="620" y="568"/>
                    <a:pt x="662" y="525"/>
                    <a:pt x="714" y="525"/>
                  </a:cubicBezTo>
                  <a:cubicBezTo>
                    <a:pt x="641" y="525"/>
                    <a:pt x="572" y="511"/>
                    <a:pt x="509" y="484"/>
                  </a:cubicBezTo>
                  <a:cubicBezTo>
                    <a:pt x="415" y="444"/>
                    <a:pt x="335" y="378"/>
                    <a:pt x="278" y="294"/>
                  </a:cubicBezTo>
                  <a:cubicBezTo>
                    <a:pt x="250" y="252"/>
                    <a:pt x="227" y="206"/>
                    <a:pt x="212" y="156"/>
                  </a:cubicBezTo>
                  <a:cubicBezTo>
                    <a:pt x="197" y="107"/>
                    <a:pt x="189" y="55"/>
                    <a:pt x="189" y="0"/>
                  </a:cubicBezTo>
                </a:path>
              </a:pathLst>
            </a:custGeom>
            <a:solidFill>
              <a:schemeClr val="accent2"/>
            </a:solidFill>
            <a:ln w="12700">
              <a:solidFill>
                <a:schemeClr val="accent2"/>
              </a:solidFill>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1400" kern="0" dirty="0">
                <a:solidFill>
                  <a:srgbClr val="282828"/>
                </a:solidFill>
                <a:latin typeface="+mj-lt"/>
                <a:ea typeface="ＭＳ Ｐゴシック" charset="0"/>
              </a:endParaRPr>
            </a:p>
          </p:txBody>
        </p:sp>
        <p:sp>
          <p:nvSpPr>
            <p:cNvPr id="26" name="Freeform 15">
              <a:extLst>
                <a:ext uri="{FF2B5EF4-FFF2-40B4-BE49-F238E27FC236}">
                  <a16:creationId xmlns:a16="http://schemas.microsoft.com/office/drawing/2014/main" id="{3230387B-375E-347C-434C-A8F6BC9718D7}"/>
                </a:ext>
              </a:extLst>
            </p:cNvPr>
            <p:cNvSpPr>
              <a:spLocks/>
            </p:cNvSpPr>
            <p:nvPr/>
          </p:nvSpPr>
          <p:spPr bwMode="auto">
            <a:xfrm rot="13585322">
              <a:off x="3855290" y="1093149"/>
              <a:ext cx="1589117" cy="1589117"/>
            </a:xfrm>
            <a:custGeom>
              <a:avLst/>
              <a:gdLst>
                <a:gd name="T0" fmla="*/ 713 w 714"/>
                <a:gd name="T1" fmla="*/ 0 h 714"/>
                <a:gd name="T2" fmla="*/ 619 w 714"/>
                <a:gd name="T3" fmla="*/ 94 h 714"/>
                <a:gd name="T4" fmla="*/ 525 w 714"/>
                <a:gd name="T5" fmla="*/ 0 h 714"/>
                <a:gd name="T6" fmla="*/ 525 w 714"/>
                <a:gd name="T7" fmla="*/ 0 h 714"/>
                <a:gd name="T8" fmla="*/ 484 w 714"/>
                <a:gd name="T9" fmla="*/ 205 h 714"/>
                <a:gd name="T10" fmla="*/ 294 w 714"/>
                <a:gd name="T11" fmla="*/ 436 h 714"/>
                <a:gd name="T12" fmla="*/ 156 w 714"/>
                <a:gd name="T13" fmla="*/ 502 h 714"/>
                <a:gd name="T14" fmla="*/ 0 w 714"/>
                <a:gd name="T15" fmla="*/ 525 h 714"/>
                <a:gd name="T16" fmla="*/ 0 w 714"/>
                <a:gd name="T17" fmla="*/ 525 h 714"/>
                <a:gd name="T18" fmla="*/ 0 w 714"/>
                <a:gd name="T19" fmla="*/ 525 h 714"/>
                <a:gd name="T20" fmla="*/ 94 w 714"/>
                <a:gd name="T21" fmla="*/ 619 h 714"/>
                <a:gd name="T22" fmla="*/ 0 w 714"/>
                <a:gd name="T23" fmla="*/ 713 h 714"/>
                <a:gd name="T24" fmla="*/ 278 w 714"/>
                <a:gd name="T25" fmla="*/ 657 h 714"/>
                <a:gd name="T26" fmla="*/ 592 w 714"/>
                <a:gd name="T27" fmla="*/ 399 h 714"/>
                <a:gd name="T28" fmla="*/ 681 w 714"/>
                <a:gd name="T29" fmla="*/ 212 h 714"/>
                <a:gd name="T30" fmla="*/ 713 w 714"/>
                <a:gd name="T31" fmla="*/ 0 h 714"/>
                <a:gd name="T32" fmla="*/ 713 w 714"/>
                <a:gd name="T33"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4" h="714">
                  <a:moveTo>
                    <a:pt x="713" y="0"/>
                  </a:moveTo>
                  <a:cubicBezTo>
                    <a:pt x="713" y="52"/>
                    <a:pt x="671" y="94"/>
                    <a:pt x="619" y="94"/>
                  </a:cubicBezTo>
                  <a:cubicBezTo>
                    <a:pt x="568" y="94"/>
                    <a:pt x="525" y="52"/>
                    <a:pt x="525" y="0"/>
                  </a:cubicBezTo>
                  <a:cubicBezTo>
                    <a:pt x="525" y="0"/>
                    <a:pt x="525" y="0"/>
                    <a:pt x="525" y="0"/>
                  </a:cubicBezTo>
                  <a:cubicBezTo>
                    <a:pt x="525" y="73"/>
                    <a:pt x="511" y="142"/>
                    <a:pt x="484" y="205"/>
                  </a:cubicBezTo>
                  <a:cubicBezTo>
                    <a:pt x="444" y="299"/>
                    <a:pt x="378" y="379"/>
                    <a:pt x="294" y="436"/>
                  </a:cubicBezTo>
                  <a:cubicBezTo>
                    <a:pt x="252" y="464"/>
                    <a:pt x="206" y="487"/>
                    <a:pt x="156" y="502"/>
                  </a:cubicBezTo>
                  <a:cubicBezTo>
                    <a:pt x="107" y="517"/>
                    <a:pt x="55" y="525"/>
                    <a:pt x="0" y="525"/>
                  </a:cubicBezTo>
                  <a:cubicBezTo>
                    <a:pt x="0" y="525"/>
                    <a:pt x="0" y="525"/>
                    <a:pt x="0" y="525"/>
                  </a:cubicBezTo>
                  <a:cubicBezTo>
                    <a:pt x="0" y="525"/>
                    <a:pt x="0" y="525"/>
                    <a:pt x="0" y="525"/>
                  </a:cubicBezTo>
                  <a:cubicBezTo>
                    <a:pt x="52" y="525"/>
                    <a:pt x="94" y="568"/>
                    <a:pt x="94" y="619"/>
                  </a:cubicBezTo>
                  <a:cubicBezTo>
                    <a:pt x="94" y="671"/>
                    <a:pt x="52" y="713"/>
                    <a:pt x="0" y="713"/>
                  </a:cubicBezTo>
                  <a:cubicBezTo>
                    <a:pt x="98" y="714"/>
                    <a:pt x="192" y="694"/>
                    <a:pt x="278" y="657"/>
                  </a:cubicBezTo>
                  <a:cubicBezTo>
                    <a:pt x="406" y="603"/>
                    <a:pt x="515" y="513"/>
                    <a:pt x="592" y="399"/>
                  </a:cubicBezTo>
                  <a:cubicBezTo>
                    <a:pt x="630" y="342"/>
                    <a:pt x="661" y="279"/>
                    <a:pt x="681" y="212"/>
                  </a:cubicBezTo>
                  <a:cubicBezTo>
                    <a:pt x="702" y="145"/>
                    <a:pt x="714" y="74"/>
                    <a:pt x="713" y="0"/>
                  </a:cubicBezTo>
                  <a:cubicBezTo>
                    <a:pt x="713" y="0"/>
                    <a:pt x="713" y="0"/>
                    <a:pt x="713" y="0"/>
                  </a:cubicBezTo>
                </a:path>
              </a:pathLst>
            </a:custGeom>
            <a:solidFill>
              <a:schemeClr val="accent1"/>
            </a:solidFill>
            <a:ln w="12700">
              <a:solidFill>
                <a:schemeClr val="accent1"/>
              </a:solidFill>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1400" kern="0" dirty="0">
                <a:solidFill>
                  <a:srgbClr val="282828"/>
                </a:solidFill>
                <a:latin typeface="+mj-lt"/>
                <a:ea typeface="ＭＳ Ｐゴシック" charset="0"/>
              </a:endParaRPr>
            </a:p>
          </p:txBody>
        </p:sp>
        <p:sp>
          <p:nvSpPr>
            <p:cNvPr id="27" name="Freeform 17">
              <a:extLst>
                <a:ext uri="{FF2B5EF4-FFF2-40B4-BE49-F238E27FC236}">
                  <a16:creationId xmlns:a16="http://schemas.microsoft.com/office/drawing/2014/main" id="{B8D3E0FE-9AA1-15B0-BF97-FEE653AAF44A}"/>
                </a:ext>
              </a:extLst>
            </p:cNvPr>
            <p:cNvSpPr>
              <a:spLocks/>
            </p:cNvSpPr>
            <p:nvPr/>
          </p:nvSpPr>
          <p:spPr bwMode="auto">
            <a:xfrm rot="13585322">
              <a:off x="2705164" y="2189059"/>
              <a:ext cx="1589117" cy="1586110"/>
            </a:xfrm>
            <a:custGeom>
              <a:avLst/>
              <a:gdLst>
                <a:gd name="T0" fmla="*/ 0 w 714"/>
                <a:gd name="T1" fmla="*/ 0 h 713"/>
                <a:gd name="T2" fmla="*/ 0 w 714"/>
                <a:gd name="T3" fmla="*/ 0 h 713"/>
                <a:gd name="T4" fmla="*/ 0 w 714"/>
                <a:gd name="T5" fmla="*/ 0 h 713"/>
                <a:gd name="T6" fmla="*/ 0 w 714"/>
                <a:gd name="T7" fmla="*/ 0 h 713"/>
                <a:gd name="T8" fmla="*/ 94 w 714"/>
                <a:gd name="T9" fmla="*/ 94 h 713"/>
                <a:gd name="T10" fmla="*/ 0 w 714"/>
                <a:gd name="T11" fmla="*/ 188 h 713"/>
                <a:gd name="T12" fmla="*/ 205 w 714"/>
                <a:gd name="T13" fmla="*/ 229 h 713"/>
                <a:gd name="T14" fmla="*/ 436 w 714"/>
                <a:gd name="T15" fmla="*/ 419 h 713"/>
                <a:gd name="T16" fmla="*/ 502 w 714"/>
                <a:gd name="T17" fmla="*/ 557 h 713"/>
                <a:gd name="T18" fmla="*/ 525 w 714"/>
                <a:gd name="T19" fmla="*/ 713 h 713"/>
                <a:gd name="T20" fmla="*/ 525 w 714"/>
                <a:gd name="T21" fmla="*/ 713 h 713"/>
                <a:gd name="T22" fmla="*/ 526 w 714"/>
                <a:gd name="T23" fmla="*/ 713 h 713"/>
                <a:gd name="T24" fmla="*/ 619 w 714"/>
                <a:gd name="T25" fmla="*/ 619 h 713"/>
                <a:gd name="T26" fmla="*/ 713 w 714"/>
                <a:gd name="T27" fmla="*/ 713 h 713"/>
                <a:gd name="T28" fmla="*/ 713 w 714"/>
                <a:gd name="T29" fmla="*/ 713 h 713"/>
                <a:gd name="T30" fmla="*/ 657 w 714"/>
                <a:gd name="T31" fmla="*/ 435 h 713"/>
                <a:gd name="T32" fmla="*/ 399 w 714"/>
                <a:gd name="T33" fmla="*/ 121 h 713"/>
                <a:gd name="T34" fmla="*/ 212 w 714"/>
                <a:gd name="T35" fmla="*/ 32 h 713"/>
                <a:gd name="T36" fmla="*/ 0 w 714"/>
                <a:gd name="T3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4" h="713">
                  <a:moveTo>
                    <a:pt x="0" y="0"/>
                  </a:moveTo>
                  <a:cubicBezTo>
                    <a:pt x="0" y="0"/>
                    <a:pt x="0" y="0"/>
                    <a:pt x="0" y="0"/>
                  </a:cubicBezTo>
                  <a:cubicBezTo>
                    <a:pt x="0" y="0"/>
                    <a:pt x="0" y="0"/>
                    <a:pt x="0" y="0"/>
                  </a:cubicBezTo>
                  <a:cubicBezTo>
                    <a:pt x="0" y="0"/>
                    <a:pt x="0" y="0"/>
                    <a:pt x="0" y="0"/>
                  </a:cubicBezTo>
                  <a:cubicBezTo>
                    <a:pt x="52" y="0"/>
                    <a:pt x="94" y="42"/>
                    <a:pt x="94" y="94"/>
                  </a:cubicBezTo>
                  <a:cubicBezTo>
                    <a:pt x="94" y="145"/>
                    <a:pt x="52" y="188"/>
                    <a:pt x="0" y="188"/>
                  </a:cubicBezTo>
                  <a:cubicBezTo>
                    <a:pt x="73" y="188"/>
                    <a:pt x="142" y="202"/>
                    <a:pt x="205" y="229"/>
                  </a:cubicBezTo>
                  <a:cubicBezTo>
                    <a:pt x="299" y="269"/>
                    <a:pt x="379" y="335"/>
                    <a:pt x="436" y="419"/>
                  </a:cubicBezTo>
                  <a:cubicBezTo>
                    <a:pt x="464" y="461"/>
                    <a:pt x="487" y="507"/>
                    <a:pt x="502" y="557"/>
                  </a:cubicBezTo>
                  <a:cubicBezTo>
                    <a:pt x="517" y="606"/>
                    <a:pt x="525" y="658"/>
                    <a:pt x="525" y="713"/>
                  </a:cubicBezTo>
                  <a:cubicBezTo>
                    <a:pt x="525" y="713"/>
                    <a:pt x="525" y="713"/>
                    <a:pt x="525" y="713"/>
                  </a:cubicBezTo>
                  <a:cubicBezTo>
                    <a:pt x="526" y="713"/>
                    <a:pt x="526" y="713"/>
                    <a:pt x="526" y="713"/>
                  </a:cubicBezTo>
                  <a:cubicBezTo>
                    <a:pt x="526" y="661"/>
                    <a:pt x="568" y="619"/>
                    <a:pt x="619" y="619"/>
                  </a:cubicBezTo>
                  <a:cubicBezTo>
                    <a:pt x="671" y="619"/>
                    <a:pt x="713" y="661"/>
                    <a:pt x="713" y="713"/>
                  </a:cubicBezTo>
                  <a:cubicBezTo>
                    <a:pt x="713" y="713"/>
                    <a:pt x="713" y="713"/>
                    <a:pt x="713" y="713"/>
                  </a:cubicBezTo>
                  <a:cubicBezTo>
                    <a:pt x="714" y="615"/>
                    <a:pt x="694" y="521"/>
                    <a:pt x="657" y="435"/>
                  </a:cubicBezTo>
                  <a:cubicBezTo>
                    <a:pt x="603" y="307"/>
                    <a:pt x="513" y="198"/>
                    <a:pt x="399" y="121"/>
                  </a:cubicBezTo>
                  <a:cubicBezTo>
                    <a:pt x="342" y="83"/>
                    <a:pt x="279" y="52"/>
                    <a:pt x="212" y="32"/>
                  </a:cubicBezTo>
                  <a:cubicBezTo>
                    <a:pt x="145" y="11"/>
                    <a:pt x="74" y="0"/>
                    <a:pt x="0" y="0"/>
                  </a:cubicBezTo>
                </a:path>
              </a:pathLst>
            </a:custGeom>
            <a:solidFill>
              <a:schemeClr val="accent4"/>
            </a:solidFill>
            <a:ln w="12700">
              <a:solidFill>
                <a:schemeClr val="accent4"/>
              </a:solidFill>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1400" kern="0" dirty="0">
                <a:solidFill>
                  <a:srgbClr val="282828"/>
                </a:solidFill>
                <a:latin typeface="+mj-lt"/>
                <a:ea typeface="ＭＳ Ｐゴシック" charset="0"/>
              </a:endParaRPr>
            </a:p>
          </p:txBody>
        </p:sp>
      </p:grpSp>
      <p:sp>
        <p:nvSpPr>
          <p:cNvPr id="28" name="Freeform 18">
            <a:extLst>
              <a:ext uri="{FF2B5EF4-FFF2-40B4-BE49-F238E27FC236}">
                <a16:creationId xmlns:a16="http://schemas.microsoft.com/office/drawing/2014/main" id="{0D781319-68C0-184D-5E67-FA4F34148690}"/>
              </a:ext>
            </a:extLst>
          </p:cNvPr>
          <p:cNvSpPr>
            <a:spLocks/>
          </p:cNvSpPr>
          <p:nvPr/>
        </p:nvSpPr>
        <p:spPr bwMode="auto">
          <a:xfrm rot="13585322">
            <a:off x="4553476" y="4372407"/>
            <a:ext cx="559273" cy="557268"/>
          </a:xfrm>
          <a:custGeom>
            <a:avLst/>
            <a:gdLst>
              <a:gd name="T0" fmla="*/ 94 w 188"/>
              <a:gd name="T1" fmla="*/ 0 h 188"/>
              <a:gd name="T2" fmla="*/ 94 w 188"/>
              <a:gd name="T3" fmla="*/ 0 h 188"/>
              <a:gd name="T4" fmla="*/ 0 w 188"/>
              <a:gd name="T5" fmla="*/ 94 h 188"/>
              <a:gd name="T6" fmla="*/ 94 w 188"/>
              <a:gd name="T7" fmla="*/ 188 h 188"/>
              <a:gd name="T8" fmla="*/ 94 w 188"/>
              <a:gd name="T9" fmla="*/ 188 h 188"/>
              <a:gd name="T10" fmla="*/ 188 w 188"/>
              <a:gd name="T11" fmla="*/ 94 h 188"/>
              <a:gd name="T12" fmla="*/ 94 w 188"/>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188" h="188">
                <a:moveTo>
                  <a:pt x="94" y="0"/>
                </a:moveTo>
                <a:cubicBezTo>
                  <a:pt x="94" y="0"/>
                  <a:pt x="94" y="0"/>
                  <a:pt x="94" y="0"/>
                </a:cubicBezTo>
                <a:cubicBezTo>
                  <a:pt x="42" y="0"/>
                  <a:pt x="0" y="42"/>
                  <a:pt x="0" y="94"/>
                </a:cubicBezTo>
                <a:cubicBezTo>
                  <a:pt x="0" y="145"/>
                  <a:pt x="42" y="188"/>
                  <a:pt x="94" y="188"/>
                </a:cubicBezTo>
                <a:cubicBezTo>
                  <a:pt x="94" y="188"/>
                  <a:pt x="94" y="188"/>
                  <a:pt x="94" y="188"/>
                </a:cubicBezTo>
                <a:cubicBezTo>
                  <a:pt x="146" y="188"/>
                  <a:pt x="188" y="145"/>
                  <a:pt x="188" y="94"/>
                </a:cubicBezTo>
                <a:cubicBezTo>
                  <a:pt x="188" y="42"/>
                  <a:pt x="146" y="0"/>
                  <a:pt x="94" y="0"/>
                </a:cubicBezTo>
              </a:path>
            </a:pathLst>
          </a:custGeom>
          <a:solidFill>
            <a:schemeClr val="tx2"/>
          </a:solidFill>
          <a:ln w="12700">
            <a:solidFill>
              <a:srgbClr val="6EBE4A">
                <a:lumMod val="75000"/>
              </a:srgbClr>
            </a:solidFill>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1400" kern="0" dirty="0">
              <a:solidFill>
                <a:srgbClr val="282828"/>
              </a:solidFill>
              <a:latin typeface="+mj-lt"/>
              <a:ea typeface="ＭＳ Ｐゴシック" charset="0"/>
            </a:endParaRPr>
          </a:p>
        </p:txBody>
      </p:sp>
      <p:sp>
        <p:nvSpPr>
          <p:cNvPr id="29" name="Oval 28">
            <a:extLst>
              <a:ext uri="{FF2B5EF4-FFF2-40B4-BE49-F238E27FC236}">
                <a16:creationId xmlns:a16="http://schemas.microsoft.com/office/drawing/2014/main" id="{48F80D5B-DC0C-867A-5706-F75D20B484E7}"/>
              </a:ext>
            </a:extLst>
          </p:cNvPr>
          <p:cNvSpPr/>
          <p:nvPr/>
        </p:nvSpPr>
        <p:spPr>
          <a:xfrm>
            <a:off x="6645330" y="1306763"/>
            <a:ext cx="1706880" cy="1706880"/>
          </a:xfrm>
          <a:prstGeom prst="ellipse">
            <a:avLst/>
          </a:prstGeom>
          <a:solidFill>
            <a:schemeClr val="accent2">
              <a:lumMod val="40000"/>
              <a:lumOff val="60000"/>
              <a:alpha val="69804"/>
            </a:schemeClr>
          </a:solidFill>
          <a:ln w="25400" cap="flat" cmpd="sng" algn="ctr">
            <a:noFill/>
            <a:prstDash val="solid"/>
          </a:ln>
          <a:effectLst/>
        </p:spPr>
        <p:txBody>
          <a:bodyPr rtlCol="0" anchor="ctr"/>
          <a:lstStyle/>
          <a:p>
            <a:pPr algn="ctr" defTabSz="1219170">
              <a:defRPr/>
            </a:pPr>
            <a:endParaRPr lang="en-US" sz="1400" kern="0" dirty="0">
              <a:solidFill>
                <a:srgbClr val="FFFFFF"/>
              </a:solidFill>
              <a:latin typeface="+mj-lt"/>
            </a:endParaRPr>
          </a:p>
        </p:txBody>
      </p:sp>
      <p:sp>
        <p:nvSpPr>
          <p:cNvPr id="30" name="Oval 11">
            <a:extLst>
              <a:ext uri="{FF2B5EF4-FFF2-40B4-BE49-F238E27FC236}">
                <a16:creationId xmlns:a16="http://schemas.microsoft.com/office/drawing/2014/main" id="{6F4B0D85-ACC1-875C-3062-20C88561B4A0}"/>
              </a:ext>
            </a:extLst>
          </p:cNvPr>
          <p:cNvSpPr>
            <a:spLocks noChangeArrowheads="1"/>
          </p:cNvSpPr>
          <p:nvPr/>
        </p:nvSpPr>
        <p:spPr bwMode="auto">
          <a:xfrm>
            <a:off x="6786256" y="1427937"/>
            <a:ext cx="1425027" cy="1464532"/>
          </a:xfrm>
          <a:prstGeom prst="ellipse">
            <a:avLst/>
          </a:prstGeom>
          <a:solidFill>
            <a:schemeClr val="bg1"/>
          </a:solidFill>
          <a:ln w="12700" algn="ctr">
            <a:solidFill>
              <a:schemeClr val="accent1"/>
            </a:solidFill>
            <a:round/>
            <a:headEnd/>
            <a:tailEnd/>
          </a:ln>
          <a:effectLst/>
        </p:spPr>
        <p:txBody>
          <a:bodyPr wrap="none" lIns="0" tIns="0" rIns="0" bIns="0" anchor="ctr"/>
          <a:lstStyle/>
          <a:p>
            <a:pPr algn="ctr" defTabSz="812577">
              <a:defRPr/>
            </a:pPr>
            <a:endParaRPr lang="en-US" sz="1400" kern="0" dirty="0">
              <a:solidFill>
                <a:srgbClr val="FFFFFF"/>
              </a:solidFill>
              <a:latin typeface="+mj-lt"/>
              <a:cs typeface="Arial" charset="0"/>
            </a:endParaRPr>
          </a:p>
        </p:txBody>
      </p:sp>
      <p:sp>
        <p:nvSpPr>
          <p:cNvPr id="31" name="Oval 30">
            <a:extLst>
              <a:ext uri="{FF2B5EF4-FFF2-40B4-BE49-F238E27FC236}">
                <a16:creationId xmlns:a16="http://schemas.microsoft.com/office/drawing/2014/main" id="{61722124-137D-7340-79D4-B16FCBE373CE}"/>
              </a:ext>
            </a:extLst>
          </p:cNvPr>
          <p:cNvSpPr/>
          <p:nvPr/>
        </p:nvSpPr>
        <p:spPr>
          <a:xfrm>
            <a:off x="6645330" y="4177995"/>
            <a:ext cx="1706880" cy="1706880"/>
          </a:xfrm>
          <a:prstGeom prst="ellipse">
            <a:avLst/>
          </a:prstGeom>
          <a:solidFill>
            <a:schemeClr val="accent3">
              <a:lumMod val="40000"/>
              <a:lumOff val="60000"/>
              <a:alpha val="69804"/>
            </a:schemeClr>
          </a:solidFill>
          <a:ln w="25400" cap="flat" cmpd="sng" algn="ctr">
            <a:noFill/>
            <a:prstDash val="solid"/>
          </a:ln>
          <a:effectLst/>
        </p:spPr>
        <p:txBody>
          <a:bodyPr rtlCol="0" anchor="ctr"/>
          <a:lstStyle/>
          <a:p>
            <a:pPr algn="ctr" defTabSz="1219170">
              <a:defRPr/>
            </a:pPr>
            <a:endParaRPr lang="en-US" sz="1400" kern="0" dirty="0">
              <a:solidFill>
                <a:srgbClr val="FFFFFF"/>
              </a:solidFill>
              <a:latin typeface="+mj-lt"/>
            </a:endParaRPr>
          </a:p>
        </p:txBody>
      </p:sp>
      <p:sp>
        <p:nvSpPr>
          <p:cNvPr id="32" name="Oval 13">
            <a:extLst>
              <a:ext uri="{FF2B5EF4-FFF2-40B4-BE49-F238E27FC236}">
                <a16:creationId xmlns:a16="http://schemas.microsoft.com/office/drawing/2014/main" id="{5A503DA6-DBA3-87A0-022B-82394B3DB76C}"/>
              </a:ext>
            </a:extLst>
          </p:cNvPr>
          <p:cNvSpPr>
            <a:spLocks noChangeArrowheads="1"/>
          </p:cNvSpPr>
          <p:nvPr/>
        </p:nvSpPr>
        <p:spPr bwMode="auto">
          <a:xfrm>
            <a:off x="6777147" y="4282740"/>
            <a:ext cx="1425025" cy="1464532"/>
          </a:xfrm>
          <a:prstGeom prst="ellipse">
            <a:avLst/>
          </a:prstGeom>
          <a:solidFill>
            <a:schemeClr val="bg1"/>
          </a:solidFill>
          <a:ln w="9525" algn="ctr">
            <a:solidFill>
              <a:schemeClr val="accent2"/>
            </a:solidFill>
            <a:round/>
            <a:headEnd/>
            <a:tailEnd/>
          </a:ln>
          <a:effectLst/>
        </p:spPr>
        <p:txBody>
          <a:bodyPr wrap="none" lIns="0" tIns="0" rIns="0" bIns="0" anchor="ctr"/>
          <a:lstStyle/>
          <a:p>
            <a:pPr algn="ctr" defTabSz="812577">
              <a:defRPr/>
            </a:pPr>
            <a:endParaRPr lang="en-US" sz="1400" kern="0" dirty="0">
              <a:solidFill>
                <a:srgbClr val="FFFFFF"/>
              </a:solidFill>
              <a:latin typeface="+mj-lt"/>
              <a:cs typeface="Arial" charset="0"/>
            </a:endParaRPr>
          </a:p>
        </p:txBody>
      </p:sp>
      <p:sp>
        <p:nvSpPr>
          <p:cNvPr id="33" name="Oval 32">
            <a:extLst>
              <a:ext uri="{FF2B5EF4-FFF2-40B4-BE49-F238E27FC236}">
                <a16:creationId xmlns:a16="http://schemas.microsoft.com/office/drawing/2014/main" id="{9081296C-BF53-0D66-8DE5-F6CBCD50E41E}"/>
              </a:ext>
            </a:extLst>
          </p:cNvPr>
          <p:cNvSpPr/>
          <p:nvPr/>
        </p:nvSpPr>
        <p:spPr>
          <a:xfrm>
            <a:off x="3819196" y="4177995"/>
            <a:ext cx="1706880" cy="1706880"/>
          </a:xfrm>
          <a:prstGeom prst="ellipse">
            <a:avLst/>
          </a:prstGeom>
          <a:solidFill>
            <a:schemeClr val="accent4">
              <a:lumMod val="40000"/>
              <a:lumOff val="60000"/>
              <a:alpha val="69804"/>
            </a:schemeClr>
          </a:solidFill>
          <a:ln w="25400" cap="flat" cmpd="sng" algn="ctr">
            <a:noFill/>
            <a:prstDash val="solid"/>
          </a:ln>
          <a:effectLst/>
        </p:spPr>
        <p:txBody>
          <a:bodyPr rtlCol="0" anchor="ctr"/>
          <a:lstStyle/>
          <a:p>
            <a:pPr algn="ctr" defTabSz="1219170">
              <a:defRPr/>
            </a:pPr>
            <a:endParaRPr lang="en-US" sz="1400" kern="0" dirty="0">
              <a:solidFill>
                <a:srgbClr val="FFFFFF"/>
              </a:solidFill>
              <a:latin typeface="+mj-lt"/>
            </a:endParaRPr>
          </a:p>
        </p:txBody>
      </p:sp>
      <p:sp>
        <p:nvSpPr>
          <p:cNvPr id="34" name="Oval 10">
            <a:extLst>
              <a:ext uri="{FF2B5EF4-FFF2-40B4-BE49-F238E27FC236}">
                <a16:creationId xmlns:a16="http://schemas.microsoft.com/office/drawing/2014/main" id="{7FE4F8AE-ECC9-D450-64CF-B5E79EBCE12C}"/>
              </a:ext>
            </a:extLst>
          </p:cNvPr>
          <p:cNvSpPr>
            <a:spLocks noChangeArrowheads="1"/>
          </p:cNvSpPr>
          <p:nvPr/>
        </p:nvSpPr>
        <p:spPr bwMode="auto">
          <a:xfrm>
            <a:off x="3954650" y="4308212"/>
            <a:ext cx="1426471" cy="1464532"/>
          </a:xfrm>
          <a:prstGeom prst="ellipse">
            <a:avLst/>
          </a:prstGeom>
          <a:solidFill>
            <a:schemeClr val="bg1"/>
          </a:solidFill>
          <a:ln w="9525" algn="ctr">
            <a:solidFill>
              <a:schemeClr val="accent3"/>
            </a:solidFill>
            <a:round/>
            <a:headEnd/>
            <a:tailEnd/>
          </a:ln>
          <a:effectLst/>
        </p:spPr>
        <p:txBody>
          <a:bodyPr wrap="none" lIns="0" tIns="0" rIns="0" bIns="0" anchor="ctr"/>
          <a:lstStyle/>
          <a:p>
            <a:pPr algn="ctr" defTabSz="812577">
              <a:defRPr/>
            </a:pPr>
            <a:endParaRPr lang="en-US" sz="1400" kern="0" dirty="0">
              <a:solidFill>
                <a:srgbClr val="FFFFFF"/>
              </a:solidFill>
              <a:latin typeface="+mj-lt"/>
              <a:cs typeface="Arial" charset="0"/>
            </a:endParaRPr>
          </a:p>
        </p:txBody>
      </p:sp>
      <p:sp>
        <p:nvSpPr>
          <p:cNvPr id="35" name="TextBox 34">
            <a:extLst>
              <a:ext uri="{FF2B5EF4-FFF2-40B4-BE49-F238E27FC236}">
                <a16:creationId xmlns:a16="http://schemas.microsoft.com/office/drawing/2014/main" id="{9568A137-BBFC-E593-62E1-E3B8155B21F6}"/>
              </a:ext>
            </a:extLst>
          </p:cNvPr>
          <p:cNvSpPr txBox="1"/>
          <p:nvPr/>
        </p:nvSpPr>
        <p:spPr>
          <a:xfrm>
            <a:off x="4768924" y="3517724"/>
            <a:ext cx="2650072" cy="307777"/>
          </a:xfrm>
          <a:prstGeom prst="rect">
            <a:avLst/>
          </a:prstGeom>
          <a:noFill/>
        </p:spPr>
        <p:txBody>
          <a:bodyPr wrap="square" rtlCol="0" anchor="ctr">
            <a:spAutoFit/>
          </a:bodyPr>
          <a:lstStyle/>
          <a:p>
            <a:pPr algn="ctr" defTabSz="1219170"/>
            <a:r>
              <a:rPr lang="en-US" sz="1400" b="1" dirty="0">
                <a:latin typeface="+mj-lt"/>
              </a:rPr>
              <a:t>Header</a:t>
            </a:r>
          </a:p>
        </p:txBody>
      </p:sp>
      <p:sp>
        <p:nvSpPr>
          <p:cNvPr id="36" name="Oval 35">
            <a:extLst>
              <a:ext uri="{FF2B5EF4-FFF2-40B4-BE49-F238E27FC236}">
                <a16:creationId xmlns:a16="http://schemas.microsoft.com/office/drawing/2014/main" id="{5B5CC04E-DAFD-7DD7-D93C-B7B47F88120D}"/>
              </a:ext>
            </a:extLst>
          </p:cNvPr>
          <p:cNvSpPr/>
          <p:nvPr/>
        </p:nvSpPr>
        <p:spPr>
          <a:xfrm>
            <a:off x="3819196" y="1306763"/>
            <a:ext cx="1706880" cy="1706880"/>
          </a:xfrm>
          <a:prstGeom prst="ellipse">
            <a:avLst/>
          </a:prstGeom>
          <a:solidFill>
            <a:schemeClr val="accent4">
              <a:alpha val="69804"/>
            </a:schemeClr>
          </a:solidFill>
          <a:ln w="25400" cap="flat" cmpd="sng" algn="ctr">
            <a:noFill/>
            <a:prstDash val="solid"/>
          </a:ln>
          <a:effectLst/>
        </p:spPr>
        <p:txBody>
          <a:bodyPr rtlCol="0" anchor="ctr"/>
          <a:lstStyle/>
          <a:p>
            <a:pPr algn="ctr" defTabSz="1219170">
              <a:defRPr/>
            </a:pPr>
            <a:endParaRPr lang="en-US" sz="1400" kern="0" dirty="0">
              <a:solidFill>
                <a:srgbClr val="FFFFFF"/>
              </a:solidFill>
              <a:latin typeface="+mj-lt"/>
            </a:endParaRPr>
          </a:p>
        </p:txBody>
      </p:sp>
      <p:sp>
        <p:nvSpPr>
          <p:cNvPr id="37" name="Oval 11">
            <a:extLst>
              <a:ext uri="{FF2B5EF4-FFF2-40B4-BE49-F238E27FC236}">
                <a16:creationId xmlns:a16="http://schemas.microsoft.com/office/drawing/2014/main" id="{1FA652D7-0B48-6AF3-D94E-0DFB21888EB6}"/>
              </a:ext>
            </a:extLst>
          </p:cNvPr>
          <p:cNvSpPr>
            <a:spLocks noChangeArrowheads="1"/>
          </p:cNvSpPr>
          <p:nvPr/>
        </p:nvSpPr>
        <p:spPr bwMode="auto">
          <a:xfrm>
            <a:off x="3960123" y="1427939"/>
            <a:ext cx="1425027" cy="1464532"/>
          </a:xfrm>
          <a:prstGeom prst="ellipse">
            <a:avLst/>
          </a:prstGeom>
          <a:solidFill>
            <a:schemeClr val="bg1"/>
          </a:solidFill>
          <a:ln w="9525" algn="ctr">
            <a:solidFill>
              <a:schemeClr val="accent5"/>
            </a:solidFill>
            <a:round/>
            <a:headEnd/>
            <a:tailEnd/>
          </a:ln>
          <a:effectLst/>
        </p:spPr>
        <p:txBody>
          <a:bodyPr wrap="none" lIns="0" tIns="0" rIns="0" bIns="0" anchor="ctr"/>
          <a:lstStyle/>
          <a:p>
            <a:pPr algn="ctr" defTabSz="812577">
              <a:defRPr/>
            </a:pPr>
            <a:endParaRPr lang="en-US" sz="1400" kern="0" dirty="0">
              <a:solidFill>
                <a:srgbClr val="FFFFFF"/>
              </a:solidFill>
              <a:latin typeface="+mj-lt"/>
              <a:cs typeface="Arial" charset="0"/>
            </a:endParaRPr>
          </a:p>
        </p:txBody>
      </p:sp>
      <p:sp>
        <p:nvSpPr>
          <p:cNvPr id="38" name="Rectangle 37">
            <a:extLst>
              <a:ext uri="{FF2B5EF4-FFF2-40B4-BE49-F238E27FC236}">
                <a16:creationId xmlns:a16="http://schemas.microsoft.com/office/drawing/2014/main" id="{2E7545DF-EC62-927A-E27C-9EDBC51E2706}"/>
              </a:ext>
            </a:extLst>
          </p:cNvPr>
          <p:cNvSpPr>
            <a:spLocks/>
          </p:cNvSpPr>
          <p:nvPr/>
        </p:nvSpPr>
        <p:spPr>
          <a:xfrm>
            <a:off x="182226" y="5216623"/>
            <a:ext cx="3207826" cy="954107"/>
          </a:xfrm>
          <a:prstGeom prst="rect">
            <a:avLst/>
          </a:prstGeom>
          <a:noFill/>
        </p:spPr>
        <p:txBody>
          <a:bodyPr wrap="square" rtlCol="0">
            <a:spAutoFit/>
          </a:bodyPr>
          <a:lstStyle/>
          <a:p>
            <a:pPr algn="r" defTabSz="1219170"/>
            <a:r>
              <a:rPr lang="en-US" sz="1400" kern="0" dirty="0">
                <a:latin typeface="+mj-lt"/>
              </a:rPr>
              <a:t>This is a sample text. You simply add your own text and description here. This text is fully editable. It can be replaced with your own style. </a:t>
            </a:r>
            <a:endParaRPr lang="en-GB" sz="1400" kern="0" dirty="0">
              <a:latin typeface="+mj-lt"/>
            </a:endParaRPr>
          </a:p>
        </p:txBody>
      </p:sp>
      <p:sp>
        <p:nvSpPr>
          <p:cNvPr id="39" name="Rectangle 38">
            <a:extLst>
              <a:ext uri="{FF2B5EF4-FFF2-40B4-BE49-F238E27FC236}">
                <a16:creationId xmlns:a16="http://schemas.microsoft.com/office/drawing/2014/main" id="{C8AD1CE6-BBD4-02BE-FD90-FE2477D2968C}"/>
              </a:ext>
            </a:extLst>
          </p:cNvPr>
          <p:cNvSpPr>
            <a:spLocks/>
          </p:cNvSpPr>
          <p:nvPr/>
        </p:nvSpPr>
        <p:spPr>
          <a:xfrm>
            <a:off x="1453302" y="4593327"/>
            <a:ext cx="1936749" cy="400110"/>
          </a:xfrm>
          <a:prstGeom prst="rect">
            <a:avLst/>
          </a:prstGeom>
        </p:spPr>
        <p:txBody>
          <a:bodyPr wrap="none" anchor="ctr">
            <a:spAutoFit/>
          </a:bodyPr>
          <a:lstStyle/>
          <a:p>
            <a:pPr algn="r" defTabSz="1219170">
              <a:defRPr/>
            </a:pPr>
            <a:r>
              <a:rPr lang="en-US" sz="2000" b="1" dirty="0">
                <a:solidFill>
                  <a:schemeClr val="bg1"/>
                </a:solidFill>
                <a:latin typeface="+mj-lt"/>
              </a:rPr>
              <a:t>Insert heading</a:t>
            </a:r>
          </a:p>
        </p:txBody>
      </p:sp>
      <p:sp>
        <p:nvSpPr>
          <p:cNvPr id="40" name="Text Box 12" descr="MarketSight_Chart_Title">
            <a:extLst>
              <a:ext uri="{FF2B5EF4-FFF2-40B4-BE49-F238E27FC236}">
                <a16:creationId xmlns:a16="http://schemas.microsoft.com/office/drawing/2014/main" id="{1B0D48CA-B98F-1B9E-E69D-01D6978AABE1}"/>
              </a:ext>
            </a:extLst>
          </p:cNvPr>
          <p:cNvSpPr>
            <a:spLocks noChangeArrowheads="1"/>
          </p:cNvSpPr>
          <p:nvPr/>
        </p:nvSpPr>
        <p:spPr>
          <a:xfrm>
            <a:off x="8775492" y="1697593"/>
            <a:ext cx="3279348" cy="430857"/>
          </a:xfrm>
          <a:prstGeom prst="rect">
            <a:avLst/>
          </a:prstGeom>
          <a:noFill/>
          <a:ln w="9525">
            <a:noFill/>
            <a:miter lim="800000"/>
          </a:ln>
        </p:spPr>
        <p:txBody>
          <a:bodyPr wrap="square" lIns="121888" tIns="60945" rIns="121888" bIns="60945" anchor="ct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a:defRPr/>
            </a:pPr>
            <a:r>
              <a:rPr lang="en-US" sz="2000" b="1" dirty="0">
                <a:solidFill>
                  <a:schemeClr val="bg1"/>
                </a:solidFill>
                <a:latin typeface="+mj-lt"/>
              </a:rPr>
              <a:t>Insert heading</a:t>
            </a:r>
          </a:p>
        </p:txBody>
      </p:sp>
      <p:sp>
        <p:nvSpPr>
          <p:cNvPr id="41" name="Text Box 12" descr="MarketSight_Chart_Title">
            <a:extLst>
              <a:ext uri="{FF2B5EF4-FFF2-40B4-BE49-F238E27FC236}">
                <a16:creationId xmlns:a16="http://schemas.microsoft.com/office/drawing/2014/main" id="{DA7BDE92-7A3B-ADDA-0976-467DDB39A85E}"/>
              </a:ext>
            </a:extLst>
          </p:cNvPr>
          <p:cNvSpPr>
            <a:spLocks noChangeArrowheads="1"/>
          </p:cNvSpPr>
          <p:nvPr/>
        </p:nvSpPr>
        <p:spPr>
          <a:xfrm>
            <a:off x="8775492" y="4577953"/>
            <a:ext cx="3279348" cy="430857"/>
          </a:xfrm>
          <a:prstGeom prst="rect">
            <a:avLst/>
          </a:prstGeom>
          <a:noFill/>
          <a:ln w="9525">
            <a:noFill/>
            <a:miter lim="800000"/>
          </a:ln>
        </p:spPr>
        <p:txBody>
          <a:bodyPr wrap="square" lIns="121888" tIns="60945" rIns="121888" bIns="60945" anchor="ct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1219170">
              <a:defRPr/>
            </a:pPr>
            <a:r>
              <a:rPr lang="en-US" sz="2000" b="1" dirty="0">
                <a:solidFill>
                  <a:schemeClr val="bg1"/>
                </a:solidFill>
                <a:latin typeface="+mj-lt"/>
              </a:rPr>
              <a:t>Insert heading</a:t>
            </a:r>
          </a:p>
        </p:txBody>
      </p:sp>
      <p:grpSp>
        <p:nvGrpSpPr>
          <p:cNvPr id="42" name="Group 41">
            <a:extLst>
              <a:ext uri="{FF2B5EF4-FFF2-40B4-BE49-F238E27FC236}">
                <a16:creationId xmlns:a16="http://schemas.microsoft.com/office/drawing/2014/main" id="{714A8051-E8F9-4A04-05C3-C73D52196368}"/>
              </a:ext>
            </a:extLst>
          </p:cNvPr>
          <p:cNvGrpSpPr/>
          <p:nvPr/>
        </p:nvGrpSpPr>
        <p:grpSpPr>
          <a:xfrm>
            <a:off x="7100338" y="4769428"/>
            <a:ext cx="819354" cy="552532"/>
            <a:chOff x="6716027" y="5411634"/>
            <a:chExt cx="583964" cy="393797"/>
          </a:xfrm>
          <a:solidFill>
            <a:schemeClr val="accent2"/>
          </a:solidFill>
        </p:grpSpPr>
        <p:sp>
          <p:nvSpPr>
            <p:cNvPr id="43" name="Freeform 17">
              <a:extLst>
                <a:ext uri="{FF2B5EF4-FFF2-40B4-BE49-F238E27FC236}">
                  <a16:creationId xmlns:a16="http://schemas.microsoft.com/office/drawing/2014/main" id="{3AC54A4F-DF36-506D-0355-6EA15F380CC3}"/>
                </a:ext>
              </a:extLst>
            </p:cNvPr>
            <p:cNvSpPr>
              <a:spLocks noEditPoints="1"/>
            </p:cNvSpPr>
            <p:nvPr/>
          </p:nvSpPr>
          <p:spPr bwMode="auto">
            <a:xfrm rot="2700000">
              <a:off x="6832931" y="5294730"/>
              <a:ext cx="350155" cy="583964"/>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1400" dirty="0">
                <a:solidFill>
                  <a:schemeClr val="bg1"/>
                </a:solidFill>
                <a:latin typeface="+mj-lt"/>
              </a:endParaRPr>
            </a:p>
          </p:txBody>
        </p:sp>
        <p:sp>
          <p:nvSpPr>
            <p:cNvPr id="44" name="Freeform 18">
              <a:extLst>
                <a:ext uri="{FF2B5EF4-FFF2-40B4-BE49-F238E27FC236}">
                  <a16:creationId xmlns:a16="http://schemas.microsoft.com/office/drawing/2014/main" id="{3EEC4F40-5B74-9139-3C25-4473758BE28F}"/>
                </a:ext>
              </a:extLst>
            </p:cNvPr>
            <p:cNvSpPr>
              <a:spLocks noEditPoints="1"/>
            </p:cNvSpPr>
            <p:nvPr/>
          </p:nvSpPr>
          <p:spPr bwMode="auto">
            <a:xfrm rot="2700000">
              <a:off x="6989613" y="5483631"/>
              <a:ext cx="121724" cy="12011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1400" dirty="0">
                <a:solidFill>
                  <a:schemeClr val="bg1"/>
                </a:solidFill>
                <a:latin typeface="+mj-lt"/>
              </a:endParaRPr>
            </a:p>
          </p:txBody>
        </p:sp>
        <p:sp>
          <p:nvSpPr>
            <p:cNvPr id="45" name="Freeform 19">
              <a:extLst>
                <a:ext uri="{FF2B5EF4-FFF2-40B4-BE49-F238E27FC236}">
                  <a16:creationId xmlns:a16="http://schemas.microsoft.com/office/drawing/2014/main" id="{5D0C667C-9922-C04F-9E20-879B7E105CBD}"/>
                </a:ext>
              </a:extLst>
            </p:cNvPr>
            <p:cNvSpPr>
              <a:spLocks noEditPoints="1"/>
            </p:cNvSpPr>
            <p:nvPr/>
          </p:nvSpPr>
          <p:spPr bwMode="auto">
            <a:xfrm rot="2700000">
              <a:off x="6790966" y="5660018"/>
              <a:ext cx="112239" cy="178587"/>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1400" dirty="0">
                <a:solidFill>
                  <a:schemeClr val="bg1"/>
                </a:solidFill>
                <a:latin typeface="+mj-lt"/>
              </a:endParaRPr>
            </a:p>
          </p:txBody>
        </p:sp>
      </p:grpSp>
      <p:grpSp>
        <p:nvGrpSpPr>
          <p:cNvPr id="46" name="Group 45">
            <a:extLst>
              <a:ext uri="{FF2B5EF4-FFF2-40B4-BE49-F238E27FC236}">
                <a16:creationId xmlns:a16="http://schemas.microsoft.com/office/drawing/2014/main" id="{FCB74C87-0151-D3D8-7093-7E496D5732A4}"/>
              </a:ext>
            </a:extLst>
          </p:cNvPr>
          <p:cNvGrpSpPr>
            <a:grpSpLocks noChangeAspect="1"/>
          </p:cNvGrpSpPr>
          <p:nvPr/>
        </p:nvGrpSpPr>
        <p:grpSpPr>
          <a:xfrm>
            <a:off x="4352820" y="4650211"/>
            <a:ext cx="539301" cy="860700"/>
            <a:chOff x="6513513" y="557213"/>
            <a:chExt cx="471488" cy="752475"/>
          </a:xfrm>
          <a:solidFill>
            <a:schemeClr val="accent3"/>
          </a:solidFill>
        </p:grpSpPr>
        <p:sp>
          <p:nvSpPr>
            <p:cNvPr id="47" name="Freeform 21">
              <a:extLst>
                <a:ext uri="{FF2B5EF4-FFF2-40B4-BE49-F238E27FC236}">
                  <a16:creationId xmlns:a16="http://schemas.microsoft.com/office/drawing/2014/main" id="{2790B057-2CF4-0F8F-47B7-AB762E05BE41}"/>
                </a:ext>
              </a:extLst>
            </p:cNvPr>
            <p:cNvSpPr>
              <a:spLocks noEditPoints="1"/>
            </p:cNvSpPr>
            <p:nvPr/>
          </p:nvSpPr>
          <p:spPr bwMode="auto">
            <a:xfrm>
              <a:off x="6513513" y="557213"/>
              <a:ext cx="471488" cy="752475"/>
            </a:xfrm>
            <a:custGeom>
              <a:avLst/>
              <a:gdLst>
                <a:gd name="T0" fmla="*/ 80 w 160"/>
                <a:gd name="T1" fmla="*/ 0 h 256"/>
                <a:gd name="T2" fmla="*/ 11 w 160"/>
                <a:gd name="T3" fmla="*/ 120 h 256"/>
                <a:gd name="T4" fmla="*/ 42 w 160"/>
                <a:gd name="T5" fmla="*/ 179 h 256"/>
                <a:gd name="T6" fmla="*/ 49 w 160"/>
                <a:gd name="T7" fmla="*/ 187 h 256"/>
                <a:gd name="T8" fmla="*/ 48 w 160"/>
                <a:gd name="T9" fmla="*/ 208 h 256"/>
                <a:gd name="T10" fmla="*/ 52 w 160"/>
                <a:gd name="T11" fmla="*/ 231 h 256"/>
                <a:gd name="T12" fmla="*/ 108 w 160"/>
                <a:gd name="T13" fmla="*/ 231 h 256"/>
                <a:gd name="T14" fmla="*/ 112 w 160"/>
                <a:gd name="T15" fmla="*/ 208 h 256"/>
                <a:gd name="T16" fmla="*/ 110 w 160"/>
                <a:gd name="T17" fmla="*/ 187 h 256"/>
                <a:gd name="T18" fmla="*/ 118 w 160"/>
                <a:gd name="T19" fmla="*/ 179 h 256"/>
                <a:gd name="T20" fmla="*/ 149 w 160"/>
                <a:gd name="T21" fmla="*/ 120 h 256"/>
                <a:gd name="T22" fmla="*/ 80 w 160"/>
                <a:gd name="T23" fmla="*/ 248 h 256"/>
                <a:gd name="T24" fmla="*/ 99 w 160"/>
                <a:gd name="T25" fmla="*/ 232 h 256"/>
                <a:gd name="T26" fmla="*/ 108 w 160"/>
                <a:gd name="T27" fmla="*/ 218 h 256"/>
                <a:gd name="T28" fmla="*/ 58 w 160"/>
                <a:gd name="T29" fmla="*/ 224 h 256"/>
                <a:gd name="T30" fmla="*/ 58 w 160"/>
                <a:gd name="T31" fmla="*/ 212 h 256"/>
                <a:gd name="T32" fmla="*/ 108 w 160"/>
                <a:gd name="T33" fmla="*/ 218 h 256"/>
                <a:gd name="T34" fmla="*/ 108 w 160"/>
                <a:gd name="T35" fmla="*/ 198 h 256"/>
                <a:gd name="T36" fmla="*/ 58 w 160"/>
                <a:gd name="T37" fmla="*/ 204 h 256"/>
                <a:gd name="T38" fmla="*/ 58 w 160"/>
                <a:gd name="T39" fmla="*/ 192 h 256"/>
                <a:gd name="T40" fmla="*/ 96 w 160"/>
                <a:gd name="T41" fmla="*/ 192 h 256"/>
                <a:gd name="T42" fmla="*/ 135 w 160"/>
                <a:gd name="T43" fmla="*/ 112 h 256"/>
                <a:gd name="T44" fmla="*/ 104 w 160"/>
                <a:gd name="T45" fmla="*/ 170 h 256"/>
                <a:gd name="T46" fmla="*/ 96 w 160"/>
                <a:gd name="T47" fmla="*/ 176 h 256"/>
                <a:gd name="T48" fmla="*/ 96 w 160"/>
                <a:gd name="T49" fmla="*/ 124 h 256"/>
                <a:gd name="T50" fmla="*/ 88 w 160"/>
                <a:gd name="T51" fmla="*/ 176 h 256"/>
                <a:gd name="T52" fmla="*/ 68 w 160"/>
                <a:gd name="T53" fmla="*/ 128 h 256"/>
                <a:gd name="T54" fmla="*/ 60 w 160"/>
                <a:gd name="T55" fmla="*/ 129 h 256"/>
                <a:gd name="T56" fmla="*/ 57 w 160"/>
                <a:gd name="T57" fmla="*/ 172 h 256"/>
                <a:gd name="T58" fmla="*/ 26 w 160"/>
                <a:gd name="T59" fmla="*/ 114 h 256"/>
                <a:gd name="T60" fmla="*/ 16 w 160"/>
                <a:gd name="T61" fmla="*/ 80 h 256"/>
                <a:gd name="T62" fmla="*/ 144 w 160"/>
                <a:gd name="T63" fmla="*/ 8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256">
                  <a:moveTo>
                    <a:pt x="160" y="80"/>
                  </a:moveTo>
                  <a:cubicBezTo>
                    <a:pt x="160" y="36"/>
                    <a:pt x="124" y="0"/>
                    <a:pt x="80" y="0"/>
                  </a:cubicBezTo>
                  <a:cubicBezTo>
                    <a:pt x="36" y="0"/>
                    <a:pt x="0" y="36"/>
                    <a:pt x="0" y="80"/>
                  </a:cubicBezTo>
                  <a:cubicBezTo>
                    <a:pt x="0" y="95"/>
                    <a:pt x="4" y="109"/>
                    <a:pt x="11" y="120"/>
                  </a:cubicBezTo>
                  <a:cubicBezTo>
                    <a:pt x="11" y="120"/>
                    <a:pt x="11" y="120"/>
                    <a:pt x="11" y="120"/>
                  </a:cubicBezTo>
                  <a:cubicBezTo>
                    <a:pt x="42" y="179"/>
                    <a:pt x="42" y="179"/>
                    <a:pt x="42" y="179"/>
                  </a:cubicBezTo>
                  <a:cubicBezTo>
                    <a:pt x="42" y="179"/>
                    <a:pt x="42" y="179"/>
                    <a:pt x="42" y="179"/>
                  </a:cubicBezTo>
                  <a:cubicBezTo>
                    <a:pt x="44" y="182"/>
                    <a:pt x="46" y="185"/>
                    <a:pt x="49" y="187"/>
                  </a:cubicBezTo>
                  <a:cubicBezTo>
                    <a:pt x="46" y="190"/>
                    <a:pt x="44" y="194"/>
                    <a:pt x="44" y="198"/>
                  </a:cubicBezTo>
                  <a:cubicBezTo>
                    <a:pt x="44" y="202"/>
                    <a:pt x="46" y="206"/>
                    <a:pt x="48" y="208"/>
                  </a:cubicBezTo>
                  <a:cubicBezTo>
                    <a:pt x="46" y="211"/>
                    <a:pt x="44" y="214"/>
                    <a:pt x="44" y="218"/>
                  </a:cubicBezTo>
                  <a:cubicBezTo>
                    <a:pt x="44" y="224"/>
                    <a:pt x="47" y="229"/>
                    <a:pt x="52" y="231"/>
                  </a:cubicBezTo>
                  <a:cubicBezTo>
                    <a:pt x="53" y="245"/>
                    <a:pt x="65" y="256"/>
                    <a:pt x="80" y="256"/>
                  </a:cubicBezTo>
                  <a:cubicBezTo>
                    <a:pt x="94" y="256"/>
                    <a:pt x="106" y="245"/>
                    <a:pt x="108" y="231"/>
                  </a:cubicBezTo>
                  <a:cubicBezTo>
                    <a:pt x="112" y="229"/>
                    <a:pt x="116" y="224"/>
                    <a:pt x="116" y="218"/>
                  </a:cubicBezTo>
                  <a:cubicBezTo>
                    <a:pt x="116" y="214"/>
                    <a:pt x="114" y="211"/>
                    <a:pt x="112" y="208"/>
                  </a:cubicBezTo>
                  <a:cubicBezTo>
                    <a:pt x="114" y="206"/>
                    <a:pt x="116" y="202"/>
                    <a:pt x="116" y="198"/>
                  </a:cubicBezTo>
                  <a:cubicBezTo>
                    <a:pt x="116" y="194"/>
                    <a:pt x="114" y="190"/>
                    <a:pt x="110" y="187"/>
                  </a:cubicBezTo>
                  <a:cubicBezTo>
                    <a:pt x="113" y="185"/>
                    <a:pt x="116" y="182"/>
                    <a:pt x="118" y="179"/>
                  </a:cubicBezTo>
                  <a:cubicBezTo>
                    <a:pt x="118" y="179"/>
                    <a:pt x="118" y="179"/>
                    <a:pt x="118" y="179"/>
                  </a:cubicBezTo>
                  <a:cubicBezTo>
                    <a:pt x="149" y="120"/>
                    <a:pt x="149" y="120"/>
                    <a:pt x="149" y="120"/>
                  </a:cubicBezTo>
                  <a:cubicBezTo>
                    <a:pt x="149" y="120"/>
                    <a:pt x="149" y="120"/>
                    <a:pt x="149" y="120"/>
                  </a:cubicBezTo>
                  <a:cubicBezTo>
                    <a:pt x="156" y="109"/>
                    <a:pt x="160" y="95"/>
                    <a:pt x="160" y="80"/>
                  </a:cubicBezTo>
                  <a:close/>
                  <a:moveTo>
                    <a:pt x="80" y="248"/>
                  </a:moveTo>
                  <a:cubicBezTo>
                    <a:pt x="70" y="248"/>
                    <a:pt x="62" y="241"/>
                    <a:pt x="60" y="232"/>
                  </a:cubicBezTo>
                  <a:cubicBezTo>
                    <a:pt x="99" y="232"/>
                    <a:pt x="99" y="232"/>
                    <a:pt x="99" y="232"/>
                  </a:cubicBezTo>
                  <a:cubicBezTo>
                    <a:pt x="97" y="241"/>
                    <a:pt x="89" y="248"/>
                    <a:pt x="80" y="248"/>
                  </a:cubicBezTo>
                  <a:close/>
                  <a:moveTo>
                    <a:pt x="108" y="218"/>
                  </a:moveTo>
                  <a:cubicBezTo>
                    <a:pt x="108" y="222"/>
                    <a:pt x="105" y="224"/>
                    <a:pt x="102" y="224"/>
                  </a:cubicBezTo>
                  <a:cubicBezTo>
                    <a:pt x="58" y="224"/>
                    <a:pt x="58" y="224"/>
                    <a:pt x="58" y="224"/>
                  </a:cubicBezTo>
                  <a:cubicBezTo>
                    <a:pt x="55" y="224"/>
                    <a:pt x="52" y="222"/>
                    <a:pt x="52" y="218"/>
                  </a:cubicBezTo>
                  <a:cubicBezTo>
                    <a:pt x="52" y="215"/>
                    <a:pt x="55" y="212"/>
                    <a:pt x="58" y="212"/>
                  </a:cubicBezTo>
                  <a:cubicBezTo>
                    <a:pt x="102" y="212"/>
                    <a:pt x="102" y="212"/>
                    <a:pt x="102" y="212"/>
                  </a:cubicBezTo>
                  <a:cubicBezTo>
                    <a:pt x="105" y="212"/>
                    <a:pt x="108" y="215"/>
                    <a:pt x="108" y="218"/>
                  </a:cubicBezTo>
                  <a:close/>
                  <a:moveTo>
                    <a:pt x="102" y="192"/>
                  </a:moveTo>
                  <a:cubicBezTo>
                    <a:pt x="105" y="192"/>
                    <a:pt x="108" y="195"/>
                    <a:pt x="108" y="198"/>
                  </a:cubicBezTo>
                  <a:cubicBezTo>
                    <a:pt x="108" y="202"/>
                    <a:pt x="105" y="204"/>
                    <a:pt x="102" y="204"/>
                  </a:cubicBezTo>
                  <a:cubicBezTo>
                    <a:pt x="58" y="204"/>
                    <a:pt x="58" y="204"/>
                    <a:pt x="58" y="204"/>
                  </a:cubicBezTo>
                  <a:cubicBezTo>
                    <a:pt x="55" y="204"/>
                    <a:pt x="52" y="202"/>
                    <a:pt x="52" y="198"/>
                  </a:cubicBezTo>
                  <a:cubicBezTo>
                    <a:pt x="52" y="195"/>
                    <a:pt x="55" y="192"/>
                    <a:pt x="58" y="192"/>
                  </a:cubicBezTo>
                  <a:cubicBezTo>
                    <a:pt x="64" y="192"/>
                    <a:pt x="64" y="192"/>
                    <a:pt x="64" y="192"/>
                  </a:cubicBezTo>
                  <a:cubicBezTo>
                    <a:pt x="96" y="192"/>
                    <a:pt x="96" y="192"/>
                    <a:pt x="96" y="192"/>
                  </a:cubicBezTo>
                  <a:lnTo>
                    <a:pt x="102" y="192"/>
                  </a:lnTo>
                  <a:close/>
                  <a:moveTo>
                    <a:pt x="135" y="112"/>
                  </a:moveTo>
                  <a:cubicBezTo>
                    <a:pt x="135" y="113"/>
                    <a:pt x="135" y="114"/>
                    <a:pt x="134" y="114"/>
                  </a:cubicBezTo>
                  <a:cubicBezTo>
                    <a:pt x="104" y="170"/>
                    <a:pt x="104" y="170"/>
                    <a:pt x="104" y="170"/>
                  </a:cubicBezTo>
                  <a:cubicBezTo>
                    <a:pt x="104" y="170"/>
                    <a:pt x="103" y="171"/>
                    <a:pt x="103" y="172"/>
                  </a:cubicBezTo>
                  <a:cubicBezTo>
                    <a:pt x="102" y="174"/>
                    <a:pt x="100" y="176"/>
                    <a:pt x="96" y="176"/>
                  </a:cubicBezTo>
                  <a:cubicBezTo>
                    <a:pt x="100" y="129"/>
                    <a:pt x="100" y="129"/>
                    <a:pt x="100" y="129"/>
                  </a:cubicBezTo>
                  <a:cubicBezTo>
                    <a:pt x="100" y="126"/>
                    <a:pt x="98" y="124"/>
                    <a:pt x="96" y="124"/>
                  </a:cubicBezTo>
                  <a:cubicBezTo>
                    <a:pt x="94" y="124"/>
                    <a:pt x="92" y="126"/>
                    <a:pt x="92" y="128"/>
                  </a:cubicBezTo>
                  <a:cubicBezTo>
                    <a:pt x="88" y="176"/>
                    <a:pt x="88" y="176"/>
                    <a:pt x="88" y="176"/>
                  </a:cubicBezTo>
                  <a:cubicBezTo>
                    <a:pt x="72" y="176"/>
                    <a:pt x="72" y="176"/>
                    <a:pt x="72" y="176"/>
                  </a:cubicBezTo>
                  <a:cubicBezTo>
                    <a:pt x="68" y="128"/>
                    <a:pt x="68" y="128"/>
                    <a:pt x="68" y="128"/>
                  </a:cubicBezTo>
                  <a:cubicBezTo>
                    <a:pt x="68" y="126"/>
                    <a:pt x="66" y="124"/>
                    <a:pt x="64" y="124"/>
                  </a:cubicBezTo>
                  <a:cubicBezTo>
                    <a:pt x="61" y="124"/>
                    <a:pt x="60" y="126"/>
                    <a:pt x="60" y="129"/>
                  </a:cubicBezTo>
                  <a:cubicBezTo>
                    <a:pt x="64" y="176"/>
                    <a:pt x="64" y="176"/>
                    <a:pt x="64" y="176"/>
                  </a:cubicBezTo>
                  <a:cubicBezTo>
                    <a:pt x="60" y="176"/>
                    <a:pt x="58" y="174"/>
                    <a:pt x="57" y="172"/>
                  </a:cubicBezTo>
                  <a:cubicBezTo>
                    <a:pt x="56" y="171"/>
                    <a:pt x="56" y="171"/>
                    <a:pt x="56" y="170"/>
                  </a:cubicBezTo>
                  <a:cubicBezTo>
                    <a:pt x="26" y="114"/>
                    <a:pt x="26" y="114"/>
                    <a:pt x="26" y="114"/>
                  </a:cubicBezTo>
                  <a:cubicBezTo>
                    <a:pt x="25" y="114"/>
                    <a:pt x="25" y="113"/>
                    <a:pt x="25" y="112"/>
                  </a:cubicBezTo>
                  <a:cubicBezTo>
                    <a:pt x="19" y="103"/>
                    <a:pt x="16" y="91"/>
                    <a:pt x="16" y="80"/>
                  </a:cubicBezTo>
                  <a:cubicBezTo>
                    <a:pt x="16" y="45"/>
                    <a:pt x="45" y="16"/>
                    <a:pt x="80" y="16"/>
                  </a:cubicBezTo>
                  <a:cubicBezTo>
                    <a:pt x="115" y="16"/>
                    <a:pt x="144" y="45"/>
                    <a:pt x="144" y="80"/>
                  </a:cubicBezTo>
                  <a:cubicBezTo>
                    <a:pt x="144" y="91"/>
                    <a:pt x="141" y="103"/>
                    <a:pt x="13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1400">
                <a:latin typeface="+mj-lt"/>
              </a:endParaRPr>
            </a:p>
          </p:txBody>
        </p:sp>
        <p:sp>
          <p:nvSpPr>
            <p:cNvPr id="48" name="Freeform 22">
              <a:extLst>
                <a:ext uri="{FF2B5EF4-FFF2-40B4-BE49-F238E27FC236}">
                  <a16:creationId xmlns:a16="http://schemas.microsoft.com/office/drawing/2014/main" id="{7D2F6A6C-AC7C-15DA-F075-5DCED5DCF4E6}"/>
                </a:ext>
              </a:extLst>
            </p:cNvPr>
            <p:cNvSpPr>
              <a:spLocks/>
            </p:cNvSpPr>
            <p:nvPr/>
          </p:nvSpPr>
          <p:spPr bwMode="auto">
            <a:xfrm>
              <a:off x="6608763" y="642938"/>
              <a:ext cx="120650" cy="103188"/>
            </a:xfrm>
            <a:custGeom>
              <a:avLst/>
              <a:gdLst>
                <a:gd name="T0" fmla="*/ 35 w 41"/>
                <a:gd name="T1" fmla="*/ 1 h 35"/>
                <a:gd name="T2" fmla="*/ 1 w 41"/>
                <a:gd name="T3" fmla="*/ 29 h 35"/>
                <a:gd name="T4" fmla="*/ 3 w 41"/>
                <a:gd name="T5" fmla="*/ 35 h 35"/>
                <a:gd name="T6" fmla="*/ 4 w 41"/>
                <a:gd name="T7" fmla="*/ 35 h 35"/>
                <a:gd name="T8" fmla="*/ 8 w 41"/>
                <a:gd name="T9" fmla="*/ 33 h 35"/>
                <a:gd name="T10" fmla="*/ 37 w 41"/>
                <a:gd name="T11" fmla="*/ 9 h 35"/>
                <a:gd name="T12" fmla="*/ 40 w 41"/>
                <a:gd name="T13" fmla="*/ 4 h 35"/>
                <a:gd name="T14" fmla="*/ 35 w 41"/>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5">
                  <a:moveTo>
                    <a:pt x="35" y="1"/>
                  </a:moveTo>
                  <a:cubicBezTo>
                    <a:pt x="20" y="5"/>
                    <a:pt x="7" y="15"/>
                    <a:pt x="1" y="29"/>
                  </a:cubicBezTo>
                  <a:cubicBezTo>
                    <a:pt x="0" y="31"/>
                    <a:pt x="1" y="34"/>
                    <a:pt x="3" y="35"/>
                  </a:cubicBezTo>
                  <a:cubicBezTo>
                    <a:pt x="3" y="35"/>
                    <a:pt x="4" y="35"/>
                    <a:pt x="4" y="35"/>
                  </a:cubicBezTo>
                  <a:cubicBezTo>
                    <a:pt x="6" y="35"/>
                    <a:pt x="7" y="34"/>
                    <a:pt x="8" y="33"/>
                  </a:cubicBezTo>
                  <a:cubicBezTo>
                    <a:pt x="14" y="21"/>
                    <a:pt x="24" y="12"/>
                    <a:pt x="37" y="9"/>
                  </a:cubicBezTo>
                  <a:cubicBezTo>
                    <a:pt x="39" y="8"/>
                    <a:pt x="41" y="6"/>
                    <a:pt x="40" y="4"/>
                  </a:cubicBezTo>
                  <a:cubicBezTo>
                    <a:pt x="40" y="2"/>
                    <a:pt x="37" y="0"/>
                    <a:pt x="3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1400">
                <a:latin typeface="+mj-lt"/>
              </a:endParaRPr>
            </a:p>
          </p:txBody>
        </p:sp>
      </p:grpSp>
      <p:sp>
        <p:nvSpPr>
          <p:cNvPr id="49" name="Freeform 23">
            <a:extLst>
              <a:ext uri="{FF2B5EF4-FFF2-40B4-BE49-F238E27FC236}">
                <a16:creationId xmlns:a16="http://schemas.microsoft.com/office/drawing/2014/main" id="{88D45A76-72B9-C2D3-0BF3-4DA0100DDE64}"/>
              </a:ext>
            </a:extLst>
          </p:cNvPr>
          <p:cNvSpPr>
            <a:spLocks noEditPoints="1"/>
          </p:cNvSpPr>
          <p:nvPr/>
        </p:nvSpPr>
        <p:spPr bwMode="auto">
          <a:xfrm>
            <a:off x="7122701" y="1786799"/>
            <a:ext cx="727454" cy="644230"/>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US" sz="1400">
              <a:latin typeface="+mj-lt"/>
            </a:endParaRPr>
          </a:p>
        </p:txBody>
      </p:sp>
      <p:grpSp>
        <p:nvGrpSpPr>
          <p:cNvPr id="50" name="Group 49">
            <a:extLst>
              <a:ext uri="{FF2B5EF4-FFF2-40B4-BE49-F238E27FC236}">
                <a16:creationId xmlns:a16="http://schemas.microsoft.com/office/drawing/2014/main" id="{90675E32-7EF4-1DB9-C081-E4B8193A50E2}"/>
              </a:ext>
            </a:extLst>
          </p:cNvPr>
          <p:cNvGrpSpPr>
            <a:grpSpLocks noChangeAspect="1"/>
          </p:cNvGrpSpPr>
          <p:nvPr/>
        </p:nvGrpSpPr>
        <p:grpSpPr>
          <a:xfrm>
            <a:off x="4329825" y="1894339"/>
            <a:ext cx="671729" cy="639391"/>
            <a:chOff x="6719888" y="887413"/>
            <a:chExt cx="492125" cy="468312"/>
          </a:xfrm>
          <a:solidFill>
            <a:schemeClr val="accent4"/>
          </a:solidFill>
        </p:grpSpPr>
        <p:sp>
          <p:nvSpPr>
            <p:cNvPr id="51" name="Freeform 26">
              <a:extLst>
                <a:ext uri="{FF2B5EF4-FFF2-40B4-BE49-F238E27FC236}">
                  <a16:creationId xmlns:a16="http://schemas.microsoft.com/office/drawing/2014/main" id="{FB161E8F-1647-FFB4-6C78-21767713961F}"/>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1400" dirty="0">
                <a:solidFill>
                  <a:schemeClr val="bg1"/>
                </a:solidFill>
                <a:latin typeface="+mj-lt"/>
              </a:endParaRPr>
            </a:p>
          </p:txBody>
        </p:sp>
        <p:sp>
          <p:nvSpPr>
            <p:cNvPr id="52" name="Freeform 27">
              <a:extLst>
                <a:ext uri="{FF2B5EF4-FFF2-40B4-BE49-F238E27FC236}">
                  <a16:creationId xmlns:a16="http://schemas.microsoft.com/office/drawing/2014/main" id="{5CE91925-E4BE-F344-534D-B113E783706A}"/>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1400" dirty="0">
                <a:solidFill>
                  <a:schemeClr val="bg1"/>
                </a:solidFill>
                <a:latin typeface="+mj-lt"/>
              </a:endParaRPr>
            </a:p>
          </p:txBody>
        </p:sp>
        <p:sp>
          <p:nvSpPr>
            <p:cNvPr id="53" name="Freeform 28">
              <a:extLst>
                <a:ext uri="{FF2B5EF4-FFF2-40B4-BE49-F238E27FC236}">
                  <a16:creationId xmlns:a16="http://schemas.microsoft.com/office/drawing/2014/main" id="{F6A2DFE5-7E99-F620-8166-803095D311C1}"/>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1400" dirty="0">
                <a:solidFill>
                  <a:schemeClr val="bg1"/>
                </a:solidFill>
                <a:latin typeface="+mj-lt"/>
              </a:endParaRPr>
            </a:p>
          </p:txBody>
        </p:sp>
        <p:sp>
          <p:nvSpPr>
            <p:cNvPr id="54" name="Freeform 29">
              <a:extLst>
                <a:ext uri="{FF2B5EF4-FFF2-40B4-BE49-F238E27FC236}">
                  <a16:creationId xmlns:a16="http://schemas.microsoft.com/office/drawing/2014/main" id="{1D262C1B-9404-44A7-A55B-02DCD5548EAB}"/>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1400" dirty="0">
                <a:solidFill>
                  <a:schemeClr val="bg1"/>
                </a:solidFill>
                <a:latin typeface="+mj-lt"/>
              </a:endParaRPr>
            </a:p>
          </p:txBody>
        </p:sp>
        <p:sp>
          <p:nvSpPr>
            <p:cNvPr id="55" name="Freeform 30">
              <a:extLst>
                <a:ext uri="{FF2B5EF4-FFF2-40B4-BE49-F238E27FC236}">
                  <a16:creationId xmlns:a16="http://schemas.microsoft.com/office/drawing/2014/main" id="{C1E508BA-AAEC-944C-7482-FFB33BC6D40A}"/>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1400" dirty="0">
                <a:solidFill>
                  <a:schemeClr val="bg1"/>
                </a:solidFill>
                <a:latin typeface="+mj-lt"/>
              </a:endParaRPr>
            </a:p>
          </p:txBody>
        </p:sp>
        <p:sp>
          <p:nvSpPr>
            <p:cNvPr id="56" name="Freeform 31">
              <a:extLst>
                <a:ext uri="{FF2B5EF4-FFF2-40B4-BE49-F238E27FC236}">
                  <a16:creationId xmlns:a16="http://schemas.microsoft.com/office/drawing/2014/main" id="{2AD7BA62-9ADD-E185-1459-1D4DE40B93C7}"/>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1400" dirty="0">
                <a:solidFill>
                  <a:schemeClr val="bg1"/>
                </a:solidFill>
                <a:latin typeface="+mj-lt"/>
              </a:endParaRPr>
            </a:p>
          </p:txBody>
        </p:sp>
      </p:grpSp>
    </p:spTree>
    <p:extLst>
      <p:ext uri="{BB962C8B-B14F-4D97-AF65-F5344CB8AC3E}">
        <p14:creationId xmlns:p14="http://schemas.microsoft.com/office/powerpoint/2010/main" val="3163817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1FE0C-D5F6-110E-2275-B6C9EAA563C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B532BEC-5808-1FDF-8335-265D867A0C7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2B532BEC-5808-1FDF-8335-265D867A0C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FB0824B-79A9-252A-6328-B936E63A4958}"/>
              </a:ext>
            </a:extLst>
          </p:cNvPr>
          <p:cNvSpPr>
            <a:spLocks noGrp="1"/>
          </p:cNvSpPr>
          <p:nvPr>
            <p:ph type="sldNum" sz="quarter" idx="12"/>
          </p:nvPr>
        </p:nvSpPr>
        <p:spPr/>
        <p:txBody>
          <a:bodyPr/>
          <a:lstStyle/>
          <a:p>
            <a:fld id="{4145DBE5-F440-4DC1-86E2-EA4CF186D269}" type="slidenum">
              <a:rPr lang="en-US" smtClean="0"/>
              <a:pPr/>
              <a:t>53</a:t>
            </a:fld>
            <a:endParaRPr lang="en-US" dirty="0"/>
          </a:p>
        </p:txBody>
      </p:sp>
      <p:sp>
        <p:nvSpPr>
          <p:cNvPr id="4" name="Title 3">
            <a:extLst>
              <a:ext uri="{FF2B5EF4-FFF2-40B4-BE49-F238E27FC236}">
                <a16:creationId xmlns:a16="http://schemas.microsoft.com/office/drawing/2014/main" id="{487C3D7F-FDEB-9CD5-B0A4-9F038D9E16C2}"/>
              </a:ext>
            </a:extLst>
          </p:cNvPr>
          <p:cNvSpPr>
            <a:spLocks noGrp="1"/>
          </p:cNvSpPr>
          <p:nvPr>
            <p:ph type="title"/>
          </p:nvPr>
        </p:nvSpPr>
        <p:spPr/>
        <p:txBody>
          <a:bodyPr vert="horz"/>
          <a:lstStyle/>
          <a:p>
            <a:r>
              <a:rPr lang="en-US" dirty="0"/>
              <a:t>Table </a:t>
            </a:r>
          </a:p>
        </p:txBody>
      </p:sp>
      <p:graphicFrame>
        <p:nvGraphicFramePr>
          <p:cNvPr id="2" name="Table 1">
            <a:extLst>
              <a:ext uri="{FF2B5EF4-FFF2-40B4-BE49-F238E27FC236}">
                <a16:creationId xmlns:a16="http://schemas.microsoft.com/office/drawing/2014/main" id="{9C9DD9C7-61A2-166D-4223-02487A1D469B}"/>
              </a:ext>
            </a:extLst>
          </p:cNvPr>
          <p:cNvGraphicFramePr>
            <a:graphicFrameLocks noGrp="1"/>
          </p:cNvGraphicFramePr>
          <p:nvPr/>
        </p:nvGraphicFramePr>
        <p:xfrm>
          <a:off x="829455" y="1496672"/>
          <a:ext cx="5072081" cy="4055959"/>
        </p:xfrm>
        <a:graphic>
          <a:graphicData uri="http://schemas.openxmlformats.org/drawingml/2006/table">
            <a:tbl>
              <a:tblPr>
                <a:tableStyleId>{5C22544A-7EE6-4342-B048-85BDC9FD1C3A}</a:tableStyleId>
              </a:tblPr>
              <a:tblGrid>
                <a:gridCol w="2622428">
                  <a:extLst>
                    <a:ext uri="{9D8B030D-6E8A-4147-A177-3AD203B41FA5}">
                      <a16:colId xmlns:a16="http://schemas.microsoft.com/office/drawing/2014/main" val="20000"/>
                    </a:ext>
                  </a:extLst>
                </a:gridCol>
                <a:gridCol w="1232962">
                  <a:extLst>
                    <a:ext uri="{9D8B030D-6E8A-4147-A177-3AD203B41FA5}">
                      <a16:colId xmlns:a16="http://schemas.microsoft.com/office/drawing/2014/main" val="20001"/>
                    </a:ext>
                  </a:extLst>
                </a:gridCol>
                <a:gridCol w="1216691">
                  <a:extLst>
                    <a:ext uri="{9D8B030D-6E8A-4147-A177-3AD203B41FA5}">
                      <a16:colId xmlns:a16="http://schemas.microsoft.com/office/drawing/2014/main" val="20002"/>
                    </a:ext>
                  </a:extLst>
                </a:gridCol>
              </a:tblGrid>
              <a:tr h="575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TITLE</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algn="ctr"/>
                      <a:r>
                        <a:rPr lang="en-US" sz="1400" b="1" dirty="0">
                          <a:solidFill>
                            <a:srgbClr val="FFFFFF"/>
                          </a:solidFill>
                          <a:latin typeface="+mn-lt"/>
                        </a:rPr>
                        <a:t>Info 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Info 02</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Nope</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Nope</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Nope</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mn-lt"/>
                        </a:rPr>
                        <a:t>This is a sample text. </a:t>
                      </a:r>
                      <a:endParaRPr lang="en-US" sz="1400" b="0" i="0" dirty="0">
                        <a:solidFill>
                          <a:schemeClr val="tx1"/>
                        </a:solidFill>
                        <a:latin typeface="+mn-lt"/>
                      </a:endParaRPr>
                    </a:p>
                  </a:txBody>
                  <a:tcPr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Nope</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  This is a sample text. </a:t>
                      </a:r>
                      <a:endParaRPr lang="en-US" sz="1400" b="0" i="0" dirty="0">
                        <a:solidFill>
                          <a:schemeClr val="tx1"/>
                        </a:solidFill>
                        <a:latin typeface="+mn-lt"/>
                      </a:endParaRP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Nope</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rPr>
                        <a:t>Note:</a:t>
                      </a:r>
                    </a:p>
                  </a:txBody>
                  <a:tcPr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algn="ctr"/>
                      <a:endParaRPr lang="en-US" sz="1400" dirty="0">
                        <a:solidFill>
                          <a:schemeClr val="tx1"/>
                        </a:solidFill>
                        <a:latin typeface="+mn-lt"/>
                      </a:endParaRP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algn="ctr"/>
                      <a:endParaRPr lang="en-US" sz="1400" dirty="0">
                        <a:solidFill>
                          <a:schemeClr val="tx1"/>
                        </a:solidFill>
                        <a:latin typeface="+mn-lt"/>
                      </a:endParaRP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6" name="Table 5">
            <a:extLst>
              <a:ext uri="{FF2B5EF4-FFF2-40B4-BE49-F238E27FC236}">
                <a16:creationId xmlns:a16="http://schemas.microsoft.com/office/drawing/2014/main" id="{9390CA2B-5611-9263-165B-017BC9C90C71}"/>
              </a:ext>
            </a:extLst>
          </p:cNvPr>
          <p:cNvGraphicFramePr>
            <a:graphicFrameLocks noGrp="1"/>
          </p:cNvGraphicFramePr>
          <p:nvPr/>
        </p:nvGraphicFramePr>
        <p:xfrm>
          <a:off x="6287904" y="1496672"/>
          <a:ext cx="5072082" cy="4055959"/>
        </p:xfrm>
        <a:graphic>
          <a:graphicData uri="http://schemas.openxmlformats.org/drawingml/2006/table">
            <a:tbl>
              <a:tblPr>
                <a:tableStyleId>{5C22544A-7EE6-4342-B048-85BDC9FD1C3A}</a:tableStyleId>
              </a:tblPr>
              <a:tblGrid>
                <a:gridCol w="2622429">
                  <a:extLst>
                    <a:ext uri="{9D8B030D-6E8A-4147-A177-3AD203B41FA5}">
                      <a16:colId xmlns:a16="http://schemas.microsoft.com/office/drawing/2014/main" val="20000"/>
                    </a:ext>
                  </a:extLst>
                </a:gridCol>
                <a:gridCol w="1232962">
                  <a:extLst>
                    <a:ext uri="{9D8B030D-6E8A-4147-A177-3AD203B41FA5}">
                      <a16:colId xmlns:a16="http://schemas.microsoft.com/office/drawing/2014/main" val="20001"/>
                    </a:ext>
                  </a:extLst>
                </a:gridCol>
                <a:gridCol w="1216691">
                  <a:extLst>
                    <a:ext uri="{9D8B030D-6E8A-4147-A177-3AD203B41FA5}">
                      <a16:colId xmlns:a16="http://schemas.microsoft.com/office/drawing/2014/main" val="20002"/>
                    </a:ext>
                  </a:extLst>
                </a:gridCol>
              </a:tblGrid>
              <a:tr h="575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lumMod val="65000"/>
                              <a:lumOff val="35000"/>
                            </a:schemeClr>
                          </a:solidFill>
                          <a:latin typeface="+mn-lt"/>
                          <a:ea typeface="+mn-ea"/>
                          <a:cs typeface="+mn-cs"/>
                        </a:rPr>
                        <a:t>TITLE</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algn="ctr"/>
                      <a:r>
                        <a:rPr lang="en-US" sz="1400" b="1" dirty="0">
                          <a:solidFill>
                            <a:srgbClr val="FFFFFF"/>
                          </a:solidFill>
                          <a:latin typeface="+mn-lt"/>
                        </a:rPr>
                        <a:t>Info 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FFFFFF"/>
                          </a:solidFill>
                          <a:latin typeface="+mn-lt"/>
                          <a:ea typeface="+mn-ea"/>
                          <a:cs typeface="+mn-cs"/>
                        </a:rPr>
                        <a:t>Info 02</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Nope</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Nope</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Nope</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Nope</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  This is a sample text. </a:t>
                      </a:r>
                      <a:endParaRPr lang="en-US" sz="1400" b="0" i="0" dirty="0">
                        <a:solidFill>
                          <a:schemeClr val="tx1"/>
                        </a:solidFill>
                        <a:latin typeface="+mn-lt"/>
                      </a:endParaRP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Yup</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n-lt"/>
                        </a:rPr>
                        <a:t>Nope</a:t>
                      </a: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97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rPr>
                        <a:t>Note:</a:t>
                      </a:r>
                    </a:p>
                  </a:txBody>
                  <a:tcPr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algn="ctr"/>
                      <a:endParaRPr lang="en-US" sz="1400" dirty="0">
                        <a:solidFill>
                          <a:schemeClr val="tx1"/>
                        </a:solidFill>
                        <a:latin typeface="+mn-lt"/>
                      </a:endParaRP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FF2F3"/>
                    </a:solidFill>
                  </a:tcPr>
                </a:tc>
                <a:tc>
                  <a:txBody>
                    <a:bodyPr/>
                    <a:lstStyle/>
                    <a:p>
                      <a:pPr algn="ctr"/>
                      <a:endParaRPr lang="en-US" sz="1400" dirty="0">
                        <a:solidFill>
                          <a:schemeClr val="tx1"/>
                        </a:solidFill>
                        <a:latin typeface="+mn-lt"/>
                      </a:endParaRPr>
                    </a:p>
                  </a:txBody>
                  <a:tcPr marL="0" marR="0" marT="0" marB="0" anchor="ctr">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14762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EE943-A563-9B3F-E778-C1B53C066616}"/>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0B4FC71-C628-F1F7-8FBB-DD2D75FABDD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80B4FC71-C628-F1F7-8FBB-DD2D75FABD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2469E7A-A4B8-4E0F-AAD9-264C4399F65D}"/>
              </a:ext>
            </a:extLst>
          </p:cNvPr>
          <p:cNvSpPr>
            <a:spLocks noGrp="1"/>
          </p:cNvSpPr>
          <p:nvPr>
            <p:ph type="sldNum" sz="quarter" idx="12"/>
          </p:nvPr>
        </p:nvSpPr>
        <p:spPr/>
        <p:txBody>
          <a:bodyPr/>
          <a:lstStyle/>
          <a:p>
            <a:fld id="{4145DBE5-F440-4DC1-86E2-EA4CF186D269}" type="slidenum">
              <a:rPr lang="en-US" smtClean="0"/>
              <a:pPr/>
              <a:t>54</a:t>
            </a:fld>
            <a:endParaRPr lang="en-US" dirty="0"/>
          </a:p>
        </p:txBody>
      </p:sp>
      <p:sp>
        <p:nvSpPr>
          <p:cNvPr id="4" name="Title 3">
            <a:extLst>
              <a:ext uri="{FF2B5EF4-FFF2-40B4-BE49-F238E27FC236}">
                <a16:creationId xmlns:a16="http://schemas.microsoft.com/office/drawing/2014/main" id="{A80EF3F4-AFCB-474C-143E-49D9E3AC1058}"/>
              </a:ext>
            </a:extLst>
          </p:cNvPr>
          <p:cNvSpPr>
            <a:spLocks noGrp="1"/>
          </p:cNvSpPr>
          <p:nvPr>
            <p:ph type="title"/>
          </p:nvPr>
        </p:nvSpPr>
        <p:spPr/>
        <p:txBody>
          <a:bodyPr vert="horz"/>
          <a:lstStyle/>
          <a:p>
            <a:r>
              <a:rPr lang="en-US" dirty="0"/>
              <a:t>Table </a:t>
            </a:r>
          </a:p>
        </p:txBody>
      </p:sp>
      <p:graphicFrame>
        <p:nvGraphicFramePr>
          <p:cNvPr id="2" name="Table 1">
            <a:extLst>
              <a:ext uri="{FF2B5EF4-FFF2-40B4-BE49-F238E27FC236}">
                <a16:creationId xmlns:a16="http://schemas.microsoft.com/office/drawing/2014/main" id="{67A70D87-7CFA-430F-3D26-A200402D63DC}"/>
              </a:ext>
            </a:extLst>
          </p:cNvPr>
          <p:cNvGraphicFramePr>
            <a:graphicFrameLocks noGrp="1"/>
          </p:cNvGraphicFramePr>
          <p:nvPr/>
        </p:nvGraphicFramePr>
        <p:xfrm>
          <a:off x="832019" y="1569057"/>
          <a:ext cx="10527960" cy="4055954"/>
        </p:xfrm>
        <a:graphic>
          <a:graphicData uri="http://schemas.openxmlformats.org/drawingml/2006/table">
            <a:tbl>
              <a:tblPr/>
              <a:tblGrid>
                <a:gridCol w="2105592">
                  <a:extLst>
                    <a:ext uri="{9D8B030D-6E8A-4147-A177-3AD203B41FA5}">
                      <a16:colId xmlns:a16="http://schemas.microsoft.com/office/drawing/2014/main" val="20000"/>
                    </a:ext>
                  </a:extLst>
                </a:gridCol>
                <a:gridCol w="2105592">
                  <a:extLst>
                    <a:ext uri="{9D8B030D-6E8A-4147-A177-3AD203B41FA5}">
                      <a16:colId xmlns:a16="http://schemas.microsoft.com/office/drawing/2014/main" val="20001"/>
                    </a:ext>
                  </a:extLst>
                </a:gridCol>
                <a:gridCol w="2105592">
                  <a:extLst>
                    <a:ext uri="{9D8B030D-6E8A-4147-A177-3AD203B41FA5}">
                      <a16:colId xmlns:a16="http://schemas.microsoft.com/office/drawing/2014/main" val="20002"/>
                    </a:ext>
                  </a:extLst>
                </a:gridCol>
                <a:gridCol w="2105592">
                  <a:extLst>
                    <a:ext uri="{9D8B030D-6E8A-4147-A177-3AD203B41FA5}">
                      <a16:colId xmlns:a16="http://schemas.microsoft.com/office/drawing/2014/main" val="20003"/>
                    </a:ext>
                  </a:extLst>
                </a:gridCol>
                <a:gridCol w="2105592">
                  <a:extLst>
                    <a:ext uri="{9D8B030D-6E8A-4147-A177-3AD203B41FA5}">
                      <a16:colId xmlns:a16="http://schemas.microsoft.com/office/drawing/2014/main" val="20004"/>
                    </a:ext>
                  </a:extLst>
                </a:gridCol>
              </a:tblGrid>
              <a:tr h="664478">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algn="ctr">
                        <a:lnSpc>
                          <a:spcPct val="110000"/>
                        </a:lnSpc>
                      </a:pPr>
                      <a:r>
                        <a:rPr lang="en-US" sz="1400" b="1" kern="1200" dirty="0">
                          <a:solidFill>
                            <a:schemeClr val="bg1"/>
                          </a:solidFill>
                          <a:latin typeface="+mn-lt"/>
                          <a:ea typeface="+mn-ea"/>
                          <a:cs typeface="+mn-cs"/>
                        </a:rPr>
                        <a:t>TITLE</a:t>
                      </a:r>
                      <a:endParaRPr lang="en-US" sz="1400" b="1" dirty="0">
                        <a:solidFill>
                          <a:schemeClr val="bg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algn="ctr">
                        <a:lnSpc>
                          <a:spcPct val="110000"/>
                        </a:lnSpc>
                      </a:pPr>
                      <a:r>
                        <a:rPr lang="en-US" sz="1400" b="1" kern="1200" dirty="0">
                          <a:solidFill>
                            <a:schemeClr val="bg1"/>
                          </a:solidFill>
                          <a:latin typeface="+mn-lt"/>
                          <a:ea typeface="+mn-ea"/>
                          <a:cs typeface="+mn-cs"/>
                        </a:rPr>
                        <a:t>TITLE</a:t>
                      </a:r>
                      <a:endParaRPr lang="en-US" sz="1400" b="1" dirty="0">
                        <a:solidFill>
                          <a:srgbClr val="FFFFFF"/>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algn="ctr">
                        <a:lnSpc>
                          <a:spcPct val="110000"/>
                        </a:lnSpc>
                      </a:pPr>
                      <a:r>
                        <a:rPr lang="en-US" sz="1400" b="1" kern="1200" dirty="0">
                          <a:solidFill>
                            <a:schemeClr val="bg1"/>
                          </a:solidFill>
                          <a:latin typeface="+mn-lt"/>
                          <a:ea typeface="+mn-ea"/>
                          <a:cs typeface="+mn-cs"/>
                        </a:rPr>
                        <a:t>TITLE</a:t>
                      </a:r>
                      <a:endParaRPr lang="en-US" sz="1400" b="1" dirty="0">
                        <a:solidFill>
                          <a:srgbClr val="FFFFFF"/>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algn="ctr">
                        <a:lnSpc>
                          <a:spcPct val="110000"/>
                        </a:lnSpc>
                      </a:pPr>
                      <a:r>
                        <a:rPr lang="en-US" sz="1400" b="1" kern="1200" dirty="0">
                          <a:solidFill>
                            <a:schemeClr val="bg1"/>
                          </a:solidFill>
                          <a:latin typeface="+mn-lt"/>
                          <a:ea typeface="+mn-ea"/>
                          <a:cs typeface="+mn-cs"/>
                        </a:rPr>
                        <a:t>TITLE</a:t>
                      </a:r>
                      <a:endParaRPr lang="en-US" sz="1400" b="1" dirty="0">
                        <a:solidFill>
                          <a:srgbClr val="FFFFFF"/>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algn="ctr">
                        <a:lnSpc>
                          <a:spcPct val="110000"/>
                        </a:lnSpc>
                      </a:pPr>
                      <a:r>
                        <a:rPr lang="en-US" sz="1400" b="1" kern="1200" dirty="0">
                          <a:solidFill>
                            <a:schemeClr val="bg1"/>
                          </a:solidFill>
                          <a:latin typeface="+mn-lt"/>
                          <a:ea typeface="+mn-ea"/>
                          <a:cs typeface="+mn-cs"/>
                        </a:rPr>
                        <a:t>TITLE</a:t>
                      </a:r>
                      <a:endParaRPr lang="en-US" sz="1400" b="1" dirty="0">
                        <a:solidFill>
                          <a:srgbClr val="FFFFFF"/>
                        </a:solidFill>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30975">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n-lt"/>
                        </a:rPr>
                        <a:t>This is a sample text. </a:t>
                      </a:r>
                      <a:endParaRPr lang="en-US" sz="1400" b="0" i="0" dirty="0">
                        <a:solidFill>
                          <a:schemeClr val="bg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extLst>
                  <a:ext uri="{0D108BD9-81ED-4DB2-BD59-A6C34878D82A}">
                    <a16:rowId xmlns:a16="http://schemas.microsoft.com/office/drawing/2014/main" val="10001"/>
                  </a:ext>
                </a:extLst>
              </a:tr>
              <a:tr h="430975">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n-lt"/>
                        </a:rPr>
                        <a:t>This is a sample text. </a:t>
                      </a:r>
                      <a:endParaRPr lang="en-US" sz="1400" b="0" i="0" dirty="0">
                        <a:solidFill>
                          <a:schemeClr val="bg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extLst>
                  <a:ext uri="{0D108BD9-81ED-4DB2-BD59-A6C34878D82A}">
                    <a16:rowId xmlns:a16="http://schemas.microsoft.com/office/drawing/2014/main" val="10003"/>
                  </a:ext>
                </a:extLst>
              </a:tr>
              <a:tr h="430975">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n-lt"/>
                        </a:rPr>
                        <a:t>This is a sample text. </a:t>
                      </a:r>
                      <a:endParaRPr lang="en-US" sz="1400" b="0" i="0" dirty="0">
                        <a:solidFill>
                          <a:schemeClr val="bg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extLst>
                  <a:ext uri="{0D108BD9-81ED-4DB2-BD59-A6C34878D82A}">
                    <a16:rowId xmlns:a16="http://schemas.microsoft.com/office/drawing/2014/main" val="10004"/>
                  </a:ext>
                </a:extLst>
              </a:tr>
              <a:tr h="430975">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n-lt"/>
                        </a:rPr>
                        <a:t>This is a sample text. </a:t>
                      </a:r>
                      <a:endParaRPr lang="en-US" sz="1400" b="0" i="0" dirty="0">
                        <a:solidFill>
                          <a:schemeClr val="bg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extLst>
                  <a:ext uri="{0D108BD9-81ED-4DB2-BD59-A6C34878D82A}">
                    <a16:rowId xmlns:a16="http://schemas.microsoft.com/office/drawing/2014/main" val="10005"/>
                  </a:ext>
                </a:extLst>
              </a:tr>
              <a:tr h="430975">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n-lt"/>
                        </a:rPr>
                        <a:t>This is a sample text. </a:t>
                      </a:r>
                      <a:endParaRPr lang="en-US" sz="1400" b="0" i="0" dirty="0">
                        <a:solidFill>
                          <a:schemeClr val="bg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extLst>
                  <a:ext uri="{0D108BD9-81ED-4DB2-BD59-A6C34878D82A}">
                    <a16:rowId xmlns:a16="http://schemas.microsoft.com/office/drawing/2014/main" val="10006"/>
                  </a:ext>
                </a:extLst>
              </a:tr>
              <a:tr h="430975">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n-lt"/>
                        </a:rPr>
                        <a:t>This is a sample text. </a:t>
                      </a:r>
                      <a:endParaRPr lang="en-US" sz="1400" b="0" i="0" dirty="0">
                        <a:solidFill>
                          <a:schemeClr val="bg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This is a sample text. </a:t>
                      </a:r>
                      <a:endParaRPr lang="en-US" sz="1400" b="0" i="0" dirty="0">
                        <a:solidFill>
                          <a:schemeClr val="tx1"/>
                        </a:solidFill>
                        <a:latin typeface="+mn-lt"/>
                      </a:endParaRP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extLst>
                  <a:ext uri="{0D108BD9-81ED-4DB2-BD59-A6C34878D82A}">
                    <a16:rowId xmlns:a16="http://schemas.microsoft.com/office/drawing/2014/main" val="10007"/>
                  </a:ext>
                </a:extLst>
              </a:tr>
              <a:tr h="805626">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algn="ctr">
                        <a:lnSpc>
                          <a:spcPct val="110000"/>
                        </a:lnSpc>
                      </a:pPr>
                      <a:r>
                        <a:rPr lang="en-US" sz="1600" b="0" dirty="0">
                          <a:solidFill>
                            <a:schemeClr val="tx1"/>
                          </a:solidFill>
                          <a:latin typeface="+mn-lt"/>
                        </a:rPr>
                        <a:t>$35.00</a:t>
                      </a:r>
                    </a:p>
                    <a:p>
                      <a:pPr algn="ctr">
                        <a:lnSpc>
                          <a:spcPct val="110000"/>
                        </a:lnSpc>
                      </a:pPr>
                      <a:r>
                        <a:rPr lang="en-US" sz="1200" b="0" dirty="0">
                          <a:solidFill>
                            <a:schemeClr val="tx1"/>
                          </a:solidFill>
                          <a:latin typeface="+mn-lt"/>
                        </a:rPr>
                        <a:t>/month</a:t>
                      </a: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algn="ctr" defTabSz="914400" rtl="0" eaLnBrk="1" latinLnBrk="0" hangingPunct="1">
                        <a:lnSpc>
                          <a:spcPct val="110000"/>
                        </a:lnSpc>
                      </a:pPr>
                      <a:r>
                        <a:rPr lang="en-US" sz="1600" b="0" kern="1200" dirty="0">
                          <a:solidFill>
                            <a:schemeClr val="tx1"/>
                          </a:solidFill>
                          <a:latin typeface="+mn-lt"/>
                          <a:ea typeface="+mn-ea"/>
                          <a:cs typeface="+mn-cs"/>
                        </a:rPr>
                        <a:t>$45.00</a:t>
                      </a:r>
                    </a:p>
                    <a:p>
                      <a:pPr algn="ctr">
                        <a:lnSpc>
                          <a:spcPct val="110000"/>
                        </a:lnSpc>
                      </a:pPr>
                      <a:r>
                        <a:rPr lang="en-US" sz="1200" b="0" dirty="0">
                          <a:solidFill>
                            <a:schemeClr val="tx1"/>
                          </a:solidFill>
                          <a:latin typeface="+mn-lt"/>
                        </a:rPr>
                        <a:t>/month</a:t>
                      </a: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algn="ctr" defTabSz="914400" rtl="0" eaLnBrk="1" latinLnBrk="0" hangingPunct="1">
                        <a:lnSpc>
                          <a:spcPct val="110000"/>
                        </a:lnSpc>
                      </a:pPr>
                      <a:r>
                        <a:rPr lang="en-US" sz="1600" b="0" kern="1200" dirty="0">
                          <a:solidFill>
                            <a:schemeClr val="bg1"/>
                          </a:solidFill>
                          <a:latin typeface="+mn-lt"/>
                          <a:ea typeface="+mn-ea"/>
                          <a:cs typeface="+mn-cs"/>
                        </a:rPr>
                        <a:t>$60.00</a:t>
                      </a:r>
                    </a:p>
                    <a:p>
                      <a:pPr algn="ctr">
                        <a:lnSpc>
                          <a:spcPct val="110000"/>
                        </a:lnSpc>
                      </a:pPr>
                      <a:r>
                        <a:rPr lang="en-US" sz="1200" b="0" dirty="0">
                          <a:solidFill>
                            <a:schemeClr val="bg1"/>
                          </a:solidFill>
                          <a:latin typeface="+mn-lt"/>
                        </a:rPr>
                        <a:t>/month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algn="ctr" defTabSz="914400" rtl="0" eaLnBrk="1" latinLnBrk="0" hangingPunct="1">
                        <a:lnSpc>
                          <a:spcPct val="110000"/>
                        </a:lnSpc>
                      </a:pPr>
                      <a:r>
                        <a:rPr lang="en-US" sz="1600" b="0" kern="1200" dirty="0">
                          <a:solidFill>
                            <a:schemeClr val="tx1"/>
                          </a:solidFill>
                          <a:latin typeface="+mn-lt"/>
                          <a:ea typeface="+mn-ea"/>
                          <a:cs typeface="+mn-cs"/>
                        </a:rPr>
                        <a:t>$75.00</a:t>
                      </a:r>
                    </a:p>
                    <a:p>
                      <a:pPr algn="ctr">
                        <a:lnSpc>
                          <a:spcPct val="110000"/>
                        </a:lnSpc>
                      </a:pPr>
                      <a:r>
                        <a:rPr lang="en-US" sz="1200" b="0" dirty="0">
                          <a:solidFill>
                            <a:schemeClr val="tx1"/>
                          </a:solidFill>
                          <a:latin typeface="+mn-lt"/>
                        </a:rPr>
                        <a:t>/month</a:t>
                      </a:r>
                    </a:p>
                  </a:txBody>
                  <a:tcPr marL="0" marR="0" marT="0" marB="0" anchor="ctr">
                    <a:lnL w="12700" cap="flat" cmpd="sng" algn="ctr">
                      <a:no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Questrial"/>
                        </a:defRPr>
                      </a:lvl1pPr>
                      <a:lvl2pPr marL="457200" algn="l" defTabSz="914400" rtl="0" eaLnBrk="1" latinLnBrk="0" hangingPunct="1">
                        <a:defRPr sz="1800" kern="1200">
                          <a:solidFill>
                            <a:schemeClr val="dk1"/>
                          </a:solidFill>
                          <a:latin typeface="Questrial"/>
                        </a:defRPr>
                      </a:lvl2pPr>
                      <a:lvl3pPr marL="914400" algn="l" defTabSz="914400" rtl="0" eaLnBrk="1" latinLnBrk="0" hangingPunct="1">
                        <a:defRPr sz="1800" kern="1200">
                          <a:solidFill>
                            <a:schemeClr val="dk1"/>
                          </a:solidFill>
                          <a:latin typeface="Questrial"/>
                        </a:defRPr>
                      </a:lvl3pPr>
                      <a:lvl4pPr marL="1371600" algn="l" defTabSz="914400" rtl="0" eaLnBrk="1" latinLnBrk="0" hangingPunct="1">
                        <a:defRPr sz="1800" kern="1200">
                          <a:solidFill>
                            <a:schemeClr val="dk1"/>
                          </a:solidFill>
                          <a:latin typeface="Questrial"/>
                        </a:defRPr>
                      </a:lvl4pPr>
                      <a:lvl5pPr marL="1828800" algn="l" defTabSz="914400" rtl="0" eaLnBrk="1" latinLnBrk="0" hangingPunct="1">
                        <a:defRPr sz="1800" kern="1200">
                          <a:solidFill>
                            <a:schemeClr val="dk1"/>
                          </a:solidFill>
                          <a:latin typeface="Questrial"/>
                        </a:defRPr>
                      </a:lvl5pPr>
                      <a:lvl6pPr marL="2286000" algn="l" defTabSz="914400" rtl="0" eaLnBrk="1" latinLnBrk="0" hangingPunct="1">
                        <a:defRPr sz="1800" kern="1200">
                          <a:solidFill>
                            <a:schemeClr val="dk1"/>
                          </a:solidFill>
                          <a:latin typeface="Questrial"/>
                        </a:defRPr>
                      </a:lvl6pPr>
                      <a:lvl7pPr marL="2743200" algn="l" defTabSz="914400" rtl="0" eaLnBrk="1" latinLnBrk="0" hangingPunct="1">
                        <a:defRPr sz="1800" kern="1200">
                          <a:solidFill>
                            <a:schemeClr val="dk1"/>
                          </a:solidFill>
                          <a:latin typeface="Questrial"/>
                        </a:defRPr>
                      </a:lvl7pPr>
                      <a:lvl8pPr marL="3200400" algn="l" defTabSz="914400" rtl="0" eaLnBrk="1" latinLnBrk="0" hangingPunct="1">
                        <a:defRPr sz="1800" kern="1200">
                          <a:solidFill>
                            <a:schemeClr val="dk1"/>
                          </a:solidFill>
                          <a:latin typeface="Questrial"/>
                        </a:defRPr>
                      </a:lvl8pPr>
                      <a:lvl9pPr marL="3657600" algn="l" defTabSz="914400" rtl="0" eaLnBrk="1" latinLnBrk="0" hangingPunct="1">
                        <a:defRPr sz="1800" kern="1200">
                          <a:solidFill>
                            <a:schemeClr val="dk1"/>
                          </a:solidFill>
                          <a:latin typeface="Questrial"/>
                        </a:defRPr>
                      </a:lvl9pPr>
                    </a:lstStyle>
                    <a:p>
                      <a:pPr marL="0" algn="ctr" defTabSz="914400" rtl="0" eaLnBrk="1" latinLnBrk="0" hangingPunct="1">
                        <a:lnSpc>
                          <a:spcPct val="110000"/>
                        </a:lnSpc>
                      </a:pPr>
                      <a:r>
                        <a:rPr lang="en-US" sz="1600" b="0" kern="1200" dirty="0">
                          <a:solidFill>
                            <a:schemeClr val="tx1"/>
                          </a:solidFill>
                          <a:latin typeface="+mn-lt"/>
                          <a:ea typeface="+mn-ea"/>
                          <a:cs typeface="+mn-cs"/>
                        </a:rPr>
                        <a:t>$99.00</a:t>
                      </a:r>
                    </a:p>
                    <a:p>
                      <a:pPr algn="ctr">
                        <a:lnSpc>
                          <a:spcPct val="110000"/>
                        </a:lnSpc>
                      </a:pPr>
                      <a:r>
                        <a:rPr lang="en-US" sz="1200" b="0" dirty="0">
                          <a:solidFill>
                            <a:schemeClr val="tx1"/>
                          </a:solidFill>
                          <a:latin typeface="+mn-lt"/>
                        </a:rPr>
                        <a:t>/month</a:t>
                      </a:r>
                    </a:p>
                  </a:txBody>
                  <a:tcPr marL="0" marR="0" marT="0" marB="0" anchor="ctr">
                    <a:lnL w="12700" cap="flat" cmpd="sng" algn="ctr">
                      <a:solidFill>
                        <a:srgbClr val="5F7D7C">
                          <a:lumMod val="20000"/>
                          <a:lumOff val="80000"/>
                        </a:srgbClr>
                      </a:solidFill>
                      <a:prstDash val="solid"/>
                      <a:round/>
                      <a:headEnd type="none" w="med" len="med"/>
                      <a:tailEnd type="none" w="med" len="med"/>
                    </a:lnL>
                    <a:lnR w="12700" cap="flat" cmpd="sng" algn="ctr">
                      <a:solidFill>
                        <a:srgbClr val="5F7D7C">
                          <a:lumMod val="20000"/>
                          <a:lumOff val="80000"/>
                        </a:srgbClr>
                      </a:solidFill>
                      <a:prstDash val="solid"/>
                      <a:round/>
                      <a:headEnd type="none" w="med" len="med"/>
                      <a:tailEnd type="none" w="med" len="med"/>
                    </a:lnR>
                    <a:lnT w="12700" cap="flat" cmpd="sng" algn="ctr">
                      <a:solidFill>
                        <a:srgbClr val="5F7D7C">
                          <a:lumMod val="20000"/>
                          <a:lumOff val="80000"/>
                        </a:srgbClr>
                      </a:solidFill>
                      <a:prstDash val="solid"/>
                      <a:round/>
                      <a:headEnd type="none" w="med" len="med"/>
                      <a:tailEnd type="none" w="med" len="med"/>
                    </a:lnT>
                    <a:lnB w="12700" cap="flat" cmpd="sng" algn="ctr">
                      <a:solidFill>
                        <a:srgbClr val="5F7D7C">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E9EFED">
                        <a:alpha val="5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66465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F8BF8-D550-413B-A5A8-488FE0D9E1D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3C716FF-FB1E-606D-1DFE-FB80709016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D3C716FF-FB1E-606D-1DFE-FB80709016C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8099E21-0AE9-E48E-64DB-7BAFC645FC85}"/>
              </a:ext>
            </a:extLst>
          </p:cNvPr>
          <p:cNvSpPr>
            <a:spLocks noGrp="1"/>
          </p:cNvSpPr>
          <p:nvPr>
            <p:ph type="sldNum" sz="quarter" idx="12"/>
          </p:nvPr>
        </p:nvSpPr>
        <p:spPr/>
        <p:txBody>
          <a:bodyPr/>
          <a:lstStyle/>
          <a:p>
            <a:fld id="{4145DBE5-F440-4DC1-86E2-EA4CF186D269}" type="slidenum">
              <a:rPr lang="en-US" smtClean="0"/>
              <a:pPr/>
              <a:t>55</a:t>
            </a:fld>
            <a:endParaRPr lang="en-US" dirty="0"/>
          </a:p>
        </p:txBody>
      </p:sp>
      <p:sp>
        <p:nvSpPr>
          <p:cNvPr id="4" name="Title 3">
            <a:extLst>
              <a:ext uri="{FF2B5EF4-FFF2-40B4-BE49-F238E27FC236}">
                <a16:creationId xmlns:a16="http://schemas.microsoft.com/office/drawing/2014/main" id="{57813158-541E-FCFC-A41B-52FCB1EE2F69}"/>
              </a:ext>
            </a:extLst>
          </p:cNvPr>
          <p:cNvSpPr>
            <a:spLocks noGrp="1"/>
          </p:cNvSpPr>
          <p:nvPr>
            <p:ph type="title"/>
          </p:nvPr>
        </p:nvSpPr>
        <p:spPr/>
        <p:txBody>
          <a:bodyPr vert="horz"/>
          <a:lstStyle/>
          <a:p>
            <a:r>
              <a:rPr lang="en-US" dirty="0"/>
              <a:t>Text</a:t>
            </a:r>
          </a:p>
        </p:txBody>
      </p:sp>
      <p:sp>
        <p:nvSpPr>
          <p:cNvPr id="2" name="Rectangle 1">
            <a:extLst>
              <a:ext uri="{FF2B5EF4-FFF2-40B4-BE49-F238E27FC236}">
                <a16:creationId xmlns:a16="http://schemas.microsoft.com/office/drawing/2014/main" id="{364EEA66-94AA-1EFA-5793-F90B150B773F}"/>
              </a:ext>
            </a:extLst>
          </p:cNvPr>
          <p:cNvSpPr/>
          <p:nvPr/>
        </p:nvSpPr>
        <p:spPr>
          <a:xfrm>
            <a:off x="689802" y="2608316"/>
            <a:ext cx="10812396" cy="464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321E08F0-7DD9-35E5-CAB8-2258715FD150}"/>
              </a:ext>
            </a:extLst>
          </p:cNvPr>
          <p:cNvSpPr/>
          <p:nvPr/>
        </p:nvSpPr>
        <p:spPr>
          <a:xfrm>
            <a:off x="689802" y="3528494"/>
            <a:ext cx="10812396" cy="464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63CD89D1-DF0B-E6F8-B6F9-C6A15EEB6346}"/>
              </a:ext>
            </a:extLst>
          </p:cNvPr>
          <p:cNvSpPr/>
          <p:nvPr/>
        </p:nvSpPr>
        <p:spPr>
          <a:xfrm>
            <a:off x="689802" y="4448672"/>
            <a:ext cx="10812396" cy="464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85D90FAC-0E00-C474-BCCF-33B75BC9E97A}"/>
              </a:ext>
            </a:extLst>
          </p:cNvPr>
          <p:cNvSpPr/>
          <p:nvPr/>
        </p:nvSpPr>
        <p:spPr>
          <a:xfrm>
            <a:off x="689802" y="5368850"/>
            <a:ext cx="10812396" cy="464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C6088401-43E4-C7BF-E77D-CEC6ACF08CF9}"/>
              </a:ext>
            </a:extLst>
          </p:cNvPr>
          <p:cNvSpPr txBox="1"/>
          <p:nvPr/>
        </p:nvSpPr>
        <p:spPr>
          <a:xfrm>
            <a:off x="1569583" y="1701144"/>
            <a:ext cx="1055097" cy="400110"/>
          </a:xfrm>
          <a:prstGeom prst="rect">
            <a:avLst/>
          </a:prstGeom>
          <a:noFill/>
        </p:spPr>
        <p:txBody>
          <a:bodyPr wrap="none" rtlCol="0">
            <a:spAutoFit/>
          </a:bodyPr>
          <a:lstStyle/>
          <a:p>
            <a:pPr algn="ctr"/>
            <a:r>
              <a:rPr lang="en-US" sz="2000" b="1" dirty="0"/>
              <a:t>Header</a:t>
            </a:r>
          </a:p>
        </p:txBody>
      </p:sp>
      <p:sp>
        <p:nvSpPr>
          <p:cNvPr id="10" name="TextBox 9">
            <a:extLst>
              <a:ext uri="{FF2B5EF4-FFF2-40B4-BE49-F238E27FC236}">
                <a16:creationId xmlns:a16="http://schemas.microsoft.com/office/drawing/2014/main" id="{7646CE78-389C-DD40-3767-1486CD362FF3}"/>
              </a:ext>
            </a:extLst>
          </p:cNvPr>
          <p:cNvSpPr txBox="1"/>
          <p:nvPr/>
        </p:nvSpPr>
        <p:spPr>
          <a:xfrm>
            <a:off x="1168022" y="2708417"/>
            <a:ext cx="1673856" cy="307777"/>
          </a:xfrm>
          <a:prstGeom prst="rect">
            <a:avLst/>
          </a:prstGeom>
          <a:noFill/>
        </p:spPr>
        <p:txBody>
          <a:bodyPr wrap="none" rtlCol="0">
            <a:spAutoFit/>
          </a:bodyPr>
          <a:lstStyle/>
          <a:p>
            <a:pPr algn="ctr"/>
            <a:r>
              <a:rPr lang="en-US" sz="1400" dirty="0"/>
              <a:t>KEYWORD HERE</a:t>
            </a:r>
          </a:p>
        </p:txBody>
      </p:sp>
      <p:sp>
        <p:nvSpPr>
          <p:cNvPr id="11" name="TextBox 10">
            <a:extLst>
              <a:ext uri="{FF2B5EF4-FFF2-40B4-BE49-F238E27FC236}">
                <a16:creationId xmlns:a16="http://schemas.microsoft.com/office/drawing/2014/main" id="{85B1BA64-DBB0-779A-4AFC-8B578EF40675}"/>
              </a:ext>
            </a:extLst>
          </p:cNvPr>
          <p:cNvSpPr txBox="1"/>
          <p:nvPr/>
        </p:nvSpPr>
        <p:spPr>
          <a:xfrm>
            <a:off x="1168022" y="3636044"/>
            <a:ext cx="1673856" cy="307777"/>
          </a:xfrm>
          <a:prstGeom prst="rect">
            <a:avLst/>
          </a:prstGeom>
          <a:noFill/>
        </p:spPr>
        <p:txBody>
          <a:bodyPr wrap="none" rtlCol="0">
            <a:spAutoFit/>
          </a:bodyPr>
          <a:lstStyle/>
          <a:p>
            <a:pPr algn="ctr"/>
            <a:r>
              <a:rPr lang="en-US" sz="1400" dirty="0"/>
              <a:t>KEYWORD HERE</a:t>
            </a:r>
          </a:p>
        </p:txBody>
      </p:sp>
      <p:sp>
        <p:nvSpPr>
          <p:cNvPr id="12" name="TextBox 11">
            <a:extLst>
              <a:ext uri="{FF2B5EF4-FFF2-40B4-BE49-F238E27FC236}">
                <a16:creationId xmlns:a16="http://schemas.microsoft.com/office/drawing/2014/main" id="{8C311F7D-B36C-BB94-59D8-4EE102CA284C}"/>
              </a:ext>
            </a:extLst>
          </p:cNvPr>
          <p:cNvSpPr txBox="1"/>
          <p:nvPr/>
        </p:nvSpPr>
        <p:spPr>
          <a:xfrm>
            <a:off x="1168022" y="4537508"/>
            <a:ext cx="1673856" cy="307777"/>
          </a:xfrm>
          <a:prstGeom prst="rect">
            <a:avLst/>
          </a:prstGeom>
          <a:noFill/>
        </p:spPr>
        <p:txBody>
          <a:bodyPr wrap="none" rtlCol="0">
            <a:spAutoFit/>
          </a:bodyPr>
          <a:lstStyle/>
          <a:p>
            <a:pPr algn="ctr"/>
            <a:r>
              <a:rPr lang="en-US" sz="1400" dirty="0"/>
              <a:t>KEYWORD HERE</a:t>
            </a:r>
          </a:p>
        </p:txBody>
      </p:sp>
      <p:sp>
        <p:nvSpPr>
          <p:cNvPr id="13" name="TextBox 12">
            <a:extLst>
              <a:ext uri="{FF2B5EF4-FFF2-40B4-BE49-F238E27FC236}">
                <a16:creationId xmlns:a16="http://schemas.microsoft.com/office/drawing/2014/main" id="{F5867906-CDF1-57F3-D571-F9EA01B76DB8}"/>
              </a:ext>
            </a:extLst>
          </p:cNvPr>
          <p:cNvSpPr txBox="1"/>
          <p:nvPr/>
        </p:nvSpPr>
        <p:spPr>
          <a:xfrm>
            <a:off x="1168022" y="5465135"/>
            <a:ext cx="1673856" cy="307777"/>
          </a:xfrm>
          <a:prstGeom prst="rect">
            <a:avLst/>
          </a:prstGeom>
          <a:noFill/>
        </p:spPr>
        <p:txBody>
          <a:bodyPr wrap="none" rtlCol="0">
            <a:spAutoFit/>
          </a:bodyPr>
          <a:lstStyle/>
          <a:p>
            <a:pPr algn="ctr"/>
            <a:r>
              <a:rPr lang="en-US" sz="1400" dirty="0"/>
              <a:t>KEYWORD HERE</a:t>
            </a:r>
          </a:p>
        </p:txBody>
      </p:sp>
      <p:sp>
        <p:nvSpPr>
          <p:cNvPr id="14" name="TextBox 13">
            <a:extLst>
              <a:ext uri="{FF2B5EF4-FFF2-40B4-BE49-F238E27FC236}">
                <a16:creationId xmlns:a16="http://schemas.microsoft.com/office/drawing/2014/main" id="{700242B3-06DB-048B-7077-715F3F73C393}"/>
              </a:ext>
            </a:extLst>
          </p:cNvPr>
          <p:cNvSpPr txBox="1"/>
          <p:nvPr/>
        </p:nvSpPr>
        <p:spPr>
          <a:xfrm>
            <a:off x="1168022" y="3178083"/>
            <a:ext cx="1673856" cy="307777"/>
          </a:xfrm>
          <a:prstGeom prst="rect">
            <a:avLst/>
          </a:prstGeom>
          <a:noFill/>
        </p:spPr>
        <p:txBody>
          <a:bodyPr wrap="none" rtlCol="0">
            <a:spAutoFit/>
          </a:bodyPr>
          <a:lstStyle/>
          <a:p>
            <a:pPr algn="ctr"/>
            <a:r>
              <a:rPr lang="en-US" sz="1400" dirty="0"/>
              <a:t>KEYWORD HERE</a:t>
            </a:r>
          </a:p>
        </p:txBody>
      </p:sp>
      <p:sp>
        <p:nvSpPr>
          <p:cNvPr id="15" name="TextBox 14">
            <a:extLst>
              <a:ext uri="{FF2B5EF4-FFF2-40B4-BE49-F238E27FC236}">
                <a16:creationId xmlns:a16="http://schemas.microsoft.com/office/drawing/2014/main" id="{402DB8C7-95A8-83CB-9050-C3A5DBE8A4B4}"/>
              </a:ext>
            </a:extLst>
          </p:cNvPr>
          <p:cNvSpPr txBox="1"/>
          <p:nvPr/>
        </p:nvSpPr>
        <p:spPr>
          <a:xfrm>
            <a:off x="1168022" y="4046889"/>
            <a:ext cx="1673856" cy="307777"/>
          </a:xfrm>
          <a:prstGeom prst="rect">
            <a:avLst/>
          </a:prstGeom>
          <a:noFill/>
        </p:spPr>
        <p:txBody>
          <a:bodyPr wrap="none" rtlCol="0">
            <a:spAutoFit/>
          </a:bodyPr>
          <a:lstStyle/>
          <a:p>
            <a:pPr algn="ctr"/>
            <a:r>
              <a:rPr lang="en-US" sz="1400" dirty="0"/>
              <a:t>KEYWORD HERE</a:t>
            </a:r>
          </a:p>
        </p:txBody>
      </p:sp>
      <p:sp>
        <p:nvSpPr>
          <p:cNvPr id="16" name="TextBox 15">
            <a:extLst>
              <a:ext uri="{FF2B5EF4-FFF2-40B4-BE49-F238E27FC236}">
                <a16:creationId xmlns:a16="http://schemas.microsoft.com/office/drawing/2014/main" id="{C4B44F4F-6554-AC7C-214C-671C970E4EE2}"/>
              </a:ext>
            </a:extLst>
          </p:cNvPr>
          <p:cNvSpPr txBox="1"/>
          <p:nvPr/>
        </p:nvSpPr>
        <p:spPr>
          <a:xfrm>
            <a:off x="1168022" y="4974516"/>
            <a:ext cx="1673856" cy="307777"/>
          </a:xfrm>
          <a:prstGeom prst="rect">
            <a:avLst/>
          </a:prstGeom>
          <a:noFill/>
        </p:spPr>
        <p:txBody>
          <a:bodyPr wrap="none" rtlCol="0">
            <a:spAutoFit/>
          </a:bodyPr>
          <a:lstStyle/>
          <a:p>
            <a:pPr algn="ctr"/>
            <a:r>
              <a:rPr lang="en-US" sz="1400" dirty="0"/>
              <a:t>KEYWORD HERE</a:t>
            </a:r>
          </a:p>
        </p:txBody>
      </p:sp>
      <p:sp>
        <p:nvSpPr>
          <p:cNvPr id="17" name="Rectangle 16">
            <a:extLst>
              <a:ext uri="{FF2B5EF4-FFF2-40B4-BE49-F238E27FC236}">
                <a16:creationId xmlns:a16="http://schemas.microsoft.com/office/drawing/2014/main" id="{B49DC0AA-1579-2B9E-88C6-B7551146A7FB}"/>
              </a:ext>
            </a:extLst>
          </p:cNvPr>
          <p:cNvSpPr/>
          <p:nvPr/>
        </p:nvSpPr>
        <p:spPr>
          <a:xfrm>
            <a:off x="3343061" y="1402561"/>
            <a:ext cx="1640445" cy="1229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CDA8DCDE-2B11-95A7-DA45-332C3C5AE0B1}"/>
              </a:ext>
            </a:extLst>
          </p:cNvPr>
          <p:cNvSpPr/>
          <p:nvPr/>
        </p:nvSpPr>
        <p:spPr>
          <a:xfrm>
            <a:off x="4950640" y="1402561"/>
            <a:ext cx="1640445" cy="1229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5C439D0F-0547-825F-51D2-8228678FEB15}"/>
              </a:ext>
            </a:extLst>
          </p:cNvPr>
          <p:cNvSpPr/>
          <p:nvPr/>
        </p:nvSpPr>
        <p:spPr>
          <a:xfrm>
            <a:off x="6585974" y="1402561"/>
            <a:ext cx="1640445" cy="12294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0E066405-4368-33A9-9562-2853342FD9BB}"/>
              </a:ext>
            </a:extLst>
          </p:cNvPr>
          <p:cNvSpPr/>
          <p:nvPr/>
        </p:nvSpPr>
        <p:spPr>
          <a:xfrm>
            <a:off x="8226419" y="1402561"/>
            <a:ext cx="1640445" cy="12294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59FCB2DC-214D-392D-A34E-1AC75B2ECCB5}"/>
              </a:ext>
            </a:extLst>
          </p:cNvPr>
          <p:cNvSpPr/>
          <p:nvPr/>
        </p:nvSpPr>
        <p:spPr>
          <a:xfrm>
            <a:off x="9861753" y="1402561"/>
            <a:ext cx="1640445" cy="1229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90BBCDB7-59EA-837E-DBCB-C3A38BB14931}"/>
              </a:ext>
            </a:extLst>
          </p:cNvPr>
          <p:cNvSpPr txBox="1"/>
          <p:nvPr/>
        </p:nvSpPr>
        <p:spPr>
          <a:xfrm>
            <a:off x="3359216" y="1564516"/>
            <a:ext cx="1608134" cy="872034"/>
          </a:xfrm>
          <a:prstGeom prst="rect">
            <a:avLst/>
          </a:prstGeom>
          <a:noFill/>
        </p:spPr>
        <p:txBody>
          <a:bodyPr wrap="none" rtlCol="0">
            <a:spAutoFit/>
          </a:bodyPr>
          <a:lstStyle/>
          <a:p>
            <a:pPr algn="ctr">
              <a:lnSpc>
                <a:spcPct val="150000"/>
              </a:lnSpc>
            </a:pPr>
            <a:r>
              <a:rPr lang="en-US" b="1" dirty="0">
                <a:solidFill>
                  <a:schemeClr val="bg1"/>
                </a:solidFill>
              </a:rPr>
              <a:t>KEYWORD</a:t>
            </a:r>
          </a:p>
          <a:p>
            <a:pPr algn="ctr">
              <a:lnSpc>
                <a:spcPct val="150000"/>
              </a:lnSpc>
            </a:pPr>
            <a:r>
              <a:rPr lang="en-US" b="1" dirty="0">
                <a:solidFill>
                  <a:schemeClr val="bg1"/>
                </a:solidFill>
              </a:rPr>
              <a:t>RIGHT HERE</a:t>
            </a:r>
          </a:p>
        </p:txBody>
      </p:sp>
      <p:sp>
        <p:nvSpPr>
          <p:cNvPr id="23" name="TextBox 22">
            <a:extLst>
              <a:ext uri="{FF2B5EF4-FFF2-40B4-BE49-F238E27FC236}">
                <a16:creationId xmlns:a16="http://schemas.microsoft.com/office/drawing/2014/main" id="{2384CF9F-BB44-2D22-218B-3B141E6EA7D3}"/>
              </a:ext>
            </a:extLst>
          </p:cNvPr>
          <p:cNvSpPr txBox="1"/>
          <p:nvPr/>
        </p:nvSpPr>
        <p:spPr>
          <a:xfrm>
            <a:off x="4966795" y="1564516"/>
            <a:ext cx="1608134" cy="872034"/>
          </a:xfrm>
          <a:prstGeom prst="rect">
            <a:avLst/>
          </a:prstGeom>
          <a:noFill/>
        </p:spPr>
        <p:txBody>
          <a:bodyPr wrap="none" rtlCol="0">
            <a:spAutoFit/>
          </a:bodyPr>
          <a:lstStyle/>
          <a:p>
            <a:pPr algn="ctr">
              <a:lnSpc>
                <a:spcPct val="150000"/>
              </a:lnSpc>
            </a:pPr>
            <a:r>
              <a:rPr lang="en-US" b="1" dirty="0">
                <a:solidFill>
                  <a:schemeClr val="bg1"/>
                </a:solidFill>
              </a:rPr>
              <a:t>KEYWORD</a:t>
            </a:r>
          </a:p>
          <a:p>
            <a:pPr algn="ctr">
              <a:lnSpc>
                <a:spcPct val="150000"/>
              </a:lnSpc>
            </a:pPr>
            <a:r>
              <a:rPr lang="en-US" b="1" dirty="0">
                <a:solidFill>
                  <a:schemeClr val="bg1"/>
                </a:solidFill>
              </a:rPr>
              <a:t>RIGHT HERE</a:t>
            </a:r>
          </a:p>
        </p:txBody>
      </p:sp>
      <p:sp>
        <p:nvSpPr>
          <p:cNvPr id="24" name="TextBox 23">
            <a:extLst>
              <a:ext uri="{FF2B5EF4-FFF2-40B4-BE49-F238E27FC236}">
                <a16:creationId xmlns:a16="http://schemas.microsoft.com/office/drawing/2014/main" id="{EF44F252-95F6-B355-8135-FD36F8F9B009}"/>
              </a:ext>
            </a:extLst>
          </p:cNvPr>
          <p:cNvSpPr txBox="1"/>
          <p:nvPr/>
        </p:nvSpPr>
        <p:spPr>
          <a:xfrm>
            <a:off x="6602129" y="1564516"/>
            <a:ext cx="1608134" cy="872034"/>
          </a:xfrm>
          <a:prstGeom prst="rect">
            <a:avLst/>
          </a:prstGeom>
          <a:noFill/>
        </p:spPr>
        <p:txBody>
          <a:bodyPr wrap="none" rtlCol="0">
            <a:spAutoFit/>
          </a:bodyPr>
          <a:lstStyle/>
          <a:p>
            <a:pPr algn="ctr">
              <a:lnSpc>
                <a:spcPct val="150000"/>
              </a:lnSpc>
            </a:pPr>
            <a:r>
              <a:rPr lang="en-US" b="1" dirty="0">
                <a:solidFill>
                  <a:schemeClr val="bg1"/>
                </a:solidFill>
              </a:rPr>
              <a:t>KEYWORD</a:t>
            </a:r>
          </a:p>
          <a:p>
            <a:pPr algn="ctr">
              <a:lnSpc>
                <a:spcPct val="150000"/>
              </a:lnSpc>
            </a:pPr>
            <a:r>
              <a:rPr lang="en-US" b="1" dirty="0">
                <a:solidFill>
                  <a:schemeClr val="bg1"/>
                </a:solidFill>
              </a:rPr>
              <a:t>RIGHT HERE</a:t>
            </a:r>
          </a:p>
        </p:txBody>
      </p:sp>
      <p:sp>
        <p:nvSpPr>
          <p:cNvPr id="25" name="TextBox 24">
            <a:extLst>
              <a:ext uri="{FF2B5EF4-FFF2-40B4-BE49-F238E27FC236}">
                <a16:creationId xmlns:a16="http://schemas.microsoft.com/office/drawing/2014/main" id="{C72E92AB-9DF4-56F4-C71C-91477DC68EB5}"/>
              </a:ext>
            </a:extLst>
          </p:cNvPr>
          <p:cNvSpPr txBox="1"/>
          <p:nvPr/>
        </p:nvSpPr>
        <p:spPr>
          <a:xfrm>
            <a:off x="8237463" y="1564516"/>
            <a:ext cx="1608134" cy="872034"/>
          </a:xfrm>
          <a:prstGeom prst="rect">
            <a:avLst/>
          </a:prstGeom>
          <a:noFill/>
        </p:spPr>
        <p:txBody>
          <a:bodyPr wrap="none" rtlCol="0">
            <a:spAutoFit/>
          </a:bodyPr>
          <a:lstStyle/>
          <a:p>
            <a:pPr algn="ctr">
              <a:lnSpc>
                <a:spcPct val="150000"/>
              </a:lnSpc>
            </a:pPr>
            <a:r>
              <a:rPr lang="en-US" b="1" dirty="0">
                <a:solidFill>
                  <a:schemeClr val="bg1"/>
                </a:solidFill>
              </a:rPr>
              <a:t>KEYWORD</a:t>
            </a:r>
          </a:p>
          <a:p>
            <a:pPr algn="ctr">
              <a:lnSpc>
                <a:spcPct val="150000"/>
              </a:lnSpc>
            </a:pPr>
            <a:r>
              <a:rPr lang="en-US" b="1" dirty="0">
                <a:solidFill>
                  <a:schemeClr val="bg1"/>
                </a:solidFill>
              </a:rPr>
              <a:t>RIGHT HERE</a:t>
            </a:r>
          </a:p>
        </p:txBody>
      </p:sp>
      <p:sp>
        <p:nvSpPr>
          <p:cNvPr id="26" name="TextBox 25">
            <a:extLst>
              <a:ext uri="{FF2B5EF4-FFF2-40B4-BE49-F238E27FC236}">
                <a16:creationId xmlns:a16="http://schemas.microsoft.com/office/drawing/2014/main" id="{0CB174C7-8266-A222-31E8-FF2FD1FCA831}"/>
              </a:ext>
            </a:extLst>
          </p:cNvPr>
          <p:cNvSpPr txBox="1"/>
          <p:nvPr/>
        </p:nvSpPr>
        <p:spPr>
          <a:xfrm>
            <a:off x="9872797" y="1564516"/>
            <a:ext cx="1608134" cy="872034"/>
          </a:xfrm>
          <a:prstGeom prst="rect">
            <a:avLst/>
          </a:prstGeom>
          <a:noFill/>
        </p:spPr>
        <p:txBody>
          <a:bodyPr wrap="none" rtlCol="0">
            <a:spAutoFit/>
          </a:bodyPr>
          <a:lstStyle/>
          <a:p>
            <a:pPr algn="ctr">
              <a:lnSpc>
                <a:spcPct val="150000"/>
              </a:lnSpc>
            </a:pPr>
            <a:r>
              <a:rPr lang="en-US" b="1" dirty="0">
                <a:solidFill>
                  <a:schemeClr val="bg1"/>
                </a:solidFill>
              </a:rPr>
              <a:t>KEYWORD</a:t>
            </a:r>
          </a:p>
          <a:p>
            <a:pPr algn="ctr">
              <a:lnSpc>
                <a:spcPct val="150000"/>
              </a:lnSpc>
            </a:pPr>
            <a:r>
              <a:rPr lang="en-US" b="1" dirty="0">
                <a:solidFill>
                  <a:schemeClr val="bg1"/>
                </a:solidFill>
              </a:rPr>
              <a:t>RIGHT HERE</a:t>
            </a:r>
          </a:p>
        </p:txBody>
      </p:sp>
      <p:sp>
        <p:nvSpPr>
          <p:cNvPr id="27" name="TextBox 26">
            <a:extLst>
              <a:ext uri="{FF2B5EF4-FFF2-40B4-BE49-F238E27FC236}">
                <a16:creationId xmlns:a16="http://schemas.microsoft.com/office/drawing/2014/main" id="{8A3619E8-0199-0CF2-17EA-D2D0D9FAC00F}"/>
              </a:ext>
            </a:extLst>
          </p:cNvPr>
          <p:cNvSpPr txBox="1"/>
          <p:nvPr/>
        </p:nvSpPr>
        <p:spPr>
          <a:xfrm>
            <a:off x="3457030" y="2708417"/>
            <a:ext cx="1319592" cy="307777"/>
          </a:xfrm>
          <a:prstGeom prst="rect">
            <a:avLst/>
          </a:prstGeom>
          <a:noFill/>
        </p:spPr>
        <p:txBody>
          <a:bodyPr wrap="none" rtlCol="0">
            <a:spAutoFit/>
          </a:bodyPr>
          <a:lstStyle/>
          <a:p>
            <a:pPr algn="ctr"/>
            <a:r>
              <a:rPr lang="en-US" sz="1400" dirty="0"/>
              <a:t>Keyword Here</a:t>
            </a:r>
          </a:p>
        </p:txBody>
      </p:sp>
      <p:sp>
        <p:nvSpPr>
          <p:cNvPr id="28" name="TextBox 27">
            <a:extLst>
              <a:ext uri="{FF2B5EF4-FFF2-40B4-BE49-F238E27FC236}">
                <a16:creationId xmlns:a16="http://schemas.microsoft.com/office/drawing/2014/main" id="{D57B8E0F-A962-A353-54A7-32B4F77C8B5F}"/>
              </a:ext>
            </a:extLst>
          </p:cNvPr>
          <p:cNvSpPr txBox="1"/>
          <p:nvPr/>
        </p:nvSpPr>
        <p:spPr>
          <a:xfrm>
            <a:off x="3457030" y="3636044"/>
            <a:ext cx="1319592" cy="307777"/>
          </a:xfrm>
          <a:prstGeom prst="rect">
            <a:avLst/>
          </a:prstGeom>
          <a:noFill/>
        </p:spPr>
        <p:txBody>
          <a:bodyPr wrap="none" rtlCol="0">
            <a:spAutoFit/>
          </a:bodyPr>
          <a:lstStyle/>
          <a:p>
            <a:pPr algn="ctr"/>
            <a:r>
              <a:rPr lang="en-US" sz="1400" dirty="0"/>
              <a:t>Keyword Here</a:t>
            </a:r>
          </a:p>
        </p:txBody>
      </p:sp>
      <p:sp>
        <p:nvSpPr>
          <p:cNvPr id="29" name="TextBox 28">
            <a:extLst>
              <a:ext uri="{FF2B5EF4-FFF2-40B4-BE49-F238E27FC236}">
                <a16:creationId xmlns:a16="http://schemas.microsoft.com/office/drawing/2014/main" id="{A32FC677-C88C-0DF4-01F7-DFEBCE087F47}"/>
              </a:ext>
            </a:extLst>
          </p:cNvPr>
          <p:cNvSpPr txBox="1"/>
          <p:nvPr/>
        </p:nvSpPr>
        <p:spPr>
          <a:xfrm>
            <a:off x="3457030" y="4537508"/>
            <a:ext cx="1319592" cy="307777"/>
          </a:xfrm>
          <a:prstGeom prst="rect">
            <a:avLst/>
          </a:prstGeom>
          <a:noFill/>
        </p:spPr>
        <p:txBody>
          <a:bodyPr wrap="none" rtlCol="0">
            <a:spAutoFit/>
          </a:bodyPr>
          <a:lstStyle/>
          <a:p>
            <a:pPr algn="ctr"/>
            <a:r>
              <a:rPr lang="en-US" sz="1400" dirty="0"/>
              <a:t>Keyword Here</a:t>
            </a:r>
          </a:p>
        </p:txBody>
      </p:sp>
      <p:sp>
        <p:nvSpPr>
          <p:cNvPr id="30" name="TextBox 29">
            <a:extLst>
              <a:ext uri="{FF2B5EF4-FFF2-40B4-BE49-F238E27FC236}">
                <a16:creationId xmlns:a16="http://schemas.microsoft.com/office/drawing/2014/main" id="{F4AB9FDF-A86D-C1D6-A82E-4159A69A8CA3}"/>
              </a:ext>
            </a:extLst>
          </p:cNvPr>
          <p:cNvSpPr txBox="1"/>
          <p:nvPr/>
        </p:nvSpPr>
        <p:spPr>
          <a:xfrm>
            <a:off x="3457030" y="5465135"/>
            <a:ext cx="1319592" cy="307777"/>
          </a:xfrm>
          <a:prstGeom prst="rect">
            <a:avLst/>
          </a:prstGeom>
          <a:noFill/>
        </p:spPr>
        <p:txBody>
          <a:bodyPr wrap="none" rtlCol="0">
            <a:spAutoFit/>
          </a:bodyPr>
          <a:lstStyle/>
          <a:p>
            <a:pPr algn="ctr"/>
            <a:r>
              <a:rPr lang="en-US" sz="1400" dirty="0"/>
              <a:t>Keyword Here</a:t>
            </a:r>
          </a:p>
        </p:txBody>
      </p:sp>
      <p:sp>
        <p:nvSpPr>
          <p:cNvPr id="31" name="TextBox 30">
            <a:extLst>
              <a:ext uri="{FF2B5EF4-FFF2-40B4-BE49-F238E27FC236}">
                <a16:creationId xmlns:a16="http://schemas.microsoft.com/office/drawing/2014/main" id="{C5405056-4052-9957-9C53-B69DF0BF2323}"/>
              </a:ext>
            </a:extLst>
          </p:cNvPr>
          <p:cNvSpPr txBox="1"/>
          <p:nvPr/>
        </p:nvSpPr>
        <p:spPr>
          <a:xfrm>
            <a:off x="3457030" y="3178083"/>
            <a:ext cx="1319592" cy="307777"/>
          </a:xfrm>
          <a:prstGeom prst="rect">
            <a:avLst/>
          </a:prstGeom>
          <a:noFill/>
        </p:spPr>
        <p:txBody>
          <a:bodyPr wrap="none" rtlCol="0">
            <a:spAutoFit/>
          </a:bodyPr>
          <a:lstStyle/>
          <a:p>
            <a:pPr algn="ctr"/>
            <a:r>
              <a:rPr lang="en-US" sz="1400" dirty="0"/>
              <a:t>Keyword Here</a:t>
            </a:r>
          </a:p>
        </p:txBody>
      </p:sp>
      <p:sp>
        <p:nvSpPr>
          <p:cNvPr id="32" name="TextBox 31">
            <a:extLst>
              <a:ext uri="{FF2B5EF4-FFF2-40B4-BE49-F238E27FC236}">
                <a16:creationId xmlns:a16="http://schemas.microsoft.com/office/drawing/2014/main" id="{C2F3F84F-2685-EBE6-E528-587855D293D3}"/>
              </a:ext>
            </a:extLst>
          </p:cNvPr>
          <p:cNvSpPr txBox="1"/>
          <p:nvPr/>
        </p:nvSpPr>
        <p:spPr>
          <a:xfrm>
            <a:off x="3457030" y="4046889"/>
            <a:ext cx="1319592" cy="307777"/>
          </a:xfrm>
          <a:prstGeom prst="rect">
            <a:avLst/>
          </a:prstGeom>
          <a:noFill/>
        </p:spPr>
        <p:txBody>
          <a:bodyPr wrap="none" rtlCol="0">
            <a:spAutoFit/>
          </a:bodyPr>
          <a:lstStyle/>
          <a:p>
            <a:pPr algn="ctr"/>
            <a:r>
              <a:rPr lang="en-US" sz="1400" dirty="0"/>
              <a:t>Keyword Here</a:t>
            </a:r>
          </a:p>
        </p:txBody>
      </p:sp>
      <p:sp>
        <p:nvSpPr>
          <p:cNvPr id="33" name="TextBox 32">
            <a:extLst>
              <a:ext uri="{FF2B5EF4-FFF2-40B4-BE49-F238E27FC236}">
                <a16:creationId xmlns:a16="http://schemas.microsoft.com/office/drawing/2014/main" id="{B3350A5A-1236-BE7E-B83B-805A9F005FBF}"/>
              </a:ext>
            </a:extLst>
          </p:cNvPr>
          <p:cNvSpPr txBox="1"/>
          <p:nvPr/>
        </p:nvSpPr>
        <p:spPr>
          <a:xfrm>
            <a:off x="3457030" y="4974516"/>
            <a:ext cx="1319592" cy="307777"/>
          </a:xfrm>
          <a:prstGeom prst="rect">
            <a:avLst/>
          </a:prstGeom>
          <a:noFill/>
        </p:spPr>
        <p:txBody>
          <a:bodyPr wrap="none" rtlCol="0">
            <a:spAutoFit/>
          </a:bodyPr>
          <a:lstStyle/>
          <a:p>
            <a:pPr algn="ctr"/>
            <a:r>
              <a:rPr lang="en-US" sz="1400" dirty="0"/>
              <a:t>Keyword Here</a:t>
            </a:r>
          </a:p>
        </p:txBody>
      </p:sp>
      <p:sp>
        <p:nvSpPr>
          <p:cNvPr id="34" name="TextBox 33">
            <a:extLst>
              <a:ext uri="{FF2B5EF4-FFF2-40B4-BE49-F238E27FC236}">
                <a16:creationId xmlns:a16="http://schemas.microsoft.com/office/drawing/2014/main" id="{B6943C8B-E63A-038B-D4A5-D5D899326380}"/>
              </a:ext>
            </a:extLst>
          </p:cNvPr>
          <p:cNvSpPr txBox="1"/>
          <p:nvPr/>
        </p:nvSpPr>
        <p:spPr>
          <a:xfrm>
            <a:off x="9970611" y="2708417"/>
            <a:ext cx="1319592" cy="307777"/>
          </a:xfrm>
          <a:prstGeom prst="rect">
            <a:avLst/>
          </a:prstGeom>
          <a:noFill/>
        </p:spPr>
        <p:txBody>
          <a:bodyPr wrap="none" rtlCol="0">
            <a:spAutoFit/>
          </a:bodyPr>
          <a:lstStyle/>
          <a:p>
            <a:pPr algn="ctr"/>
            <a:r>
              <a:rPr lang="en-US" sz="1400" dirty="0"/>
              <a:t>Keyword Here</a:t>
            </a:r>
          </a:p>
        </p:txBody>
      </p:sp>
      <p:sp>
        <p:nvSpPr>
          <p:cNvPr id="35" name="TextBox 34">
            <a:extLst>
              <a:ext uri="{FF2B5EF4-FFF2-40B4-BE49-F238E27FC236}">
                <a16:creationId xmlns:a16="http://schemas.microsoft.com/office/drawing/2014/main" id="{6FB06272-8A84-787B-2B1A-20A149479C80}"/>
              </a:ext>
            </a:extLst>
          </p:cNvPr>
          <p:cNvSpPr txBox="1"/>
          <p:nvPr/>
        </p:nvSpPr>
        <p:spPr>
          <a:xfrm>
            <a:off x="9970611" y="3636044"/>
            <a:ext cx="1319592" cy="307777"/>
          </a:xfrm>
          <a:prstGeom prst="rect">
            <a:avLst/>
          </a:prstGeom>
          <a:noFill/>
        </p:spPr>
        <p:txBody>
          <a:bodyPr wrap="none" rtlCol="0">
            <a:spAutoFit/>
          </a:bodyPr>
          <a:lstStyle/>
          <a:p>
            <a:pPr algn="ctr"/>
            <a:r>
              <a:rPr lang="en-US" sz="1400" dirty="0"/>
              <a:t>Keyword Here</a:t>
            </a:r>
          </a:p>
        </p:txBody>
      </p:sp>
      <p:sp>
        <p:nvSpPr>
          <p:cNvPr id="36" name="TextBox 35">
            <a:extLst>
              <a:ext uri="{FF2B5EF4-FFF2-40B4-BE49-F238E27FC236}">
                <a16:creationId xmlns:a16="http://schemas.microsoft.com/office/drawing/2014/main" id="{1E80C6C9-DE57-6825-D5BB-DC424D9CCD1F}"/>
              </a:ext>
            </a:extLst>
          </p:cNvPr>
          <p:cNvSpPr txBox="1"/>
          <p:nvPr/>
        </p:nvSpPr>
        <p:spPr>
          <a:xfrm>
            <a:off x="9970611" y="4537508"/>
            <a:ext cx="1319592" cy="307777"/>
          </a:xfrm>
          <a:prstGeom prst="rect">
            <a:avLst/>
          </a:prstGeom>
          <a:noFill/>
        </p:spPr>
        <p:txBody>
          <a:bodyPr wrap="none" rtlCol="0">
            <a:spAutoFit/>
          </a:bodyPr>
          <a:lstStyle/>
          <a:p>
            <a:pPr algn="ctr"/>
            <a:r>
              <a:rPr lang="en-US" sz="1400" dirty="0"/>
              <a:t>Keyword Here</a:t>
            </a:r>
          </a:p>
        </p:txBody>
      </p:sp>
      <p:sp>
        <p:nvSpPr>
          <p:cNvPr id="37" name="TextBox 36">
            <a:extLst>
              <a:ext uri="{FF2B5EF4-FFF2-40B4-BE49-F238E27FC236}">
                <a16:creationId xmlns:a16="http://schemas.microsoft.com/office/drawing/2014/main" id="{7613151F-8302-17F0-2BDB-0BB92FBEF12D}"/>
              </a:ext>
            </a:extLst>
          </p:cNvPr>
          <p:cNvSpPr txBox="1"/>
          <p:nvPr/>
        </p:nvSpPr>
        <p:spPr>
          <a:xfrm>
            <a:off x="9970611" y="5465135"/>
            <a:ext cx="1319592" cy="307777"/>
          </a:xfrm>
          <a:prstGeom prst="rect">
            <a:avLst/>
          </a:prstGeom>
          <a:noFill/>
        </p:spPr>
        <p:txBody>
          <a:bodyPr wrap="none" rtlCol="0">
            <a:spAutoFit/>
          </a:bodyPr>
          <a:lstStyle/>
          <a:p>
            <a:pPr algn="ctr"/>
            <a:r>
              <a:rPr lang="en-US" sz="1400" dirty="0"/>
              <a:t>Keyword Here</a:t>
            </a:r>
          </a:p>
        </p:txBody>
      </p:sp>
      <p:sp>
        <p:nvSpPr>
          <p:cNvPr id="38" name="TextBox 37">
            <a:extLst>
              <a:ext uri="{FF2B5EF4-FFF2-40B4-BE49-F238E27FC236}">
                <a16:creationId xmlns:a16="http://schemas.microsoft.com/office/drawing/2014/main" id="{B8186C45-F18B-8EA3-8B83-2F6F5EA43417}"/>
              </a:ext>
            </a:extLst>
          </p:cNvPr>
          <p:cNvSpPr txBox="1"/>
          <p:nvPr/>
        </p:nvSpPr>
        <p:spPr>
          <a:xfrm>
            <a:off x="9970611" y="3178083"/>
            <a:ext cx="1319592" cy="307777"/>
          </a:xfrm>
          <a:prstGeom prst="rect">
            <a:avLst/>
          </a:prstGeom>
          <a:noFill/>
        </p:spPr>
        <p:txBody>
          <a:bodyPr wrap="none" rtlCol="0">
            <a:spAutoFit/>
          </a:bodyPr>
          <a:lstStyle/>
          <a:p>
            <a:pPr algn="ctr"/>
            <a:r>
              <a:rPr lang="en-US" sz="1400" dirty="0"/>
              <a:t>Keyword Here</a:t>
            </a:r>
          </a:p>
        </p:txBody>
      </p:sp>
      <p:sp>
        <p:nvSpPr>
          <p:cNvPr id="39" name="TextBox 38">
            <a:extLst>
              <a:ext uri="{FF2B5EF4-FFF2-40B4-BE49-F238E27FC236}">
                <a16:creationId xmlns:a16="http://schemas.microsoft.com/office/drawing/2014/main" id="{096F5A8E-722C-FB6A-8C54-09EB98D10FD6}"/>
              </a:ext>
            </a:extLst>
          </p:cNvPr>
          <p:cNvSpPr txBox="1"/>
          <p:nvPr/>
        </p:nvSpPr>
        <p:spPr>
          <a:xfrm>
            <a:off x="9970611" y="4046889"/>
            <a:ext cx="1319592" cy="307777"/>
          </a:xfrm>
          <a:prstGeom prst="rect">
            <a:avLst/>
          </a:prstGeom>
          <a:noFill/>
        </p:spPr>
        <p:txBody>
          <a:bodyPr wrap="none" rtlCol="0">
            <a:spAutoFit/>
          </a:bodyPr>
          <a:lstStyle/>
          <a:p>
            <a:pPr algn="ctr"/>
            <a:r>
              <a:rPr lang="en-US" sz="1400" dirty="0"/>
              <a:t>Keyword Here</a:t>
            </a:r>
          </a:p>
        </p:txBody>
      </p:sp>
      <p:sp>
        <p:nvSpPr>
          <p:cNvPr id="40" name="TextBox 39">
            <a:extLst>
              <a:ext uri="{FF2B5EF4-FFF2-40B4-BE49-F238E27FC236}">
                <a16:creationId xmlns:a16="http://schemas.microsoft.com/office/drawing/2014/main" id="{5036F378-BDE0-7689-0B68-3E982E223F14}"/>
              </a:ext>
            </a:extLst>
          </p:cNvPr>
          <p:cNvSpPr txBox="1"/>
          <p:nvPr/>
        </p:nvSpPr>
        <p:spPr>
          <a:xfrm>
            <a:off x="9970611" y="4974516"/>
            <a:ext cx="1319592" cy="307777"/>
          </a:xfrm>
          <a:prstGeom prst="rect">
            <a:avLst/>
          </a:prstGeom>
          <a:noFill/>
        </p:spPr>
        <p:txBody>
          <a:bodyPr wrap="none" rtlCol="0">
            <a:spAutoFit/>
          </a:bodyPr>
          <a:lstStyle/>
          <a:p>
            <a:pPr algn="ctr"/>
            <a:r>
              <a:rPr lang="en-US" sz="1400" dirty="0"/>
              <a:t>Keyword Here</a:t>
            </a:r>
          </a:p>
        </p:txBody>
      </p:sp>
      <p:sp>
        <p:nvSpPr>
          <p:cNvPr id="41" name="TextBox 40">
            <a:extLst>
              <a:ext uri="{FF2B5EF4-FFF2-40B4-BE49-F238E27FC236}">
                <a16:creationId xmlns:a16="http://schemas.microsoft.com/office/drawing/2014/main" id="{FE42FA7F-1655-FB66-E9D2-D9504BA44389}"/>
              </a:ext>
            </a:extLst>
          </p:cNvPr>
          <p:cNvSpPr txBox="1"/>
          <p:nvPr/>
        </p:nvSpPr>
        <p:spPr>
          <a:xfrm>
            <a:off x="5117765" y="2708417"/>
            <a:ext cx="1319592" cy="307777"/>
          </a:xfrm>
          <a:prstGeom prst="rect">
            <a:avLst/>
          </a:prstGeom>
          <a:noFill/>
        </p:spPr>
        <p:txBody>
          <a:bodyPr wrap="none" rtlCol="0">
            <a:spAutoFit/>
          </a:bodyPr>
          <a:lstStyle/>
          <a:p>
            <a:pPr algn="ctr"/>
            <a:r>
              <a:rPr lang="en-US" sz="1400" dirty="0"/>
              <a:t>Keyword Here</a:t>
            </a:r>
          </a:p>
        </p:txBody>
      </p:sp>
      <p:sp>
        <p:nvSpPr>
          <p:cNvPr id="42" name="TextBox 41">
            <a:extLst>
              <a:ext uri="{FF2B5EF4-FFF2-40B4-BE49-F238E27FC236}">
                <a16:creationId xmlns:a16="http://schemas.microsoft.com/office/drawing/2014/main" id="{D63BF1DD-D0A2-864D-305C-AF24CC8AEA6D}"/>
              </a:ext>
            </a:extLst>
          </p:cNvPr>
          <p:cNvSpPr txBox="1"/>
          <p:nvPr/>
        </p:nvSpPr>
        <p:spPr>
          <a:xfrm>
            <a:off x="5117765" y="3636044"/>
            <a:ext cx="1319592" cy="307777"/>
          </a:xfrm>
          <a:prstGeom prst="rect">
            <a:avLst/>
          </a:prstGeom>
          <a:noFill/>
        </p:spPr>
        <p:txBody>
          <a:bodyPr wrap="none" rtlCol="0">
            <a:spAutoFit/>
          </a:bodyPr>
          <a:lstStyle/>
          <a:p>
            <a:pPr algn="ctr"/>
            <a:r>
              <a:rPr lang="en-US" sz="1400" dirty="0"/>
              <a:t>Keyword Here</a:t>
            </a:r>
          </a:p>
        </p:txBody>
      </p:sp>
      <p:sp>
        <p:nvSpPr>
          <p:cNvPr id="43" name="TextBox 42">
            <a:extLst>
              <a:ext uri="{FF2B5EF4-FFF2-40B4-BE49-F238E27FC236}">
                <a16:creationId xmlns:a16="http://schemas.microsoft.com/office/drawing/2014/main" id="{BC0EDAB0-2E85-15ED-9447-16C8957E687D}"/>
              </a:ext>
            </a:extLst>
          </p:cNvPr>
          <p:cNvSpPr txBox="1"/>
          <p:nvPr/>
        </p:nvSpPr>
        <p:spPr>
          <a:xfrm>
            <a:off x="5117765" y="4537508"/>
            <a:ext cx="1319592" cy="307777"/>
          </a:xfrm>
          <a:prstGeom prst="rect">
            <a:avLst/>
          </a:prstGeom>
          <a:noFill/>
        </p:spPr>
        <p:txBody>
          <a:bodyPr wrap="none" rtlCol="0">
            <a:spAutoFit/>
          </a:bodyPr>
          <a:lstStyle/>
          <a:p>
            <a:pPr algn="ctr"/>
            <a:r>
              <a:rPr lang="en-US" sz="1400" dirty="0"/>
              <a:t>Keyword Here</a:t>
            </a:r>
          </a:p>
        </p:txBody>
      </p:sp>
      <p:sp>
        <p:nvSpPr>
          <p:cNvPr id="44" name="TextBox 43">
            <a:extLst>
              <a:ext uri="{FF2B5EF4-FFF2-40B4-BE49-F238E27FC236}">
                <a16:creationId xmlns:a16="http://schemas.microsoft.com/office/drawing/2014/main" id="{8B467565-CFA2-2702-F70C-F163DC60AAFE}"/>
              </a:ext>
            </a:extLst>
          </p:cNvPr>
          <p:cNvSpPr txBox="1"/>
          <p:nvPr/>
        </p:nvSpPr>
        <p:spPr>
          <a:xfrm>
            <a:off x="5117765" y="5465135"/>
            <a:ext cx="1319592" cy="307777"/>
          </a:xfrm>
          <a:prstGeom prst="rect">
            <a:avLst/>
          </a:prstGeom>
          <a:noFill/>
        </p:spPr>
        <p:txBody>
          <a:bodyPr wrap="none" rtlCol="0">
            <a:spAutoFit/>
          </a:bodyPr>
          <a:lstStyle/>
          <a:p>
            <a:pPr algn="ctr"/>
            <a:r>
              <a:rPr lang="en-US" sz="1400" dirty="0"/>
              <a:t>Keyword Here</a:t>
            </a:r>
          </a:p>
        </p:txBody>
      </p:sp>
      <p:sp>
        <p:nvSpPr>
          <p:cNvPr id="45" name="TextBox 44">
            <a:extLst>
              <a:ext uri="{FF2B5EF4-FFF2-40B4-BE49-F238E27FC236}">
                <a16:creationId xmlns:a16="http://schemas.microsoft.com/office/drawing/2014/main" id="{483B44EF-1C95-614B-4C63-C0B80A280335}"/>
              </a:ext>
            </a:extLst>
          </p:cNvPr>
          <p:cNvSpPr txBox="1"/>
          <p:nvPr/>
        </p:nvSpPr>
        <p:spPr>
          <a:xfrm>
            <a:off x="5117765" y="3178083"/>
            <a:ext cx="1319592" cy="307777"/>
          </a:xfrm>
          <a:prstGeom prst="rect">
            <a:avLst/>
          </a:prstGeom>
          <a:noFill/>
        </p:spPr>
        <p:txBody>
          <a:bodyPr wrap="none" rtlCol="0">
            <a:spAutoFit/>
          </a:bodyPr>
          <a:lstStyle/>
          <a:p>
            <a:pPr algn="ctr"/>
            <a:r>
              <a:rPr lang="en-US" sz="1400" dirty="0"/>
              <a:t>Keyword Here</a:t>
            </a:r>
          </a:p>
        </p:txBody>
      </p:sp>
      <p:sp>
        <p:nvSpPr>
          <p:cNvPr id="46" name="TextBox 45">
            <a:extLst>
              <a:ext uri="{FF2B5EF4-FFF2-40B4-BE49-F238E27FC236}">
                <a16:creationId xmlns:a16="http://schemas.microsoft.com/office/drawing/2014/main" id="{09918354-87B7-2D57-BCED-C0A2537570E4}"/>
              </a:ext>
            </a:extLst>
          </p:cNvPr>
          <p:cNvSpPr txBox="1"/>
          <p:nvPr/>
        </p:nvSpPr>
        <p:spPr>
          <a:xfrm>
            <a:off x="5117765" y="4046889"/>
            <a:ext cx="1319592" cy="307777"/>
          </a:xfrm>
          <a:prstGeom prst="rect">
            <a:avLst/>
          </a:prstGeom>
          <a:noFill/>
        </p:spPr>
        <p:txBody>
          <a:bodyPr wrap="none" rtlCol="0">
            <a:spAutoFit/>
          </a:bodyPr>
          <a:lstStyle/>
          <a:p>
            <a:pPr algn="ctr"/>
            <a:r>
              <a:rPr lang="en-US" sz="1400" dirty="0"/>
              <a:t>Keyword Here</a:t>
            </a:r>
          </a:p>
        </p:txBody>
      </p:sp>
      <p:sp>
        <p:nvSpPr>
          <p:cNvPr id="47" name="TextBox 46">
            <a:extLst>
              <a:ext uri="{FF2B5EF4-FFF2-40B4-BE49-F238E27FC236}">
                <a16:creationId xmlns:a16="http://schemas.microsoft.com/office/drawing/2014/main" id="{EBC3460F-EE76-8056-74F4-489551A1C1B7}"/>
              </a:ext>
            </a:extLst>
          </p:cNvPr>
          <p:cNvSpPr txBox="1"/>
          <p:nvPr/>
        </p:nvSpPr>
        <p:spPr>
          <a:xfrm>
            <a:off x="5117765" y="4974516"/>
            <a:ext cx="1319592" cy="307777"/>
          </a:xfrm>
          <a:prstGeom prst="rect">
            <a:avLst/>
          </a:prstGeom>
          <a:noFill/>
        </p:spPr>
        <p:txBody>
          <a:bodyPr wrap="none" rtlCol="0">
            <a:spAutoFit/>
          </a:bodyPr>
          <a:lstStyle/>
          <a:p>
            <a:pPr algn="ctr"/>
            <a:r>
              <a:rPr lang="en-US" sz="1400" dirty="0"/>
              <a:t>Keyword Here</a:t>
            </a:r>
          </a:p>
        </p:txBody>
      </p:sp>
      <p:sp>
        <p:nvSpPr>
          <p:cNvPr id="48" name="TextBox 47">
            <a:extLst>
              <a:ext uri="{FF2B5EF4-FFF2-40B4-BE49-F238E27FC236}">
                <a16:creationId xmlns:a16="http://schemas.microsoft.com/office/drawing/2014/main" id="{8DEF5CB7-52C8-DBDC-CCE3-6B04677610C7}"/>
              </a:ext>
            </a:extLst>
          </p:cNvPr>
          <p:cNvSpPr txBox="1"/>
          <p:nvPr/>
        </p:nvSpPr>
        <p:spPr>
          <a:xfrm>
            <a:off x="6753099" y="2708417"/>
            <a:ext cx="1319592" cy="307777"/>
          </a:xfrm>
          <a:prstGeom prst="rect">
            <a:avLst/>
          </a:prstGeom>
          <a:noFill/>
        </p:spPr>
        <p:txBody>
          <a:bodyPr wrap="none" rtlCol="0">
            <a:spAutoFit/>
          </a:bodyPr>
          <a:lstStyle/>
          <a:p>
            <a:pPr algn="ctr"/>
            <a:r>
              <a:rPr lang="en-US" sz="1400" dirty="0"/>
              <a:t>Keyword Here</a:t>
            </a:r>
          </a:p>
        </p:txBody>
      </p:sp>
      <p:sp>
        <p:nvSpPr>
          <p:cNvPr id="49" name="TextBox 48">
            <a:extLst>
              <a:ext uri="{FF2B5EF4-FFF2-40B4-BE49-F238E27FC236}">
                <a16:creationId xmlns:a16="http://schemas.microsoft.com/office/drawing/2014/main" id="{AE20C7CC-0A40-3C88-3D71-230C9DDBA902}"/>
              </a:ext>
            </a:extLst>
          </p:cNvPr>
          <p:cNvSpPr txBox="1"/>
          <p:nvPr/>
        </p:nvSpPr>
        <p:spPr>
          <a:xfrm>
            <a:off x="6753099" y="3636044"/>
            <a:ext cx="1319592" cy="307777"/>
          </a:xfrm>
          <a:prstGeom prst="rect">
            <a:avLst/>
          </a:prstGeom>
          <a:noFill/>
        </p:spPr>
        <p:txBody>
          <a:bodyPr wrap="none" rtlCol="0">
            <a:spAutoFit/>
          </a:bodyPr>
          <a:lstStyle/>
          <a:p>
            <a:pPr algn="ctr"/>
            <a:r>
              <a:rPr lang="en-US" sz="1400" dirty="0"/>
              <a:t>Keyword Here</a:t>
            </a:r>
          </a:p>
        </p:txBody>
      </p:sp>
      <p:sp>
        <p:nvSpPr>
          <p:cNvPr id="50" name="TextBox 49">
            <a:extLst>
              <a:ext uri="{FF2B5EF4-FFF2-40B4-BE49-F238E27FC236}">
                <a16:creationId xmlns:a16="http://schemas.microsoft.com/office/drawing/2014/main" id="{9E9C655F-6C8F-8C08-95FE-AF8FFF440B2A}"/>
              </a:ext>
            </a:extLst>
          </p:cNvPr>
          <p:cNvSpPr txBox="1"/>
          <p:nvPr/>
        </p:nvSpPr>
        <p:spPr>
          <a:xfrm>
            <a:off x="6753099" y="4537508"/>
            <a:ext cx="1319592" cy="307777"/>
          </a:xfrm>
          <a:prstGeom prst="rect">
            <a:avLst/>
          </a:prstGeom>
          <a:noFill/>
        </p:spPr>
        <p:txBody>
          <a:bodyPr wrap="none" rtlCol="0">
            <a:spAutoFit/>
          </a:bodyPr>
          <a:lstStyle/>
          <a:p>
            <a:pPr algn="ctr"/>
            <a:r>
              <a:rPr lang="en-US" sz="1400" dirty="0"/>
              <a:t>Keyword Here</a:t>
            </a:r>
          </a:p>
        </p:txBody>
      </p:sp>
      <p:sp>
        <p:nvSpPr>
          <p:cNvPr id="51" name="TextBox 50">
            <a:extLst>
              <a:ext uri="{FF2B5EF4-FFF2-40B4-BE49-F238E27FC236}">
                <a16:creationId xmlns:a16="http://schemas.microsoft.com/office/drawing/2014/main" id="{730E39A2-77EF-E8EC-466B-3BC874408C82}"/>
              </a:ext>
            </a:extLst>
          </p:cNvPr>
          <p:cNvSpPr txBox="1"/>
          <p:nvPr/>
        </p:nvSpPr>
        <p:spPr>
          <a:xfrm>
            <a:off x="6753099" y="5465135"/>
            <a:ext cx="1319592" cy="307777"/>
          </a:xfrm>
          <a:prstGeom prst="rect">
            <a:avLst/>
          </a:prstGeom>
          <a:noFill/>
        </p:spPr>
        <p:txBody>
          <a:bodyPr wrap="none" rtlCol="0">
            <a:spAutoFit/>
          </a:bodyPr>
          <a:lstStyle/>
          <a:p>
            <a:pPr algn="ctr"/>
            <a:r>
              <a:rPr lang="en-US" sz="1400" dirty="0"/>
              <a:t>Keyword Here</a:t>
            </a:r>
          </a:p>
        </p:txBody>
      </p:sp>
      <p:sp>
        <p:nvSpPr>
          <p:cNvPr id="52" name="TextBox 51">
            <a:extLst>
              <a:ext uri="{FF2B5EF4-FFF2-40B4-BE49-F238E27FC236}">
                <a16:creationId xmlns:a16="http://schemas.microsoft.com/office/drawing/2014/main" id="{94A62EAB-11DC-349C-B28C-2F29F4D38383}"/>
              </a:ext>
            </a:extLst>
          </p:cNvPr>
          <p:cNvSpPr txBox="1"/>
          <p:nvPr/>
        </p:nvSpPr>
        <p:spPr>
          <a:xfrm>
            <a:off x="6753099" y="3178083"/>
            <a:ext cx="1319592" cy="307777"/>
          </a:xfrm>
          <a:prstGeom prst="rect">
            <a:avLst/>
          </a:prstGeom>
          <a:noFill/>
        </p:spPr>
        <p:txBody>
          <a:bodyPr wrap="none" rtlCol="0">
            <a:spAutoFit/>
          </a:bodyPr>
          <a:lstStyle/>
          <a:p>
            <a:pPr algn="ctr"/>
            <a:r>
              <a:rPr lang="en-US" sz="1400" dirty="0"/>
              <a:t>Keyword Here</a:t>
            </a:r>
          </a:p>
        </p:txBody>
      </p:sp>
      <p:sp>
        <p:nvSpPr>
          <p:cNvPr id="53" name="TextBox 52">
            <a:extLst>
              <a:ext uri="{FF2B5EF4-FFF2-40B4-BE49-F238E27FC236}">
                <a16:creationId xmlns:a16="http://schemas.microsoft.com/office/drawing/2014/main" id="{B8887BB2-6E72-7320-CA0C-294A4FA95336}"/>
              </a:ext>
            </a:extLst>
          </p:cNvPr>
          <p:cNvSpPr txBox="1"/>
          <p:nvPr/>
        </p:nvSpPr>
        <p:spPr>
          <a:xfrm>
            <a:off x="6753099" y="4046889"/>
            <a:ext cx="1319592" cy="307777"/>
          </a:xfrm>
          <a:prstGeom prst="rect">
            <a:avLst/>
          </a:prstGeom>
          <a:noFill/>
        </p:spPr>
        <p:txBody>
          <a:bodyPr wrap="none" rtlCol="0">
            <a:spAutoFit/>
          </a:bodyPr>
          <a:lstStyle/>
          <a:p>
            <a:pPr algn="ctr"/>
            <a:r>
              <a:rPr lang="en-US" sz="1400" dirty="0"/>
              <a:t>Keyword Here</a:t>
            </a:r>
          </a:p>
        </p:txBody>
      </p:sp>
      <p:sp>
        <p:nvSpPr>
          <p:cNvPr id="54" name="TextBox 53">
            <a:extLst>
              <a:ext uri="{FF2B5EF4-FFF2-40B4-BE49-F238E27FC236}">
                <a16:creationId xmlns:a16="http://schemas.microsoft.com/office/drawing/2014/main" id="{83CA3F75-0DEB-10E2-B289-00332805D4B8}"/>
              </a:ext>
            </a:extLst>
          </p:cNvPr>
          <p:cNvSpPr txBox="1"/>
          <p:nvPr/>
        </p:nvSpPr>
        <p:spPr>
          <a:xfrm>
            <a:off x="6753099" y="4974516"/>
            <a:ext cx="1319592" cy="307777"/>
          </a:xfrm>
          <a:prstGeom prst="rect">
            <a:avLst/>
          </a:prstGeom>
          <a:noFill/>
        </p:spPr>
        <p:txBody>
          <a:bodyPr wrap="none" rtlCol="0">
            <a:spAutoFit/>
          </a:bodyPr>
          <a:lstStyle/>
          <a:p>
            <a:pPr algn="ctr"/>
            <a:r>
              <a:rPr lang="en-US" sz="1400" dirty="0"/>
              <a:t>Keyword Here</a:t>
            </a:r>
          </a:p>
        </p:txBody>
      </p:sp>
      <p:sp>
        <p:nvSpPr>
          <p:cNvPr id="55" name="TextBox 54">
            <a:extLst>
              <a:ext uri="{FF2B5EF4-FFF2-40B4-BE49-F238E27FC236}">
                <a16:creationId xmlns:a16="http://schemas.microsoft.com/office/drawing/2014/main" id="{7ADCFF39-A122-8FF8-E1B1-B9CBE16FC56B}"/>
              </a:ext>
            </a:extLst>
          </p:cNvPr>
          <p:cNvSpPr txBox="1"/>
          <p:nvPr/>
        </p:nvSpPr>
        <p:spPr>
          <a:xfrm>
            <a:off x="8348677" y="2708417"/>
            <a:ext cx="1319592" cy="307777"/>
          </a:xfrm>
          <a:prstGeom prst="rect">
            <a:avLst/>
          </a:prstGeom>
          <a:noFill/>
        </p:spPr>
        <p:txBody>
          <a:bodyPr wrap="none" rtlCol="0">
            <a:spAutoFit/>
          </a:bodyPr>
          <a:lstStyle/>
          <a:p>
            <a:pPr algn="ctr"/>
            <a:r>
              <a:rPr lang="en-US" sz="1400" dirty="0"/>
              <a:t>Keyword Here</a:t>
            </a:r>
          </a:p>
        </p:txBody>
      </p:sp>
      <p:sp>
        <p:nvSpPr>
          <p:cNvPr id="56" name="TextBox 55">
            <a:extLst>
              <a:ext uri="{FF2B5EF4-FFF2-40B4-BE49-F238E27FC236}">
                <a16:creationId xmlns:a16="http://schemas.microsoft.com/office/drawing/2014/main" id="{F01CF557-BED1-A2DC-8996-8C76BCB6AA64}"/>
              </a:ext>
            </a:extLst>
          </p:cNvPr>
          <p:cNvSpPr txBox="1"/>
          <p:nvPr/>
        </p:nvSpPr>
        <p:spPr>
          <a:xfrm>
            <a:off x="8348677" y="3636044"/>
            <a:ext cx="1319592" cy="307777"/>
          </a:xfrm>
          <a:prstGeom prst="rect">
            <a:avLst/>
          </a:prstGeom>
          <a:noFill/>
        </p:spPr>
        <p:txBody>
          <a:bodyPr wrap="none" rtlCol="0">
            <a:spAutoFit/>
          </a:bodyPr>
          <a:lstStyle/>
          <a:p>
            <a:pPr algn="ctr"/>
            <a:r>
              <a:rPr lang="en-US" sz="1400" dirty="0"/>
              <a:t>Keyword Here</a:t>
            </a:r>
          </a:p>
        </p:txBody>
      </p:sp>
      <p:sp>
        <p:nvSpPr>
          <p:cNvPr id="57" name="TextBox 56">
            <a:extLst>
              <a:ext uri="{FF2B5EF4-FFF2-40B4-BE49-F238E27FC236}">
                <a16:creationId xmlns:a16="http://schemas.microsoft.com/office/drawing/2014/main" id="{E977BFEA-7EAC-CC77-8AD6-1BFFC82FD222}"/>
              </a:ext>
            </a:extLst>
          </p:cNvPr>
          <p:cNvSpPr txBox="1"/>
          <p:nvPr/>
        </p:nvSpPr>
        <p:spPr>
          <a:xfrm>
            <a:off x="8348677" y="4537508"/>
            <a:ext cx="1319592" cy="307777"/>
          </a:xfrm>
          <a:prstGeom prst="rect">
            <a:avLst/>
          </a:prstGeom>
          <a:noFill/>
        </p:spPr>
        <p:txBody>
          <a:bodyPr wrap="none" rtlCol="0">
            <a:spAutoFit/>
          </a:bodyPr>
          <a:lstStyle/>
          <a:p>
            <a:pPr algn="ctr"/>
            <a:r>
              <a:rPr lang="en-US" sz="1400" dirty="0"/>
              <a:t>Keyword Here</a:t>
            </a:r>
          </a:p>
        </p:txBody>
      </p:sp>
      <p:sp>
        <p:nvSpPr>
          <p:cNvPr id="58" name="TextBox 57">
            <a:extLst>
              <a:ext uri="{FF2B5EF4-FFF2-40B4-BE49-F238E27FC236}">
                <a16:creationId xmlns:a16="http://schemas.microsoft.com/office/drawing/2014/main" id="{4E383814-E4B3-8D90-2B5D-A8E9D0F85C0C}"/>
              </a:ext>
            </a:extLst>
          </p:cNvPr>
          <p:cNvSpPr txBox="1"/>
          <p:nvPr/>
        </p:nvSpPr>
        <p:spPr>
          <a:xfrm>
            <a:off x="8348677" y="5465135"/>
            <a:ext cx="1319592" cy="307777"/>
          </a:xfrm>
          <a:prstGeom prst="rect">
            <a:avLst/>
          </a:prstGeom>
          <a:noFill/>
        </p:spPr>
        <p:txBody>
          <a:bodyPr wrap="none" rtlCol="0">
            <a:spAutoFit/>
          </a:bodyPr>
          <a:lstStyle/>
          <a:p>
            <a:pPr algn="ctr"/>
            <a:r>
              <a:rPr lang="en-US" sz="1400" dirty="0"/>
              <a:t>Keyword Here</a:t>
            </a:r>
          </a:p>
        </p:txBody>
      </p:sp>
      <p:sp>
        <p:nvSpPr>
          <p:cNvPr id="59" name="TextBox 58">
            <a:extLst>
              <a:ext uri="{FF2B5EF4-FFF2-40B4-BE49-F238E27FC236}">
                <a16:creationId xmlns:a16="http://schemas.microsoft.com/office/drawing/2014/main" id="{498E929F-366D-A088-9DBE-1A543ABA856E}"/>
              </a:ext>
            </a:extLst>
          </p:cNvPr>
          <p:cNvSpPr txBox="1"/>
          <p:nvPr/>
        </p:nvSpPr>
        <p:spPr>
          <a:xfrm>
            <a:off x="8348677" y="3178083"/>
            <a:ext cx="1319592" cy="307777"/>
          </a:xfrm>
          <a:prstGeom prst="rect">
            <a:avLst/>
          </a:prstGeom>
          <a:noFill/>
        </p:spPr>
        <p:txBody>
          <a:bodyPr wrap="none" rtlCol="0">
            <a:spAutoFit/>
          </a:bodyPr>
          <a:lstStyle/>
          <a:p>
            <a:pPr algn="ctr"/>
            <a:r>
              <a:rPr lang="en-US" sz="1400" dirty="0"/>
              <a:t>Keyword Here</a:t>
            </a:r>
          </a:p>
        </p:txBody>
      </p:sp>
      <p:sp>
        <p:nvSpPr>
          <p:cNvPr id="60" name="TextBox 59">
            <a:extLst>
              <a:ext uri="{FF2B5EF4-FFF2-40B4-BE49-F238E27FC236}">
                <a16:creationId xmlns:a16="http://schemas.microsoft.com/office/drawing/2014/main" id="{BC758E52-13F2-A5C3-7466-717C9672E5B6}"/>
              </a:ext>
            </a:extLst>
          </p:cNvPr>
          <p:cNvSpPr txBox="1"/>
          <p:nvPr/>
        </p:nvSpPr>
        <p:spPr>
          <a:xfrm>
            <a:off x="8348677" y="4046889"/>
            <a:ext cx="1319592" cy="307777"/>
          </a:xfrm>
          <a:prstGeom prst="rect">
            <a:avLst/>
          </a:prstGeom>
          <a:noFill/>
        </p:spPr>
        <p:txBody>
          <a:bodyPr wrap="none" rtlCol="0">
            <a:spAutoFit/>
          </a:bodyPr>
          <a:lstStyle/>
          <a:p>
            <a:pPr algn="ctr"/>
            <a:r>
              <a:rPr lang="en-US" sz="1400" dirty="0"/>
              <a:t>Keyword Here</a:t>
            </a:r>
          </a:p>
        </p:txBody>
      </p:sp>
      <p:sp>
        <p:nvSpPr>
          <p:cNvPr id="61" name="TextBox 60">
            <a:extLst>
              <a:ext uri="{FF2B5EF4-FFF2-40B4-BE49-F238E27FC236}">
                <a16:creationId xmlns:a16="http://schemas.microsoft.com/office/drawing/2014/main" id="{8427D221-FFE3-87AC-4DE5-B63BAB5C1480}"/>
              </a:ext>
            </a:extLst>
          </p:cNvPr>
          <p:cNvSpPr txBox="1"/>
          <p:nvPr/>
        </p:nvSpPr>
        <p:spPr>
          <a:xfrm>
            <a:off x="8348677" y="4974516"/>
            <a:ext cx="1319592" cy="307777"/>
          </a:xfrm>
          <a:prstGeom prst="rect">
            <a:avLst/>
          </a:prstGeom>
          <a:noFill/>
        </p:spPr>
        <p:txBody>
          <a:bodyPr wrap="none" rtlCol="0">
            <a:spAutoFit/>
          </a:bodyPr>
          <a:lstStyle/>
          <a:p>
            <a:pPr algn="ctr"/>
            <a:r>
              <a:rPr lang="en-US" sz="1400" dirty="0"/>
              <a:t>Keyword Here</a:t>
            </a:r>
          </a:p>
        </p:txBody>
      </p:sp>
      <p:sp>
        <p:nvSpPr>
          <p:cNvPr id="62" name="Arrow: Right 9">
            <a:extLst>
              <a:ext uri="{FF2B5EF4-FFF2-40B4-BE49-F238E27FC236}">
                <a16:creationId xmlns:a16="http://schemas.microsoft.com/office/drawing/2014/main" id="{6393D5EC-85F3-355E-B2B0-1044C173D66D}"/>
              </a:ext>
            </a:extLst>
          </p:cNvPr>
          <p:cNvSpPr/>
          <p:nvPr/>
        </p:nvSpPr>
        <p:spPr>
          <a:xfrm>
            <a:off x="2841369" y="2784290"/>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Arrow: Right 179">
            <a:extLst>
              <a:ext uri="{FF2B5EF4-FFF2-40B4-BE49-F238E27FC236}">
                <a16:creationId xmlns:a16="http://schemas.microsoft.com/office/drawing/2014/main" id="{5DC19ABF-BDF6-079F-1E7C-478513556DB4}"/>
              </a:ext>
            </a:extLst>
          </p:cNvPr>
          <p:cNvSpPr/>
          <p:nvPr/>
        </p:nvSpPr>
        <p:spPr>
          <a:xfrm>
            <a:off x="2841369" y="3222737"/>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Arrow: Right 180">
            <a:extLst>
              <a:ext uri="{FF2B5EF4-FFF2-40B4-BE49-F238E27FC236}">
                <a16:creationId xmlns:a16="http://schemas.microsoft.com/office/drawing/2014/main" id="{251D5E8B-010F-F485-592C-0B38EA77A297}"/>
              </a:ext>
            </a:extLst>
          </p:cNvPr>
          <p:cNvSpPr/>
          <p:nvPr/>
        </p:nvSpPr>
        <p:spPr>
          <a:xfrm>
            <a:off x="2845092" y="3704468"/>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Right 181">
            <a:extLst>
              <a:ext uri="{FF2B5EF4-FFF2-40B4-BE49-F238E27FC236}">
                <a16:creationId xmlns:a16="http://schemas.microsoft.com/office/drawing/2014/main" id="{3BC1272F-AE69-187C-9F88-354712D58A76}"/>
              </a:ext>
            </a:extLst>
          </p:cNvPr>
          <p:cNvSpPr/>
          <p:nvPr/>
        </p:nvSpPr>
        <p:spPr>
          <a:xfrm>
            <a:off x="2845092" y="4142915"/>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Arrow: Right 182">
            <a:extLst>
              <a:ext uri="{FF2B5EF4-FFF2-40B4-BE49-F238E27FC236}">
                <a16:creationId xmlns:a16="http://schemas.microsoft.com/office/drawing/2014/main" id="{DC0E609E-960F-BD2A-89CA-FFC898106DE2}"/>
              </a:ext>
            </a:extLst>
          </p:cNvPr>
          <p:cNvSpPr/>
          <p:nvPr/>
        </p:nvSpPr>
        <p:spPr>
          <a:xfrm>
            <a:off x="2837888" y="4606417"/>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Arrow: Right 183">
            <a:extLst>
              <a:ext uri="{FF2B5EF4-FFF2-40B4-BE49-F238E27FC236}">
                <a16:creationId xmlns:a16="http://schemas.microsoft.com/office/drawing/2014/main" id="{381C3114-2B28-BF15-F9CE-72BD12269B3D}"/>
              </a:ext>
            </a:extLst>
          </p:cNvPr>
          <p:cNvSpPr/>
          <p:nvPr/>
        </p:nvSpPr>
        <p:spPr>
          <a:xfrm>
            <a:off x="2837888" y="5044864"/>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Arrow: Right 184">
            <a:extLst>
              <a:ext uri="{FF2B5EF4-FFF2-40B4-BE49-F238E27FC236}">
                <a16:creationId xmlns:a16="http://schemas.microsoft.com/office/drawing/2014/main" id="{BB364561-D555-E055-0301-ACAF43056348}"/>
              </a:ext>
            </a:extLst>
          </p:cNvPr>
          <p:cNvSpPr/>
          <p:nvPr/>
        </p:nvSpPr>
        <p:spPr>
          <a:xfrm>
            <a:off x="2841611" y="5526595"/>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38199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BD035-ED3E-66E1-9133-061D9BF6ED17}"/>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76BC93E-B0C8-79C7-4588-9A8228AB8F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476BC93E-B0C8-79C7-4588-9A8228AB8F0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F5CCA1F2-4299-CFF3-A7BA-E76E88ADCD93}"/>
              </a:ext>
            </a:extLst>
          </p:cNvPr>
          <p:cNvSpPr>
            <a:spLocks noGrp="1"/>
          </p:cNvSpPr>
          <p:nvPr>
            <p:ph type="sldNum" sz="quarter" idx="12"/>
          </p:nvPr>
        </p:nvSpPr>
        <p:spPr/>
        <p:txBody>
          <a:bodyPr/>
          <a:lstStyle/>
          <a:p>
            <a:fld id="{4145DBE5-F440-4DC1-86E2-EA4CF186D269}" type="slidenum">
              <a:rPr lang="en-US" smtClean="0"/>
              <a:pPr/>
              <a:t>56</a:t>
            </a:fld>
            <a:endParaRPr lang="en-US" dirty="0"/>
          </a:p>
        </p:txBody>
      </p:sp>
      <p:sp>
        <p:nvSpPr>
          <p:cNvPr id="4" name="Title 3">
            <a:extLst>
              <a:ext uri="{FF2B5EF4-FFF2-40B4-BE49-F238E27FC236}">
                <a16:creationId xmlns:a16="http://schemas.microsoft.com/office/drawing/2014/main" id="{DFCC7A91-1B24-4BF0-6DF3-18707F7A81FE}"/>
              </a:ext>
            </a:extLst>
          </p:cNvPr>
          <p:cNvSpPr>
            <a:spLocks noGrp="1"/>
          </p:cNvSpPr>
          <p:nvPr>
            <p:ph type="title"/>
          </p:nvPr>
        </p:nvSpPr>
        <p:spPr/>
        <p:txBody>
          <a:bodyPr vert="horz"/>
          <a:lstStyle/>
          <a:p>
            <a:r>
              <a:rPr lang="en-US" dirty="0"/>
              <a:t>Text</a:t>
            </a:r>
          </a:p>
        </p:txBody>
      </p:sp>
      <p:sp>
        <p:nvSpPr>
          <p:cNvPr id="2" name="Rectangle: Rounded Corners 1">
            <a:extLst>
              <a:ext uri="{FF2B5EF4-FFF2-40B4-BE49-F238E27FC236}">
                <a16:creationId xmlns:a16="http://schemas.microsoft.com/office/drawing/2014/main" id="{93235BCF-1050-966C-8433-BB294F690665}"/>
              </a:ext>
            </a:extLst>
          </p:cNvPr>
          <p:cNvSpPr/>
          <p:nvPr/>
        </p:nvSpPr>
        <p:spPr>
          <a:xfrm>
            <a:off x="571500" y="1342408"/>
            <a:ext cx="2671715"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43">
            <a:extLst>
              <a:ext uri="{FF2B5EF4-FFF2-40B4-BE49-F238E27FC236}">
                <a16:creationId xmlns:a16="http://schemas.microsoft.com/office/drawing/2014/main" id="{1205A59C-3E68-629D-B578-E4A431551290}"/>
              </a:ext>
            </a:extLst>
          </p:cNvPr>
          <p:cNvSpPr/>
          <p:nvPr/>
        </p:nvSpPr>
        <p:spPr>
          <a:xfrm>
            <a:off x="3363928" y="1342408"/>
            <a:ext cx="2671715" cy="685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44">
            <a:extLst>
              <a:ext uri="{FF2B5EF4-FFF2-40B4-BE49-F238E27FC236}">
                <a16:creationId xmlns:a16="http://schemas.microsoft.com/office/drawing/2014/main" id="{9F475E42-E388-F6F6-F183-CA6CADB55CBA}"/>
              </a:ext>
            </a:extLst>
          </p:cNvPr>
          <p:cNvSpPr/>
          <p:nvPr/>
        </p:nvSpPr>
        <p:spPr>
          <a:xfrm>
            <a:off x="6156357" y="1342408"/>
            <a:ext cx="2671715" cy="6858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45">
            <a:extLst>
              <a:ext uri="{FF2B5EF4-FFF2-40B4-BE49-F238E27FC236}">
                <a16:creationId xmlns:a16="http://schemas.microsoft.com/office/drawing/2014/main" id="{70AE52B6-804B-05C1-D021-7C2B70546CF1}"/>
              </a:ext>
            </a:extLst>
          </p:cNvPr>
          <p:cNvSpPr/>
          <p:nvPr/>
        </p:nvSpPr>
        <p:spPr>
          <a:xfrm>
            <a:off x="8948785" y="1342408"/>
            <a:ext cx="2671715" cy="6858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FCE0A7-EFB9-E20A-CDCC-04CB4DA9B0D1}"/>
              </a:ext>
            </a:extLst>
          </p:cNvPr>
          <p:cNvSpPr txBox="1"/>
          <p:nvPr/>
        </p:nvSpPr>
        <p:spPr>
          <a:xfrm>
            <a:off x="1017530" y="1485253"/>
            <a:ext cx="1779654" cy="400110"/>
          </a:xfrm>
          <a:prstGeom prst="rect">
            <a:avLst/>
          </a:prstGeom>
          <a:noFill/>
        </p:spPr>
        <p:txBody>
          <a:bodyPr wrap="none" rtlCol="0">
            <a:spAutoFit/>
          </a:bodyPr>
          <a:lstStyle/>
          <a:p>
            <a:pPr algn="ctr"/>
            <a:r>
              <a:rPr lang="en-US" sz="2000" b="1" dirty="0">
                <a:solidFill>
                  <a:schemeClr val="bg1"/>
                </a:solidFill>
              </a:rPr>
              <a:t>STRENGTH</a:t>
            </a:r>
          </a:p>
        </p:txBody>
      </p:sp>
      <p:sp>
        <p:nvSpPr>
          <p:cNvPr id="10" name="TextBox 9">
            <a:extLst>
              <a:ext uri="{FF2B5EF4-FFF2-40B4-BE49-F238E27FC236}">
                <a16:creationId xmlns:a16="http://schemas.microsoft.com/office/drawing/2014/main" id="{AC852D40-1650-0F48-8A62-73ECA18FD3A5}"/>
              </a:ext>
            </a:extLst>
          </p:cNvPr>
          <p:cNvSpPr txBox="1"/>
          <p:nvPr/>
        </p:nvSpPr>
        <p:spPr>
          <a:xfrm>
            <a:off x="4014762" y="1485253"/>
            <a:ext cx="1370055" cy="400110"/>
          </a:xfrm>
          <a:prstGeom prst="rect">
            <a:avLst/>
          </a:prstGeom>
          <a:noFill/>
        </p:spPr>
        <p:txBody>
          <a:bodyPr wrap="none" rtlCol="0">
            <a:spAutoFit/>
          </a:bodyPr>
          <a:lstStyle/>
          <a:p>
            <a:pPr algn="ctr"/>
            <a:r>
              <a:rPr lang="en-US" sz="2000" b="1" dirty="0">
                <a:solidFill>
                  <a:schemeClr val="bg1"/>
                </a:solidFill>
              </a:rPr>
              <a:t>WEAKNESS</a:t>
            </a:r>
          </a:p>
        </p:txBody>
      </p:sp>
      <p:sp>
        <p:nvSpPr>
          <p:cNvPr id="11" name="TextBox 10">
            <a:extLst>
              <a:ext uri="{FF2B5EF4-FFF2-40B4-BE49-F238E27FC236}">
                <a16:creationId xmlns:a16="http://schemas.microsoft.com/office/drawing/2014/main" id="{46FB79AD-BE69-FADE-51FA-F25E8CEFC4AE}"/>
              </a:ext>
            </a:extLst>
          </p:cNvPr>
          <p:cNvSpPr txBox="1"/>
          <p:nvPr/>
        </p:nvSpPr>
        <p:spPr>
          <a:xfrm>
            <a:off x="6534359" y="1485253"/>
            <a:ext cx="1915717" cy="400110"/>
          </a:xfrm>
          <a:prstGeom prst="rect">
            <a:avLst/>
          </a:prstGeom>
          <a:noFill/>
        </p:spPr>
        <p:txBody>
          <a:bodyPr wrap="none" rtlCol="0">
            <a:spAutoFit/>
          </a:bodyPr>
          <a:lstStyle/>
          <a:p>
            <a:pPr algn="ctr"/>
            <a:r>
              <a:rPr lang="en-US" sz="2000" b="1" dirty="0">
                <a:solidFill>
                  <a:schemeClr val="bg1"/>
                </a:solidFill>
              </a:rPr>
              <a:t>OPPORTUNITIES</a:t>
            </a:r>
          </a:p>
        </p:txBody>
      </p:sp>
      <p:sp>
        <p:nvSpPr>
          <p:cNvPr id="12" name="TextBox 11">
            <a:extLst>
              <a:ext uri="{FF2B5EF4-FFF2-40B4-BE49-F238E27FC236}">
                <a16:creationId xmlns:a16="http://schemas.microsoft.com/office/drawing/2014/main" id="{045861F2-DC38-AB27-F5A1-5CDE11815A3C}"/>
              </a:ext>
            </a:extLst>
          </p:cNvPr>
          <p:cNvSpPr txBox="1"/>
          <p:nvPr/>
        </p:nvSpPr>
        <p:spPr>
          <a:xfrm>
            <a:off x="9542677" y="1485253"/>
            <a:ext cx="1483931" cy="400110"/>
          </a:xfrm>
          <a:prstGeom prst="rect">
            <a:avLst/>
          </a:prstGeom>
          <a:noFill/>
        </p:spPr>
        <p:txBody>
          <a:bodyPr wrap="none" rtlCol="0">
            <a:spAutoFit/>
          </a:bodyPr>
          <a:lstStyle/>
          <a:p>
            <a:pPr algn="ctr"/>
            <a:r>
              <a:rPr lang="en-US" sz="2000" b="1" dirty="0">
                <a:solidFill>
                  <a:schemeClr val="bg1"/>
                </a:solidFill>
              </a:rPr>
              <a:t>TREATMENT</a:t>
            </a:r>
          </a:p>
        </p:txBody>
      </p:sp>
      <p:sp>
        <p:nvSpPr>
          <p:cNvPr id="13" name="Rectangle 12">
            <a:extLst>
              <a:ext uri="{FF2B5EF4-FFF2-40B4-BE49-F238E27FC236}">
                <a16:creationId xmlns:a16="http://schemas.microsoft.com/office/drawing/2014/main" id="{830DB808-3B2B-FB1F-F333-B6DE8E722054}"/>
              </a:ext>
            </a:extLst>
          </p:cNvPr>
          <p:cNvSpPr/>
          <p:nvPr/>
        </p:nvSpPr>
        <p:spPr>
          <a:xfrm>
            <a:off x="998065" y="2381126"/>
            <a:ext cx="2245150" cy="307777"/>
          </a:xfrm>
          <a:prstGeom prst="rect">
            <a:avLst/>
          </a:prstGeom>
        </p:spPr>
        <p:txBody>
          <a:bodyPr wrap="square">
            <a:spAutoFit/>
          </a:bodyPr>
          <a:lstStyle/>
          <a:p>
            <a:pPr defTabSz="914400">
              <a:defRPr/>
            </a:pPr>
            <a:r>
              <a:rPr lang="en-US" sz="1400" dirty="0"/>
              <a:t>This is a sample text. </a:t>
            </a:r>
          </a:p>
        </p:txBody>
      </p:sp>
      <p:sp>
        <p:nvSpPr>
          <p:cNvPr id="14" name="Oval 13">
            <a:extLst>
              <a:ext uri="{FF2B5EF4-FFF2-40B4-BE49-F238E27FC236}">
                <a16:creationId xmlns:a16="http://schemas.microsoft.com/office/drawing/2014/main" id="{9A26BBFE-A132-8434-A14E-842A2E9576A5}"/>
              </a:ext>
            </a:extLst>
          </p:cNvPr>
          <p:cNvSpPr/>
          <p:nvPr/>
        </p:nvSpPr>
        <p:spPr>
          <a:xfrm>
            <a:off x="690242" y="2435952"/>
            <a:ext cx="155423" cy="1554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15" name="Rectangle 14">
            <a:extLst>
              <a:ext uri="{FF2B5EF4-FFF2-40B4-BE49-F238E27FC236}">
                <a16:creationId xmlns:a16="http://schemas.microsoft.com/office/drawing/2014/main" id="{69D3B7CF-A271-4775-4FAC-457A23E3B7CF}"/>
              </a:ext>
            </a:extLst>
          </p:cNvPr>
          <p:cNvSpPr/>
          <p:nvPr/>
        </p:nvSpPr>
        <p:spPr>
          <a:xfrm>
            <a:off x="998065" y="2840465"/>
            <a:ext cx="2245150" cy="307777"/>
          </a:xfrm>
          <a:prstGeom prst="rect">
            <a:avLst/>
          </a:prstGeom>
        </p:spPr>
        <p:txBody>
          <a:bodyPr wrap="square">
            <a:spAutoFit/>
          </a:bodyPr>
          <a:lstStyle/>
          <a:p>
            <a:pPr defTabSz="914400">
              <a:defRPr/>
            </a:pPr>
            <a:r>
              <a:rPr lang="en-US" sz="1400" dirty="0"/>
              <a:t>This is a sample text. </a:t>
            </a:r>
          </a:p>
        </p:txBody>
      </p:sp>
      <p:sp>
        <p:nvSpPr>
          <p:cNvPr id="16" name="Oval 15">
            <a:extLst>
              <a:ext uri="{FF2B5EF4-FFF2-40B4-BE49-F238E27FC236}">
                <a16:creationId xmlns:a16="http://schemas.microsoft.com/office/drawing/2014/main" id="{6686637B-945F-E95C-417C-B0F96111E018}"/>
              </a:ext>
            </a:extLst>
          </p:cNvPr>
          <p:cNvSpPr/>
          <p:nvPr/>
        </p:nvSpPr>
        <p:spPr>
          <a:xfrm>
            <a:off x="690242" y="2895291"/>
            <a:ext cx="155423" cy="1554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17" name="Rectangle 16">
            <a:extLst>
              <a:ext uri="{FF2B5EF4-FFF2-40B4-BE49-F238E27FC236}">
                <a16:creationId xmlns:a16="http://schemas.microsoft.com/office/drawing/2014/main" id="{35D1E105-4B2F-F458-10EA-150708CFCAC6}"/>
              </a:ext>
            </a:extLst>
          </p:cNvPr>
          <p:cNvSpPr/>
          <p:nvPr/>
        </p:nvSpPr>
        <p:spPr>
          <a:xfrm>
            <a:off x="994052" y="3299804"/>
            <a:ext cx="2245150" cy="307777"/>
          </a:xfrm>
          <a:prstGeom prst="rect">
            <a:avLst/>
          </a:prstGeom>
        </p:spPr>
        <p:txBody>
          <a:bodyPr wrap="square">
            <a:spAutoFit/>
          </a:bodyPr>
          <a:lstStyle/>
          <a:p>
            <a:pPr defTabSz="914400">
              <a:defRPr/>
            </a:pPr>
            <a:r>
              <a:rPr lang="en-US" sz="1400" dirty="0"/>
              <a:t>This is a sample text. </a:t>
            </a:r>
          </a:p>
        </p:txBody>
      </p:sp>
      <p:sp>
        <p:nvSpPr>
          <p:cNvPr id="18" name="Oval 17">
            <a:extLst>
              <a:ext uri="{FF2B5EF4-FFF2-40B4-BE49-F238E27FC236}">
                <a16:creationId xmlns:a16="http://schemas.microsoft.com/office/drawing/2014/main" id="{70E0D1BB-B509-D170-FAB2-31E322C4D941}"/>
              </a:ext>
            </a:extLst>
          </p:cNvPr>
          <p:cNvSpPr/>
          <p:nvPr/>
        </p:nvSpPr>
        <p:spPr>
          <a:xfrm>
            <a:off x="686229" y="3354630"/>
            <a:ext cx="155423" cy="1554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19" name="Rectangle 18">
            <a:extLst>
              <a:ext uri="{FF2B5EF4-FFF2-40B4-BE49-F238E27FC236}">
                <a16:creationId xmlns:a16="http://schemas.microsoft.com/office/drawing/2014/main" id="{95C0842B-6659-BFF2-947A-C0BE9F450AC7}"/>
              </a:ext>
            </a:extLst>
          </p:cNvPr>
          <p:cNvSpPr/>
          <p:nvPr/>
        </p:nvSpPr>
        <p:spPr>
          <a:xfrm>
            <a:off x="994052" y="3759773"/>
            <a:ext cx="2245150" cy="307777"/>
          </a:xfrm>
          <a:prstGeom prst="rect">
            <a:avLst/>
          </a:prstGeom>
        </p:spPr>
        <p:txBody>
          <a:bodyPr wrap="square">
            <a:spAutoFit/>
          </a:bodyPr>
          <a:lstStyle/>
          <a:p>
            <a:pPr defTabSz="914400">
              <a:defRPr/>
            </a:pPr>
            <a:r>
              <a:rPr lang="en-US" sz="1400"/>
              <a:t>This is a sample text. </a:t>
            </a:r>
            <a:endParaRPr lang="en-US" sz="1400" dirty="0"/>
          </a:p>
        </p:txBody>
      </p:sp>
      <p:sp>
        <p:nvSpPr>
          <p:cNvPr id="20" name="Oval 19">
            <a:extLst>
              <a:ext uri="{FF2B5EF4-FFF2-40B4-BE49-F238E27FC236}">
                <a16:creationId xmlns:a16="http://schemas.microsoft.com/office/drawing/2014/main" id="{03E8B54A-31D8-BAAC-A208-4B5D93764064}"/>
              </a:ext>
            </a:extLst>
          </p:cNvPr>
          <p:cNvSpPr/>
          <p:nvPr/>
        </p:nvSpPr>
        <p:spPr>
          <a:xfrm>
            <a:off x="686229" y="3814599"/>
            <a:ext cx="155423" cy="1554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1" name="Oval 20">
            <a:extLst>
              <a:ext uri="{FF2B5EF4-FFF2-40B4-BE49-F238E27FC236}">
                <a16:creationId xmlns:a16="http://schemas.microsoft.com/office/drawing/2014/main" id="{BBC661CA-E0C8-4324-D43A-1CCF203D2E72}"/>
              </a:ext>
            </a:extLst>
          </p:cNvPr>
          <p:cNvSpPr/>
          <p:nvPr/>
        </p:nvSpPr>
        <p:spPr>
          <a:xfrm>
            <a:off x="3486683" y="2435952"/>
            <a:ext cx="155423" cy="1554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2" name="Oval 21">
            <a:extLst>
              <a:ext uri="{FF2B5EF4-FFF2-40B4-BE49-F238E27FC236}">
                <a16:creationId xmlns:a16="http://schemas.microsoft.com/office/drawing/2014/main" id="{05EAD69B-8C96-5FB7-A8CC-783C1F3A3C08}"/>
              </a:ext>
            </a:extLst>
          </p:cNvPr>
          <p:cNvSpPr/>
          <p:nvPr/>
        </p:nvSpPr>
        <p:spPr>
          <a:xfrm>
            <a:off x="3486683" y="2895291"/>
            <a:ext cx="155423" cy="1554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3" name="Oval 22">
            <a:extLst>
              <a:ext uri="{FF2B5EF4-FFF2-40B4-BE49-F238E27FC236}">
                <a16:creationId xmlns:a16="http://schemas.microsoft.com/office/drawing/2014/main" id="{DA6467D3-43E8-1C4D-B2DF-FFE9B396F3B2}"/>
              </a:ext>
            </a:extLst>
          </p:cNvPr>
          <p:cNvSpPr/>
          <p:nvPr/>
        </p:nvSpPr>
        <p:spPr>
          <a:xfrm>
            <a:off x="3482670" y="3354630"/>
            <a:ext cx="155423" cy="1554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4" name="Oval 23">
            <a:extLst>
              <a:ext uri="{FF2B5EF4-FFF2-40B4-BE49-F238E27FC236}">
                <a16:creationId xmlns:a16="http://schemas.microsoft.com/office/drawing/2014/main" id="{BE9D69F4-74D2-EEB9-2DBA-D3C520A98038}"/>
              </a:ext>
            </a:extLst>
          </p:cNvPr>
          <p:cNvSpPr/>
          <p:nvPr/>
        </p:nvSpPr>
        <p:spPr>
          <a:xfrm>
            <a:off x="3482670" y="3814599"/>
            <a:ext cx="155423" cy="1554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5" name="Oval 24">
            <a:extLst>
              <a:ext uri="{FF2B5EF4-FFF2-40B4-BE49-F238E27FC236}">
                <a16:creationId xmlns:a16="http://schemas.microsoft.com/office/drawing/2014/main" id="{7F69B3A2-6A7C-93B9-82A6-480C58134CFD}"/>
              </a:ext>
            </a:extLst>
          </p:cNvPr>
          <p:cNvSpPr/>
          <p:nvPr/>
        </p:nvSpPr>
        <p:spPr>
          <a:xfrm>
            <a:off x="6333013" y="2435952"/>
            <a:ext cx="155423" cy="1554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6" name="Oval 25">
            <a:extLst>
              <a:ext uri="{FF2B5EF4-FFF2-40B4-BE49-F238E27FC236}">
                <a16:creationId xmlns:a16="http://schemas.microsoft.com/office/drawing/2014/main" id="{D7BEDB03-39FD-380B-7E82-5C1F32A8F17F}"/>
              </a:ext>
            </a:extLst>
          </p:cNvPr>
          <p:cNvSpPr/>
          <p:nvPr/>
        </p:nvSpPr>
        <p:spPr>
          <a:xfrm>
            <a:off x="6333013" y="2895291"/>
            <a:ext cx="155423" cy="1554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7" name="Oval 26">
            <a:extLst>
              <a:ext uri="{FF2B5EF4-FFF2-40B4-BE49-F238E27FC236}">
                <a16:creationId xmlns:a16="http://schemas.microsoft.com/office/drawing/2014/main" id="{4176B2AB-BD3D-DD9D-8EDE-39841E2EC73E}"/>
              </a:ext>
            </a:extLst>
          </p:cNvPr>
          <p:cNvSpPr/>
          <p:nvPr/>
        </p:nvSpPr>
        <p:spPr>
          <a:xfrm>
            <a:off x="6329000" y="3354630"/>
            <a:ext cx="155423" cy="1554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8" name="Oval 27">
            <a:extLst>
              <a:ext uri="{FF2B5EF4-FFF2-40B4-BE49-F238E27FC236}">
                <a16:creationId xmlns:a16="http://schemas.microsoft.com/office/drawing/2014/main" id="{C66FC530-C6D8-5996-07EE-F0A591C24523}"/>
              </a:ext>
            </a:extLst>
          </p:cNvPr>
          <p:cNvSpPr/>
          <p:nvPr/>
        </p:nvSpPr>
        <p:spPr>
          <a:xfrm>
            <a:off x="6329000" y="3814599"/>
            <a:ext cx="155423" cy="1554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29" name="Oval 28">
            <a:extLst>
              <a:ext uri="{FF2B5EF4-FFF2-40B4-BE49-F238E27FC236}">
                <a16:creationId xmlns:a16="http://schemas.microsoft.com/office/drawing/2014/main" id="{25A94EF9-12C2-93D0-4025-1525843E17DE}"/>
              </a:ext>
            </a:extLst>
          </p:cNvPr>
          <p:cNvSpPr/>
          <p:nvPr/>
        </p:nvSpPr>
        <p:spPr>
          <a:xfrm>
            <a:off x="9068362" y="2435952"/>
            <a:ext cx="155423" cy="1554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30" name="Oval 29">
            <a:extLst>
              <a:ext uri="{FF2B5EF4-FFF2-40B4-BE49-F238E27FC236}">
                <a16:creationId xmlns:a16="http://schemas.microsoft.com/office/drawing/2014/main" id="{34E868D7-79F3-5ACA-9B05-76052833BC17}"/>
              </a:ext>
            </a:extLst>
          </p:cNvPr>
          <p:cNvSpPr/>
          <p:nvPr/>
        </p:nvSpPr>
        <p:spPr>
          <a:xfrm>
            <a:off x="9068362" y="2895291"/>
            <a:ext cx="155423" cy="1554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31" name="Oval 30">
            <a:extLst>
              <a:ext uri="{FF2B5EF4-FFF2-40B4-BE49-F238E27FC236}">
                <a16:creationId xmlns:a16="http://schemas.microsoft.com/office/drawing/2014/main" id="{A2239A98-C55E-0193-9038-2A4BD7C144A8}"/>
              </a:ext>
            </a:extLst>
          </p:cNvPr>
          <p:cNvSpPr/>
          <p:nvPr/>
        </p:nvSpPr>
        <p:spPr>
          <a:xfrm>
            <a:off x="9064349" y="3354630"/>
            <a:ext cx="155423" cy="1554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32" name="Oval 31">
            <a:extLst>
              <a:ext uri="{FF2B5EF4-FFF2-40B4-BE49-F238E27FC236}">
                <a16:creationId xmlns:a16="http://schemas.microsoft.com/office/drawing/2014/main" id="{1EE913E1-EC8D-EB9D-5780-E05484CC7A2F}"/>
              </a:ext>
            </a:extLst>
          </p:cNvPr>
          <p:cNvSpPr/>
          <p:nvPr/>
        </p:nvSpPr>
        <p:spPr>
          <a:xfrm>
            <a:off x="9064349" y="3814599"/>
            <a:ext cx="155423" cy="1554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graphicFrame>
        <p:nvGraphicFramePr>
          <p:cNvPr id="33" name="Chart 32">
            <a:extLst>
              <a:ext uri="{FF2B5EF4-FFF2-40B4-BE49-F238E27FC236}">
                <a16:creationId xmlns:a16="http://schemas.microsoft.com/office/drawing/2014/main" id="{05D158A8-DE7A-F08C-8444-B0A7679DD4A4}"/>
              </a:ext>
            </a:extLst>
          </p:cNvPr>
          <p:cNvGraphicFramePr/>
          <p:nvPr/>
        </p:nvGraphicFramePr>
        <p:xfrm>
          <a:off x="493332" y="4048886"/>
          <a:ext cx="2745870" cy="18305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a:extLst>
              <a:ext uri="{FF2B5EF4-FFF2-40B4-BE49-F238E27FC236}">
                <a16:creationId xmlns:a16="http://schemas.microsoft.com/office/drawing/2014/main" id="{6C88E5C3-E0A5-0977-D88B-86DC385E5034}"/>
              </a:ext>
            </a:extLst>
          </p:cNvPr>
          <p:cNvGraphicFramePr/>
          <p:nvPr/>
        </p:nvGraphicFramePr>
        <p:xfrm>
          <a:off x="3326850" y="4048886"/>
          <a:ext cx="2745870" cy="18305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34">
            <a:extLst>
              <a:ext uri="{FF2B5EF4-FFF2-40B4-BE49-F238E27FC236}">
                <a16:creationId xmlns:a16="http://schemas.microsoft.com/office/drawing/2014/main" id="{91BC482E-1B72-9B47-48B0-F83C92E12FD6}"/>
              </a:ext>
            </a:extLst>
          </p:cNvPr>
          <p:cNvGraphicFramePr/>
          <p:nvPr/>
        </p:nvGraphicFramePr>
        <p:xfrm>
          <a:off x="6119279" y="4048885"/>
          <a:ext cx="2745870" cy="18305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6" name="Chart 35">
            <a:extLst>
              <a:ext uri="{FF2B5EF4-FFF2-40B4-BE49-F238E27FC236}">
                <a16:creationId xmlns:a16="http://schemas.microsoft.com/office/drawing/2014/main" id="{5F8B0F66-0B82-750C-273E-04140E51B98F}"/>
              </a:ext>
            </a:extLst>
          </p:cNvPr>
          <p:cNvGraphicFramePr/>
          <p:nvPr/>
        </p:nvGraphicFramePr>
        <p:xfrm>
          <a:off x="8911707" y="4048885"/>
          <a:ext cx="2745870" cy="1830581"/>
        </p:xfrm>
        <a:graphic>
          <a:graphicData uri="http://schemas.openxmlformats.org/drawingml/2006/chart">
            <c:chart xmlns:c="http://schemas.openxmlformats.org/drawingml/2006/chart" xmlns:r="http://schemas.openxmlformats.org/officeDocument/2006/relationships" r:id="rId8"/>
          </a:graphicData>
        </a:graphic>
      </p:graphicFrame>
      <p:sp>
        <p:nvSpPr>
          <p:cNvPr id="37" name="TextBox 36">
            <a:extLst>
              <a:ext uri="{FF2B5EF4-FFF2-40B4-BE49-F238E27FC236}">
                <a16:creationId xmlns:a16="http://schemas.microsoft.com/office/drawing/2014/main" id="{6EC17AD3-E961-5F49-C0AB-9DECB0B83EE8}"/>
              </a:ext>
            </a:extLst>
          </p:cNvPr>
          <p:cNvSpPr txBox="1"/>
          <p:nvPr/>
        </p:nvSpPr>
        <p:spPr>
          <a:xfrm>
            <a:off x="1517453" y="4764120"/>
            <a:ext cx="697628" cy="400110"/>
          </a:xfrm>
          <a:prstGeom prst="rect">
            <a:avLst/>
          </a:prstGeom>
          <a:noFill/>
        </p:spPr>
        <p:txBody>
          <a:bodyPr wrap="none" rtlCol="0">
            <a:spAutoFit/>
          </a:bodyPr>
          <a:lstStyle/>
          <a:p>
            <a:pPr algn="ctr"/>
            <a:r>
              <a:rPr lang="en-US" sz="2000" b="1" dirty="0"/>
              <a:t>43%</a:t>
            </a:r>
          </a:p>
        </p:txBody>
      </p:sp>
      <p:sp>
        <p:nvSpPr>
          <p:cNvPr id="38" name="TextBox 37">
            <a:extLst>
              <a:ext uri="{FF2B5EF4-FFF2-40B4-BE49-F238E27FC236}">
                <a16:creationId xmlns:a16="http://schemas.microsoft.com/office/drawing/2014/main" id="{58622BEF-8EA0-ABA9-84D3-42F2C20C6376}"/>
              </a:ext>
            </a:extLst>
          </p:cNvPr>
          <p:cNvSpPr txBox="1"/>
          <p:nvPr/>
        </p:nvSpPr>
        <p:spPr>
          <a:xfrm>
            <a:off x="4350971" y="4764120"/>
            <a:ext cx="697628" cy="400110"/>
          </a:xfrm>
          <a:prstGeom prst="rect">
            <a:avLst/>
          </a:prstGeom>
          <a:noFill/>
        </p:spPr>
        <p:txBody>
          <a:bodyPr wrap="none" rtlCol="0">
            <a:spAutoFit/>
          </a:bodyPr>
          <a:lstStyle/>
          <a:p>
            <a:pPr algn="ctr"/>
            <a:r>
              <a:rPr lang="en-US" sz="2000" b="1" dirty="0"/>
              <a:t>43%</a:t>
            </a:r>
          </a:p>
        </p:txBody>
      </p:sp>
      <p:sp>
        <p:nvSpPr>
          <p:cNvPr id="39" name="TextBox 38">
            <a:extLst>
              <a:ext uri="{FF2B5EF4-FFF2-40B4-BE49-F238E27FC236}">
                <a16:creationId xmlns:a16="http://schemas.microsoft.com/office/drawing/2014/main" id="{065EA9AF-A94E-5C8C-3A84-64FAF6ED818F}"/>
              </a:ext>
            </a:extLst>
          </p:cNvPr>
          <p:cNvSpPr txBox="1"/>
          <p:nvPr/>
        </p:nvSpPr>
        <p:spPr>
          <a:xfrm>
            <a:off x="7122855" y="4764120"/>
            <a:ext cx="697628" cy="400110"/>
          </a:xfrm>
          <a:prstGeom prst="rect">
            <a:avLst/>
          </a:prstGeom>
          <a:noFill/>
        </p:spPr>
        <p:txBody>
          <a:bodyPr wrap="none" rtlCol="0">
            <a:spAutoFit/>
          </a:bodyPr>
          <a:lstStyle/>
          <a:p>
            <a:pPr algn="ctr"/>
            <a:r>
              <a:rPr lang="en-US" sz="2000" b="1" dirty="0"/>
              <a:t>43%</a:t>
            </a:r>
          </a:p>
        </p:txBody>
      </p:sp>
      <p:sp>
        <p:nvSpPr>
          <p:cNvPr id="40" name="TextBox 39">
            <a:extLst>
              <a:ext uri="{FF2B5EF4-FFF2-40B4-BE49-F238E27FC236}">
                <a16:creationId xmlns:a16="http://schemas.microsoft.com/office/drawing/2014/main" id="{C6890FBF-B1F5-EB6F-4BAB-15D0BFF1759B}"/>
              </a:ext>
            </a:extLst>
          </p:cNvPr>
          <p:cNvSpPr txBox="1"/>
          <p:nvPr/>
        </p:nvSpPr>
        <p:spPr>
          <a:xfrm>
            <a:off x="9956373" y="4764120"/>
            <a:ext cx="697628" cy="400110"/>
          </a:xfrm>
          <a:prstGeom prst="rect">
            <a:avLst/>
          </a:prstGeom>
          <a:noFill/>
        </p:spPr>
        <p:txBody>
          <a:bodyPr wrap="none" rtlCol="0">
            <a:spAutoFit/>
          </a:bodyPr>
          <a:lstStyle/>
          <a:p>
            <a:pPr algn="ctr"/>
            <a:r>
              <a:rPr lang="en-US" sz="2000" b="1" dirty="0"/>
              <a:t>43%</a:t>
            </a:r>
          </a:p>
        </p:txBody>
      </p:sp>
      <p:sp>
        <p:nvSpPr>
          <p:cNvPr id="41" name="Rectangle 40">
            <a:extLst>
              <a:ext uri="{FF2B5EF4-FFF2-40B4-BE49-F238E27FC236}">
                <a16:creationId xmlns:a16="http://schemas.microsoft.com/office/drawing/2014/main" id="{D20B7424-299F-18D2-7D83-7DF47F463E85}"/>
              </a:ext>
            </a:extLst>
          </p:cNvPr>
          <p:cNvSpPr/>
          <p:nvPr/>
        </p:nvSpPr>
        <p:spPr>
          <a:xfrm>
            <a:off x="3826365" y="2381126"/>
            <a:ext cx="2245150" cy="307777"/>
          </a:xfrm>
          <a:prstGeom prst="rect">
            <a:avLst/>
          </a:prstGeom>
        </p:spPr>
        <p:txBody>
          <a:bodyPr wrap="square">
            <a:spAutoFit/>
          </a:bodyPr>
          <a:lstStyle/>
          <a:p>
            <a:pPr defTabSz="914400">
              <a:defRPr/>
            </a:pPr>
            <a:r>
              <a:rPr lang="en-US" sz="1400" dirty="0"/>
              <a:t>This is a sample text. </a:t>
            </a:r>
          </a:p>
        </p:txBody>
      </p:sp>
      <p:sp>
        <p:nvSpPr>
          <p:cNvPr id="42" name="Rectangle 41">
            <a:extLst>
              <a:ext uri="{FF2B5EF4-FFF2-40B4-BE49-F238E27FC236}">
                <a16:creationId xmlns:a16="http://schemas.microsoft.com/office/drawing/2014/main" id="{C4870203-57A4-46A4-9093-35C029E22B21}"/>
              </a:ext>
            </a:extLst>
          </p:cNvPr>
          <p:cNvSpPr/>
          <p:nvPr/>
        </p:nvSpPr>
        <p:spPr>
          <a:xfrm>
            <a:off x="3826365" y="2840465"/>
            <a:ext cx="2245150" cy="307777"/>
          </a:xfrm>
          <a:prstGeom prst="rect">
            <a:avLst/>
          </a:prstGeom>
        </p:spPr>
        <p:txBody>
          <a:bodyPr wrap="square">
            <a:spAutoFit/>
          </a:bodyPr>
          <a:lstStyle/>
          <a:p>
            <a:pPr defTabSz="914400">
              <a:defRPr/>
            </a:pPr>
            <a:r>
              <a:rPr lang="en-US" sz="1400" dirty="0"/>
              <a:t>This is a sample text. </a:t>
            </a:r>
          </a:p>
        </p:txBody>
      </p:sp>
      <p:sp>
        <p:nvSpPr>
          <p:cNvPr id="43" name="Rectangle 42">
            <a:extLst>
              <a:ext uri="{FF2B5EF4-FFF2-40B4-BE49-F238E27FC236}">
                <a16:creationId xmlns:a16="http://schemas.microsoft.com/office/drawing/2014/main" id="{A39B4ECD-E19B-AB5C-4EC6-AE9A3E58C661}"/>
              </a:ext>
            </a:extLst>
          </p:cNvPr>
          <p:cNvSpPr/>
          <p:nvPr/>
        </p:nvSpPr>
        <p:spPr>
          <a:xfrm>
            <a:off x="3822352" y="3299804"/>
            <a:ext cx="2245150" cy="307777"/>
          </a:xfrm>
          <a:prstGeom prst="rect">
            <a:avLst/>
          </a:prstGeom>
        </p:spPr>
        <p:txBody>
          <a:bodyPr wrap="square">
            <a:spAutoFit/>
          </a:bodyPr>
          <a:lstStyle/>
          <a:p>
            <a:pPr defTabSz="914400">
              <a:defRPr/>
            </a:pPr>
            <a:r>
              <a:rPr lang="en-US" sz="1400" dirty="0"/>
              <a:t>This is a sample text. </a:t>
            </a:r>
          </a:p>
        </p:txBody>
      </p:sp>
      <p:sp>
        <p:nvSpPr>
          <p:cNvPr id="44" name="Rectangle 43">
            <a:extLst>
              <a:ext uri="{FF2B5EF4-FFF2-40B4-BE49-F238E27FC236}">
                <a16:creationId xmlns:a16="http://schemas.microsoft.com/office/drawing/2014/main" id="{B4EC0881-3F91-97F6-115F-A5455E7EE5EF}"/>
              </a:ext>
            </a:extLst>
          </p:cNvPr>
          <p:cNvSpPr/>
          <p:nvPr/>
        </p:nvSpPr>
        <p:spPr>
          <a:xfrm>
            <a:off x="3822352" y="3759773"/>
            <a:ext cx="2245150" cy="307777"/>
          </a:xfrm>
          <a:prstGeom prst="rect">
            <a:avLst/>
          </a:prstGeom>
        </p:spPr>
        <p:txBody>
          <a:bodyPr wrap="square">
            <a:spAutoFit/>
          </a:bodyPr>
          <a:lstStyle/>
          <a:p>
            <a:pPr defTabSz="914400">
              <a:defRPr/>
            </a:pPr>
            <a:r>
              <a:rPr lang="en-US" sz="1400"/>
              <a:t>This is a sample text. </a:t>
            </a:r>
            <a:endParaRPr lang="en-US" sz="1400" dirty="0"/>
          </a:p>
        </p:txBody>
      </p:sp>
      <p:sp>
        <p:nvSpPr>
          <p:cNvPr id="45" name="Rectangle 44">
            <a:extLst>
              <a:ext uri="{FF2B5EF4-FFF2-40B4-BE49-F238E27FC236}">
                <a16:creationId xmlns:a16="http://schemas.microsoft.com/office/drawing/2014/main" id="{474B99B5-20AF-A4BB-A441-CD32EE11DD79}"/>
              </a:ext>
            </a:extLst>
          </p:cNvPr>
          <p:cNvSpPr/>
          <p:nvPr/>
        </p:nvSpPr>
        <p:spPr>
          <a:xfrm>
            <a:off x="6624012" y="2381126"/>
            <a:ext cx="2245150" cy="307777"/>
          </a:xfrm>
          <a:prstGeom prst="rect">
            <a:avLst/>
          </a:prstGeom>
        </p:spPr>
        <p:txBody>
          <a:bodyPr wrap="square">
            <a:spAutoFit/>
          </a:bodyPr>
          <a:lstStyle/>
          <a:p>
            <a:pPr defTabSz="914400">
              <a:defRPr/>
            </a:pPr>
            <a:r>
              <a:rPr lang="en-US" sz="1400" dirty="0"/>
              <a:t>This is a sample text. </a:t>
            </a:r>
          </a:p>
        </p:txBody>
      </p:sp>
      <p:sp>
        <p:nvSpPr>
          <p:cNvPr id="46" name="Rectangle 45">
            <a:extLst>
              <a:ext uri="{FF2B5EF4-FFF2-40B4-BE49-F238E27FC236}">
                <a16:creationId xmlns:a16="http://schemas.microsoft.com/office/drawing/2014/main" id="{4920CDBC-6C53-DF5B-C6E6-FB38CC5811AB}"/>
              </a:ext>
            </a:extLst>
          </p:cNvPr>
          <p:cNvSpPr/>
          <p:nvPr/>
        </p:nvSpPr>
        <p:spPr>
          <a:xfrm>
            <a:off x="6624012" y="2840465"/>
            <a:ext cx="2245150" cy="307777"/>
          </a:xfrm>
          <a:prstGeom prst="rect">
            <a:avLst/>
          </a:prstGeom>
        </p:spPr>
        <p:txBody>
          <a:bodyPr wrap="square">
            <a:spAutoFit/>
          </a:bodyPr>
          <a:lstStyle/>
          <a:p>
            <a:pPr defTabSz="914400">
              <a:defRPr/>
            </a:pPr>
            <a:r>
              <a:rPr lang="en-US" sz="1400" dirty="0"/>
              <a:t>This is a sample text. </a:t>
            </a:r>
          </a:p>
        </p:txBody>
      </p:sp>
      <p:sp>
        <p:nvSpPr>
          <p:cNvPr id="47" name="Rectangle 46">
            <a:extLst>
              <a:ext uri="{FF2B5EF4-FFF2-40B4-BE49-F238E27FC236}">
                <a16:creationId xmlns:a16="http://schemas.microsoft.com/office/drawing/2014/main" id="{F65A96A3-8F58-CE8F-3E49-AF6A796F4B63}"/>
              </a:ext>
            </a:extLst>
          </p:cNvPr>
          <p:cNvSpPr/>
          <p:nvPr/>
        </p:nvSpPr>
        <p:spPr>
          <a:xfrm>
            <a:off x="6619999" y="3299804"/>
            <a:ext cx="2245150" cy="307777"/>
          </a:xfrm>
          <a:prstGeom prst="rect">
            <a:avLst/>
          </a:prstGeom>
        </p:spPr>
        <p:txBody>
          <a:bodyPr wrap="square">
            <a:spAutoFit/>
          </a:bodyPr>
          <a:lstStyle/>
          <a:p>
            <a:pPr defTabSz="914400">
              <a:defRPr/>
            </a:pPr>
            <a:r>
              <a:rPr lang="en-US" sz="1400" dirty="0"/>
              <a:t>This is a sample text. </a:t>
            </a:r>
          </a:p>
        </p:txBody>
      </p:sp>
      <p:sp>
        <p:nvSpPr>
          <p:cNvPr id="48" name="Rectangle 47">
            <a:extLst>
              <a:ext uri="{FF2B5EF4-FFF2-40B4-BE49-F238E27FC236}">
                <a16:creationId xmlns:a16="http://schemas.microsoft.com/office/drawing/2014/main" id="{EB53C595-619B-4CE4-A162-9625ABB72821}"/>
              </a:ext>
            </a:extLst>
          </p:cNvPr>
          <p:cNvSpPr/>
          <p:nvPr/>
        </p:nvSpPr>
        <p:spPr>
          <a:xfrm>
            <a:off x="6619999" y="3759773"/>
            <a:ext cx="2245150" cy="307777"/>
          </a:xfrm>
          <a:prstGeom prst="rect">
            <a:avLst/>
          </a:prstGeom>
        </p:spPr>
        <p:txBody>
          <a:bodyPr wrap="square">
            <a:spAutoFit/>
          </a:bodyPr>
          <a:lstStyle/>
          <a:p>
            <a:pPr defTabSz="914400">
              <a:defRPr/>
            </a:pPr>
            <a:r>
              <a:rPr lang="en-US" sz="1400"/>
              <a:t>This is a sample text. </a:t>
            </a:r>
            <a:endParaRPr lang="en-US" sz="1400" dirty="0"/>
          </a:p>
        </p:txBody>
      </p:sp>
      <p:sp>
        <p:nvSpPr>
          <p:cNvPr id="49" name="Rectangle 48">
            <a:extLst>
              <a:ext uri="{FF2B5EF4-FFF2-40B4-BE49-F238E27FC236}">
                <a16:creationId xmlns:a16="http://schemas.microsoft.com/office/drawing/2014/main" id="{BAFB08D7-A6F5-6649-6A78-F099FBDBA9D0}"/>
              </a:ext>
            </a:extLst>
          </p:cNvPr>
          <p:cNvSpPr/>
          <p:nvPr/>
        </p:nvSpPr>
        <p:spPr>
          <a:xfrm>
            <a:off x="9379363" y="2381126"/>
            <a:ext cx="2245150" cy="307777"/>
          </a:xfrm>
          <a:prstGeom prst="rect">
            <a:avLst/>
          </a:prstGeom>
        </p:spPr>
        <p:txBody>
          <a:bodyPr wrap="square">
            <a:spAutoFit/>
          </a:bodyPr>
          <a:lstStyle/>
          <a:p>
            <a:pPr defTabSz="914400">
              <a:defRPr/>
            </a:pPr>
            <a:r>
              <a:rPr lang="en-US" sz="1400" dirty="0"/>
              <a:t>This is a sample text. </a:t>
            </a:r>
          </a:p>
        </p:txBody>
      </p:sp>
      <p:sp>
        <p:nvSpPr>
          <p:cNvPr id="50" name="Rectangle 49">
            <a:extLst>
              <a:ext uri="{FF2B5EF4-FFF2-40B4-BE49-F238E27FC236}">
                <a16:creationId xmlns:a16="http://schemas.microsoft.com/office/drawing/2014/main" id="{C78DA559-ABA3-AD74-7BF5-FF8AEC177FF4}"/>
              </a:ext>
            </a:extLst>
          </p:cNvPr>
          <p:cNvSpPr/>
          <p:nvPr/>
        </p:nvSpPr>
        <p:spPr>
          <a:xfrm>
            <a:off x="9379363" y="2840465"/>
            <a:ext cx="2245150" cy="307777"/>
          </a:xfrm>
          <a:prstGeom prst="rect">
            <a:avLst/>
          </a:prstGeom>
        </p:spPr>
        <p:txBody>
          <a:bodyPr wrap="square">
            <a:spAutoFit/>
          </a:bodyPr>
          <a:lstStyle/>
          <a:p>
            <a:pPr defTabSz="914400">
              <a:defRPr/>
            </a:pPr>
            <a:r>
              <a:rPr lang="en-US" sz="1400" dirty="0"/>
              <a:t>This is a sample text. </a:t>
            </a:r>
          </a:p>
        </p:txBody>
      </p:sp>
      <p:sp>
        <p:nvSpPr>
          <p:cNvPr id="51" name="Rectangle 50">
            <a:extLst>
              <a:ext uri="{FF2B5EF4-FFF2-40B4-BE49-F238E27FC236}">
                <a16:creationId xmlns:a16="http://schemas.microsoft.com/office/drawing/2014/main" id="{10319351-2A96-FDE1-3BE4-40F69044F00C}"/>
              </a:ext>
            </a:extLst>
          </p:cNvPr>
          <p:cNvSpPr/>
          <p:nvPr/>
        </p:nvSpPr>
        <p:spPr>
          <a:xfrm>
            <a:off x="9375350" y="3299804"/>
            <a:ext cx="2245150" cy="307777"/>
          </a:xfrm>
          <a:prstGeom prst="rect">
            <a:avLst/>
          </a:prstGeom>
        </p:spPr>
        <p:txBody>
          <a:bodyPr wrap="square">
            <a:spAutoFit/>
          </a:bodyPr>
          <a:lstStyle/>
          <a:p>
            <a:pPr defTabSz="914400">
              <a:defRPr/>
            </a:pPr>
            <a:r>
              <a:rPr lang="en-US" sz="1400" dirty="0"/>
              <a:t>This is a sample text. </a:t>
            </a:r>
          </a:p>
        </p:txBody>
      </p:sp>
      <p:sp>
        <p:nvSpPr>
          <p:cNvPr id="52" name="Rectangle 51">
            <a:extLst>
              <a:ext uri="{FF2B5EF4-FFF2-40B4-BE49-F238E27FC236}">
                <a16:creationId xmlns:a16="http://schemas.microsoft.com/office/drawing/2014/main" id="{0C7DE635-A58B-F11A-F6AF-C0202262E934}"/>
              </a:ext>
            </a:extLst>
          </p:cNvPr>
          <p:cNvSpPr/>
          <p:nvPr/>
        </p:nvSpPr>
        <p:spPr>
          <a:xfrm>
            <a:off x="9375350" y="3759773"/>
            <a:ext cx="2245150" cy="307777"/>
          </a:xfrm>
          <a:prstGeom prst="rect">
            <a:avLst/>
          </a:prstGeom>
        </p:spPr>
        <p:txBody>
          <a:bodyPr wrap="square">
            <a:spAutoFit/>
          </a:bodyPr>
          <a:lstStyle/>
          <a:p>
            <a:pPr defTabSz="914400">
              <a:defRPr/>
            </a:pPr>
            <a:r>
              <a:rPr lang="en-US" sz="1400"/>
              <a:t>This is a sample text. </a:t>
            </a:r>
            <a:endParaRPr lang="en-US" sz="1400" dirty="0"/>
          </a:p>
        </p:txBody>
      </p:sp>
    </p:spTree>
    <p:extLst>
      <p:ext uri="{BB962C8B-B14F-4D97-AF65-F5344CB8AC3E}">
        <p14:creationId xmlns:p14="http://schemas.microsoft.com/office/powerpoint/2010/main" val="2723719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434A1-3CB0-4029-451A-810CAE34B8A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EFE5D9A-0C1E-4E25-E738-426F2EE652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0EFE5D9A-0C1E-4E25-E738-426F2EE652C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AFED182-4A17-C590-1B2B-4457B38E218F}"/>
              </a:ext>
            </a:extLst>
          </p:cNvPr>
          <p:cNvSpPr>
            <a:spLocks noGrp="1"/>
          </p:cNvSpPr>
          <p:nvPr>
            <p:ph type="sldNum" sz="quarter" idx="12"/>
          </p:nvPr>
        </p:nvSpPr>
        <p:spPr/>
        <p:txBody>
          <a:bodyPr/>
          <a:lstStyle/>
          <a:p>
            <a:fld id="{4145DBE5-F440-4DC1-86E2-EA4CF186D269}" type="slidenum">
              <a:rPr lang="en-US" smtClean="0"/>
              <a:pPr/>
              <a:t>57</a:t>
            </a:fld>
            <a:endParaRPr lang="en-US" dirty="0"/>
          </a:p>
        </p:txBody>
      </p:sp>
      <p:sp>
        <p:nvSpPr>
          <p:cNvPr id="4" name="Title 3">
            <a:extLst>
              <a:ext uri="{FF2B5EF4-FFF2-40B4-BE49-F238E27FC236}">
                <a16:creationId xmlns:a16="http://schemas.microsoft.com/office/drawing/2014/main" id="{A20C2830-6C65-42FB-4BB3-D6DDAB1EFD24}"/>
              </a:ext>
            </a:extLst>
          </p:cNvPr>
          <p:cNvSpPr>
            <a:spLocks noGrp="1"/>
          </p:cNvSpPr>
          <p:nvPr>
            <p:ph type="title"/>
          </p:nvPr>
        </p:nvSpPr>
        <p:spPr/>
        <p:txBody>
          <a:bodyPr vert="horz"/>
          <a:lstStyle/>
          <a:p>
            <a:r>
              <a:rPr lang="en-US" dirty="0"/>
              <a:t>Text</a:t>
            </a:r>
          </a:p>
        </p:txBody>
      </p:sp>
      <p:sp>
        <p:nvSpPr>
          <p:cNvPr id="2" name="Rectangle 1">
            <a:extLst>
              <a:ext uri="{FF2B5EF4-FFF2-40B4-BE49-F238E27FC236}">
                <a16:creationId xmlns:a16="http://schemas.microsoft.com/office/drawing/2014/main" id="{A9457F73-C83A-0D76-F56C-796A12DD8117}"/>
              </a:ext>
            </a:extLst>
          </p:cNvPr>
          <p:cNvSpPr/>
          <p:nvPr/>
        </p:nvSpPr>
        <p:spPr>
          <a:xfrm>
            <a:off x="1154209" y="5160278"/>
            <a:ext cx="2690408" cy="58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Rectangle 5">
            <a:extLst>
              <a:ext uri="{FF2B5EF4-FFF2-40B4-BE49-F238E27FC236}">
                <a16:creationId xmlns:a16="http://schemas.microsoft.com/office/drawing/2014/main" id="{F352D232-DD5F-B4D7-34C7-0EBA9C3C05A7}"/>
              </a:ext>
            </a:extLst>
          </p:cNvPr>
          <p:cNvSpPr/>
          <p:nvPr/>
        </p:nvSpPr>
        <p:spPr>
          <a:xfrm>
            <a:off x="1154210" y="1674119"/>
            <a:ext cx="2690408" cy="58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Rectangle 6">
            <a:extLst>
              <a:ext uri="{FF2B5EF4-FFF2-40B4-BE49-F238E27FC236}">
                <a16:creationId xmlns:a16="http://schemas.microsoft.com/office/drawing/2014/main" id="{2D009B53-E4F7-F99E-16F0-3CEE8F0FFC01}"/>
              </a:ext>
            </a:extLst>
          </p:cNvPr>
          <p:cNvSpPr/>
          <p:nvPr/>
        </p:nvSpPr>
        <p:spPr>
          <a:xfrm>
            <a:off x="5642912" y="5160278"/>
            <a:ext cx="1798293" cy="5856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7718CBD-2053-A0FF-E636-F4BE581D2D81}"/>
              </a:ext>
            </a:extLst>
          </p:cNvPr>
          <p:cNvSpPr/>
          <p:nvPr/>
        </p:nvSpPr>
        <p:spPr>
          <a:xfrm>
            <a:off x="3844618" y="5160278"/>
            <a:ext cx="1798293" cy="5856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BD2AC7-53EE-AEF3-9A26-8EF30D150E9E}"/>
              </a:ext>
            </a:extLst>
          </p:cNvPr>
          <p:cNvSpPr/>
          <p:nvPr/>
        </p:nvSpPr>
        <p:spPr>
          <a:xfrm>
            <a:off x="7441205" y="5160278"/>
            <a:ext cx="1798293" cy="585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53ABC6-7A7B-22CD-299F-A275AB87535B}"/>
              </a:ext>
            </a:extLst>
          </p:cNvPr>
          <p:cNvSpPr/>
          <p:nvPr/>
        </p:nvSpPr>
        <p:spPr>
          <a:xfrm>
            <a:off x="9239498" y="5160278"/>
            <a:ext cx="1798293" cy="58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0C36F5-B655-EDEA-BCE0-2CC0BD1095C4}"/>
              </a:ext>
            </a:extLst>
          </p:cNvPr>
          <p:cNvSpPr/>
          <p:nvPr/>
        </p:nvSpPr>
        <p:spPr>
          <a:xfrm>
            <a:off x="3844620" y="1674119"/>
            <a:ext cx="1798293" cy="5856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77AB9C-6E37-B959-E603-27431967F187}"/>
              </a:ext>
            </a:extLst>
          </p:cNvPr>
          <p:cNvSpPr/>
          <p:nvPr/>
        </p:nvSpPr>
        <p:spPr>
          <a:xfrm>
            <a:off x="5642913" y="1674119"/>
            <a:ext cx="1798293" cy="5856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5E7FBC-54FB-2176-FD82-4D1CA946042B}"/>
              </a:ext>
            </a:extLst>
          </p:cNvPr>
          <p:cNvSpPr/>
          <p:nvPr/>
        </p:nvSpPr>
        <p:spPr>
          <a:xfrm>
            <a:off x="7441206" y="1674119"/>
            <a:ext cx="1798293" cy="585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5F162EB-8C94-88E1-C3B8-A5440749DA49}"/>
              </a:ext>
            </a:extLst>
          </p:cNvPr>
          <p:cNvSpPr/>
          <p:nvPr/>
        </p:nvSpPr>
        <p:spPr>
          <a:xfrm>
            <a:off x="9239499" y="1674119"/>
            <a:ext cx="1798293" cy="58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5825790-97A6-98D1-5007-7AF765C2A720}"/>
              </a:ext>
            </a:extLst>
          </p:cNvPr>
          <p:cNvSpPr txBox="1"/>
          <p:nvPr/>
        </p:nvSpPr>
        <p:spPr>
          <a:xfrm>
            <a:off x="9725712" y="1794809"/>
            <a:ext cx="704039" cy="350994"/>
          </a:xfrm>
          <a:prstGeom prst="rect">
            <a:avLst/>
          </a:prstGeom>
          <a:noFill/>
        </p:spPr>
        <p:txBody>
          <a:bodyPr wrap="none" rtlCol="0">
            <a:spAutoFit/>
          </a:bodyPr>
          <a:lstStyle/>
          <a:p>
            <a:r>
              <a:rPr lang="en-US" b="1" dirty="0">
                <a:solidFill>
                  <a:schemeClr val="bg1"/>
                </a:solidFill>
              </a:rPr>
              <a:t>Super</a:t>
            </a:r>
          </a:p>
        </p:txBody>
      </p:sp>
      <p:sp>
        <p:nvSpPr>
          <p:cNvPr id="16" name="TextBox 15">
            <a:extLst>
              <a:ext uri="{FF2B5EF4-FFF2-40B4-BE49-F238E27FC236}">
                <a16:creationId xmlns:a16="http://schemas.microsoft.com/office/drawing/2014/main" id="{EFF9DCC2-E9BF-2D68-12E0-1FF562662726}"/>
              </a:ext>
            </a:extLst>
          </p:cNvPr>
          <p:cNvSpPr txBox="1"/>
          <p:nvPr/>
        </p:nvSpPr>
        <p:spPr>
          <a:xfrm>
            <a:off x="4261904" y="1794809"/>
            <a:ext cx="866135" cy="350994"/>
          </a:xfrm>
          <a:prstGeom prst="rect">
            <a:avLst/>
          </a:prstGeom>
          <a:noFill/>
        </p:spPr>
        <p:txBody>
          <a:bodyPr wrap="none" rtlCol="0">
            <a:spAutoFit/>
          </a:bodyPr>
          <a:lstStyle/>
          <a:p>
            <a:r>
              <a:rPr lang="en-US" b="1" dirty="0">
                <a:solidFill>
                  <a:schemeClr val="bg1"/>
                </a:solidFill>
              </a:rPr>
              <a:t>Regular</a:t>
            </a:r>
          </a:p>
        </p:txBody>
      </p:sp>
      <p:sp>
        <p:nvSpPr>
          <p:cNvPr id="17" name="TextBox 16">
            <a:extLst>
              <a:ext uri="{FF2B5EF4-FFF2-40B4-BE49-F238E27FC236}">
                <a16:creationId xmlns:a16="http://schemas.microsoft.com/office/drawing/2014/main" id="{A6D6611F-83F6-A14A-FBE7-B3934F421BD0}"/>
              </a:ext>
            </a:extLst>
          </p:cNvPr>
          <p:cNvSpPr txBox="1"/>
          <p:nvPr/>
        </p:nvSpPr>
        <p:spPr>
          <a:xfrm>
            <a:off x="6034549" y="1794809"/>
            <a:ext cx="941283" cy="350994"/>
          </a:xfrm>
          <a:prstGeom prst="rect">
            <a:avLst/>
          </a:prstGeom>
          <a:noFill/>
        </p:spPr>
        <p:txBody>
          <a:bodyPr wrap="none" rtlCol="0">
            <a:spAutoFit/>
          </a:bodyPr>
          <a:lstStyle/>
          <a:p>
            <a:r>
              <a:rPr lang="en-US" b="1" dirty="0">
                <a:solidFill>
                  <a:schemeClr val="bg1"/>
                </a:solidFill>
              </a:rPr>
              <a:t>Medium</a:t>
            </a:r>
          </a:p>
        </p:txBody>
      </p:sp>
      <p:sp>
        <p:nvSpPr>
          <p:cNvPr id="18" name="TextBox 17">
            <a:extLst>
              <a:ext uri="{FF2B5EF4-FFF2-40B4-BE49-F238E27FC236}">
                <a16:creationId xmlns:a16="http://schemas.microsoft.com/office/drawing/2014/main" id="{7D093085-E20A-16C9-0FF7-A34513CD83E4}"/>
              </a:ext>
            </a:extLst>
          </p:cNvPr>
          <p:cNvSpPr txBox="1"/>
          <p:nvPr/>
        </p:nvSpPr>
        <p:spPr>
          <a:xfrm>
            <a:off x="1380069" y="2386004"/>
            <a:ext cx="1915909" cy="307777"/>
          </a:xfrm>
          <a:prstGeom prst="rect">
            <a:avLst/>
          </a:prstGeom>
          <a:noFill/>
        </p:spPr>
        <p:txBody>
          <a:bodyPr wrap="none" rtlCol="0">
            <a:spAutoFit/>
          </a:bodyPr>
          <a:lstStyle/>
          <a:p>
            <a:pPr defTabSz="914400">
              <a:defRPr/>
            </a:pPr>
            <a:r>
              <a:rPr lang="en-US" sz="1400" dirty="0"/>
              <a:t>This is a sample text. </a:t>
            </a:r>
          </a:p>
        </p:txBody>
      </p:sp>
      <p:sp>
        <p:nvSpPr>
          <p:cNvPr id="19" name="TextBox 18">
            <a:extLst>
              <a:ext uri="{FF2B5EF4-FFF2-40B4-BE49-F238E27FC236}">
                <a16:creationId xmlns:a16="http://schemas.microsoft.com/office/drawing/2014/main" id="{F72BDD8B-3C83-2029-4D03-465927C7632E}"/>
              </a:ext>
            </a:extLst>
          </p:cNvPr>
          <p:cNvSpPr txBox="1"/>
          <p:nvPr/>
        </p:nvSpPr>
        <p:spPr>
          <a:xfrm>
            <a:off x="1380069" y="2980264"/>
            <a:ext cx="1915909" cy="307777"/>
          </a:xfrm>
          <a:prstGeom prst="rect">
            <a:avLst/>
          </a:prstGeom>
          <a:noFill/>
        </p:spPr>
        <p:txBody>
          <a:bodyPr wrap="none" rtlCol="0">
            <a:spAutoFit/>
          </a:bodyPr>
          <a:lstStyle/>
          <a:p>
            <a:pPr defTabSz="914400">
              <a:defRPr/>
            </a:pPr>
            <a:r>
              <a:rPr lang="en-US" sz="1400" dirty="0"/>
              <a:t>This is a sample text. </a:t>
            </a:r>
          </a:p>
        </p:txBody>
      </p:sp>
      <p:sp>
        <p:nvSpPr>
          <p:cNvPr id="20" name="TextBox 19">
            <a:extLst>
              <a:ext uri="{FF2B5EF4-FFF2-40B4-BE49-F238E27FC236}">
                <a16:creationId xmlns:a16="http://schemas.microsoft.com/office/drawing/2014/main" id="{B84E2892-7F75-9C68-954B-6FD05F60B7CB}"/>
              </a:ext>
            </a:extLst>
          </p:cNvPr>
          <p:cNvSpPr txBox="1"/>
          <p:nvPr/>
        </p:nvSpPr>
        <p:spPr>
          <a:xfrm>
            <a:off x="1380069" y="3574524"/>
            <a:ext cx="1915909" cy="307777"/>
          </a:xfrm>
          <a:prstGeom prst="rect">
            <a:avLst/>
          </a:prstGeom>
          <a:noFill/>
        </p:spPr>
        <p:txBody>
          <a:bodyPr wrap="none" rtlCol="0">
            <a:spAutoFit/>
          </a:bodyPr>
          <a:lstStyle/>
          <a:p>
            <a:pPr defTabSz="914400">
              <a:defRPr/>
            </a:pPr>
            <a:r>
              <a:rPr lang="en-US" sz="1400" dirty="0"/>
              <a:t>This is a sample text. </a:t>
            </a:r>
          </a:p>
        </p:txBody>
      </p:sp>
      <p:sp>
        <p:nvSpPr>
          <p:cNvPr id="21" name="TextBox 20">
            <a:extLst>
              <a:ext uri="{FF2B5EF4-FFF2-40B4-BE49-F238E27FC236}">
                <a16:creationId xmlns:a16="http://schemas.microsoft.com/office/drawing/2014/main" id="{E60AC17D-83DE-5AAA-A15D-4213302F36C4}"/>
              </a:ext>
            </a:extLst>
          </p:cNvPr>
          <p:cNvSpPr txBox="1"/>
          <p:nvPr/>
        </p:nvSpPr>
        <p:spPr>
          <a:xfrm>
            <a:off x="2046406" y="5221343"/>
            <a:ext cx="805029" cy="461665"/>
          </a:xfrm>
          <a:prstGeom prst="rect">
            <a:avLst/>
          </a:prstGeom>
          <a:noFill/>
        </p:spPr>
        <p:txBody>
          <a:bodyPr wrap="none" rtlCol="0">
            <a:spAutoFit/>
          </a:bodyPr>
          <a:lstStyle/>
          <a:p>
            <a:r>
              <a:rPr lang="en-US" sz="2400" dirty="0">
                <a:solidFill>
                  <a:schemeClr val="bg1"/>
                </a:solidFill>
              </a:rPr>
              <a:t>Price</a:t>
            </a:r>
          </a:p>
        </p:txBody>
      </p:sp>
      <p:sp>
        <p:nvSpPr>
          <p:cNvPr id="22" name="TextBox 21">
            <a:extLst>
              <a:ext uri="{FF2B5EF4-FFF2-40B4-BE49-F238E27FC236}">
                <a16:creationId xmlns:a16="http://schemas.microsoft.com/office/drawing/2014/main" id="{C12E8BDA-58C3-B8DC-80E3-31A2A750CA44}"/>
              </a:ext>
            </a:extLst>
          </p:cNvPr>
          <p:cNvSpPr txBox="1"/>
          <p:nvPr/>
        </p:nvSpPr>
        <p:spPr>
          <a:xfrm>
            <a:off x="4131257" y="5221343"/>
            <a:ext cx="1127232" cy="461665"/>
          </a:xfrm>
          <a:prstGeom prst="rect">
            <a:avLst/>
          </a:prstGeom>
          <a:noFill/>
        </p:spPr>
        <p:txBody>
          <a:bodyPr wrap="none" rtlCol="0">
            <a:spAutoFit/>
          </a:bodyPr>
          <a:lstStyle/>
          <a:p>
            <a:r>
              <a:rPr lang="en-US" sz="2400" b="1" dirty="0">
                <a:solidFill>
                  <a:schemeClr val="bg1"/>
                </a:solidFill>
              </a:rPr>
              <a:t>50.00$</a:t>
            </a:r>
          </a:p>
        </p:txBody>
      </p:sp>
      <p:sp>
        <p:nvSpPr>
          <p:cNvPr id="23" name="TextBox 22">
            <a:extLst>
              <a:ext uri="{FF2B5EF4-FFF2-40B4-BE49-F238E27FC236}">
                <a16:creationId xmlns:a16="http://schemas.microsoft.com/office/drawing/2014/main" id="{BEDADA6D-682B-F07A-E82B-A5DD810F24B0}"/>
              </a:ext>
            </a:extLst>
          </p:cNvPr>
          <p:cNvSpPr txBox="1"/>
          <p:nvPr/>
        </p:nvSpPr>
        <p:spPr>
          <a:xfrm>
            <a:off x="5929550" y="5221343"/>
            <a:ext cx="1127232" cy="461665"/>
          </a:xfrm>
          <a:prstGeom prst="rect">
            <a:avLst/>
          </a:prstGeom>
          <a:noFill/>
        </p:spPr>
        <p:txBody>
          <a:bodyPr wrap="none" rtlCol="0">
            <a:spAutoFit/>
          </a:bodyPr>
          <a:lstStyle/>
          <a:p>
            <a:r>
              <a:rPr lang="en-US" sz="2400" b="1" dirty="0">
                <a:solidFill>
                  <a:schemeClr val="bg1"/>
                </a:solidFill>
              </a:rPr>
              <a:t>50.00$</a:t>
            </a:r>
          </a:p>
        </p:txBody>
      </p:sp>
      <p:sp>
        <p:nvSpPr>
          <p:cNvPr id="24" name="TextBox 23">
            <a:extLst>
              <a:ext uri="{FF2B5EF4-FFF2-40B4-BE49-F238E27FC236}">
                <a16:creationId xmlns:a16="http://schemas.microsoft.com/office/drawing/2014/main" id="{A2C4508D-A5EF-535C-4EB1-9F16838F6E95}"/>
              </a:ext>
            </a:extLst>
          </p:cNvPr>
          <p:cNvSpPr txBox="1"/>
          <p:nvPr/>
        </p:nvSpPr>
        <p:spPr>
          <a:xfrm>
            <a:off x="7727843" y="5221343"/>
            <a:ext cx="1127232" cy="461665"/>
          </a:xfrm>
          <a:prstGeom prst="rect">
            <a:avLst/>
          </a:prstGeom>
          <a:noFill/>
        </p:spPr>
        <p:txBody>
          <a:bodyPr wrap="none" rtlCol="0">
            <a:spAutoFit/>
          </a:bodyPr>
          <a:lstStyle/>
          <a:p>
            <a:r>
              <a:rPr lang="en-US" sz="2400" b="1" dirty="0">
                <a:solidFill>
                  <a:schemeClr val="bg1"/>
                </a:solidFill>
              </a:rPr>
              <a:t>50.00$</a:t>
            </a:r>
          </a:p>
        </p:txBody>
      </p:sp>
      <p:sp>
        <p:nvSpPr>
          <p:cNvPr id="25" name="TextBox 24">
            <a:extLst>
              <a:ext uri="{FF2B5EF4-FFF2-40B4-BE49-F238E27FC236}">
                <a16:creationId xmlns:a16="http://schemas.microsoft.com/office/drawing/2014/main" id="{6C136CD6-7CD1-93B1-4CAF-623A4127110E}"/>
              </a:ext>
            </a:extLst>
          </p:cNvPr>
          <p:cNvSpPr txBox="1"/>
          <p:nvPr/>
        </p:nvSpPr>
        <p:spPr>
          <a:xfrm>
            <a:off x="9526137" y="5221343"/>
            <a:ext cx="1127232" cy="461665"/>
          </a:xfrm>
          <a:prstGeom prst="rect">
            <a:avLst/>
          </a:prstGeom>
          <a:noFill/>
        </p:spPr>
        <p:txBody>
          <a:bodyPr wrap="none" rtlCol="0">
            <a:spAutoFit/>
          </a:bodyPr>
          <a:lstStyle/>
          <a:p>
            <a:r>
              <a:rPr lang="en-US" sz="2400" b="1" dirty="0">
                <a:solidFill>
                  <a:schemeClr val="bg1"/>
                </a:solidFill>
              </a:rPr>
              <a:t>50.00$</a:t>
            </a:r>
          </a:p>
        </p:txBody>
      </p:sp>
      <p:cxnSp>
        <p:nvCxnSpPr>
          <p:cNvPr id="26" name="Straight Connector 25">
            <a:extLst>
              <a:ext uri="{FF2B5EF4-FFF2-40B4-BE49-F238E27FC236}">
                <a16:creationId xmlns:a16="http://schemas.microsoft.com/office/drawing/2014/main" id="{97972CF6-40E1-2268-CF64-A2D845838783}"/>
              </a:ext>
            </a:extLst>
          </p:cNvPr>
          <p:cNvCxnSpPr>
            <a:cxnSpLocks/>
          </p:cNvCxnSpPr>
          <p:nvPr/>
        </p:nvCxnSpPr>
        <p:spPr>
          <a:xfrm>
            <a:off x="1154211" y="3425408"/>
            <a:ext cx="983662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DDB8FC-C7CA-3BB7-0D53-412C8E8BB1C9}"/>
              </a:ext>
            </a:extLst>
          </p:cNvPr>
          <p:cNvCxnSpPr>
            <a:cxnSpLocks/>
          </p:cNvCxnSpPr>
          <p:nvPr/>
        </p:nvCxnSpPr>
        <p:spPr>
          <a:xfrm>
            <a:off x="1154210" y="2845413"/>
            <a:ext cx="983662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8A854E0-479C-C28E-A694-A650F41E57B4}"/>
              </a:ext>
            </a:extLst>
          </p:cNvPr>
          <p:cNvCxnSpPr>
            <a:cxnSpLocks/>
          </p:cNvCxnSpPr>
          <p:nvPr/>
        </p:nvCxnSpPr>
        <p:spPr>
          <a:xfrm>
            <a:off x="1154210" y="4585398"/>
            <a:ext cx="983662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C8308F-44EA-02AF-63C6-07551B5254D5}"/>
              </a:ext>
            </a:extLst>
          </p:cNvPr>
          <p:cNvCxnSpPr>
            <a:cxnSpLocks/>
          </p:cNvCxnSpPr>
          <p:nvPr/>
        </p:nvCxnSpPr>
        <p:spPr>
          <a:xfrm>
            <a:off x="1154209" y="4005403"/>
            <a:ext cx="9836629"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0C71074-E812-E12B-F043-EE342F9C4DD1}"/>
              </a:ext>
            </a:extLst>
          </p:cNvPr>
          <p:cNvSpPr txBox="1"/>
          <p:nvPr/>
        </p:nvSpPr>
        <p:spPr>
          <a:xfrm>
            <a:off x="7820445" y="1796557"/>
            <a:ext cx="1001428" cy="350994"/>
          </a:xfrm>
          <a:prstGeom prst="rect">
            <a:avLst/>
          </a:prstGeom>
          <a:noFill/>
        </p:spPr>
        <p:txBody>
          <a:bodyPr wrap="none" rtlCol="0">
            <a:spAutoFit/>
          </a:bodyPr>
          <a:lstStyle/>
          <a:p>
            <a:r>
              <a:rPr lang="en-US" b="1" dirty="0">
                <a:solidFill>
                  <a:schemeClr val="bg1"/>
                </a:solidFill>
              </a:rPr>
              <a:t>Premium</a:t>
            </a:r>
          </a:p>
        </p:txBody>
      </p:sp>
      <p:sp>
        <p:nvSpPr>
          <p:cNvPr id="31" name="TextBox 30">
            <a:extLst>
              <a:ext uri="{FF2B5EF4-FFF2-40B4-BE49-F238E27FC236}">
                <a16:creationId xmlns:a16="http://schemas.microsoft.com/office/drawing/2014/main" id="{78404E0B-A046-65EA-2D62-BF82B9D20ED0}"/>
              </a:ext>
            </a:extLst>
          </p:cNvPr>
          <p:cNvSpPr txBox="1"/>
          <p:nvPr/>
        </p:nvSpPr>
        <p:spPr>
          <a:xfrm>
            <a:off x="2072054" y="1787929"/>
            <a:ext cx="647934" cy="350994"/>
          </a:xfrm>
          <a:prstGeom prst="rect">
            <a:avLst/>
          </a:prstGeom>
          <a:noFill/>
        </p:spPr>
        <p:txBody>
          <a:bodyPr wrap="none" rtlCol="0">
            <a:spAutoFit/>
          </a:bodyPr>
          <a:lstStyle/>
          <a:p>
            <a:r>
              <a:rPr lang="en-US" dirty="0">
                <a:solidFill>
                  <a:schemeClr val="bg1"/>
                </a:solidFill>
              </a:rPr>
              <a:t>TITLE</a:t>
            </a:r>
          </a:p>
        </p:txBody>
      </p:sp>
      <p:sp>
        <p:nvSpPr>
          <p:cNvPr id="32" name="TextBox 31">
            <a:extLst>
              <a:ext uri="{FF2B5EF4-FFF2-40B4-BE49-F238E27FC236}">
                <a16:creationId xmlns:a16="http://schemas.microsoft.com/office/drawing/2014/main" id="{3DEBDF37-4F9E-DB81-15B6-848553C5AEA4}"/>
              </a:ext>
            </a:extLst>
          </p:cNvPr>
          <p:cNvSpPr txBox="1"/>
          <p:nvPr/>
        </p:nvSpPr>
        <p:spPr>
          <a:xfrm>
            <a:off x="1380069" y="4168784"/>
            <a:ext cx="1915909" cy="307777"/>
          </a:xfrm>
          <a:prstGeom prst="rect">
            <a:avLst/>
          </a:prstGeom>
          <a:noFill/>
        </p:spPr>
        <p:txBody>
          <a:bodyPr wrap="none" rtlCol="0">
            <a:spAutoFit/>
          </a:bodyPr>
          <a:lstStyle/>
          <a:p>
            <a:pPr defTabSz="914400">
              <a:defRPr/>
            </a:pPr>
            <a:r>
              <a:rPr lang="en-US" sz="1400" dirty="0"/>
              <a:t>This is a sample text. </a:t>
            </a:r>
          </a:p>
        </p:txBody>
      </p:sp>
      <p:sp>
        <p:nvSpPr>
          <p:cNvPr id="33" name="TextBox 32">
            <a:extLst>
              <a:ext uri="{FF2B5EF4-FFF2-40B4-BE49-F238E27FC236}">
                <a16:creationId xmlns:a16="http://schemas.microsoft.com/office/drawing/2014/main" id="{09B03B6E-E8E5-A52C-8023-3D6159E3B3CE}"/>
              </a:ext>
            </a:extLst>
          </p:cNvPr>
          <p:cNvSpPr txBox="1"/>
          <p:nvPr/>
        </p:nvSpPr>
        <p:spPr>
          <a:xfrm>
            <a:off x="1380069" y="4763043"/>
            <a:ext cx="1915909" cy="307777"/>
          </a:xfrm>
          <a:prstGeom prst="rect">
            <a:avLst/>
          </a:prstGeom>
          <a:noFill/>
        </p:spPr>
        <p:txBody>
          <a:bodyPr wrap="none" rtlCol="0">
            <a:spAutoFit/>
          </a:bodyPr>
          <a:lstStyle/>
          <a:p>
            <a:pPr defTabSz="914400">
              <a:defRPr/>
            </a:pPr>
            <a:r>
              <a:rPr lang="en-US" sz="1400" dirty="0"/>
              <a:t>This is a sample text. </a:t>
            </a:r>
          </a:p>
        </p:txBody>
      </p:sp>
      <p:sp>
        <p:nvSpPr>
          <p:cNvPr id="34" name="Freeform 6">
            <a:extLst>
              <a:ext uri="{FF2B5EF4-FFF2-40B4-BE49-F238E27FC236}">
                <a16:creationId xmlns:a16="http://schemas.microsoft.com/office/drawing/2014/main" id="{75881D66-4323-A0D1-B98B-AE0C73088DF0}"/>
              </a:ext>
            </a:extLst>
          </p:cNvPr>
          <p:cNvSpPr>
            <a:spLocks/>
          </p:cNvSpPr>
          <p:nvPr/>
        </p:nvSpPr>
        <p:spPr bwMode="auto">
          <a:xfrm>
            <a:off x="4614369" y="2491631"/>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F8D53CD4-227A-161C-3523-DA9D5538D24A}"/>
              </a:ext>
            </a:extLst>
          </p:cNvPr>
          <p:cNvSpPr>
            <a:spLocks/>
          </p:cNvSpPr>
          <p:nvPr/>
        </p:nvSpPr>
        <p:spPr bwMode="auto">
          <a:xfrm>
            <a:off x="4614369" y="3024177"/>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6">
            <a:extLst>
              <a:ext uri="{FF2B5EF4-FFF2-40B4-BE49-F238E27FC236}">
                <a16:creationId xmlns:a16="http://schemas.microsoft.com/office/drawing/2014/main" id="{A216D167-291E-2568-2CB9-250D3517DAB3}"/>
              </a:ext>
            </a:extLst>
          </p:cNvPr>
          <p:cNvSpPr>
            <a:spLocks/>
          </p:cNvSpPr>
          <p:nvPr/>
        </p:nvSpPr>
        <p:spPr bwMode="auto">
          <a:xfrm>
            <a:off x="6399838" y="2511815"/>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6">
            <a:extLst>
              <a:ext uri="{FF2B5EF4-FFF2-40B4-BE49-F238E27FC236}">
                <a16:creationId xmlns:a16="http://schemas.microsoft.com/office/drawing/2014/main" id="{F1B638EF-AB65-601E-0742-686964E66912}"/>
              </a:ext>
            </a:extLst>
          </p:cNvPr>
          <p:cNvSpPr>
            <a:spLocks/>
          </p:cNvSpPr>
          <p:nvPr/>
        </p:nvSpPr>
        <p:spPr bwMode="auto">
          <a:xfrm>
            <a:off x="6399838" y="3064545"/>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9C70C8ED-60E2-0C39-69EC-51125DB81BED}"/>
              </a:ext>
            </a:extLst>
          </p:cNvPr>
          <p:cNvSpPr>
            <a:spLocks/>
          </p:cNvSpPr>
          <p:nvPr/>
        </p:nvSpPr>
        <p:spPr bwMode="auto">
          <a:xfrm>
            <a:off x="6399838" y="3617275"/>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E3AFE284-5A95-9A8B-0056-B32B19CC26AF}"/>
              </a:ext>
            </a:extLst>
          </p:cNvPr>
          <p:cNvSpPr>
            <a:spLocks/>
          </p:cNvSpPr>
          <p:nvPr/>
        </p:nvSpPr>
        <p:spPr bwMode="auto">
          <a:xfrm>
            <a:off x="8221001" y="2513459"/>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F3120A50-1952-20FB-B481-D9CB5AAF385C}"/>
              </a:ext>
            </a:extLst>
          </p:cNvPr>
          <p:cNvSpPr>
            <a:spLocks/>
          </p:cNvSpPr>
          <p:nvPr/>
        </p:nvSpPr>
        <p:spPr bwMode="auto">
          <a:xfrm>
            <a:off x="8221001" y="3066085"/>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B2627D82-EBB5-D6F5-C853-0257175A1882}"/>
              </a:ext>
            </a:extLst>
          </p:cNvPr>
          <p:cNvSpPr>
            <a:spLocks/>
          </p:cNvSpPr>
          <p:nvPr/>
        </p:nvSpPr>
        <p:spPr bwMode="auto">
          <a:xfrm>
            <a:off x="8221001" y="3618711"/>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7A6B66AC-03AC-DA1C-C792-949CAA1C33AD}"/>
              </a:ext>
            </a:extLst>
          </p:cNvPr>
          <p:cNvSpPr>
            <a:spLocks/>
          </p:cNvSpPr>
          <p:nvPr/>
        </p:nvSpPr>
        <p:spPr bwMode="auto">
          <a:xfrm>
            <a:off x="8221001" y="4171338"/>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0D5DDD2E-A6FD-3EAA-380D-9EEAC730BAB6}"/>
              </a:ext>
            </a:extLst>
          </p:cNvPr>
          <p:cNvSpPr>
            <a:spLocks/>
          </p:cNvSpPr>
          <p:nvPr/>
        </p:nvSpPr>
        <p:spPr bwMode="auto">
          <a:xfrm>
            <a:off x="9953195" y="2441141"/>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A0596C33-2B75-55DB-E5BF-E21C6BD634F1}"/>
              </a:ext>
            </a:extLst>
          </p:cNvPr>
          <p:cNvSpPr>
            <a:spLocks/>
          </p:cNvSpPr>
          <p:nvPr/>
        </p:nvSpPr>
        <p:spPr bwMode="auto">
          <a:xfrm>
            <a:off x="9953195" y="3021617"/>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E4B7C0BE-DC8F-4E3B-8121-B2F99029431D}"/>
              </a:ext>
            </a:extLst>
          </p:cNvPr>
          <p:cNvSpPr>
            <a:spLocks/>
          </p:cNvSpPr>
          <p:nvPr/>
        </p:nvSpPr>
        <p:spPr bwMode="auto">
          <a:xfrm>
            <a:off x="9953195" y="3602093"/>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6">
            <a:extLst>
              <a:ext uri="{FF2B5EF4-FFF2-40B4-BE49-F238E27FC236}">
                <a16:creationId xmlns:a16="http://schemas.microsoft.com/office/drawing/2014/main" id="{2C9F9C97-341E-1001-E14F-C63391CCB47B}"/>
              </a:ext>
            </a:extLst>
          </p:cNvPr>
          <p:cNvSpPr>
            <a:spLocks/>
          </p:cNvSpPr>
          <p:nvPr/>
        </p:nvSpPr>
        <p:spPr bwMode="auto">
          <a:xfrm>
            <a:off x="9953195" y="4182569"/>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C31BADC9-6412-2C7D-EE6C-B22CA442B1FC}"/>
              </a:ext>
            </a:extLst>
          </p:cNvPr>
          <p:cNvSpPr>
            <a:spLocks/>
          </p:cNvSpPr>
          <p:nvPr/>
        </p:nvSpPr>
        <p:spPr bwMode="auto">
          <a:xfrm>
            <a:off x="9953195" y="4763043"/>
            <a:ext cx="284443" cy="205056"/>
          </a:xfrm>
          <a:custGeom>
            <a:avLst/>
            <a:gdLst>
              <a:gd name="T0" fmla="*/ 3141 w 3411"/>
              <a:gd name="T1" fmla="*/ 0 h 2459"/>
              <a:gd name="T2" fmla="*/ 3209 w 3411"/>
              <a:gd name="T3" fmla="*/ 10 h 2459"/>
              <a:gd name="T4" fmla="*/ 3274 w 3411"/>
              <a:gd name="T5" fmla="*/ 37 h 2459"/>
              <a:gd name="T6" fmla="*/ 3332 w 3411"/>
              <a:gd name="T7" fmla="*/ 80 h 2459"/>
              <a:gd name="T8" fmla="*/ 3376 w 3411"/>
              <a:gd name="T9" fmla="*/ 138 h 2459"/>
              <a:gd name="T10" fmla="*/ 3403 w 3411"/>
              <a:gd name="T11" fmla="*/ 203 h 2459"/>
              <a:gd name="T12" fmla="*/ 3411 w 3411"/>
              <a:gd name="T13" fmla="*/ 272 h 2459"/>
              <a:gd name="T14" fmla="*/ 3403 w 3411"/>
              <a:gd name="T15" fmla="*/ 340 h 2459"/>
              <a:gd name="T16" fmla="*/ 3376 w 3411"/>
              <a:gd name="T17" fmla="*/ 405 h 2459"/>
              <a:gd name="T18" fmla="*/ 3332 w 3411"/>
              <a:gd name="T19" fmla="*/ 463 h 2459"/>
              <a:gd name="T20" fmla="*/ 1390 w 3411"/>
              <a:gd name="T21" fmla="*/ 2404 h 2459"/>
              <a:gd name="T22" fmla="*/ 1329 w 3411"/>
              <a:gd name="T23" fmla="*/ 2439 h 2459"/>
              <a:gd name="T24" fmla="*/ 1262 w 3411"/>
              <a:gd name="T25" fmla="*/ 2457 h 2459"/>
              <a:gd name="T26" fmla="*/ 1193 w 3411"/>
              <a:gd name="T27" fmla="*/ 2457 h 2459"/>
              <a:gd name="T28" fmla="*/ 1126 w 3411"/>
              <a:gd name="T29" fmla="*/ 2439 h 2459"/>
              <a:gd name="T30" fmla="*/ 1064 w 3411"/>
              <a:gd name="T31" fmla="*/ 2404 h 2459"/>
              <a:gd name="T32" fmla="*/ 80 w 3411"/>
              <a:gd name="T33" fmla="*/ 1422 h 2459"/>
              <a:gd name="T34" fmla="*/ 35 w 3411"/>
              <a:gd name="T35" fmla="*/ 1364 h 2459"/>
              <a:gd name="T36" fmla="*/ 9 w 3411"/>
              <a:gd name="T37" fmla="*/ 1299 h 2459"/>
              <a:gd name="T38" fmla="*/ 0 w 3411"/>
              <a:gd name="T39" fmla="*/ 1230 h 2459"/>
              <a:gd name="T40" fmla="*/ 9 w 3411"/>
              <a:gd name="T41" fmla="*/ 1161 h 2459"/>
              <a:gd name="T42" fmla="*/ 35 w 3411"/>
              <a:gd name="T43" fmla="*/ 1096 h 2459"/>
              <a:gd name="T44" fmla="*/ 80 w 3411"/>
              <a:gd name="T45" fmla="*/ 1038 h 2459"/>
              <a:gd name="T46" fmla="*/ 137 w 3411"/>
              <a:gd name="T47" fmla="*/ 994 h 2459"/>
              <a:gd name="T48" fmla="*/ 202 w 3411"/>
              <a:gd name="T49" fmla="*/ 968 h 2459"/>
              <a:gd name="T50" fmla="*/ 271 w 3411"/>
              <a:gd name="T51" fmla="*/ 959 h 2459"/>
              <a:gd name="T52" fmla="*/ 339 w 3411"/>
              <a:gd name="T53" fmla="*/ 968 h 2459"/>
              <a:gd name="T54" fmla="*/ 405 w 3411"/>
              <a:gd name="T55" fmla="*/ 994 h 2459"/>
              <a:gd name="T56" fmla="*/ 462 w 3411"/>
              <a:gd name="T57" fmla="*/ 1038 h 2459"/>
              <a:gd name="T58" fmla="*/ 2949 w 3411"/>
              <a:gd name="T59" fmla="*/ 80 h 2459"/>
              <a:gd name="T60" fmla="*/ 3007 w 3411"/>
              <a:gd name="T61" fmla="*/ 37 h 2459"/>
              <a:gd name="T62" fmla="*/ 3073 w 3411"/>
              <a:gd name="T63" fmla="*/ 10 h 2459"/>
              <a:gd name="T64" fmla="*/ 3141 w 3411"/>
              <a:gd name="T65" fmla="*/ 0 h 2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11" h="2459">
                <a:moveTo>
                  <a:pt x="3141" y="0"/>
                </a:moveTo>
                <a:lnTo>
                  <a:pt x="3141" y="0"/>
                </a:lnTo>
                <a:lnTo>
                  <a:pt x="3175" y="3"/>
                </a:lnTo>
                <a:lnTo>
                  <a:pt x="3209" y="10"/>
                </a:lnTo>
                <a:lnTo>
                  <a:pt x="3242" y="21"/>
                </a:lnTo>
                <a:lnTo>
                  <a:pt x="3274" y="37"/>
                </a:lnTo>
                <a:lnTo>
                  <a:pt x="3304" y="56"/>
                </a:lnTo>
                <a:lnTo>
                  <a:pt x="3332" y="80"/>
                </a:lnTo>
                <a:lnTo>
                  <a:pt x="3356" y="108"/>
                </a:lnTo>
                <a:lnTo>
                  <a:pt x="3376" y="138"/>
                </a:lnTo>
                <a:lnTo>
                  <a:pt x="3391" y="170"/>
                </a:lnTo>
                <a:lnTo>
                  <a:pt x="3403" y="203"/>
                </a:lnTo>
                <a:lnTo>
                  <a:pt x="3409" y="238"/>
                </a:lnTo>
                <a:lnTo>
                  <a:pt x="3411" y="272"/>
                </a:lnTo>
                <a:lnTo>
                  <a:pt x="3409" y="306"/>
                </a:lnTo>
                <a:lnTo>
                  <a:pt x="3403" y="340"/>
                </a:lnTo>
                <a:lnTo>
                  <a:pt x="3391" y="373"/>
                </a:lnTo>
                <a:lnTo>
                  <a:pt x="3376" y="405"/>
                </a:lnTo>
                <a:lnTo>
                  <a:pt x="3356" y="435"/>
                </a:lnTo>
                <a:lnTo>
                  <a:pt x="3332" y="463"/>
                </a:lnTo>
                <a:lnTo>
                  <a:pt x="1418" y="2380"/>
                </a:lnTo>
                <a:lnTo>
                  <a:pt x="1390" y="2404"/>
                </a:lnTo>
                <a:lnTo>
                  <a:pt x="1361" y="2424"/>
                </a:lnTo>
                <a:lnTo>
                  <a:pt x="1329" y="2439"/>
                </a:lnTo>
                <a:lnTo>
                  <a:pt x="1296" y="2451"/>
                </a:lnTo>
                <a:lnTo>
                  <a:pt x="1262" y="2457"/>
                </a:lnTo>
                <a:lnTo>
                  <a:pt x="1227" y="2459"/>
                </a:lnTo>
                <a:lnTo>
                  <a:pt x="1193" y="2457"/>
                </a:lnTo>
                <a:lnTo>
                  <a:pt x="1159" y="2451"/>
                </a:lnTo>
                <a:lnTo>
                  <a:pt x="1126" y="2439"/>
                </a:lnTo>
                <a:lnTo>
                  <a:pt x="1094" y="2424"/>
                </a:lnTo>
                <a:lnTo>
                  <a:pt x="1064" y="2404"/>
                </a:lnTo>
                <a:lnTo>
                  <a:pt x="1036" y="2380"/>
                </a:lnTo>
                <a:lnTo>
                  <a:pt x="80" y="1422"/>
                </a:lnTo>
                <a:lnTo>
                  <a:pt x="55" y="1394"/>
                </a:lnTo>
                <a:lnTo>
                  <a:pt x="35" y="1364"/>
                </a:lnTo>
                <a:lnTo>
                  <a:pt x="20" y="1332"/>
                </a:lnTo>
                <a:lnTo>
                  <a:pt x="9" y="1299"/>
                </a:lnTo>
                <a:lnTo>
                  <a:pt x="2" y="1264"/>
                </a:lnTo>
                <a:lnTo>
                  <a:pt x="0" y="1230"/>
                </a:lnTo>
                <a:lnTo>
                  <a:pt x="2" y="1195"/>
                </a:lnTo>
                <a:lnTo>
                  <a:pt x="9" y="1161"/>
                </a:lnTo>
                <a:lnTo>
                  <a:pt x="20" y="1128"/>
                </a:lnTo>
                <a:lnTo>
                  <a:pt x="35" y="1096"/>
                </a:lnTo>
                <a:lnTo>
                  <a:pt x="55" y="1066"/>
                </a:lnTo>
                <a:lnTo>
                  <a:pt x="80" y="1038"/>
                </a:lnTo>
                <a:lnTo>
                  <a:pt x="107" y="1014"/>
                </a:lnTo>
                <a:lnTo>
                  <a:pt x="137" y="994"/>
                </a:lnTo>
                <a:lnTo>
                  <a:pt x="169" y="978"/>
                </a:lnTo>
                <a:lnTo>
                  <a:pt x="202" y="968"/>
                </a:lnTo>
                <a:lnTo>
                  <a:pt x="236" y="961"/>
                </a:lnTo>
                <a:lnTo>
                  <a:pt x="271" y="959"/>
                </a:lnTo>
                <a:lnTo>
                  <a:pt x="305" y="961"/>
                </a:lnTo>
                <a:lnTo>
                  <a:pt x="339" y="968"/>
                </a:lnTo>
                <a:lnTo>
                  <a:pt x="372" y="978"/>
                </a:lnTo>
                <a:lnTo>
                  <a:pt x="405" y="994"/>
                </a:lnTo>
                <a:lnTo>
                  <a:pt x="435" y="1014"/>
                </a:lnTo>
                <a:lnTo>
                  <a:pt x="462" y="1038"/>
                </a:lnTo>
                <a:lnTo>
                  <a:pt x="1227" y="1805"/>
                </a:lnTo>
                <a:lnTo>
                  <a:pt x="2949" y="80"/>
                </a:lnTo>
                <a:lnTo>
                  <a:pt x="2977" y="56"/>
                </a:lnTo>
                <a:lnTo>
                  <a:pt x="3007" y="37"/>
                </a:lnTo>
                <a:lnTo>
                  <a:pt x="3038" y="21"/>
                </a:lnTo>
                <a:lnTo>
                  <a:pt x="3073" y="10"/>
                </a:lnTo>
                <a:lnTo>
                  <a:pt x="3107" y="3"/>
                </a:lnTo>
                <a:lnTo>
                  <a:pt x="314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05703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DC51E-A97E-3F37-D77E-C10262E62617}"/>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A3F0097-AE5B-2412-1714-A05C53056CA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BA3F0097-AE5B-2412-1714-A05C53056C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EF79F2B-A17E-B097-EE5C-913820CB11E8}"/>
              </a:ext>
            </a:extLst>
          </p:cNvPr>
          <p:cNvSpPr>
            <a:spLocks noGrp="1"/>
          </p:cNvSpPr>
          <p:nvPr>
            <p:ph type="sldNum" sz="quarter" idx="12"/>
          </p:nvPr>
        </p:nvSpPr>
        <p:spPr/>
        <p:txBody>
          <a:bodyPr/>
          <a:lstStyle/>
          <a:p>
            <a:fld id="{4145DBE5-F440-4DC1-86E2-EA4CF186D269}" type="slidenum">
              <a:rPr lang="en-US" smtClean="0"/>
              <a:pPr/>
              <a:t>58</a:t>
            </a:fld>
            <a:endParaRPr lang="en-US" dirty="0"/>
          </a:p>
        </p:txBody>
      </p:sp>
      <p:sp>
        <p:nvSpPr>
          <p:cNvPr id="4" name="Title 3">
            <a:extLst>
              <a:ext uri="{FF2B5EF4-FFF2-40B4-BE49-F238E27FC236}">
                <a16:creationId xmlns:a16="http://schemas.microsoft.com/office/drawing/2014/main" id="{79F93FF3-4D4A-ED7C-C189-BD1E7638A7B7}"/>
              </a:ext>
            </a:extLst>
          </p:cNvPr>
          <p:cNvSpPr>
            <a:spLocks noGrp="1"/>
          </p:cNvSpPr>
          <p:nvPr>
            <p:ph type="title"/>
          </p:nvPr>
        </p:nvSpPr>
        <p:spPr/>
        <p:txBody>
          <a:bodyPr vert="horz"/>
          <a:lstStyle/>
          <a:p>
            <a:r>
              <a:rPr lang="en-US" dirty="0"/>
              <a:t>Text</a:t>
            </a:r>
          </a:p>
        </p:txBody>
      </p:sp>
      <p:sp>
        <p:nvSpPr>
          <p:cNvPr id="2" name="Freeform: Shape 1">
            <a:extLst>
              <a:ext uri="{FF2B5EF4-FFF2-40B4-BE49-F238E27FC236}">
                <a16:creationId xmlns:a16="http://schemas.microsoft.com/office/drawing/2014/main" id="{F576FA0F-C9F7-D8EB-57DC-CD1A61517957}"/>
              </a:ext>
            </a:extLst>
          </p:cNvPr>
          <p:cNvSpPr/>
          <p:nvPr/>
        </p:nvSpPr>
        <p:spPr>
          <a:xfrm rot="10800000">
            <a:off x="599243" y="1544320"/>
            <a:ext cx="1189608" cy="1027320"/>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6" name="Freeform: Shape 5">
            <a:extLst>
              <a:ext uri="{FF2B5EF4-FFF2-40B4-BE49-F238E27FC236}">
                <a16:creationId xmlns:a16="http://schemas.microsoft.com/office/drawing/2014/main" id="{7E8669D1-4DC0-3A97-719B-CBD4B6FCF147}"/>
              </a:ext>
            </a:extLst>
          </p:cNvPr>
          <p:cNvSpPr/>
          <p:nvPr/>
        </p:nvSpPr>
        <p:spPr>
          <a:xfrm>
            <a:off x="2667738" y="4679946"/>
            <a:ext cx="1189608" cy="1027320"/>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7" name="Rectangle: Rounded Corners 6">
            <a:extLst>
              <a:ext uri="{FF2B5EF4-FFF2-40B4-BE49-F238E27FC236}">
                <a16:creationId xmlns:a16="http://schemas.microsoft.com/office/drawing/2014/main" id="{619B8F08-5397-349D-2148-C4430C32521C}"/>
              </a:ext>
            </a:extLst>
          </p:cNvPr>
          <p:cNvSpPr/>
          <p:nvPr/>
        </p:nvSpPr>
        <p:spPr>
          <a:xfrm>
            <a:off x="803429" y="1720651"/>
            <a:ext cx="2849732" cy="3810285"/>
          </a:xfrm>
          <a:prstGeom prst="roundRect">
            <a:avLst>
              <a:gd name="adj" fmla="val 9190"/>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8" name="Freeform: Shape 7">
            <a:extLst>
              <a:ext uri="{FF2B5EF4-FFF2-40B4-BE49-F238E27FC236}">
                <a16:creationId xmlns:a16="http://schemas.microsoft.com/office/drawing/2014/main" id="{74426148-F257-D0DA-D30A-0D9834167DA0}"/>
              </a:ext>
            </a:extLst>
          </p:cNvPr>
          <p:cNvSpPr/>
          <p:nvPr/>
        </p:nvSpPr>
        <p:spPr>
          <a:xfrm rot="5400000">
            <a:off x="680387" y="1463176"/>
            <a:ext cx="1027320"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9" name="Freeform: Shape 8">
            <a:extLst>
              <a:ext uri="{FF2B5EF4-FFF2-40B4-BE49-F238E27FC236}">
                <a16:creationId xmlns:a16="http://schemas.microsoft.com/office/drawing/2014/main" id="{EA71D2FD-B378-704A-FC23-2E3475583B26}"/>
              </a:ext>
            </a:extLst>
          </p:cNvPr>
          <p:cNvSpPr/>
          <p:nvPr/>
        </p:nvSpPr>
        <p:spPr>
          <a:xfrm rot="16200000">
            <a:off x="2748882" y="4598802"/>
            <a:ext cx="1027320"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ea typeface="+mn-ea"/>
              <a:cs typeface="+mn-cs"/>
            </a:endParaRPr>
          </a:p>
        </p:txBody>
      </p:sp>
      <p:sp>
        <p:nvSpPr>
          <p:cNvPr id="10" name="TextBox 9">
            <a:extLst>
              <a:ext uri="{FF2B5EF4-FFF2-40B4-BE49-F238E27FC236}">
                <a16:creationId xmlns:a16="http://schemas.microsoft.com/office/drawing/2014/main" id="{BDEAF67B-0BE5-E43A-69D0-7B84344401CF}"/>
              </a:ext>
            </a:extLst>
          </p:cNvPr>
          <p:cNvSpPr txBox="1"/>
          <p:nvPr/>
        </p:nvSpPr>
        <p:spPr>
          <a:xfrm>
            <a:off x="3159218" y="5127382"/>
            <a:ext cx="643125" cy="584775"/>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mn-ea"/>
                <a:cs typeface="+mn-cs"/>
              </a:rPr>
              <a:t>01</a:t>
            </a:r>
          </a:p>
        </p:txBody>
      </p:sp>
      <p:sp>
        <p:nvSpPr>
          <p:cNvPr id="11" name="Freeform: Shape 10">
            <a:extLst>
              <a:ext uri="{FF2B5EF4-FFF2-40B4-BE49-F238E27FC236}">
                <a16:creationId xmlns:a16="http://schemas.microsoft.com/office/drawing/2014/main" id="{07F4365B-6E7D-B749-A9D1-91C1229F7874}"/>
              </a:ext>
            </a:extLst>
          </p:cNvPr>
          <p:cNvSpPr/>
          <p:nvPr/>
        </p:nvSpPr>
        <p:spPr>
          <a:xfrm rot="10800000">
            <a:off x="4466948" y="1544320"/>
            <a:ext cx="1189608" cy="1027320"/>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12" name="Freeform: Shape 11">
            <a:extLst>
              <a:ext uri="{FF2B5EF4-FFF2-40B4-BE49-F238E27FC236}">
                <a16:creationId xmlns:a16="http://schemas.microsoft.com/office/drawing/2014/main" id="{F622A3F8-7A37-8C1F-25C2-D87FA6886AC8}"/>
              </a:ext>
            </a:extLst>
          </p:cNvPr>
          <p:cNvSpPr/>
          <p:nvPr/>
        </p:nvSpPr>
        <p:spPr>
          <a:xfrm>
            <a:off x="6535443" y="4679946"/>
            <a:ext cx="1189608" cy="1027320"/>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13" name="Rectangle: Rounded Corners 12">
            <a:extLst>
              <a:ext uri="{FF2B5EF4-FFF2-40B4-BE49-F238E27FC236}">
                <a16:creationId xmlns:a16="http://schemas.microsoft.com/office/drawing/2014/main" id="{BDE819C1-3D66-4148-45AC-D4061FF42610}"/>
              </a:ext>
            </a:extLst>
          </p:cNvPr>
          <p:cNvSpPr/>
          <p:nvPr/>
        </p:nvSpPr>
        <p:spPr>
          <a:xfrm>
            <a:off x="4671134" y="1720651"/>
            <a:ext cx="2849732" cy="3810285"/>
          </a:xfrm>
          <a:prstGeom prst="roundRect">
            <a:avLst>
              <a:gd name="adj" fmla="val 9190"/>
            </a:avLst>
          </a:pr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14" name="Freeform: Shape 13">
            <a:extLst>
              <a:ext uri="{FF2B5EF4-FFF2-40B4-BE49-F238E27FC236}">
                <a16:creationId xmlns:a16="http://schemas.microsoft.com/office/drawing/2014/main" id="{80613AC1-408E-722B-DD8D-99F7C407681E}"/>
              </a:ext>
            </a:extLst>
          </p:cNvPr>
          <p:cNvSpPr/>
          <p:nvPr/>
        </p:nvSpPr>
        <p:spPr>
          <a:xfrm rot="5400000">
            <a:off x="4548092" y="1463176"/>
            <a:ext cx="1027320"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15" name="Freeform: Shape 14">
            <a:extLst>
              <a:ext uri="{FF2B5EF4-FFF2-40B4-BE49-F238E27FC236}">
                <a16:creationId xmlns:a16="http://schemas.microsoft.com/office/drawing/2014/main" id="{661971F1-57CE-565C-D81E-D94566FE9D29}"/>
              </a:ext>
            </a:extLst>
          </p:cNvPr>
          <p:cNvSpPr/>
          <p:nvPr/>
        </p:nvSpPr>
        <p:spPr>
          <a:xfrm rot="16200000">
            <a:off x="6616587" y="4598802"/>
            <a:ext cx="1027320"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16" name="TextBox 15">
            <a:extLst>
              <a:ext uri="{FF2B5EF4-FFF2-40B4-BE49-F238E27FC236}">
                <a16:creationId xmlns:a16="http://schemas.microsoft.com/office/drawing/2014/main" id="{018917A4-7093-529A-A4F2-433F9D17F1B9}"/>
              </a:ext>
            </a:extLst>
          </p:cNvPr>
          <p:cNvSpPr txBox="1"/>
          <p:nvPr/>
        </p:nvSpPr>
        <p:spPr>
          <a:xfrm>
            <a:off x="7039197" y="5127382"/>
            <a:ext cx="643125" cy="584775"/>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mn-ea"/>
                <a:cs typeface="+mn-cs"/>
              </a:rPr>
              <a:t>02</a:t>
            </a:r>
          </a:p>
        </p:txBody>
      </p:sp>
      <p:sp>
        <p:nvSpPr>
          <p:cNvPr id="17" name="Freeform: Shape 16">
            <a:extLst>
              <a:ext uri="{FF2B5EF4-FFF2-40B4-BE49-F238E27FC236}">
                <a16:creationId xmlns:a16="http://schemas.microsoft.com/office/drawing/2014/main" id="{5BE2E1C8-F288-F83C-04FE-8F567D71D28E}"/>
              </a:ext>
            </a:extLst>
          </p:cNvPr>
          <p:cNvSpPr/>
          <p:nvPr/>
        </p:nvSpPr>
        <p:spPr>
          <a:xfrm rot="10800000">
            <a:off x="8334654" y="1544320"/>
            <a:ext cx="1189608" cy="1027320"/>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j-lt"/>
              <a:ea typeface="+mn-ea"/>
              <a:cs typeface="+mn-cs"/>
            </a:endParaRPr>
          </a:p>
        </p:txBody>
      </p:sp>
      <p:sp>
        <p:nvSpPr>
          <p:cNvPr id="18" name="Freeform: Shape 17">
            <a:extLst>
              <a:ext uri="{FF2B5EF4-FFF2-40B4-BE49-F238E27FC236}">
                <a16:creationId xmlns:a16="http://schemas.microsoft.com/office/drawing/2014/main" id="{7051F7C3-4FF7-7CFF-12F5-822F927FE85B}"/>
              </a:ext>
            </a:extLst>
          </p:cNvPr>
          <p:cNvSpPr/>
          <p:nvPr/>
        </p:nvSpPr>
        <p:spPr>
          <a:xfrm>
            <a:off x="10403149" y="4679946"/>
            <a:ext cx="1189608" cy="1027320"/>
          </a:xfrm>
          <a:custGeom>
            <a:avLst/>
            <a:gdLst>
              <a:gd name="connsiteX0" fmla="*/ 927718 w 1189608"/>
              <a:gd name="connsiteY0" fmla="*/ 1189608 h 1189608"/>
              <a:gd name="connsiteX1" fmla="*/ 0 w 1189608"/>
              <a:gd name="connsiteY1" fmla="*/ 1189608 h 1189608"/>
              <a:gd name="connsiteX2" fmla="*/ 0 w 1189608"/>
              <a:gd name="connsiteY2" fmla="*/ 0 h 1189608"/>
              <a:gd name="connsiteX3" fmla="*/ 1189608 w 1189608"/>
              <a:gd name="connsiteY3" fmla="*/ 0 h 1189608"/>
              <a:gd name="connsiteX4" fmla="*/ 1189608 w 1189608"/>
              <a:gd name="connsiteY4" fmla="*/ 927718 h 1189608"/>
              <a:gd name="connsiteX5" fmla="*/ 927718 w 1189608"/>
              <a:gd name="connsiteY5"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608" h="1189608">
                <a:moveTo>
                  <a:pt x="927718" y="1189608"/>
                </a:moveTo>
                <a:lnTo>
                  <a:pt x="0" y="1189608"/>
                </a:lnTo>
                <a:lnTo>
                  <a:pt x="0" y="0"/>
                </a:lnTo>
                <a:lnTo>
                  <a:pt x="1189608" y="0"/>
                </a:lnTo>
                <a:lnTo>
                  <a:pt x="1189608" y="927718"/>
                </a:lnTo>
                <a:cubicBezTo>
                  <a:pt x="1189608" y="1072356"/>
                  <a:pt x="1072356" y="1189608"/>
                  <a:pt x="927718" y="118960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19" name="Rectangle: Rounded Corners 18">
            <a:extLst>
              <a:ext uri="{FF2B5EF4-FFF2-40B4-BE49-F238E27FC236}">
                <a16:creationId xmlns:a16="http://schemas.microsoft.com/office/drawing/2014/main" id="{839D51A5-A70B-6D7A-2666-3B4E1D813AE9}"/>
              </a:ext>
            </a:extLst>
          </p:cNvPr>
          <p:cNvSpPr/>
          <p:nvPr/>
        </p:nvSpPr>
        <p:spPr>
          <a:xfrm>
            <a:off x="8538840" y="1720651"/>
            <a:ext cx="2849732" cy="3810285"/>
          </a:xfrm>
          <a:prstGeom prst="roundRect">
            <a:avLst>
              <a:gd name="adj" fmla="val 9190"/>
            </a:avLst>
          </a:prstGeom>
          <a:solidFill>
            <a:schemeClr val="bg1"/>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20" name="Freeform: Shape 19">
            <a:extLst>
              <a:ext uri="{FF2B5EF4-FFF2-40B4-BE49-F238E27FC236}">
                <a16:creationId xmlns:a16="http://schemas.microsoft.com/office/drawing/2014/main" id="{E37DE32B-11DF-6773-4280-38AD67FFDAC8}"/>
              </a:ext>
            </a:extLst>
          </p:cNvPr>
          <p:cNvSpPr/>
          <p:nvPr/>
        </p:nvSpPr>
        <p:spPr>
          <a:xfrm rot="5400000">
            <a:off x="8415798" y="1463176"/>
            <a:ext cx="1027320"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j-lt"/>
              <a:ea typeface="+mn-ea"/>
              <a:cs typeface="+mn-cs"/>
            </a:endParaRPr>
          </a:p>
        </p:txBody>
      </p:sp>
      <p:sp>
        <p:nvSpPr>
          <p:cNvPr id="21" name="Freeform: Shape 20">
            <a:extLst>
              <a:ext uri="{FF2B5EF4-FFF2-40B4-BE49-F238E27FC236}">
                <a16:creationId xmlns:a16="http://schemas.microsoft.com/office/drawing/2014/main" id="{901872AB-E923-2399-7D95-C0C75930237A}"/>
              </a:ext>
            </a:extLst>
          </p:cNvPr>
          <p:cNvSpPr/>
          <p:nvPr/>
        </p:nvSpPr>
        <p:spPr>
          <a:xfrm rot="16200000">
            <a:off x="10484293" y="4598803"/>
            <a:ext cx="1027320" cy="1189608"/>
          </a:xfrm>
          <a:custGeom>
            <a:avLst/>
            <a:gdLst>
              <a:gd name="connsiteX0" fmla="*/ 0 w 1189608"/>
              <a:gd name="connsiteY0" fmla="*/ 927718 h 1189608"/>
              <a:gd name="connsiteX1" fmla="*/ 0 w 1189608"/>
              <a:gd name="connsiteY1" fmla="*/ 0 h 1189608"/>
              <a:gd name="connsiteX2" fmla="*/ 1189608 w 1189608"/>
              <a:gd name="connsiteY2" fmla="*/ 1189608 h 1189608"/>
              <a:gd name="connsiteX3" fmla="*/ 261890 w 1189608"/>
              <a:gd name="connsiteY3" fmla="*/ 1189608 h 1189608"/>
              <a:gd name="connsiteX4" fmla="*/ 0 w 1189608"/>
              <a:gd name="connsiteY4" fmla="*/ 927718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608" h="1189608">
                <a:moveTo>
                  <a:pt x="0" y="927718"/>
                </a:moveTo>
                <a:lnTo>
                  <a:pt x="0" y="0"/>
                </a:lnTo>
                <a:lnTo>
                  <a:pt x="1189608" y="1189608"/>
                </a:lnTo>
                <a:lnTo>
                  <a:pt x="261890" y="1189608"/>
                </a:lnTo>
                <a:cubicBezTo>
                  <a:pt x="117252" y="1189608"/>
                  <a:pt x="0" y="1072356"/>
                  <a:pt x="0" y="927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22" name="TextBox 21">
            <a:extLst>
              <a:ext uri="{FF2B5EF4-FFF2-40B4-BE49-F238E27FC236}">
                <a16:creationId xmlns:a16="http://schemas.microsoft.com/office/drawing/2014/main" id="{23944DA0-2205-7FC6-B54B-E68D1FF829C8}"/>
              </a:ext>
            </a:extLst>
          </p:cNvPr>
          <p:cNvSpPr txBox="1"/>
          <p:nvPr/>
        </p:nvSpPr>
        <p:spPr>
          <a:xfrm>
            <a:off x="10919175" y="5127382"/>
            <a:ext cx="643125" cy="584775"/>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mn-ea"/>
                <a:cs typeface="+mn-cs"/>
              </a:rPr>
              <a:t>03</a:t>
            </a:r>
          </a:p>
        </p:txBody>
      </p:sp>
      <p:sp>
        <p:nvSpPr>
          <p:cNvPr id="23" name="TextBox 22">
            <a:extLst>
              <a:ext uri="{FF2B5EF4-FFF2-40B4-BE49-F238E27FC236}">
                <a16:creationId xmlns:a16="http://schemas.microsoft.com/office/drawing/2014/main" id="{570A580D-0562-16E3-57BC-A9B3EB6D6239}"/>
              </a:ext>
            </a:extLst>
          </p:cNvPr>
          <p:cNvSpPr txBox="1"/>
          <p:nvPr/>
        </p:nvSpPr>
        <p:spPr>
          <a:xfrm>
            <a:off x="1122754" y="2198141"/>
            <a:ext cx="2211083" cy="46166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chemeClr val="accent1"/>
                </a:solidFill>
                <a:effectLst/>
                <a:uLnTx/>
                <a:uFillTx/>
                <a:ea typeface="+mn-ea"/>
                <a:cs typeface="+mn-cs"/>
              </a:rPr>
              <a:t>Title</a:t>
            </a:r>
          </a:p>
        </p:txBody>
      </p:sp>
      <p:sp>
        <p:nvSpPr>
          <p:cNvPr id="24" name="TextBox 23">
            <a:extLst>
              <a:ext uri="{FF2B5EF4-FFF2-40B4-BE49-F238E27FC236}">
                <a16:creationId xmlns:a16="http://schemas.microsoft.com/office/drawing/2014/main" id="{A56E723D-45EE-67DF-22F6-F3881D0D5ED2}"/>
              </a:ext>
            </a:extLst>
          </p:cNvPr>
          <p:cNvSpPr txBox="1"/>
          <p:nvPr/>
        </p:nvSpPr>
        <p:spPr>
          <a:xfrm>
            <a:off x="1125688" y="2681775"/>
            <a:ext cx="2205215" cy="369332"/>
          </a:xfrm>
          <a:prstGeom prst="rect">
            <a:avLst/>
          </a:prstGeom>
          <a:noFill/>
        </p:spPr>
        <p:txBody>
          <a:bodyPr wrap="square" lIns="0" rIns="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1200" cap="none" spc="0" normalizeH="0" baseline="0" noProof="0" dirty="0">
                <a:ln>
                  <a:noFill/>
                </a:ln>
                <a:solidFill>
                  <a:srgbClr val="000000"/>
                </a:solidFill>
                <a:effectLst/>
                <a:uLnTx/>
                <a:uFillTx/>
                <a:ea typeface="+mn-ea"/>
                <a:cs typeface="+mn-cs"/>
              </a:rPr>
              <a:t>Insert Text Here</a:t>
            </a:r>
            <a:endParaRPr kumimoji="0" lang="en-US" sz="1800" b="1" i="0" u="none" strike="noStrike" kern="0" cap="none" spc="0" normalizeH="0" baseline="0" noProof="0" dirty="0">
              <a:ln>
                <a:noFill/>
              </a:ln>
              <a:solidFill>
                <a:srgbClr val="000000"/>
              </a:solidFill>
              <a:effectLst>
                <a:glow>
                  <a:srgbClr val="000000"/>
                </a:glow>
              </a:effectLst>
              <a:uLnTx/>
              <a:uFillTx/>
              <a:ea typeface="Calibri"/>
              <a:cs typeface="Calibri" panose="020F0502020204030204" pitchFamily="34" charset="0"/>
              <a:sym typeface="Calibri"/>
            </a:endParaRPr>
          </a:p>
        </p:txBody>
      </p:sp>
      <p:sp>
        <p:nvSpPr>
          <p:cNvPr id="25" name="TextBox 24">
            <a:extLst>
              <a:ext uri="{FF2B5EF4-FFF2-40B4-BE49-F238E27FC236}">
                <a16:creationId xmlns:a16="http://schemas.microsoft.com/office/drawing/2014/main" id="{66540CE4-BB89-2853-8BC0-F85DB9B2048D}"/>
              </a:ext>
            </a:extLst>
          </p:cNvPr>
          <p:cNvSpPr txBox="1"/>
          <p:nvPr/>
        </p:nvSpPr>
        <p:spPr>
          <a:xfrm>
            <a:off x="4987315" y="2198141"/>
            <a:ext cx="2211083" cy="46166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chemeClr val="accent2"/>
                </a:solidFill>
                <a:effectLst/>
                <a:uLnTx/>
                <a:uFillTx/>
                <a:ea typeface="+mn-ea"/>
                <a:cs typeface="+mn-cs"/>
              </a:rPr>
              <a:t>Title</a:t>
            </a:r>
          </a:p>
        </p:txBody>
      </p:sp>
      <p:sp>
        <p:nvSpPr>
          <p:cNvPr id="26" name="TextBox 25">
            <a:extLst>
              <a:ext uri="{FF2B5EF4-FFF2-40B4-BE49-F238E27FC236}">
                <a16:creationId xmlns:a16="http://schemas.microsoft.com/office/drawing/2014/main" id="{F9CBED82-E7E2-C904-0FB8-EE57A75D3459}"/>
              </a:ext>
            </a:extLst>
          </p:cNvPr>
          <p:cNvSpPr txBox="1"/>
          <p:nvPr/>
        </p:nvSpPr>
        <p:spPr>
          <a:xfrm>
            <a:off x="4993183" y="2681775"/>
            <a:ext cx="2205215" cy="369332"/>
          </a:xfrm>
          <a:prstGeom prst="rect">
            <a:avLst/>
          </a:prstGeom>
          <a:noFill/>
        </p:spPr>
        <p:txBody>
          <a:bodyPr wrap="square" lIns="0" rIns="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1200" cap="none" spc="0" normalizeH="0" baseline="0" noProof="0" dirty="0">
                <a:ln>
                  <a:noFill/>
                </a:ln>
                <a:solidFill>
                  <a:srgbClr val="000000"/>
                </a:solidFill>
                <a:effectLst/>
                <a:uLnTx/>
                <a:uFillTx/>
                <a:ea typeface="+mn-ea"/>
                <a:cs typeface="+mn-cs"/>
              </a:rPr>
              <a:t>Insert Text Here</a:t>
            </a:r>
            <a:endParaRPr kumimoji="0" lang="en-US" sz="1800" b="1" i="0" u="none" strike="noStrike" kern="0" cap="none" spc="0" normalizeH="0" baseline="0" noProof="0" dirty="0">
              <a:ln>
                <a:noFill/>
              </a:ln>
              <a:solidFill>
                <a:srgbClr val="000000"/>
              </a:solidFill>
              <a:effectLst>
                <a:glow>
                  <a:srgbClr val="000000"/>
                </a:glow>
              </a:effectLst>
              <a:uLnTx/>
              <a:uFillTx/>
              <a:ea typeface="Calibri"/>
              <a:cs typeface="Calibri" panose="020F0502020204030204" pitchFamily="34" charset="0"/>
              <a:sym typeface="Calibri"/>
            </a:endParaRPr>
          </a:p>
        </p:txBody>
      </p:sp>
      <p:sp>
        <p:nvSpPr>
          <p:cNvPr id="27" name="TextBox 26">
            <a:extLst>
              <a:ext uri="{FF2B5EF4-FFF2-40B4-BE49-F238E27FC236}">
                <a16:creationId xmlns:a16="http://schemas.microsoft.com/office/drawing/2014/main" id="{E574B5C2-DBCC-DFF1-CCD1-12BA48CC798A}"/>
              </a:ext>
            </a:extLst>
          </p:cNvPr>
          <p:cNvSpPr txBox="1"/>
          <p:nvPr/>
        </p:nvSpPr>
        <p:spPr>
          <a:xfrm>
            <a:off x="8858164" y="2198139"/>
            <a:ext cx="2211083" cy="46166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chemeClr val="accent3"/>
                </a:solidFill>
                <a:effectLst/>
                <a:uLnTx/>
                <a:uFillTx/>
                <a:ea typeface="+mn-ea"/>
                <a:cs typeface="+mn-cs"/>
              </a:rPr>
              <a:t>Title</a:t>
            </a:r>
          </a:p>
        </p:txBody>
      </p:sp>
      <p:sp>
        <p:nvSpPr>
          <p:cNvPr id="28" name="TextBox 27">
            <a:extLst>
              <a:ext uri="{FF2B5EF4-FFF2-40B4-BE49-F238E27FC236}">
                <a16:creationId xmlns:a16="http://schemas.microsoft.com/office/drawing/2014/main" id="{6E7FEB9C-63D4-8028-F7A5-4A5534707FFD}"/>
              </a:ext>
            </a:extLst>
          </p:cNvPr>
          <p:cNvSpPr txBox="1"/>
          <p:nvPr/>
        </p:nvSpPr>
        <p:spPr>
          <a:xfrm>
            <a:off x="8864032" y="2681770"/>
            <a:ext cx="2205215" cy="369332"/>
          </a:xfrm>
          <a:prstGeom prst="rect">
            <a:avLst/>
          </a:prstGeom>
          <a:noFill/>
        </p:spPr>
        <p:txBody>
          <a:bodyPr wrap="square" lIns="0" rIns="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1200" cap="none" spc="0" normalizeH="0" baseline="0" noProof="0" dirty="0">
                <a:ln>
                  <a:noFill/>
                </a:ln>
                <a:solidFill>
                  <a:srgbClr val="000000"/>
                </a:solidFill>
                <a:effectLst/>
                <a:uLnTx/>
                <a:uFillTx/>
                <a:ea typeface="+mn-ea"/>
                <a:cs typeface="+mn-cs"/>
              </a:rPr>
              <a:t>Insert Text Here</a:t>
            </a:r>
            <a:endParaRPr kumimoji="0" lang="en-US" sz="1800" b="1" i="0" u="none" strike="noStrike" kern="0" cap="none" spc="0" normalizeH="0" baseline="0" noProof="0" dirty="0">
              <a:ln>
                <a:noFill/>
              </a:ln>
              <a:solidFill>
                <a:srgbClr val="000000"/>
              </a:solidFill>
              <a:effectLst>
                <a:glow>
                  <a:srgbClr val="000000"/>
                </a:glow>
              </a:effectLst>
              <a:uLnTx/>
              <a:uFillTx/>
              <a:ea typeface="Calibri"/>
              <a:cs typeface="Calibri" panose="020F0502020204030204" pitchFamily="34" charset="0"/>
              <a:sym typeface="Calibri"/>
            </a:endParaRPr>
          </a:p>
        </p:txBody>
      </p:sp>
    </p:spTree>
    <p:extLst>
      <p:ext uri="{BB962C8B-B14F-4D97-AF65-F5344CB8AC3E}">
        <p14:creationId xmlns:p14="http://schemas.microsoft.com/office/powerpoint/2010/main" val="3685925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775D8-1216-6CC8-2101-8DFBFF7FA1E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F9DD06C-ABF4-1C18-035A-FAE11F3802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CF9DD06C-ABF4-1C18-035A-FAE11F3802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D4BC474-099D-BC0F-3769-07272BC2C2EB}"/>
              </a:ext>
            </a:extLst>
          </p:cNvPr>
          <p:cNvSpPr>
            <a:spLocks noGrp="1"/>
          </p:cNvSpPr>
          <p:nvPr>
            <p:ph type="sldNum" sz="quarter" idx="12"/>
          </p:nvPr>
        </p:nvSpPr>
        <p:spPr/>
        <p:txBody>
          <a:bodyPr/>
          <a:lstStyle/>
          <a:p>
            <a:fld id="{4145DBE5-F440-4DC1-86E2-EA4CF186D269}" type="slidenum">
              <a:rPr lang="en-US" smtClean="0"/>
              <a:pPr/>
              <a:t>59</a:t>
            </a:fld>
            <a:endParaRPr lang="en-US" dirty="0"/>
          </a:p>
        </p:txBody>
      </p:sp>
      <p:sp>
        <p:nvSpPr>
          <p:cNvPr id="4" name="Title 3">
            <a:extLst>
              <a:ext uri="{FF2B5EF4-FFF2-40B4-BE49-F238E27FC236}">
                <a16:creationId xmlns:a16="http://schemas.microsoft.com/office/drawing/2014/main" id="{2FBEA590-9046-8E28-6260-8ED2DAAB0511}"/>
              </a:ext>
            </a:extLst>
          </p:cNvPr>
          <p:cNvSpPr>
            <a:spLocks noGrp="1"/>
          </p:cNvSpPr>
          <p:nvPr>
            <p:ph type="title"/>
          </p:nvPr>
        </p:nvSpPr>
        <p:spPr/>
        <p:txBody>
          <a:bodyPr vert="horz"/>
          <a:lstStyle/>
          <a:p>
            <a:r>
              <a:rPr lang="en-US" dirty="0"/>
              <a:t>Circle</a:t>
            </a:r>
          </a:p>
        </p:txBody>
      </p:sp>
      <p:grpSp>
        <p:nvGrpSpPr>
          <p:cNvPr id="2" name="Group 1">
            <a:extLst>
              <a:ext uri="{FF2B5EF4-FFF2-40B4-BE49-F238E27FC236}">
                <a16:creationId xmlns:a16="http://schemas.microsoft.com/office/drawing/2014/main" id="{B200E38E-FD53-CF88-2AE5-CBBB463EF8CB}"/>
              </a:ext>
            </a:extLst>
          </p:cNvPr>
          <p:cNvGrpSpPr/>
          <p:nvPr/>
        </p:nvGrpSpPr>
        <p:grpSpPr>
          <a:xfrm>
            <a:off x="1402327" y="1613143"/>
            <a:ext cx="9387346" cy="2585712"/>
            <a:chOff x="2488059" y="3231268"/>
            <a:chExt cx="19422736" cy="5349924"/>
          </a:xfrm>
        </p:grpSpPr>
        <p:sp>
          <p:nvSpPr>
            <p:cNvPr id="6" name="Oval 5">
              <a:extLst>
                <a:ext uri="{FF2B5EF4-FFF2-40B4-BE49-F238E27FC236}">
                  <a16:creationId xmlns:a16="http://schemas.microsoft.com/office/drawing/2014/main" id="{19B71AB0-0BEB-47CE-F6EE-EBB9CBBCAC34}"/>
                </a:ext>
              </a:extLst>
            </p:cNvPr>
            <p:cNvSpPr/>
            <p:nvPr/>
          </p:nvSpPr>
          <p:spPr>
            <a:xfrm flipH="1">
              <a:off x="2488059" y="3231268"/>
              <a:ext cx="5349924" cy="5349924"/>
            </a:xfrm>
            <a:prstGeom prst="ellipse">
              <a:avLst/>
            </a:prstGeom>
            <a:solidFill>
              <a:schemeClr val="accent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 name="Oval 6">
              <a:extLst>
                <a:ext uri="{FF2B5EF4-FFF2-40B4-BE49-F238E27FC236}">
                  <a16:creationId xmlns:a16="http://schemas.microsoft.com/office/drawing/2014/main" id="{3F721F3B-4339-2984-1E6E-EDA2FD02053D}"/>
                </a:ext>
              </a:extLst>
            </p:cNvPr>
            <p:cNvSpPr/>
            <p:nvPr/>
          </p:nvSpPr>
          <p:spPr>
            <a:xfrm flipH="1">
              <a:off x="7182889" y="3231268"/>
              <a:ext cx="5349924" cy="5349924"/>
            </a:xfrm>
            <a:prstGeom prst="ellipse">
              <a:avLst/>
            </a:prstGeom>
            <a:solidFill>
              <a:schemeClr val="accent2">
                <a:alpha val="51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8" name="Oval 7">
              <a:extLst>
                <a:ext uri="{FF2B5EF4-FFF2-40B4-BE49-F238E27FC236}">
                  <a16:creationId xmlns:a16="http://schemas.microsoft.com/office/drawing/2014/main" id="{4622511A-43B4-1835-D34E-8AFF1EED53DF}"/>
                </a:ext>
              </a:extLst>
            </p:cNvPr>
            <p:cNvSpPr/>
            <p:nvPr/>
          </p:nvSpPr>
          <p:spPr>
            <a:xfrm flipH="1">
              <a:off x="11866041" y="3231268"/>
              <a:ext cx="5349924" cy="5349924"/>
            </a:xfrm>
            <a:prstGeom prst="ellipse">
              <a:avLst/>
            </a:prstGeom>
            <a:solidFill>
              <a:schemeClr val="accent3">
                <a:alpha val="51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Oval 8">
              <a:extLst>
                <a:ext uri="{FF2B5EF4-FFF2-40B4-BE49-F238E27FC236}">
                  <a16:creationId xmlns:a16="http://schemas.microsoft.com/office/drawing/2014/main" id="{35C0B574-D974-E258-F9B6-E6FF0AB59519}"/>
                </a:ext>
              </a:extLst>
            </p:cNvPr>
            <p:cNvSpPr/>
            <p:nvPr/>
          </p:nvSpPr>
          <p:spPr>
            <a:xfrm flipH="1">
              <a:off x="16560871" y="3231268"/>
              <a:ext cx="5349924" cy="5349924"/>
            </a:xfrm>
            <a:prstGeom prst="ellipse">
              <a:avLst/>
            </a:prstGeom>
            <a:solidFill>
              <a:schemeClr val="accent4">
                <a:alpha val="51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10" name="Oval 9">
            <a:extLst>
              <a:ext uri="{FF2B5EF4-FFF2-40B4-BE49-F238E27FC236}">
                <a16:creationId xmlns:a16="http://schemas.microsoft.com/office/drawing/2014/main" id="{901FABCA-DF04-C520-D2B3-2D0C71C13ACA}"/>
              </a:ext>
            </a:extLst>
          </p:cNvPr>
          <p:cNvSpPr/>
          <p:nvPr/>
        </p:nvSpPr>
        <p:spPr>
          <a:xfrm>
            <a:off x="2269442" y="2570134"/>
            <a:ext cx="736816" cy="736816"/>
          </a:xfrm>
          <a:prstGeom prst="ellipse">
            <a:avLst/>
          </a:prstGeom>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A8EC92-8F26-E0E0-2DE9-F08A310504F4}"/>
              </a:ext>
            </a:extLst>
          </p:cNvPr>
          <p:cNvSpPr/>
          <p:nvPr/>
        </p:nvSpPr>
        <p:spPr>
          <a:xfrm>
            <a:off x="4595867" y="2570134"/>
            <a:ext cx="736816" cy="736816"/>
          </a:xfrm>
          <a:prstGeom prst="ellipse">
            <a:avLst/>
          </a:prstGeom>
          <a:solidFill>
            <a:schemeClr val="accent2"/>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2FD54AA-10D2-922A-C07D-C75DD2A52ECF}"/>
              </a:ext>
            </a:extLst>
          </p:cNvPr>
          <p:cNvSpPr/>
          <p:nvPr/>
        </p:nvSpPr>
        <p:spPr>
          <a:xfrm>
            <a:off x="6859316" y="2570134"/>
            <a:ext cx="736816" cy="736816"/>
          </a:xfrm>
          <a:prstGeom prst="ellipse">
            <a:avLst/>
          </a:prstGeom>
          <a:solidFill>
            <a:schemeClr val="accent3"/>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C2906B9-6EEE-4DE3-A699-E036198CEB20}"/>
              </a:ext>
            </a:extLst>
          </p:cNvPr>
          <p:cNvSpPr/>
          <p:nvPr/>
        </p:nvSpPr>
        <p:spPr>
          <a:xfrm>
            <a:off x="9128409" y="2570134"/>
            <a:ext cx="736816" cy="736816"/>
          </a:xfrm>
          <a:prstGeom prst="ellipse">
            <a:avLst/>
          </a:prstGeom>
          <a:solidFill>
            <a:schemeClr val="accent4"/>
          </a:solidFill>
          <a:ln>
            <a:noFill/>
          </a:ln>
          <a:effectLst>
            <a:outerShdw blurRad="190500" dist="419100" dir="5400000" sx="45000" sy="4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nhaltsplatzhalter 4">
            <a:extLst>
              <a:ext uri="{FF2B5EF4-FFF2-40B4-BE49-F238E27FC236}">
                <a16:creationId xmlns:a16="http://schemas.microsoft.com/office/drawing/2014/main" id="{8AE15EBA-4701-759C-AED0-7FBB8C0E0951}"/>
              </a:ext>
            </a:extLst>
          </p:cNvPr>
          <p:cNvSpPr txBox="1">
            <a:spLocks/>
          </p:cNvSpPr>
          <p:nvPr/>
        </p:nvSpPr>
        <p:spPr>
          <a:xfrm>
            <a:off x="3868568" y="4521310"/>
            <a:ext cx="2010212" cy="92333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chemeClr val="accent2"/>
                </a:solidFill>
                <a:latin typeface="+mj-lt"/>
              </a:rPr>
              <a:t>TITLE GOES HERE</a:t>
            </a:r>
            <a:br>
              <a:rPr lang="en-US" sz="1400" b="1" dirty="0">
                <a:solidFill>
                  <a:schemeClr val="bg1">
                    <a:lumMod val="50000"/>
                  </a:schemeClr>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15" name="Inhaltsplatzhalter 4">
            <a:extLst>
              <a:ext uri="{FF2B5EF4-FFF2-40B4-BE49-F238E27FC236}">
                <a16:creationId xmlns:a16="http://schemas.microsoft.com/office/drawing/2014/main" id="{56B90694-0637-E521-3057-A6AC5BFA6E0A}"/>
              </a:ext>
            </a:extLst>
          </p:cNvPr>
          <p:cNvSpPr txBox="1">
            <a:spLocks/>
          </p:cNvSpPr>
          <p:nvPr/>
        </p:nvSpPr>
        <p:spPr>
          <a:xfrm flipH="1">
            <a:off x="1560832" y="4521310"/>
            <a:ext cx="2031818" cy="92333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chemeClr val="accent1"/>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16" name="Inhaltsplatzhalter 4">
            <a:extLst>
              <a:ext uri="{FF2B5EF4-FFF2-40B4-BE49-F238E27FC236}">
                <a16:creationId xmlns:a16="http://schemas.microsoft.com/office/drawing/2014/main" id="{7A59C3FA-BBD7-B411-18D8-052830828B15}"/>
              </a:ext>
            </a:extLst>
          </p:cNvPr>
          <p:cNvSpPr txBox="1">
            <a:spLocks/>
          </p:cNvSpPr>
          <p:nvPr/>
        </p:nvSpPr>
        <p:spPr>
          <a:xfrm flipH="1">
            <a:off x="6154698" y="4521310"/>
            <a:ext cx="2044134" cy="92333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chemeClr val="accent3"/>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17" name="Inhaltsplatzhalter 4">
            <a:extLst>
              <a:ext uri="{FF2B5EF4-FFF2-40B4-BE49-F238E27FC236}">
                <a16:creationId xmlns:a16="http://schemas.microsoft.com/office/drawing/2014/main" id="{BB90CA11-4C20-9F48-D6B8-50133D492161}"/>
              </a:ext>
            </a:extLst>
          </p:cNvPr>
          <p:cNvSpPr txBox="1">
            <a:spLocks/>
          </p:cNvSpPr>
          <p:nvPr/>
        </p:nvSpPr>
        <p:spPr>
          <a:xfrm flipH="1">
            <a:off x="8474749" y="4521310"/>
            <a:ext cx="2044134" cy="92333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chemeClr val="accent4"/>
                </a:solidFill>
                <a:latin typeface="+mj-lt"/>
              </a:rPr>
              <a:t>TITLE GOES HERE</a:t>
            </a:r>
            <a:br>
              <a:rPr lang="en-US" sz="1400" b="1" dirty="0">
                <a:solidFill>
                  <a:schemeClr val="accent2"/>
                </a:solidFill>
                <a:latin typeface="+mj-lt"/>
              </a:rPr>
            </a:br>
            <a:r>
              <a:rPr lang="en-US" sz="1100" dirty="0">
                <a:solidFill>
                  <a:schemeClr val="tx1"/>
                </a:solidFill>
                <a:latin typeface="+mn-lt"/>
              </a:rPr>
              <a:t>This is a sample text. You simply add your own text and description here. This text is fully editable. </a:t>
            </a:r>
          </a:p>
        </p:txBody>
      </p:sp>
      <p:sp>
        <p:nvSpPr>
          <p:cNvPr id="18" name="Star: 5 Points 17">
            <a:extLst>
              <a:ext uri="{FF2B5EF4-FFF2-40B4-BE49-F238E27FC236}">
                <a16:creationId xmlns:a16="http://schemas.microsoft.com/office/drawing/2014/main" id="{3947DBA4-7497-6828-F631-D33F92416001}"/>
              </a:ext>
            </a:extLst>
          </p:cNvPr>
          <p:cNvSpPr/>
          <p:nvPr/>
        </p:nvSpPr>
        <p:spPr>
          <a:xfrm>
            <a:off x="2449950" y="2750642"/>
            <a:ext cx="375800" cy="3758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B14EE5C6-985B-442D-B0ED-D97DDD8CEFF5}"/>
              </a:ext>
            </a:extLst>
          </p:cNvPr>
          <p:cNvSpPr/>
          <p:nvPr/>
        </p:nvSpPr>
        <p:spPr>
          <a:xfrm>
            <a:off x="4780400" y="2750642"/>
            <a:ext cx="375800" cy="3758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DD0D25B9-9B1A-7940-2A4A-057D07E5E528}"/>
              </a:ext>
            </a:extLst>
          </p:cNvPr>
          <p:cNvSpPr/>
          <p:nvPr/>
        </p:nvSpPr>
        <p:spPr>
          <a:xfrm>
            <a:off x="7035920" y="2750642"/>
            <a:ext cx="375800" cy="3758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5BF9EAAE-13A6-4984-B0C8-829B04D63FC1}"/>
              </a:ext>
            </a:extLst>
          </p:cNvPr>
          <p:cNvSpPr/>
          <p:nvPr/>
        </p:nvSpPr>
        <p:spPr>
          <a:xfrm>
            <a:off x="9308917" y="2750642"/>
            <a:ext cx="375800" cy="3758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81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A7E98-BBEC-DA53-EB3E-80687AE581F7}"/>
            </a:ext>
          </a:extLst>
        </p:cNvPr>
        <p:cNvGrpSpPr/>
        <p:nvPr/>
      </p:nvGrpSpPr>
      <p:grpSpPr>
        <a:xfrm>
          <a:off x="0" y="0"/>
          <a:ext cx="0" cy="0"/>
          <a:chOff x="0" y="0"/>
          <a:chExt cx="0" cy="0"/>
        </a:xfrm>
      </p:grpSpPr>
      <p:pic>
        <p:nvPicPr>
          <p:cNvPr id="55" name="Picture 54">
            <a:extLst>
              <a:ext uri="{FF2B5EF4-FFF2-40B4-BE49-F238E27FC236}">
                <a16:creationId xmlns:a16="http://schemas.microsoft.com/office/drawing/2014/main" id="{D3B1CE96-DE3A-6D21-5EC8-E7FED8556B6E}"/>
              </a:ext>
            </a:extLst>
          </p:cNvPr>
          <p:cNvPicPr>
            <a:picLocks noChangeAspect="1"/>
          </p:cNvPicPr>
          <p:nvPr/>
        </p:nvPicPr>
        <p:blipFill>
          <a:blip r:embed="rId8">
            <a:lum bright="70000" contrast="-70000"/>
            <a:extLst>
              <a:ext uri="{28A0092B-C50C-407E-A947-70E740481C1C}">
                <a14:useLocalDpi xmlns:a14="http://schemas.microsoft.com/office/drawing/2010/main"/>
              </a:ext>
            </a:extLst>
          </a:blip>
          <a:stretch>
            <a:fillRect/>
          </a:stretch>
        </p:blipFill>
        <p:spPr>
          <a:xfrm>
            <a:off x="4510402" y="2668183"/>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B0CF317A-59D3-1819-761B-7E6E9CA08D6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25" imgH="426" progId="TCLayout.ActiveDocument.1">
                  <p:embed/>
                </p:oleObj>
              </mc:Choice>
              <mc:Fallback>
                <p:oleObj name="think-cell Slide" r:id="rId9" imgW="425" imgH="426" progId="TCLayout.ActiveDocument.1">
                  <p:embed/>
                  <p:pic>
                    <p:nvPicPr>
                      <p:cNvPr id="2" name="think-cell data - do not delete" hidden="1">
                        <a:extLst>
                          <a:ext uri="{FF2B5EF4-FFF2-40B4-BE49-F238E27FC236}">
                            <a16:creationId xmlns:a16="http://schemas.microsoft.com/office/drawing/2014/main" id="{B0CF317A-59D3-1819-761B-7E6E9CA08D6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87982F37-806E-6BDD-9FE7-B910D5FFC0D0}"/>
              </a:ext>
            </a:extLst>
          </p:cNvPr>
          <p:cNvSpPr>
            <a:spLocks noGrp="1"/>
          </p:cNvSpPr>
          <p:nvPr>
            <p:ph type="sldNum" sz="quarter" idx="12"/>
          </p:nvPr>
        </p:nvSpPr>
        <p:spPr/>
        <p:txBody>
          <a:bodyPr/>
          <a:lstStyle/>
          <a:p>
            <a:fld id="{4145DBE5-F440-4DC1-86E2-EA4CF186D269}" type="slidenum">
              <a:rPr lang="en-US" smtClean="0"/>
              <a:pPr/>
              <a:t>6</a:t>
            </a:fld>
            <a:endParaRPr lang="en-US" dirty="0"/>
          </a:p>
        </p:txBody>
      </p:sp>
      <p:sp>
        <p:nvSpPr>
          <p:cNvPr id="4" name="Title 3">
            <a:extLst>
              <a:ext uri="{FF2B5EF4-FFF2-40B4-BE49-F238E27FC236}">
                <a16:creationId xmlns:a16="http://schemas.microsoft.com/office/drawing/2014/main" id="{ADA49472-AB5C-711C-B0E5-5373D692498D}"/>
              </a:ext>
            </a:extLst>
          </p:cNvPr>
          <p:cNvSpPr>
            <a:spLocks noGrp="1"/>
          </p:cNvSpPr>
          <p:nvPr>
            <p:ph type="title"/>
          </p:nvPr>
        </p:nvSpPr>
        <p:spPr/>
        <p:txBody>
          <a:bodyPr vert="horz"/>
          <a:lstStyle/>
          <a:p>
            <a:r>
              <a:rPr lang="en-US" dirty="0"/>
              <a:t>5 Infographic</a:t>
            </a:r>
          </a:p>
        </p:txBody>
      </p:sp>
      <p:sp>
        <p:nvSpPr>
          <p:cNvPr id="5" name="Freeform 2">
            <a:extLst>
              <a:ext uri="{FF2B5EF4-FFF2-40B4-BE49-F238E27FC236}">
                <a16:creationId xmlns:a16="http://schemas.microsoft.com/office/drawing/2014/main" id="{B6383E5F-CB76-D4B1-97DA-7030C23DAFFA}"/>
              </a:ext>
            </a:extLst>
          </p:cNvPr>
          <p:cNvSpPr/>
          <p:nvPr/>
        </p:nvSpPr>
        <p:spPr>
          <a:xfrm flipH="1">
            <a:off x="6975724" y="3129427"/>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3">
            <a:extLst>
              <a:ext uri="{FF2B5EF4-FFF2-40B4-BE49-F238E27FC236}">
                <a16:creationId xmlns:a16="http://schemas.microsoft.com/office/drawing/2014/main" id="{D9FD2046-7CE5-6694-DCC5-99390D043D8F}"/>
              </a:ext>
            </a:extLst>
          </p:cNvPr>
          <p:cNvSpPr/>
          <p:nvPr/>
        </p:nvSpPr>
        <p:spPr>
          <a:xfrm flipH="1" flipV="1">
            <a:off x="6975724" y="4726049"/>
            <a:ext cx="834776"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sp>
        <p:nvSpPr>
          <p:cNvPr id="7" name="Freeform 5">
            <a:extLst>
              <a:ext uri="{FF2B5EF4-FFF2-40B4-BE49-F238E27FC236}">
                <a16:creationId xmlns:a16="http://schemas.microsoft.com/office/drawing/2014/main" id="{3A8F905F-7568-77E1-F2C0-8A36BE56320D}"/>
              </a:ext>
            </a:extLst>
          </p:cNvPr>
          <p:cNvSpPr/>
          <p:nvPr/>
        </p:nvSpPr>
        <p:spPr>
          <a:xfrm>
            <a:off x="4635227" y="3129427"/>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6">
            <a:extLst>
              <a:ext uri="{FF2B5EF4-FFF2-40B4-BE49-F238E27FC236}">
                <a16:creationId xmlns:a16="http://schemas.microsoft.com/office/drawing/2014/main" id="{64B566E5-1138-FFE9-3F21-FB8B0E3CC63A}"/>
              </a:ext>
            </a:extLst>
          </p:cNvPr>
          <p:cNvSpPr/>
          <p:nvPr/>
        </p:nvSpPr>
        <p:spPr>
          <a:xfrm flipV="1">
            <a:off x="4635227" y="4726049"/>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cxnSp>
        <p:nvCxnSpPr>
          <p:cNvPr id="9" name="Straight Connector 8">
            <a:extLst>
              <a:ext uri="{FF2B5EF4-FFF2-40B4-BE49-F238E27FC236}">
                <a16:creationId xmlns:a16="http://schemas.microsoft.com/office/drawing/2014/main" id="{67A94888-0F5C-7534-E5FE-FC75C3C87385}"/>
              </a:ext>
            </a:extLst>
          </p:cNvPr>
          <p:cNvCxnSpPr/>
          <p:nvPr/>
        </p:nvCxnSpPr>
        <p:spPr>
          <a:xfrm>
            <a:off x="4648433" y="4186228"/>
            <a:ext cx="526520" cy="152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F74698A0-FFF3-EF6A-D277-5A2773224F25}"/>
              </a:ext>
            </a:extLst>
          </p:cNvPr>
          <p:cNvSpPr/>
          <p:nvPr/>
        </p:nvSpPr>
        <p:spPr bwMode="auto">
          <a:xfrm>
            <a:off x="4031722" y="2811322"/>
            <a:ext cx="617927" cy="617927"/>
          </a:xfrm>
          <a:prstGeom prst="ellipse">
            <a:avLst/>
          </a:prstGeom>
          <a:solidFill>
            <a:schemeClr val="accent3"/>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11" name="Oval 10">
            <a:extLst>
              <a:ext uri="{FF2B5EF4-FFF2-40B4-BE49-F238E27FC236}">
                <a16:creationId xmlns:a16="http://schemas.microsoft.com/office/drawing/2014/main" id="{942E6C6C-B329-857F-9897-03D0E31EF75D}"/>
              </a:ext>
            </a:extLst>
          </p:cNvPr>
          <p:cNvSpPr/>
          <p:nvPr/>
        </p:nvSpPr>
        <p:spPr bwMode="auto">
          <a:xfrm flipV="1">
            <a:off x="4031722" y="4944215"/>
            <a:ext cx="617927" cy="617927"/>
          </a:xfrm>
          <a:prstGeom prst="ellipse">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12" name="Oval 11">
            <a:extLst>
              <a:ext uri="{FF2B5EF4-FFF2-40B4-BE49-F238E27FC236}">
                <a16:creationId xmlns:a16="http://schemas.microsoft.com/office/drawing/2014/main" id="{ADF5F412-6B68-8D4B-D90A-565AB4F8B249}"/>
              </a:ext>
            </a:extLst>
          </p:cNvPr>
          <p:cNvSpPr/>
          <p:nvPr/>
        </p:nvSpPr>
        <p:spPr bwMode="auto">
          <a:xfrm flipH="1" flipV="1">
            <a:off x="7672267" y="2797915"/>
            <a:ext cx="617927" cy="617927"/>
          </a:xfrm>
          <a:prstGeom prst="ellipse">
            <a:avLst/>
          </a:prstGeom>
          <a:solidFill>
            <a:schemeClr val="accent4"/>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13" name="Oval 12">
            <a:extLst>
              <a:ext uri="{FF2B5EF4-FFF2-40B4-BE49-F238E27FC236}">
                <a16:creationId xmlns:a16="http://schemas.microsoft.com/office/drawing/2014/main" id="{676A7471-B794-E155-8AC4-C16E0E977A72}"/>
              </a:ext>
            </a:extLst>
          </p:cNvPr>
          <p:cNvSpPr/>
          <p:nvPr/>
        </p:nvSpPr>
        <p:spPr bwMode="auto">
          <a:xfrm flipV="1">
            <a:off x="4031722" y="3878026"/>
            <a:ext cx="617927" cy="617927"/>
          </a:xfrm>
          <a:prstGeom prst="ellipse">
            <a:avLst/>
          </a:prstGeom>
          <a:solidFill>
            <a:schemeClr val="accent2"/>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grpSp>
        <p:nvGrpSpPr>
          <p:cNvPr id="14" name="Group 13">
            <a:extLst>
              <a:ext uri="{FF2B5EF4-FFF2-40B4-BE49-F238E27FC236}">
                <a16:creationId xmlns:a16="http://schemas.microsoft.com/office/drawing/2014/main" id="{A18D092D-3A2C-1341-5E6A-BA4BEF249D10}"/>
              </a:ext>
            </a:extLst>
          </p:cNvPr>
          <p:cNvGrpSpPr/>
          <p:nvPr/>
        </p:nvGrpSpPr>
        <p:grpSpPr>
          <a:xfrm>
            <a:off x="5191223" y="3217256"/>
            <a:ext cx="1939468" cy="1939467"/>
            <a:chOff x="3602267" y="2122974"/>
            <a:chExt cx="1939468" cy="1939467"/>
          </a:xfrm>
        </p:grpSpPr>
        <p:sp>
          <p:nvSpPr>
            <p:cNvPr id="15" name="Freeform 15">
              <a:extLst>
                <a:ext uri="{FF2B5EF4-FFF2-40B4-BE49-F238E27FC236}">
                  <a16:creationId xmlns:a16="http://schemas.microsoft.com/office/drawing/2014/main" id="{D961E536-E2EB-46DC-8AF5-43F8FD5E18F5}"/>
                </a:ext>
              </a:extLst>
            </p:cNvPr>
            <p:cNvSpPr/>
            <p:nvPr/>
          </p:nvSpPr>
          <p:spPr>
            <a:xfrm>
              <a:off x="3602267" y="2122974"/>
              <a:ext cx="1939468" cy="1939467"/>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tx1">
                <a:lumMod val="25000"/>
                <a:lumOff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6">
              <a:extLst>
                <a:ext uri="{FF2B5EF4-FFF2-40B4-BE49-F238E27FC236}">
                  <a16:creationId xmlns:a16="http://schemas.microsoft.com/office/drawing/2014/main" id="{1B32DD09-2FDF-6205-01AA-D66B83B35624}"/>
                </a:ext>
              </a:extLst>
            </p:cNvPr>
            <p:cNvSpPr/>
            <p:nvPr/>
          </p:nvSpPr>
          <p:spPr>
            <a:xfrm>
              <a:off x="3810000" y="2330707"/>
              <a:ext cx="1524000" cy="1524000"/>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DD9050C2-9735-0EF5-A13D-91575D4BF6C3}"/>
              </a:ext>
            </a:extLst>
          </p:cNvPr>
          <p:cNvSpPr txBox="1"/>
          <p:nvPr/>
        </p:nvSpPr>
        <p:spPr>
          <a:xfrm>
            <a:off x="8349905" y="4806612"/>
            <a:ext cx="2101881" cy="1237949"/>
          </a:xfrm>
          <a:prstGeom prst="rect">
            <a:avLst/>
          </a:prstGeom>
          <a:noFill/>
        </p:spPr>
        <p:txBody>
          <a:bodyPr wrap="square" lIns="109710" tIns="54855" rIns="109710" bIns="54855" rtlCol="0">
            <a:spAutoFit/>
          </a:bodyPr>
          <a:lstStyle/>
          <a:p>
            <a:pPr>
              <a:lnSpc>
                <a:spcPct val="110000"/>
              </a:lnSpc>
            </a:pPr>
            <a:r>
              <a:rPr lang="en-US" sz="1800" b="1" dirty="0">
                <a:solidFill>
                  <a:schemeClr val="accent5"/>
                </a:solidFill>
                <a:latin typeface="+mj-lt"/>
                <a:ea typeface="Open Sans Light" panose="020B0306030504020204" pitchFamily="34" charset="0"/>
                <a:cs typeface="Lato Light"/>
              </a:rPr>
              <a:t>Insert Text Here</a:t>
            </a:r>
            <a:br>
              <a:rPr lang="en-US" sz="1050" dirty="0">
                <a:solidFill>
                  <a:schemeClr val="accent5"/>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18" name="TextBox 17">
            <a:extLst>
              <a:ext uri="{FF2B5EF4-FFF2-40B4-BE49-F238E27FC236}">
                <a16:creationId xmlns:a16="http://schemas.microsoft.com/office/drawing/2014/main" id="{88D691E3-9548-84B5-22F0-5DCC3DF42CA8}"/>
              </a:ext>
            </a:extLst>
          </p:cNvPr>
          <p:cNvSpPr txBox="1"/>
          <p:nvPr/>
        </p:nvSpPr>
        <p:spPr>
          <a:xfrm>
            <a:off x="1463040" y="3678832"/>
            <a:ext cx="2445679"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19" name="TextBox 18">
            <a:extLst>
              <a:ext uri="{FF2B5EF4-FFF2-40B4-BE49-F238E27FC236}">
                <a16:creationId xmlns:a16="http://schemas.microsoft.com/office/drawing/2014/main" id="{D8CCE67E-3E01-FC77-A788-96CB1EDBB42B}"/>
              </a:ext>
            </a:extLst>
          </p:cNvPr>
          <p:cNvSpPr txBox="1"/>
          <p:nvPr/>
        </p:nvSpPr>
        <p:spPr>
          <a:xfrm>
            <a:off x="1463040" y="4806612"/>
            <a:ext cx="2445680"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1"/>
                </a:solidFill>
                <a:latin typeface="+mj-lt"/>
                <a:ea typeface="Open Sans Light" panose="020B0306030504020204" pitchFamily="34" charset="0"/>
                <a:cs typeface="Lato Light"/>
              </a:rPr>
              <a:t>Insert Text Here</a:t>
            </a:r>
            <a:br>
              <a:rPr lang="en-US" sz="1050" dirty="0">
                <a:solidFill>
                  <a:schemeClr val="accent5"/>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20" name="TextBox 19">
            <a:extLst>
              <a:ext uri="{FF2B5EF4-FFF2-40B4-BE49-F238E27FC236}">
                <a16:creationId xmlns:a16="http://schemas.microsoft.com/office/drawing/2014/main" id="{7F2E3481-97D1-9094-E776-AE15022A0D72}"/>
              </a:ext>
            </a:extLst>
          </p:cNvPr>
          <p:cNvSpPr txBox="1"/>
          <p:nvPr/>
        </p:nvSpPr>
        <p:spPr>
          <a:xfrm>
            <a:off x="1705648" y="2551051"/>
            <a:ext cx="2203072"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3"/>
                </a:solidFill>
                <a:latin typeface="+mj-lt"/>
                <a:ea typeface="Open Sans Light" panose="020B0306030504020204" pitchFamily="34" charset="0"/>
                <a:cs typeface="Lato Light"/>
              </a:rPr>
              <a:t>Insert Text Here</a:t>
            </a:r>
            <a:br>
              <a:rPr lang="en-US" sz="1050" dirty="0">
                <a:solidFill>
                  <a:schemeClr val="accent3"/>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grpSp>
        <p:nvGrpSpPr>
          <p:cNvPr id="22" name="ZenIcon1">
            <a:extLst>
              <a:ext uri="{FF2B5EF4-FFF2-40B4-BE49-F238E27FC236}">
                <a16:creationId xmlns:a16="http://schemas.microsoft.com/office/drawing/2014/main" id="{592C4240-13F6-3C68-632C-795526F63DA5}"/>
              </a:ext>
            </a:extLst>
          </p:cNvPr>
          <p:cNvGrpSpPr>
            <a:grpSpLocks noChangeAspect="1"/>
          </p:cNvGrpSpPr>
          <p:nvPr>
            <p:custDataLst>
              <p:tags r:id="rId2"/>
            </p:custDataLst>
          </p:nvPr>
        </p:nvGrpSpPr>
        <p:grpSpPr>
          <a:xfrm>
            <a:off x="4160330" y="5082348"/>
            <a:ext cx="360710" cy="360710"/>
            <a:chOff x="5712408" y="975680"/>
            <a:chExt cx="671729" cy="639391"/>
          </a:xfrm>
        </p:grpSpPr>
        <p:sp>
          <p:nvSpPr>
            <p:cNvPr id="23" name="Freeform 26">
              <a:extLst>
                <a:ext uri="{FF2B5EF4-FFF2-40B4-BE49-F238E27FC236}">
                  <a16:creationId xmlns:a16="http://schemas.microsoft.com/office/drawing/2014/main" id="{5A2C111D-1A3B-6D52-0E51-65672C666AB8}"/>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4" name="Freeform 27">
              <a:extLst>
                <a:ext uri="{FF2B5EF4-FFF2-40B4-BE49-F238E27FC236}">
                  <a16:creationId xmlns:a16="http://schemas.microsoft.com/office/drawing/2014/main" id="{C4EE6F01-A989-027B-B8BF-DA55C6D77DF2}"/>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5" name="Freeform 28">
              <a:extLst>
                <a:ext uri="{FF2B5EF4-FFF2-40B4-BE49-F238E27FC236}">
                  <a16:creationId xmlns:a16="http://schemas.microsoft.com/office/drawing/2014/main" id="{00ED1D34-9ABC-831E-95FD-4A2ADEEDC944}"/>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6" name="Freeform 29">
              <a:extLst>
                <a:ext uri="{FF2B5EF4-FFF2-40B4-BE49-F238E27FC236}">
                  <a16:creationId xmlns:a16="http://schemas.microsoft.com/office/drawing/2014/main" id="{8FE07E6D-BCBF-6CA2-1B4B-8C7188C27BB8}"/>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7" name="Freeform 30">
              <a:extLst>
                <a:ext uri="{FF2B5EF4-FFF2-40B4-BE49-F238E27FC236}">
                  <a16:creationId xmlns:a16="http://schemas.microsoft.com/office/drawing/2014/main" id="{4F4D6A22-5829-0B02-964D-0EA0FD538D7C}"/>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8" name="Freeform 31">
              <a:extLst>
                <a:ext uri="{FF2B5EF4-FFF2-40B4-BE49-F238E27FC236}">
                  <a16:creationId xmlns:a16="http://schemas.microsoft.com/office/drawing/2014/main" id="{21EA60C9-C7A4-46D2-8B2F-2531BBBC544A}"/>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29" name="ZenIcon2">
            <a:extLst>
              <a:ext uri="{FF2B5EF4-FFF2-40B4-BE49-F238E27FC236}">
                <a16:creationId xmlns:a16="http://schemas.microsoft.com/office/drawing/2014/main" id="{24914187-DE9C-8B6A-54A4-79EC02FDF957}"/>
              </a:ext>
            </a:extLst>
          </p:cNvPr>
          <p:cNvSpPr>
            <a:spLocks noChangeAspect="1" noEditPoints="1"/>
          </p:cNvSpPr>
          <p:nvPr>
            <p:custDataLst>
              <p:tags r:id="rId3"/>
            </p:custDataLst>
          </p:nvPr>
        </p:nvSpPr>
        <p:spPr bwMode="auto">
          <a:xfrm>
            <a:off x="7808561" y="2937066"/>
            <a:ext cx="316264" cy="316264"/>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30" name="ZenIcon4">
            <a:extLst>
              <a:ext uri="{FF2B5EF4-FFF2-40B4-BE49-F238E27FC236}">
                <a16:creationId xmlns:a16="http://schemas.microsoft.com/office/drawing/2014/main" id="{86EC61D4-8752-3BAD-1369-0EE8F103D4AC}"/>
              </a:ext>
            </a:extLst>
          </p:cNvPr>
          <p:cNvGrpSpPr>
            <a:grpSpLocks noChangeAspect="1"/>
          </p:cNvGrpSpPr>
          <p:nvPr>
            <p:custDataLst>
              <p:tags r:id="rId4"/>
            </p:custDataLst>
          </p:nvPr>
        </p:nvGrpSpPr>
        <p:grpSpPr>
          <a:xfrm>
            <a:off x="4165369" y="2944969"/>
            <a:ext cx="350632" cy="350632"/>
            <a:chOff x="-4769427" y="-314325"/>
            <a:chExt cx="4660901" cy="4576762"/>
          </a:xfrm>
        </p:grpSpPr>
        <p:sp>
          <p:nvSpPr>
            <p:cNvPr id="31" name="Freeform 23">
              <a:extLst>
                <a:ext uri="{FF2B5EF4-FFF2-40B4-BE49-F238E27FC236}">
                  <a16:creationId xmlns:a16="http://schemas.microsoft.com/office/drawing/2014/main" id="{D8DD996A-A0D7-33CA-A0B5-200C50C625B5}"/>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43CF2968-B010-E95B-B498-9FFD85E14AA7}"/>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01A7FAE2-7149-F856-7B4C-84B44A67F342}"/>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6">
              <a:extLst>
                <a:ext uri="{FF2B5EF4-FFF2-40B4-BE49-F238E27FC236}">
                  <a16:creationId xmlns:a16="http://schemas.microsoft.com/office/drawing/2014/main" id="{1A564C7A-D43C-684B-2616-E133D8BE3A19}"/>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7">
              <a:extLst>
                <a:ext uri="{FF2B5EF4-FFF2-40B4-BE49-F238E27FC236}">
                  <a16:creationId xmlns:a16="http://schemas.microsoft.com/office/drawing/2014/main" id="{9F8D1AC0-A23F-C258-FF44-BD88A295323A}"/>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8">
              <a:extLst>
                <a:ext uri="{FF2B5EF4-FFF2-40B4-BE49-F238E27FC236}">
                  <a16:creationId xmlns:a16="http://schemas.microsoft.com/office/drawing/2014/main" id="{10313ADE-E939-CB36-C3E3-422A7D63505E}"/>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ZenIcon1">
            <a:extLst>
              <a:ext uri="{FF2B5EF4-FFF2-40B4-BE49-F238E27FC236}">
                <a16:creationId xmlns:a16="http://schemas.microsoft.com/office/drawing/2014/main" id="{ED0431F9-DB1C-8E11-CB85-BDD22474E189}"/>
              </a:ext>
            </a:extLst>
          </p:cNvPr>
          <p:cNvGrpSpPr>
            <a:grpSpLocks noChangeAspect="1"/>
          </p:cNvGrpSpPr>
          <p:nvPr>
            <p:custDataLst>
              <p:tags r:id="rId5"/>
            </p:custDataLst>
          </p:nvPr>
        </p:nvGrpSpPr>
        <p:grpSpPr>
          <a:xfrm>
            <a:off x="4166518" y="4021434"/>
            <a:ext cx="322932" cy="322932"/>
            <a:chOff x="5712408" y="975680"/>
            <a:chExt cx="671729" cy="639391"/>
          </a:xfrm>
        </p:grpSpPr>
        <p:sp>
          <p:nvSpPr>
            <p:cNvPr id="38" name="Freeform 26">
              <a:extLst>
                <a:ext uri="{FF2B5EF4-FFF2-40B4-BE49-F238E27FC236}">
                  <a16:creationId xmlns:a16="http://schemas.microsoft.com/office/drawing/2014/main" id="{90FF8A14-9FFD-EB80-C8A4-3E3118720015}"/>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9" name="Freeform 27">
              <a:extLst>
                <a:ext uri="{FF2B5EF4-FFF2-40B4-BE49-F238E27FC236}">
                  <a16:creationId xmlns:a16="http://schemas.microsoft.com/office/drawing/2014/main" id="{8CE850CA-BD26-89A5-BE70-DD6EEA0F7A3A}"/>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0" name="Freeform 28">
              <a:extLst>
                <a:ext uri="{FF2B5EF4-FFF2-40B4-BE49-F238E27FC236}">
                  <a16:creationId xmlns:a16="http://schemas.microsoft.com/office/drawing/2014/main" id="{1C1AFD93-2055-9E0B-E582-AC43B76810A6}"/>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1" name="Freeform 29">
              <a:extLst>
                <a:ext uri="{FF2B5EF4-FFF2-40B4-BE49-F238E27FC236}">
                  <a16:creationId xmlns:a16="http://schemas.microsoft.com/office/drawing/2014/main" id="{B7CE6FB0-3A6D-0926-1BD8-3CF6C25ED1C5}"/>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2" name="Freeform 30">
              <a:extLst>
                <a:ext uri="{FF2B5EF4-FFF2-40B4-BE49-F238E27FC236}">
                  <a16:creationId xmlns:a16="http://schemas.microsoft.com/office/drawing/2014/main" id="{F4A245C7-35A2-8AF8-2307-DBEEE989E53D}"/>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3" name="Freeform 31">
              <a:extLst>
                <a:ext uri="{FF2B5EF4-FFF2-40B4-BE49-F238E27FC236}">
                  <a16:creationId xmlns:a16="http://schemas.microsoft.com/office/drawing/2014/main" id="{92CF1FBC-515D-3FDC-A2B3-3258DCD02B4C}"/>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44" name="Group 43">
            <a:extLst>
              <a:ext uri="{FF2B5EF4-FFF2-40B4-BE49-F238E27FC236}">
                <a16:creationId xmlns:a16="http://schemas.microsoft.com/office/drawing/2014/main" id="{E639BEA8-A8ED-B3B6-1AB6-8B9808E9D9A5}"/>
              </a:ext>
            </a:extLst>
          </p:cNvPr>
          <p:cNvGrpSpPr/>
          <p:nvPr/>
        </p:nvGrpSpPr>
        <p:grpSpPr>
          <a:xfrm>
            <a:off x="7672267" y="4944826"/>
            <a:ext cx="617927" cy="617927"/>
            <a:chOff x="7672267" y="3878026"/>
            <a:chExt cx="617927" cy="617927"/>
          </a:xfrm>
        </p:grpSpPr>
        <p:sp>
          <p:nvSpPr>
            <p:cNvPr id="45" name="Oval 44">
              <a:extLst>
                <a:ext uri="{FF2B5EF4-FFF2-40B4-BE49-F238E27FC236}">
                  <a16:creationId xmlns:a16="http://schemas.microsoft.com/office/drawing/2014/main" id="{D0E10ED9-2A74-D6B9-BE76-3621BAD5019B}"/>
                </a:ext>
              </a:extLst>
            </p:cNvPr>
            <p:cNvSpPr/>
            <p:nvPr/>
          </p:nvSpPr>
          <p:spPr bwMode="auto">
            <a:xfrm flipH="1" flipV="1">
              <a:off x="7672267" y="3878026"/>
              <a:ext cx="617927" cy="617927"/>
            </a:xfrm>
            <a:prstGeom prst="ellipse">
              <a:avLst/>
            </a:prstGeom>
            <a:solidFill>
              <a:schemeClr val="accent5"/>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46" name="ZenIcon3">
              <a:extLst>
                <a:ext uri="{FF2B5EF4-FFF2-40B4-BE49-F238E27FC236}">
                  <a16:creationId xmlns:a16="http://schemas.microsoft.com/office/drawing/2014/main" id="{3177E9FC-6958-F4AF-7DB7-50AA3075A18C}"/>
                </a:ext>
              </a:extLst>
            </p:cNvPr>
            <p:cNvSpPr>
              <a:spLocks noChangeAspect="1" noEditPoints="1"/>
            </p:cNvSpPr>
            <p:nvPr>
              <p:custDataLst>
                <p:tags r:id="rId6"/>
              </p:custDataLst>
            </p:nvPr>
          </p:nvSpPr>
          <p:spPr bwMode="auto">
            <a:xfrm>
              <a:off x="7822978" y="4023257"/>
              <a:ext cx="317722" cy="318514"/>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 name="TextBox 46">
            <a:extLst>
              <a:ext uri="{FF2B5EF4-FFF2-40B4-BE49-F238E27FC236}">
                <a16:creationId xmlns:a16="http://schemas.microsoft.com/office/drawing/2014/main" id="{DF0C94BA-6095-7AA6-0D09-8EC8549B2096}"/>
              </a:ext>
            </a:extLst>
          </p:cNvPr>
          <p:cNvSpPr txBox="1"/>
          <p:nvPr/>
        </p:nvSpPr>
        <p:spPr>
          <a:xfrm>
            <a:off x="8349905" y="2662832"/>
            <a:ext cx="2101881" cy="1237949"/>
          </a:xfrm>
          <a:prstGeom prst="rect">
            <a:avLst/>
          </a:prstGeom>
          <a:noFill/>
        </p:spPr>
        <p:txBody>
          <a:bodyPr wrap="square" lIns="109710" tIns="54855" rIns="109710" bIns="54855" rtlCol="0">
            <a:spAutoFit/>
          </a:bodyPr>
          <a:lstStyle/>
          <a:p>
            <a:pPr>
              <a:lnSpc>
                <a:spcPct val="110000"/>
              </a:lnSpc>
            </a:pPr>
            <a:r>
              <a:rPr lang="en-US" sz="1800" b="1" dirty="0">
                <a:solidFill>
                  <a:schemeClr val="accent4"/>
                </a:solidFill>
                <a:latin typeface="+mj-lt"/>
                <a:ea typeface="Open Sans Light" panose="020B0306030504020204" pitchFamily="34" charset="0"/>
                <a:cs typeface="Lato Light"/>
              </a:rPr>
              <a:t>Insert Text Here</a:t>
            </a:r>
            <a:br>
              <a:rPr lang="en-US" sz="1050" dirty="0">
                <a:solidFill>
                  <a:schemeClr val="accent1">
                    <a:lumMod val="75000"/>
                  </a:schemeClr>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48" name="Title 1">
            <a:extLst>
              <a:ext uri="{FF2B5EF4-FFF2-40B4-BE49-F238E27FC236}">
                <a16:creationId xmlns:a16="http://schemas.microsoft.com/office/drawing/2014/main" id="{28E65114-A3AD-850F-2C82-7092646DEB21}"/>
              </a:ext>
            </a:extLst>
          </p:cNvPr>
          <p:cNvSpPr txBox="1">
            <a:spLocks/>
          </p:cNvSpPr>
          <p:nvPr/>
        </p:nvSpPr>
        <p:spPr>
          <a:xfrm>
            <a:off x="5486401" y="3942027"/>
            <a:ext cx="1371638" cy="521681"/>
          </a:xfrm>
          <a:prstGeom prst="rect">
            <a:avLst/>
          </a:prstGeom>
        </p:spPr>
        <p:txBody>
          <a:bodyPr wrap="square">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spTree>
    <p:extLst>
      <p:ext uri="{BB962C8B-B14F-4D97-AF65-F5344CB8AC3E}">
        <p14:creationId xmlns:p14="http://schemas.microsoft.com/office/powerpoint/2010/main" val="3742329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81E19-B85F-D644-5EF3-1DE67C462C16}"/>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629DBCB-E17F-5320-072F-751D505E21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E629DBCB-E17F-5320-072F-751D505E21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ADFA112-4986-14CA-6375-FC396C90C089}"/>
              </a:ext>
            </a:extLst>
          </p:cNvPr>
          <p:cNvSpPr>
            <a:spLocks noGrp="1"/>
          </p:cNvSpPr>
          <p:nvPr>
            <p:ph type="sldNum" sz="quarter" idx="12"/>
          </p:nvPr>
        </p:nvSpPr>
        <p:spPr/>
        <p:txBody>
          <a:bodyPr/>
          <a:lstStyle/>
          <a:p>
            <a:fld id="{4145DBE5-F440-4DC1-86E2-EA4CF186D269}" type="slidenum">
              <a:rPr lang="en-US" smtClean="0"/>
              <a:pPr/>
              <a:t>60</a:t>
            </a:fld>
            <a:endParaRPr lang="en-US" dirty="0"/>
          </a:p>
        </p:txBody>
      </p:sp>
      <p:sp>
        <p:nvSpPr>
          <p:cNvPr id="4" name="Title 3">
            <a:extLst>
              <a:ext uri="{FF2B5EF4-FFF2-40B4-BE49-F238E27FC236}">
                <a16:creationId xmlns:a16="http://schemas.microsoft.com/office/drawing/2014/main" id="{C2BF37D6-7A28-4832-55EB-A2A1E458DC1D}"/>
              </a:ext>
            </a:extLst>
          </p:cNvPr>
          <p:cNvSpPr>
            <a:spLocks noGrp="1"/>
          </p:cNvSpPr>
          <p:nvPr>
            <p:ph type="title"/>
          </p:nvPr>
        </p:nvSpPr>
        <p:spPr/>
        <p:txBody>
          <a:bodyPr vert="horz"/>
          <a:lstStyle/>
          <a:p>
            <a:r>
              <a:rPr lang="en-US" dirty="0"/>
              <a:t>Circle</a:t>
            </a:r>
          </a:p>
        </p:txBody>
      </p:sp>
      <p:grpSp>
        <p:nvGrpSpPr>
          <p:cNvPr id="2" name="Group 1">
            <a:extLst>
              <a:ext uri="{FF2B5EF4-FFF2-40B4-BE49-F238E27FC236}">
                <a16:creationId xmlns:a16="http://schemas.microsoft.com/office/drawing/2014/main" id="{52706921-2332-2357-B322-704A88CFBE83}"/>
              </a:ext>
            </a:extLst>
          </p:cNvPr>
          <p:cNvGrpSpPr/>
          <p:nvPr/>
        </p:nvGrpSpPr>
        <p:grpSpPr>
          <a:xfrm>
            <a:off x="4217307" y="1834504"/>
            <a:ext cx="3751036" cy="3751036"/>
            <a:chOff x="4724258" y="2207161"/>
            <a:chExt cx="2737134" cy="2737133"/>
          </a:xfrm>
        </p:grpSpPr>
        <p:sp>
          <p:nvSpPr>
            <p:cNvPr id="6" name="Freeform 8">
              <a:extLst>
                <a:ext uri="{FF2B5EF4-FFF2-40B4-BE49-F238E27FC236}">
                  <a16:creationId xmlns:a16="http://schemas.microsoft.com/office/drawing/2014/main" id="{9600FCF9-1980-EC24-C6BB-6C69D789ED52}"/>
                </a:ext>
              </a:extLst>
            </p:cNvPr>
            <p:cNvSpPr>
              <a:spLocks/>
            </p:cNvSpPr>
            <p:nvPr/>
          </p:nvSpPr>
          <p:spPr bwMode="auto">
            <a:xfrm rot="2700000">
              <a:off x="4724258" y="2207161"/>
              <a:ext cx="1603375" cy="1603375"/>
            </a:xfrm>
            <a:custGeom>
              <a:avLst/>
              <a:gdLst>
                <a:gd name="T0" fmla="*/ 426 w 426"/>
                <a:gd name="T1" fmla="*/ 213 h 426"/>
                <a:gd name="T2" fmla="*/ 213 w 426"/>
                <a:gd name="T3" fmla="*/ 0 h 426"/>
                <a:gd name="T4" fmla="*/ 0 w 426"/>
                <a:gd name="T5" fmla="*/ 213 h 426"/>
                <a:gd name="T6" fmla="*/ 213 w 426"/>
                <a:gd name="T7" fmla="*/ 426 h 426"/>
                <a:gd name="T8" fmla="*/ 426 w 426"/>
                <a:gd name="T9" fmla="*/ 213 h 426"/>
              </a:gdLst>
              <a:ahLst/>
              <a:cxnLst>
                <a:cxn ang="0">
                  <a:pos x="T0" y="T1"/>
                </a:cxn>
                <a:cxn ang="0">
                  <a:pos x="T2" y="T3"/>
                </a:cxn>
                <a:cxn ang="0">
                  <a:pos x="T4" y="T5"/>
                </a:cxn>
                <a:cxn ang="0">
                  <a:pos x="T6" y="T7"/>
                </a:cxn>
                <a:cxn ang="0">
                  <a:pos x="T8" y="T9"/>
                </a:cxn>
              </a:cxnLst>
              <a:rect l="0" t="0" r="r" b="b"/>
              <a:pathLst>
                <a:path w="426" h="426">
                  <a:moveTo>
                    <a:pt x="426" y="213"/>
                  </a:moveTo>
                  <a:cubicBezTo>
                    <a:pt x="308" y="213"/>
                    <a:pt x="213" y="117"/>
                    <a:pt x="213" y="0"/>
                  </a:cubicBezTo>
                  <a:cubicBezTo>
                    <a:pt x="96" y="0"/>
                    <a:pt x="0" y="95"/>
                    <a:pt x="0" y="213"/>
                  </a:cubicBezTo>
                  <a:cubicBezTo>
                    <a:pt x="0" y="330"/>
                    <a:pt x="96" y="426"/>
                    <a:pt x="213" y="426"/>
                  </a:cubicBezTo>
                  <a:cubicBezTo>
                    <a:pt x="213" y="308"/>
                    <a:pt x="308" y="213"/>
                    <a:pt x="426" y="2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2000" b="1" dirty="0">
                <a:ea typeface="Bebas Neue Bold" charset="0"/>
                <a:cs typeface="Bebas Neue Bold" charset="0"/>
              </a:endParaRPr>
            </a:p>
          </p:txBody>
        </p:sp>
        <p:sp>
          <p:nvSpPr>
            <p:cNvPr id="7" name="Freeform 6">
              <a:extLst>
                <a:ext uri="{FF2B5EF4-FFF2-40B4-BE49-F238E27FC236}">
                  <a16:creationId xmlns:a16="http://schemas.microsoft.com/office/drawing/2014/main" id="{D65230C6-449B-D8DF-9319-733548AA75FC}"/>
                </a:ext>
              </a:extLst>
            </p:cNvPr>
            <p:cNvSpPr>
              <a:spLocks/>
            </p:cNvSpPr>
            <p:nvPr/>
          </p:nvSpPr>
          <p:spPr bwMode="auto">
            <a:xfrm rot="2700000">
              <a:off x="5858017" y="2207161"/>
              <a:ext cx="1603375" cy="1603375"/>
            </a:xfrm>
            <a:custGeom>
              <a:avLst/>
              <a:gdLst>
                <a:gd name="T0" fmla="*/ 213 w 426"/>
                <a:gd name="T1" fmla="*/ 426 h 426"/>
                <a:gd name="T2" fmla="*/ 213 w 426"/>
                <a:gd name="T3" fmla="*/ 426 h 426"/>
                <a:gd name="T4" fmla="*/ 213 w 426"/>
                <a:gd name="T5" fmla="*/ 426 h 426"/>
                <a:gd name="T6" fmla="*/ 426 w 426"/>
                <a:gd name="T7" fmla="*/ 213 h 426"/>
                <a:gd name="T8" fmla="*/ 213 w 426"/>
                <a:gd name="T9" fmla="*/ 0 h 426"/>
                <a:gd name="T10" fmla="*/ 0 w 426"/>
                <a:gd name="T11" fmla="*/ 213 h 426"/>
                <a:gd name="T12" fmla="*/ 213 w 426"/>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426" h="426">
                  <a:moveTo>
                    <a:pt x="213" y="426"/>
                  </a:moveTo>
                  <a:cubicBezTo>
                    <a:pt x="213" y="426"/>
                    <a:pt x="213" y="426"/>
                    <a:pt x="213" y="426"/>
                  </a:cubicBezTo>
                  <a:cubicBezTo>
                    <a:pt x="213" y="426"/>
                    <a:pt x="213" y="426"/>
                    <a:pt x="213" y="426"/>
                  </a:cubicBezTo>
                  <a:cubicBezTo>
                    <a:pt x="213" y="308"/>
                    <a:pt x="308" y="213"/>
                    <a:pt x="426" y="213"/>
                  </a:cubicBezTo>
                  <a:cubicBezTo>
                    <a:pt x="426" y="95"/>
                    <a:pt x="331" y="0"/>
                    <a:pt x="213" y="0"/>
                  </a:cubicBezTo>
                  <a:cubicBezTo>
                    <a:pt x="95" y="0"/>
                    <a:pt x="0" y="95"/>
                    <a:pt x="0" y="213"/>
                  </a:cubicBezTo>
                  <a:cubicBezTo>
                    <a:pt x="118" y="213"/>
                    <a:pt x="213" y="308"/>
                    <a:pt x="213" y="4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000" b="1" dirty="0">
                <a:ea typeface="Bebas Neue Bold" charset="0"/>
                <a:cs typeface="Bebas Neue Bold" charset="0"/>
              </a:endParaRPr>
            </a:p>
          </p:txBody>
        </p:sp>
        <p:sp>
          <p:nvSpPr>
            <p:cNvPr id="8" name="Freeform 6">
              <a:extLst>
                <a:ext uri="{FF2B5EF4-FFF2-40B4-BE49-F238E27FC236}">
                  <a16:creationId xmlns:a16="http://schemas.microsoft.com/office/drawing/2014/main" id="{07CCBBC9-1F01-8CCF-0428-4DC227988572}"/>
                </a:ext>
              </a:extLst>
            </p:cNvPr>
            <p:cNvSpPr>
              <a:spLocks/>
            </p:cNvSpPr>
            <p:nvPr/>
          </p:nvSpPr>
          <p:spPr bwMode="auto">
            <a:xfrm rot="2700000">
              <a:off x="4724259" y="3340919"/>
              <a:ext cx="1603375" cy="1603375"/>
            </a:xfrm>
            <a:custGeom>
              <a:avLst/>
              <a:gdLst>
                <a:gd name="T0" fmla="*/ 213 w 426"/>
                <a:gd name="T1" fmla="*/ 0 h 426"/>
                <a:gd name="T2" fmla="*/ 0 w 426"/>
                <a:gd name="T3" fmla="*/ 213 h 426"/>
                <a:gd name="T4" fmla="*/ 0 w 426"/>
                <a:gd name="T5" fmla="*/ 213 h 426"/>
                <a:gd name="T6" fmla="*/ 0 w 426"/>
                <a:gd name="T7" fmla="*/ 213 h 426"/>
                <a:gd name="T8" fmla="*/ 213 w 426"/>
                <a:gd name="T9" fmla="*/ 426 h 426"/>
                <a:gd name="T10" fmla="*/ 426 w 426"/>
                <a:gd name="T11" fmla="*/ 213 h 426"/>
                <a:gd name="T12" fmla="*/ 213 w 426"/>
                <a:gd name="T13" fmla="*/ 0 h 426"/>
              </a:gdLst>
              <a:ahLst/>
              <a:cxnLst>
                <a:cxn ang="0">
                  <a:pos x="T0" y="T1"/>
                </a:cxn>
                <a:cxn ang="0">
                  <a:pos x="T2" y="T3"/>
                </a:cxn>
                <a:cxn ang="0">
                  <a:pos x="T4" y="T5"/>
                </a:cxn>
                <a:cxn ang="0">
                  <a:pos x="T6" y="T7"/>
                </a:cxn>
                <a:cxn ang="0">
                  <a:pos x="T8" y="T9"/>
                </a:cxn>
                <a:cxn ang="0">
                  <a:pos x="T10" y="T11"/>
                </a:cxn>
                <a:cxn ang="0">
                  <a:pos x="T12" y="T13"/>
                </a:cxn>
              </a:cxnLst>
              <a:rect l="0" t="0" r="r" b="b"/>
              <a:pathLst>
                <a:path w="426" h="426">
                  <a:moveTo>
                    <a:pt x="213" y="0"/>
                  </a:moveTo>
                  <a:cubicBezTo>
                    <a:pt x="213" y="117"/>
                    <a:pt x="118" y="213"/>
                    <a:pt x="0" y="213"/>
                  </a:cubicBezTo>
                  <a:cubicBezTo>
                    <a:pt x="0" y="213"/>
                    <a:pt x="0" y="213"/>
                    <a:pt x="0" y="213"/>
                  </a:cubicBezTo>
                  <a:cubicBezTo>
                    <a:pt x="0" y="213"/>
                    <a:pt x="0" y="213"/>
                    <a:pt x="0" y="213"/>
                  </a:cubicBezTo>
                  <a:cubicBezTo>
                    <a:pt x="0" y="330"/>
                    <a:pt x="95" y="426"/>
                    <a:pt x="213" y="426"/>
                  </a:cubicBezTo>
                  <a:cubicBezTo>
                    <a:pt x="331" y="426"/>
                    <a:pt x="426" y="330"/>
                    <a:pt x="426" y="213"/>
                  </a:cubicBezTo>
                  <a:cubicBezTo>
                    <a:pt x="308" y="213"/>
                    <a:pt x="213" y="117"/>
                    <a:pt x="21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2000" b="1" dirty="0">
                <a:ea typeface="Bebas Neue Bold" charset="0"/>
                <a:cs typeface="Bebas Neue Bold" charset="0"/>
              </a:endParaRPr>
            </a:p>
          </p:txBody>
        </p:sp>
        <p:sp>
          <p:nvSpPr>
            <p:cNvPr id="9" name="Freeform 7">
              <a:extLst>
                <a:ext uri="{FF2B5EF4-FFF2-40B4-BE49-F238E27FC236}">
                  <a16:creationId xmlns:a16="http://schemas.microsoft.com/office/drawing/2014/main" id="{67010F53-2A7E-1012-F2F9-FECE15EF7F0C}"/>
                </a:ext>
              </a:extLst>
            </p:cNvPr>
            <p:cNvSpPr>
              <a:spLocks/>
            </p:cNvSpPr>
            <p:nvPr/>
          </p:nvSpPr>
          <p:spPr bwMode="auto">
            <a:xfrm rot="2700000">
              <a:off x="5858016" y="3340919"/>
              <a:ext cx="1603375" cy="1603375"/>
            </a:xfrm>
            <a:custGeom>
              <a:avLst/>
              <a:gdLst>
                <a:gd name="T0" fmla="*/ 213 w 426"/>
                <a:gd name="T1" fmla="*/ 0 h 426"/>
                <a:gd name="T2" fmla="*/ 0 w 426"/>
                <a:gd name="T3" fmla="*/ 213 h 426"/>
                <a:gd name="T4" fmla="*/ 213 w 426"/>
                <a:gd name="T5" fmla="*/ 426 h 426"/>
                <a:gd name="T6" fmla="*/ 426 w 426"/>
                <a:gd name="T7" fmla="*/ 213 h 426"/>
                <a:gd name="T8" fmla="*/ 213 w 426"/>
                <a:gd name="T9" fmla="*/ 0 h 426"/>
              </a:gdLst>
              <a:ahLst/>
              <a:cxnLst>
                <a:cxn ang="0">
                  <a:pos x="T0" y="T1"/>
                </a:cxn>
                <a:cxn ang="0">
                  <a:pos x="T2" y="T3"/>
                </a:cxn>
                <a:cxn ang="0">
                  <a:pos x="T4" y="T5"/>
                </a:cxn>
                <a:cxn ang="0">
                  <a:pos x="T6" y="T7"/>
                </a:cxn>
                <a:cxn ang="0">
                  <a:pos x="T8" y="T9"/>
                </a:cxn>
              </a:cxnLst>
              <a:rect l="0" t="0" r="r" b="b"/>
              <a:pathLst>
                <a:path w="426" h="426">
                  <a:moveTo>
                    <a:pt x="213" y="0"/>
                  </a:moveTo>
                  <a:cubicBezTo>
                    <a:pt x="213" y="117"/>
                    <a:pt x="118" y="213"/>
                    <a:pt x="0" y="213"/>
                  </a:cubicBezTo>
                  <a:cubicBezTo>
                    <a:pt x="118" y="213"/>
                    <a:pt x="213" y="308"/>
                    <a:pt x="213" y="426"/>
                  </a:cubicBezTo>
                  <a:cubicBezTo>
                    <a:pt x="331" y="426"/>
                    <a:pt x="426" y="330"/>
                    <a:pt x="426" y="213"/>
                  </a:cubicBezTo>
                  <a:cubicBezTo>
                    <a:pt x="426" y="95"/>
                    <a:pt x="331" y="0"/>
                    <a:pt x="21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2000" b="1" dirty="0">
                <a:ea typeface="Bebas Neue Bold" charset="0"/>
                <a:cs typeface="Bebas Neue Bold" charset="0"/>
              </a:endParaRPr>
            </a:p>
          </p:txBody>
        </p:sp>
      </p:grpSp>
      <p:sp>
        <p:nvSpPr>
          <p:cNvPr id="10" name="Oval 9">
            <a:extLst>
              <a:ext uri="{FF2B5EF4-FFF2-40B4-BE49-F238E27FC236}">
                <a16:creationId xmlns:a16="http://schemas.microsoft.com/office/drawing/2014/main" id="{659BE1D6-8A19-90CA-77AB-622441843E7D}"/>
              </a:ext>
            </a:extLst>
          </p:cNvPr>
          <p:cNvSpPr/>
          <p:nvPr/>
        </p:nvSpPr>
        <p:spPr>
          <a:xfrm>
            <a:off x="4601648" y="2219277"/>
            <a:ext cx="815190" cy="815188"/>
          </a:xfrm>
          <a:prstGeom prst="ellipse">
            <a:avLst/>
          </a:prstGeom>
          <a:solidFill>
            <a:schemeClr val="accent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solidFill>
                <a:schemeClr val="bg1"/>
              </a:solidFill>
              <a:latin typeface="Montserrat Light" panose="00000400000000000000" pitchFamily="50" charset="0"/>
            </a:endParaRPr>
          </a:p>
        </p:txBody>
      </p:sp>
      <p:sp>
        <p:nvSpPr>
          <p:cNvPr id="11" name="Oval 10">
            <a:extLst>
              <a:ext uri="{FF2B5EF4-FFF2-40B4-BE49-F238E27FC236}">
                <a16:creationId xmlns:a16="http://schemas.microsoft.com/office/drawing/2014/main" id="{188E7DBA-34D5-A2E4-5FCE-C2427EA39C71}"/>
              </a:ext>
            </a:extLst>
          </p:cNvPr>
          <p:cNvSpPr/>
          <p:nvPr/>
        </p:nvSpPr>
        <p:spPr>
          <a:xfrm>
            <a:off x="4660071" y="2277699"/>
            <a:ext cx="698346" cy="698344"/>
          </a:xfrm>
          <a:prstGeom prst="ellipse">
            <a:avLst/>
          </a:prstGeom>
          <a:solidFill>
            <a:schemeClr val="accent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solidFill>
                <a:schemeClr val="bg1"/>
              </a:solidFill>
              <a:latin typeface="Montserrat Light" panose="00000400000000000000" pitchFamily="50" charset="0"/>
            </a:endParaRPr>
          </a:p>
        </p:txBody>
      </p:sp>
      <p:sp>
        <p:nvSpPr>
          <p:cNvPr id="12" name="Oval 11">
            <a:extLst>
              <a:ext uri="{FF2B5EF4-FFF2-40B4-BE49-F238E27FC236}">
                <a16:creationId xmlns:a16="http://schemas.microsoft.com/office/drawing/2014/main" id="{D4862E99-318C-710D-D9D3-C216DF17BF55}"/>
              </a:ext>
            </a:extLst>
          </p:cNvPr>
          <p:cNvSpPr/>
          <p:nvPr/>
        </p:nvSpPr>
        <p:spPr>
          <a:xfrm>
            <a:off x="4721506" y="2339134"/>
            <a:ext cx="575474" cy="57547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Montserrat SemiBold" panose="00000700000000000000" pitchFamily="2" charset="0"/>
            </a:endParaRPr>
          </a:p>
        </p:txBody>
      </p:sp>
      <p:sp>
        <p:nvSpPr>
          <p:cNvPr id="13" name="Rectangle 12">
            <a:extLst>
              <a:ext uri="{FF2B5EF4-FFF2-40B4-BE49-F238E27FC236}">
                <a16:creationId xmlns:a16="http://schemas.microsoft.com/office/drawing/2014/main" id="{01A4004C-50EB-346B-75C8-E9FB28B728F0}"/>
              </a:ext>
            </a:extLst>
          </p:cNvPr>
          <p:cNvSpPr/>
          <p:nvPr/>
        </p:nvSpPr>
        <p:spPr>
          <a:xfrm>
            <a:off x="5055414" y="3475013"/>
            <a:ext cx="605994" cy="432683"/>
          </a:xfrm>
          <a:prstGeom prst="rect">
            <a:avLst/>
          </a:prstGeom>
        </p:spPr>
        <p:txBody>
          <a:bodyPr wrap="square">
            <a:spAutoFit/>
          </a:bodyPr>
          <a:lstStyle/>
          <a:p>
            <a:pPr algn="ctr">
              <a:lnSpc>
                <a:spcPct val="120000"/>
              </a:lnSpc>
            </a:pPr>
            <a:r>
              <a:rPr lang="en-US" sz="2000" dirty="0">
                <a:solidFill>
                  <a:schemeClr val="accent1"/>
                </a:solidFill>
                <a:latin typeface="Montserrat SemiBold" panose="00000700000000000000" pitchFamily="50" charset="0"/>
                <a:cs typeface="Segoe UI" panose="020B0502040204020203" pitchFamily="34" charset="0"/>
              </a:rPr>
              <a:t>01</a:t>
            </a:r>
          </a:p>
        </p:txBody>
      </p:sp>
      <p:sp>
        <p:nvSpPr>
          <p:cNvPr id="14" name="Rectangle 13">
            <a:extLst>
              <a:ext uri="{FF2B5EF4-FFF2-40B4-BE49-F238E27FC236}">
                <a16:creationId xmlns:a16="http://schemas.microsoft.com/office/drawing/2014/main" id="{45D60329-68ED-C6EB-DB7A-A71655CE5C89}"/>
              </a:ext>
            </a:extLst>
          </p:cNvPr>
          <p:cNvSpPr/>
          <p:nvPr/>
        </p:nvSpPr>
        <p:spPr>
          <a:xfrm>
            <a:off x="5781367" y="2721067"/>
            <a:ext cx="605994" cy="432683"/>
          </a:xfrm>
          <a:prstGeom prst="rect">
            <a:avLst/>
          </a:prstGeom>
        </p:spPr>
        <p:txBody>
          <a:bodyPr wrap="square">
            <a:spAutoFit/>
          </a:bodyPr>
          <a:lstStyle/>
          <a:p>
            <a:pPr algn="ctr">
              <a:lnSpc>
                <a:spcPct val="120000"/>
              </a:lnSpc>
            </a:pPr>
            <a:r>
              <a:rPr lang="en-US" sz="2000" dirty="0">
                <a:solidFill>
                  <a:schemeClr val="accent2"/>
                </a:solidFill>
                <a:latin typeface="Montserrat SemiBold" panose="00000700000000000000" pitchFamily="50" charset="0"/>
                <a:cs typeface="Segoe UI" panose="020B0502040204020203" pitchFamily="34" charset="0"/>
              </a:rPr>
              <a:t>02</a:t>
            </a:r>
          </a:p>
        </p:txBody>
      </p:sp>
      <p:sp>
        <p:nvSpPr>
          <p:cNvPr id="15" name="Rectangle 14">
            <a:extLst>
              <a:ext uri="{FF2B5EF4-FFF2-40B4-BE49-F238E27FC236}">
                <a16:creationId xmlns:a16="http://schemas.microsoft.com/office/drawing/2014/main" id="{D646A1CD-A231-DDF3-721E-FC1C99EE931C}"/>
              </a:ext>
            </a:extLst>
          </p:cNvPr>
          <p:cNvSpPr/>
          <p:nvPr/>
        </p:nvSpPr>
        <p:spPr>
          <a:xfrm>
            <a:off x="6603974" y="3475013"/>
            <a:ext cx="605994" cy="432683"/>
          </a:xfrm>
          <a:prstGeom prst="rect">
            <a:avLst/>
          </a:prstGeom>
        </p:spPr>
        <p:txBody>
          <a:bodyPr wrap="square">
            <a:spAutoFit/>
          </a:bodyPr>
          <a:lstStyle/>
          <a:p>
            <a:pPr algn="ctr">
              <a:lnSpc>
                <a:spcPct val="120000"/>
              </a:lnSpc>
            </a:pPr>
            <a:r>
              <a:rPr lang="en-US" sz="2000" dirty="0">
                <a:solidFill>
                  <a:schemeClr val="accent3"/>
                </a:solidFill>
                <a:latin typeface="Montserrat SemiBold" panose="00000700000000000000" pitchFamily="50" charset="0"/>
                <a:cs typeface="Segoe UI" panose="020B0502040204020203" pitchFamily="34" charset="0"/>
              </a:rPr>
              <a:t>03</a:t>
            </a:r>
          </a:p>
        </p:txBody>
      </p:sp>
      <p:sp>
        <p:nvSpPr>
          <p:cNvPr id="16" name="Rectangle 15">
            <a:extLst>
              <a:ext uri="{FF2B5EF4-FFF2-40B4-BE49-F238E27FC236}">
                <a16:creationId xmlns:a16="http://schemas.microsoft.com/office/drawing/2014/main" id="{D9399466-4D64-B7BF-FBBE-F5AAF7159A39}"/>
              </a:ext>
            </a:extLst>
          </p:cNvPr>
          <p:cNvSpPr/>
          <p:nvPr/>
        </p:nvSpPr>
        <p:spPr>
          <a:xfrm>
            <a:off x="5781367" y="4243635"/>
            <a:ext cx="605994" cy="432683"/>
          </a:xfrm>
          <a:prstGeom prst="rect">
            <a:avLst/>
          </a:prstGeom>
        </p:spPr>
        <p:txBody>
          <a:bodyPr wrap="square">
            <a:spAutoFit/>
          </a:bodyPr>
          <a:lstStyle/>
          <a:p>
            <a:pPr algn="ctr">
              <a:lnSpc>
                <a:spcPct val="120000"/>
              </a:lnSpc>
            </a:pPr>
            <a:r>
              <a:rPr lang="en-US" sz="2000" dirty="0">
                <a:solidFill>
                  <a:schemeClr val="accent4"/>
                </a:solidFill>
                <a:latin typeface="Montserrat SemiBold" panose="00000700000000000000" pitchFamily="50" charset="0"/>
                <a:cs typeface="Segoe UI" panose="020B0502040204020203" pitchFamily="34" charset="0"/>
              </a:rPr>
              <a:t>04</a:t>
            </a:r>
          </a:p>
        </p:txBody>
      </p:sp>
      <p:sp>
        <p:nvSpPr>
          <p:cNvPr id="17" name="Inhaltsplatzhalter 4">
            <a:extLst>
              <a:ext uri="{FF2B5EF4-FFF2-40B4-BE49-F238E27FC236}">
                <a16:creationId xmlns:a16="http://schemas.microsoft.com/office/drawing/2014/main" id="{9FB9A6DD-0C56-16DB-C120-21E209E91328}"/>
              </a:ext>
            </a:extLst>
          </p:cNvPr>
          <p:cNvSpPr txBox="1">
            <a:spLocks/>
          </p:cNvSpPr>
          <p:nvPr/>
        </p:nvSpPr>
        <p:spPr>
          <a:xfrm flipH="1">
            <a:off x="1102637" y="1982264"/>
            <a:ext cx="2458163" cy="7540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1"/>
                </a:solidFill>
                <a:latin typeface="+mj-lt"/>
              </a:rPr>
              <a:t>TITLE GOES HERE</a:t>
            </a:r>
            <a:br>
              <a:rPr lang="en-US" sz="1400" b="1" dirty="0">
                <a:solidFill>
                  <a:schemeClr val="accent4"/>
                </a:solidFill>
                <a:latin typeface="+mj-lt"/>
              </a:rPr>
            </a:br>
            <a:r>
              <a:rPr lang="en-US" sz="1100" dirty="0">
                <a:solidFill>
                  <a:schemeClr val="bg1">
                    <a:lumMod val="50000"/>
                  </a:schemeClr>
                </a:solidFill>
                <a:latin typeface="+mn-lt"/>
              </a:rPr>
              <a:t>This is a sample text. You simply add your own text and description here. This text is fully editable. </a:t>
            </a:r>
          </a:p>
        </p:txBody>
      </p:sp>
      <p:sp>
        <p:nvSpPr>
          <p:cNvPr id="18" name="Inhaltsplatzhalter 4">
            <a:extLst>
              <a:ext uri="{FF2B5EF4-FFF2-40B4-BE49-F238E27FC236}">
                <a16:creationId xmlns:a16="http://schemas.microsoft.com/office/drawing/2014/main" id="{F75EFFD3-4599-DA13-591E-27A2329270EB}"/>
              </a:ext>
            </a:extLst>
          </p:cNvPr>
          <p:cNvSpPr txBox="1">
            <a:spLocks/>
          </p:cNvSpPr>
          <p:nvPr/>
        </p:nvSpPr>
        <p:spPr>
          <a:xfrm>
            <a:off x="8614371" y="1982264"/>
            <a:ext cx="2458163" cy="7540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2"/>
                </a:solidFill>
                <a:latin typeface="+mj-lt"/>
              </a:rPr>
              <a:t>TITLE GOES HERE</a:t>
            </a:r>
            <a:br>
              <a:rPr lang="en-US" sz="1400" b="1" dirty="0">
                <a:solidFill>
                  <a:schemeClr val="bg1">
                    <a:lumMod val="50000"/>
                  </a:schemeClr>
                </a:solidFill>
                <a:latin typeface="+mj-lt"/>
              </a:rPr>
            </a:br>
            <a:r>
              <a:rPr lang="en-US" sz="1100" dirty="0">
                <a:solidFill>
                  <a:schemeClr val="bg1">
                    <a:lumMod val="50000"/>
                  </a:schemeClr>
                </a:solidFill>
                <a:latin typeface="+mn-lt"/>
              </a:rPr>
              <a:t>This is a sample text. You simply add your own text and description here. This text is fully editable. </a:t>
            </a:r>
          </a:p>
        </p:txBody>
      </p:sp>
      <p:sp>
        <p:nvSpPr>
          <p:cNvPr id="19" name="Inhaltsplatzhalter 4">
            <a:extLst>
              <a:ext uri="{FF2B5EF4-FFF2-40B4-BE49-F238E27FC236}">
                <a16:creationId xmlns:a16="http://schemas.microsoft.com/office/drawing/2014/main" id="{C5696428-D7E6-14CC-91FD-10153A5C8CED}"/>
              </a:ext>
            </a:extLst>
          </p:cNvPr>
          <p:cNvSpPr txBox="1">
            <a:spLocks/>
          </p:cNvSpPr>
          <p:nvPr/>
        </p:nvSpPr>
        <p:spPr>
          <a:xfrm flipH="1">
            <a:off x="8601161" y="4786505"/>
            <a:ext cx="2484583" cy="7540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3"/>
                </a:solidFill>
                <a:latin typeface="+mj-lt"/>
              </a:rPr>
              <a:t>TITLE GOES HERE</a:t>
            </a:r>
            <a:br>
              <a:rPr lang="en-US" sz="1400" b="1" dirty="0">
                <a:solidFill>
                  <a:schemeClr val="accent2"/>
                </a:solidFill>
                <a:latin typeface="+mj-lt"/>
              </a:rPr>
            </a:br>
            <a:r>
              <a:rPr lang="en-US" sz="1100" dirty="0">
                <a:solidFill>
                  <a:schemeClr val="bg1">
                    <a:lumMod val="50000"/>
                  </a:schemeClr>
                </a:solidFill>
                <a:latin typeface="+mn-lt"/>
              </a:rPr>
              <a:t>This is a sample text. You simply add your own text and description here. This text is fully editable. </a:t>
            </a:r>
          </a:p>
        </p:txBody>
      </p:sp>
      <p:sp>
        <p:nvSpPr>
          <p:cNvPr id="20" name="Inhaltsplatzhalter 4">
            <a:extLst>
              <a:ext uri="{FF2B5EF4-FFF2-40B4-BE49-F238E27FC236}">
                <a16:creationId xmlns:a16="http://schemas.microsoft.com/office/drawing/2014/main" id="{83F587C2-0E17-1105-827E-6CD9D2892AEA}"/>
              </a:ext>
            </a:extLst>
          </p:cNvPr>
          <p:cNvSpPr txBox="1">
            <a:spLocks/>
          </p:cNvSpPr>
          <p:nvPr/>
        </p:nvSpPr>
        <p:spPr>
          <a:xfrm flipH="1">
            <a:off x="1110736" y="4786505"/>
            <a:ext cx="2441964" cy="7540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4"/>
                </a:solidFill>
                <a:latin typeface="+mj-lt"/>
              </a:rPr>
              <a:t>TITLE GOES HERE</a:t>
            </a:r>
            <a:br>
              <a:rPr lang="en-US" sz="1400" b="1" dirty="0">
                <a:solidFill>
                  <a:schemeClr val="accent4"/>
                </a:solidFill>
                <a:latin typeface="+mj-lt"/>
              </a:rPr>
            </a:br>
            <a:r>
              <a:rPr lang="en-US" sz="1100" dirty="0">
                <a:solidFill>
                  <a:schemeClr val="bg1">
                    <a:lumMod val="50000"/>
                  </a:schemeClr>
                </a:solidFill>
                <a:latin typeface="+mn-lt"/>
              </a:rPr>
              <a:t>This is a sample text. You simply add your own text and description here. This text is fully editable. </a:t>
            </a:r>
          </a:p>
        </p:txBody>
      </p:sp>
      <p:grpSp>
        <p:nvGrpSpPr>
          <p:cNvPr id="21" name="Group 20">
            <a:extLst>
              <a:ext uri="{FF2B5EF4-FFF2-40B4-BE49-F238E27FC236}">
                <a16:creationId xmlns:a16="http://schemas.microsoft.com/office/drawing/2014/main" id="{0B0FA23E-F817-D7F7-191B-3EBA7CB6891D}"/>
              </a:ext>
            </a:extLst>
          </p:cNvPr>
          <p:cNvGrpSpPr/>
          <p:nvPr/>
        </p:nvGrpSpPr>
        <p:grpSpPr>
          <a:xfrm>
            <a:off x="4601655" y="2219277"/>
            <a:ext cx="815190" cy="815188"/>
            <a:chOff x="8778743" y="853658"/>
            <a:chExt cx="1087632" cy="1087630"/>
          </a:xfrm>
          <a:effectLst>
            <a:outerShdw blurRad="63500" sx="102000" sy="102000" algn="ctr" rotWithShape="0">
              <a:prstClr val="black">
                <a:alpha val="40000"/>
              </a:prstClr>
            </a:outerShdw>
          </a:effectLst>
        </p:grpSpPr>
        <p:grpSp>
          <p:nvGrpSpPr>
            <p:cNvPr id="22" name="Group 21">
              <a:extLst>
                <a:ext uri="{FF2B5EF4-FFF2-40B4-BE49-F238E27FC236}">
                  <a16:creationId xmlns:a16="http://schemas.microsoft.com/office/drawing/2014/main" id="{AE3D8A03-7345-806B-CAC2-7197AF1E369E}"/>
                </a:ext>
              </a:extLst>
            </p:cNvPr>
            <p:cNvGrpSpPr/>
            <p:nvPr/>
          </p:nvGrpSpPr>
          <p:grpSpPr>
            <a:xfrm>
              <a:off x="8778743" y="853658"/>
              <a:ext cx="1087632" cy="1087630"/>
              <a:chOff x="912987" y="3985306"/>
              <a:chExt cx="1332461" cy="1332461"/>
            </a:xfrm>
          </p:grpSpPr>
          <p:sp>
            <p:nvSpPr>
              <p:cNvPr id="24" name="Oval 23">
                <a:extLst>
                  <a:ext uri="{FF2B5EF4-FFF2-40B4-BE49-F238E27FC236}">
                    <a16:creationId xmlns:a16="http://schemas.microsoft.com/office/drawing/2014/main" id="{8B77CDD7-556E-5D38-5E8B-6999258FC11C}"/>
                  </a:ext>
                </a:extLst>
              </p:cNvPr>
              <p:cNvSpPr/>
              <p:nvPr/>
            </p:nvSpPr>
            <p:spPr>
              <a:xfrm>
                <a:off x="912987" y="3985306"/>
                <a:ext cx="1332461" cy="1332461"/>
              </a:xfrm>
              <a:prstGeom prst="ellipse">
                <a:avLst/>
              </a:prstGeom>
              <a:solidFill>
                <a:schemeClr val="accent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876">
                  <a:solidFill>
                    <a:schemeClr val="bg1"/>
                  </a:solidFill>
                  <a:latin typeface="Montserrat Light" panose="00000400000000000000" pitchFamily="50" charset="0"/>
                </a:endParaRPr>
              </a:p>
            </p:txBody>
          </p:sp>
          <p:sp>
            <p:nvSpPr>
              <p:cNvPr id="25" name="Oval 24">
                <a:extLst>
                  <a:ext uri="{FF2B5EF4-FFF2-40B4-BE49-F238E27FC236}">
                    <a16:creationId xmlns:a16="http://schemas.microsoft.com/office/drawing/2014/main" id="{BA927F08-CC89-8F60-AC16-AAC623E69984}"/>
                  </a:ext>
                </a:extLst>
              </p:cNvPr>
              <p:cNvSpPr/>
              <p:nvPr/>
            </p:nvSpPr>
            <p:spPr>
              <a:xfrm>
                <a:off x="1008481" y="4080800"/>
                <a:ext cx="1141474" cy="1141474"/>
              </a:xfrm>
              <a:prstGeom prst="ellipse">
                <a:avLst/>
              </a:prstGeom>
              <a:solidFill>
                <a:schemeClr val="accent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876">
                  <a:solidFill>
                    <a:schemeClr val="bg1"/>
                  </a:solidFill>
                  <a:latin typeface="Montserrat Light" panose="00000400000000000000" pitchFamily="50" charset="0"/>
                </a:endParaRPr>
              </a:p>
            </p:txBody>
          </p:sp>
          <p:sp>
            <p:nvSpPr>
              <p:cNvPr id="26" name="Oval 25">
                <a:extLst>
                  <a:ext uri="{FF2B5EF4-FFF2-40B4-BE49-F238E27FC236}">
                    <a16:creationId xmlns:a16="http://schemas.microsoft.com/office/drawing/2014/main" id="{6030329C-4BC8-E5F9-FA64-CB243AFA12ED}"/>
                  </a:ext>
                </a:extLst>
              </p:cNvPr>
              <p:cNvSpPr/>
              <p:nvPr/>
            </p:nvSpPr>
            <p:spPr>
              <a:xfrm>
                <a:off x="1108900" y="4181219"/>
                <a:ext cx="940635" cy="9406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0" dirty="0">
                  <a:solidFill>
                    <a:schemeClr val="bg1"/>
                  </a:solidFill>
                  <a:latin typeface="Montserrat SemiBold" panose="00000700000000000000" pitchFamily="2" charset="0"/>
                </a:endParaRPr>
              </a:p>
            </p:txBody>
          </p:sp>
        </p:grpSp>
        <p:sp>
          <p:nvSpPr>
            <p:cNvPr id="23" name="Freeform 17">
              <a:extLst>
                <a:ext uri="{FF2B5EF4-FFF2-40B4-BE49-F238E27FC236}">
                  <a16:creationId xmlns:a16="http://schemas.microsoft.com/office/drawing/2014/main" id="{07EDECDD-F012-34BE-FCBF-80F605022485}"/>
                </a:ext>
              </a:extLst>
            </p:cNvPr>
            <p:cNvSpPr>
              <a:spLocks noEditPoints="1"/>
            </p:cNvSpPr>
            <p:nvPr/>
          </p:nvSpPr>
          <p:spPr bwMode="auto">
            <a:xfrm>
              <a:off x="9117174" y="1236976"/>
              <a:ext cx="379686" cy="234064"/>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noFill/>
            <a:ln>
              <a:noFill/>
            </a:ln>
          </p:spPr>
          <p:txBody>
            <a:bodyPr vert="horz" wrap="square" lIns="45720" tIns="22860" rIns="45720" bIns="22860" numCol="1" anchor="t" anchorCtr="0" compatLnSpc="1">
              <a:prstTxWarp prst="textNoShape">
                <a:avLst/>
              </a:prstTxWarp>
              <a:spAutoFit/>
            </a:bodyPr>
            <a:lstStyle/>
            <a:p>
              <a:endParaRPr lang="en-US" sz="840">
                <a:solidFill>
                  <a:schemeClr val="tx2"/>
                </a:solidFill>
              </a:endParaRPr>
            </a:p>
          </p:txBody>
        </p:sp>
      </p:grpSp>
      <p:grpSp>
        <p:nvGrpSpPr>
          <p:cNvPr id="27" name="Group 26">
            <a:extLst>
              <a:ext uri="{FF2B5EF4-FFF2-40B4-BE49-F238E27FC236}">
                <a16:creationId xmlns:a16="http://schemas.microsoft.com/office/drawing/2014/main" id="{BC96F37F-0889-70A7-E8AA-D49D85C7BDD6}"/>
              </a:ext>
            </a:extLst>
          </p:cNvPr>
          <p:cNvGrpSpPr/>
          <p:nvPr/>
        </p:nvGrpSpPr>
        <p:grpSpPr>
          <a:xfrm>
            <a:off x="6735808" y="2219277"/>
            <a:ext cx="815190" cy="815188"/>
            <a:chOff x="10844668" y="853654"/>
            <a:chExt cx="1087629" cy="1087625"/>
          </a:xfrm>
          <a:effectLst>
            <a:outerShdw blurRad="63500" sx="102000" sy="102000" algn="ctr" rotWithShape="0">
              <a:prstClr val="black">
                <a:alpha val="40000"/>
              </a:prstClr>
            </a:outerShdw>
          </a:effectLst>
        </p:grpSpPr>
        <p:grpSp>
          <p:nvGrpSpPr>
            <p:cNvPr id="28" name="Group 27">
              <a:extLst>
                <a:ext uri="{FF2B5EF4-FFF2-40B4-BE49-F238E27FC236}">
                  <a16:creationId xmlns:a16="http://schemas.microsoft.com/office/drawing/2014/main" id="{1123A98F-3197-E95B-1DC0-9925E8B94DEB}"/>
                </a:ext>
              </a:extLst>
            </p:cNvPr>
            <p:cNvGrpSpPr/>
            <p:nvPr/>
          </p:nvGrpSpPr>
          <p:grpSpPr>
            <a:xfrm>
              <a:off x="10844668" y="853654"/>
              <a:ext cx="1087629" cy="1087625"/>
              <a:chOff x="912987" y="3985306"/>
              <a:chExt cx="1332461" cy="1332461"/>
            </a:xfrm>
          </p:grpSpPr>
          <p:sp>
            <p:nvSpPr>
              <p:cNvPr id="30" name="Oval 29">
                <a:extLst>
                  <a:ext uri="{FF2B5EF4-FFF2-40B4-BE49-F238E27FC236}">
                    <a16:creationId xmlns:a16="http://schemas.microsoft.com/office/drawing/2014/main" id="{41CAF119-5E6B-C5A0-38AB-0DC56CA621AC}"/>
                  </a:ext>
                </a:extLst>
              </p:cNvPr>
              <p:cNvSpPr/>
              <p:nvPr/>
            </p:nvSpPr>
            <p:spPr>
              <a:xfrm>
                <a:off x="912987" y="3985306"/>
                <a:ext cx="1332461" cy="1332461"/>
              </a:xfrm>
              <a:prstGeom prst="ellipse">
                <a:avLst/>
              </a:prstGeom>
              <a:solidFill>
                <a:schemeClr val="accent2">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876">
                  <a:solidFill>
                    <a:schemeClr val="bg1"/>
                  </a:solidFill>
                  <a:latin typeface="Montserrat Light" panose="00000400000000000000" pitchFamily="50" charset="0"/>
                </a:endParaRPr>
              </a:p>
            </p:txBody>
          </p:sp>
          <p:sp>
            <p:nvSpPr>
              <p:cNvPr id="31" name="Oval 30">
                <a:extLst>
                  <a:ext uri="{FF2B5EF4-FFF2-40B4-BE49-F238E27FC236}">
                    <a16:creationId xmlns:a16="http://schemas.microsoft.com/office/drawing/2014/main" id="{CF39083B-944E-7516-E1A5-300FFEC31CEC}"/>
                  </a:ext>
                </a:extLst>
              </p:cNvPr>
              <p:cNvSpPr/>
              <p:nvPr/>
            </p:nvSpPr>
            <p:spPr>
              <a:xfrm>
                <a:off x="1008481" y="4080800"/>
                <a:ext cx="1141474" cy="1141474"/>
              </a:xfrm>
              <a:prstGeom prst="ellipse">
                <a:avLst/>
              </a:prstGeom>
              <a:solidFill>
                <a:schemeClr val="accent2">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876">
                  <a:solidFill>
                    <a:schemeClr val="bg1"/>
                  </a:solidFill>
                  <a:latin typeface="Montserrat Light" panose="00000400000000000000" pitchFamily="50" charset="0"/>
                </a:endParaRPr>
              </a:p>
            </p:txBody>
          </p:sp>
          <p:sp>
            <p:nvSpPr>
              <p:cNvPr id="32" name="Oval 31">
                <a:extLst>
                  <a:ext uri="{FF2B5EF4-FFF2-40B4-BE49-F238E27FC236}">
                    <a16:creationId xmlns:a16="http://schemas.microsoft.com/office/drawing/2014/main" id="{978FB68D-06AF-643E-CD8B-A4ADB27F22B0}"/>
                  </a:ext>
                </a:extLst>
              </p:cNvPr>
              <p:cNvSpPr/>
              <p:nvPr/>
            </p:nvSpPr>
            <p:spPr>
              <a:xfrm>
                <a:off x="1108900" y="4181219"/>
                <a:ext cx="940635" cy="94063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0" dirty="0">
                  <a:solidFill>
                    <a:schemeClr val="bg1"/>
                  </a:solidFill>
                  <a:latin typeface="Montserrat SemiBold" panose="00000700000000000000" pitchFamily="2" charset="0"/>
                </a:endParaRPr>
              </a:p>
            </p:txBody>
          </p:sp>
        </p:grpSp>
        <p:sp>
          <p:nvSpPr>
            <p:cNvPr id="29" name="Freeform 25">
              <a:extLst>
                <a:ext uri="{FF2B5EF4-FFF2-40B4-BE49-F238E27FC236}">
                  <a16:creationId xmlns:a16="http://schemas.microsoft.com/office/drawing/2014/main" id="{F49639B5-F3FA-E0FA-EF28-38B888C91F93}"/>
                </a:ext>
              </a:extLst>
            </p:cNvPr>
            <p:cNvSpPr>
              <a:spLocks noEditPoints="1"/>
            </p:cNvSpPr>
            <p:nvPr/>
          </p:nvSpPr>
          <p:spPr bwMode="auto">
            <a:xfrm rot="2700000">
              <a:off x="11376265" y="1330948"/>
              <a:ext cx="89142" cy="8796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id-ID" sz="840" dirty="0">
                <a:solidFill>
                  <a:schemeClr val="tx2"/>
                </a:solidFill>
                <a:latin typeface="Lato Light"/>
              </a:endParaRPr>
            </a:p>
          </p:txBody>
        </p:sp>
      </p:grpSp>
      <p:grpSp>
        <p:nvGrpSpPr>
          <p:cNvPr id="33" name="Group 32">
            <a:extLst>
              <a:ext uri="{FF2B5EF4-FFF2-40B4-BE49-F238E27FC236}">
                <a16:creationId xmlns:a16="http://schemas.microsoft.com/office/drawing/2014/main" id="{9C4990E9-E85E-B13C-A05F-C0D11C0CD538}"/>
              </a:ext>
            </a:extLst>
          </p:cNvPr>
          <p:cNvGrpSpPr/>
          <p:nvPr/>
        </p:nvGrpSpPr>
        <p:grpSpPr>
          <a:xfrm>
            <a:off x="4601641" y="4293470"/>
            <a:ext cx="815190" cy="815188"/>
            <a:chOff x="2580831" y="853664"/>
            <a:chExt cx="1087645" cy="1087637"/>
          </a:xfrm>
          <a:effectLst>
            <a:outerShdw blurRad="63500" sx="102000" sy="102000" algn="ctr" rotWithShape="0">
              <a:prstClr val="black">
                <a:alpha val="40000"/>
              </a:prstClr>
            </a:outerShdw>
          </a:effectLst>
        </p:grpSpPr>
        <p:grpSp>
          <p:nvGrpSpPr>
            <p:cNvPr id="34" name="Group 33">
              <a:extLst>
                <a:ext uri="{FF2B5EF4-FFF2-40B4-BE49-F238E27FC236}">
                  <a16:creationId xmlns:a16="http://schemas.microsoft.com/office/drawing/2014/main" id="{49EDD295-2732-132F-AD00-DF9993108A22}"/>
                </a:ext>
              </a:extLst>
            </p:cNvPr>
            <p:cNvGrpSpPr/>
            <p:nvPr/>
          </p:nvGrpSpPr>
          <p:grpSpPr>
            <a:xfrm>
              <a:off x="2580831" y="853664"/>
              <a:ext cx="1087645" cy="1087637"/>
              <a:chOff x="912987" y="3985306"/>
              <a:chExt cx="1332461" cy="1332461"/>
            </a:xfrm>
          </p:grpSpPr>
          <p:sp>
            <p:nvSpPr>
              <p:cNvPr id="36" name="Oval 35">
                <a:extLst>
                  <a:ext uri="{FF2B5EF4-FFF2-40B4-BE49-F238E27FC236}">
                    <a16:creationId xmlns:a16="http://schemas.microsoft.com/office/drawing/2014/main" id="{FDEE9902-58B9-E663-271B-BB58A74848E8}"/>
                  </a:ext>
                </a:extLst>
              </p:cNvPr>
              <p:cNvSpPr/>
              <p:nvPr/>
            </p:nvSpPr>
            <p:spPr>
              <a:xfrm>
                <a:off x="912987" y="3985306"/>
                <a:ext cx="1332461" cy="1332461"/>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876">
                  <a:solidFill>
                    <a:schemeClr val="bg1"/>
                  </a:solidFill>
                  <a:latin typeface="Montserrat Light" panose="00000400000000000000" pitchFamily="50" charset="0"/>
                </a:endParaRPr>
              </a:p>
            </p:txBody>
          </p:sp>
          <p:sp>
            <p:nvSpPr>
              <p:cNvPr id="37" name="Oval 36">
                <a:extLst>
                  <a:ext uri="{FF2B5EF4-FFF2-40B4-BE49-F238E27FC236}">
                    <a16:creationId xmlns:a16="http://schemas.microsoft.com/office/drawing/2014/main" id="{9B911817-9DB4-0263-FA41-AEC7678E612B}"/>
                  </a:ext>
                </a:extLst>
              </p:cNvPr>
              <p:cNvSpPr/>
              <p:nvPr/>
            </p:nvSpPr>
            <p:spPr>
              <a:xfrm>
                <a:off x="1008481" y="4080800"/>
                <a:ext cx="1141474" cy="1141474"/>
              </a:xfrm>
              <a:prstGeom prst="ellipse">
                <a:avLst/>
              </a:prstGeom>
              <a:solidFill>
                <a:schemeClr val="accent4">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876">
                  <a:solidFill>
                    <a:schemeClr val="bg1"/>
                  </a:solidFill>
                  <a:latin typeface="Montserrat Light" panose="00000400000000000000" pitchFamily="50" charset="0"/>
                </a:endParaRPr>
              </a:p>
            </p:txBody>
          </p:sp>
          <p:sp>
            <p:nvSpPr>
              <p:cNvPr id="38" name="Oval 37">
                <a:extLst>
                  <a:ext uri="{FF2B5EF4-FFF2-40B4-BE49-F238E27FC236}">
                    <a16:creationId xmlns:a16="http://schemas.microsoft.com/office/drawing/2014/main" id="{999E5FCB-65CB-B522-2026-0F6DA4922B9B}"/>
                  </a:ext>
                </a:extLst>
              </p:cNvPr>
              <p:cNvSpPr/>
              <p:nvPr/>
            </p:nvSpPr>
            <p:spPr>
              <a:xfrm>
                <a:off x="1108900" y="4181219"/>
                <a:ext cx="940635" cy="94063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0" dirty="0">
                  <a:solidFill>
                    <a:schemeClr val="bg1"/>
                  </a:solidFill>
                  <a:latin typeface="Montserrat SemiBold" panose="00000700000000000000" pitchFamily="2" charset="0"/>
                </a:endParaRPr>
              </a:p>
            </p:txBody>
          </p:sp>
        </p:grpSp>
        <p:sp>
          <p:nvSpPr>
            <p:cNvPr id="35" name="Freeform 35">
              <a:extLst>
                <a:ext uri="{FF2B5EF4-FFF2-40B4-BE49-F238E27FC236}">
                  <a16:creationId xmlns:a16="http://schemas.microsoft.com/office/drawing/2014/main" id="{8C05BF7D-AE35-D7B9-03C8-64066DAE0B79}"/>
                </a:ext>
              </a:extLst>
            </p:cNvPr>
            <p:cNvSpPr>
              <a:spLocks noEditPoints="1"/>
            </p:cNvSpPr>
            <p:nvPr/>
          </p:nvSpPr>
          <p:spPr bwMode="auto">
            <a:xfrm>
              <a:off x="3100876" y="1467840"/>
              <a:ext cx="36024" cy="37274"/>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noAutofit/>
            </a:bodyPr>
            <a:lstStyle/>
            <a:p>
              <a:endParaRPr lang="id-ID" sz="840" dirty="0">
                <a:solidFill>
                  <a:schemeClr val="tx2"/>
                </a:solidFill>
                <a:latin typeface="Lato Light"/>
              </a:endParaRPr>
            </a:p>
          </p:txBody>
        </p:sp>
      </p:grpSp>
      <p:grpSp>
        <p:nvGrpSpPr>
          <p:cNvPr id="39" name="Group 38">
            <a:extLst>
              <a:ext uri="{FF2B5EF4-FFF2-40B4-BE49-F238E27FC236}">
                <a16:creationId xmlns:a16="http://schemas.microsoft.com/office/drawing/2014/main" id="{6E58142A-2050-0CD4-7B75-16BB7A0F7C10}"/>
              </a:ext>
            </a:extLst>
          </p:cNvPr>
          <p:cNvGrpSpPr/>
          <p:nvPr/>
        </p:nvGrpSpPr>
        <p:grpSpPr>
          <a:xfrm>
            <a:off x="6735805" y="4293470"/>
            <a:ext cx="815190" cy="815188"/>
            <a:chOff x="4646781" y="853661"/>
            <a:chExt cx="1087634" cy="1087633"/>
          </a:xfrm>
          <a:effectLst>
            <a:outerShdw blurRad="63500" sx="102000" sy="102000" algn="ctr" rotWithShape="0">
              <a:prstClr val="black">
                <a:alpha val="40000"/>
              </a:prstClr>
            </a:outerShdw>
          </a:effectLst>
        </p:grpSpPr>
        <p:grpSp>
          <p:nvGrpSpPr>
            <p:cNvPr id="40" name="Group 39">
              <a:extLst>
                <a:ext uri="{FF2B5EF4-FFF2-40B4-BE49-F238E27FC236}">
                  <a16:creationId xmlns:a16="http://schemas.microsoft.com/office/drawing/2014/main" id="{B9A4770C-F94F-EF9D-9BDD-338A315698FF}"/>
                </a:ext>
              </a:extLst>
            </p:cNvPr>
            <p:cNvGrpSpPr/>
            <p:nvPr/>
          </p:nvGrpSpPr>
          <p:grpSpPr>
            <a:xfrm>
              <a:off x="4646781" y="853661"/>
              <a:ext cx="1087634" cy="1087633"/>
              <a:chOff x="912987" y="3985306"/>
              <a:chExt cx="1332461" cy="1332461"/>
            </a:xfrm>
          </p:grpSpPr>
          <p:sp>
            <p:nvSpPr>
              <p:cNvPr id="42" name="Oval 41">
                <a:extLst>
                  <a:ext uri="{FF2B5EF4-FFF2-40B4-BE49-F238E27FC236}">
                    <a16:creationId xmlns:a16="http://schemas.microsoft.com/office/drawing/2014/main" id="{E6D5AECD-D486-A9B0-EFA1-A69AC33BE4A3}"/>
                  </a:ext>
                </a:extLst>
              </p:cNvPr>
              <p:cNvSpPr/>
              <p:nvPr/>
            </p:nvSpPr>
            <p:spPr>
              <a:xfrm>
                <a:off x="912987" y="3985306"/>
                <a:ext cx="1332461" cy="1332461"/>
              </a:xfrm>
              <a:prstGeom prst="ellipse">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876">
                  <a:solidFill>
                    <a:schemeClr val="bg1"/>
                  </a:solidFill>
                  <a:latin typeface="Montserrat Light" panose="00000400000000000000" pitchFamily="50" charset="0"/>
                </a:endParaRPr>
              </a:p>
            </p:txBody>
          </p:sp>
          <p:sp>
            <p:nvSpPr>
              <p:cNvPr id="43" name="Oval 42">
                <a:extLst>
                  <a:ext uri="{FF2B5EF4-FFF2-40B4-BE49-F238E27FC236}">
                    <a16:creationId xmlns:a16="http://schemas.microsoft.com/office/drawing/2014/main" id="{41634D54-DE53-3BE5-183B-B97C4A9D8B26}"/>
                  </a:ext>
                </a:extLst>
              </p:cNvPr>
              <p:cNvSpPr/>
              <p:nvPr/>
            </p:nvSpPr>
            <p:spPr>
              <a:xfrm>
                <a:off x="1008481" y="4080800"/>
                <a:ext cx="1141474" cy="1141474"/>
              </a:xfrm>
              <a:prstGeom prst="ellipse">
                <a:avLst/>
              </a:prstGeom>
              <a:solidFill>
                <a:schemeClr val="accent3">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876">
                  <a:solidFill>
                    <a:schemeClr val="bg1"/>
                  </a:solidFill>
                  <a:latin typeface="Montserrat Light" panose="00000400000000000000" pitchFamily="50" charset="0"/>
                </a:endParaRPr>
              </a:p>
            </p:txBody>
          </p:sp>
          <p:sp>
            <p:nvSpPr>
              <p:cNvPr id="44" name="Oval 43">
                <a:extLst>
                  <a:ext uri="{FF2B5EF4-FFF2-40B4-BE49-F238E27FC236}">
                    <a16:creationId xmlns:a16="http://schemas.microsoft.com/office/drawing/2014/main" id="{648A66DC-853C-61A9-CADE-DE3BAD54CE09}"/>
                  </a:ext>
                </a:extLst>
              </p:cNvPr>
              <p:cNvSpPr/>
              <p:nvPr/>
            </p:nvSpPr>
            <p:spPr>
              <a:xfrm>
                <a:off x="1108900" y="4181219"/>
                <a:ext cx="940635" cy="94063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0" dirty="0">
                  <a:solidFill>
                    <a:schemeClr val="bg1"/>
                  </a:solidFill>
                  <a:latin typeface="Montserrat SemiBold" panose="00000700000000000000" pitchFamily="2" charset="0"/>
                </a:endParaRPr>
              </a:p>
            </p:txBody>
          </p:sp>
        </p:grpSp>
        <p:sp>
          <p:nvSpPr>
            <p:cNvPr id="41" name="Freeform 51">
              <a:extLst>
                <a:ext uri="{FF2B5EF4-FFF2-40B4-BE49-F238E27FC236}">
                  <a16:creationId xmlns:a16="http://schemas.microsoft.com/office/drawing/2014/main" id="{A17130CC-5763-0B39-3882-B99A4B716D9F}"/>
                </a:ext>
              </a:extLst>
            </p:cNvPr>
            <p:cNvSpPr>
              <a:spLocks noEditPoints="1"/>
            </p:cNvSpPr>
            <p:nvPr/>
          </p:nvSpPr>
          <p:spPr bwMode="auto">
            <a:xfrm>
              <a:off x="5072720" y="1304329"/>
              <a:ext cx="128539" cy="84106"/>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45" name="Star: 5 Points 44">
            <a:extLst>
              <a:ext uri="{FF2B5EF4-FFF2-40B4-BE49-F238E27FC236}">
                <a16:creationId xmlns:a16="http://schemas.microsoft.com/office/drawing/2014/main" id="{20A1E52F-2062-EA6B-B0FD-005E010E1ACA}"/>
              </a:ext>
            </a:extLst>
          </p:cNvPr>
          <p:cNvSpPr/>
          <p:nvPr/>
        </p:nvSpPr>
        <p:spPr>
          <a:xfrm>
            <a:off x="4846886" y="2464507"/>
            <a:ext cx="324728" cy="32472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ar: 5 Points 45">
            <a:extLst>
              <a:ext uri="{FF2B5EF4-FFF2-40B4-BE49-F238E27FC236}">
                <a16:creationId xmlns:a16="http://schemas.microsoft.com/office/drawing/2014/main" id="{64965878-3093-62AE-7C37-A25C81EFFFA7}"/>
              </a:ext>
            </a:extLst>
          </p:cNvPr>
          <p:cNvSpPr/>
          <p:nvPr/>
        </p:nvSpPr>
        <p:spPr>
          <a:xfrm>
            <a:off x="6958357" y="2464507"/>
            <a:ext cx="324728" cy="32472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r: 5 Points 46">
            <a:extLst>
              <a:ext uri="{FF2B5EF4-FFF2-40B4-BE49-F238E27FC236}">
                <a16:creationId xmlns:a16="http://schemas.microsoft.com/office/drawing/2014/main" id="{A39B4116-3988-58E0-A0A2-7C495601351A}"/>
              </a:ext>
            </a:extLst>
          </p:cNvPr>
          <p:cNvSpPr/>
          <p:nvPr/>
        </p:nvSpPr>
        <p:spPr>
          <a:xfrm>
            <a:off x="4846886" y="4513954"/>
            <a:ext cx="324728" cy="32472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5 Points 47">
            <a:extLst>
              <a:ext uri="{FF2B5EF4-FFF2-40B4-BE49-F238E27FC236}">
                <a16:creationId xmlns:a16="http://schemas.microsoft.com/office/drawing/2014/main" id="{E4F68E19-6267-36B8-D758-86F685A1436A}"/>
              </a:ext>
            </a:extLst>
          </p:cNvPr>
          <p:cNvSpPr/>
          <p:nvPr/>
        </p:nvSpPr>
        <p:spPr>
          <a:xfrm>
            <a:off x="6958357" y="4513954"/>
            <a:ext cx="324728" cy="32472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01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7E71B-A9A6-ECDF-5809-14C6058B8F1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541E58A-B668-C332-975F-B8397EF39E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7541E58A-B668-C332-975F-B8397EF39E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6D284B5-FB6B-56CC-8C28-8FD12735425C}"/>
              </a:ext>
            </a:extLst>
          </p:cNvPr>
          <p:cNvSpPr>
            <a:spLocks noGrp="1"/>
          </p:cNvSpPr>
          <p:nvPr>
            <p:ph type="sldNum" sz="quarter" idx="12"/>
          </p:nvPr>
        </p:nvSpPr>
        <p:spPr/>
        <p:txBody>
          <a:bodyPr/>
          <a:lstStyle/>
          <a:p>
            <a:fld id="{4145DBE5-F440-4DC1-86E2-EA4CF186D269}" type="slidenum">
              <a:rPr lang="en-US" smtClean="0"/>
              <a:pPr/>
              <a:t>61</a:t>
            </a:fld>
            <a:endParaRPr lang="en-US" dirty="0"/>
          </a:p>
        </p:txBody>
      </p:sp>
      <p:sp>
        <p:nvSpPr>
          <p:cNvPr id="4" name="Title 3">
            <a:extLst>
              <a:ext uri="{FF2B5EF4-FFF2-40B4-BE49-F238E27FC236}">
                <a16:creationId xmlns:a16="http://schemas.microsoft.com/office/drawing/2014/main" id="{D5481CFA-A3FC-9687-E398-10ED1D6EF2C3}"/>
              </a:ext>
            </a:extLst>
          </p:cNvPr>
          <p:cNvSpPr>
            <a:spLocks noGrp="1"/>
          </p:cNvSpPr>
          <p:nvPr>
            <p:ph type="title"/>
          </p:nvPr>
        </p:nvSpPr>
        <p:spPr/>
        <p:txBody>
          <a:bodyPr vert="horz"/>
          <a:lstStyle/>
          <a:p>
            <a:r>
              <a:rPr lang="en-US" dirty="0"/>
              <a:t>Circle</a:t>
            </a:r>
          </a:p>
        </p:txBody>
      </p:sp>
      <p:grpSp>
        <p:nvGrpSpPr>
          <p:cNvPr id="2" name="Group 1">
            <a:extLst>
              <a:ext uri="{FF2B5EF4-FFF2-40B4-BE49-F238E27FC236}">
                <a16:creationId xmlns:a16="http://schemas.microsoft.com/office/drawing/2014/main" id="{1478A0C9-685F-00E8-D7AE-7E5C854909BB}"/>
              </a:ext>
            </a:extLst>
          </p:cNvPr>
          <p:cNvGrpSpPr/>
          <p:nvPr/>
        </p:nvGrpSpPr>
        <p:grpSpPr>
          <a:xfrm>
            <a:off x="5086755" y="1544275"/>
            <a:ext cx="1958975" cy="1671638"/>
            <a:chOff x="5084945" y="1279317"/>
            <a:chExt cx="1958975" cy="1671638"/>
          </a:xfrm>
        </p:grpSpPr>
        <p:sp>
          <p:nvSpPr>
            <p:cNvPr id="6" name="Freeform 5">
              <a:extLst>
                <a:ext uri="{FF2B5EF4-FFF2-40B4-BE49-F238E27FC236}">
                  <a16:creationId xmlns:a16="http://schemas.microsoft.com/office/drawing/2014/main" id="{BE827E29-8C5E-1298-CDE2-4B62A1DB4F9E}"/>
                </a:ext>
              </a:extLst>
            </p:cNvPr>
            <p:cNvSpPr>
              <a:spLocks/>
            </p:cNvSpPr>
            <p:nvPr/>
          </p:nvSpPr>
          <p:spPr bwMode="auto">
            <a:xfrm>
              <a:off x="5084945" y="1279317"/>
              <a:ext cx="1958975" cy="1604963"/>
            </a:xfrm>
            <a:custGeom>
              <a:avLst/>
              <a:gdLst>
                <a:gd name="T0" fmla="*/ 261 w 521"/>
                <a:gd name="T1" fmla="*/ 0 h 427"/>
                <a:gd name="T2" fmla="*/ 0 w 521"/>
                <a:gd name="T3" fmla="*/ 261 h 427"/>
                <a:gd name="T4" fmla="*/ 55 w 521"/>
                <a:gd name="T5" fmla="*/ 420 h 427"/>
                <a:gd name="T6" fmla="*/ 55 w 521"/>
                <a:gd name="T7" fmla="*/ 420 h 427"/>
                <a:gd name="T8" fmla="*/ 60 w 521"/>
                <a:gd name="T9" fmla="*/ 427 h 427"/>
                <a:gd name="T10" fmla="*/ 261 w 521"/>
                <a:gd name="T11" fmla="*/ 340 h 427"/>
                <a:gd name="T12" fmla="*/ 461 w 521"/>
                <a:gd name="T13" fmla="*/ 427 h 427"/>
                <a:gd name="T14" fmla="*/ 466 w 521"/>
                <a:gd name="T15" fmla="*/ 420 h 427"/>
                <a:gd name="T16" fmla="*/ 466 w 521"/>
                <a:gd name="T17" fmla="*/ 420 h 427"/>
                <a:gd name="T18" fmla="*/ 521 w 521"/>
                <a:gd name="T19" fmla="*/ 261 h 427"/>
                <a:gd name="T20" fmla="*/ 261 w 521"/>
                <a:gd name="T2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427">
                  <a:moveTo>
                    <a:pt x="261" y="0"/>
                  </a:moveTo>
                  <a:cubicBezTo>
                    <a:pt x="117" y="0"/>
                    <a:pt x="0" y="117"/>
                    <a:pt x="0" y="261"/>
                  </a:cubicBezTo>
                  <a:cubicBezTo>
                    <a:pt x="0" y="321"/>
                    <a:pt x="21" y="376"/>
                    <a:pt x="55" y="420"/>
                  </a:cubicBezTo>
                  <a:cubicBezTo>
                    <a:pt x="55" y="420"/>
                    <a:pt x="55" y="420"/>
                    <a:pt x="55" y="420"/>
                  </a:cubicBezTo>
                  <a:cubicBezTo>
                    <a:pt x="56" y="422"/>
                    <a:pt x="58" y="424"/>
                    <a:pt x="60" y="427"/>
                  </a:cubicBezTo>
                  <a:cubicBezTo>
                    <a:pt x="110" y="373"/>
                    <a:pt x="181" y="340"/>
                    <a:pt x="261" y="340"/>
                  </a:cubicBezTo>
                  <a:cubicBezTo>
                    <a:pt x="340" y="340"/>
                    <a:pt x="411" y="373"/>
                    <a:pt x="461" y="427"/>
                  </a:cubicBezTo>
                  <a:cubicBezTo>
                    <a:pt x="463" y="424"/>
                    <a:pt x="465" y="422"/>
                    <a:pt x="466" y="420"/>
                  </a:cubicBezTo>
                  <a:cubicBezTo>
                    <a:pt x="466" y="420"/>
                    <a:pt x="466" y="420"/>
                    <a:pt x="466" y="420"/>
                  </a:cubicBezTo>
                  <a:cubicBezTo>
                    <a:pt x="500" y="376"/>
                    <a:pt x="521" y="321"/>
                    <a:pt x="521" y="261"/>
                  </a:cubicBezTo>
                  <a:cubicBezTo>
                    <a:pt x="521" y="117"/>
                    <a:pt x="404" y="0"/>
                    <a:pt x="261"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en-US" sz="4400" dirty="0">
                <a:solidFill>
                  <a:srgbClr val="FFFFFF"/>
                </a:solidFill>
                <a:ea typeface="linea-basic-10" charset="0"/>
                <a:cs typeface="linea-basic-10" charset="0"/>
              </a:endParaRPr>
            </a:p>
          </p:txBody>
        </p:sp>
        <p:sp>
          <p:nvSpPr>
            <p:cNvPr id="7" name="Freeform 10">
              <a:extLst>
                <a:ext uri="{FF2B5EF4-FFF2-40B4-BE49-F238E27FC236}">
                  <a16:creationId xmlns:a16="http://schemas.microsoft.com/office/drawing/2014/main" id="{287AF17E-4A6C-B3FE-7A0D-707FBEB850FA}"/>
                </a:ext>
              </a:extLst>
            </p:cNvPr>
            <p:cNvSpPr>
              <a:spLocks/>
            </p:cNvSpPr>
            <p:nvPr/>
          </p:nvSpPr>
          <p:spPr bwMode="auto">
            <a:xfrm>
              <a:off x="5569133" y="2642980"/>
              <a:ext cx="989013" cy="307975"/>
            </a:xfrm>
            <a:custGeom>
              <a:avLst/>
              <a:gdLst>
                <a:gd name="T0" fmla="*/ 132 w 263"/>
                <a:gd name="T1" fmla="*/ 0 h 82"/>
                <a:gd name="T2" fmla="*/ 263 w 263"/>
                <a:gd name="T3" fmla="*/ 43 h 82"/>
                <a:gd name="T4" fmla="*/ 132 w 263"/>
                <a:gd name="T5" fmla="*/ 82 h 82"/>
                <a:gd name="T6" fmla="*/ 0 w 263"/>
                <a:gd name="T7" fmla="*/ 43 h 82"/>
                <a:gd name="T8" fmla="*/ 132 w 263"/>
                <a:gd name="T9" fmla="*/ 0 h 82"/>
              </a:gdLst>
              <a:ahLst/>
              <a:cxnLst>
                <a:cxn ang="0">
                  <a:pos x="T0" y="T1"/>
                </a:cxn>
                <a:cxn ang="0">
                  <a:pos x="T2" y="T3"/>
                </a:cxn>
                <a:cxn ang="0">
                  <a:pos x="T4" y="T5"/>
                </a:cxn>
                <a:cxn ang="0">
                  <a:pos x="T6" y="T7"/>
                </a:cxn>
                <a:cxn ang="0">
                  <a:pos x="T8" y="T9"/>
                </a:cxn>
              </a:cxnLst>
              <a:rect l="0" t="0" r="r" b="b"/>
              <a:pathLst>
                <a:path w="263" h="82">
                  <a:moveTo>
                    <a:pt x="132" y="0"/>
                  </a:moveTo>
                  <a:cubicBezTo>
                    <a:pt x="181" y="0"/>
                    <a:pt x="226" y="16"/>
                    <a:pt x="263" y="43"/>
                  </a:cubicBezTo>
                  <a:cubicBezTo>
                    <a:pt x="228" y="67"/>
                    <a:pt x="182" y="82"/>
                    <a:pt x="132" y="82"/>
                  </a:cubicBezTo>
                  <a:cubicBezTo>
                    <a:pt x="81" y="82"/>
                    <a:pt x="35" y="67"/>
                    <a:pt x="0" y="43"/>
                  </a:cubicBezTo>
                  <a:cubicBezTo>
                    <a:pt x="37" y="16"/>
                    <a:pt x="82" y="0"/>
                    <a:pt x="132"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algn="ctr"/>
              <a:r>
                <a:rPr lang="en-US" dirty="0">
                  <a:solidFill>
                    <a:srgbClr val="FFFFFF"/>
                  </a:solidFill>
                </a:rPr>
                <a:t>1</a:t>
              </a:r>
            </a:p>
          </p:txBody>
        </p:sp>
      </p:grpSp>
      <p:grpSp>
        <p:nvGrpSpPr>
          <p:cNvPr id="8" name="Group 7">
            <a:extLst>
              <a:ext uri="{FF2B5EF4-FFF2-40B4-BE49-F238E27FC236}">
                <a16:creationId xmlns:a16="http://schemas.microsoft.com/office/drawing/2014/main" id="{84E14B0A-283E-A31A-D8FC-E2FDF372D4C4}"/>
              </a:ext>
            </a:extLst>
          </p:cNvPr>
          <p:cNvGrpSpPr/>
          <p:nvPr/>
        </p:nvGrpSpPr>
        <p:grpSpPr>
          <a:xfrm>
            <a:off x="3753255" y="2882538"/>
            <a:ext cx="1668463" cy="1954213"/>
            <a:chOff x="3751445" y="2617580"/>
            <a:chExt cx="1668463" cy="1954213"/>
          </a:xfrm>
        </p:grpSpPr>
        <p:sp>
          <p:nvSpPr>
            <p:cNvPr id="9" name="Freeform 8">
              <a:extLst>
                <a:ext uri="{FF2B5EF4-FFF2-40B4-BE49-F238E27FC236}">
                  <a16:creationId xmlns:a16="http://schemas.microsoft.com/office/drawing/2014/main" id="{C5778386-F527-A776-0BD6-D61D60EDC66A}"/>
                </a:ext>
              </a:extLst>
            </p:cNvPr>
            <p:cNvSpPr>
              <a:spLocks/>
            </p:cNvSpPr>
            <p:nvPr/>
          </p:nvSpPr>
          <p:spPr bwMode="auto">
            <a:xfrm>
              <a:off x="3751445" y="2617580"/>
              <a:ext cx="1600200" cy="1954213"/>
            </a:xfrm>
            <a:custGeom>
              <a:avLst/>
              <a:gdLst>
                <a:gd name="T0" fmla="*/ 0 w 426"/>
                <a:gd name="T1" fmla="*/ 260 h 520"/>
                <a:gd name="T2" fmla="*/ 260 w 426"/>
                <a:gd name="T3" fmla="*/ 520 h 520"/>
                <a:gd name="T4" fmla="*/ 420 w 426"/>
                <a:gd name="T5" fmla="*/ 466 h 520"/>
                <a:gd name="T6" fmla="*/ 420 w 426"/>
                <a:gd name="T7" fmla="*/ 466 h 520"/>
                <a:gd name="T8" fmla="*/ 426 w 426"/>
                <a:gd name="T9" fmla="*/ 461 h 520"/>
                <a:gd name="T10" fmla="*/ 340 w 426"/>
                <a:gd name="T11" fmla="*/ 260 h 520"/>
                <a:gd name="T12" fmla="*/ 426 w 426"/>
                <a:gd name="T13" fmla="*/ 59 h 520"/>
                <a:gd name="T14" fmla="*/ 420 w 426"/>
                <a:gd name="T15" fmla="*/ 54 h 520"/>
                <a:gd name="T16" fmla="*/ 420 w 426"/>
                <a:gd name="T17" fmla="*/ 54 h 520"/>
                <a:gd name="T18" fmla="*/ 260 w 426"/>
                <a:gd name="T19" fmla="*/ 0 h 520"/>
                <a:gd name="T20" fmla="*/ 0 w 426"/>
                <a:gd name="T21" fmla="*/ 26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520">
                  <a:moveTo>
                    <a:pt x="0" y="260"/>
                  </a:moveTo>
                  <a:cubicBezTo>
                    <a:pt x="0" y="404"/>
                    <a:pt x="117" y="520"/>
                    <a:pt x="260" y="520"/>
                  </a:cubicBezTo>
                  <a:cubicBezTo>
                    <a:pt x="320" y="520"/>
                    <a:pt x="376" y="500"/>
                    <a:pt x="420" y="466"/>
                  </a:cubicBezTo>
                  <a:cubicBezTo>
                    <a:pt x="420" y="466"/>
                    <a:pt x="420" y="466"/>
                    <a:pt x="420" y="466"/>
                  </a:cubicBezTo>
                  <a:cubicBezTo>
                    <a:pt x="422" y="464"/>
                    <a:pt x="424" y="462"/>
                    <a:pt x="426" y="461"/>
                  </a:cubicBezTo>
                  <a:cubicBezTo>
                    <a:pt x="373" y="410"/>
                    <a:pt x="340" y="339"/>
                    <a:pt x="340" y="260"/>
                  </a:cubicBezTo>
                  <a:cubicBezTo>
                    <a:pt x="340" y="181"/>
                    <a:pt x="373" y="109"/>
                    <a:pt x="426" y="59"/>
                  </a:cubicBezTo>
                  <a:cubicBezTo>
                    <a:pt x="424" y="57"/>
                    <a:pt x="422" y="56"/>
                    <a:pt x="420" y="54"/>
                  </a:cubicBezTo>
                  <a:cubicBezTo>
                    <a:pt x="420" y="54"/>
                    <a:pt x="420" y="54"/>
                    <a:pt x="420" y="54"/>
                  </a:cubicBezTo>
                  <a:cubicBezTo>
                    <a:pt x="376" y="20"/>
                    <a:pt x="320" y="0"/>
                    <a:pt x="260" y="0"/>
                  </a:cubicBezTo>
                  <a:cubicBezTo>
                    <a:pt x="117" y="0"/>
                    <a:pt x="0" y="116"/>
                    <a:pt x="0" y="260"/>
                  </a:cubicBez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pPr algn="ctr"/>
              <a:endParaRPr lang="en-US" sz="4400" dirty="0">
                <a:solidFill>
                  <a:srgbClr val="FFFFFF"/>
                </a:solidFill>
                <a:ea typeface="linea-basic-10" charset="0"/>
                <a:cs typeface="linea-basic-10" charset="0"/>
              </a:endParaRPr>
            </a:p>
          </p:txBody>
        </p:sp>
        <p:sp>
          <p:nvSpPr>
            <p:cNvPr id="10" name="Freeform 11">
              <a:extLst>
                <a:ext uri="{FF2B5EF4-FFF2-40B4-BE49-F238E27FC236}">
                  <a16:creationId xmlns:a16="http://schemas.microsoft.com/office/drawing/2014/main" id="{06D4DC19-F30F-3AC5-C9A8-330AFE82B60F}"/>
                </a:ext>
              </a:extLst>
            </p:cNvPr>
            <p:cNvSpPr>
              <a:spLocks/>
            </p:cNvSpPr>
            <p:nvPr/>
          </p:nvSpPr>
          <p:spPr bwMode="auto">
            <a:xfrm>
              <a:off x="5111933" y="3098592"/>
              <a:ext cx="307975" cy="987425"/>
            </a:xfrm>
            <a:custGeom>
              <a:avLst/>
              <a:gdLst>
                <a:gd name="T0" fmla="*/ 0 w 82"/>
                <a:gd name="T1" fmla="*/ 132 h 263"/>
                <a:gd name="T2" fmla="*/ 44 w 82"/>
                <a:gd name="T3" fmla="*/ 0 h 263"/>
                <a:gd name="T4" fmla="*/ 82 w 82"/>
                <a:gd name="T5" fmla="*/ 132 h 263"/>
                <a:gd name="T6" fmla="*/ 44 w 82"/>
                <a:gd name="T7" fmla="*/ 263 h 263"/>
                <a:gd name="T8" fmla="*/ 0 w 82"/>
                <a:gd name="T9" fmla="*/ 132 h 263"/>
              </a:gdLst>
              <a:ahLst/>
              <a:cxnLst>
                <a:cxn ang="0">
                  <a:pos x="T0" y="T1"/>
                </a:cxn>
                <a:cxn ang="0">
                  <a:pos x="T2" y="T3"/>
                </a:cxn>
                <a:cxn ang="0">
                  <a:pos x="T4" y="T5"/>
                </a:cxn>
                <a:cxn ang="0">
                  <a:pos x="T6" y="T7"/>
                </a:cxn>
                <a:cxn ang="0">
                  <a:pos x="T8" y="T9"/>
                </a:cxn>
              </a:cxnLst>
              <a:rect l="0" t="0" r="r" b="b"/>
              <a:pathLst>
                <a:path w="82" h="263">
                  <a:moveTo>
                    <a:pt x="0" y="132"/>
                  </a:moveTo>
                  <a:cubicBezTo>
                    <a:pt x="0" y="82"/>
                    <a:pt x="17" y="37"/>
                    <a:pt x="44" y="0"/>
                  </a:cubicBezTo>
                  <a:cubicBezTo>
                    <a:pt x="68" y="36"/>
                    <a:pt x="82" y="82"/>
                    <a:pt x="82" y="132"/>
                  </a:cubicBezTo>
                  <a:cubicBezTo>
                    <a:pt x="82" y="182"/>
                    <a:pt x="68" y="228"/>
                    <a:pt x="44" y="263"/>
                  </a:cubicBezTo>
                  <a:cubicBezTo>
                    <a:pt x="17" y="227"/>
                    <a:pt x="0" y="181"/>
                    <a:pt x="0" y="132"/>
                  </a:cubicBez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pPr algn="ctr"/>
              <a:r>
                <a:rPr lang="en-US" dirty="0">
                  <a:solidFill>
                    <a:srgbClr val="FFFFFF"/>
                  </a:solidFill>
                </a:rPr>
                <a:t>4</a:t>
              </a:r>
            </a:p>
          </p:txBody>
        </p:sp>
      </p:grpSp>
      <p:grpSp>
        <p:nvGrpSpPr>
          <p:cNvPr id="11" name="Group 10">
            <a:extLst>
              <a:ext uri="{FF2B5EF4-FFF2-40B4-BE49-F238E27FC236}">
                <a16:creationId xmlns:a16="http://schemas.microsoft.com/office/drawing/2014/main" id="{2F6B2E3C-90E0-7373-8EB8-555156079C9F}"/>
              </a:ext>
            </a:extLst>
          </p:cNvPr>
          <p:cNvGrpSpPr/>
          <p:nvPr/>
        </p:nvGrpSpPr>
        <p:grpSpPr>
          <a:xfrm>
            <a:off x="5086755" y="4501788"/>
            <a:ext cx="1958975" cy="1668463"/>
            <a:chOff x="5084945" y="4236830"/>
            <a:chExt cx="1958975" cy="1668463"/>
          </a:xfrm>
        </p:grpSpPr>
        <p:sp>
          <p:nvSpPr>
            <p:cNvPr id="12" name="Freeform 6">
              <a:extLst>
                <a:ext uri="{FF2B5EF4-FFF2-40B4-BE49-F238E27FC236}">
                  <a16:creationId xmlns:a16="http://schemas.microsoft.com/office/drawing/2014/main" id="{23DB11FF-A02C-554A-3DC4-7AE991380FEE}"/>
                </a:ext>
              </a:extLst>
            </p:cNvPr>
            <p:cNvSpPr>
              <a:spLocks/>
            </p:cNvSpPr>
            <p:nvPr/>
          </p:nvSpPr>
          <p:spPr bwMode="auto">
            <a:xfrm>
              <a:off x="5084945" y="4303505"/>
              <a:ext cx="1958975" cy="1601788"/>
            </a:xfrm>
            <a:custGeom>
              <a:avLst/>
              <a:gdLst>
                <a:gd name="T0" fmla="*/ 261 w 521"/>
                <a:gd name="T1" fmla="*/ 426 h 426"/>
                <a:gd name="T2" fmla="*/ 521 w 521"/>
                <a:gd name="T3" fmla="*/ 166 h 426"/>
                <a:gd name="T4" fmla="*/ 466 w 521"/>
                <a:gd name="T5" fmla="*/ 7 h 426"/>
                <a:gd name="T6" fmla="*/ 466 w 521"/>
                <a:gd name="T7" fmla="*/ 7 h 426"/>
                <a:gd name="T8" fmla="*/ 461 w 521"/>
                <a:gd name="T9" fmla="*/ 0 h 426"/>
                <a:gd name="T10" fmla="*/ 261 w 521"/>
                <a:gd name="T11" fmla="*/ 87 h 426"/>
                <a:gd name="T12" fmla="*/ 60 w 521"/>
                <a:gd name="T13" fmla="*/ 0 h 426"/>
                <a:gd name="T14" fmla="*/ 55 w 521"/>
                <a:gd name="T15" fmla="*/ 7 h 426"/>
                <a:gd name="T16" fmla="*/ 55 w 521"/>
                <a:gd name="T17" fmla="*/ 7 h 426"/>
                <a:gd name="T18" fmla="*/ 0 w 521"/>
                <a:gd name="T19" fmla="*/ 166 h 426"/>
                <a:gd name="T20" fmla="*/ 261 w 521"/>
                <a:gd name="T21"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426">
                  <a:moveTo>
                    <a:pt x="261" y="426"/>
                  </a:moveTo>
                  <a:cubicBezTo>
                    <a:pt x="404" y="426"/>
                    <a:pt x="521" y="310"/>
                    <a:pt x="521" y="166"/>
                  </a:cubicBezTo>
                  <a:cubicBezTo>
                    <a:pt x="521" y="106"/>
                    <a:pt x="500" y="51"/>
                    <a:pt x="466" y="7"/>
                  </a:cubicBezTo>
                  <a:cubicBezTo>
                    <a:pt x="466" y="7"/>
                    <a:pt x="466" y="7"/>
                    <a:pt x="466" y="7"/>
                  </a:cubicBezTo>
                  <a:cubicBezTo>
                    <a:pt x="465" y="5"/>
                    <a:pt x="463" y="2"/>
                    <a:pt x="461" y="0"/>
                  </a:cubicBezTo>
                  <a:cubicBezTo>
                    <a:pt x="411" y="53"/>
                    <a:pt x="340" y="87"/>
                    <a:pt x="261" y="87"/>
                  </a:cubicBezTo>
                  <a:cubicBezTo>
                    <a:pt x="181" y="87"/>
                    <a:pt x="110" y="53"/>
                    <a:pt x="60" y="0"/>
                  </a:cubicBezTo>
                  <a:cubicBezTo>
                    <a:pt x="58" y="2"/>
                    <a:pt x="56" y="5"/>
                    <a:pt x="55" y="7"/>
                  </a:cubicBezTo>
                  <a:cubicBezTo>
                    <a:pt x="55" y="7"/>
                    <a:pt x="55" y="7"/>
                    <a:pt x="55" y="7"/>
                  </a:cubicBezTo>
                  <a:cubicBezTo>
                    <a:pt x="21" y="51"/>
                    <a:pt x="0" y="106"/>
                    <a:pt x="0" y="166"/>
                  </a:cubicBezTo>
                  <a:cubicBezTo>
                    <a:pt x="0" y="310"/>
                    <a:pt x="117" y="426"/>
                    <a:pt x="261" y="426"/>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US" sz="4400" dirty="0">
                <a:solidFill>
                  <a:srgbClr val="FFFFFF"/>
                </a:solidFill>
                <a:ea typeface="linea-basic-10" charset="0"/>
                <a:cs typeface="linea-basic-10" charset="0"/>
              </a:endParaRPr>
            </a:p>
          </p:txBody>
        </p:sp>
        <p:sp>
          <p:nvSpPr>
            <p:cNvPr id="13" name="Freeform 12">
              <a:extLst>
                <a:ext uri="{FF2B5EF4-FFF2-40B4-BE49-F238E27FC236}">
                  <a16:creationId xmlns:a16="http://schemas.microsoft.com/office/drawing/2014/main" id="{75B2A6E2-D173-F8DD-740A-4BF93A0C4243}"/>
                </a:ext>
              </a:extLst>
            </p:cNvPr>
            <p:cNvSpPr>
              <a:spLocks/>
            </p:cNvSpPr>
            <p:nvPr/>
          </p:nvSpPr>
          <p:spPr bwMode="auto">
            <a:xfrm>
              <a:off x="5569133" y="4236830"/>
              <a:ext cx="989013" cy="307975"/>
            </a:xfrm>
            <a:custGeom>
              <a:avLst/>
              <a:gdLst>
                <a:gd name="T0" fmla="*/ 132 w 263"/>
                <a:gd name="T1" fmla="*/ 82 h 82"/>
                <a:gd name="T2" fmla="*/ 0 w 263"/>
                <a:gd name="T3" fmla="*/ 38 h 82"/>
                <a:gd name="T4" fmla="*/ 132 w 263"/>
                <a:gd name="T5" fmla="*/ 0 h 82"/>
                <a:gd name="T6" fmla="*/ 263 w 263"/>
                <a:gd name="T7" fmla="*/ 38 h 82"/>
                <a:gd name="T8" fmla="*/ 132 w 263"/>
                <a:gd name="T9" fmla="*/ 82 h 82"/>
              </a:gdLst>
              <a:ahLst/>
              <a:cxnLst>
                <a:cxn ang="0">
                  <a:pos x="T0" y="T1"/>
                </a:cxn>
                <a:cxn ang="0">
                  <a:pos x="T2" y="T3"/>
                </a:cxn>
                <a:cxn ang="0">
                  <a:pos x="T4" y="T5"/>
                </a:cxn>
                <a:cxn ang="0">
                  <a:pos x="T6" y="T7"/>
                </a:cxn>
                <a:cxn ang="0">
                  <a:pos x="T8" y="T9"/>
                </a:cxn>
              </a:cxnLst>
              <a:rect l="0" t="0" r="r" b="b"/>
              <a:pathLst>
                <a:path w="263" h="82">
                  <a:moveTo>
                    <a:pt x="132" y="82"/>
                  </a:moveTo>
                  <a:cubicBezTo>
                    <a:pt x="82" y="82"/>
                    <a:pt x="37" y="66"/>
                    <a:pt x="0" y="38"/>
                  </a:cubicBezTo>
                  <a:cubicBezTo>
                    <a:pt x="35" y="14"/>
                    <a:pt x="81" y="0"/>
                    <a:pt x="132" y="0"/>
                  </a:cubicBezTo>
                  <a:cubicBezTo>
                    <a:pt x="182" y="0"/>
                    <a:pt x="228" y="14"/>
                    <a:pt x="263" y="38"/>
                  </a:cubicBezTo>
                  <a:cubicBezTo>
                    <a:pt x="226" y="66"/>
                    <a:pt x="181" y="82"/>
                    <a:pt x="132" y="82"/>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r>
                <a:rPr lang="en-US" dirty="0">
                  <a:solidFill>
                    <a:srgbClr val="FFFFFF"/>
                  </a:solidFill>
                </a:rPr>
                <a:t>3</a:t>
              </a:r>
            </a:p>
          </p:txBody>
        </p:sp>
      </p:grpSp>
      <p:grpSp>
        <p:nvGrpSpPr>
          <p:cNvPr id="14" name="Group 13">
            <a:extLst>
              <a:ext uri="{FF2B5EF4-FFF2-40B4-BE49-F238E27FC236}">
                <a16:creationId xmlns:a16="http://schemas.microsoft.com/office/drawing/2014/main" id="{6A475D73-10F4-0A51-CEE6-54C20805AE39}"/>
              </a:ext>
            </a:extLst>
          </p:cNvPr>
          <p:cNvGrpSpPr/>
          <p:nvPr/>
        </p:nvGrpSpPr>
        <p:grpSpPr>
          <a:xfrm>
            <a:off x="6710768" y="2882538"/>
            <a:ext cx="1668463" cy="1954213"/>
            <a:chOff x="6708958" y="2617580"/>
            <a:chExt cx="1668463" cy="1954213"/>
          </a:xfrm>
        </p:grpSpPr>
        <p:sp>
          <p:nvSpPr>
            <p:cNvPr id="15" name="Freeform 9">
              <a:extLst>
                <a:ext uri="{FF2B5EF4-FFF2-40B4-BE49-F238E27FC236}">
                  <a16:creationId xmlns:a16="http://schemas.microsoft.com/office/drawing/2014/main" id="{7241DEBE-C5FA-C146-8B66-3E1F1FE2F166}"/>
                </a:ext>
              </a:extLst>
            </p:cNvPr>
            <p:cNvSpPr>
              <a:spLocks/>
            </p:cNvSpPr>
            <p:nvPr/>
          </p:nvSpPr>
          <p:spPr bwMode="auto">
            <a:xfrm>
              <a:off x="6775633" y="2617580"/>
              <a:ext cx="1601788" cy="1954213"/>
            </a:xfrm>
            <a:custGeom>
              <a:avLst/>
              <a:gdLst>
                <a:gd name="T0" fmla="*/ 426 w 426"/>
                <a:gd name="T1" fmla="*/ 260 h 520"/>
                <a:gd name="T2" fmla="*/ 166 w 426"/>
                <a:gd name="T3" fmla="*/ 0 h 520"/>
                <a:gd name="T4" fmla="*/ 7 w 426"/>
                <a:gd name="T5" fmla="*/ 54 h 520"/>
                <a:gd name="T6" fmla="*/ 6 w 426"/>
                <a:gd name="T7" fmla="*/ 54 h 520"/>
                <a:gd name="T8" fmla="*/ 0 w 426"/>
                <a:gd name="T9" fmla="*/ 59 h 520"/>
                <a:gd name="T10" fmla="*/ 86 w 426"/>
                <a:gd name="T11" fmla="*/ 260 h 520"/>
                <a:gd name="T12" fmla="*/ 0 w 426"/>
                <a:gd name="T13" fmla="*/ 461 h 520"/>
                <a:gd name="T14" fmla="*/ 6 w 426"/>
                <a:gd name="T15" fmla="*/ 466 h 520"/>
                <a:gd name="T16" fmla="*/ 6 w 426"/>
                <a:gd name="T17" fmla="*/ 466 h 520"/>
                <a:gd name="T18" fmla="*/ 166 w 426"/>
                <a:gd name="T19" fmla="*/ 520 h 520"/>
                <a:gd name="T20" fmla="*/ 426 w 426"/>
                <a:gd name="T21" fmla="*/ 26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520">
                  <a:moveTo>
                    <a:pt x="426" y="260"/>
                  </a:moveTo>
                  <a:cubicBezTo>
                    <a:pt x="426" y="116"/>
                    <a:pt x="309" y="0"/>
                    <a:pt x="166" y="0"/>
                  </a:cubicBezTo>
                  <a:cubicBezTo>
                    <a:pt x="106" y="0"/>
                    <a:pt x="51" y="20"/>
                    <a:pt x="7" y="54"/>
                  </a:cubicBezTo>
                  <a:cubicBezTo>
                    <a:pt x="6" y="54"/>
                    <a:pt x="6" y="54"/>
                    <a:pt x="6" y="54"/>
                  </a:cubicBezTo>
                  <a:cubicBezTo>
                    <a:pt x="4" y="56"/>
                    <a:pt x="2" y="57"/>
                    <a:pt x="0" y="59"/>
                  </a:cubicBezTo>
                  <a:cubicBezTo>
                    <a:pt x="53" y="109"/>
                    <a:pt x="86" y="181"/>
                    <a:pt x="86" y="260"/>
                  </a:cubicBezTo>
                  <a:cubicBezTo>
                    <a:pt x="86" y="339"/>
                    <a:pt x="53" y="410"/>
                    <a:pt x="0" y="461"/>
                  </a:cubicBezTo>
                  <a:cubicBezTo>
                    <a:pt x="2" y="462"/>
                    <a:pt x="4" y="464"/>
                    <a:pt x="6" y="466"/>
                  </a:cubicBezTo>
                  <a:cubicBezTo>
                    <a:pt x="6" y="466"/>
                    <a:pt x="6" y="466"/>
                    <a:pt x="6" y="466"/>
                  </a:cubicBezTo>
                  <a:cubicBezTo>
                    <a:pt x="50" y="500"/>
                    <a:pt x="106" y="520"/>
                    <a:pt x="166" y="520"/>
                  </a:cubicBezTo>
                  <a:cubicBezTo>
                    <a:pt x="309" y="520"/>
                    <a:pt x="426" y="404"/>
                    <a:pt x="426" y="260"/>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US" sz="4400" dirty="0">
                <a:solidFill>
                  <a:srgbClr val="FFFFFF"/>
                </a:solidFill>
                <a:ea typeface="linea-basic-10" charset="0"/>
                <a:cs typeface="linea-basic-10" charset="0"/>
              </a:endParaRPr>
            </a:p>
          </p:txBody>
        </p:sp>
        <p:sp>
          <p:nvSpPr>
            <p:cNvPr id="16" name="Freeform 13">
              <a:extLst>
                <a:ext uri="{FF2B5EF4-FFF2-40B4-BE49-F238E27FC236}">
                  <a16:creationId xmlns:a16="http://schemas.microsoft.com/office/drawing/2014/main" id="{66AA18C2-F90B-C7C7-4479-528A285AE52B}"/>
                </a:ext>
              </a:extLst>
            </p:cNvPr>
            <p:cNvSpPr>
              <a:spLocks/>
            </p:cNvSpPr>
            <p:nvPr/>
          </p:nvSpPr>
          <p:spPr bwMode="auto">
            <a:xfrm>
              <a:off x="6708958" y="3098592"/>
              <a:ext cx="307975" cy="987425"/>
            </a:xfrm>
            <a:custGeom>
              <a:avLst/>
              <a:gdLst>
                <a:gd name="T0" fmla="*/ 82 w 82"/>
                <a:gd name="T1" fmla="*/ 132 h 263"/>
                <a:gd name="T2" fmla="*/ 38 w 82"/>
                <a:gd name="T3" fmla="*/ 263 h 263"/>
                <a:gd name="T4" fmla="*/ 0 w 82"/>
                <a:gd name="T5" fmla="*/ 132 h 263"/>
                <a:gd name="T6" fmla="*/ 38 w 82"/>
                <a:gd name="T7" fmla="*/ 0 h 263"/>
                <a:gd name="T8" fmla="*/ 82 w 82"/>
                <a:gd name="T9" fmla="*/ 132 h 263"/>
              </a:gdLst>
              <a:ahLst/>
              <a:cxnLst>
                <a:cxn ang="0">
                  <a:pos x="T0" y="T1"/>
                </a:cxn>
                <a:cxn ang="0">
                  <a:pos x="T2" y="T3"/>
                </a:cxn>
                <a:cxn ang="0">
                  <a:pos x="T4" y="T5"/>
                </a:cxn>
                <a:cxn ang="0">
                  <a:pos x="T6" y="T7"/>
                </a:cxn>
                <a:cxn ang="0">
                  <a:pos x="T8" y="T9"/>
                </a:cxn>
              </a:cxnLst>
              <a:rect l="0" t="0" r="r" b="b"/>
              <a:pathLst>
                <a:path w="82" h="263">
                  <a:moveTo>
                    <a:pt x="82" y="132"/>
                  </a:moveTo>
                  <a:cubicBezTo>
                    <a:pt x="82" y="181"/>
                    <a:pt x="65" y="227"/>
                    <a:pt x="38" y="263"/>
                  </a:cubicBezTo>
                  <a:cubicBezTo>
                    <a:pt x="14" y="228"/>
                    <a:pt x="0" y="182"/>
                    <a:pt x="0" y="132"/>
                  </a:cubicBezTo>
                  <a:cubicBezTo>
                    <a:pt x="0" y="82"/>
                    <a:pt x="14" y="36"/>
                    <a:pt x="38" y="0"/>
                  </a:cubicBezTo>
                  <a:cubicBezTo>
                    <a:pt x="65" y="37"/>
                    <a:pt x="82" y="82"/>
                    <a:pt x="82" y="132"/>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r>
                <a:rPr lang="en-US" dirty="0">
                  <a:solidFill>
                    <a:srgbClr val="FFFFFF"/>
                  </a:solidFill>
                </a:rPr>
                <a:t>2</a:t>
              </a:r>
            </a:p>
          </p:txBody>
        </p:sp>
      </p:grpSp>
      <p:grpSp>
        <p:nvGrpSpPr>
          <p:cNvPr id="17" name="Group 16">
            <a:extLst>
              <a:ext uri="{FF2B5EF4-FFF2-40B4-BE49-F238E27FC236}">
                <a16:creationId xmlns:a16="http://schemas.microsoft.com/office/drawing/2014/main" id="{B166B79B-D34A-840A-D5DA-C5C7C4AC13FE}"/>
              </a:ext>
            </a:extLst>
          </p:cNvPr>
          <p:cNvGrpSpPr/>
          <p:nvPr/>
        </p:nvGrpSpPr>
        <p:grpSpPr>
          <a:xfrm>
            <a:off x="5657457" y="1811718"/>
            <a:ext cx="815190" cy="815188"/>
            <a:chOff x="8778719" y="853659"/>
            <a:chExt cx="1087631" cy="1087631"/>
          </a:xfrm>
          <a:effectLst>
            <a:outerShdw blurRad="63500" sx="102000" sy="102000" algn="ctr" rotWithShape="0">
              <a:prstClr val="black">
                <a:alpha val="40000"/>
              </a:prstClr>
            </a:outerShdw>
          </a:effectLst>
        </p:grpSpPr>
        <p:grpSp>
          <p:nvGrpSpPr>
            <p:cNvPr id="18" name="Group 17">
              <a:extLst>
                <a:ext uri="{FF2B5EF4-FFF2-40B4-BE49-F238E27FC236}">
                  <a16:creationId xmlns:a16="http://schemas.microsoft.com/office/drawing/2014/main" id="{BB629B0D-8E1B-4943-3BDC-5BB1016DEAB3}"/>
                </a:ext>
              </a:extLst>
            </p:cNvPr>
            <p:cNvGrpSpPr/>
            <p:nvPr/>
          </p:nvGrpSpPr>
          <p:grpSpPr>
            <a:xfrm>
              <a:off x="8778719" y="853659"/>
              <a:ext cx="1087631" cy="1087631"/>
              <a:chOff x="912987" y="3985306"/>
              <a:chExt cx="1332461" cy="1332461"/>
            </a:xfrm>
          </p:grpSpPr>
          <p:sp>
            <p:nvSpPr>
              <p:cNvPr id="20" name="Oval 19">
                <a:extLst>
                  <a:ext uri="{FF2B5EF4-FFF2-40B4-BE49-F238E27FC236}">
                    <a16:creationId xmlns:a16="http://schemas.microsoft.com/office/drawing/2014/main" id="{4D8D6920-1E61-2E65-4886-6FDC98B977C3}"/>
                  </a:ext>
                </a:extLst>
              </p:cNvPr>
              <p:cNvSpPr/>
              <p:nvPr/>
            </p:nvSpPr>
            <p:spPr>
              <a:xfrm>
                <a:off x="912987" y="3985306"/>
                <a:ext cx="1332461" cy="1332461"/>
              </a:xfrm>
              <a:prstGeom prst="ellipse">
                <a:avLst/>
              </a:prstGeom>
              <a:solidFill>
                <a:schemeClr val="accent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solidFill>
                    <a:schemeClr val="bg1"/>
                  </a:solidFill>
                  <a:latin typeface="Montserrat Light" panose="00000400000000000000" pitchFamily="50" charset="0"/>
                </a:endParaRPr>
              </a:p>
            </p:txBody>
          </p:sp>
          <p:sp>
            <p:nvSpPr>
              <p:cNvPr id="21" name="Oval 20">
                <a:extLst>
                  <a:ext uri="{FF2B5EF4-FFF2-40B4-BE49-F238E27FC236}">
                    <a16:creationId xmlns:a16="http://schemas.microsoft.com/office/drawing/2014/main" id="{BD1683C0-F9B0-88CD-17EB-F2AE86C5C87B}"/>
                  </a:ext>
                </a:extLst>
              </p:cNvPr>
              <p:cNvSpPr/>
              <p:nvPr/>
            </p:nvSpPr>
            <p:spPr>
              <a:xfrm>
                <a:off x="1008481" y="4080800"/>
                <a:ext cx="1141474" cy="1141474"/>
              </a:xfrm>
              <a:prstGeom prst="ellipse">
                <a:avLst/>
              </a:prstGeom>
              <a:solidFill>
                <a:schemeClr val="accent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solidFill>
                    <a:schemeClr val="bg1"/>
                  </a:solidFill>
                  <a:latin typeface="Montserrat Light" panose="00000400000000000000" pitchFamily="50" charset="0"/>
                </a:endParaRPr>
              </a:p>
            </p:txBody>
          </p:sp>
          <p:sp>
            <p:nvSpPr>
              <p:cNvPr id="22" name="Oval 21">
                <a:extLst>
                  <a:ext uri="{FF2B5EF4-FFF2-40B4-BE49-F238E27FC236}">
                    <a16:creationId xmlns:a16="http://schemas.microsoft.com/office/drawing/2014/main" id="{C4632340-61BA-806D-A344-824111CCA85A}"/>
                  </a:ext>
                </a:extLst>
              </p:cNvPr>
              <p:cNvSpPr/>
              <p:nvPr/>
            </p:nvSpPr>
            <p:spPr>
              <a:xfrm>
                <a:off x="1108900" y="4181219"/>
                <a:ext cx="940635" cy="94063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Montserrat SemiBold" panose="00000700000000000000" pitchFamily="2" charset="0"/>
                </a:endParaRPr>
              </a:p>
            </p:txBody>
          </p:sp>
        </p:grpSp>
        <p:sp>
          <p:nvSpPr>
            <p:cNvPr id="19" name="Freeform 20">
              <a:extLst>
                <a:ext uri="{FF2B5EF4-FFF2-40B4-BE49-F238E27FC236}">
                  <a16:creationId xmlns:a16="http://schemas.microsoft.com/office/drawing/2014/main" id="{7E1B1D08-B2CC-B8E5-D439-8D8CE38A8B65}"/>
                </a:ext>
              </a:extLst>
            </p:cNvPr>
            <p:cNvSpPr>
              <a:spLocks noEditPoints="1"/>
            </p:cNvSpPr>
            <p:nvPr/>
          </p:nvSpPr>
          <p:spPr bwMode="auto">
            <a:xfrm>
              <a:off x="9117174" y="1236976"/>
              <a:ext cx="379685" cy="336245"/>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noFill/>
            <a:ln>
              <a:noFill/>
            </a:ln>
          </p:spPr>
          <p:txBody>
            <a:bodyPr vert="horz" wrap="square" lIns="45720" tIns="22860" rIns="45720" bIns="22860" numCol="1" anchor="t" anchorCtr="0" compatLnSpc="1">
              <a:prstTxWarp prst="textNoShape">
                <a:avLst/>
              </a:prstTxWarp>
            </a:bodyPr>
            <a:lstStyle/>
            <a:p>
              <a:endParaRPr lang="en-US" sz="840">
                <a:solidFill>
                  <a:schemeClr val="tx2"/>
                </a:solidFill>
              </a:endParaRPr>
            </a:p>
          </p:txBody>
        </p:sp>
      </p:grpSp>
      <p:grpSp>
        <p:nvGrpSpPr>
          <p:cNvPr id="23" name="Group 22">
            <a:extLst>
              <a:ext uri="{FF2B5EF4-FFF2-40B4-BE49-F238E27FC236}">
                <a16:creationId xmlns:a16="http://schemas.microsoft.com/office/drawing/2014/main" id="{F207351A-2E52-CC85-A671-592015158DE7}"/>
              </a:ext>
            </a:extLst>
          </p:cNvPr>
          <p:cNvGrpSpPr/>
          <p:nvPr/>
        </p:nvGrpSpPr>
        <p:grpSpPr>
          <a:xfrm>
            <a:off x="7291392" y="3454916"/>
            <a:ext cx="815190" cy="815188"/>
            <a:chOff x="10844690" y="853659"/>
            <a:chExt cx="1087631" cy="1087631"/>
          </a:xfrm>
          <a:effectLst>
            <a:outerShdw blurRad="63500" sx="102000" sy="102000" algn="ctr" rotWithShape="0">
              <a:prstClr val="black">
                <a:alpha val="40000"/>
              </a:prstClr>
            </a:outerShdw>
          </a:effectLst>
        </p:grpSpPr>
        <p:grpSp>
          <p:nvGrpSpPr>
            <p:cNvPr id="24" name="Group 23">
              <a:extLst>
                <a:ext uri="{FF2B5EF4-FFF2-40B4-BE49-F238E27FC236}">
                  <a16:creationId xmlns:a16="http://schemas.microsoft.com/office/drawing/2014/main" id="{956A4BBF-279F-B2D1-156D-CEE209AE88CE}"/>
                </a:ext>
              </a:extLst>
            </p:cNvPr>
            <p:cNvGrpSpPr/>
            <p:nvPr/>
          </p:nvGrpSpPr>
          <p:grpSpPr>
            <a:xfrm>
              <a:off x="10844690" y="853659"/>
              <a:ext cx="1087631" cy="1087631"/>
              <a:chOff x="912987" y="3985306"/>
              <a:chExt cx="1332461" cy="1332461"/>
            </a:xfrm>
          </p:grpSpPr>
          <p:sp>
            <p:nvSpPr>
              <p:cNvPr id="29" name="Oval 28">
                <a:extLst>
                  <a:ext uri="{FF2B5EF4-FFF2-40B4-BE49-F238E27FC236}">
                    <a16:creationId xmlns:a16="http://schemas.microsoft.com/office/drawing/2014/main" id="{EEB0F985-8EAC-E849-01F8-C14AA00D6912}"/>
                  </a:ext>
                </a:extLst>
              </p:cNvPr>
              <p:cNvSpPr/>
              <p:nvPr/>
            </p:nvSpPr>
            <p:spPr>
              <a:xfrm>
                <a:off x="912987" y="3985306"/>
                <a:ext cx="1332461" cy="1332461"/>
              </a:xfrm>
              <a:prstGeom prst="ellipse">
                <a:avLst/>
              </a:prstGeom>
              <a:solidFill>
                <a:schemeClr val="accent2">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solidFill>
                    <a:schemeClr val="bg1"/>
                  </a:solidFill>
                  <a:latin typeface="Montserrat Light" panose="00000400000000000000" pitchFamily="50" charset="0"/>
                </a:endParaRPr>
              </a:p>
            </p:txBody>
          </p:sp>
          <p:sp>
            <p:nvSpPr>
              <p:cNvPr id="30" name="Oval 29">
                <a:extLst>
                  <a:ext uri="{FF2B5EF4-FFF2-40B4-BE49-F238E27FC236}">
                    <a16:creationId xmlns:a16="http://schemas.microsoft.com/office/drawing/2014/main" id="{164FFC50-F135-7821-E124-765725CB8934}"/>
                  </a:ext>
                </a:extLst>
              </p:cNvPr>
              <p:cNvSpPr/>
              <p:nvPr/>
            </p:nvSpPr>
            <p:spPr>
              <a:xfrm>
                <a:off x="1008481" y="4080800"/>
                <a:ext cx="1141474" cy="1141474"/>
              </a:xfrm>
              <a:prstGeom prst="ellipse">
                <a:avLst/>
              </a:prstGeom>
              <a:solidFill>
                <a:schemeClr val="accent2">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solidFill>
                    <a:schemeClr val="bg1"/>
                  </a:solidFill>
                  <a:latin typeface="Montserrat Light" panose="00000400000000000000" pitchFamily="50" charset="0"/>
                </a:endParaRPr>
              </a:p>
            </p:txBody>
          </p:sp>
          <p:sp>
            <p:nvSpPr>
              <p:cNvPr id="31" name="Oval 30">
                <a:extLst>
                  <a:ext uri="{FF2B5EF4-FFF2-40B4-BE49-F238E27FC236}">
                    <a16:creationId xmlns:a16="http://schemas.microsoft.com/office/drawing/2014/main" id="{530ED79A-3A01-CCF9-7522-B8DD144FB4F8}"/>
                  </a:ext>
                </a:extLst>
              </p:cNvPr>
              <p:cNvSpPr/>
              <p:nvPr/>
            </p:nvSpPr>
            <p:spPr>
              <a:xfrm>
                <a:off x="1108900" y="4181219"/>
                <a:ext cx="940635" cy="94063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Montserrat SemiBold" panose="00000700000000000000" pitchFamily="2" charset="0"/>
                </a:endParaRPr>
              </a:p>
            </p:txBody>
          </p:sp>
        </p:grpSp>
        <p:grpSp>
          <p:nvGrpSpPr>
            <p:cNvPr id="25" name="Group 24">
              <a:extLst>
                <a:ext uri="{FF2B5EF4-FFF2-40B4-BE49-F238E27FC236}">
                  <a16:creationId xmlns:a16="http://schemas.microsoft.com/office/drawing/2014/main" id="{567105AD-074A-4C99-1FFD-FCBC31332EDC}"/>
                </a:ext>
              </a:extLst>
            </p:cNvPr>
            <p:cNvGrpSpPr>
              <a:grpSpLocks noChangeAspect="1"/>
            </p:cNvGrpSpPr>
            <p:nvPr/>
          </p:nvGrpSpPr>
          <p:grpSpPr>
            <a:xfrm rot="2700000">
              <a:off x="11254771" y="1189816"/>
              <a:ext cx="256428" cy="446746"/>
              <a:chOff x="4732338" y="4783138"/>
              <a:chExt cx="703263" cy="1225550"/>
            </a:xfrm>
            <a:solidFill>
              <a:schemeClr val="bg1"/>
            </a:solidFill>
          </p:grpSpPr>
          <p:sp>
            <p:nvSpPr>
              <p:cNvPr id="26" name="Freeform 27">
                <a:extLst>
                  <a:ext uri="{FF2B5EF4-FFF2-40B4-BE49-F238E27FC236}">
                    <a16:creationId xmlns:a16="http://schemas.microsoft.com/office/drawing/2014/main" id="{A22B16D4-3D56-C3C5-7383-45D78D99C17C}"/>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tx2"/>
                  </a:solidFill>
                  <a:latin typeface="Lato Light"/>
                </a:endParaRPr>
              </a:p>
            </p:txBody>
          </p:sp>
          <p:sp>
            <p:nvSpPr>
              <p:cNvPr id="27" name="Freeform 28">
                <a:extLst>
                  <a:ext uri="{FF2B5EF4-FFF2-40B4-BE49-F238E27FC236}">
                    <a16:creationId xmlns:a16="http://schemas.microsoft.com/office/drawing/2014/main" id="{7FB3B584-2C1D-F266-A294-E761F5634C69}"/>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tx2"/>
                  </a:solidFill>
                  <a:latin typeface="Lato Light"/>
                </a:endParaRPr>
              </a:p>
            </p:txBody>
          </p:sp>
          <p:sp>
            <p:nvSpPr>
              <p:cNvPr id="28" name="Freeform 29">
                <a:extLst>
                  <a:ext uri="{FF2B5EF4-FFF2-40B4-BE49-F238E27FC236}">
                    <a16:creationId xmlns:a16="http://schemas.microsoft.com/office/drawing/2014/main" id="{C13C1456-8417-2A00-D486-0EC83D36A5EE}"/>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tx2"/>
                  </a:solidFill>
                  <a:latin typeface="Lato Light"/>
                </a:endParaRPr>
              </a:p>
            </p:txBody>
          </p:sp>
        </p:grpSp>
      </p:grpSp>
      <p:grpSp>
        <p:nvGrpSpPr>
          <p:cNvPr id="32" name="Group 31">
            <a:extLst>
              <a:ext uri="{FF2B5EF4-FFF2-40B4-BE49-F238E27FC236}">
                <a16:creationId xmlns:a16="http://schemas.microsoft.com/office/drawing/2014/main" id="{03A0C54F-B3E6-53A8-1B74-11F4EF53587B}"/>
              </a:ext>
            </a:extLst>
          </p:cNvPr>
          <p:cNvGrpSpPr/>
          <p:nvPr/>
        </p:nvGrpSpPr>
        <p:grpSpPr>
          <a:xfrm>
            <a:off x="3994154" y="3449668"/>
            <a:ext cx="815190" cy="815188"/>
            <a:chOff x="2580800" y="853659"/>
            <a:chExt cx="1087631" cy="1087631"/>
          </a:xfrm>
          <a:effectLst>
            <a:outerShdw blurRad="63500" sx="102000" sy="102000" algn="ctr" rotWithShape="0">
              <a:prstClr val="black">
                <a:alpha val="40000"/>
              </a:prstClr>
            </a:outerShdw>
          </a:effectLst>
        </p:grpSpPr>
        <p:grpSp>
          <p:nvGrpSpPr>
            <p:cNvPr id="33" name="Group 32">
              <a:extLst>
                <a:ext uri="{FF2B5EF4-FFF2-40B4-BE49-F238E27FC236}">
                  <a16:creationId xmlns:a16="http://schemas.microsoft.com/office/drawing/2014/main" id="{E0603FBF-DF05-2A9E-C849-574202E9B3CD}"/>
                </a:ext>
              </a:extLst>
            </p:cNvPr>
            <p:cNvGrpSpPr/>
            <p:nvPr/>
          </p:nvGrpSpPr>
          <p:grpSpPr>
            <a:xfrm>
              <a:off x="2580800" y="853659"/>
              <a:ext cx="1087631" cy="1087631"/>
              <a:chOff x="912987" y="3985306"/>
              <a:chExt cx="1332461" cy="1332461"/>
            </a:xfrm>
          </p:grpSpPr>
          <p:sp>
            <p:nvSpPr>
              <p:cNvPr id="35" name="Oval 34">
                <a:extLst>
                  <a:ext uri="{FF2B5EF4-FFF2-40B4-BE49-F238E27FC236}">
                    <a16:creationId xmlns:a16="http://schemas.microsoft.com/office/drawing/2014/main" id="{3140E7E1-33E1-D5AF-5870-40EE08814E0E}"/>
                  </a:ext>
                </a:extLst>
              </p:cNvPr>
              <p:cNvSpPr/>
              <p:nvPr/>
            </p:nvSpPr>
            <p:spPr>
              <a:xfrm>
                <a:off x="912987" y="3985306"/>
                <a:ext cx="1332461" cy="1332461"/>
              </a:xfrm>
              <a:prstGeom prst="ellipse">
                <a:avLst/>
              </a:prstGeom>
              <a:solidFill>
                <a:schemeClr val="accent4">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solidFill>
                    <a:schemeClr val="bg1"/>
                  </a:solidFill>
                  <a:latin typeface="Montserrat Light" panose="00000400000000000000" pitchFamily="50" charset="0"/>
                </a:endParaRPr>
              </a:p>
            </p:txBody>
          </p:sp>
          <p:sp>
            <p:nvSpPr>
              <p:cNvPr id="36" name="Oval 35">
                <a:extLst>
                  <a:ext uri="{FF2B5EF4-FFF2-40B4-BE49-F238E27FC236}">
                    <a16:creationId xmlns:a16="http://schemas.microsoft.com/office/drawing/2014/main" id="{B4D358C8-5052-E4CC-244E-9322E4DB00F0}"/>
                  </a:ext>
                </a:extLst>
              </p:cNvPr>
              <p:cNvSpPr/>
              <p:nvPr/>
            </p:nvSpPr>
            <p:spPr>
              <a:xfrm>
                <a:off x="1008481" y="4080800"/>
                <a:ext cx="1141474" cy="1141474"/>
              </a:xfrm>
              <a:prstGeom prst="ellipse">
                <a:avLst/>
              </a:prstGeom>
              <a:solidFill>
                <a:schemeClr val="accent4">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solidFill>
                    <a:schemeClr val="bg1"/>
                  </a:solidFill>
                  <a:latin typeface="Montserrat Light" panose="00000400000000000000" pitchFamily="50" charset="0"/>
                </a:endParaRPr>
              </a:p>
            </p:txBody>
          </p:sp>
          <p:sp>
            <p:nvSpPr>
              <p:cNvPr id="37" name="Oval 36">
                <a:extLst>
                  <a:ext uri="{FF2B5EF4-FFF2-40B4-BE49-F238E27FC236}">
                    <a16:creationId xmlns:a16="http://schemas.microsoft.com/office/drawing/2014/main" id="{3571EF88-E843-231D-FA6F-6E23190CFACF}"/>
                  </a:ext>
                </a:extLst>
              </p:cNvPr>
              <p:cNvSpPr/>
              <p:nvPr/>
            </p:nvSpPr>
            <p:spPr>
              <a:xfrm>
                <a:off x="1108900" y="4181219"/>
                <a:ext cx="940635" cy="940635"/>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Montserrat SemiBold" panose="00000700000000000000" pitchFamily="2" charset="0"/>
                </a:endParaRPr>
              </a:p>
            </p:txBody>
          </p:sp>
        </p:grpSp>
        <p:sp>
          <p:nvSpPr>
            <p:cNvPr id="34" name="Freeform 38">
              <a:extLst>
                <a:ext uri="{FF2B5EF4-FFF2-40B4-BE49-F238E27FC236}">
                  <a16:creationId xmlns:a16="http://schemas.microsoft.com/office/drawing/2014/main" id="{B34AFE7B-2BEF-5F04-AA55-ABCFA5BB09C5}"/>
                </a:ext>
              </a:extLst>
            </p:cNvPr>
            <p:cNvSpPr>
              <a:spLocks noEditPoints="1"/>
            </p:cNvSpPr>
            <p:nvPr/>
          </p:nvSpPr>
          <p:spPr bwMode="auto">
            <a:xfrm>
              <a:off x="3100875" y="1467846"/>
              <a:ext cx="36024" cy="37274"/>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no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tx2"/>
                </a:solidFill>
                <a:latin typeface="Lato Light"/>
              </a:endParaRPr>
            </a:p>
          </p:txBody>
        </p:sp>
      </p:grpSp>
      <p:grpSp>
        <p:nvGrpSpPr>
          <p:cNvPr id="38" name="Group 37">
            <a:extLst>
              <a:ext uri="{FF2B5EF4-FFF2-40B4-BE49-F238E27FC236}">
                <a16:creationId xmlns:a16="http://schemas.microsoft.com/office/drawing/2014/main" id="{507356D5-2665-9D38-FF81-CAC69FE4D55C}"/>
              </a:ext>
            </a:extLst>
          </p:cNvPr>
          <p:cNvGrpSpPr/>
          <p:nvPr/>
        </p:nvGrpSpPr>
        <p:grpSpPr>
          <a:xfrm>
            <a:off x="5657457" y="5108693"/>
            <a:ext cx="815190" cy="815188"/>
            <a:chOff x="4646773" y="853659"/>
            <a:chExt cx="1087631" cy="1087631"/>
          </a:xfrm>
          <a:effectLst>
            <a:outerShdw blurRad="63500" sx="102000" sy="102000" algn="ctr" rotWithShape="0">
              <a:prstClr val="black">
                <a:alpha val="40000"/>
              </a:prstClr>
            </a:outerShdw>
          </a:effectLst>
        </p:grpSpPr>
        <p:grpSp>
          <p:nvGrpSpPr>
            <p:cNvPr id="39" name="Group 38">
              <a:extLst>
                <a:ext uri="{FF2B5EF4-FFF2-40B4-BE49-F238E27FC236}">
                  <a16:creationId xmlns:a16="http://schemas.microsoft.com/office/drawing/2014/main" id="{6FDED1C6-B0B7-FB44-128F-0ADCB0D11422}"/>
                </a:ext>
              </a:extLst>
            </p:cNvPr>
            <p:cNvGrpSpPr/>
            <p:nvPr/>
          </p:nvGrpSpPr>
          <p:grpSpPr>
            <a:xfrm>
              <a:off x="4646773" y="853659"/>
              <a:ext cx="1087631" cy="1087631"/>
              <a:chOff x="912987" y="3985306"/>
              <a:chExt cx="1332461" cy="1332461"/>
            </a:xfrm>
          </p:grpSpPr>
          <p:sp>
            <p:nvSpPr>
              <p:cNvPr id="43" name="Oval 42">
                <a:extLst>
                  <a:ext uri="{FF2B5EF4-FFF2-40B4-BE49-F238E27FC236}">
                    <a16:creationId xmlns:a16="http://schemas.microsoft.com/office/drawing/2014/main" id="{F3803576-A10D-9A81-B989-A6740AA1C182}"/>
                  </a:ext>
                </a:extLst>
              </p:cNvPr>
              <p:cNvSpPr/>
              <p:nvPr/>
            </p:nvSpPr>
            <p:spPr>
              <a:xfrm>
                <a:off x="912987" y="3985306"/>
                <a:ext cx="1332461" cy="1332461"/>
              </a:xfrm>
              <a:prstGeom prst="ellipse">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solidFill>
                    <a:schemeClr val="bg1"/>
                  </a:solidFill>
                  <a:latin typeface="Montserrat Light" panose="00000400000000000000" pitchFamily="50" charset="0"/>
                </a:endParaRPr>
              </a:p>
            </p:txBody>
          </p:sp>
          <p:sp>
            <p:nvSpPr>
              <p:cNvPr id="44" name="Oval 43">
                <a:extLst>
                  <a:ext uri="{FF2B5EF4-FFF2-40B4-BE49-F238E27FC236}">
                    <a16:creationId xmlns:a16="http://schemas.microsoft.com/office/drawing/2014/main" id="{7AEBD14F-89EF-9276-13E0-3EF0DE1D3562}"/>
                  </a:ext>
                </a:extLst>
              </p:cNvPr>
              <p:cNvSpPr/>
              <p:nvPr/>
            </p:nvSpPr>
            <p:spPr>
              <a:xfrm>
                <a:off x="1008481" y="4080800"/>
                <a:ext cx="1141474" cy="1141474"/>
              </a:xfrm>
              <a:prstGeom prst="ellipse">
                <a:avLst/>
              </a:prstGeom>
              <a:solidFill>
                <a:schemeClr val="accent3">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solidFill>
                    <a:schemeClr val="bg1"/>
                  </a:solidFill>
                  <a:latin typeface="Montserrat Light" panose="00000400000000000000" pitchFamily="50" charset="0"/>
                </a:endParaRPr>
              </a:p>
            </p:txBody>
          </p:sp>
          <p:sp>
            <p:nvSpPr>
              <p:cNvPr id="45" name="Oval 44">
                <a:extLst>
                  <a:ext uri="{FF2B5EF4-FFF2-40B4-BE49-F238E27FC236}">
                    <a16:creationId xmlns:a16="http://schemas.microsoft.com/office/drawing/2014/main" id="{E6765782-3532-C9B4-821A-9FA354B95857}"/>
                  </a:ext>
                </a:extLst>
              </p:cNvPr>
              <p:cNvSpPr/>
              <p:nvPr/>
            </p:nvSpPr>
            <p:spPr>
              <a:xfrm>
                <a:off x="1108900" y="4181219"/>
                <a:ext cx="940635" cy="94063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schemeClr val="bg1"/>
                  </a:solidFill>
                  <a:latin typeface="Montserrat SemiBold" panose="00000700000000000000" pitchFamily="2" charset="0"/>
                </a:endParaRPr>
              </a:p>
            </p:txBody>
          </p:sp>
        </p:grpSp>
        <p:grpSp>
          <p:nvGrpSpPr>
            <p:cNvPr id="40" name="Group 39">
              <a:extLst>
                <a:ext uri="{FF2B5EF4-FFF2-40B4-BE49-F238E27FC236}">
                  <a16:creationId xmlns:a16="http://schemas.microsoft.com/office/drawing/2014/main" id="{AFF91F3D-BE74-AD90-A282-7D11C8BA9F0E}"/>
                </a:ext>
              </a:extLst>
            </p:cNvPr>
            <p:cNvGrpSpPr/>
            <p:nvPr/>
          </p:nvGrpSpPr>
          <p:grpSpPr>
            <a:xfrm>
              <a:off x="5014006" y="1248788"/>
              <a:ext cx="360226" cy="312620"/>
              <a:chOff x="8783638" y="1235076"/>
              <a:chExt cx="360363" cy="312738"/>
            </a:xfrm>
            <a:solidFill>
              <a:schemeClr val="bg1"/>
            </a:solidFill>
          </p:grpSpPr>
          <p:sp>
            <p:nvSpPr>
              <p:cNvPr id="41" name="Freeform 51">
                <a:extLst>
                  <a:ext uri="{FF2B5EF4-FFF2-40B4-BE49-F238E27FC236}">
                    <a16:creationId xmlns:a16="http://schemas.microsoft.com/office/drawing/2014/main" id="{7C616AE6-4DF3-E744-20C5-7E882C2EB2AE}"/>
                  </a:ext>
                </a:extLst>
              </p:cNvPr>
              <p:cNvSpPr>
                <a:spLocks noEditPoints="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52">
                <a:extLst>
                  <a:ext uri="{FF2B5EF4-FFF2-40B4-BE49-F238E27FC236}">
                    <a16:creationId xmlns:a16="http://schemas.microsoft.com/office/drawing/2014/main" id="{C94FCED5-D11E-6566-4278-1A603E912070}"/>
                  </a:ext>
                </a:extLst>
              </p:cNvPr>
              <p:cNvSpPr>
                <a:spLocks noEditPoints="1"/>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6" name="Freeform 53">
            <a:extLst>
              <a:ext uri="{FF2B5EF4-FFF2-40B4-BE49-F238E27FC236}">
                <a16:creationId xmlns:a16="http://schemas.microsoft.com/office/drawing/2014/main" id="{DE81EB50-3981-B794-7C43-7B7A23B3A9D6}"/>
              </a:ext>
            </a:extLst>
          </p:cNvPr>
          <p:cNvSpPr>
            <a:spLocks noEditPoints="1"/>
          </p:cNvSpPr>
          <p:nvPr/>
        </p:nvSpPr>
        <p:spPr bwMode="auto">
          <a:xfrm>
            <a:off x="5681938" y="3460785"/>
            <a:ext cx="814954" cy="721716"/>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en-US" sz="840">
              <a:solidFill>
                <a:schemeClr val="tx2"/>
              </a:solidFill>
            </a:endParaRPr>
          </a:p>
        </p:txBody>
      </p:sp>
      <p:sp>
        <p:nvSpPr>
          <p:cNvPr id="47" name="Inhaltsplatzhalter 4">
            <a:extLst>
              <a:ext uri="{FF2B5EF4-FFF2-40B4-BE49-F238E27FC236}">
                <a16:creationId xmlns:a16="http://schemas.microsoft.com/office/drawing/2014/main" id="{C0A652DC-C9F6-A664-CE4F-B150C98628B6}"/>
              </a:ext>
            </a:extLst>
          </p:cNvPr>
          <p:cNvSpPr txBox="1">
            <a:spLocks/>
          </p:cNvSpPr>
          <p:nvPr/>
        </p:nvSpPr>
        <p:spPr>
          <a:xfrm flipH="1">
            <a:off x="1104447" y="1982299"/>
            <a:ext cx="2458163" cy="7540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rgbClr val="EF224B"/>
                </a:solidFill>
                <a:latin typeface="+mj-lt"/>
              </a:rPr>
              <a:t>TITLE GOES HERE</a:t>
            </a:r>
            <a:br>
              <a:rPr lang="en-US" sz="1400" b="1" dirty="0">
                <a:solidFill>
                  <a:srgbClr val="EF224B"/>
                </a:solidFill>
                <a:latin typeface="+mj-lt"/>
              </a:rPr>
            </a:br>
            <a:r>
              <a:rPr lang="en-US" sz="1100" dirty="0">
                <a:solidFill>
                  <a:schemeClr val="bg1">
                    <a:lumMod val="50000"/>
                  </a:schemeClr>
                </a:solidFill>
                <a:latin typeface="+mn-lt"/>
              </a:rPr>
              <a:t>This is a sample text. You simply add your own text and description here. This text is fully editable. </a:t>
            </a:r>
          </a:p>
        </p:txBody>
      </p:sp>
      <p:sp>
        <p:nvSpPr>
          <p:cNvPr id="48" name="Inhaltsplatzhalter 4">
            <a:extLst>
              <a:ext uri="{FF2B5EF4-FFF2-40B4-BE49-F238E27FC236}">
                <a16:creationId xmlns:a16="http://schemas.microsoft.com/office/drawing/2014/main" id="{97F2E4C3-5D87-1852-58EB-30A78A88186F}"/>
              </a:ext>
            </a:extLst>
          </p:cNvPr>
          <p:cNvSpPr txBox="1">
            <a:spLocks/>
          </p:cNvSpPr>
          <p:nvPr/>
        </p:nvSpPr>
        <p:spPr>
          <a:xfrm>
            <a:off x="8616181" y="1982299"/>
            <a:ext cx="2458163" cy="7540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1"/>
                </a:solidFill>
                <a:latin typeface="+mj-lt"/>
              </a:rPr>
              <a:t>TITLE GOES HERE</a:t>
            </a:r>
            <a:br>
              <a:rPr lang="en-US" sz="1400" b="1" dirty="0">
                <a:solidFill>
                  <a:schemeClr val="bg1">
                    <a:lumMod val="50000"/>
                  </a:schemeClr>
                </a:solidFill>
                <a:latin typeface="+mj-lt"/>
              </a:rPr>
            </a:br>
            <a:r>
              <a:rPr lang="en-US" sz="1100" dirty="0">
                <a:solidFill>
                  <a:schemeClr val="bg1">
                    <a:lumMod val="50000"/>
                  </a:schemeClr>
                </a:solidFill>
                <a:latin typeface="+mn-lt"/>
              </a:rPr>
              <a:t>This is a sample text. You simply add your own text and description here. This text is fully editable. </a:t>
            </a:r>
          </a:p>
        </p:txBody>
      </p:sp>
      <p:sp>
        <p:nvSpPr>
          <p:cNvPr id="49" name="Inhaltsplatzhalter 4">
            <a:extLst>
              <a:ext uri="{FF2B5EF4-FFF2-40B4-BE49-F238E27FC236}">
                <a16:creationId xmlns:a16="http://schemas.microsoft.com/office/drawing/2014/main" id="{F70AD599-7F33-F64F-A379-0D18BEA08DF1}"/>
              </a:ext>
            </a:extLst>
          </p:cNvPr>
          <p:cNvSpPr txBox="1">
            <a:spLocks/>
          </p:cNvSpPr>
          <p:nvPr/>
        </p:nvSpPr>
        <p:spPr>
          <a:xfrm flipH="1">
            <a:off x="8602971" y="4786540"/>
            <a:ext cx="2484583" cy="7540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chemeClr val="accent2"/>
                </a:solidFill>
                <a:latin typeface="+mj-lt"/>
              </a:rPr>
              <a:t>TITLE GOES HERE</a:t>
            </a:r>
            <a:br>
              <a:rPr lang="en-US" sz="1400" b="1" dirty="0">
                <a:solidFill>
                  <a:schemeClr val="accent2"/>
                </a:solidFill>
                <a:latin typeface="+mj-lt"/>
              </a:rPr>
            </a:br>
            <a:r>
              <a:rPr lang="en-US" sz="1100" dirty="0">
                <a:solidFill>
                  <a:schemeClr val="bg1">
                    <a:lumMod val="50000"/>
                  </a:schemeClr>
                </a:solidFill>
                <a:latin typeface="+mn-lt"/>
              </a:rPr>
              <a:t>This is a sample text. You simply add your own text and description here. This text is fully editable. </a:t>
            </a:r>
          </a:p>
        </p:txBody>
      </p:sp>
      <p:sp>
        <p:nvSpPr>
          <p:cNvPr id="50" name="Inhaltsplatzhalter 4">
            <a:extLst>
              <a:ext uri="{FF2B5EF4-FFF2-40B4-BE49-F238E27FC236}">
                <a16:creationId xmlns:a16="http://schemas.microsoft.com/office/drawing/2014/main" id="{AAEA2B29-B523-EA97-8AEE-6979274A6C27}"/>
              </a:ext>
            </a:extLst>
          </p:cNvPr>
          <p:cNvSpPr txBox="1">
            <a:spLocks/>
          </p:cNvSpPr>
          <p:nvPr/>
        </p:nvSpPr>
        <p:spPr>
          <a:xfrm flipH="1">
            <a:off x="1112546" y="4786540"/>
            <a:ext cx="2441964" cy="75405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600" b="1" dirty="0">
                <a:solidFill>
                  <a:schemeClr val="accent3"/>
                </a:solidFill>
                <a:latin typeface="+mj-lt"/>
              </a:rPr>
              <a:t>TITLE GOES HERE</a:t>
            </a:r>
            <a:br>
              <a:rPr lang="en-US" sz="1400" b="1" dirty="0">
                <a:solidFill>
                  <a:schemeClr val="accent3"/>
                </a:solidFill>
                <a:latin typeface="+mj-lt"/>
              </a:rPr>
            </a:br>
            <a:r>
              <a:rPr lang="en-US" sz="1100" dirty="0">
                <a:solidFill>
                  <a:schemeClr val="bg1">
                    <a:lumMod val="50000"/>
                  </a:schemeClr>
                </a:solidFill>
                <a:latin typeface="+mn-lt"/>
              </a:rPr>
              <a:t>This is a sample text. You simply add your own text and description here. This text is fully editable. </a:t>
            </a:r>
          </a:p>
        </p:txBody>
      </p:sp>
      <p:sp>
        <p:nvSpPr>
          <p:cNvPr id="51" name="Star: 5 Points 50">
            <a:extLst>
              <a:ext uri="{FF2B5EF4-FFF2-40B4-BE49-F238E27FC236}">
                <a16:creationId xmlns:a16="http://schemas.microsoft.com/office/drawing/2014/main" id="{6452FEE8-A465-53FD-F411-32D129B79364}"/>
              </a:ext>
            </a:extLst>
          </p:cNvPr>
          <p:cNvSpPr/>
          <p:nvPr/>
        </p:nvSpPr>
        <p:spPr>
          <a:xfrm>
            <a:off x="5902688" y="2056948"/>
            <a:ext cx="324728" cy="32472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5 Points 51">
            <a:extLst>
              <a:ext uri="{FF2B5EF4-FFF2-40B4-BE49-F238E27FC236}">
                <a16:creationId xmlns:a16="http://schemas.microsoft.com/office/drawing/2014/main" id="{26430B44-8714-B915-0838-206EDE72E808}"/>
              </a:ext>
            </a:extLst>
          </p:cNvPr>
          <p:cNvSpPr/>
          <p:nvPr/>
        </p:nvSpPr>
        <p:spPr>
          <a:xfrm>
            <a:off x="5902688" y="5347147"/>
            <a:ext cx="324728" cy="32472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tar: 5 Points 52">
            <a:extLst>
              <a:ext uri="{FF2B5EF4-FFF2-40B4-BE49-F238E27FC236}">
                <a16:creationId xmlns:a16="http://schemas.microsoft.com/office/drawing/2014/main" id="{D0DE16E1-ED82-8826-F15C-242A8C04EE9A}"/>
              </a:ext>
            </a:extLst>
          </p:cNvPr>
          <p:cNvSpPr/>
          <p:nvPr/>
        </p:nvSpPr>
        <p:spPr>
          <a:xfrm>
            <a:off x="7536623" y="3700146"/>
            <a:ext cx="324728" cy="32472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ar: 5 Points 53">
            <a:extLst>
              <a:ext uri="{FF2B5EF4-FFF2-40B4-BE49-F238E27FC236}">
                <a16:creationId xmlns:a16="http://schemas.microsoft.com/office/drawing/2014/main" id="{A1C4AD2C-269F-5C91-8B70-4065558A6002}"/>
              </a:ext>
            </a:extLst>
          </p:cNvPr>
          <p:cNvSpPr/>
          <p:nvPr/>
        </p:nvSpPr>
        <p:spPr>
          <a:xfrm>
            <a:off x="4221591" y="3700146"/>
            <a:ext cx="324728" cy="324728"/>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454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54806-8992-B8EA-D563-7FC96080B4C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FB91F09-BE2F-841E-E625-59518E83E8D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AFB91F09-BE2F-841E-E625-59518E83E8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B311118-3ABC-83D0-BD90-71D5D74AE3D4}"/>
              </a:ext>
            </a:extLst>
          </p:cNvPr>
          <p:cNvSpPr>
            <a:spLocks noGrp="1"/>
          </p:cNvSpPr>
          <p:nvPr>
            <p:ph type="sldNum" sz="quarter" idx="12"/>
          </p:nvPr>
        </p:nvSpPr>
        <p:spPr/>
        <p:txBody>
          <a:bodyPr/>
          <a:lstStyle/>
          <a:p>
            <a:fld id="{4145DBE5-F440-4DC1-86E2-EA4CF186D269}" type="slidenum">
              <a:rPr lang="en-US" smtClean="0"/>
              <a:pPr/>
              <a:t>62</a:t>
            </a:fld>
            <a:endParaRPr lang="en-US" dirty="0"/>
          </a:p>
        </p:txBody>
      </p:sp>
      <p:sp>
        <p:nvSpPr>
          <p:cNvPr id="4" name="Title 3">
            <a:extLst>
              <a:ext uri="{FF2B5EF4-FFF2-40B4-BE49-F238E27FC236}">
                <a16:creationId xmlns:a16="http://schemas.microsoft.com/office/drawing/2014/main" id="{311EA8A6-E7FA-7645-19AF-D17E379B0AC6}"/>
              </a:ext>
            </a:extLst>
          </p:cNvPr>
          <p:cNvSpPr>
            <a:spLocks noGrp="1"/>
          </p:cNvSpPr>
          <p:nvPr>
            <p:ph type="title"/>
          </p:nvPr>
        </p:nvSpPr>
        <p:spPr/>
        <p:txBody>
          <a:bodyPr vert="horz"/>
          <a:lstStyle/>
          <a:p>
            <a:r>
              <a:rPr lang="en-US" dirty="0"/>
              <a:t>Text</a:t>
            </a:r>
          </a:p>
        </p:txBody>
      </p:sp>
      <p:sp>
        <p:nvSpPr>
          <p:cNvPr id="2" name="Freeform: Shape 1">
            <a:extLst>
              <a:ext uri="{FF2B5EF4-FFF2-40B4-BE49-F238E27FC236}">
                <a16:creationId xmlns:a16="http://schemas.microsoft.com/office/drawing/2014/main" id="{C9ECA565-1575-2BA5-DD5D-B4909488C6DE}"/>
              </a:ext>
            </a:extLst>
          </p:cNvPr>
          <p:cNvSpPr/>
          <p:nvPr/>
        </p:nvSpPr>
        <p:spPr>
          <a:xfrm flipH="1">
            <a:off x="914400" y="1708303"/>
            <a:ext cx="11277600" cy="4159096"/>
          </a:xfrm>
          <a:custGeom>
            <a:avLst/>
            <a:gdLst>
              <a:gd name="connsiteX0" fmla="*/ 0 w 8622890"/>
              <a:gd name="connsiteY0" fmla="*/ 0 h 4021393"/>
              <a:gd name="connsiteX1" fmla="*/ 8622890 w 8622890"/>
              <a:gd name="connsiteY1" fmla="*/ 0 h 4021393"/>
              <a:gd name="connsiteX2" fmla="*/ 8622890 w 8622890"/>
              <a:gd name="connsiteY2" fmla="*/ 4021393 h 4021393"/>
            </a:gdLst>
            <a:ahLst/>
            <a:cxnLst>
              <a:cxn ang="0">
                <a:pos x="connsiteX0" y="connsiteY0"/>
              </a:cxn>
              <a:cxn ang="0">
                <a:pos x="connsiteX1" y="connsiteY1"/>
              </a:cxn>
              <a:cxn ang="0">
                <a:pos x="connsiteX2" y="connsiteY2"/>
              </a:cxn>
            </a:cxnLst>
            <a:rect l="l" t="t" r="r" b="b"/>
            <a:pathLst>
              <a:path w="8622890" h="4021393">
                <a:moveTo>
                  <a:pt x="0" y="0"/>
                </a:moveTo>
                <a:lnTo>
                  <a:pt x="8622890" y="0"/>
                </a:lnTo>
                <a:lnTo>
                  <a:pt x="8622890" y="4021393"/>
                </a:lnTo>
              </a:path>
            </a:pathLst>
          </a:custGeom>
          <a:noFill/>
          <a:ln w="9525">
            <a:solidFill>
              <a:schemeClr val="accent2"/>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ea typeface="+mn-ea"/>
              <a:cs typeface="Calibri" panose="020F0502020204030204" pitchFamily="34" charset="0"/>
            </a:endParaRPr>
          </a:p>
        </p:txBody>
      </p:sp>
      <p:sp>
        <p:nvSpPr>
          <p:cNvPr id="6" name="Content Placeholder 2">
            <a:extLst>
              <a:ext uri="{FF2B5EF4-FFF2-40B4-BE49-F238E27FC236}">
                <a16:creationId xmlns:a16="http://schemas.microsoft.com/office/drawing/2014/main" id="{B60CDE19-B1AE-8CB3-4D7C-BEC9D55FCC52}"/>
              </a:ext>
            </a:extLst>
          </p:cNvPr>
          <p:cNvSpPr txBox="1">
            <a:spLocks/>
          </p:cNvSpPr>
          <p:nvPr/>
        </p:nvSpPr>
        <p:spPr>
          <a:xfrm>
            <a:off x="1755853" y="1969989"/>
            <a:ext cx="8937547" cy="64633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chemeClr val="accent2"/>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85750" marR="0" lvl="0" indent="-285750" algn="l" defTabSz="914377" rtl="0" eaLnBrk="1" fontAlgn="auto" latinLnBrk="0" hangingPunct="1">
              <a:lnSpc>
                <a:spcPct val="150000"/>
              </a:lnSpc>
              <a:spcBef>
                <a:spcPts val="900"/>
              </a:spcBef>
              <a:spcAft>
                <a:spcPts val="900"/>
              </a:spcAft>
              <a:buClr>
                <a:schemeClr val="tx1"/>
              </a:buClr>
              <a:buSzPct val="100000"/>
              <a:buFont typeface="Arial"/>
              <a:buChar char="•"/>
              <a:tabLst/>
              <a:defRPr/>
            </a:pPr>
            <a:r>
              <a:rPr kumimoji="0" lang="en-US" sz="1800" b="0" i="0" u="none" strike="noStrike" kern="1200" cap="none" spc="0" normalizeH="0" baseline="0" noProof="0" dirty="0">
                <a:ln>
                  <a:noFill/>
                </a:ln>
                <a:solidFill>
                  <a:srgbClr val="000000"/>
                </a:solidFill>
                <a:effectLst/>
                <a:uLnTx/>
                <a:uFillTx/>
                <a:latin typeface="+mn-lt"/>
                <a:cs typeface="Calibri" panose="020F0502020204030204" pitchFamily="34" charset="0"/>
                <a:sym typeface="Arial"/>
              </a:rPr>
              <a:t>Insert Text Here</a:t>
            </a:r>
          </a:p>
        </p:txBody>
      </p:sp>
      <p:sp>
        <p:nvSpPr>
          <p:cNvPr id="7" name="Google Shape;287;p56">
            <a:extLst>
              <a:ext uri="{FF2B5EF4-FFF2-40B4-BE49-F238E27FC236}">
                <a16:creationId xmlns:a16="http://schemas.microsoft.com/office/drawing/2014/main" id="{C860782A-5C5A-0491-A5A7-999300824B76}"/>
              </a:ext>
            </a:extLst>
          </p:cNvPr>
          <p:cNvSpPr/>
          <p:nvPr/>
        </p:nvSpPr>
        <p:spPr>
          <a:xfrm>
            <a:off x="525103" y="1317526"/>
            <a:ext cx="1074552" cy="1072170"/>
          </a:xfrm>
          <a:prstGeom prst="ellipse">
            <a:avLst/>
          </a:prstGeom>
          <a:solidFill>
            <a:schemeClr val="accent1"/>
          </a:solidFill>
          <a:ln w="381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0" i="0" u="none" strike="noStrike" kern="1200" cap="none" spc="0" normalizeH="0" baseline="0" noProof="0" dirty="0">
              <a:ln>
                <a:noFill/>
              </a:ln>
              <a:solidFill>
                <a:srgbClr val="FFFFFF"/>
              </a:solidFill>
              <a:effectLst/>
              <a:uLnTx/>
              <a:uFillTx/>
              <a:ea typeface="Calibri"/>
              <a:cs typeface="Calibri" panose="020F0502020204030204" pitchFamily="34" charset="0"/>
              <a:sym typeface="Calibri"/>
            </a:endParaRPr>
          </a:p>
        </p:txBody>
      </p:sp>
      <p:cxnSp>
        <p:nvCxnSpPr>
          <p:cNvPr id="8" name="Straight Connector 7">
            <a:extLst>
              <a:ext uri="{FF2B5EF4-FFF2-40B4-BE49-F238E27FC236}">
                <a16:creationId xmlns:a16="http://schemas.microsoft.com/office/drawing/2014/main" id="{AFACAEE5-A495-7F91-242F-AD4C6360CE54}"/>
              </a:ext>
            </a:extLst>
          </p:cNvPr>
          <p:cNvCxnSpPr>
            <a:cxnSpLocks/>
          </p:cNvCxnSpPr>
          <p:nvPr/>
        </p:nvCxnSpPr>
        <p:spPr>
          <a:xfrm>
            <a:off x="0" y="5867400"/>
            <a:ext cx="12192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949E31DD-4F9B-EE9D-F798-AA03BB983847}"/>
              </a:ext>
            </a:extLst>
          </p:cNvPr>
          <p:cNvSpPr/>
          <p:nvPr/>
        </p:nvSpPr>
        <p:spPr>
          <a:xfrm>
            <a:off x="1477035" y="1662863"/>
            <a:ext cx="2209800" cy="812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B8D12B66-46F4-C9EF-7504-E554CF66A707}"/>
              </a:ext>
            </a:extLst>
          </p:cNvPr>
          <p:cNvSpPr/>
          <p:nvPr/>
        </p:nvSpPr>
        <p:spPr>
          <a:xfrm rot="5400000">
            <a:off x="-190500" y="3340373"/>
            <a:ext cx="2209800" cy="812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ea typeface="+mn-ea"/>
              <a:cs typeface="Calibri" panose="020F0502020204030204" pitchFamily="34" charset="0"/>
            </a:endParaRPr>
          </a:p>
        </p:txBody>
      </p:sp>
      <p:sp>
        <p:nvSpPr>
          <p:cNvPr id="11" name="Google Shape;287;p56">
            <a:extLst>
              <a:ext uri="{FF2B5EF4-FFF2-40B4-BE49-F238E27FC236}">
                <a16:creationId xmlns:a16="http://schemas.microsoft.com/office/drawing/2014/main" id="{F350443F-190D-DEBE-C06F-E7F160BC322D}"/>
              </a:ext>
            </a:extLst>
          </p:cNvPr>
          <p:cNvSpPr/>
          <p:nvPr/>
        </p:nvSpPr>
        <p:spPr>
          <a:xfrm>
            <a:off x="598482" y="1390742"/>
            <a:ext cx="927794" cy="925738"/>
          </a:xfrm>
          <a:prstGeom prst="ellipse">
            <a:avLst/>
          </a:prstGeom>
          <a:solidFill>
            <a:schemeClr val="accent1"/>
          </a:solidFill>
          <a:ln w="381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Pts val="1800"/>
              <a:buFontTx/>
              <a:buNone/>
              <a:tabLst/>
              <a:defRPr/>
            </a:pPr>
            <a:endParaRPr kumimoji="0" sz="1800" b="0" i="0" u="none" strike="noStrike" kern="1200" cap="none" spc="0" normalizeH="0" baseline="0" noProof="0" dirty="0">
              <a:ln>
                <a:noFill/>
              </a:ln>
              <a:solidFill>
                <a:srgbClr val="FFFFFF"/>
              </a:solidFill>
              <a:effectLst/>
              <a:uLnTx/>
              <a:uFillTx/>
              <a:ea typeface="Calibri"/>
              <a:cs typeface="Calibri" panose="020F0502020204030204" pitchFamily="34" charset="0"/>
              <a:sym typeface="Calibri"/>
            </a:endParaRPr>
          </a:p>
        </p:txBody>
      </p:sp>
      <p:pic>
        <p:nvPicPr>
          <p:cNvPr id="12" name="Graphic 11">
            <a:extLst>
              <a:ext uri="{FF2B5EF4-FFF2-40B4-BE49-F238E27FC236}">
                <a16:creationId xmlns:a16="http://schemas.microsoft.com/office/drawing/2014/main" id="{4BB9C80A-DCA0-B8DD-34B9-6B6981AA47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6867" y="1588099"/>
            <a:ext cx="531024" cy="531024"/>
          </a:xfrm>
          <a:prstGeom prst="rect">
            <a:avLst/>
          </a:prstGeom>
        </p:spPr>
      </p:pic>
    </p:spTree>
    <p:extLst>
      <p:ext uri="{BB962C8B-B14F-4D97-AF65-F5344CB8AC3E}">
        <p14:creationId xmlns:p14="http://schemas.microsoft.com/office/powerpoint/2010/main" val="35619237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2DA07-B236-5823-8847-6547E90FD1C7}"/>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45AAB3F-FAA9-0EBF-44E6-FDD19F82FEB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745AAB3F-FAA9-0EBF-44E6-FDD19F82FE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FA41A23-5D6F-E0FC-27BD-5715DE805B68}"/>
              </a:ext>
            </a:extLst>
          </p:cNvPr>
          <p:cNvSpPr>
            <a:spLocks noGrp="1"/>
          </p:cNvSpPr>
          <p:nvPr>
            <p:ph type="sldNum" sz="quarter" idx="12"/>
          </p:nvPr>
        </p:nvSpPr>
        <p:spPr/>
        <p:txBody>
          <a:bodyPr/>
          <a:lstStyle/>
          <a:p>
            <a:fld id="{4145DBE5-F440-4DC1-86E2-EA4CF186D269}" type="slidenum">
              <a:rPr lang="en-US" smtClean="0"/>
              <a:pPr/>
              <a:t>63</a:t>
            </a:fld>
            <a:endParaRPr lang="en-US" dirty="0"/>
          </a:p>
        </p:txBody>
      </p:sp>
      <p:sp>
        <p:nvSpPr>
          <p:cNvPr id="4" name="Title 3">
            <a:extLst>
              <a:ext uri="{FF2B5EF4-FFF2-40B4-BE49-F238E27FC236}">
                <a16:creationId xmlns:a16="http://schemas.microsoft.com/office/drawing/2014/main" id="{D6A4FF2A-BF0B-F1CB-E156-48754B6BE38E}"/>
              </a:ext>
            </a:extLst>
          </p:cNvPr>
          <p:cNvSpPr>
            <a:spLocks noGrp="1"/>
          </p:cNvSpPr>
          <p:nvPr>
            <p:ph type="title"/>
          </p:nvPr>
        </p:nvSpPr>
        <p:spPr/>
        <p:txBody>
          <a:bodyPr vert="horz"/>
          <a:lstStyle/>
          <a:p>
            <a:r>
              <a:rPr lang="en-US" dirty="0"/>
              <a:t>Text</a:t>
            </a:r>
          </a:p>
        </p:txBody>
      </p:sp>
      <p:sp>
        <p:nvSpPr>
          <p:cNvPr id="2" name="TextBox 1">
            <a:extLst>
              <a:ext uri="{FF2B5EF4-FFF2-40B4-BE49-F238E27FC236}">
                <a16:creationId xmlns:a16="http://schemas.microsoft.com/office/drawing/2014/main" id="{3AC64FC3-51F8-7B96-CE31-C418B966D1CF}"/>
              </a:ext>
            </a:extLst>
          </p:cNvPr>
          <p:cNvSpPr txBox="1"/>
          <p:nvPr/>
        </p:nvSpPr>
        <p:spPr>
          <a:xfrm>
            <a:off x="488655" y="1529461"/>
            <a:ext cx="2085436" cy="1102814"/>
          </a:xfrm>
          <a:prstGeom prst="rect">
            <a:avLst/>
          </a:prstGeom>
          <a:solidFill>
            <a:schemeClr val="accent1"/>
          </a:solidFill>
          <a:ln>
            <a:noFill/>
          </a:ln>
        </p:spPr>
        <p:txBody>
          <a:bodyPr wrap="square" lIns="358458" rtlCol="0" anchor="ctr" anchorCtr="0">
            <a:noAutofit/>
          </a:bodyPr>
          <a:lstStyle/>
          <a:p>
            <a:pPr marL="0" marR="0" lvl="0" indent="0" algn="l" defTabSz="914400" rtl="0" eaLnBrk="1" fontAlgn="base" latinLnBrk="0" hangingPunct="1">
              <a:lnSpc>
                <a:spcPct val="100000"/>
              </a:lnSpc>
              <a:spcBef>
                <a:spcPts val="294"/>
              </a:spcBef>
              <a:spcAft>
                <a:spcPts val="294"/>
              </a:spcAft>
              <a:buClrTx/>
              <a:buSzTx/>
              <a:buFontTx/>
              <a:buNone/>
              <a:tabLst/>
              <a:defRPr/>
            </a:pPr>
            <a:r>
              <a:rPr kumimoji="0" lang="en-US" sz="1568" b="1" i="0" u="none" strike="noStrike" kern="1200" cap="none" spc="0" normalizeH="0" baseline="0" noProof="0" dirty="0">
                <a:ln>
                  <a:noFill/>
                </a:ln>
                <a:solidFill>
                  <a:srgbClr val="FFFFFF"/>
                </a:solidFill>
                <a:effectLst/>
                <a:uLnTx/>
                <a:uFillTx/>
                <a:ea typeface="ＭＳ Ｐゴシック"/>
                <a:cs typeface="+mn-cs"/>
              </a:rPr>
              <a:t>Text here</a:t>
            </a:r>
          </a:p>
        </p:txBody>
      </p:sp>
      <p:sp>
        <p:nvSpPr>
          <p:cNvPr id="6" name="Rectangle 5">
            <a:extLst>
              <a:ext uri="{FF2B5EF4-FFF2-40B4-BE49-F238E27FC236}">
                <a16:creationId xmlns:a16="http://schemas.microsoft.com/office/drawing/2014/main" id="{3D7AE8A6-C2F1-B2A4-9768-78BB30CC44DD}"/>
              </a:ext>
            </a:extLst>
          </p:cNvPr>
          <p:cNvSpPr/>
          <p:nvPr/>
        </p:nvSpPr>
        <p:spPr>
          <a:xfrm>
            <a:off x="488655" y="5221511"/>
            <a:ext cx="2085436" cy="1102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58458" rtlCol="0" anchor="ctr" anchorCtr="0">
            <a:noAutofit/>
          </a:bodyPr>
          <a:lstStyle/>
          <a:p>
            <a:pPr marL="0" marR="0" lvl="0" indent="0" algn="l" defTabSz="914400" rtl="0" eaLnBrk="1" fontAlgn="base" latinLnBrk="0" hangingPunct="1">
              <a:lnSpc>
                <a:spcPct val="100000"/>
              </a:lnSpc>
              <a:spcBef>
                <a:spcPts val="294"/>
              </a:spcBef>
              <a:spcAft>
                <a:spcPts val="294"/>
              </a:spcAft>
              <a:buClrTx/>
              <a:buSzTx/>
              <a:buFontTx/>
              <a:buNone/>
              <a:tabLst/>
              <a:defRPr/>
            </a:pPr>
            <a:r>
              <a:rPr kumimoji="0" lang="en-US" sz="1568" b="1" i="0" u="none" strike="noStrike" kern="1200" cap="none" spc="0" normalizeH="0" baseline="0" noProof="0" dirty="0">
                <a:ln>
                  <a:noFill/>
                </a:ln>
                <a:solidFill>
                  <a:srgbClr val="FFFFFF"/>
                </a:solidFill>
                <a:effectLst/>
                <a:uLnTx/>
                <a:uFillTx/>
                <a:ea typeface="ＭＳ Ｐゴシック"/>
                <a:cs typeface="+mn-cs"/>
              </a:rPr>
              <a:t>Text here</a:t>
            </a:r>
          </a:p>
        </p:txBody>
      </p:sp>
      <p:grpSp>
        <p:nvGrpSpPr>
          <p:cNvPr id="7" name="Group 6">
            <a:extLst>
              <a:ext uri="{FF2B5EF4-FFF2-40B4-BE49-F238E27FC236}">
                <a16:creationId xmlns:a16="http://schemas.microsoft.com/office/drawing/2014/main" id="{EC0276A9-8E9D-7C8A-7A40-33CF74820E5D}"/>
              </a:ext>
            </a:extLst>
          </p:cNvPr>
          <p:cNvGrpSpPr/>
          <p:nvPr/>
        </p:nvGrpSpPr>
        <p:grpSpPr>
          <a:xfrm>
            <a:off x="222480" y="5494199"/>
            <a:ext cx="557436" cy="557436"/>
            <a:chOff x="4369729" y="2491926"/>
            <a:chExt cx="495806" cy="495806"/>
          </a:xfrm>
        </p:grpSpPr>
        <p:sp>
          <p:nvSpPr>
            <p:cNvPr id="8" name="Oval 7">
              <a:extLst>
                <a:ext uri="{FF2B5EF4-FFF2-40B4-BE49-F238E27FC236}">
                  <a16:creationId xmlns:a16="http://schemas.microsoft.com/office/drawing/2014/main" id="{5DA0C4ED-C24B-7853-188F-A0C8C57CA728}"/>
                </a:ext>
              </a:extLst>
            </p:cNvPr>
            <p:cNvSpPr/>
            <p:nvPr/>
          </p:nvSpPr>
          <p:spPr>
            <a:xfrm>
              <a:off x="4369729" y="2491926"/>
              <a:ext cx="495806" cy="495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568">
                <a:solidFill>
                  <a:srgbClr val="FFFFFF"/>
                </a:solidFill>
                <a:ea typeface="ＭＳ Ｐゴシック"/>
              </a:endParaRPr>
            </a:p>
          </p:txBody>
        </p:sp>
        <p:pic>
          <p:nvPicPr>
            <p:cNvPr id="9" name="Picture 12" descr="Related image">
              <a:extLst>
                <a:ext uri="{FF2B5EF4-FFF2-40B4-BE49-F238E27FC236}">
                  <a16:creationId xmlns:a16="http://schemas.microsoft.com/office/drawing/2014/main" id="{40609EE5-7604-CCD3-A617-40C61850A680}"/>
                </a:ext>
              </a:extLst>
            </p:cNvPr>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418860" y="2548956"/>
              <a:ext cx="397544" cy="39754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9C8E8C04-4E40-1E4E-00CA-BA5B6B2A27BD}"/>
              </a:ext>
            </a:extLst>
          </p:cNvPr>
          <p:cNvSpPr/>
          <p:nvPr/>
        </p:nvSpPr>
        <p:spPr>
          <a:xfrm>
            <a:off x="488655" y="2760144"/>
            <a:ext cx="2085436" cy="1102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58458" rtlCol="0" anchor="ctr" anchorCtr="0">
            <a:noAutofit/>
          </a:bodyPr>
          <a:lstStyle/>
          <a:p>
            <a:pPr marL="0" marR="0" lvl="0" indent="0" algn="l" defTabSz="914400" rtl="0" eaLnBrk="1" fontAlgn="base" latinLnBrk="0" hangingPunct="1">
              <a:lnSpc>
                <a:spcPct val="100000"/>
              </a:lnSpc>
              <a:spcBef>
                <a:spcPts val="294"/>
              </a:spcBef>
              <a:spcAft>
                <a:spcPts val="294"/>
              </a:spcAft>
              <a:buClrTx/>
              <a:buSzTx/>
              <a:buFontTx/>
              <a:buNone/>
              <a:tabLst/>
              <a:defRPr/>
            </a:pPr>
            <a:r>
              <a:rPr kumimoji="0" lang="en-US" sz="1568" b="1" i="0" u="none" strike="noStrike" kern="1200" cap="none" spc="0" normalizeH="0" baseline="0" noProof="0" dirty="0">
                <a:ln>
                  <a:noFill/>
                </a:ln>
                <a:solidFill>
                  <a:srgbClr val="FFFFFF"/>
                </a:solidFill>
                <a:effectLst/>
                <a:uLnTx/>
                <a:uFillTx/>
                <a:ea typeface="ＭＳ Ｐゴシック"/>
                <a:cs typeface="+mn-cs"/>
              </a:rPr>
              <a:t>Text here</a:t>
            </a:r>
          </a:p>
        </p:txBody>
      </p:sp>
      <p:grpSp>
        <p:nvGrpSpPr>
          <p:cNvPr id="11" name="Group 10">
            <a:extLst>
              <a:ext uri="{FF2B5EF4-FFF2-40B4-BE49-F238E27FC236}">
                <a16:creationId xmlns:a16="http://schemas.microsoft.com/office/drawing/2014/main" id="{B0E96CCD-0F75-D725-E77F-7E3E63FEE85E}"/>
              </a:ext>
            </a:extLst>
          </p:cNvPr>
          <p:cNvGrpSpPr/>
          <p:nvPr/>
        </p:nvGrpSpPr>
        <p:grpSpPr>
          <a:xfrm>
            <a:off x="222480" y="3032832"/>
            <a:ext cx="557436" cy="557436"/>
            <a:chOff x="7054005" y="2016495"/>
            <a:chExt cx="495806" cy="495806"/>
          </a:xfrm>
        </p:grpSpPr>
        <p:sp>
          <p:nvSpPr>
            <p:cNvPr id="12" name="Oval 11">
              <a:extLst>
                <a:ext uri="{FF2B5EF4-FFF2-40B4-BE49-F238E27FC236}">
                  <a16:creationId xmlns:a16="http://schemas.microsoft.com/office/drawing/2014/main" id="{697B536E-598E-F1B9-E8C5-BF98E00E3240}"/>
                </a:ext>
              </a:extLst>
            </p:cNvPr>
            <p:cNvSpPr/>
            <p:nvPr/>
          </p:nvSpPr>
          <p:spPr>
            <a:xfrm>
              <a:off x="7054005" y="2016495"/>
              <a:ext cx="495806" cy="495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568">
                <a:solidFill>
                  <a:srgbClr val="FFFFFF"/>
                </a:solidFill>
                <a:ea typeface="ＭＳ Ｐゴシック"/>
              </a:endParaRPr>
            </a:p>
          </p:txBody>
        </p:sp>
        <p:pic>
          <p:nvPicPr>
            <p:cNvPr id="13" name="Picture 8" descr="Image result for restart  icon">
              <a:extLst>
                <a:ext uri="{FF2B5EF4-FFF2-40B4-BE49-F238E27FC236}">
                  <a16:creationId xmlns:a16="http://schemas.microsoft.com/office/drawing/2014/main" id="{3F0F7DEB-1919-1AED-11E4-DD8F28D5D0C1}"/>
                </a:ext>
              </a:extLst>
            </p:cNvPr>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45249" y="2109337"/>
              <a:ext cx="313319" cy="31012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a:extLst>
              <a:ext uri="{FF2B5EF4-FFF2-40B4-BE49-F238E27FC236}">
                <a16:creationId xmlns:a16="http://schemas.microsoft.com/office/drawing/2014/main" id="{626342E4-F2BE-332F-346B-DFB5325A3DB7}"/>
              </a:ext>
            </a:extLst>
          </p:cNvPr>
          <p:cNvSpPr/>
          <p:nvPr/>
        </p:nvSpPr>
        <p:spPr>
          <a:xfrm>
            <a:off x="488655" y="3990828"/>
            <a:ext cx="2085436" cy="1102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58458" rtlCol="0" anchor="ctr" anchorCtr="0">
            <a:noAutofit/>
          </a:bodyPr>
          <a:lstStyle/>
          <a:p>
            <a:pPr marL="0" marR="0" lvl="0" indent="0" algn="l" defTabSz="914400" rtl="0" eaLnBrk="1" fontAlgn="base" latinLnBrk="0" hangingPunct="1">
              <a:lnSpc>
                <a:spcPct val="100000"/>
              </a:lnSpc>
              <a:spcBef>
                <a:spcPts val="294"/>
              </a:spcBef>
              <a:spcAft>
                <a:spcPts val="294"/>
              </a:spcAft>
              <a:buClrTx/>
              <a:buSzTx/>
              <a:buFontTx/>
              <a:buNone/>
              <a:tabLst/>
              <a:defRPr/>
            </a:pPr>
            <a:r>
              <a:rPr kumimoji="0" lang="en-US" sz="1568" b="1" i="0" u="none" strike="noStrike" kern="1200" cap="none" spc="0" normalizeH="0" baseline="0" noProof="0" dirty="0">
                <a:ln>
                  <a:noFill/>
                </a:ln>
                <a:solidFill>
                  <a:srgbClr val="FFFFFF"/>
                </a:solidFill>
                <a:effectLst/>
                <a:uLnTx/>
                <a:uFillTx/>
                <a:ea typeface="ＭＳ Ｐゴシック"/>
                <a:cs typeface="+mn-cs"/>
              </a:rPr>
              <a:t>Text here</a:t>
            </a:r>
          </a:p>
        </p:txBody>
      </p:sp>
      <p:grpSp>
        <p:nvGrpSpPr>
          <p:cNvPr id="15" name="Group 14">
            <a:extLst>
              <a:ext uri="{FF2B5EF4-FFF2-40B4-BE49-F238E27FC236}">
                <a16:creationId xmlns:a16="http://schemas.microsoft.com/office/drawing/2014/main" id="{BF798E68-9133-2557-1C95-374CC56A2327}"/>
              </a:ext>
            </a:extLst>
          </p:cNvPr>
          <p:cNvGrpSpPr/>
          <p:nvPr/>
        </p:nvGrpSpPr>
        <p:grpSpPr>
          <a:xfrm>
            <a:off x="222480" y="4263516"/>
            <a:ext cx="557436" cy="557436"/>
            <a:chOff x="1594190" y="2016495"/>
            <a:chExt cx="495806" cy="495806"/>
          </a:xfrm>
        </p:grpSpPr>
        <p:sp>
          <p:nvSpPr>
            <p:cNvPr id="16" name="Oval 15">
              <a:extLst>
                <a:ext uri="{FF2B5EF4-FFF2-40B4-BE49-F238E27FC236}">
                  <a16:creationId xmlns:a16="http://schemas.microsoft.com/office/drawing/2014/main" id="{595973E3-EE4E-2E77-9EF6-0D44AF75BE9F}"/>
                </a:ext>
              </a:extLst>
            </p:cNvPr>
            <p:cNvSpPr/>
            <p:nvPr/>
          </p:nvSpPr>
          <p:spPr>
            <a:xfrm>
              <a:off x="1594190" y="2016495"/>
              <a:ext cx="495806" cy="495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568">
                <a:solidFill>
                  <a:srgbClr val="FFFFFF"/>
                </a:solidFill>
                <a:ea typeface="ＭＳ Ｐゴシック"/>
              </a:endParaRPr>
            </a:p>
          </p:txBody>
        </p:sp>
        <p:pic>
          <p:nvPicPr>
            <p:cNvPr id="17" name="Picture 2" descr="Related image">
              <a:extLst>
                <a:ext uri="{FF2B5EF4-FFF2-40B4-BE49-F238E27FC236}">
                  <a16:creationId xmlns:a16="http://schemas.microsoft.com/office/drawing/2014/main" id="{0B661711-59C2-C334-FC03-4A34ECEE63A8}"/>
                </a:ext>
              </a:extLst>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674798" y="2097103"/>
              <a:ext cx="334590" cy="334590"/>
            </a:xfrm>
            <a:prstGeom prst="rect">
              <a:avLst/>
            </a:prstGeom>
            <a:solidFill>
              <a:srgbClr val="FFFFFF"/>
            </a:solidFill>
          </p:spPr>
        </p:pic>
      </p:grpSp>
      <p:sp>
        <p:nvSpPr>
          <p:cNvPr id="19" name="Rectangle 18">
            <a:extLst>
              <a:ext uri="{FF2B5EF4-FFF2-40B4-BE49-F238E27FC236}">
                <a16:creationId xmlns:a16="http://schemas.microsoft.com/office/drawing/2014/main" id="{199BDA6F-5457-C7DC-CD12-3DE08B083F81}"/>
              </a:ext>
            </a:extLst>
          </p:cNvPr>
          <p:cNvSpPr/>
          <p:nvPr/>
        </p:nvSpPr>
        <p:spPr>
          <a:xfrm>
            <a:off x="2650556" y="1529460"/>
            <a:ext cx="8900977"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20" name="TextBox 19">
            <a:extLst>
              <a:ext uri="{FF2B5EF4-FFF2-40B4-BE49-F238E27FC236}">
                <a16:creationId xmlns:a16="http://schemas.microsoft.com/office/drawing/2014/main" id="{7860149C-5510-74B1-1206-CDD23BE0F571}"/>
              </a:ext>
            </a:extLst>
          </p:cNvPr>
          <p:cNvSpPr txBox="1"/>
          <p:nvPr/>
        </p:nvSpPr>
        <p:spPr>
          <a:xfrm flipH="1">
            <a:off x="2650556" y="1191234"/>
            <a:ext cx="8900977" cy="24128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68" b="1" i="0" u="none" strike="noStrike" kern="1200" cap="none" spc="0" normalizeH="0" baseline="0" noProof="0" dirty="0">
                <a:ln>
                  <a:noFill/>
                </a:ln>
                <a:effectLst/>
                <a:uLnTx/>
                <a:uFillTx/>
                <a:ea typeface="ＭＳ Ｐゴシック"/>
                <a:cs typeface="+mn-cs"/>
              </a:rPr>
              <a:t>Header</a:t>
            </a:r>
          </a:p>
        </p:txBody>
      </p:sp>
      <p:cxnSp>
        <p:nvCxnSpPr>
          <p:cNvPr id="21" name="Straight Connector 20">
            <a:extLst>
              <a:ext uri="{FF2B5EF4-FFF2-40B4-BE49-F238E27FC236}">
                <a16:creationId xmlns:a16="http://schemas.microsoft.com/office/drawing/2014/main" id="{6498714F-0406-5388-4FEE-11D888D5AC02}"/>
              </a:ext>
            </a:extLst>
          </p:cNvPr>
          <p:cNvCxnSpPr/>
          <p:nvPr/>
        </p:nvCxnSpPr>
        <p:spPr>
          <a:xfrm>
            <a:off x="2650556" y="1461500"/>
            <a:ext cx="89009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4FC2C11-9406-1F6B-10C0-E0A6F9EDB507}"/>
              </a:ext>
            </a:extLst>
          </p:cNvPr>
          <p:cNvSpPr/>
          <p:nvPr/>
        </p:nvSpPr>
        <p:spPr>
          <a:xfrm>
            <a:off x="2650556" y="5221509"/>
            <a:ext cx="8900977"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23" name="Rectangle 22">
            <a:extLst>
              <a:ext uri="{FF2B5EF4-FFF2-40B4-BE49-F238E27FC236}">
                <a16:creationId xmlns:a16="http://schemas.microsoft.com/office/drawing/2014/main" id="{2C5F3A03-877B-AB2F-E933-D1D352B1E903}"/>
              </a:ext>
            </a:extLst>
          </p:cNvPr>
          <p:cNvSpPr/>
          <p:nvPr/>
        </p:nvSpPr>
        <p:spPr>
          <a:xfrm>
            <a:off x="2650556" y="2760143"/>
            <a:ext cx="8900977"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24" name="Rectangle 23">
            <a:extLst>
              <a:ext uri="{FF2B5EF4-FFF2-40B4-BE49-F238E27FC236}">
                <a16:creationId xmlns:a16="http://schemas.microsoft.com/office/drawing/2014/main" id="{329E28BE-C1EC-C7BF-4044-A3221669940B}"/>
              </a:ext>
            </a:extLst>
          </p:cNvPr>
          <p:cNvSpPr/>
          <p:nvPr/>
        </p:nvSpPr>
        <p:spPr>
          <a:xfrm>
            <a:off x="2650556" y="3990826"/>
            <a:ext cx="8900977"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cxnSp>
        <p:nvCxnSpPr>
          <p:cNvPr id="25" name="Straight Connector 24">
            <a:extLst>
              <a:ext uri="{FF2B5EF4-FFF2-40B4-BE49-F238E27FC236}">
                <a16:creationId xmlns:a16="http://schemas.microsoft.com/office/drawing/2014/main" id="{6D501416-35CD-1F9E-6738-F26CD23B545A}"/>
              </a:ext>
            </a:extLst>
          </p:cNvPr>
          <p:cNvCxnSpPr/>
          <p:nvPr/>
        </p:nvCxnSpPr>
        <p:spPr>
          <a:xfrm>
            <a:off x="2650556" y="2696208"/>
            <a:ext cx="8900977"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684FFB1-1655-2892-917C-32952E30CDCB}"/>
              </a:ext>
            </a:extLst>
          </p:cNvPr>
          <p:cNvCxnSpPr/>
          <p:nvPr/>
        </p:nvCxnSpPr>
        <p:spPr>
          <a:xfrm>
            <a:off x="2650556" y="3926892"/>
            <a:ext cx="8900977"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D98EA93-8B3C-BDE8-ADD2-7045D385AE25}"/>
              </a:ext>
            </a:extLst>
          </p:cNvPr>
          <p:cNvCxnSpPr/>
          <p:nvPr/>
        </p:nvCxnSpPr>
        <p:spPr>
          <a:xfrm>
            <a:off x="2650556" y="5157575"/>
            <a:ext cx="8900977"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844C91A-36DD-E695-CA6F-E8EE058938B3}"/>
              </a:ext>
            </a:extLst>
          </p:cNvPr>
          <p:cNvSpPr/>
          <p:nvPr/>
        </p:nvSpPr>
        <p:spPr>
          <a:xfrm>
            <a:off x="222480" y="1802149"/>
            <a:ext cx="557436" cy="557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68" b="0" i="0" u="none" strike="noStrike" kern="1200" cap="none" spc="0" normalizeH="0" baseline="0" noProof="0">
              <a:ln>
                <a:noFill/>
              </a:ln>
              <a:solidFill>
                <a:srgbClr val="FFFFFF"/>
              </a:solidFill>
              <a:effectLst/>
              <a:uLnTx/>
              <a:uFillTx/>
              <a:ea typeface="ＭＳ Ｐゴシック"/>
              <a:cs typeface="+mn-cs"/>
            </a:endParaRPr>
          </a:p>
        </p:txBody>
      </p:sp>
      <p:pic>
        <p:nvPicPr>
          <p:cNvPr id="29" name="Picture 28">
            <a:extLst>
              <a:ext uri="{FF2B5EF4-FFF2-40B4-BE49-F238E27FC236}">
                <a16:creationId xmlns:a16="http://schemas.microsoft.com/office/drawing/2014/main" id="{AC6A143D-7B28-670A-F793-78A846A57E19}"/>
              </a:ext>
            </a:extLst>
          </p:cNvPr>
          <p:cNvPicPr>
            <a:picLocks noChangeAspect="1"/>
          </p:cNvPicPr>
          <p:nvPr/>
        </p:nvPicPr>
        <p:blipFill>
          <a:blip r:embed="rId8">
            <a:biLevel thresh="50000"/>
            <a:extLst>
              <a:ext uri="{28A0092B-C50C-407E-A947-70E740481C1C}">
                <a14:useLocalDpi xmlns:a14="http://schemas.microsoft.com/office/drawing/2010/main" val="0"/>
              </a:ext>
            </a:extLst>
          </a:blip>
          <a:stretch>
            <a:fillRect/>
          </a:stretch>
        </p:blipFill>
        <p:spPr>
          <a:xfrm>
            <a:off x="369753" y="1910585"/>
            <a:ext cx="262891" cy="340564"/>
          </a:xfrm>
          <a:prstGeom prst="rect">
            <a:avLst/>
          </a:prstGeom>
        </p:spPr>
      </p:pic>
    </p:spTree>
    <p:extLst>
      <p:ext uri="{BB962C8B-B14F-4D97-AF65-F5344CB8AC3E}">
        <p14:creationId xmlns:p14="http://schemas.microsoft.com/office/powerpoint/2010/main" val="33089380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329DE-4F11-CD89-A49D-B262EAB45CF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B520BB4-8260-3372-FCF4-6BC1AC3EBC6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AB520BB4-8260-3372-FCF4-6BC1AC3EBC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F39A57A-8535-EEE3-1499-BF0872472758}"/>
              </a:ext>
            </a:extLst>
          </p:cNvPr>
          <p:cNvSpPr>
            <a:spLocks noGrp="1"/>
          </p:cNvSpPr>
          <p:nvPr>
            <p:ph type="sldNum" sz="quarter" idx="12"/>
          </p:nvPr>
        </p:nvSpPr>
        <p:spPr/>
        <p:txBody>
          <a:bodyPr/>
          <a:lstStyle/>
          <a:p>
            <a:fld id="{4145DBE5-F440-4DC1-86E2-EA4CF186D269}" type="slidenum">
              <a:rPr lang="en-US" smtClean="0"/>
              <a:pPr/>
              <a:t>64</a:t>
            </a:fld>
            <a:endParaRPr lang="en-US" dirty="0"/>
          </a:p>
        </p:txBody>
      </p:sp>
      <p:sp>
        <p:nvSpPr>
          <p:cNvPr id="4" name="Title 3">
            <a:extLst>
              <a:ext uri="{FF2B5EF4-FFF2-40B4-BE49-F238E27FC236}">
                <a16:creationId xmlns:a16="http://schemas.microsoft.com/office/drawing/2014/main" id="{8931BDB6-5D79-5E16-1489-BEECED675876}"/>
              </a:ext>
            </a:extLst>
          </p:cNvPr>
          <p:cNvSpPr>
            <a:spLocks noGrp="1"/>
          </p:cNvSpPr>
          <p:nvPr>
            <p:ph type="title"/>
          </p:nvPr>
        </p:nvSpPr>
        <p:spPr/>
        <p:txBody>
          <a:bodyPr vert="horz"/>
          <a:lstStyle/>
          <a:p>
            <a:r>
              <a:rPr lang="en-US" dirty="0"/>
              <a:t>Text</a:t>
            </a:r>
          </a:p>
        </p:txBody>
      </p:sp>
      <p:sp>
        <p:nvSpPr>
          <p:cNvPr id="2" name="TextBox 1">
            <a:extLst>
              <a:ext uri="{FF2B5EF4-FFF2-40B4-BE49-F238E27FC236}">
                <a16:creationId xmlns:a16="http://schemas.microsoft.com/office/drawing/2014/main" id="{3AC0EFA4-DF93-CF1A-D1BE-7780F1D2634F}"/>
              </a:ext>
            </a:extLst>
          </p:cNvPr>
          <p:cNvSpPr txBox="1"/>
          <p:nvPr/>
        </p:nvSpPr>
        <p:spPr>
          <a:xfrm>
            <a:off x="488655" y="1529461"/>
            <a:ext cx="2085436" cy="1102814"/>
          </a:xfrm>
          <a:prstGeom prst="rect">
            <a:avLst/>
          </a:prstGeom>
          <a:solidFill>
            <a:schemeClr val="accent1"/>
          </a:solidFill>
          <a:ln>
            <a:noFill/>
          </a:ln>
        </p:spPr>
        <p:txBody>
          <a:bodyPr wrap="square" lIns="358458" rtlCol="0" anchor="ctr" anchorCtr="0">
            <a:noAutofit/>
          </a:bodyPr>
          <a:lstStyle/>
          <a:p>
            <a:pPr marL="0" marR="0" lvl="0" indent="0" algn="l" defTabSz="914400" rtl="0" eaLnBrk="1" fontAlgn="base" latinLnBrk="0" hangingPunct="1">
              <a:lnSpc>
                <a:spcPct val="100000"/>
              </a:lnSpc>
              <a:spcBef>
                <a:spcPts val="294"/>
              </a:spcBef>
              <a:spcAft>
                <a:spcPts val="294"/>
              </a:spcAft>
              <a:buClrTx/>
              <a:buSzTx/>
              <a:buFontTx/>
              <a:buNone/>
              <a:tabLst/>
              <a:defRPr/>
            </a:pPr>
            <a:r>
              <a:rPr kumimoji="0" lang="en-US" sz="1568" b="1" i="0" u="none" strike="noStrike" kern="1200" cap="none" spc="0" normalizeH="0" baseline="0" noProof="0" dirty="0">
                <a:ln>
                  <a:noFill/>
                </a:ln>
                <a:solidFill>
                  <a:srgbClr val="FFFFFF"/>
                </a:solidFill>
                <a:effectLst/>
                <a:uLnTx/>
                <a:uFillTx/>
                <a:ea typeface="ＭＳ Ｐゴシック"/>
                <a:cs typeface="+mn-cs"/>
              </a:rPr>
              <a:t>Text here</a:t>
            </a:r>
          </a:p>
        </p:txBody>
      </p:sp>
      <p:sp>
        <p:nvSpPr>
          <p:cNvPr id="6" name="Rectangle 5">
            <a:extLst>
              <a:ext uri="{FF2B5EF4-FFF2-40B4-BE49-F238E27FC236}">
                <a16:creationId xmlns:a16="http://schemas.microsoft.com/office/drawing/2014/main" id="{F17E1815-FF42-A028-494D-949C48592626}"/>
              </a:ext>
            </a:extLst>
          </p:cNvPr>
          <p:cNvSpPr/>
          <p:nvPr/>
        </p:nvSpPr>
        <p:spPr>
          <a:xfrm>
            <a:off x="488655" y="5221511"/>
            <a:ext cx="2085436" cy="1102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58458" rtlCol="0" anchor="ctr" anchorCtr="0">
            <a:noAutofit/>
          </a:bodyPr>
          <a:lstStyle/>
          <a:p>
            <a:pPr marL="0" marR="0" lvl="0" indent="0" algn="l" defTabSz="914400" rtl="0" eaLnBrk="1" fontAlgn="base" latinLnBrk="0" hangingPunct="1">
              <a:lnSpc>
                <a:spcPct val="100000"/>
              </a:lnSpc>
              <a:spcBef>
                <a:spcPts val="294"/>
              </a:spcBef>
              <a:spcAft>
                <a:spcPts val="294"/>
              </a:spcAft>
              <a:buClrTx/>
              <a:buSzTx/>
              <a:buFontTx/>
              <a:buNone/>
              <a:tabLst/>
              <a:defRPr/>
            </a:pPr>
            <a:r>
              <a:rPr kumimoji="0" lang="en-US" sz="1568" b="1" i="0" u="none" strike="noStrike" kern="1200" cap="none" spc="0" normalizeH="0" baseline="0" noProof="0" dirty="0">
                <a:ln>
                  <a:noFill/>
                </a:ln>
                <a:solidFill>
                  <a:srgbClr val="FFFFFF"/>
                </a:solidFill>
                <a:effectLst/>
                <a:uLnTx/>
                <a:uFillTx/>
                <a:ea typeface="ＭＳ Ｐゴシック"/>
                <a:cs typeface="+mn-cs"/>
              </a:rPr>
              <a:t>Text here</a:t>
            </a:r>
          </a:p>
        </p:txBody>
      </p:sp>
      <p:grpSp>
        <p:nvGrpSpPr>
          <p:cNvPr id="7" name="Group 6">
            <a:extLst>
              <a:ext uri="{FF2B5EF4-FFF2-40B4-BE49-F238E27FC236}">
                <a16:creationId xmlns:a16="http://schemas.microsoft.com/office/drawing/2014/main" id="{B1254244-DE4A-745D-3EDD-F037B89AEA8C}"/>
              </a:ext>
            </a:extLst>
          </p:cNvPr>
          <p:cNvGrpSpPr/>
          <p:nvPr/>
        </p:nvGrpSpPr>
        <p:grpSpPr>
          <a:xfrm>
            <a:off x="222480" y="5494199"/>
            <a:ext cx="557436" cy="557436"/>
            <a:chOff x="4369729" y="2491926"/>
            <a:chExt cx="495806" cy="495806"/>
          </a:xfrm>
        </p:grpSpPr>
        <p:sp>
          <p:nvSpPr>
            <p:cNvPr id="8" name="Oval 7">
              <a:extLst>
                <a:ext uri="{FF2B5EF4-FFF2-40B4-BE49-F238E27FC236}">
                  <a16:creationId xmlns:a16="http://schemas.microsoft.com/office/drawing/2014/main" id="{B2E606B6-83D4-43DA-DCCC-59A4B51EFEC3}"/>
                </a:ext>
              </a:extLst>
            </p:cNvPr>
            <p:cNvSpPr/>
            <p:nvPr/>
          </p:nvSpPr>
          <p:spPr>
            <a:xfrm>
              <a:off x="4369729" y="2491926"/>
              <a:ext cx="495806" cy="495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568">
                <a:solidFill>
                  <a:srgbClr val="FFFFFF"/>
                </a:solidFill>
                <a:ea typeface="ＭＳ Ｐゴシック"/>
              </a:endParaRPr>
            </a:p>
          </p:txBody>
        </p:sp>
        <p:pic>
          <p:nvPicPr>
            <p:cNvPr id="9" name="Picture 12" descr="Related image">
              <a:extLst>
                <a:ext uri="{FF2B5EF4-FFF2-40B4-BE49-F238E27FC236}">
                  <a16:creationId xmlns:a16="http://schemas.microsoft.com/office/drawing/2014/main" id="{72B3459F-77E6-F6E4-F0DD-11A71AD194E2}"/>
                </a:ext>
              </a:extLst>
            </p:cNvPr>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418860" y="2548956"/>
              <a:ext cx="397544" cy="39754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F642F27A-D1ED-C157-DC04-F61A28DC3014}"/>
              </a:ext>
            </a:extLst>
          </p:cNvPr>
          <p:cNvSpPr/>
          <p:nvPr/>
        </p:nvSpPr>
        <p:spPr>
          <a:xfrm>
            <a:off x="488655" y="2760144"/>
            <a:ext cx="2085436" cy="1102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58458" rtlCol="0" anchor="ctr" anchorCtr="0">
            <a:noAutofit/>
          </a:bodyPr>
          <a:lstStyle/>
          <a:p>
            <a:pPr marL="0" marR="0" lvl="0" indent="0" algn="l" defTabSz="914400" rtl="0" eaLnBrk="1" fontAlgn="base" latinLnBrk="0" hangingPunct="1">
              <a:lnSpc>
                <a:spcPct val="100000"/>
              </a:lnSpc>
              <a:spcBef>
                <a:spcPts val="294"/>
              </a:spcBef>
              <a:spcAft>
                <a:spcPts val="294"/>
              </a:spcAft>
              <a:buClrTx/>
              <a:buSzTx/>
              <a:buFontTx/>
              <a:buNone/>
              <a:tabLst/>
              <a:defRPr/>
            </a:pPr>
            <a:r>
              <a:rPr kumimoji="0" lang="en-US" sz="1568" b="1" i="0" u="none" strike="noStrike" kern="1200" cap="none" spc="0" normalizeH="0" baseline="0" noProof="0" dirty="0">
                <a:ln>
                  <a:noFill/>
                </a:ln>
                <a:solidFill>
                  <a:srgbClr val="FFFFFF"/>
                </a:solidFill>
                <a:effectLst/>
                <a:uLnTx/>
                <a:uFillTx/>
                <a:ea typeface="ＭＳ Ｐゴシック"/>
                <a:cs typeface="+mn-cs"/>
              </a:rPr>
              <a:t>Text here</a:t>
            </a:r>
          </a:p>
        </p:txBody>
      </p:sp>
      <p:grpSp>
        <p:nvGrpSpPr>
          <p:cNvPr id="11" name="Group 10">
            <a:extLst>
              <a:ext uri="{FF2B5EF4-FFF2-40B4-BE49-F238E27FC236}">
                <a16:creationId xmlns:a16="http://schemas.microsoft.com/office/drawing/2014/main" id="{C0B7B786-D0F8-ED67-391B-0BE42ADEE5A4}"/>
              </a:ext>
            </a:extLst>
          </p:cNvPr>
          <p:cNvGrpSpPr/>
          <p:nvPr/>
        </p:nvGrpSpPr>
        <p:grpSpPr>
          <a:xfrm>
            <a:off x="222480" y="3032832"/>
            <a:ext cx="557436" cy="557436"/>
            <a:chOff x="7054005" y="2016495"/>
            <a:chExt cx="495806" cy="495806"/>
          </a:xfrm>
        </p:grpSpPr>
        <p:sp>
          <p:nvSpPr>
            <p:cNvPr id="12" name="Oval 11">
              <a:extLst>
                <a:ext uri="{FF2B5EF4-FFF2-40B4-BE49-F238E27FC236}">
                  <a16:creationId xmlns:a16="http://schemas.microsoft.com/office/drawing/2014/main" id="{885FAF7A-7B7A-8F9B-189D-DDF0EF60C3D4}"/>
                </a:ext>
              </a:extLst>
            </p:cNvPr>
            <p:cNvSpPr/>
            <p:nvPr/>
          </p:nvSpPr>
          <p:spPr>
            <a:xfrm>
              <a:off x="7054005" y="2016495"/>
              <a:ext cx="495806" cy="495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568">
                <a:solidFill>
                  <a:srgbClr val="FFFFFF"/>
                </a:solidFill>
                <a:ea typeface="ＭＳ Ｐゴシック"/>
              </a:endParaRPr>
            </a:p>
          </p:txBody>
        </p:sp>
        <p:pic>
          <p:nvPicPr>
            <p:cNvPr id="13" name="Picture 8" descr="Image result for restart  icon">
              <a:extLst>
                <a:ext uri="{FF2B5EF4-FFF2-40B4-BE49-F238E27FC236}">
                  <a16:creationId xmlns:a16="http://schemas.microsoft.com/office/drawing/2014/main" id="{D7A28330-7A93-46B9-34F0-DE2F2E456440}"/>
                </a:ext>
              </a:extLst>
            </p:cNvPr>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45249" y="2109337"/>
              <a:ext cx="313319" cy="31012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a:extLst>
              <a:ext uri="{FF2B5EF4-FFF2-40B4-BE49-F238E27FC236}">
                <a16:creationId xmlns:a16="http://schemas.microsoft.com/office/drawing/2014/main" id="{B403F30E-F69C-426A-DAFB-53CF938C0E62}"/>
              </a:ext>
            </a:extLst>
          </p:cNvPr>
          <p:cNvSpPr/>
          <p:nvPr/>
        </p:nvSpPr>
        <p:spPr>
          <a:xfrm>
            <a:off x="488655" y="3990828"/>
            <a:ext cx="2085436" cy="1102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58458" rtlCol="0" anchor="ctr" anchorCtr="0">
            <a:noAutofit/>
          </a:bodyPr>
          <a:lstStyle/>
          <a:p>
            <a:pPr marL="0" marR="0" lvl="0" indent="0" algn="l" defTabSz="914400" rtl="0" eaLnBrk="1" fontAlgn="base" latinLnBrk="0" hangingPunct="1">
              <a:lnSpc>
                <a:spcPct val="100000"/>
              </a:lnSpc>
              <a:spcBef>
                <a:spcPts val="294"/>
              </a:spcBef>
              <a:spcAft>
                <a:spcPts val="294"/>
              </a:spcAft>
              <a:buClrTx/>
              <a:buSzTx/>
              <a:buFontTx/>
              <a:buNone/>
              <a:tabLst/>
              <a:defRPr/>
            </a:pPr>
            <a:r>
              <a:rPr kumimoji="0" lang="en-US" sz="1568" b="1" i="0" u="none" strike="noStrike" kern="1200" cap="none" spc="0" normalizeH="0" baseline="0" noProof="0" dirty="0">
                <a:ln>
                  <a:noFill/>
                </a:ln>
                <a:solidFill>
                  <a:srgbClr val="FFFFFF"/>
                </a:solidFill>
                <a:effectLst/>
                <a:uLnTx/>
                <a:uFillTx/>
                <a:ea typeface="ＭＳ Ｐゴシック"/>
                <a:cs typeface="+mn-cs"/>
              </a:rPr>
              <a:t>Text here</a:t>
            </a:r>
          </a:p>
        </p:txBody>
      </p:sp>
      <p:grpSp>
        <p:nvGrpSpPr>
          <p:cNvPr id="15" name="Group 14">
            <a:extLst>
              <a:ext uri="{FF2B5EF4-FFF2-40B4-BE49-F238E27FC236}">
                <a16:creationId xmlns:a16="http://schemas.microsoft.com/office/drawing/2014/main" id="{962C15B2-F3A4-9345-3C52-F495C1DDAAD8}"/>
              </a:ext>
            </a:extLst>
          </p:cNvPr>
          <p:cNvGrpSpPr/>
          <p:nvPr/>
        </p:nvGrpSpPr>
        <p:grpSpPr>
          <a:xfrm>
            <a:off x="222480" y="4263516"/>
            <a:ext cx="557436" cy="557436"/>
            <a:chOff x="1594190" y="2016495"/>
            <a:chExt cx="495806" cy="495806"/>
          </a:xfrm>
        </p:grpSpPr>
        <p:sp>
          <p:nvSpPr>
            <p:cNvPr id="16" name="Oval 15">
              <a:extLst>
                <a:ext uri="{FF2B5EF4-FFF2-40B4-BE49-F238E27FC236}">
                  <a16:creationId xmlns:a16="http://schemas.microsoft.com/office/drawing/2014/main" id="{91C5EF0D-E1C3-8ECA-8D6C-42A15187040E}"/>
                </a:ext>
              </a:extLst>
            </p:cNvPr>
            <p:cNvSpPr/>
            <p:nvPr/>
          </p:nvSpPr>
          <p:spPr>
            <a:xfrm>
              <a:off x="1594190" y="2016495"/>
              <a:ext cx="495806" cy="495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568">
                <a:solidFill>
                  <a:srgbClr val="FFFFFF"/>
                </a:solidFill>
                <a:ea typeface="ＭＳ Ｐゴシック"/>
              </a:endParaRPr>
            </a:p>
          </p:txBody>
        </p:sp>
        <p:pic>
          <p:nvPicPr>
            <p:cNvPr id="17" name="Picture 2" descr="Related image">
              <a:extLst>
                <a:ext uri="{FF2B5EF4-FFF2-40B4-BE49-F238E27FC236}">
                  <a16:creationId xmlns:a16="http://schemas.microsoft.com/office/drawing/2014/main" id="{17FC361F-311A-8022-05E8-92197247F346}"/>
                </a:ext>
              </a:extLst>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674798" y="2097103"/>
              <a:ext cx="334590" cy="334590"/>
            </a:xfrm>
            <a:prstGeom prst="rect">
              <a:avLst/>
            </a:prstGeom>
            <a:solidFill>
              <a:srgbClr val="FFFFFF"/>
            </a:solidFill>
          </p:spPr>
        </p:pic>
      </p:grpSp>
      <p:cxnSp>
        <p:nvCxnSpPr>
          <p:cNvPr id="21" name="Straight Connector 20">
            <a:extLst>
              <a:ext uri="{FF2B5EF4-FFF2-40B4-BE49-F238E27FC236}">
                <a16:creationId xmlns:a16="http://schemas.microsoft.com/office/drawing/2014/main" id="{F7441FA6-C09C-6C49-A03B-F91E3BE5F343}"/>
              </a:ext>
            </a:extLst>
          </p:cNvPr>
          <p:cNvCxnSpPr/>
          <p:nvPr/>
        </p:nvCxnSpPr>
        <p:spPr>
          <a:xfrm>
            <a:off x="2650556" y="1461500"/>
            <a:ext cx="89009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885BD91D-6A64-5D72-2E9F-C182DF3FA000}"/>
              </a:ext>
            </a:extLst>
          </p:cNvPr>
          <p:cNvGrpSpPr/>
          <p:nvPr/>
        </p:nvGrpSpPr>
        <p:grpSpPr>
          <a:xfrm>
            <a:off x="2650557" y="1191234"/>
            <a:ext cx="4467874" cy="4271560"/>
            <a:chOff x="2650556" y="1191234"/>
            <a:chExt cx="8900977" cy="4271560"/>
          </a:xfrm>
        </p:grpSpPr>
        <p:sp>
          <p:nvSpPr>
            <p:cNvPr id="19" name="Rectangle 18">
              <a:extLst>
                <a:ext uri="{FF2B5EF4-FFF2-40B4-BE49-F238E27FC236}">
                  <a16:creationId xmlns:a16="http://schemas.microsoft.com/office/drawing/2014/main" id="{D9589334-DF15-0CC2-99CB-F5DE6CDA7CD0}"/>
                </a:ext>
              </a:extLst>
            </p:cNvPr>
            <p:cNvSpPr/>
            <p:nvPr/>
          </p:nvSpPr>
          <p:spPr>
            <a:xfrm>
              <a:off x="2650556" y="1529460"/>
              <a:ext cx="8900977"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20" name="TextBox 19">
              <a:extLst>
                <a:ext uri="{FF2B5EF4-FFF2-40B4-BE49-F238E27FC236}">
                  <a16:creationId xmlns:a16="http://schemas.microsoft.com/office/drawing/2014/main" id="{7AE9A77E-FB9E-25CE-5844-6091E597B49F}"/>
                </a:ext>
              </a:extLst>
            </p:cNvPr>
            <p:cNvSpPr txBox="1"/>
            <p:nvPr/>
          </p:nvSpPr>
          <p:spPr>
            <a:xfrm flipH="1">
              <a:off x="2650556" y="1191234"/>
              <a:ext cx="8900977" cy="24128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68" b="1" i="0" u="none" strike="noStrike" kern="1200" cap="none" spc="0" normalizeH="0" baseline="0" noProof="0" dirty="0">
                  <a:ln>
                    <a:noFill/>
                  </a:ln>
                  <a:effectLst/>
                  <a:uLnTx/>
                  <a:uFillTx/>
                  <a:ea typeface="ＭＳ Ｐゴシック"/>
                  <a:cs typeface="+mn-cs"/>
                </a:rPr>
                <a:t>Header</a:t>
              </a:r>
            </a:p>
          </p:txBody>
        </p:sp>
        <p:sp>
          <p:nvSpPr>
            <p:cNvPr id="22" name="Rectangle 21">
              <a:extLst>
                <a:ext uri="{FF2B5EF4-FFF2-40B4-BE49-F238E27FC236}">
                  <a16:creationId xmlns:a16="http://schemas.microsoft.com/office/drawing/2014/main" id="{F019D45F-FC01-730D-2BD1-C678243E71C4}"/>
                </a:ext>
              </a:extLst>
            </p:cNvPr>
            <p:cNvSpPr/>
            <p:nvPr/>
          </p:nvSpPr>
          <p:spPr>
            <a:xfrm>
              <a:off x="2650556" y="5221509"/>
              <a:ext cx="8900977"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23" name="Rectangle 22">
              <a:extLst>
                <a:ext uri="{FF2B5EF4-FFF2-40B4-BE49-F238E27FC236}">
                  <a16:creationId xmlns:a16="http://schemas.microsoft.com/office/drawing/2014/main" id="{880ADB8D-0156-8C3A-7A69-F25FDB837532}"/>
                </a:ext>
              </a:extLst>
            </p:cNvPr>
            <p:cNvSpPr/>
            <p:nvPr/>
          </p:nvSpPr>
          <p:spPr>
            <a:xfrm>
              <a:off x="2650556" y="2760143"/>
              <a:ext cx="8900977"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24" name="Rectangle 23">
              <a:extLst>
                <a:ext uri="{FF2B5EF4-FFF2-40B4-BE49-F238E27FC236}">
                  <a16:creationId xmlns:a16="http://schemas.microsoft.com/office/drawing/2014/main" id="{EB303A1E-77F2-4F8F-19D9-BEBC721A17C0}"/>
                </a:ext>
              </a:extLst>
            </p:cNvPr>
            <p:cNvSpPr/>
            <p:nvPr/>
          </p:nvSpPr>
          <p:spPr>
            <a:xfrm>
              <a:off x="2650556" y="3990826"/>
              <a:ext cx="8900977"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grpSp>
      <p:cxnSp>
        <p:nvCxnSpPr>
          <p:cNvPr id="25" name="Straight Connector 24">
            <a:extLst>
              <a:ext uri="{FF2B5EF4-FFF2-40B4-BE49-F238E27FC236}">
                <a16:creationId xmlns:a16="http://schemas.microsoft.com/office/drawing/2014/main" id="{7949D98A-323E-9C4D-2614-E0190F02D1AB}"/>
              </a:ext>
            </a:extLst>
          </p:cNvPr>
          <p:cNvCxnSpPr/>
          <p:nvPr/>
        </p:nvCxnSpPr>
        <p:spPr>
          <a:xfrm>
            <a:off x="2650556" y="2696208"/>
            <a:ext cx="8900977"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8BA1855-98DE-59D6-4842-05C1E4BAA868}"/>
              </a:ext>
            </a:extLst>
          </p:cNvPr>
          <p:cNvCxnSpPr/>
          <p:nvPr/>
        </p:nvCxnSpPr>
        <p:spPr>
          <a:xfrm>
            <a:off x="2650556" y="3926892"/>
            <a:ext cx="8900977"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0438F1-1D18-69F0-1193-0372E76807BA}"/>
              </a:ext>
            </a:extLst>
          </p:cNvPr>
          <p:cNvCxnSpPr/>
          <p:nvPr/>
        </p:nvCxnSpPr>
        <p:spPr>
          <a:xfrm>
            <a:off x="2650556" y="5157575"/>
            <a:ext cx="8900977"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A125F7C-A18B-E117-C15F-B3DCBFD4778A}"/>
              </a:ext>
            </a:extLst>
          </p:cNvPr>
          <p:cNvSpPr/>
          <p:nvPr/>
        </p:nvSpPr>
        <p:spPr>
          <a:xfrm>
            <a:off x="222480" y="1802149"/>
            <a:ext cx="557436" cy="557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68" b="0" i="0" u="none" strike="noStrike" kern="1200" cap="none" spc="0" normalizeH="0" baseline="0" noProof="0">
              <a:ln>
                <a:noFill/>
              </a:ln>
              <a:solidFill>
                <a:srgbClr val="FFFFFF"/>
              </a:solidFill>
              <a:effectLst/>
              <a:uLnTx/>
              <a:uFillTx/>
              <a:ea typeface="ＭＳ Ｐゴシック"/>
              <a:cs typeface="+mn-cs"/>
            </a:endParaRPr>
          </a:p>
        </p:txBody>
      </p:sp>
      <p:pic>
        <p:nvPicPr>
          <p:cNvPr id="29" name="Picture 28">
            <a:extLst>
              <a:ext uri="{FF2B5EF4-FFF2-40B4-BE49-F238E27FC236}">
                <a16:creationId xmlns:a16="http://schemas.microsoft.com/office/drawing/2014/main" id="{795BF1FF-F591-E451-5EB0-14FDB069A52D}"/>
              </a:ext>
            </a:extLst>
          </p:cNvPr>
          <p:cNvPicPr>
            <a:picLocks noChangeAspect="1"/>
          </p:cNvPicPr>
          <p:nvPr/>
        </p:nvPicPr>
        <p:blipFill>
          <a:blip r:embed="rId8">
            <a:biLevel thresh="50000"/>
            <a:extLst>
              <a:ext uri="{28A0092B-C50C-407E-A947-70E740481C1C}">
                <a14:useLocalDpi xmlns:a14="http://schemas.microsoft.com/office/drawing/2010/main" val="0"/>
              </a:ext>
            </a:extLst>
          </a:blip>
          <a:stretch>
            <a:fillRect/>
          </a:stretch>
        </p:blipFill>
        <p:spPr>
          <a:xfrm>
            <a:off x="369753" y="1910585"/>
            <a:ext cx="262891" cy="340564"/>
          </a:xfrm>
          <a:prstGeom prst="rect">
            <a:avLst/>
          </a:prstGeom>
        </p:spPr>
      </p:pic>
      <p:sp>
        <p:nvSpPr>
          <p:cNvPr id="31" name="Rectangle 30">
            <a:extLst>
              <a:ext uri="{FF2B5EF4-FFF2-40B4-BE49-F238E27FC236}">
                <a16:creationId xmlns:a16="http://schemas.microsoft.com/office/drawing/2014/main" id="{8F228475-94E0-6603-439D-2A8BE6AD6CFC}"/>
              </a:ext>
            </a:extLst>
          </p:cNvPr>
          <p:cNvSpPr/>
          <p:nvPr/>
        </p:nvSpPr>
        <p:spPr>
          <a:xfrm>
            <a:off x="7122007" y="1529460"/>
            <a:ext cx="4467874"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32" name="TextBox 31">
            <a:extLst>
              <a:ext uri="{FF2B5EF4-FFF2-40B4-BE49-F238E27FC236}">
                <a16:creationId xmlns:a16="http://schemas.microsoft.com/office/drawing/2014/main" id="{4D0D6477-4BA9-8EEB-0227-A00F86444796}"/>
              </a:ext>
            </a:extLst>
          </p:cNvPr>
          <p:cNvSpPr txBox="1"/>
          <p:nvPr/>
        </p:nvSpPr>
        <p:spPr>
          <a:xfrm flipH="1">
            <a:off x="7122007" y="1191234"/>
            <a:ext cx="4467874" cy="24128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68" b="1" i="0" u="none" strike="noStrike" kern="1200" cap="none" spc="0" normalizeH="0" baseline="0" noProof="0" dirty="0">
                <a:ln>
                  <a:noFill/>
                </a:ln>
                <a:effectLst/>
                <a:uLnTx/>
                <a:uFillTx/>
                <a:ea typeface="ＭＳ Ｐゴシック"/>
                <a:cs typeface="+mn-cs"/>
              </a:rPr>
              <a:t>Header</a:t>
            </a:r>
          </a:p>
        </p:txBody>
      </p:sp>
      <p:sp>
        <p:nvSpPr>
          <p:cNvPr id="33" name="Rectangle 32">
            <a:extLst>
              <a:ext uri="{FF2B5EF4-FFF2-40B4-BE49-F238E27FC236}">
                <a16:creationId xmlns:a16="http://schemas.microsoft.com/office/drawing/2014/main" id="{0A5DB82A-EEB9-301D-8B8D-5D760FA1F1F3}"/>
              </a:ext>
            </a:extLst>
          </p:cNvPr>
          <p:cNvSpPr/>
          <p:nvPr/>
        </p:nvSpPr>
        <p:spPr>
          <a:xfrm>
            <a:off x="7122007" y="5221509"/>
            <a:ext cx="4467874"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34" name="Rectangle 33">
            <a:extLst>
              <a:ext uri="{FF2B5EF4-FFF2-40B4-BE49-F238E27FC236}">
                <a16:creationId xmlns:a16="http://schemas.microsoft.com/office/drawing/2014/main" id="{99C50934-0829-9216-F0C0-D6EB017B917C}"/>
              </a:ext>
            </a:extLst>
          </p:cNvPr>
          <p:cNvSpPr/>
          <p:nvPr/>
        </p:nvSpPr>
        <p:spPr>
          <a:xfrm>
            <a:off x="7122007" y="2760143"/>
            <a:ext cx="4467874"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35" name="Rectangle 34">
            <a:extLst>
              <a:ext uri="{FF2B5EF4-FFF2-40B4-BE49-F238E27FC236}">
                <a16:creationId xmlns:a16="http://schemas.microsoft.com/office/drawing/2014/main" id="{13AE3A6E-A7EA-A2C8-80CF-D09C837EF308}"/>
              </a:ext>
            </a:extLst>
          </p:cNvPr>
          <p:cNvSpPr/>
          <p:nvPr/>
        </p:nvSpPr>
        <p:spPr>
          <a:xfrm>
            <a:off x="7122007" y="3990826"/>
            <a:ext cx="4467874"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Tree>
    <p:extLst>
      <p:ext uri="{BB962C8B-B14F-4D97-AF65-F5344CB8AC3E}">
        <p14:creationId xmlns:p14="http://schemas.microsoft.com/office/powerpoint/2010/main" val="370828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CF125-58A3-CF27-14C6-829B35D7158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EA442A9-930B-58DF-74F3-62DF2B821F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3EA442A9-930B-58DF-74F3-62DF2B821F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51A0CE8-4794-CF48-EA30-4CA2EE30DCCF}"/>
              </a:ext>
            </a:extLst>
          </p:cNvPr>
          <p:cNvSpPr>
            <a:spLocks noGrp="1"/>
          </p:cNvSpPr>
          <p:nvPr>
            <p:ph type="sldNum" sz="quarter" idx="12"/>
          </p:nvPr>
        </p:nvSpPr>
        <p:spPr/>
        <p:txBody>
          <a:bodyPr/>
          <a:lstStyle/>
          <a:p>
            <a:fld id="{4145DBE5-F440-4DC1-86E2-EA4CF186D269}" type="slidenum">
              <a:rPr lang="en-US" smtClean="0"/>
              <a:pPr/>
              <a:t>65</a:t>
            </a:fld>
            <a:endParaRPr lang="en-US" dirty="0"/>
          </a:p>
        </p:txBody>
      </p:sp>
      <p:sp>
        <p:nvSpPr>
          <p:cNvPr id="4" name="Title 3">
            <a:extLst>
              <a:ext uri="{FF2B5EF4-FFF2-40B4-BE49-F238E27FC236}">
                <a16:creationId xmlns:a16="http://schemas.microsoft.com/office/drawing/2014/main" id="{C02F551B-0BC8-D22A-8536-99EA16B599C2}"/>
              </a:ext>
            </a:extLst>
          </p:cNvPr>
          <p:cNvSpPr>
            <a:spLocks noGrp="1"/>
          </p:cNvSpPr>
          <p:nvPr>
            <p:ph type="title"/>
          </p:nvPr>
        </p:nvSpPr>
        <p:spPr/>
        <p:txBody>
          <a:bodyPr vert="horz"/>
          <a:lstStyle/>
          <a:p>
            <a:r>
              <a:rPr lang="en-US" dirty="0"/>
              <a:t>Text</a:t>
            </a:r>
          </a:p>
        </p:txBody>
      </p:sp>
      <p:sp>
        <p:nvSpPr>
          <p:cNvPr id="2" name="TextBox 1">
            <a:extLst>
              <a:ext uri="{FF2B5EF4-FFF2-40B4-BE49-F238E27FC236}">
                <a16:creationId xmlns:a16="http://schemas.microsoft.com/office/drawing/2014/main" id="{F1F215A5-934D-41DD-A171-E08DD5446174}"/>
              </a:ext>
            </a:extLst>
          </p:cNvPr>
          <p:cNvSpPr txBox="1"/>
          <p:nvPr/>
        </p:nvSpPr>
        <p:spPr>
          <a:xfrm>
            <a:off x="488655" y="1529461"/>
            <a:ext cx="2085436" cy="1102814"/>
          </a:xfrm>
          <a:prstGeom prst="rect">
            <a:avLst/>
          </a:prstGeom>
          <a:solidFill>
            <a:schemeClr val="accent1"/>
          </a:solidFill>
          <a:ln>
            <a:noFill/>
          </a:ln>
        </p:spPr>
        <p:txBody>
          <a:bodyPr wrap="square" lIns="358458" rtlCol="0" anchor="ctr" anchorCtr="0">
            <a:noAutofit/>
          </a:bodyPr>
          <a:lstStyle/>
          <a:p>
            <a:pPr marL="0" marR="0" lvl="0" indent="0" algn="l" defTabSz="914400" rtl="0" eaLnBrk="1" fontAlgn="base" latinLnBrk="0" hangingPunct="1">
              <a:lnSpc>
                <a:spcPct val="100000"/>
              </a:lnSpc>
              <a:spcBef>
                <a:spcPts val="294"/>
              </a:spcBef>
              <a:spcAft>
                <a:spcPts val="294"/>
              </a:spcAft>
              <a:buClrTx/>
              <a:buSzTx/>
              <a:buFontTx/>
              <a:buNone/>
              <a:tabLst/>
              <a:defRPr/>
            </a:pPr>
            <a:r>
              <a:rPr kumimoji="0" lang="en-US" sz="1568" b="1" i="0" u="none" strike="noStrike" kern="1200" cap="none" spc="0" normalizeH="0" baseline="0" noProof="0" dirty="0">
                <a:ln>
                  <a:noFill/>
                </a:ln>
                <a:solidFill>
                  <a:srgbClr val="FFFFFF"/>
                </a:solidFill>
                <a:effectLst/>
                <a:uLnTx/>
                <a:uFillTx/>
                <a:ea typeface="ＭＳ Ｐゴシック"/>
                <a:cs typeface="+mn-cs"/>
              </a:rPr>
              <a:t>Text here</a:t>
            </a:r>
          </a:p>
        </p:txBody>
      </p:sp>
      <p:sp>
        <p:nvSpPr>
          <p:cNvPr id="6" name="Rectangle 5">
            <a:extLst>
              <a:ext uri="{FF2B5EF4-FFF2-40B4-BE49-F238E27FC236}">
                <a16:creationId xmlns:a16="http://schemas.microsoft.com/office/drawing/2014/main" id="{320876EF-C90F-BB81-487F-551C44F9E4FE}"/>
              </a:ext>
            </a:extLst>
          </p:cNvPr>
          <p:cNvSpPr/>
          <p:nvPr/>
        </p:nvSpPr>
        <p:spPr>
          <a:xfrm>
            <a:off x="488655" y="5221511"/>
            <a:ext cx="2085436" cy="11028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58458" rtlCol="0" anchor="ctr" anchorCtr="0">
            <a:noAutofit/>
          </a:bodyPr>
          <a:lstStyle/>
          <a:p>
            <a:pPr marL="0" marR="0" lvl="0" indent="0" algn="l" defTabSz="914400" rtl="0" eaLnBrk="1" fontAlgn="base" latinLnBrk="0" hangingPunct="1">
              <a:lnSpc>
                <a:spcPct val="100000"/>
              </a:lnSpc>
              <a:spcBef>
                <a:spcPts val="294"/>
              </a:spcBef>
              <a:spcAft>
                <a:spcPts val="294"/>
              </a:spcAft>
              <a:buClrTx/>
              <a:buSzTx/>
              <a:buFontTx/>
              <a:buNone/>
              <a:tabLst/>
              <a:defRPr/>
            </a:pPr>
            <a:r>
              <a:rPr kumimoji="0" lang="en-US" sz="1568" b="1" i="0" u="none" strike="noStrike" kern="1200" cap="none" spc="0" normalizeH="0" baseline="0" noProof="0" dirty="0">
                <a:ln>
                  <a:noFill/>
                </a:ln>
                <a:solidFill>
                  <a:srgbClr val="FFFFFF"/>
                </a:solidFill>
                <a:effectLst/>
                <a:uLnTx/>
                <a:uFillTx/>
                <a:ea typeface="ＭＳ Ｐゴシック"/>
                <a:cs typeface="+mn-cs"/>
              </a:rPr>
              <a:t>Text here</a:t>
            </a:r>
          </a:p>
        </p:txBody>
      </p:sp>
      <p:grpSp>
        <p:nvGrpSpPr>
          <p:cNvPr id="7" name="Group 6">
            <a:extLst>
              <a:ext uri="{FF2B5EF4-FFF2-40B4-BE49-F238E27FC236}">
                <a16:creationId xmlns:a16="http://schemas.microsoft.com/office/drawing/2014/main" id="{A94F744C-9D65-AA93-21D4-0926C50DEFFF}"/>
              </a:ext>
            </a:extLst>
          </p:cNvPr>
          <p:cNvGrpSpPr/>
          <p:nvPr/>
        </p:nvGrpSpPr>
        <p:grpSpPr>
          <a:xfrm>
            <a:off x="222480" y="5494199"/>
            <a:ext cx="557436" cy="557436"/>
            <a:chOff x="4369729" y="2491926"/>
            <a:chExt cx="495806" cy="495806"/>
          </a:xfrm>
        </p:grpSpPr>
        <p:sp>
          <p:nvSpPr>
            <p:cNvPr id="8" name="Oval 7">
              <a:extLst>
                <a:ext uri="{FF2B5EF4-FFF2-40B4-BE49-F238E27FC236}">
                  <a16:creationId xmlns:a16="http://schemas.microsoft.com/office/drawing/2014/main" id="{E7DDC2F3-E5E6-0B0B-6212-3D118D5FDD4C}"/>
                </a:ext>
              </a:extLst>
            </p:cNvPr>
            <p:cNvSpPr/>
            <p:nvPr/>
          </p:nvSpPr>
          <p:spPr>
            <a:xfrm>
              <a:off x="4369729" y="2491926"/>
              <a:ext cx="495806" cy="495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568">
                <a:solidFill>
                  <a:srgbClr val="FFFFFF"/>
                </a:solidFill>
                <a:ea typeface="ＭＳ Ｐゴシック"/>
              </a:endParaRPr>
            </a:p>
          </p:txBody>
        </p:sp>
        <p:pic>
          <p:nvPicPr>
            <p:cNvPr id="9" name="Picture 12" descr="Related image">
              <a:extLst>
                <a:ext uri="{FF2B5EF4-FFF2-40B4-BE49-F238E27FC236}">
                  <a16:creationId xmlns:a16="http://schemas.microsoft.com/office/drawing/2014/main" id="{EB86D971-648E-422E-E9FA-5F60713DFB5A}"/>
                </a:ext>
              </a:extLst>
            </p:cNvPr>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418860" y="2548956"/>
              <a:ext cx="397544" cy="39754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a:extLst>
              <a:ext uri="{FF2B5EF4-FFF2-40B4-BE49-F238E27FC236}">
                <a16:creationId xmlns:a16="http://schemas.microsoft.com/office/drawing/2014/main" id="{41947BC7-0241-D616-18EE-0829FBAC13E0}"/>
              </a:ext>
            </a:extLst>
          </p:cNvPr>
          <p:cNvSpPr/>
          <p:nvPr/>
        </p:nvSpPr>
        <p:spPr>
          <a:xfrm>
            <a:off x="488655" y="2760144"/>
            <a:ext cx="2085436" cy="1102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58458" rtlCol="0" anchor="ctr" anchorCtr="0">
            <a:noAutofit/>
          </a:bodyPr>
          <a:lstStyle/>
          <a:p>
            <a:pPr marL="0" marR="0" lvl="0" indent="0" algn="l" defTabSz="914400" rtl="0" eaLnBrk="1" fontAlgn="base" latinLnBrk="0" hangingPunct="1">
              <a:lnSpc>
                <a:spcPct val="100000"/>
              </a:lnSpc>
              <a:spcBef>
                <a:spcPts val="294"/>
              </a:spcBef>
              <a:spcAft>
                <a:spcPts val="294"/>
              </a:spcAft>
              <a:buClrTx/>
              <a:buSzTx/>
              <a:buFontTx/>
              <a:buNone/>
              <a:tabLst/>
              <a:defRPr/>
            </a:pPr>
            <a:r>
              <a:rPr kumimoji="0" lang="en-US" sz="1568" b="1" i="0" u="none" strike="noStrike" kern="1200" cap="none" spc="0" normalizeH="0" baseline="0" noProof="0" dirty="0">
                <a:ln>
                  <a:noFill/>
                </a:ln>
                <a:solidFill>
                  <a:srgbClr val="FFFFFF"/>
                </a:solidFill>
                <a:effectLst/>
                <a:uLnTx/>
                <a:uFillTx/>
                <a:ea typeface="ＭＳ Ｐゴシック"/>
                <a:cs typeface="+mn-cs"/>
              </a:rPr>
              <a:t>Text here</a:t>
            </a:r>
          </a:p>
        </p:txBody>
      </p:sp>
      <p:grpSp>
        <p:nvGrpSpPr>
          <p:cNvPr id="11" name="Group 10">
            <a:extLst>
              <a:ext uri="{FF2B5EF4-FFF2-40B4-BE49-F238E27FC236}">
                <a16:creationId xmlns:a16="http://schemas.microsoft.com/office/drawing/2014/main" id="{497E83F4-8AE7-2EBB-7A8D-5A4B5648D0FF}"/>
              </a:ext>
            </a:extLst>
          </p:cNvPr>
          <p:cNvGrpSpPr/>
          <p:nvPr/>
        </p:nvGrpSpPr>
        <p:grpSpPr>
          <a:xfrm>
            <a:off x="222480" y="3032832"/>
            <a:ext cx="557436" cy="557436"/>
            <a:chOff x="7054005" y="2016495"/>
            <a:chExt cx="495806" cy="495806"/>
          </a:xfrm>
        </p:grpSpPr>
        <p:sp>
          <p:nvSpPr>
            <p:cNvPr id="12" name="Oval 11">
              <a:extLst>
                <a:ext uri="{FF2B5EF4-FFF2-40B4-BE49-F238E27FC236}">
                  <a16:creationId xmlns:a16="http://schemas.microsoft.com/office/drawing/2014/main" id="{40F6B108-F87B-D455-67E4-0476792D70D1}"/>
                </a:ext>
              </a:extLst>
            </p:cNvPr>
            <p:cNvSpPr/>
            <p:nvPr/>
          </p:nvSpPr>
          <p:spPr>
            <a:xfrm>
              <a:off x="7054005" y="2016495"/>
              <a:ext cx="495806" cy="495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568">
                <a:solidFill>
                  <a:srgbClr val="FFFFFF"/>
                </a:solidFill>
                <a:ea typeface="ＭＳ Ｐゴシック"/>
              </a:endParaRPr>
            </a:p>
          </p:txBody>
        </p:sp>
        <p:pic>
          <p:nvPicPr>
            <p:cNvPr id="13" name="Picture 8" descr="Image result for restart  icon">
              <a:extLst>
                <a:ext uri="{FF2B5EF4-FFF2-40B4-BE49-F238E27FC236}">
                  <a16:creationId xmlns:a16="http://schemas.microsoft.com/office/drawing/2014/main" id="{8BEE880F-D63C-A16E-4B84-164D3B4A19B9}"/>
                </a:ext>
              </a:extLst>
            </p:cNvPr>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45249" y="2109337"/>
              <a:ext cx="313319" cy="31012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a:extLst>
              <a:ext uri="{FF2B5EF4-FFF2-40B4-BE49-F238E27FC236}">
                <a16:creationId xmlns:a16="http://schemas.microsoft.com/office/drawing/2014/main" id="{E983EE8D-1003-2797-0028-DA5A9E3E64BB}"/>
              </a:ext>
            </a:extLst>
          </p:cNvPr>
          <p:cNvSpPr/>
          <p:nvPr/>
        </p:nvSpPr>
        <p:spPr>
          <a:xfrm>
            <a:off x="488655" y="3990828"/>
            <a:ext cx="2085436" cy="1102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58458" rtlCol="0" anchor="ctr" anchorCtr="0">
            <a:noAutofit/>
          </a:bodyPr>
          <a:lstStyle/>
          <a:p>
            <a:pPr marL="0" marR="0" lvl="0" indent="0" algn="l" defTabSz="914400" rtl="0" eaLnBrk="1" fontAlgn="base" latinLnBrk="0" hangingPunct="1">
              <a:lnSpc>
                <a:spcPct val="100000"/>
              </a:lnSpc>
              <a:spcBef>
                <a:spcPts val="294"/>
              </a:spcBef>
              <a:spcAft>
                <a:spcPts val="294"/>
              </a:spcAft>
              <a:buClrTx/>
              <a:buSzTx/>
              <a:buFontTx/>
              <a:buNone/>
              <a:tabLst/>
              <a:defRPr/>
            </a:pPr>
            <a:r>
              <a:rPr kumimoji="0" lang="en-US" sz="1568" b="1" i="0" u="none" strike="noStrike" kern="1200" cap="none" spc="0" normalizeH="0" baseline="0" noProof="0" dirty="0">
                <a:ln>
                  <a:noFill/>
                </a:ln>
                <a:solidFill>
                  <a:srgbClr val="FFFFFF"/>
                </a:solidFill>
                <a:effectLst/>
                <a:uLnTx/>
                <a:uFillTx/>
                <a:ea typeface="ＭＳ Ｐゴシック"/>
                <a:cs typeface="+mn-cs"/>
              </a:rPr>
              <a:t>Text here</a:t>
            </a:r>
          </a:p>
        </p:txBody>
      </p:sp>
      <p:grpSp>
        <p:nvGrpSpPr>
          <p:cNvPr id="15" name="Group 14">
            <a:extLst>
              <a:ext uri="{FF2B5EF4-FFF2-40B4-BE49-F238E27FC236}">
                <a16:creationId xmlns:a16="http://schemas.microsoft.com/office/drawing/2014/main" id="{77DEEA64-C5AE-0D37-1D81-735CFCA0B6D8}"/>
              </a:ext>
            </a:extLst>
          </p:cNvPr>
          <p:cNvGrpSpPr/>
          <p:nvPr/>
        </p:nvGrpSpPr>
        <p:grpSpPr>
          <a:xfrm>
            <a:off x="222480" y="4263516"/>
            <a:ext cx="557436" cy="557436"/>
            <a:chOff x="1594190" y="2016495"/>
            <a:chExt cx="495806" cy="495806"/>
          </a:xfrm>
        </p:grpSpPr>
        <p:sp>
          <p:nvSpPr>
            <p:cNvPr id="16" name="Oval 15">
              <a:extLst>
                <a:ext uri="{FF2B5EF4-FFF2-40B4-BE49-F238E27FC236}">
                  <a16:creationId xmlns:a16="http://schemas.microsoft.com/office/drawing/2014/main" id="{D6498786-AF53-BFEC-F31D-AF37DD7FCEC9}"/>
                </a:ext>
              </a:extLst>
            </p:cNvPr>
            <p:cNvSpPr/>
            <p:nvPr/>
          </p:nvSpPr>
          <p:spPr>
            <a:xfrm>
              <a:off x="1594190" y="2016495"/>
              <a:ext cx="495806" cy="495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568">
                <a:solidFill>
                  <a:srgbClr val="FFFFFF"/>
                </a:solidFill>
                <a:ea typeface="ＭＳ Ｐゴシック"/>
              </a:endParaRPr>
            </a:p>
          </p:txBody>
        </p:sp>
        <p:pic>
          <p:nvPicPr>
            <p:cNvPr id="17" name="Picture 2" descr="Related image">
              <a:extLst>
                <a:ext uri="{FF2B5EF4-FFF2-40B4-BE49-F238E27FC236}">
                  <a16:creationId xmlns:a16="http://schemas.microsoft.com/office/drawing/2014/main" id="{66BC74A9-F553-E697-453A-6DAD70CEB817}"/>
                </a:ext>
              </a:extLst>
            </p:cNvPr>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674798" y="2097103"/>
              <a:ext cx="334590" cy="334590"/>
            </a:xfrm>
            <a:prstGeom prst="rect">
              <a:avLst/>
            </a:prstGeom>
            <a:solidFill>
              <a:srgbClr val="FFFFFF"/>
            </a:solidFill>
          </p:spPr>
        </p:pic>
      </p:grpSp>
      <p:cxnSp>
        <p:nvCxnSpPr>
          <p:cNvPr id="21" name="Straight Connector 20">
            <a:extLst>
              <a:ext uri="{FF2B5EF4-FFF2-40B4-BE49-F238E27FC236}">
                <a16:creationId xmlns:a16="http://schemas.microsoft.com/office/drawing/2014/main" id="{3CC00EF3-4D61-E6EC-5361-2CFB4A045EA3}"/>
              </a:ext>
            </a:extLst>
          </p:cNvPr>
          <p:cNvCxnSpPr/>
          <p:nvPr/>
        </p:nvCxnSpPr>
        <p:spPr>
          <a:xfrm>
            <a:off x="2650556" y="1461500"/>
            <a:ext cx="89009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68AD094-006B-0B3F-2910-A29A1C625BA6}"/>
              </a:ext>
            </a:extLst>
          </p:cNvPr>
          <p:cNvCxnSpPr/>
          <p:nvPr/>
        </p:nvCxnSpPr>
        <p:spPr>
          <a:xfrm>
            <a:off x="2650556" y="2696208"/>
            <a:ext cx="8900977"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B0DF5C7-CEBE-E040-7202-0607CD9A1169}"/>
              </a:ext>
            </a:extLst>
          </p:cNvPr>
          <p:cNvCxnSpPr/>
          <p:nvPr/>
        </p:nvCxnSpPr>
        <p:spPr>
          <a:xfrm>
            <a:off x="2650556" y="3926892"/>
            <a:ext cx="8900977"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7BD033-7B79-55D4-FFDD-1CD4ACBA33EA}"/>
              </a:ext>
            </a:extLst>
          </p:cNvPr>
          <p:cNvCxnSpPr/>
          <p:nvPr/>
        </p:nvCxnSpPr>
        <p:spPr>
          <a:xfrm>
            <a:off x="2650556" y="5157575"/>
            <a:ext cx="8900977"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ED2830C-AE4B-9D23-7867-65205AC40570}"/>
              </a:ext>
            </a:extLst>
          </p:cNvPr>
          <p:cNvSpPr/>
          <p:nvPr/>
        </p:nvSpPr>
        <p:spPr>
          <a:xfrm>
            <a:off x="222480" y="1802149"/>
            <a:ext cx="557436" cy="557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568" b="0" i="0" u="none" strike="noStrike" kern="1200" cap="none" spc="0" normalizeH="0" baseline="0" noProof="0">
              <a:ln>
                <a:noFill/>
              </a:ln>
              <a:solidFill>
                <a:srgbClr val="FFFFFF"/>
              </a:solidFill>
              <a:effectLst/>
              <a:uLnTx/>
              <a:uFillTx/>
              <a:ea typeface="ＭＳ Ｐゴシック"/>
              <a:cs typeface="+mn-cs"/>
            </a:endParaRPr>
          </a:p>
        </p:txBody>
      </p:sp>
      <p:pic>
        <p:nvPicPr>
          <p:cNvPr id="29" name="Picture 28">
            <a:extLst>
              <a:ext uri="{FF2B5EF4-FFF2-40B4-BE49-F238E27FC236}">
                <a16:creationId xmlns:a16="http://schemas.microsoft.com/office/drawing/2014/main" id="{75EC2E0D-9513-BDDC-80E9-BD17F7606C52}"/>
              </a:ext>
            </a:extLst>
          </p:cNvPr>
          <p:cNvPicPr>
            <a:picLocks noChangeAspect="1"/>
          </p:cNvPicPr>
          <p:nvPr/>
        </p:nvPicPr>
        <p:blipFill>
          <a:blip r:embed="rId8">
            <a:biLevel thresh="50000"/>
            <a:extLst>
              <a:ext uri="{28A0092B-C50C-407E-A947-70E740481C1C}">
                <a14:useLocalDpi xmlns:a14="http://schemas.microsoft.com/office/drawing/2010/main" val="0"/>
              </a:ext>
            </a:extLst>
          </a:blip>
          <a:stretch>
            <a:fillRect/>
          </a:stretch>
        </p:blipFill>
        <p:spPr>
          <a:xfrm>
            <a:off x="369753" y="1910585"/>
            <a:ext cx="262891" cy="340564"/>
          </a:xfrm>
          <a:prstGeom prst="rect">
            <a:avLst/>
          </a:prstGeom>
        </p:spPr>
      </p:pic>
      <p:grpSp>
        <p:nvGrpSpPr>
          <p:cNvPr id="18" name="Group 17">
            <a:extLst>
              <a:ext uri="{FF2B5EF4-FFF2-40B4-BE49-F238E27FC236}">
                <a16:creationId xmlns:a16="http://schemas.microsoft.com/office/drawing/2014/main" id="{98A5E0EE-80F3-E1AF-4DD7-902F1F5442D1}"/>
              </a:ext>
            </a:extLst>
          </p:cNvPr>
          <p:cNvGrpSpPr/>
          <p:nvPr/>
        </p:nvGrpSpPr>
        <p:grpSpPr>
          <a:xfrm>
            <a:off x="2650557" y="1191234"/>
            <a:ext cx="2753695" cy="4271560"/>
            <a:chOff x="2650556" y="1191234"/>
            <a:chExt cx="8900977" cy="4271560"/>
          </a:xfrm>
        </p:grpSpPr>
        <p:sp>
          <p:nvSpPr>
            <p:cNvPr id="19" name="Rectangle 18">
              <a:extLst>
                <a:ext uri="{FF2B5EF4-FFF2-40B4-BE49-F238E27FC236}">
                  <a16:creationId xmlns:a16="http://schemas.microsoft.com/office/drawing/2014/main" id="{031A710B-EA0C-C821-824F-F04760D01760}"/>
                </a:ext>
              </a:extLst>
            </p:cNvPr>
            <p:cNvSpPr/>
            <p:nvPr/>
          </p:nvSpPr>
          <p:spPr>
            <a:xfrm>
              <a:off x="2650556" y="1529460"/>
              <a:ext cx="8900977"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20" name="TextBox 19">
              <a:extLst>
                <a:ext uri="{FF2B5EF4-FFF2-40B4-BE49-F238E27FC236}">
                  <a16:creationId xmlns:a16="http://schemas.microsoft.com/office/drawing/2014/main" id="{1AF027E3-BD3F-CC1D-0CFA-22AF51089B85}"/>
                </a:ext>
              </a:extLst>
            </p:cNvPr>
            <p:cNvSpPr txBox="1"/>
            <p:nvPr/>
          </p:nvSpPr>
          <p:spPr>
            <a:xfrm flipH="1">
              <a:off x="2650556" y="1191234"/>
              <a:ext cx="8900977" cy="24128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68" b="1" i="0" u="none" strike="noStrike" kern="1200" cap="none" spc="0" normalizeH="0" baseline="0" noProof="0" dirty="0">
                  <a:ln>
                    <a:noFill/>
                  </a:ln>
                  <a:effectLst/>
                  <a:uLnTx/>
                  <a:uFillTx/>
                  <a:ea typeface="ＭＳ Ｐゴシック"/>
                  <a:cs typeface="+mn-cs"/>
                </a:rPr>
                <a:t>Header</a:t>
              </a:r>
            </a:p>
          </p:txBody>
        </p:sp>
        <p:sp>
          <p:nvSpPr>
            <p:cNvPr id="22" name="Rectangle 21">
              <a:extLst>
                <a:ext uri="{FF2B5EF4-FFF2-40B4-BE49-F238E27FC236}">
                  <a16:creationId xmlns:a16="http://schemas.microsoft.com/office/drawing/2014/main" id="{71E76C92-BE25-7396-2FD3-EB62AC699A30}"/>
                </a:ext>
              </a:extLst>
            </p:cNvPr>
            <p:cNvSpPr/>
            <p:nvPr/>
          </p:nvSpPr>
          <p:spPr>
            <a:xfrm>
              <a:off x="2650556" y="5221509"/>
              <a:ext cx="8900977"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23" name="Rectangle 22">
              <a:extLst>
                <a:ext uri="{FF2B5EF4-FFF2-40B4-BE49-F238E27FC236}">
                  <a16:creationId xmlns:a16="http://schemas.microsoft.com/office/drawing/2014/main" id="{DEF150E0-23FC-F1EB-ABB3-21807BD46E54}"/>
                </a:ext>
              </a:extLst>
            </p:cNvPr>
            <p:cNvSpPr/>
            <p:nvPr/>
          </p:nvSpPr>
          <p:spPr>
            <a:xfrm>
              <a:off x="2650556" y="2760143"/>
              <a:ext cx="8900977"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24" name="Rectangle 23">
              <a:extLst>
                <a:ext uri="{FF2B5EF4-FFF2-40B4-BE49-F238E27FC236}">
                  <a16:creationId xmlns:a16="http://schemas.microsoft.com/office/drawing/2014/main" id="{CCCB60A3-201A-B0B3-FD6B-AE8E4FD78474}"/>
                </a:ext>
              </a:extLst>
            </p:cNvPr>
            <p:cNvSpPr/>
            <p:nvPr/>
          </p:nvSpPr>
          <p:spPr>
            <a:xfrm>
              <a:off x="2650556" y="3990826"/>
              <a:ext cx="8900977"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grpSp>
      <p:sp>
        <p:nvSpPr>
          <p:cNvPr id="31" name="Rectangle 30">
            <a:extLst>
              <a:ext uri="{FF2B5EF4-FFF2-40B4-BE49-F238E27FC236}">
                <a16:creationId xmlns:a16="http://schemas.microsoft.com/office/drawing/2014/main" id="{68E4399C-01CF-F1A8-487B-2A3524A7035B}"/>
              </a:ext>
            </a:extLst>
          </p:cNvPr>
          <p:cNvSpPr/>
          <p:nvPr/>
        </p:nvSpPr>
        <p:spPr>
          <a:xfrm>
            <a:off x="5406457" y="1529460"/>
            <a:ext cx="2753695"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32" name="TextBox 31">
            <a:extLst>
              <a:ext uri="{FF2B5EF4-FFF2-40B4-BE49-F238E27FC236}">
                <a16:creationId xmlns:a16="http://schemas.microsoft.com/office/drawing/2014/main" id="{5D88DE96-2C1D-B70A-FD23-6034DF111E5C}"/>
              </a:ext>
            </a:extLst>
          </p:cNvPr>
          <p:cNvSpPr txBox="1"/>
          <p:nvPr/>
        </p:nvSpPr>
        <p:spPr>
          <a:xfrm flipH="1">
            <a:off x="5406457" y="1191234"/>
            <a:ext cx="2753695" cy="24128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68" b="1" i="0" u="none" strike="noStrike" kern="1200" cap="none" spc="0" normalizeH="0" baseline="0" noProof="0" dirty="0">
                <a:ln>
                  <a:noFill/>
                </a:ln>
                <a:effectLst/>
                <a:uLnTx/>
                <a:uFillTx/>
                <a:ea typeface="ＭＳ Ｐゴシック"/>
                <a:cs typeface="+mn-cs"/>
              </a:rPr>
              <a:t>Header</a:t>
            </a:r>
          </a:p>
        </p:txBody>
      </p:sp>
      <p:sp>
        <p:nvSpPr>
          <p:cNvPr id="33" name="Rectangle 32">
            <a:extLst>
              <a:ext uri="{FF2B5EF4-FFF2-40B4-BE49-F238E27FC236}">
                <a16:creationId xmlns:a16="http://schemas.microsoft.com/office/drawing/2014/main" id="{00873714-1B00-66E1-274B-B6735477DDC2}"/>
              </a:ext>
            </a:extLst>
          </p:cNvPr>
          <p:cNvSpPr/>
          <p:nvPr/>
        </p:nvSpPr>
        <p:spPr>
          <a:xfrm>
            <a:off x="5406457" y="5221509"/>
            <a:ext cx="2753695"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34" name="Rectangle 33">
            <a:extLst>
              <a:ext uri="{FF2B5EF4-FFF2-40B4-BE49-F238E27FC236}">
                <a16:creationId xmlns:a16="http://schemas.microsoft.com/office/drawing/2014/main" id="{B850EFE3-99EC-B923-ED1A-599E326D46A0}"/>
              </a:ext>
            </a:extLst>
          </p:cNvPr>
          <p:cNvSpPr/>
          <p:nvPr/>
        </p:nvSpPr>
        <p:spPr>
          <a:xfrm>
            <a:off x="5406457" y="2760143"/>
            <a:ext cx="2753695"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35" name="Rectangle 34">
            <a:extLst>
              <a:ext uri="{FF2B5EF4-FFF2-40B4-BE49-F238E27FC236}">
                <a16:creationId xmlns:a16="http://schemas.microsoft.com/office/drawing/2014/main" id="{874374E0-052E-2524-866F-747E4ACEE54E}"/>
              </a:ext>
            </a:extLst>
          </p:cNvPr>
          <p:cNvSpPr/>
          <p:nvPr/>
        </p:nvSpPr>
        <p:spPr>
          <a:xfrm>
            <a:off x="5406457" y="3990826"/>
            <a:ext cx="2753695"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36" name="Rectangle 35">
            <a:extLst>
              <a:ext uri="{FF2B5EF4-FFF2-40B4-BE49-F238E27FC236}">
                <a16:creationId xmlns:a16="http://schemas.microsoft.com/office/drawing/2014/main" id="{C8DD503A-158F-0EC1-216B-951FDACEA171}"/>
              </a:ext>
            </a:extLst>
          </p:cNvPr>
          <p:cNvSpPr/>
          <p:nvPr/>
        </p:nvSpPr>
        <p:spPr>
          <a:xfrm>
            <a:off x="8663605" y="1529460"/>
            <a:ext cx="2753695"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37" name="TextBox 36">
            <a:extLst>
              <a:ext uri="{FF2B5EF4-FFF2-40B4-BE49-F238E27FC236}">
                <a16:creationId xmlns:a16="http://schemas.microsoft.com/office/drawing/2014/main" id="{F6A38515-3CA8-BAA6-95CA-00A5109EB2AA}"/>
              </a:ext>
            </a:extLst>
          </p:cNvPr>
          <p:cNvSpPr txBox="1"/>
          <p:nvPr/>
        </p:nvSpPr>
        <p:spPr>
          <a:xfrm flipH="1">
            <a:off x="8663605" y="1191234"/>
            <a:ext cx="2753695" cy="24128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68" b="1" i="0" u="none" strike="noStrike" kern="1200" cap="none" spc="0" normalizeH="0" baseline="0" noProof="0" dirty="0">
                <a:ln>
                  <a:noFill/>
                </a:ln>
                <a:effectLst/>
                <a:uLnTx/>
                <a:uFillTx/>
                <a:ea typeface="ＭＳ Ｐゴシック"/>
                <a:cs typeface="+mn-cs"/>
              </a:rPr>
              <a:t>Header</a:t>
            </a:r>
          </a:p>
        </p:txBody>
      </p:sp>
      <p:sp>
        <p:nvSpPr>
          <p:cNvPr id="38" name="Rectangle 37">
            <a:extLst>
              <a:ext uri="{FF2B5EF4-FFF2-40B4-BE49-F238E27FC236}">
                <a16:creationId xmlns:a16="http://schemas.microsoft.com/office/drawing/2014/main" id="{224E6AE0-EFCD-A5FB-0D6C-1D94789A1B35}"/>
              </a:ext>
            </a:extLst>
          </p:cNvPr>
          <p:cNvSpPr/>
          <p:nvPr/>
        </p:nvSpPr>
        <p:spPr>
          <a:xfrm>
            <a:off x="8663605" y="5221509"/>
            <a:ext cx="2753695"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39" name="Rectangle 38">
            <a:extLst>
              <a:ext uri="{FF2B5EF4-FFF2-40B4-BE49-F238E27FC236}">
                <a16:creationId xmlns:a16="http://schemas.microsoft.com/office/drawing/2014/main" id="{C1AC1557-38B9-6E6B-A5D6-7E27C5B7477C}"/>
              </a:ext>
            </a:extLst>
          </p:cNvPr>
          <p:cNvSpPr/>
          <p:nvPr/>
        </p:nvSpPr>
        <p:spPr>
          <a:xfrm>
            <a:off x="8663605" y="2760143"/>
            <a:ext cx="2753695"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
        <p:nvSpPr>
          <p:cNvPr id="40" name="Rectangle 39">
            <a:extLst>
              <a:ext uri="{FF2B5EF4-FFF2-40B4-BE49-F238E27FC236}">
                <a16:creationId xmlns:a16="http://schemas.microsoft.com/office/drawing/2014/main" id="{894F5872-92E2-BAF3-743D-A2911A81B30F}"/>
              </a:ext>
            </a:extLst>
          </p:cNvPr>
          <p:cNvSpPr/>
          <p:nvPr/>
        </p:nvSpPr>
        <p:spPr>
          <a:xfrm>
            <a:off x="8663605" y="3990826"/>
            <a:ext cx="2753695" cy="241285"/>
          </a:xfrm>
          <a:prstGeom prst="rect">
            <a:avLst/>
          </a:prstGeom>
        </p:spPr>
        <p:txBody>
          <a:bodyPr wrap="square" lIns="0" tIns="0" rIns="0" bIns="0">
            <a:spAutoFit/>
          </a:bodyPr>
          <a:lstStyle/>
          <a:p>
            <a:pPr marL="285750" marR="0" lvl="0" indent="-285750" algn="l" defTabSz="914400" rtl="0" eaLnBrk="1" fontAlgn="base" latinLnBrk="0" hangingPunct="1">
              <a:lnSpc>
                <a:spcPct val="100000"/>
              </a:lnSpc>
              <a:spcBef>
                <a:spcPts val="294"/>
              </a:spcBef>
              <a:spcAft>
                <a:spcPts val="294"/>
              </a:spcAft>
              <a:buClrTx/>
              <a:buSzTx/>
              <a:buFont typeface="Arial" panose="020B0604020202020204" pitchFamily="34" charset="0"/>
              <a:buChar char="•"/>
              <a:tabLst/>
              <a:defRPr/>
            </a:pPr>
            <a:r>
              <a:rPr kumimoji="0" lang="en-US" sz="1568" b="0" u="none" strike="noStrike" kern="1200" cap="none" spc="0" normalizeH="0" baseline="0" noProof="0" dirty="0">
                <a:ln>
                  <a:noFill/>
                </a:ln>
                <a:effectLst/>
                <a:uLnTx/>
                <a:uFillTx/>
                <a:ea typeface="ＭＳ Ｐゴシック"/>
                <a:cs typeface="+mn-cs"/>
              </a:rPr>
              <a:t>Text here</a:t>
            </a:r>
          </a:p>
        </p:txBody>
      </p:sp>
    </p:spTree>
    <p:extLst>
      <p:ext uri="{BB962C8B-B14F-4D97-AF65-F5344CB8AC3E}">
        <p14:creationId xmlns:p14="http://schemas.microsoft.com/office/powerpoint/2010/main" val="1061401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4728B-2BD5-7FC0-845B-8045687FDDF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7666BA6-FF76-75AA-ABC4-1557A21B9E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57666BA6-FF76-75AA-ABC4-1557A21B9E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47BC3E6-B747-837B-FEE9-9215E4778D53}"/>
              </a:ext>
            </a:extLst>
          </p:cNvPr>
          <p:cNvSpPr>
            <a:spLocks noGrp="1"/>
          </p:cNvSpPr>
          <p:nvPr>
            <p:ph type="sldNum" sz="quarter" idx="12"/>
          </p:nvPr>
        </p:nvSpPr>
        <p:spPr/>
        <p:txBody>
          <a:bodyPr/>
          <a:lstStyle/>
          <a:p>
            <a:fld id="{4145DBE5-F440-4DC1-86E2-EA4CF186D269}" type="slidenum">
              <a:rPr lang="en-US" smtClean="0"/>
              <a:pPr/>
              <a:t>66</a:t>
            </a:fld>
            <a:endParaRPr lang="en-US" dirty="0"/>
          </a:p>
        </p:txBody>
      </p:sp>
      <p:sp>
        <p:nvSpPr>
          <p:cNvPr id="4" name="Title 3">
            <a:extLst>
              <a:ext uri="{FF2B5EF4-FFF2-40B4-BE49-F238E27FC236}">
                <a16:creationId xmlns:a16="http://schemas.microsoft.com/office/drawing/2014/main" id="{CE9096D7-50BA-C6C0-6C93-07BFC092F167}"/>
              </a:ext>
            </a:extLst>
          </p:cNvPr>
          <p:cNvSpPr>
            <a:spLocks noGrp="1"/>
          </p:cNvSpPr>
          <p:nvPr>
            <p:ph type="title"/>
          </p:nvPr>
        </p:nvSpPr>
        <p:spPr/>
        <p:txBody>
          <a:bodyPr vert="horz"/>
          <a:lstStyle/>
          <a:p>
            <a:r>
              <a:rPr lang="en-US" dirty="0"/>
              <a:t>Text</a:t>
            </a:r>
          </a:p>
        </p:txBody>
      </p:sp>
      <p:sp>
        <p:nvSpPr>
          <p:cNvPr id="6" name="Pentagon 5">
            <a:extLst>
              <a:ext uri="{FF2B5EF4-FFF2-40B4-BE49-F238E27FC236}">
                <a16:creationId xmlns:a16="http://schemas.microsoft.com/office/drawing/2014/main" id="{6A46671B-8F88-1101-4234-D38FEAA83302}"/>
              </a:ext>
            </a:extLst>
          </p:cNvPr>
          <p:cNvSpPr/>
          <p:nvPr/>
        </p:nvSpPr>
        <p:spPr>
          <a:xfrm flipH="1">
            <a:off x="1499717" y="1283887"/>
            <a:ext cx="10297392" cy="1507292"/>
          </a:xfrm>
          <a:prstGeom prst="homePlate">
            <a:avLst>
              <a:gd name="adj" fmla="val 37867"/>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err="1">
              <a:ln>
                <a:noFill/>
              </a:ln>
              <a:solidFill>
                <a:srgbClr val="000000"/>
              </a:solidFill>
              <a:effectLst/>
              <a:uLnTx/>
              <a:uFillTx/>
              <a:ea typeface="ＭＳ Ｐゴシック"/>
              <a:cs typeface="+mn-cs"/>
            </a:endParaRPr>
          </a:p>
        </p:txBody>
      </p:sp>
      <p:sp>
        <p:nvSpPr>
          <p:cNvPr id="7" name="Pentagon 112">
            <a:extLst>
              <a:ext uri="{FF2B5EF4-FFF2-40B4-BE49-F238E27FC236}">
                <a16:creationId xmlns:a16="http://schemas.microsoft.com/office/drawing/2014/main" id="{DBAB53A6-F30C-0984-D5C4-68121B030F3C}"/>
              </a:ext>
            </a:extLst>
          </p:cNvPr>
          <p:cNvSpPr/>
          <p:nvPr/>
        </p:nvSpPr>
        <p:spPr>
          <a:xfrm flipH="1">
            <a:off x="1499717" y="4631992"/>
            <a:ext cx="10297392" cy="1507292"/>
          </a:xfrm>
          <a:prstGeom prst="homePlate">
            <a:avLst>
              <a:gd name="adj" fmla="val 37867"/>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err="1">
              <a:ln>
                <a:noFill/>
              </a:ln>
              <a:solidFill>
                <a:srgbClr val="000000"/>
              </a:solidFill>
              <a:effectLst/>
              <a:uLnTx/>
              <a:uFillTx/>
              <a:ea typeface="ＭＳ Ｐゴシック"/>
              <a:cs typeface="+mn-cs"/>
            </a:endParaRPr>
          </a:p>
        </p:txBody>
      </p:sp>
      <p:sp>
        <p:nvSpPr>
          <p:cNvPr id="8" name="Freeform 27">
            <a:extLst>
              <a:ext uri="{FF2B5EF4-FFF2-40B4-BE49-F238E27FC236}">
                <a16:creationId xmlns:a16="http://schemas.microsoft.com/office/drawing/2014/main" id="{52DD29F0-B7F7-1D50-F8D5-1B58D933E7D7}"/>
              </a:ext>
            </a:extLst>
          </p:cNvPr>
          <p:cNvSpPr/>
          <p:nvPr/>
        </p:nvSpPr>
        <p:spPr>
          <a:xfrm>
            <a:off x="394891" y="4631992"/>
            <a:ext cx="1507292" cy="1507292"/>
          </a:xfrm>
          <a:prstGeom prst="ellipse">
            <a:avLst/>
          </a:prstGeom>
          <a:solidFill>
            <a:schemeClr val="accent4"/>
          </a:solidFill>
          <a:ln>
            <a:no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0944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ea typeface="Tahoma" panose="020B0604030504040204" pitchFamily="34" charset="0"/>
                <a:cs typeface="Tahoma" panose="020B0604030504040204" pitchFamily="34" charset="0"/>
              </a:rPr>
              <a:t>Item 3</a:t>
            </a:r>
          </a:p>
        </p:txBody>
      </p:sp>
      <p:sp>
        <p:nvSpPr>
          <p:cNvPr id="9" name="Pentagon 111">
            <a:extLst>
              <a:ext uri="{FF2B5EF4-FFF2-40B4-BE49-F238E27FC236}">
                <a16:creationId xmlns:a16="http://schemas.microsoft.com/office/drawing/2014/main" id="{FF5C7340-1765-04C0-6D47-2C7957E2E1A3}"/>
              </a:ext>
            </a:extLst>
          </p:cNvPr>
          <p:cNvSpPr/>
          <p:nvPr/>
        </p:nvSpPr>
        <p:spPr>
          <a:xfrm flipH="1">
            <a:off x="1499717" y="2957941"/>
            <a:ext cx="10297392" cy="1507292"/>
          </a:xfrm>
          <a:prstGeom prst="homePlate">
            <a:avLst>
              <a:gd name="adj" fmla="val 37867"/>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err="1">
              <a:ln>
                <a:noFill/>
              </a:ln>
              <a:solidFill>
                <a:srgbClr val="000000"/>
              </a:solidFill>
              <a:effectLst/>
              <a:uLnTx/>
              <a:uFillTx/>
              <a:ea typeface="ＭＳ Ｐゴシック"/>
              <a:cs typeface="+mn-cs"/>
            </a:endParaRPr>
          </a:p>
        </p:txBody>
      </p:sp>
      <p:sp>
        <p:nvSpPr>
          <p:cNvPr id="10" name="Freeform 27">
            <a:extLst>
              <a:ext uri="{FF2B5EF4-FFF2-40B4-BE49-F238E27FC236}">
                <a16:creationId xmlns:a16="http://schemas.microsoft.com/office/drawing/2014/main" id="{FE0C3048-C4BD-D17E-5BB2-83841749E8CB}"/>
              </a:ext>
            </a:extLst>
          </p:cNvPr>
          <p:cNvSpPr/>
          <p:nvPr/>
        </p:nvSpPr>
        <p:spPr>
          <a:xfrm>
            <a:off x="394891" y="2957939"/>
            <a:ext cx="1507292" cy="1507292"/>
          </a:xfrm>
          <a:prstGeom prst="ellipse">
            <a:avLst/>
          </a:prstGeom>
          <a:solidFill>
            <a:schemeClr val="accent2"/>
          </a:solidFill>
          <a:ln>
            <a:noFill/>
          </a:ln>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60944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ea typeface="Tahoma" panose="020B0604030504040204" pitchFamily="34" charset="0"/>
                <a:cs typeface="Tahoma" panose="020B0604030504040204" pitchFamily="34" charset="0"/>
              </a:rPr>
              <a:t>Item 2</a:t>
            </a:r>
          </a:p>
        </p:txBody>
      </p:sp>
      <p:sp>
        <p:nvSpPr>
          <p:cNvPr id="11" name="Freeform 27">
            <a:extLst>
              <a:ext uri="{FF2B5EF4-FFF2-40B4-BE49-F238E27FC236}">
                <a16:creationId xmlns:a16="http://schemas.microsoft.com/office/drawing/2014/main" id="{B3C178C7-F237-1ACA-F5BD-5044AB692F16}"/>
              </a:ext>
            </a:extLst>
          </p:cNvPr>
          <p:cNvSpPr/>
          <p:nvPr/>
        </p:nvSpPr>
        <p:spPr>
          <a:xfrm>
            <a:off x="394891" y="1283887"/>
            <a:ext cx="1507292" cy="1507292"/>
          </a:xfrm>
          <a:prstGeom prst="ellipse">
            <a:avLst/>
          </a:prstGeom>
          <a:solidFill>
            <a:schemeClr val="accent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60944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ea typeface="Tahoma" panose="020B0604030504040204" pitchFamily="34" charset="0"/>
                <a:cs typeface="Tahoma" panose="020B0604030504040204" pitchFamily="34" charset="0"/>
              </a:rPr>
              <a:t>Item 1</a:t>
            </a:r>
          </a:p>
        </p:txBody>
      </p:sp>
      <p:sp>
        <p:nvSpPr>
          <p:cNvPr id="13" name="TextBox 12">
            <a:extLst>
              <a:ext uri="{FF2B5EF4-FFF2-40B4-BE49-F238E27FC236}">
                <a16:creationId xmlns:a16="http://schemas.microsoft.com/office/drawing/2014/main" id="{2C348EA4-2031-238D-63B6-CDF191E93E0E}"/>
              </a:ext>
            </a:extLst>
          </p:cNvPr>
          <p:cNvSpPr txBox="1">
            <a:spLocks/>
          </p:cNvSpPr>
          <p:nvPr/>
        </p:nvSpPr>
        <p:spPr>
          <a:xfrm>
            <a:off x="7011608" y="967475"/>
            <a:ext cx="4405692" cy="246221"/>
          </a:xfrm>
          <a:prstGeom prst="rect">
            <a:avLst/>
          </a:prstGeom>
          <a:noFill/>
        </p:spPr>
        <p:txBody>
          <a:bodyPr wrap="square" lIns="0" tIns="0" rIns="0" bIns="0" rtlCol="0">
            <a:spAutoFit/>
          </a:bodyPr>
          <a:lstStyle>
            <a:defPPr>
              <a:defRPr lang="en-US"/>
            </a:defPPr>
            <a:lvl1pPr defTabSz="685783" fontAlgn="auto">
              <a:spcBef>
                <a:spcPts val="0"/>
              </a:spcBef>
              <a:spcAft>
                <a:spcPts val="0"/>
              </a:spcAft>
              <a:defRPr sz="1400" b="1">
                <a:solidFill>
                  <a:srgbClr val="214794"/>
                </a:solidFill>
                <a:latin typeface="Arial"/>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ea typeface="Tahoma" panose="020B0604030504040204" pitchFamily="34" charset="0"/>
                <a:cs typeface="Tahoma" panose="020B0604030504040204" pitchFamily="34" charset="0"/>
              </a:rPr>
              <a:t>Header</a:t>
            </a:r>
            <a:endParaRPr kumimoji="0" lang="en-US" sz="1600" b="1" i="0" u="none" strike="noStrike" kern="120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D743259C-0587-8C8A-036E-250B2C5CB240}"/>
              </a:ext>
            </a:extLst>
          </p:cNvPr>
          <p:cNvSpPr txBox="1">
            <a:spLocks/>
          </p:cNvSpPr>
          <p:nvPr/>
        </p:nvSpPr>
        <p:spPr>
          <a:xfrm>
            <a:off x="7011608" y="1375437"/>
            <a:ext cx="4405692" cy="246221"/>
          </a:xfrm>
          <a:prstGeom prst="rect">
            <a:avLst/>
          </a:prstGeom>
          <a:noFill/>
        </p:spPr>
        <p:txBody>
          <a:bodyPr wrap="square" lIns="0" tIns="0" rIns="0" bIns="0" rtlCol="0">
            <a:spAutoFit/>
          </a:bodyPr>
          <a:lstStyle>
            <a:defPPr>
              <a:defRPr lang="en-US"/>
            </a:defPPr>
            <a:lvl1pPr defTabSz="685783" fontAlgn="auto">
              <a:spcBef>
                <a:spcPts val="0"/>
              </a:spcBef>
              <a:spcAft>
                <a:spcPts val="0"/>
              </a:spcAft>
              <a:defRPr sz="1400" b="1">
                <a:solidFill>
                  <a:srgbClr val="214794"/>
                </a:solidFill>
                <a:latin typeface="Arial"/>
              </a:defRPr>
            </a:lvl1pPr>
          </a:lstStyle>
          <a:p>
            <a:pPr marL="285750" marR="0" lvl="0" indent="-285750" algn="l" defTabSz="685783" rtl="0" eaLnBrk="1" fontAlgn="auto" latinLnBrk="0" hangingPunct="1">
              <a:lnSpc>
                <a:spcPct val="100000"/>
              </a:lnSpc>
              <a:spcBef>
                <a:spcPts val="0"/>
              </a:spcBef>
              <a:spcAft>
                <a:spcPts val="0"/>
              </a:spcAft>
              <a:buClrTx/>
              <a:buSzPct val="125000"/>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a:t>
            </a:r>
          </a:p>
        </p:txBody>
      </p:sp>
      <p:sp>
        <p:nvSpPr>
          <p:cNvPr id="15" name="TextBox 14">
            <a:extLst>
              <a:ext uri="{FF2B5EF4-FFF2-40B4-BE49-F238E27FC236}">
                <a16:creationId xmlns:a16="http://schemas.microsoft.com/office/drawing/2014/main" id="{B94B3017-9BE7-F058-85B7-A544281125A4}"/>
              </a:ext>
            </a:extLst>
          </p:cNvPr>
          <p:cNvSpPr txBox="1">
            <a:spLocks/>
          </p:cNvSpPr>
          <p:nvPr/>
        </p:nvSpPr>
        <p:spPr>
          <a:xfrm>
            <a:off x="7011608" y="3049720"/>
            <a:ext cx="4405692" cy="246221"/>
          </a:xfrm>
          <a:prstGeom prst="rect">
            <a:avLst/>
          </a:prstGeom>
          <a:noFill/>
        </p:spPr>
        <p:txBody>
          <a:bodyPr wrap="square" lIns="0" tIns="0" rIns="0" bIns="0" rtlCol="0">
            <a:spAutoFit/>
          </a:bodyPr>
          <a:lstStyle>
            <a:defPPr>
              <a:defRPr lang="en-US"/>
            </a:defPPr>
            <a:lvl1pPr defTabSz="685783" fontAlgn="auto">
              <a:spcBef>
                <a:spcPts val="0"/>
              </a:spcBef>
              <a:spcAft>
                <a:spcPts val="0"/>
              </a:spcAft>
              <a:defRPr sz="1400" b="1">
                <a:solidFill>
                  <a:srgbClr val="214794"/>
                </a:solidFill>
                <a:latin typeface="Arial"/>
              </a:defRPr>
            </a:lvl1pPr>
          </a:lstStyle>
          <a:p>
            <a:pPr marL="285750" marR="0" lvl="0" indent="-285750" algn="l" defTabSz="685783" rtl="0" eaLnBrk="1" fontAlgn="auto" latinLnBrk="0" hangingPunct="1">
              <a:lnSpc>
                <a:spcPct val="100000"/>
              </a:lnSpc>
              <a:spcBef>
                <a:spcPts val="0"/>
              </a:spcBef>
              <a:spcAft>
                <a:spcPts val="0"/>
              </a:spcAft>
              <a:buClrTx/>
              <a:buSzPct val="125000"/>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a:t>
            </a:r>
          </a:p>
        </p:txBody>
      </p:sp>
      <p:sp>
        <p:nvSpPr>
          <p:cNvPr id="16" name="TextBox 15">
            <a:extLst>
              <a:ext uri="{FF2B5EF4-FFF2-40B4-BE49-F238E27FC236}">
                <a16:creationId xmlns:a16="http://schemas.microsoft.com/office/drawing/2014/main" id="{B1B93406-6D55-0B65-763F-0E0934ADBCC3}"/>
              </a:ext>
            </a:extLst>
          </p:cNvPr>
          <p:cNvSpPr txBox="1">
            <a:spLocks/>
          </p:cNvSpPr>
          <p:nvPr/>
        </p:nvSpPr>
        <p:spPr>
          <a:xfrm>
            <a:off x="7011608" y="4751911"/>
            <a:ext cx="4405692" cy="246221"/>
          </a:xfrm>
          <a:prstGeom prst="rect">
            <a:avLst/>
          </a:prstGeom>
          <a:noFill/>
        </p:spPr>
        <p:txBody>
          <a:bodyPr wrap="square" lIns="0" tIns="0" rIns="0" bIns="0" rtlCol="0">
            <a:spAutoFit/>
          </a:bodyPr>
          <a:lstStyle>
            <a:defPPr>
              <a:defRPr lang="en-US"/>
            </a:defPPr>
            <a:lvl1pPr defTabSz="685783" fontAlgn="auto">
              <a:spcBef>
                <a:spcPts val="0"/>
              </a:spcBef>
              <a:spcAft>
                <a:spcPts val="0"/>
              </a:spcAft>
              <a:defRPr sz="1400" b="1">
                <a:solidFill>
                  <a:srgbClr val="214794"/>
                </a:solidFill>
                <a:latin typeface="Arial"/>
              </a:defRPr>
            </a:lvl1pPr>
          </a:lstStyle>
          <a:p>
            <a:pPr marL="285750" marR="0" lvl="0" indent="-285750" algn="l" defTabSz="685783" rtl="0" eaLnBrk="1" fontAlgn="auto" latinLnBrk="0" hangingPunct="1">
              <a:lnSpc>
                <a:spcPct val="100000"/>
              </a:lnSpc>
              <a:spcBef>
                <a:spcPts val="0"/>
              </a:spcBef>
              <a:spcAft>
                <a:spcPts val="0"/>
              </a:spcAft>
              <a:buClrTx/>
              <a:buSzPct val="125000"/>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a:t>
            </a:r>
          </a:p>
        </p:txBody>
      </p:sp>
      <p:sp>
        <p:nvSpPr>
          <p:cNvPr id="20" name="TextBox 19">
            <a:extLst>
              <a:ext uri="{FF2B5EF4-FFF2-40B4-BE49-F238E27FC236}">
                <a16:creationId xmlns:a16="http://schemas.microsoft.com/office/drawing/2014/main" id="{B3740978-385B-F6AF-5452-AB623B508891}"/>
              </a:ext>
            </a:extLst>
          </p:cNvPr>
          <p:cNvSpPr txBox="1">
            <a:spLocks/>
          </p:cNvSpPr>
          <p:nvPr/>
        </p:nvSpPr>
        <p:spPr>
          <a:xfrm>
            <a:off x="2443954" y="967475"/>
            <a:ext cx="4405692" cy="246221"/>
          </a:xfrm>
          <a:prstGeom prst="rect">
            <a:avLst/>
          </a:prstGeom>
          <a:noFill/>
        </p:spPr>
        <p:txBody>
          <a:bodyPr wrap="square" lIns="0" tIns="0" rIns="0" bIns="0" rtlCol="0">
            <a:spAutoFit/>
          </a:bodyPr>
          <a:lstStyle>
            <a:defPPr>
              <a:defRPr lang="en-US"/>
            </a:defPPr>
            <a:lvl1pPr defTabSz="685783" fontAlgn="auto">
              <a:spcBef>
                <a:spcPts val="0"/>
              </a:spcBef>
              <a:spcAft>
                <a:spcPts val="0"/>
              </a:spcAft>
              <a:defRPr sz="1400" b="1">
                <a:solidFill>
                  <a:srgbClr val="214794"/>
                </a:solidFill>
                <a:latin typeface="Arial"/>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ea typeface="Tahoma" panose="020B0604030504040204" pitchFamily="34" charset="0"/>
                <a:cs typeface="Tahoma" panose="020B0604030504040204" pitchFamily="34" charset="0"/>
              </a:rPr>
              <a:t>Header</a:t>
            </a:r>
            <a:endParaRPr kumimoji="0" lang="en-US" sz="1600" b="1" i="0" u="none" strike="noStrike" kern="120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87E42A7B-C39C-4134-F51B-5802D6B84F53}"/>
              </a:ext>
            </a:extLst>
          </p:cNvPr>
          <p:cNvSpPr txBox="1">
            <a:spLocks/>
          </p:cNvSpPr>
          <p:nvPr/>
        </p:nvSpPr>
        <p:spPr>
          <a:xfrm>
            <a:off x="2443954" y="1375437"/>
            <a:ext cx="4405692" cy="246221"/>
          </a:xfrm>
          <a:prstGeom prst="rect">
            <a:avLst/>
          </a:prstGeom>
          <a:noFill/>
        </p:spPr>
        <p:txBody>
          <a:bodyPr wrap="square" lIns="0" tIns="0" rIns="0" bIns="0" rtlCol="0">
            <a:spAutoFit/>
          </a:bodyPr>
          <a:lstStyle>
            <a:defPPr>
              <a:defRPr lang="en-US"/>
            </a:defPPr>
            <a:lvl1pPr defTabSz="685783" fontAlgn="auto">
              <a:spcBef>
                <a:spcPts val="0"/>
              </a:spcBef>
              <a:spcAft>
                <a:spcPts val="0"/>
              </a:spcAft>
              <a:defRPr sz="1400" b="1">
                <a:solidFill>
                  <a:srgbClr val="214794"/>
                </a:solidFill>
                <a:latin typeface="Arial"/>
              </a:defRPr>
            </a:lvl1pPr>
          </a:lstStyle>
          <a:p>
            <a:pPr marL="285750" marR="0" lvl="0" indent="-285750" algn="l" defTabSz="685783" rtl="0" eaLnBrk="1" fontAlgn="auto" latinLnBrk="0" hangingPunct="1">
              <a:lnSpc>
                <a:spcPct val="100000"/>
              </a:lnSpc>
              <a:spcBef>
                <a:spcPts val="0"/>
              </a:spcBef>
              <a:spcAft>
                <a:spcPts val="0"/>
              </a:spcAft>
              <a:buClrTx/>
              <a:buSzPct val="125000"/>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a:t>
            </a:r>
          </a:p>
        </p:txBody>
      </p:sp>
      <p:sp>
        <p:nvSpPr>
          <p:cNvPr id="22" name="TextBox 21">
            <a:extLst>
              <a:ext uri="{FF2B5EF4-FFF2-40B4-BE49-F238E27FC236}">
                <a16:creationId xmlns:a16="http://schemas.microsoft.com/office/drawing/2014/main" id="{008F4EB1-17CD-E12E-F535-68BFD36967F1}"/>
              </a:ext>
            </a:extLst>
          </p:cNvPr>
          <p:cNvSpPr txBox="1">
            <a:spLocks/>
          </p:cNvSpPr>
          <p:nvPr/>
        </p:nvSpPr>
        <p:spPr>
          <a:xfrm>
            <a:off x="2443954" y="3049720"/>
            <a:ext cx="4405692" cy="246221"/>
          </a:xfrm>
          <a:prstGeom prst="rect">
            <a:avLst/>
          </a:prstGeom>
          <a:noFill/>
        </p:spPr>
        <p:txBody>
          <a:bodyPr wrap="square" lIns="0" tIns="0" rIns="0" bIns="0" rtlCol="0">
            <a:spAutoFit/>
          </a:bodyPr>
          <a:lstStyle>
            <a:defPPr>
              <a:defRPr lang="en-US"/>
            </a:defPPr>
            <a:lvl1pPr defTabSz="685783" fontAlgn="auto">
              <a:spcBef>
                <a:spcPts val="0"/>
              </a:spcBef>
              <a:spcAft>
                <a:spcPts val="0"/>
              </a:spcAft>
              <a:defRPr sz="1400" b="1">
                <a:solidFill>
                  <a:srgbClr val="214794"/>
                </a:solidFill>
                <a:latin typeface="Arial"/>
              </a:defRPr>
            </a:lvl1pPr>
          </a:lstStyle>
          <a:p>
            <a:pPr marL="285750" marR="0" lvl="0" indent="-285750" algn="l" defTabSz="685783" rtl="0" eaLnBrk="1" fontAlgn="auto" latinLnBrk="0" hangingPunct="1">
              <a:lnSpc>
                <a:spcPct val="100000"/>
              </a:lnSpc>
              <a:spcBef>
                <a:spcPts val="0"/>
              </a:spcBef>
              <a:spcAft>
                <a:spcPts val="0"/>
              </a:spcAft>
              <a:buClrTx/>
              <a:buSzPct val="125000"/>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a:t>
            </a:r>
          </a:p>
        </p:txBody>
      </p:sp>
      <p:sp>
        <p:nvSpPr>
          <p:cNvPr id="23" name="TextBox 22">
            <a:extLst>
              <a:ext uri="{FF2B5EF4-FFF2-40B4-BE49-F238E27FC236}">
                <a16:creationId xmlns:a16="http://schemas.microsoft.com/office/drawing/2014/main" id="{1FC4839B-B09B-9E83-D0FB-3B85DF2B6499}"/>
              </a:ext>
            </a:extLst>
          </p:cNvPr>
          <p:cNvSpPr txBox="1">
            <a:spLocks/>
          </p:cNvSpPr>
          <p:nvPr/>
        </p:nvSpPr>
        <p:spPr>
          <a:xfrm>
            <a:off x="2443954" y="4751911"/>
            <a:ext cx="4405692" cy="246221"/>
          </a:xfrm>
          <a:prstGeom prst="rect">
            <a:avLst/>
          </a:prstGeom>
          <a:noFill/>
        </p:spPr>
        <p:txBody>
          <a:bodyPr wrap="square" lIns="0" tIns="0" rIns="0" bIns="0" rtlCol="0">
            <a:spAutoFit/>
          </a:bodyPr>
          <a:lstStyle>
            <a:defPPr>
              <a:defRPr lang="en-US"/>
            </a:defPPr>
            <a:lvl1pPr defTabSz="685783" fontAlgn="auto">
              <a:spcBef>
                <a:spcPts val="0"/>
              </a:spcBef>
              <a:spcAft>
                <a:spcPts val="0"/>
              </a:spcAft>
              <a:defRPr sz="1400" b="1">
                <a:solidFill>
                  <a:srgbClr val="214794"/>
                </a:solidFill>
                <a:latin typeface="Arial"/>
              </a:defRPr>
            </a:lvl1pPr>
          </a:lstStyle>
          <a:p>
            <a:pPr marL="285750" marR="0" lvl="0" indent="-285750" algn="l" defTabSz="685783" rtl="0" eaLnBrk="1" fontAlgn="auto" latinLnBrk="0" hangingPunct="1">
              <a:lnSpc>
                <a:spcPct val="100000"/>
              </a:lnSpc>
              <a:spcBef>
                <a:spcPts val="0"/>
              </a:spcBef>
              <a:spcAft>
                <a:spcPts val="0"/>
              </a:spcAft>
              <a:buClrTx/>
              <a:buSzPct val="125000"/>
              <a:buFont typeface="Arial" pitchFamily="34" charset="0"/>
              <a:buChar char="•"/>
              <a:tabLst/>
              <a:defRPr/>
            </a:pPr>
            <a:r>
              <a:rPr kumimoji="0" lang="en-US" sz="16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a:t>
            </a:r>
          </a:p>
        </p:txBody>
      </p:sp>
    </p:spTree>
    <p:extLst>
      <p:ext uri="{BB962C8B-B14F-4D97-AF65-F5344CB8AC3E}">
        <p14:creationId xmlns:p14="http://schemas.microsoft.com/office/powerpoint/2010/main" val="16610487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D2A44-76ED-CC0F-0F22-872E0CBFECC7}"/>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4EB8B47-D5A7-8275-1647-5A94006F0E3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44EB8B47-D5A7-8275-1647-5A94006F0E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074355C-B373-F68B-F986-AC5EFEDC0415}"/>
              </a:ext>
            </a:extLst>
          </p:cNvPr>
          <p:cNvSpPr>
            <a:spLocks noGrp="1"/>
          </p:cNvSpPr>
          <p:nvPr>
            <p:ph type="sldNum" sz="quarter" idx="12"/>
          </p:nvPr>
        </p:nvSpPr>
        <p:spPr/>
        <p:txBody>
          <a:bodyPr/>
          <a:lstStyle/>
          <a:p>
            <a:fld id="{4145DBE5-F440-4DC1-86E2-EA4CF186D269}" type="slidenum">
              <a:rPr lang="en-US" smtClean="0"/>
              <a:pPr/>
              <a:t>67</a:t>
            </a:fld>
            <a:endParaRPr lang="en-US" dirty="0"/>
          </a:p>
        </p:txBody>
      </p:sp>
      <p:sp>
        <p:nvSpPr>
          <p:cNvPr id="4" name="Title 3">
            <a:extLst>
              <a:ext uri="{FF2B5EF4-FFF2-40B4-BE49-F238E27FC236}">
                <a16:creationId xmlns:a16="http://schemas.microsoft.com/office/drawing/2014/main" id="{D92E3019-48D1-FA21-E7C7-2A1430DBC443}"/>
              </a:ext>
            </a:extLst>
          </p:cNvPr>
          <p:cNvSpPr>
            <a:spLocks noGrp="1"/>
          </p:cNvSpPr>
          <p:nvPr>
            <p:ph type="title"/>
          </p:nvPr>
        </p:nvSpPr>
        <p:spPr/>
        <p:txBody>
          <a:bodyPr vert="horz"/>
          <a:lstStyle/>
          <a:p>
            <a:r>
              <a:rPr lang="en-US" dirty="0"/>
              <a:t>Text</a:t>
            </a:r>
          </a:p>
        </p:txBody>
      </p:sp>
      <p:sp>
        <p:nvSpPr>
          <p:cNvPr id="2" name="Rectangle 1">
            <a:extLst>
              <a:ext uri="{FF2B5EF4-FFF2-40B4-BE49-F238E27FC236}">
                <a16:creationId xmlns:a16="http://schemas.microsoft.com/office/drawing/2014/main" id="{1C05D92E-776F-9298-640A-733F54A8934D}"/>
              </a:ext>
            </a:extLst>
          </p:cNvPr>
          <p:cNvSpPr/>
          <p:nvPr/>
        </p:nvSpPr>
        <p:spPr>
          <a:xfrm>
            <a:off x="419099" y="1161333"/>
            <a:ext cx="5573215" cy="5059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sym typeface="Arial"/>
              </a:rPr>
              <a:t>Text</a:t>
            </a:r>
            <a:endParaRPr kumimoji="0" lang="en-US" sz="22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102D1EC8-5D65-2703-1985-696A4DF4E7E5}"/>
              </a:ext>
            </a:extLst>
          </p:cNvPr>
          <p:cNvSpPr/>
          <p:nvPr/>
        </p:nvSpPr>
        <p:spPr>
          <a:xfrm>
            <a:off x="419099" y="1722632"/>
            <a:ext cx="5573215" cy="4536080"/>
          </a:xfrm>
          <a:prstGeom prst="rect">
            <a:avLst/>
          </a:prstGeom>
          <a:solidFill>
            <a:schemeClr val="accent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endParaRPr kumimoji="0" lang="en-US" sz="16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endParaRPr>
          </a:p>
        </p:txBody>
      </p:sp>
      <p:sp>
        <p:nvSpPr>
          <p:cNvPr id="7" name="Rectangle 6">
            <a:extLst>
              <a:ext uri="{FF2B5EF4-FFF2-40B4-BE49-F238E27FC236}">
                <a16:creationId xmlns:a16="http://schemas.microsoft.com/office/drawing/2014/main" id="{B11ED809-0D39-8833-2AB6-CE8204A651B9}"/>
              </a:ext>
            </a:extLst>
          </p:cNvPr>
          <p:cNvSpPr/>
          <p:nvPr/>
        </p:nvSpPr>
        <p:spPr>
          <a:xfrm>
            <a:off x="6189247" y="1161333"/>
            <a:ext cx="5573215" cy="50593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sym typeface="Arial"/>
              </a:rPr>
              <a:t>Text</a:t>
            </a:r>
          </a:p>
        </p:txBody>
      </p:sp>
      <p:sp>
        <p:nvSpPr>
          <p:cNvPr id="8" name="Rectangle 7">
            <a:extLst>
              <a:ext uri="{FF2B5EF4-FFF2-40B4-BE49-F238E27FC236}">
                <a16:creationId xmlns:a16="http://schemas.microsoft.com/office/drawing/2014/main" id="{28337AF1-FBD9-9B03-3659-722D7312AA75}"/>
              </a:ext>
            </a:extLst>
          </p:cNvPr>
          <p:cNvSpPr/>
          <p:nvPr/>
        </p:nvSpPr>
        <p:spPr>
          <a:xfrm>
            <a:off x="6189247" y="1722632"/>
            <a:ext cx="5573215" cy="453608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endParaRPr kumimoji="0" lang="en-US" sz="16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2020565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BE11C-8D00-5D8D-6503-B533BDAB9DF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D6FE197-CD96-8220-214C-F98F4E5999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4D6FE197-CD96-8220-214C-F98F4E5999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E663D4D-965C-A425-D378-C6387D3B17CF}"/>
              </a:ext>
            </a:extLst>
          </p:cNvPr>
          <p:cNvSpPr>
            <a:spLocks noGrp="1"/>
          </p:cNvSpPr>
          <p:nvPr>
            <p:ph type="sldNum" sz="quarter" idx="12"/>
          </p:nvPr>
        </p:nvSpPr>
        <p:spPr/>
        <p:txBody>
          <a:bodyPr/>
          <a:lstStyle/>
          <a:p>
            <a:fld id="{4145DBE5-F440-4DC1-86E2-EA4CF186D269}" type="slidenum">
              <a:rPr lang="en-US" smtClean="0"/>
              <a:pPr/>
              <a:t>68</a:t>
            </a:fld>
            <a:endParaRPr lang="en-US" dirty="0"/>
          </a:p>
        </p:txBody>
      </p:sp>
      <p:sp>
        <p:nvSpPr>
          <p:cNvPr id="4" name="Title 3">
            <a:extLst>
              <a:ext uri="{FF2B5EF4-FFF2-40B4-BE49-F238E27FC236}">
                <a16:creationId xmlns:a16="http://schemas.microsoft.com/office/drawing/2014/main" id="{28D4A8D2-840D-7ABD-C2B5-AF7749116650}"/>
              </a:ext>
            </a:extLst>
          </p:cNvPr>
          <p:cNvSpPr>
            <a:spLocks noGrp="1"/>
          </p:cNvSpPr>
          <p:nvPr>
            <p:ph type="title"/>
          </p:nvPr>
        </p:nvSpPr>
        <p:spPr/>
        <p:txBody>
          <a:bodyPr vert="horz"/>
          <a:lstStyle/>
          <a:p>
            <a:r>
              <a:rPr lang="en-US" dirty="0"/>
              <a:t>Text</a:t>
            </a:r>
          </a:p>
        </p:txBody>
      </p:sp>
      <p:sp>
        <p:nvSpPr>
          <p:cNvPr id="2" name="Rectangle 1">
            <a:extLst>
              <a:ext uri="{FF2B5EF4-FFF2-40B4-BE49-F238E27FC236}">
                <a16:creationId xmlns:a16="http://schemas.microsoft.com/office/drawing/2014/main" id="{59F16D35-DCF2-F090-F8BC-30A914A21015}"/>
              </a:ext>
            </a:extLst>
          </p:cNvPr>
          <p:cNvSpPr/>
          <p:nvPr/>
        </p:nvSpPr>
        <p:spPr>
          <a:xfrm>
            <a:off x="419099" y="1161333"/>
            <a:ext cx="3697755" cy="5059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sym typeface="Arial"/>
              </a:rPr>
              <a:t>Text</a:t>
            </a:r>
            <a:endParaRPr kumimoji="0" lang="en-US" sz="22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7B9DACA0-70F7-1EAB-0168-35FC7DCBC7E8}"/>
              </a:ext>
            </a:extLst>
          </p:cNvPr>
          <p:cNvSpPr/>
          <p:nvPr/>
        </p:nvSpPr>
        <p:spPr>
          <a:xfrm>
            <a:off x="419099" y="1722632"/>
            <a:ext cx="3697755" cy="4536080"/>
          </a:xfrm>
          <a:prstGeom prst="rect">
            <a:avLst/>
          </a:prstGeom>
          <a:solidFill>
            <a:schemeClr val="accent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endParaRPr kumimoji="0" lang="en-US" sz="16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endParaRPr>
          </a:p>
        </p:txBody>
      </p:sp>
      <p:sp>
        <p:nvSpPr>
          <p:cNvPr id="7" name="Rectangle 6">
            <a:extLst>
              <a:ext uri="{FF2B5EF4-FFF2-40B4-BE49-F238E27FC236}">
                <a16:creationId xmlns:a16="http://schemas.microsoft.com/office/drawing/2014/main" id="{D1636F5A-D175-F4AD-7F63-19BA3B337A1A}"/>
              </a:ext>
            </a:extLst>
          </p:cNvPr>
          <p:cNvSpPr/>
          <p:nvPr/>
        </p:nvSpPr>
        <p:spPr>
          <a:xfrm>
            <a:off x="4247517" y="1161333"/>
            <a:ext cx="3697755" cy="50593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sym typeface="Arial"/>
              </a:rPr>
              <a:t>Text</a:t>
            </a:r>
          </a:p>
        </p:txBody>
      </p:sp>
      <p:sp>
        <p:nvSpPr>
          <p:cNvPr id="8" name="Rectangle 7">
            <a:extLst>
              <a:ext uri="{FF2B5EF4-FFF2-40B4-BE49-F238E27FC236}">
                <a16:creationId xmlns:a16="http://schemas.microsoft.com/office/drawing/2014/main" id="{0494E3AF-BD6D-9C86-191E-F63C3FC03CE5}"/>
              </a:ext>
            </a:extLst>
          </p:cNvPr>
          <p:cNvSpPr/>
          <p:nvPr/>
        </p:nvSpPr>
        <p:spPr>
          <a:xfrm>
            <a:off x="4247517" y="1722632"/>
            <a:ext cx="3697755" cy="453608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endParaRPr kumimoji="0" lang="en-US" sz="16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endParaRPr>
          </a:p>
        </p:txBody>
      </p:sp>
      <p:sp>
        <p:nvSpPr>
          <p:cNvPr id="9" name="Rectangle 8">
            <a:extLst>
              <a:ext uri="{FF2B5EF4-FFF2-40B4-BE49-F238E27FC236}">
                <a16:creationId xmlns:a16="http://schemas.microsoft.com/office/drawing/2014/main" id="{919C0DCC-545F-A7F1-50D9-6AB19A32385C}"/>
              </a:ext>
            </a:extLst>
          </p:cNvPr>
          <p:cNvSpPr/>
          <p:nvPr/>
        </p:nvSpPr>
        <p:spPr>
          <a:xfrm>
            <a:off x="8064707" y="1161333"/>
            <a:ext cx="3697755" cy="5059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sym typeface="Arial"/>
              </a:rPr>
              <a:t>Text</a:t>
            </a:r>
          </a:p>
        </p:txBody>
      </p:sp>
      <p:sp>
        <p:nvSpPr>
          <p:cNvPr id="10" name="Rectangle 9">
            <a:extLst>
              <a:ext uri="{FF2B5EF4-FFF2-40B4-BE49-F238E27FC236}">
                <a16:creationId xmlns:a16="http://schemas.microsoft.com/office/drawing/2014/main" id="{16DB8A72-3895-150E-4C8D-834655B583BF}"/>
              </a:ext>
            </a:extLst>
          </p:cNvPr>
          <p:cNvSpPr/>
          <p:nvPr/>
        </p:nvSpPr>
        <p:spPr>
          <a:xfrm>
            <a:off x="8064707" y="1722632"/>
            <a:ext cx="3697755" cy="4536080"/>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endParaRPr kumimoji="0" lang="en-US" sz="16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749310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C8B7C-2370-8106-8485-2963097FB45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ED0FDCA-DAD8-B2AE-BCA4-4D17812D93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AED0FDCA-DAD8-B2AE-BCA4-4D17812D93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8FDD971-1E30-2FBA-C4D1-986B9FB67B3D}"/>
              </a:ext>
            </a:extLst>
          </p:cNvPr>
          <p:cNvSpPr>
            <a:spLocks noGrp="1"/>
          </p:cNvSpPr>
          <p:nvPr>
            <p:ph type="sldNum" sz="quarter" idx="12"/>
          </p:nvPr>
        </p:nvSpPr>
        <p:spPr/>
        <p:txBody>
          <a:bodyPr/>
          <a:lstStyle/>
          <a:p>
            <a:fld id="{4145DBE5-F440-4DC1-86E2-EA4CF186D269}" type="slidenum">
              <a:rPr lang="en-US" smtClean="0"/>
              <a:pPr/>
              <a:t>69</a:t>
            </a:fld>
            <a:endParaRPr lang="en-US" dirty="0"/>
          </a:p>
        </p:txBody>
      </p:sp>
      <p:sp>
        <p:nvSpPr>
          <p:cNvPr id="4" name="Title 3">
            <a:extLst>
              <a:ext uri="{FF2B5EF4-FFF2-40B4-BE49-F238E27FC236}">
                <a16:creationId xmlns:a16="http://schemas.microsoft.com/office/drawing/2014/main" id="{CD77D480-471C-A9AD-413A-45FE2F2B9F34}"/>
              </a:ext>
            </a:extLst>
          </p:cNvPr>
          <p:cNvSpPr>
            <a:spLocks noGrp="1"/>
          </p:cNvSpPr>
          <p:nvPr>
            <p:ph type="title"/>
          </p:nvPr>
        </p:nvSpPr>
        <p:spPr/>
        <p:txBody>
          <a:bodyPr vert="horz"/>
          <a:lstStyle/>
          <a:p>
            <a:r>
              <a:rPr lang="en-US" dirty="0"/>
              <a:t>Text</a:t>
            </a:r>
          </a:p>
        </p:txBody>
      </p:sp>
      <p:sp>
        <p:nvSpPr>
          <p:cNvPr id="2" name="Rectangle 1">
            <a:extLst>
              <a:ext uri="{FF2B5EF4-FFF2-40B4-BE49-F238E27FC236}">
                <a16:creationId xmlns:a16="http://schemas.microsoft.com/office/drawing/2014/main" id="{8D7D5AD7-6F71-EC9C-E0A0-9D84302C76F0}"/>
              </a:ext>
            </a:extLst>
          </p:cNvPr>
          <p:cNvSpPr/>
          <p:nvPr/>
        </p:nvSpPr>
        <p:spPr>
          <a:xfrm>
            <a:off x="419099" y="1309844"/>
            <a:ext cx="1496057" cy="1451995"/>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FFFFFF"/>
                </a:solidFill>
                <a:ea typeface="Tahoma" panose="020B0604030504040204" pitchFamily="34" charset="0"/>
                <a:cs typeface="Tahoma" panose="020B0604030504040204" pitchFamily="34" charset="0"/>
                <a:sym typeface="Arial"/>
              </a:rPr>
              <a:t>Header</a:t>
            </a:r>
            <a:endParaRPr kumimoji="0" lang="en-US" sz="16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sym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sym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sym typeface="Arial"/>
            </a:endParaRPr>
          </a:p>
        </p:txBody>
      </p:sp>
      <p:sp>
        <p:nvSpPr>
          <p:cNvPr id="9" name="Rectangle 8">
            <a:extLst>
              <a:ext uri="{FF2B5EF4-FFF2-40B4-BE49-F238E27FC236}">
                <a16:creationId xmlns:a16="http://schemas.microsoft.com/office/drawing/2014/main" id="{5E95E943-645F-4005-19E5-BF053D935946}"/>
              </a:ext>
            </a:extLst>
          </p:cNvPr>
          <p:cNvSpPr/>
          <p:nvPr/>
        </p:nvSpPr>
        <p:spPr>
          <a:xfrm>
            <a:off x="419099" y="3013133"/>
            <a:ext cx="1496057" cy="1451995"/>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FFFFFF"/>
                </a:solidFill>
                <a:ea typeface="Tahoma" panose="020B0604030504040204" pitchFamily="34" charset="0"/>
                <a:cs typeface="Tahoma" panose="020B0604030504040204" pitchFamily="34" charset="0"/>
                <a:sym typeface="Arial"/>
              </a:rPr>
              <a:t>Header</a:t>
            </a:r>
            <a:endParaRPr kumimoji="0" lang="en-US" sz="16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sym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sym typeface="Arial"/>
            </a:endParaRPr>
          </a:p>
        </p:txBody>
      </p:sp>
      <p:sp>
        <p:nvSpPr>
          <p:cNvPr id="10" name="Rectangle 9">
            <a:extLst>
              <a:ext uri="{FF2B5EF4-FFF2-40B4-BE49-F238E27FC236}">
                <a16:creationId xmlns:a16="http://schemas.microsoft.com/office/drawing/2014/main" id="{7194E08F-7C73-3F05-94EE-E957583F7DBB}"/>
              </a:ext>
            </a:extLst>
          </p:cNvPr>
          <p:cNvSpPr/>
          <p:nvPr/>
        </p:nvSpPr>
        <p:spPr>
          <a:xfrm>
            <a:off x="419099" y="4716422"/>
            <a:ext cx="1496057" cy="1451995"/>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FFFFFF"/>
                </a:solidFill>
                <a:ea typeface="Tahoma" panose="020B0604030504040204" pitchFamily="34" charset="0"/>
                <a:cs typeface="Tahoma" panose="020B0604030504040204" pitchFamily="34" charset="0"/>
                <a:sym typeface="Arial"/>
              </a:rPr>
              <a:t>Header</a:t>
            </a:r>
            <a:endParaRPr kumimoji="0" lang="en-US" sz="16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sym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sym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ea typeface="Tahoma" panose="020B0604030504040204" pitchFamily="34" charset="0"/>
              <a:cs typeface="Tahoma" panose="020B0604030504040204" pitchFamily="34" charset="0"/>
              <a:sym typeface="Arial"/>
            </a:endParaRPr>
          </a:p>
        </p:txBody>
      </p:sp>
      <p:pic>
        <p:nvPicPr>
          <p:cNvPr id="11" name="Picture 2" descr="Image result for mechanical engineering icon">
            <a:extLst>
              <a:ext uri="{FF2B5EF4-FFF2-40B4-BE49-F238E27FC236}">
                <a16:creationId xmlns:a16="http://schemas.microsoft.com/office/drawing/2014/main" id="{9D56D8D4-01CB-7866-F2A0-88C2C7ED95B1}"/>
              </a:ext>
            </a:extLst>
          </p:cNvPr>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52044" y="2007705"/>
            <a:ext cx="630166" cy="6301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6B065BF6-B09F-BB8F-1EBC-404CBEDC6477}"/>
              </a:ext>
            </a:extLst>
          </p:cNvPr>
          <p:cNvPicPr>
            <a:picLocks noChangeAspect="1" noChangeArrowheads="1"/>
          </p:cNvPicPr>
          <p:nvPr/>
        </p:nvPicPr>
        <p:blipFill>
          <a:blip r:embed="rId7">
            <a:lum bright="70000" contrast="-70000"/>
            <a:extLst>
              <a:ext uri="{BEBA8EAE-BF5A-486C-A8C5-ECC9F3942E4B}">
                <a14:imgProps xmlns:a14="http://schemas.microsoft.com/office/drawing/2010/main">
                  <a14:imgLayer r:embed="rId8">
                    <a14:imgEffect>
                      <a14:artisticPhotocopy/>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72447" y="3756848"/>
            <a:ext cx="58936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0A3EF43B-8871-2622-BD83-CF5B922BD7DF}"/>
              </a:ext>
            </a:extLst>
          </p:cNvPr>
          <p:cNvGrpSpPr/>
          <p:nvPr/>
        </p:nvGrpSpPr>
        <p:grpSpPr>
          <a:xfrm>
            <a:off x="790889" y="5459222"/>
            <a:ext cx="752476" cy="398463"/>
            <a:chOff x="5087938" y="787401"/>
            <a:chExt cx="752476" cy="398463"/>
          </a:xfrm>
          <a:solidFill>
            <a:schemeClr val="bg1"/>
          </a:solidFill>
        </p:grpSpPr>
        <p:sp>
          <p:nvSpPr>
            <p:cNvPr id="14" name="Freeform 63">
              <a:extLst>
                <a:ext uri="{FF2B5EF4-FFF2-40B4-BE49-F238E27FC236}">
                  <a16:creationId xmlns:a16="http://schemas.microsoft.com/office/drawing/2014/main" id="{CAFFC851-6B4A-76F8-D909-5CA8860AD59C}"/>
                </a:ext>
              </a:extLst>
            </p:cNvPr>
            <p:cNvSpPr>
              <a:spLocks/>
            </p:cNvSpPr>
            <p:nvPr/>
          </p:nvSpPr>
          <p:spPr bwMode="auto">
            <a:xfrm>
              <a:off x="5087938" y="792163"/>
              <a:ext cx="357188" cy="193675"/>
            </a:xfrm>
            <a:custGeom>
              <a:avLst/>
              <a:gdLst>
                <a:gd name="T0" fmla="*/ 373 w 373"/>
                <a:gd name="T1" fmla="*/ 110 h 203"/>
                <a:gd name="T2" fmla="*/ 372 w 373"/>
                <a:gd name="T3" fmla="*/ 81 h 203"/>
                <a:gd name="T4" fmla="*/ 154 w 373"/>
                <a:gd name="T5" fmla="*/ 43 h 203"/>
                <a:gd name="T6" fmla="*/ 0 w 373"/>
                <a:gd name="T7" fmla="*/ 105 h 203"/>
                <a:gd name="T8" fmla="*/ 147 w 373"/>
                <a:gd name="T9" fmla="*/ 143 h 203"/>
                <a:gd name="T10" fmla="*/ 162 w 373"/>
                <a:gd name="T11" fmla="*/ 203 h 203"/>
                <a:gd name="T12" fmla="*/ 214 w 373"/>
                <a:gd name="T13" fmla="*/ 131 h 203"/>
                <a:gd name="T14" fmla="*/ 231 w 373"/>
                <a:gd name="T15" fmla="*/ 188 h 203"/>
                <a:gd name="T16" fmla="*/ 254 w 373"/>
                <a:gd name="T17" fmla="*/ 128 h 203"/>
                <a:gd name="T18" fmla="*/ 282 w 373"/>
                <a:gd name="T19" fmla="*/ 168 h 203"/>
                <a:gd name="T20" fmla="*/ 373 w 373"/>
                <a:gd name="T21" fmla="*/ 11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 h="203">
                  <a:moveTo>
                    <a:pt x="373" y="110"/>
                  </a:moveTo>
                  <a:cubicBezTo>
                    <a:pt x="372" y="81"/>
                    <a:pt x="372" y="81"/>
                    <a:pt x="372" y="81"/>
                  </a:cubicBezTo>
                  <a:cubicBezTo>
                    <a:pt x="308" y="15"/>
                    <a:pt x="241" y="0"/>
                    <a:pt x="154" y="43"/>
                  </a:cubicBezTo>
                  <a:cubicBezTo>
                    <a:pt x="111" y="64"/>
                    <a:pt x="74" y="116"/>
                    <a:pt x="0" y="105"/>
                  </a:cubicBezTo>
                  <a:cubicBezTo>
                    <a:pt x="25" y="128"/>
                    <a:pt x="59" y="162"/>
                    <a:pt x="147" y="143"/>
                  </a:cubicBezTo>
                  <a:cubicBezTo>
                    <a:pt x="144" y="163"/>
                    <a:pt x="153" y="191"/>
                    <a:pt x="162" y="203"/>
                  </a:cubicBezTo>
                  <a:cubicBezTo>
                    <a:pt x="165" y="158"/>
                    <a:pt x="187" y="143"/>
                    <a:pt x="214" y="131"/>
                  </a:cubicBezTo>
                  <a:cubicBezTo>
                    <a:pt x="199" y="147"/>
                    <a:pt x="202" y="172"/>
                    <a:pt x="231" y="188"/>
                  </a:cubicBezTo>
                  <a:cubicBezTo>
                    <a:pt x="223" y="153"/>
                    <a:pt x="235" y="132"/>
                    <a:pt x="254" y="128"/>
                  </a:cubicBezTo>
                  <a:cubicBezTo>
                    <a:pt x="254" y="137"/>
                    <a:pt x="258" y="160"/>
                    <a:pt x="282" y="168"/>
                  </a:cubicBezTo>
                  <a:cubicBezTo>
                    <a:pt x="271" y="130"/>
                    <a:pt x="317" y="96"/>
                    <a:pt x="373"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ＭＳ Ｐゴシック"/>
                <a:cs typeface="+mn-cs"/>
              </a:endParaRPr>
            </a:p>
          </p:txBody>
        </p:sp>
        <p:sp>
          <p:nvSpPr>
            <p:cNvPr id="15" name="Freeform 64">
              <a:extLst>
                <a:ext uri="{FF2B5EF4-FFF2-40B4-BE49-F238E27FC236}">
                  <a16:creationId xmlns:a16="http://schemas.microsoft.com/office/drawing/2014/main" id="{D986FC60-BBD1-07AF-13EE-44971C4F6B44}"/>
                </a:ext>
              </a:extLst>
            </p:cNvPr>
            <p:cNvSpPr>
              <a:spLocks/>
            </p:cNvSpPr>
            <p:nvPr/>
          </p:nvSpPr>
          <p:spPr bwMode="auto">
            <a:xfrm>
              <a:off x="5483226" y="792163"/>
              <a:ext cx="357188" cy="193675"/>
            </a:xfrm>
            <a:custGeom>
              <a:avLst/>
              <a:gdLst>
                <a:gd name="T0" fmla="*/ 373 w 373"/>
                <a:gd name="T1" fmla="*/ 105 h 203"/>
                <a:gd name="T2" fmla="*/ 219 w 373"/>
                <a:gd name="T3" fmla="*/ 43 h 203"/>
                <a:gd name="T4" fmla="*/ 1 w 373"/>
                <a:gd name="T5" fmla="*/ 81 h 203"/>
                <a:gd name="T6" fmla="*/ 0 w 373"/>
                <a:gd name="T7" fmla="*/ 110 h 203"/>
                <a:gd name="T8" fmla="*/ 91 w 373"/>
                <a:gd name="T9" fmla="*/ 168 h 203"/>
                <a:gd name="T10" fmla="*/ 119 w 373"/>
                <a:gd name="T11" fmla="*/ 128 h 203"/>
                <a:gd name="T12" fmla="*/ 142 w 373"/>
                <a:gd name="T13" fmla="*/ 188 h 203"/>
                <a:gd name="T14" fmla="*/ 159 w 373"/>
                <a:gd name="T15" fmla="*/ 131 h 203"/>
                <a:gd name="T16" fmla="*/ 211 w 373"/>
                <a:gd name="T17" fmla="*/ 203 h 203"/>
                <a:gd name="T18" fmla="*/ 226 w 373"/>
                <a:gd name="T19" fmla="*/ 143 h 203"/>
                <a:gd name="T20" fmla="*/ 373 w 373"/>
                <a:gd name="T21" fmla="*/ 10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 h="203">
                  <a:moveTo>
                    <a:pt x="373" y="105"/>
                  </a:moveTo>
                  <a:cubicBezTo>
                    <a:pt x="299" y="116"/>
                    <a:pt x="262" y="64"/>
                    <a:pt x="219" y="43"/>
                  </a:cubicBezTo>
                  <a:cubicBezTo>
                    <a:pt x="132" y="0"/>
                    <a:pt x="65" y="15"/>
                    <a:pt x="1" y="81"/>
                  </a:cubicBezTo>
                  <a:cubicBezTo>
                    <a:pt x="0" y="110"/>
                    <a:pt x="0" y="110"/>
                    <a:pt x="0" y="110"/>
                  </a:cubicBezTo>
                  <a:cubicBezTo>
                    <a:pt x="56" y="96"/>
                    <a:pt x="102" y="130"/>
                    <a:pt x="91" y="168"/>
                  </a:cubicBezTo>
                  <a:cubicBezTo>
                    <a:pt x="114" y="160"/>
                    <a:pt x="119" y="137"/>
                    <a:pt x="119" y="128"/>
                  </a:cubicBezTo>
                  <a:cubicBezTo>
                    <a:pt x="138" y="132"/>
                    <a:pt x="150" y="153"/>
                    <a:pt x="142" y="188"/>
                  </a:cubicBezTo>
                  <a:cubicBezTo>
                    <a:pt x="171" y="172"/>
                    <a:pt x="174" y="147"/>
                    <a:pt x="159" y="131"/>
                  </a:cubicBezTo>
                  <a:cubicBezTo>
                    <a:pt x="186" y="143"/>
                    <a:pt x="208" y="158"/>
                    <a:pt x="211" y="203"/>
                  </a:cubicBezTo>
                  <a:cubicBezTo>
                    <a:pt x="220" y="191"/>
                    <a:pt x="229" y="163"/>
                    <a:pt x="226" y="143"/>
                  </a:cubicBezTo>
                  <a:cubicBezTo>
                    <a:pt x="314" y="162"/>
                    <a:pt x="348" y="128"/>
                    <a:pt x="373"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ＭＳ Ｐゴシック"/>
                <a:cs typeface="+mn-cs"/>
              </a:endParaRPr>
            </a:p>
          </p:txBody>
        </p:sp>
        <p:sp>
          <p:nvSpPr>
            <p:cNvPr id="16" name="Freeform 65">
              <a:extLst>
                <a:ext uri="{FF2B5EF4-FFF2-40B4-BE49-F238E27FC236}">
                  <a16:creationId xmlns:a16="http://schemas.microsoft.com/office/drawing/2014/main" id="{B02905D4-DAA9-1B93-358A-D0D402EA2BB2}"/>
                </a:ext>
              </a:extLst>
            </p:cNvPr>
            <p:cNvSpPr>
              <a:spLocks noEditPoints="1"/>
            </p:cNvSpPr>
            <p:nvPr/>
          </p:nvSpPr>
          <p:spPr bwMode="auto">
            <a:xfrm>
              <a:off x="5375276" y="787401"/>
              <a:ext cx="176213" cy="398463"/>
            </a:xfrm>
            <a:custGeom>
              <a:avLst/>
              <a:gdLst>
                <a:gd name="T0" fmla="*/ 117 w 184"/>
                <a:gd name="T1" fmla="*/ 123 h 417"/>
                <a:gd name="T2" fmla="*/ 136 w 184"/>
                <a:gd name="T3" fmla="*/ 143 h 417"/>
                <a:gd name="T4" fmla="*/ 110 w 184"/>
                <a:gd name="T5" fmla="*/ 133 h 417"/>
                <a:gd name="T6" fmla="*/ 112 w 184"/>
                <a:gd name="T7" fmla="*/ 143 h 417"/>
                <a:gd name="T8" fmla="*/ 147 w 184"/>
                <a:gd name="T9" fmla="*/ 157 h 417"/>
                <a:gd name="T10" fmla="*/ 160 w 184"/>
                <a:gd name="T11" fmla="*/ 172 h 417"/>
                <a:gd name="T12" fmla="*/ 102 w 184"/>
                <a:gd name="T13" fmla="*/ 53 h 417"/>
                <a:gd name="T14" fmla="*/ 92 w 184"/>
                <a:gd name="T15" fmla="*/ 0 h 417"/>
                <a:gd name="T16" fmla="*/ 82 w 184"/>
                <a:gd name="T17" fmla="*/ 53 h 417"/>
                <a:gd name="T18" fmla="*/ 24 w 184"/>
                <a:gd name="T19" fmla="*/ 172 h 417"/>
                <a:gd name="T20" fmla="*/ 37 w 184"/>
                <a:gd name="T21" fmla="*/ 157 h 417"/>
                <a:gd name="T22" fmla="*/ 72 w 184"/>
                <a:gd name="T23" fmla="*/ 143 h 417"/>
                <a:gd name="T24" fmla="*/ 74 w 184"/>
                <a:gd name="T25" fmla="*/ 133 h 417"/>
                <a:gd name="T26" fmla="*/ 48 w 184"/>
                <a:gd name="T27" fmla="*/ 143 h 417"/>
                <a:gd name="T28" fmla="*/ 67 w 184"/>
                <a:gd name="T29" fmla="*/ 123 h 417"/>
                <a:gd name="T30" fmla="*/ 2 w 184"/>
                <a:gd name="T31" fmla="*/ 177 h 417"/>
                <a:gd name="T32" fmla="*/ 23 w 184"/>
                <a:gd name="T33" fmla="*/ 253 h 417"/>
                <a:gd name="T34" fmla="*/ 38 w 184"/>
                <a:gd name="T35" fmla="*/ 313 h 417"/>
                <a:gd name="T36" fmla="*/ 57 w 184"/>
                <a:gd name="T37" fmla="*/ 375 h 417"/>
                <a:gd name="T38" fmla="*/ 86 w 184"/>
                <a:gd name="T39" fmla="*/ 407 h 417"/>
                <a:gd name="T40" fmla="*/ 70 w 184"/>
                <a:gd name="T41" fmla="*/ 376 h 417"/>
                <a:gd name="T42" fmla="*/ 89 w 184"/>
                <a:gd name="T43" fmla="*/ 411 h 417"/>
                <a:gd name="T44" fmla="*/ 96 w 184"/>
                <a:gd name="T45" fmla="*/ 360 h 417"/>
                <a:gd name="T46" fmla="*/ 101 w 184"/>
                <a:gd name="T47" fmla="*/ 405 h 417"/>
                <a:gd name="T48" fmla="*/ 101 w 184"/>
                <a:gd name="T49" fmla="*/ 406 h 417"/>
                <a:gd name="T50" fmla="*/ 112 w 184"/>
                <a:gd name="T51" fmla="*/ 350 h 417"/>
                <a:gd name="T52" fmla="*/ 126 w 184"/>
                <a:gd name="T53" fmla="*/ 288 h 417"/>
                <a:gd name="T54" fmla="*/ 126 w 184"/>
                <a:gd name="T55" fmla="*/ 211 h 417"/>
                <a:gd name="T56" fmla="*/ 163 w 184"/>
                <a:gd name="T57" fmla="*/ 145 h 417"/>
                <a:gd name="T58" fmla="*/ 85 w 184"/>
                <a:gd name="T59" fmla="*/ 222 h 417"/>
                <a:gd name="T60" fmla="*/ 46 w 184"/>
                <a:gd name="T61" fmla="*/ 252 h 417"/>
                <a:gd name="T62" fmla="*/ 87 w 184"/>
                <a:gd name="T63" fmla="*/ 299 h 417"/>
                <a:gd name="T64" fmla="*/ 59 w 184"/>
                <a:gd name="T65" fmla="*/ 315 h 417"/>
                <a:gd name="T66" fmla="*/ 97 w 184"/>
                <a:gd name="T67" fmla="*/ 299 h 417"/>
                <a:gd name="T68" fmla="*/ 97 w 184"/>
                <a:gd name="T69" fmla="*/ 339 h 417"/>
                <a:gd name="T70" fmla="*/ 98 w 184"/>
                <a:gd name="T71" fmla="*/ 276 h 417"/>
                <a:gd name="T72" fmla="*/ 138 w 184"/>
                <a:gd name="T73" fmla="*/ 25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417">
                  <a:moveTo>
                    <a:pt x="163" y="145"/>
                  </a:moveTo>
                  <a:cubicBezTo>
                    <a:pt x="157" y="130"/>
                    <a:pt x="136" y="118"/>
                    <a:pt x="117" y="123"/>
                  </a:cubicBezTo>
                  <a:cubicBezTo>
                    <a:pt x="112" y="125"/>
                    <a:pt x="113" y="131"/>
                    <a:pt x="118" y="134"/>
                  </a:cubicBezTo>
                  <a:cubicBezTo>
                    <a:pt x="123" y="138"/>
                    <a:pt x="131" y="142"/>
                    <a:pt x="136" y="143"/>
                  </a:cubicBezTo>
                  <a:cubicBezTo>
                    <a:pt x="136" y="144"/>
                    <a:pt x="136" y="144"/>
                    <a:pt x="135" y="145"/>
                  </a:cubicBezTo>
                  <a:cubicBezTo>
                    <a:pt x="128" y="144"/>
                    <a:pt x="114" y="139"/>
                    <a:pt x="110" y="133"/>
                  </a:cubicBezTo>
                  <a:cubicBezTo>
                    <a:pt x="112" y="138"/>
                    <a:pt x="120" y="144"/>
                    <a:pt x="131" y="146"/>
                  </a:cubicBezTo>
                  <a:cubicBezTo>
                    <a:pt x="126" y="147"/>
                    <a:pt x="119" y="146"/>
                    <a:pt x="112" y="143"/>
                  </a:cubicBezTo>
                  <a:cubicBezTo>
                    <a:pt x="115" y="150"/>
                    <a:pt x="130" y="152"/>
                    <a:pt x="133" y="152"/>
                  </a:cubicBezTo>
                  <a:cubicBezTo>
                    <a:pt x="139" y="153"/>
                    <a:pt x="140" y="156"/>
                    <a:pt x="147" y="157"/>
                  </a:cubicBezTo>
                  <a:cubicBezTo>
                    <a:pt x="149" y="158"/>
                    <a:pt x="149" y="158"/>
                    <a:pt x="149" y="158"/>
                  </a:cubicBezTo>
                  <a:cubicBezTo>
                    <a:pt x="156" y="163"/>
                    <a:pt x="160" y="168"/>
                    <a:pt x="160" y="172"/>
                  </a:cubicBezTo>
                  <a:cubicBezTo>
                    <a:pt x="158" y="182"/>
                    <a:pt x="122" y="191"/>
                    <a:pt x="99" y="197"/>
                  </a:cubicBezTo>
                  <a:cubicBezTo>
                    <a:pt x="102" y="53"/>
                    <a:pt x="102" y="53"/>
                    <a:pt x="102" y="53"/>
                  </a:cubicBezTo>
                  <a:cubicBezTo>
                    <a:pt x="112" y="49"/>
                    <a:pt x="119" y="39"/>
                    <a:pt x="119" y="28"/>
                  </a:cubicBezTo>
                  <a:cubicBezTo>
                    <a:pt x="119" y="13"/>
                    <a:pt x="107" y="0"/>
                    <a:pt x="92" y="0"/>
                  </a:cubicBezTo>
                  <a:cubicBezTo>
                    <a:pt x="77" y="0"/>
                    <a:pt x="65" y="13"/>
                    <a:pt x="65" y="28"/>
                  </a:cubicBezTo>
                  <a:cubicBezTo>
                    <a:pt x="65" y="39"/>
                    <a:pt x="72" y="49"/>
                    <a:pt x="82" y="53"/>
                  </a:cubicBezTo>
                  <a:cubicBezTo>
                    <a:pt x="85" y="197"/>
                    <a:pt x="85" y="197"/>
                    <a:pt x="85" y="197"/>
                  </a:cubicBezTo>
                  <a:cubicBezTo>
                    <a:pt x="62" y="191"/>
                    <a:pt x="26" y="182"/>
                    <a:pt x="24" y="172"/>
                  </a:cubicBezTo>
                  <a:cubicBezTo>
                    <a:pt x="24" y="168"/>
                    <a:pt x="28" y="163"/>
                    <a:pt x="35" y="158"/>
                  </a:cubicBezTo>
                  <a:cubicBezTo>
                    <a:pt x="37" y="157"/>
                    <a:pt x="37" y="157"/>
                    <a:pt x="37" y="157"/>
                  </a:cubicBezTo>
                  <a:cubicBezTo>
                    <a:pt x="44" y="156"/>
                    <a:pt x="45" y="153"/>
                    <a:pt x="51" y="152"/>
                  </a:cubicBezTo>
                  <a:cubicBezTo>
                    <a:pt x="54" y="152"/>
                    <a:pt x="69" y="150"/>
                    <a:pt x="72" y="143"/>
                  </a:cubicBezTo>
                  <a:cubicBezTo>
                    <a:pt x="65" y="146"/>
                    <a:pt x="58" y="147"/>
                    <a:pt x="53" y="146"/>
                  </a:cubicBezTo>
                  <a:cubicBezTo>
                    <a:pt x="64" y="144"/>
                    <a:pt x="71" y="138"/>
                    <a:pt x="74" y="133"/>
                  </a:cubicBezTo>
                  <a:cubicBezTo>
                    <a:pt x="70" y="139"/>
                    <a:pt x="56" y="144"/>
                    <a:pt x="49" y="145"/>
                  </a:cubicBezTo>
                  <a:cubicBezTo>
                    <a:pt x="48" y="144"/>
                    <a:pt x="48" y="144"/>
                    <a:pt x="48" y="143"/>
                  </a:cubicBezTo>
                  <a:cubicBezTo>
                    <a:pt x="53" y="142"/>
                    <a:pt x="61" y="138"/>
                    <a:pt x="66" y="134"/>
                  </a:cubicBezTo>
                  <a:cubicBezTo>
                    <a:pt x="71" y="131"/>
                    <a:pt x="72" y="125"/>
                    <a:pt x="67" y="123"/>
                  </a:cubicBezTo>
                  <a:cubicBezTo>
                    <a:pt x="48" y="118"/>
                    <a:pt x="27" y="130"/>
                    <a:pt x="21" y="145"/>
                  </a:cubicBezTo>
                  <a:cubicBezTo>
                    <a:pt x="6" y="155"/>
                    <a:pt x="0" y="166"/>
                    <a:pt x="2" y="177"/>
                  </a:cubicBezTo>
                  <a:cubicBezTo>
                    <a:pt x="6" y="193"/>
                    <a:pt x="29" y="203"/>
                    <a:pt x="58" y="211"/>
                  </a:cubicBezTo>
                  <a:cubicBezTo>
                    <a:pt x="36" y="222"/>
                    <a:pt x="23" y="237"/>
                    <a:pt x="23" y="253"/>
                  </a:cubicBezTo>
                  <a:cubicBezTo>
                    <a:pt x="24" y="267"/>
                    <a:pt x="36" y="280"/>
                    <a:pt x="58" y="288"/>
                  </a:cubicBezTo>
                  <a:cubicBezTo>
                    <a:pt x="45" y="295"/>
                    <a:pt x="38" y="303"/>
                    <a:pt x="38" y="313"/>
                  </a:cubicBezTo>
                  <a:cubicBezTo>
                    <a:pt x="37" y="329"/>
                    <a:pt x="54" y="342"/>
                    <a:pt x="72" y="350"/>
                  </a:cubicBezTo>
                  <a:cubicBezTo>
                    <a:pt x="62" y="358"/>
                    <a:pt x="57" y="368"/>
                    <a:pt x="57" y="375"/>
                  </a:cubicBezTo>
                  <a:cubicBezTo>
                    <a:pt x="57" y="388"/>
                    <a:pt x="71" y="402"/>
                    <a:pt x="83" y="406"/>
                  </a:cubicBezTo>
                  <a:cubicBezTo>
                    <a:pt x="86" y="407"/>
                    <a:pt x="86" y="407"/>
                    <a:pt x="86" y="407"/>
                  </a:cubicBezTo>
                  <a:cubicBezTo>
                    <a:pt x="83" y="405"/>
                    <a:pt x="83" y="405"/>
                    <a:pt x="83" y="405"/>
                  </a:cubicBezTo>
                  <a:cubicBezTo>
                    <a:pt x="73" y="394"/>
                    <a:pt x="68" y="384"/>
                    <a:pt x="70" y="376"/>
                  </a:cubicBezTo>
                  <a:cubicBezTo>
                    <a:pt x="72" y="367"/>
                    <a:pt x="81" y="362"/>
                    <a:pt x="88" y="360"/>
                  </a:cubicBezTo>
                  <a:cubicBezTo>
                    <a:pt x="89" y="411"/>
                    <a:pt x="89" y="411"/>
                    <a:pt x="89" y="411"/>
                  </a:cubicBezTo>
                  <a:cubicBezTo>
                    <a:pt x="89" y="416"/>
                    <a:pt x="95" y="417"/>
                    <a:pt x="95" y="411"/>
                  </a:cubicBezTo>
                  <a:cubicBezTo>
                    <a:pt x="96" y="360"/>
                    <a:pt x="96" y="360"/>
                    <a:pt x="96" y="360"/>
                  </a:cubicBezTo>
                  <a:cubicBezTo>
                    <a:pt x="102" y="362"/>
                    <a:pt x="112" y="367"/>
                    <a:pt x="114" y="376"/>
                  </a:cubicBezTo>
                  <a:cubicBezTo>
                    <a:pt x="116" y="384"/>
                    <a:pt x="111" y="394"/>
                    <a:pt x="101" y="405"/>
                  </a:cubicBezTo>
                  <a:cubicBezTo>
                    <a:pt x="98" y="407"/>
                    <a:pt x="98" y="407"/>
                    <a:pt x="98" y="407"/>
                  </a:cubicBezTo>
                  <a:cubicBezTo>
                    <a:pt x="101" y="406"/>
                    <a:pt x="101" y="406"/>
                    <a:pt x="101" y="406"/>
                  </a:cubicBezTo>
                  <a:cubicBezTo>
                    <a:pt x="113" y="402"/>
                    <a:pt x="127" y="388"/>
                    <a:pt x="127" y="375"/>
                  </a:cubicBezTo>
                  <a:cubicBezTo>
                    <a:pt x="127" y="368"/>
                    <a:pt x="122" y="358"/>
                    <a:pt x="112" y="350"/>
                  </a:cubicBezTo>
                  <a:cubicBezTo>
                    <a:pt x="130" y="342"/>
                    <a:pt x="147" y="329"/>
                    <a:pt x="146" y="313"/>
                  </a:cubicBezTo>
                  <a:cubicBezTo>
                    <a:pt x="146" y="303"/>
                    <a:pt x="139" y="295"/>
                    <a:pt x="126" y="288"/>
                  </a:cubicBezTo>
                  <a:cubicBezTo>
                    <a:pt x="148" y="280"/>
                    <a:pt x="160" y="267"/>
                    <a:pt x="161" y="253"/>
                  </a:cubicBezTo>
                  <a:cubicBezTo>
                    <a:pt x="161" y="237"/>
                    <a:pt x="148" y="222"/>
                    <a:pt x="126" y="211"/>
                  </a:cubicBezTo>
                  <a:cubicBezTo>
                    <a:pt x="155" y="203"/>
                    <a:pt x="178" y="193"/>
                    <a:pt x="182" y="177"/>
                  </a:cubicBezTo>
                  <a:cubicBezTo>
                    <a:pt x="184" y="166"/>
                    <a:pt x="178" y="155"/>
                    <a:pt x="163" y="145"/>
                  </a:cubicBezTo>
                  <a:close/>
                  <a:moveTo>
                    <a:pt x="46" y="252"/>
                  </a:moveTo>
                  <a:cubicBezTo>
                    <a:pt x="45" y="241"/>
                    <a:pt x="61" y="229"/>
                    <a:pt x="85" y="222"/>
                  </a:cubicBezTo>
                  <a:cubicBezTo>
                    <a:pt x="86" y="276"/>
                    <a:pt x="86" y="276"/>
                    <a:pt x="86" y="276"/>
                  </a:cubicBezTo>
                  <a:cubicBezTo>
                    <a:pt x="60" y="270"/>
                    <a:pt x="46" y="262"/>
                    <a:pt x="46" y="252"/>
                  </a:cubicBezTo>
                  <a:close/>
                  <a:moveTo>
                    <a:pt x="59" y="315"/>
                  </a:moveTo>
                  <a:cubicBezTo>
                    <a:pt x="60" y="310"/>
                    <a:pt x="67" y="304"/>
                    <a:pt x="87" y="299"/>
                  </a:cubicBezTo>
                  <a:cubicBezTo>
                    <a:pt x="87" y="339"/>
                    <a:pt x="87" y="339"/>
                    <a:pt x="87" y="339"/>
                  </a:cubicBezTo>
                  <a:cubicBezTo>
                    <a:pt x="69" y="330"/>
                    <a:pt x="59" y="320"/>
                    <a:pt x="59" y="315"/>
                  </a:cubicBezTo>
                  <a:close/>
                  <a:moveTo>
                    <a:pt x="97" y="339"/>
                  </a:moveTo>
                  <a:cubicBezTo>
                    <a:pt x="97" y="299"/>
                    <a:pt x="97" y="299"/>
                    <a:pt x="97" y="299"/>
                  </a:cubicBezTo>
                  <a:cubicBezTo>
                    <a:pt x="117" y="304"/>
                    <a:pt x="124" y="310"/>
                    <a:pt x="125" y="315"/>
                  </a:cubicBezTo>
                  <a:cubicBezTo>
                    <a:pt x="125" y="320"/>
                    <a:pt x="115" y="330"/>
                    <a:pt x="97" y="339"/>
                  </a:cubicBezTo>
                  <a:close/>
                  <a:moveTo>
                    <a:pt x="138" y="252"/>
                  </a:moveTo>
                  <a:cubicBezTo>
                    <a:pt x="138" y="262"/>
                    <a:pt x="124" y="270"/>
                    <a:pt x="98" y="276"/>
                  </a:cubicBezTo>
                  <a:cubicBezTo>
                    <a:pt x="99" y="222"/>
                    <a:pt x="99" y="222"/>
                    <a:pt x="99" y="222"/>
                  </a:cubicBezTo>
                  <a:cubicBezTo>
                    <a:pt x="123" y="229"/>
                    <a:pt x="139" y="241"/>
                    <a:pt x="138"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ＭＳ Ｐゴシック"/>
                <a:cs typeface="+mn-cs"/>
              </a:endParaRPr>
            </a:p>
          </p:txBody>
        </p:sp>
      </p:grpSp>
      <p:sp>
        <p:nvSpPr>
          <p:cNvPr id="6" name="Rectangle 5">
            <a:extLst>
              <a:ext uri="{FF2B5EF4-FFF2-40B4-BE49-F238E27FC236}">
                <a16:creationId xmlns:a16="http://schemas.microsoft.com/office/drawing/2014/main" id="{C81F6EC8-A7E3-7230-A0E6-2CB615C4A214}"/>
              </a:ext>
            </a:extLst>
          </p:cNvPr>
          <p:cNvSpPr/>
          <p:nvPr/>
        </p:nvSpPr>
        <p:spPr>
          <a:xfrm>
            <a:off x="2067556" y="1309845"/>
            <a:ext cx="4722856" cy="1451995"/>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p:txBody>
      </p:sp>
      <p:sp>
        <p:nvSpPr>
          <p:cNvPr id="7" name="Rectangle 6">
            <a:extLst>
              <a:ext uri="{FF2B5EF4-FFF2-40B4-BE49-F238E27FC236}">
                <a16:creationId xmlns:a16="http://schemas.microsoft.com/office/drawing/2014/main" id="{2FCE7D23-A441-72E0-EC72-C040AAEC6E52}"/>
              </a:ext>
            </a:extLst>
          </p:cNvPr>
          <p:cNvSpPr/>
          <p:nvPr/>
        </p:nvSpPr>
        <p:spPr>
          <a:xfrm>
            <a:off x="2067556" y="3013133"/>
            <a:ext cx="4722856" cy="1451995"/>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p:txBody>
      </p:sp>
      <p:sp>
        <p:nvSpPr>
          <p:cNvPr id="8" name="Rectangle 7">
            <a:extLst>
              <a:ext uri="{FF2B5EF4-FFF2-40B4-BE49-F238E27FC236}">
                <a16:creationId xmlns:a16="http://schemas.microsoft.com/office/drawing/2014/main" id="{0350EE9A-8348-9E7D-5CAE-D110C99FC1A1}"/>
              </a:ext>
            </a:extLst>
          </p:cNvPr>
          <p:cNvSpPr/>
          <p:nvPr/>
        </p:nvSpPr>
        <p:spPr>
          <a:xfrm>
            <a:off x="2067556" y="4716422"/>
            <a:ext cx="4722856" cy="1451995"/>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p:txBody>
      </p:sp>
      <p:sp>
        <p:nvSpPr>
          <p:cNvPr id="17" name="Rectangle 16">
            <a:extLst>
              <a:ext uri="{FF2B5EF4-FFF2-40B4-BE49-F238E27FC236}">
                <a16:creationId xmlns:a16="http://schemas.microsoft.com/office/drawing/2014/main" id="{C1AC43E9-6124-7E68-E9E2-A706406CCB66}"/>
              </a:ext>
            </a:extLst>
          </p:cNvPr>
          <p:cNvSpPr/>
          <p:nvPr/>
        </p:nvSpPr>
        <p:spPr>
          <a:xfrm>
            <a:off x="7050045" y="1309845"/>
            <a:ext cx="4722856" cy="1451995"/>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p:txBody>
      </p:sp>
      <p:sp>
        <p:nvSpPr>
          <p:cNvPr id="18" name="Rectangle 17">
            <a:extLst>
              <a:ext uri="{FF2B5EF4-FFF2-40B4-BE49-F238E27FC236}">
                <a16:creationId xmlns:a16="http://schemas.microsoft.com/office/drawing/2014/main" id="{1201CFA1-829B-A899-1929-016760BD09EA}"/>
              </a:ext>
            </a:extLst>
          </p:cNvPr>
          <p:cNvSpPr/>
          <p:nvPr/>
        </p:nvSpPr>
        <p:spPr>
          <a:xfrm>
            <a:off x="7050045" y="3013133"/>
            <a:ext cx="4722856" cy="1451995"/>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p:txBody>
      </p:sp>
      <p:sp>
        <p:nvSpPr>
          <p:cNvPr id="19" name="Rectangle 18">
            <a:extLst>
              <a:ext uri="{FF2B5EF4-FFF2-40B4-BE49-F238E27FC236}">
                <a16:creationId xmlns:a16="http://schemas.microsoft.com/office/drawing/2014/main" id="{A52D5452-43D4-8732-29E5-D28E8B845147}"/>
              </a:ext>
            </a:extLst>
          </p:cNvPr>
          <p:cNvSpPr/>
          <p:nvPr/>
        </p:nvSpPr>
        <p:spPr>
          <a:xfrm>
            <a:off x="7050045" y="4716422"/>
            <a:ext cx="4722856" cy="1451995"/>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sym typeface="Arial"/>
              </a:rPr>
              <a:t>…</a:t>
            </a:r>
          </a:p>
        </p:txBody>
      </p:sp>
      <p:sp>
        <p:nvSpPr>
          <p:cNvPr id="20" name="TextBox 19">
            <a:extLst>
              <a:ext uri="{FF2B5EF4-FFF2-40B4-BE49-F238E27FC236}">
                <a16:creationId xmlns:a16="http://schemas.microsoft.com/office/drawing/2014/main" id="{5CBB06CB-AEB5-B972-64B1-C9ABFACD63C8}"/>
              </a:ext>
            </a:extLst>
          </p:cNvPr>
          <p:cNvSpPr txBox="1">
            <a:spLocks/>
          </p:cNvSpPr>
          <p:nvPr/>
        </p:nvSpPr>
        <p:spPr>
          <a:xfrm>
            <a:off x="7050045" y="1020543"/>
            <a:ext cx="3671591" cy="646331"/>
          </a:xfrm>
          <a:prstGeom prst="rect">
            <a:avLst/>
          </a:prstGeom>
          <a:noFill/>
        </p:spPr>
        <p:txBody>
          <a:bodyPr wrap="square" lIns="0" tIns="0" rIns="0" bIns="0" rtlCol="0">
            <a:spAutoFit/>
          </a:bodyPr>
          <a:lstStyle>
            <a:defPPr>
              <a:defRPr lang="en-US"/>
            </a:defPPr>
            <a:lvl1pPr defTabSz="685783" fontAlgn="auto">
              <a:spcBef>
                <a:spcPts val="0"/>
              </a:spcBef>
              <a:spcAft>
                <a:spcPts val="0"/>
              </a:spcAft>
              <a:defRPr sz="1400" b="1">
                <a:solidFill>
                  <a:srgbClr val="214794"/>
                </a:solidFill>
                <a:latin typeface="Arial"/>
              </a:defRPr>
            </a:lvl1p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rPr>
              <a:t>Header</a:t>
            </a: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tx1"/>
              </a:solidFill>
              <a:effectLst/>
              <a:uLnTx/>
              <a:uFillTx/>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5F18387B-015D-8FD4-BE98-4DE1C074C571}"/>
              </a:ext>
            </a:extLst>
          </p:cNvPr>
          <p:cNvSpPr txBox="1">
            <a:spLocks/>
          </p:cNvSpPr>
          <p:nvPr/>
        </p:nvSpPr>
        <p:spPr>
          <a:xfrm>
            <a:off x="2067556" y="1020543"/>
            <a:ext cx="4722856" cy="646331"/>
          </a:xfrm>
          <a:prstGeom prst="rect">
            <a:avLst/>
          </a:prstGeom>
          <a:noFill/>
        </p:spPr>
        <p:txBody>
          <a:bodyPr wrap="square" lIns="0" tIns="0" rIns="0" bIns="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Tahoma" panose="020B0604030504040204" pitchFamily="34" charset="0"/>
                <a:cs typeface="Tahoma" panose="020B0604030504040204" pitchFamily="34" charset="0"/>
              </a:rPr>
              <a:t>Header</a:t>
            </a: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ea typeface="Tahoma" panose="020B0604030504040204" pitchFamily="34" charset="0"/>
              <a:cs typeface="Tahoma" panose="020B0604030504040204" pitchFamily="34" charset="0"/>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65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8F894-D23F-3C1D-E325-70C389763551}"/>
            </a:ext>
          </a:extLst>
        </p:cNvPr>
        <p:cNvGrpSpPr/>
        <p:nvPr/>
      </p:nvGrpSpPr>
      <p:grpSpPr>
        <a:xfrm>
          <a:off x="0" y="0"/>
          <a:ext cx="0" cy="0"/>
          <a:chOff x="0" y="0"/>
          <a:chExt cx="0" cy="0"/>
        </a:xfrm>
      </p:grpSpPr>
      <p:pic>
        <p:nvPicPr>
          <p:cNvPr id="97" name="Picture 96">
            <a:extLst>
              <a:ext uri="{FF2B5EF4-FFF2-40B4-BE49-F238E27FC236}">
                <a16:creationId xmlns:a16="http://schemas.microsoft.com/office/drawing/2014/main" id="{3BB47360-CB35-CAEC-301D-67CBB566FC11}"/>
              </a:ext>
            </a:extLst>
          </p:cNvPr>
          <p:cNvPicPr>
            <a:picLocks noChangeAspect="1"/>
          </p:cNvPicPr>
          <p:nvPr/>
        </p:nvPicPr>
        <p:blipFill>
          <a:blip r:embed="rId9">
            <a:lum bright="70000" contrast="-70000"/>
            <a:extLst>
              <a:ext uri="{28A0092B-C50C-407E-A947-70E740481C1C}">
                <a14:useLocalDpi xmlns:a14="http://schemas.microsoft.com/office/drawing/2010/main"/>
              </a:ext>
            </a:extLst>
          </a:blip>
          <a:stretch>
            <a:fillRect/>
          </a:stretch>
        </p:blipFill>
        <p:spPr>
          <a:xfrm>
            <a:off x="4510402" y="2668183"/>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F874889B-D859-39BB-C637-07C654E958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6" progId="TCLayout.ActiveDocument.1">
                  <p:embed/>
                </p:oleObj>
              </mc:Choice>
              <mc:Fallback>
                <p:oleObj name="think-cell Slide" r:id="rId10" imgW="425" imgH="426" progId="TCLayout.ActiveDocument.1">
                  <p:embed/>
                  <p:pic>
                    <p:nvPicPr>
                      <p:cNvPr id="2" name="think-cell data - do not delete" hidden="1">
                        <a:extLst>
                          <a:ext uri="{FF2B5EF4-FFF2-40B4-BE49-F238E27FC236}">
                            <a16:creationId xmlns:a16="http://schemas.microsoft.com/office/drawing/2014/main" id="{F874889B-D859-39BB-C637-07C654E958B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10832DD-77D0-7FEB-5D9E-6313989AC6A0}"/>
              </a:ext>
            </a:extLst>
          </p:cNvPr>
          <p:cNvSpPr>
            <a:spLocks noGrp="1"/>
          </p:cNvSpPr>
          <p:nvPr>
            <p:ph type="sldNum" sz="quarter" idx="12"/>
          </p:nvPr>
        </p:nvSpPr>
        <p:spPr/>
        <p:txBody>
          <a:bodyPr/>
          <a:lstStyle/>
          <a:p>
            <a:fld id="{4145DBE5-F440-4DC1-86E2-EA4CF186D269}" type="slidenum">
              <a:rPr lang="en-US" smtClean="0"/>
              <a:pPr/>
              <a:t>7</a:t>
            </a:fld>
            <a:endParaRPr lang="en-US" dirty="0"/>
          </a:p>
        </p:txBody>
      </p:sp>
      <p:sp>
        <p:nvSpPr>
          <p:cNvPr id="4" name="Title 3">
            <a:extLst>
              <a:ext uri="{FF2B5EF4-FFF2-40B4-BE49-F238E27FC236}">
                <a16:creationId xmlns:a16="http://schemas.microsoft.com/office/drawing/2014/main" id="{60502D19-00B9-64EC-6BAD-C6519E0F69AE}"/>
              </a:ext>
            </a:extLst>
          </p:cNvPr>
          <p:cNvSpPr>
            <a:spLocks noGrp="1"/>
          </p:cNvSpPr>
          <p:nvPr>
            <p:ph type="title"/>
          </p:nvPr>
        </p:nvSpPr>
        <p:spPr/>
        <p:txBody>
          <a:bodyPr vert="horz"/>
          <a:lstStyle/>
          <a:p>
            <a:r>
              <a:rPr lang="en-US" dirty="0"/>
              <a:t>6 Infographic</a:t>
            </a:r>
          </a:p>
        </p:txBody>
      </p:sp>
      <p:sp>
        <p:nvSpPr>
          <p:cNvPr id="48" name="Freeform 2">
            <a:extLst>
              <a:ext uri="{FF2B5EF4-FFF2-40B4-BE49-F238E27FC236}">
                <a16:creationId xmlns:a16="http://schemas.microsoft.com/office/drawing/2014/main" id="{4DF8BD9E-3790-2973-5ADA-9815C0B29506}"/>
              </a:ext>
            </a:extLst>
          </p:cNvPr>
          <p:cNvSpPr/>
          <p:nvPr/>
        </p:nvSpPr>
        <p:spPr>
          <a:xfrm flipH="1">
            <a:off x="6975724" y="3129427"/>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3">
            <a:extLst>
              <a:ext uri="{FF2B5EF4-FFF2-40B4-BE49-F238E27FC236}">
                <a16:creationId xmlns:a16="http://schemas.microsoft.com/office/drawing/2014/main" id="{1DFCD88F-9352-9053-3CC6-939F02F8D5DC}"/>
              </a:ext>
            </a:extLst>
          </p:cNvPr>
          <p:cNvSpPr/>
          <p:nvPr/>
        </p:nvSpPr>
        <p:spPr>
          <a:xfrm flipH="1" flipV="1">
            <a:off x="6975724" y="4726049"/>
            <a:ext cx="834776"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cxnSp>
        <p:nvCxnSpPr>
          <p:cNvPr id="50" name="Straight Connector 49">
            <a:extLst>
              <a:ext uri="{FF2B5EF4-FFF2-40B4-BE49-F238E27FC236}">
                <a16:creationId xmlns:a16="http://schemas.microsoft.com/office/drawing/2014/main" id="{7F8003FE-6055-A9B2-D013-1E4014B1F29E}"/>
              </a:ext>
            </a:extLst>
          </p:cNvPr>
          <p:cNvCxnSpPr>
            <a:cxnSpLocks/>
          </p:cNvCxnSpPr>
          <p:nvPr/>
        </p:nvCxnSpPr>
        <p:spPr>
          <a:xfrm flipH="1">
            <a:off x="7146964" y="4187752"/>
            <a:ext cx="688936"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Freeform 5">
            <a:extLst>
              <a:ext uri="{FF2B5EF4-FFF2-40B4-BE49-F238E27FC236}">
                <a16:creationId xmlns:a16="http://schemas.microsoft.com/office/drawing/2014/main" id="{E0D2FA68-C373-08AD-8590-32F308C07A79}"/>
              </a:ext>
            </a:extLst>
          </p:cNvPr>
          <p:cNvSpPr/>
          <p:nvPr/>
        </p:nvSpPr>
        <p:spPr>
          <a:xfrm>
            <a:off x="4635227" y="3129427"/>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6">
            <a:extLst>
              <a:ext uri="{FF2B5EF4-FFF2-40B4-BE49-F238E27FC236}">
                <a16:creationId xmlns:a16="http://schemas.microsoft.com/office/drawing/2014/main" id="{4D804BBC-0684-97D6-568C-EB25409B264F}"/>
              </a:ext>
            </a:extLst>
          </p:cNvPr>
          <p:cNvSpPr/>
          <p:nvPr/>
        </p:nvSpPr>
        <p:spPr>
          <a:xfrm flipV="1">
            <a:off x="4635227" y="4726049"/>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cxnSp>
        <p:nvCxnSpPr>
          <p:cNvPr id="53" name="Straight Connector 52">
            <a:extLst>
              <a:ext uri="{FF2B5EF4-FFF2-40B4-BE49-F238E27FC236}">
                <a16:creationId xmlns:a16="http://schemas.microsoft.com/office/drawing/2014/main" id="{34F5C24A-B988-DB0B-8512-079163003A64}"/>
              </a:ext>
            </a:extLst>
          </p:cNvPr>
          <p:cNvCxnSpPr/>
          <p:nvPr/>
        </p:nvCxnSpPr>
        <p:spPr>
          <a:xfrm>
            <a:off x="4648433" y="4186228"/>
            <a:ext cx="526520" cy="152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05B3F2F4-7990-8AAA-4091-39F7C6B898B4}"/>
              </a:ext>
            </a:extLst>
          </p:cNvPr>
          <p:cNvSpPr/>
          <p:nvPr/>
        </p:nvSpPr>
        <p:spPr bwMode="auto">
          <a:xfrm>
            <a:off x="4031722" y="2811322"/>
            <a:ext cx="617927" cy="617927"/>
          </a:xfrm>
          <a:prstGeom prst="ellipse">
            <a:avLst/>
          </a:prstGeom>
          <a:solidFill>
            <a:schemeClr val="accent3"/>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55" name="Oval 54">
            <a:extLst>
              <a:ext uri="{FF2B5EF4-FFF2-40B4-BE49-F238E27FC236}">
                <a16:creationId xmlns:a16="http://schemas.microsoft.com/office/drawing/2014/main" id="{3FA540B5-BC7E-362D-3FA5-542F00B14A39}"/>
              </a:ext>
            </a:extLst>
          </p:cNvPr>
          <p:cNvSpPr/>
          <p:nvPr/>
        </p:nvSpPr>
        <p:spPr bwMode="auto">
          <a:xfrm flipV="1">
            <a:off x="4031722" y="4944215"/>
            <a:ext cx="617927" cy="617927"/>
          </a:xfrm>
          <a:prstGeom prst="ellipse">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56" name="Oval 55">
            <a:extLst>
              <a:ext uri="{FF2B5EF4-FFF2-40B4-BE49-F238E27FC236}">
                <a16:creationId xmlns:a16="http://schemas.microsoft.com/office/drawing/2014/main" id="{614CA7EA-A9A1-D708-3ED2-1761732DBA0B}"/>
              </a:ext>
            </a:extLst>
          </p:cNvPr>
          <p:cNvSpPr/>
          <p:nvPr/>
        </p:nvSpPr>
        <p:spPr bwMode="auto">
          <a:xfrm flipH="1" flipV="1">
            <a:off x="7672267" y="2797915"/>
            <a:ext cx="617927" cy="617927"/>
          </a:xfrm>
          <a:prstGeom prst="ellipse">
            <a:avLst/>
          </a:prstGeom>
          <a:solidFill>
            <a:schemeClr val="accent4"/>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57" name="Oval 56">
            <a:extLst>
              <a:ext uri="{FF2B5EF4-FFF2-40B4-BE49-F238E27FC236}">
                <a16:creationId xmlns:a16="http://schemas.microsoft.com/office/drawing/2014/main" id="{7CB0502B-CCE8-E1B1-B208-EE9DB9508F0A}"/>
              </a:ext>
            </a:extLst>
          </p:cNvPr>
          <p:cNvSpPr/>
          <p:nvPr/>
        </p:nvSpPr>
        <p:spPr bwMode="auto">
          <a:xfrm flipV="1">
            <a:off x="4031722" y="3878026"/>
            <a:ext cx="617927" cy="617927"/>
          </a:xfrm>
          <a:prstGeom prst="ellipse">
            <a:avLst/>
          </a:prstGeom>
          <a:solidFill>
            <a:schemeClr val="accent2"/>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grpSp>
        <p:nvGrpSpPr>
          <p:cNvPr id="58" name="Group 57">
            <a:extLst>
              <a:ext uri="{FF2B5EF4-FFF2-40B4-BE49-F238E27FC236}">
                <a16:creationId xmlns:a16="http://schemas.microsoft.com/office/drawing/2014/main" id="{40C631AD-7CC5-C81E-6024-EADB703B112D}"/>
              </a:ext>
            </a:extLst>
          </p:cNvPr>
          <p:cNvGrpSpPr/>
          <p:nvPr/>
        </p:nvGrpSpPr>
        <p:grpSpPr>
          <a:xfrm>
            <a:off x="5191223" y="3217256"/>
            <a:ext cx="1939468" cy="1939467"/>
            <a:chOff x="3602267" y="2122974"/>
            <a:chExt cx="1939468" cy="1939467"/>
          </a:xfrm>
        </p:grpSpPr>
        <p:sp>
          <p:nvSpPr>
            <p:cNvPr id="59" name="Freeform 15">
              <a:extLst>
                <a:ext uri="{FF2B5EF4-FFF2-40B4-BE49-F238E27FC236}">
                  <a16:creationId xmlns:a16="http://schemas.microsoft.com/office/drawing/2014/main" id="{2B148F32-3929-1C1D-E3D0-594B4F634881}"/>
                </a:ext>
              </a:extLst>
            </p:cNvPr>
            <p:cNvSpPr/>
            <p:nvPr/>
          </p:nvSpPr>
          <p:spPr>
            <a:xfrm>
              <a:off x="3602267" y="2122974"/>
              <a:ext cx="1939468" cy="1939467"/>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tx1">
                <a:lumMod val="25000"/>
                <a:lumOff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16">
              <a:extLst>
                <a:ext uri="{FF2B5EF4-FFF2-40B4-BE49-F238E27FC236}">
                  <a16:creationId xmlns:a16="http://schemas.microsoft.com/office/drawing/2014/main" id="{3C940947-27D2-C39F-72E5-D9441A31B1B1}"/>
                </a:ext>
              </a:extLst>
            </p:cNvPr>
            <p:cNvSpPr/>
            <p:nvPr/>
          </p:nvSpPr>
          <p:spPr>
            <a:xfrm>
              <a:off x="3810000" y="2330707"/>
              <a:ext cx="1524000" cy="1524000"/>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a:extLst>
              <a:ext uri="{FF2B5EF4-FFF2-40B4-BE49-F238E27FC236}">
                <a16:creationId xmlns:a16="http://schemas.microsoft.com/office/drawing/2014/main" id="{540C59D4-127A-CB11-D2A1-4D363DDA2BE0}"/>
              </a:ext>
            </a:extLst>
          </p:cNvPr>
          <p:cNvSpPr txBox="1"/>
          <p:nvPr/>
        </p:nvSpPr>
        <p:spPr>
          <a:xfrm>
            <a:off x="8349905" y="4806612"/>
            <a:ext cx="2698198" cy="933251"/>
          </a:xfrm>
          <a:prstGeom prst="rect">
            <a:avLst/>
          </a:prstGeom>
          <a:noFill/>
        </p:spPr>
        <p:txBody>
          <a:bodyPr wrap="square" lIns="109710" tIns="54855" rIns="109710" bIns="54855" rtlCol="0">
            <a:spAutoFit/>
          </a:bodyPr>
          <a:lstStyle/>
          <a:p>
            <a:pPr>
              <a:lnSpc>
                <a:spcPct val="110000"/>
              </a:lnSpc>
            </a:pPr>
            <a:r>
              <a:rPr lang="en-US" sz="1800" b="1" dirty="0">
                <a:solidFill>
                  <a:schemeClr val="accent6"/>
                </a:solidFill>
                <a:latin typeface="+mj-lt"/>
                <a:ea typeface="Open Sans Light" panose="020B0306030504020204" pitchFamily="34" charset="0"/>
                <a:cs typeface="Lato Light"/>
              </a:rPr>
              <a:t>Insert Text Here</a:t>
            </a:r>
            <a:br>
              <a:rPr lang="en-US" sz="1050" dirty="0">
                <a:solidFill>
                  <a:schemeClr val="accent2">
                    <a:lumMod val="75000"/>
                  </a:schemeClr>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62" name="TextBox 61">
            <a:extLst>
              <a:ext uri="{FF2B5EF4-FFF2-40B4-BE49-F238E27FC236}">
                <a16:creationId xmlns:a16="http://schemas.microsoft.com/office/drawing/2014/main" id="{121FB2CC-9B9E-4176-3070-A088EC297433}"/>
              </a:ext>
            </a:extLst>
          </p:cNvPr>
          <p:cNvSpPr txBox="1"/>
          <p:nvPr/>
        </p:nvSpPr>
        <p:spPr>
          <a:xfrm>
            <a:off x="8349906" y="3678832"/>
            <a:ext cx="2698198" cy="933251"/>
          </a:xfrm>
          <a:prstGeom prst="rect">
            <a:avLst/>
          </a:prstGeom>
          <a:noFill/>
        </p:spPr>
        <p:txBody>
          <a:bodyPr wrap="square" lIns="109710" tIns="54855" rIns="109710" bIns="54855" rtlCol="0">
            <a:spAutoFit/>
          </a:bodyPr>
          <a:lstStyle/>
          <a:p>
            <a:pPr>
              <a:lnSpc>
                <a:spcPct val="110000"/>
              </a:lnSpc>
            </a:pPr>
            <a:r>
              <a:rPr lang="en-US" sz="1800" b="1" dirty="0">
                <a:solidFill>
                  <a:schemeClr val="accent5"/>
                </a:solidFill>
                <a:latin typeface="+mj-lt"/>
                <a:ea typeface="Open Sans Light" panose="020B0306030504020204" pitchFamily="34" charset="0"/>
                <a:cs typeface="Lato Light"/>
              </a:rPr>
              <a:t>Insert Text Here</a:t>
            </a:r>
            <a:br>
              <a:rPr lang="en-US" sz="1050" dirty="0">
                <a:solidFill>
                  <a:schemeClr val="accent1">
                    <a:lumMod val="75000"/>
                  </a:schemeClr>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63" name="TextBox 62">
            <a:extLst>
              <a:ext uri="{FF2B5EF4-FFF2-40B4-BE49-F238E27FC236}">
                <a16:creationId xmlns:a16="http://schemas.microsoft.com/office/drawing/2014/main" id="{FBE7B9BA-B0C8-008E-F930-A3691972569C}"/>
              </a:ext>
            </a:extLst>
          </p:cNvPr>
          <p:cNvSpPr txBox="1"/>
          <p:nvPr/>
        </p:nvSpPr>
        <p:spPr>
          <a:xfrm>
            <a:off x="1705648" y="3678832"/>
            <a:ext cx="2203072"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64" name="TextBox 63">
            <a:extLst>
              <a:ext uri="{FF2B5EF4-FFF2-40B4-BE49-F238E27FC236}">
                <a16:creationId xmlns:a16="http://schemas.microsoft.com/office/drawing/2014/main" id="{6BF9A192-943B-7377-989C-01BB2B378D52}"/>
              </a:ext>
            </a:extLst>
          </p:cNvPr>
          <p:cNvSpPr txBox="1"/>
          <p:nvPr/>
        </p:nvSpPr>
        <p:spPr>
          <a:xfrm>
            <a:off x="1705648" y="4806612"/>
            <a:ext cx="2203072"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1"/>
                </a:solidFill>
                <a:latin typeface="+mj-lt"/>
                <a:ea typeface="Open Sans Light" panose="020B0306030504020204" pitchFamily="34" charset="0"/>
                <a:cs typeface="Lato Light"/>
              </a:rPr>
              <a:t>Insert Text Here</a:t>
            </a:r>
            <a:br>
              <a:rPr lang="en-US" sz="1050" dirty="0">
                <a:solidFill>
                  <a:schemeClr val="accent5"/>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65" name="TextBox 64">
            <a:extLst>
              <a:ext uri="{FF2B5EF4-FFF2-40B4-BE49-F238E27FC236}">
                <a16:creationId xmlns:a16="http://schemas.microsoft.com/office/drawing/2014/main" id="{74C8A966-B170-AB65-BE49-D5049B12866B}"/>
              </a:ext>
            </a:extLst>
          </p:cNvPr>
          <p:cNvSpPr txBox="1"/>
          <p:nvPr/>
        </p:nvSpPr>
        <p:spPr>
          <a:xfrm>
            <a:off x="1705648" y="2551051"/>
            <a:ext cx="2203072"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3"/>
                </a:solidFill>
                <a:latin typeface="+mj-lt"/>
                <a:ea typeface="Open Sans Light" panose="020B0306030504020204" pitchFamily="34" charset="0"/>
                <a:cs typeface="Lato Light"/>
              </a:rPr>
              <a:t>Insert Text Here</a:t>
            </a:r>
            <a:br>
              <a:rPr lang="en-US" sz="1050" dirty="0">
                <a:solidFill>
                  <a:schemeClr val="accent3"/>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grpSp>
        <p:nvGrpSpPr>
          <p:cNvPr id="67" name="ZenIcon1">
            <a:extLst>
              <a:ext uri="{FF2B5EF4-FFF2-40B4-BE49-F238E27FC236}">
                <a16:creationId xmlns:a16="http://schemas.microsoft.com/office/drawing/2014/main" id="{37350E03-B232-07D1-66EA-2F3E8465455E}"/>
              </a:ext>
            </a:extLst>
          </p:cNvPr>
          <p:cNvGrpSpPr>
            <a:grpSpLocks noChangeAspect="1"/>
          </p:cNvGrpSpPr>
          <p:nvPr>
            <p:custDataLst>
              <p:tags r:id="rId2"/>
            </p:custDataLst>
          </p:nvPr>
        </p:nvGrpSpPr>
        <p:grpSpPr>
          <a:xfrm>
            <a:off x="4160330" y="5082348"/>
            <a:ext cx="360710" cy="360710"/>
            <a:chOff x="5712408" y="975680"/>
            <a:chExt cx="671729" cy="639391"/>
          </a:xfrm>
        </p:grpSpPr>
        <p:sp>
          <p:nvSpPr>
            <p:cNvPr id="68" name="Freeform 26">
              <a:extLst>
                <a:ext uri="{FF2B5EF4-FFF2-40B4-BE49-F238E27FC236}">
                  <a16:creationId xmlns:a16="http://schemas.microsoft.com/office/drawing/2014/main" id="{1BAB00A0-0F1A-4AAD-7CD7-32DA5E07B3B6}"/>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69" name="Freeform 27">
              <a:extLst>
                <a:ext uri="{FF2B5EF4-FFF2-40B4-BE49-F238E27FC236}">
                  <a16:creationId xmlns:a16="http://schemas.microsoft.com/office/drawing/2014/main" id="{ED006078-10BB-1093-6352-28199EDE4B1B}"/>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70" name="Freeform 28">
              <a:extLst>
                <a:ext uri="{FF2B5EF4-FFF2-40B4-BE49-F238E27FC236}">
                  <a16:creationId xmlns:a16="http://schemas.microsoft.com/office/drawing/2014/main" id="{4BFFBB2B-7B71-1097-2A5C-E413D409B27E}"/>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71" name="Freeform 29">
              <a:extLst>
                <a:ext uri="{FF2B5EF4-FFF2-40B4-BE49-F238E27FC236}">
                  <a16:creationId xmlns:a16="http://schemas.microsoft.com/office/drawing/2014/main" id="{E7900E04-A94A-3D1A-3EEC-EC0BAA95A0C5}"/>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72" name="Freeform 30">
              <a:extLst>
                <a:ext uri="{FF2B5EF4-FFF2-40B4-BE49-F238E27FC236}">
                  <a16:creationId xmlns:a16="http://schemas.microsoft.com/office/drawing/2014/main" id="{4365FC24-1A94-4BE8-7978-86499C58B185}"/>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73" name="Freeform 31">
              <a:extLst>
                <a:ext uri="{FF2B5EF4-FFF2-40B4-BE49-F238E27FC236}">
                  <a16:creationId xmlns:a16="http://schemas.microsoft.com/office/drawing/2014/main" id="{3F0A17A1-9E35-6045-660B-9E2ABCC0C117}"/>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74" name="ZenIcon2">
            <a:extLst>
              <a:ext uri="{FF2B5EF4-FFF2-40B4-BE49-F238E27FC236}">
                <a16:creationId xmlns:a16="http://schemas.microsoft.com/office/drawing/2014/main" id="{F1853971-897F-F546-3EE8-634FCC2C058C}"/>
              </a:ext>
            </a:extLst>
          </p:cNvPr>
          <p:cNvSpPr>
            <a:spLocks noChangeAspect="1" noEditPoints="1"/>
          </p:cNvSpPr>
          <p:nvPr>
            <p:custDataLst>
              <p:tags r:id="rId3"/>
            </p:custDataLst>
          </p:nvPr>
        </p:nvSpPr>
        <p:spPr bwMode="auto">
          <a:xfrm>
            <a:off x="7808561" y="2937066"/>
            <a:ext cx="316264" cy="316264"/>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75" name="ZenIcon4">
            <a:extLst>
              <a:ext uri="{FF2B5EF4-FFF2-40B4-BE49-F238E27FC236}">
                <a16:creationId xmlns:a16="http://schemas.microsoft.com/office/drawing/2014/main" id="{65700063-F961-9BFF-30A4-10E4E3879927}"/>
              </a:ext>
            </a:extLst>
          </p:cNvPr>
          <p:cNvGrpSpPr>
            <a:grpSpLocks noChangeAspect="1"/>
          </p:cNvGrpSpPr>
          <p:nvPr>
            <p:custDataLst>
              <p:tags r:id="rId4"/>
            </p:custDataLst>
          </p:nvPr>
        </p:nvGrpSpPr>
        <p:grpSpPr>
          <a:xfrm>
            <a:off x="4165369" y="2944969"/>
            <a:ext cx="350632" cy="350632"/>
            <a:chOff x="-4769427" y="-314325"/>
            <a:chExt cx="4660901" cy="4576762"/>
          </a:xfrm>
        </p:grpSpPr>
        <p:sp>
          <p:nvSpPr>
            <p:cNvPr id="76" name="Freeform 23">
              <a:extLst>
                <a:ext uri="{FF2B5EF4-FFF2-40B4-BE49-F238E27FC236}">
                  <a16:creationId xmlns:a16="http://schemas.microsoft.com/office/drawing/2014/main" id="{64644CA7-525B-36F0-ACA7-253775AB4F72}"/>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4">
              <a:extLst>
                <a:ext uri="{FF2B5EF4-FFF2-40B4-BE49-F238E27FC236}">
                  <a16:creationId xmlns:a16="http://schemas.microsoft.com/office/drawing/2014/main" id="{60B32FF5-EA7B-E3EE-0A1D-AA515072E986}"/>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5">
              <a:extLst>
                <a:ext uri="{FF2B5EF4-FFF2-40B4-BE49-F238E27FC236}">
                  <a16:creationId xmlns:a16="http://schemas.microsoft.com/office/drawing/2014/main" id="{9C492879-191A-CABF-4AD7-A6B753954425}"/>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6">
              <a:extLst>
                <a:ext uri="{FF2B5EF4-FFF2-40B4-BE49-F238E27FC236}">
                  <a16:creationId xmlns:a16="http://schemas.microsoft.com/office/drawing/2014/main" id="{296E567C-4B22-E6B0-A371-C4FA1896C879}"/>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7">
              <a:extLst>
                <a:ext uri="{FF2B5EF4-FFF2-40B4-BE49-F238E27FC236}">
                  <a16:creationId xmlns:a16="http://schemas.microsoft.com/office/drawing/2014/main" id="{E2438666-A6E1-1662-F919-3A3864998693}"/>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8">
              <a:extLst>
                <a:ext uri="{FF2B5EF4-FFF2-40B4-BE49-F238E27FC236}">
                  <a16:creationId xmlns:a16="http://schemas.microsoft.com/office/drawing/2014/main" id="{3773BED2-954F-0CCF-1E42-0C2ED1A66AD1}"/>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ZenIcon1">
            <a:extLst>
              <a:ext uri="{FF2B5EF4-FFF2-40B4-BE49-F238E27FC236}">
                <a16:creationId xmlns:a16="http://schemas.microsoft.com/office/drawing/2014/main" id="{4A664FE8-4114-4ABA-44CF-EA8B14C6E93E}"/>
              </a:ext>
            </a:extLst>
          </p:cNvPr>
          <p:cNvGrpSpPr>
            <a:grpSpLocks noChangeAspect="1"/>
          </p:cNvGrpSpPr>
          <p:nvPr>
            <p:custDataLst>
              <p:tags r:id="rId5"/>
            </p:custDataLst>
          </p:nvPr>
        </p:nvGrpSpPr>
        <p:grpSpPr>
          <a:xfrm>
            <a:off x="4166518" y="4021434"/>
            <a:ext cx="322932" cy="322932"/>
            <a:chOff x="5712408" y="975680"/>
            <a:chExt cx="671729" cy="639391"/>
          </a:xfrm>
        </p:grpSpPr>
        <p:sp>
          <p:nvSpPr>
            <p:cNvPr id="83" name="Freeform 26">
              <a:extLst>
                <a:ext uri="{FF2B5EF4-FFF2-40B4-BE49-F238E27FC236}">
                  <a16:creationId xmlns:a16="http://schemas.microsoft.com/office/drawing/2014/main" id="{CEDDE07A-2F7F-9952-7A3C-E9B6B18CEBB1}"/>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84" name="Freeform 27">
              <a:extLst>
                <a:ext uri="{FF2B5EF4-FFF2-40B4-BE49-F238E27FC236}">
                  <a16:creationId xmlns:a16="http://schemas.microsoft.com/office/drawing/2014/main" id="{94574C87-DD58-D8B7-7C06-F84D8EFAAECD}"/>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85" name="Freeform 28">
              <a:extLst>
                <a:ext uri="{FF2B5EF4-FFF2-40B4-BE49-F238E27FC236}">
                  <a16:creationId xmlns:a16="http://schemas.microsoft.com/office/drawing/2014/main" id="{ABCB0518-FBCF-953D-E3AC-EDE2EC2718D6}"/>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86" name="Freeform 29">
              <a:extLst>
                <a:ext uri="{FF2B5EF4-FFF2-40B4-BE49-F238E27FC236}">
                  <a16:creationId xmlns:a16="http://schemas.microsoft.com/office/drawing/2014/main" id="{C4F36ABF-023F-DD92-6BA6-1FE1FAD58CA3}"/>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87" name="Freeform 30">
              <a:extLst>
                <a:ext uri="{FF2B5EF4-FFF2-40B4-BE49-F238E27FC236}">
                  <a16:creationId xmlns:a16="http://schemas.microsoft.com/office/drawing/2014/main" id="{6DF2F733-0CA7-5B78-E3BB-8B56BDA41CB7}"/>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88" name="Freeform 31">
              <a:extLst>
                <a:ext uri="{FF2B5EF4-FFF2-40B4-BE49-F238E27FC236}">
                  <a16:creationId xmlns:a16="http://schemas.microsoft.com/office/drawing/2014/main" id="{AF62AB20-00D4-BADD-2AB4-9918B7AE3716}"/>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89" name="Oval 88">
            <a:extLst>
              <a:ext uri="{FF2B5EF4-FFF2-40B4-BE49-F238E27FC236}">
                <a16:creationId xmlns:a16="http://schemas.microsoft.com/office/drawing/2014/main" id="{075700FF-DBE8-4260-9D37-5A3D39B89E0F}"/>
              </a:ext>
            </a:extLst>
          </p:cNvPr>
          <p:cNvSpPr/>
          <p:nvPr/>
        </p:nvSpPr>
        <p:spPr bwMode="auto">
          <a:xfrm flipH="1" flipV="1">
            <a:off x="7672267" y="3890115"/>
            <a:ext cx="617927" cy="617927"/>
          </a:xfrm>
          <a:prstGeom prst="ellipse">
            <a:avLst/>
          </a:prstGeom>
          <a:solidFill>
            <a:schemeClr val="accent5"/>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90" name="ZenIcon2">
            <a:extLst>
              <a:ext uri="{FF2B5EF4-FFF2-40B4-BE49-F238E27FC236}">
                <a16:creationId xmlns:a16="http://schemas.microsoft.com/office/drawing/2014/main" id="{924E666B-76EC-EFA6-8B92-423F24F1EF3E}"/>
              </a:ext>
            </a:extLst>
          </p:cNvPr>
          <p:cNvSpPr>
            <a:spLocks noChangeAspect="1" noEditPoints="1"/>
          </p:cNvSpPr>
          <p:nvPr>
            <p:custDataLst>
              <p:tags r:id="rId6"/>
            </p:custDataLst>
          </p:nvPr>
        </p:nvSpPr>
        <p:spPr bwMode="auto">
          <a:xfrm>
            <a:off x="7808561" y="4029266"/>
            <a:ext cx="316264" cy="316264"/>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91" name="Group 90">
            <a:extLst>
              <a:ext uri="{FF2B5EF4-FFF2-40B4-BE49-F238E27FC236}">
                <a16:creationId xmlns:a16="http://schemas.microsoft.com/office/drawing/2014/main" id="{58B8243B-23DC-7704-D77E-EC68D48CC487}"/>
              </a:ext>
            </a:extLst>
          </p:cNvPr>
          <p:cNvGrpSpPr/>
          <p:nvPr/>
        </p:nvGrpSpPr>
        <p:grpSpPr>
          <a:xfrm>
            <a:off x="7672267" y="4944826"/>
            <a:ext cx="617927" cy="617927"/>
            <a:chOff x="7672267" y="3878026"/>
            <a:chExt cx="617927" cy="617927"/>
          </a:xfrm>
        </p:grpSpPr>
        <p:sp>
          <p:nvSpPr>
            <p:cNvPr id="92" name="Oval 91">
              <a:extLst>
                <a:ext uri="{FF2B5EF4-FFF2-40B4-BE49-F238E27FC236}">
                  <a16:creationId xmlns:a16="http://schemas.microsoft.com/office/drawing/2014/main" id="{48A81210-1725-8F37-DA06-B00421D2C96B}"/>
                </a:ext>
              </a:extLst>
            </p:cNvPr>
            <p:cNvSpPr/>
            <p:nvPr/>
          </p:nvSpPr>
          <p:spPr bwMode="auto">
            <a:xfrm flipH="1" flipV="1">
              <a:off x="7672267" y="3878026"/>
              <a:ext cx="617927" cy="617927"/>
            </a:xfrm>
            <a:prstGeom prst="ellipse">
              <a:avLst/>
            </a:prstGeom>
            <a:solidFill>
              <a:schemeClr val="accent6"/>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93" name="ZenIcon3">
              <a:extLst>
                <a:ext uri="{FF2B5EF4-FFF2-40B4-BE49-F238E27FC236}">
                  <a16:creationId xmlns:a16="http://schemas.microsoft.com/office/drawing/2014/main" id="{37E63D5D-276A-F3DB-7B95-116DD5961794}"/>
                </a:ext>
              </a:extLst>
            </p:cNvPr>
            <p:cNvSpPr>
              <a:spLocks noChangeAspect="1" noEditPoints="1"/>
            </p:cNvSpPr>
            <p:nvPr>
              <p:custDataLst>
                <p:tags r:id="rId7"/>
              </p:custDataLst>
            </p:nvPr>
          </p:nvSpPr>
          <p:spPr bwMode="auto">
            <a:xfrm>
              <a:off x="7822978" y="4023257"/>
              <a:ext cx="317722" cy="318514"/>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extBox 93">
            <a:extLst>
              <a:ext uri="{FF2B5EF4-FFF2-40B4-BE49-F238E27FC236}">
                <a16:creationId xmlns:a16="http://schemas.microsoft.com/office/drawing/2014/main" id="{04DBB84B-AC98-CCE5-B1E7-511538F1A87B}"/>
              </a:ext>
            </a:extLst>
          </p:cNvPr>
          <p:cNvSpPr txBox="1"/>
          <p:nvPr/>
        </p:nvSpPr>
        <p:spPr>
          <a:xfrm>
            <a:off x="8349905" y="2662832"/>
            <a:ext cx="2698198" cy="933251"/>
          </a:xfrm>
          <a:prstGeom prst="rect">
            <a:avLst/>
          </a:prstGeom>
          <a:noFill/>
        </p:spPr>
        <p:txBody>
          <a:bodyPr wrap="square" lIns="109710" tIns="54855" rIns="109710" bIns="54855" rtlCol="0">
            <a:spAutoFit/>
          </a:bodyPr>
          <a:lstStyle/>
          <a:p>
            <a:pPr>
              <a:lnSpc>
                <a:spcPct val="110000"/>
              </a:lnSpc>
            </a:pPr>
            <a:r>
              <a:rPr lang="en-US" sz="1800" b="1" dirty="0">
                <a:solidFill>
                  <a:schemeClr val="accent4"/>
                </a:solidFill>
                <a:latin typeface="+mj-lt"/>
                <a:ea typeface="Open Sans Light" panose="020B0306030504020204" pitchFamily="34" charset="0"/>
                <a:cs typeface="Lato Light"/>
              </a:rPr>
              <a:t>Insert Text Here</a:t>
            </a:r>
            <a:br>
              <a:rPr lang="en-US" sz="1050" dirty="0">
                <a:solidFill>
                  <a:schemeClr val="accent4"/>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5" name="Title 1">
            <a:extLst>
              <a:ext uri="{FF2B5EF4-FFF2-40B4-BE49-F238E27FC236}">
                <a16:creationId xmlns:a16="http://schemas.microsoft.com/office/drawing/2014/main" id="{255B0273-6719-7F64-FAB6-935755BF0F0C}"/>
              </a:ext>
            </a:extLst>
          </p:cNvPr>
          <p:cNvSpPr txBox="1">
            <a:spLocks/>
          </p:cNvSpPr>
          <p:nvPr/>
        </p:nvSpPr>
        <p:spPr>
          <a:xfrm>
            <a:off x="5486401" y="3942027"/>
            <a:ext cx="1371638" cy="521681"/>
          </a:xfrm>
          <a:prstGeom prst="rect">
            <a:avLst/>
          </a:prstGeom>
        </p:spPr>
        <p:txBody>
          <a:bodyPr wrap="square">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spTree>
    <p:extLst>
      <p:ext uri="{BB962C8B-B14F-4D97-AF65-F5344CB8AC3E}">
        <p14:creationId xmlns:p14="http://schemas.microsoft.com/office/powerpoint/2010/main" val="302710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C1D38-C2FE-AEE5-A873-A366BB800F1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F2B04FC-C3A8-F5D5-EEC2-F2EB65C11C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5" imgH="426" progId="TCLayout.ActiveDocument.1">
                  <p:embed/>
                </p:oleObj>
              </mc:Choice>
              <mc:Fallback>
                <p:oleObj name="think-cell Slide" r:id="rId11" imgW="425" imgH="426" progId="TCLayout.ActiveDocument.1">
                  <p:embed/>
                  <p:pic>
                    <p:nvPicPr>
                      <p:cNvPr id="5" name="think-cell data - do not delete" hidden="1">
                        <a:extLst>
                          <a:ext uri="{FF2B5EF4-FFF2-40B4-BE49-F238E27FC236}">
                            <a16:creationId xmlns:a16="http://schemas.microsoft.com/office/drawing/2014/main" id="{FF2B04FC-C3A8-F5D5-EEC2-F2EB65C11CB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533A9BA-443C-ED9B-CEA1-287A02F030D8}"/>
              </a:ext>
            </a:extLst>
          </p:cNvPr>
          <p:cNvSpPr>
            <a:spLocks noGrp="1"/>
          </p:cNvSpPr>
          <p:nvPr>
            <p:ph type="sldNum" sz="quarter" idx="12"/>
          </p:nvPr>
        </p:nvSpPr>
        <p:spPr/>
        <p:txBody>
          <a:bodyPr/>
          <a:lstStyle/>
          <a:p>
            <a:fld id="{4145DBE5-F440-4DC1-86E2-EA4CF186D269}" type="slidenum">
              <a:rPr lang="en-US" smtClean="0"/>
              <a:pPr/>
              <a:t>70</a:t>
            </a:fld>
            <a:endParaRPr lang="en-US" dirty="0"/>
          </a:p>
        </p:txBody>
      </p:sp>
      <p:sp>
        <p:nvSpPr>
          <p:cNvPr id="4" name="Title 3">
            <a:extLst>
              <a:ext uri="{FF2B5EF4-FFF2-40B4-BE49-F238E27FC236}">
                <a16:creationId xmlns:a16="http://schemas.microsoft.com/office/drawing/2014/main" id="{7A17CF28-0871-0D5A-CF4C-2321121429E0}"/>
              </a:ext>
            </a:extLst>
          </p:cNvPr>
          <p:cNvSpPr>
            <a:spLocks noGrp="1"/>
          </p:cNvSpPr>
          <p:nvPr>
            <p:ph type="title"/>
          </p:nvPr>
        </p:nvSpPr>
        <p:spPr/>
        <p:txBody>
          <a:bodyPr vert="horz"/>
          <a:lstStyle/>
          <a:p>
            <a:r>
              <a:rPr lang="en-US" dirty="0"/>
              <a:t>Text</a:t>
            </a:r>
          </a:p>
        </p:txBody>
      </p:sp>
      <p:sp>
        <p:nvSpPr>
          <p:cNvPr id="6" name="Oval 5">
            <a:extLst>
              <a:ext uri="{FF2B5EF4-FFF2-40B4-BE49-F238E27FC236}">
                <a16:creationId xmlns:a16="http://schemas.microsoft.com/office/drawing/2014/main" id="{1CDD033B-5146-CF3C-5DF9-8C01F003D1F4}"/>
              </a:ext>
            </a:extLst>
          </p:cNvPr>
          <p:cNvSpPr/>
          <p:nvPr/>
        </p:nvSpPr>
        <p:spPr>
          <a:xfrm>
            <a:off x="1851384" y="1264824"/>
            <a:ext cx="875962" cy="875962"/>
          </a:xfrm>
          <a:prstGeom prst="ellipse">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err="1">
              <a:ln>
                <a:noFill/>
              </a:ln>
              <a:solidFill>
                <a:srgbClr val="000000"/>
              </a:solidFill>
              <a:effectLst/>
              <a:uLnTx/>
              <a:uFillTx/>
              <a:latin typeface="Tahoma"/>
              <a:ea typeface="ＭＳ Ｐゴシック"/>
              <a:cs typeface="+mn-cs"/>
            </a:endParaRPr>
          </a:p>
        </p:txBody>
      </p:sp>
      <p:sp>
        <p:nvSpPr>
          <p:cNvPr id="7" name="Oval 6">
            <a:extLst>
              <a:ext uri="{FF2B5EF4-FFF2-40B4-BE49-F238E27FC236}">
                <a16:creationId xmlns:a16="http://schemas.microsoft.com/office/drawing/2014/main" id="{332189E0-A7A0-3BD8-630D-1C41DAD097F5}"/>
              </a:ext>
            </a:extLst>
          </p:cNvPr>
          <p:cNvSpPr/>
          <p:nvPr/>
        </p:nvSpPr>
        <p:spPr>
          <a:xfrm>
            <a:off x="5652461" y="1264824"/>
            <a:ext cx="875962" cy="875962"/>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err="1">
              <a:ln>
                <a:noFill/>
              </a:ln>
              <a:solidFill>
                <a:srgbClr val="000000"/>
              </a:solidFill>
              <a:effectLst/>
              <a:uLnTx/>
              <a:uFillTx/>
              <a:latin typeface="Tahoma"/>
              <a:ea typeface="ＭＳ Ｐゴシック"/>
              <a:cs typeface="+mn-cs"/>
            </a:endParaRPr>
          </a:p>
        </p:txBody>
      </p:sp>
      <p:sp>
        <p:nvSpPr>
          <p:cNvPr id="8" name="Oval 7">
            <a:extLst>
              <a:ext uri="{FF2B5EF4-FFF2-40B4-BE49-F238E27FC236}">
                <a16:creationId xmlns:a16="http://schemas.microsoft.com/office/drawing/2014/main" id="{B3EAB6F7-61A3-29D9-2F72-A198BA13EA46}"/>
              </a:ext>
            </a:extLst>
          </p:cNvPr>
          <p:cNvSpPr/>
          <p:nvPr/>
        </p:nvSpPr>
        <p:spPr>
          <a:xfrm>
            <a:off x="9296624" y="1264824"/>
            <a:ext cx="875962" cy="875962"/>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err="1">
              <a:ln>
                <a:noFill/>
              </a:ln>
              <a:solidFill>
                <a:srgbClr val="000000"/>
              </a:solidFill>
              <a:effectLst/>
              <a:uLnTx/>
              <a:uFillTx/>
              <a:latin typeface="Tahoma"/>
              <a:ea typeface="ＭＳ Ｐゴシック"/>
              <a:cs typeface="+mn-cs"/>
            </a:endParaRPr>
          </a:p>
        </p:txBody>
      </p:sp>
      <p:sp>
        <p:nvSpPr>
          <p:cNvPr id="9" name="Oval 8">
            <a:extLst>
              <a:ext uri="{FF2B5EF4-FFF2-40B4-BE49-F238E27FC236}">
                <a16:creationId xmlns:a16="http://schemas.microsoft.com/office/drawing/2014/main" id="{DDA8D489-8626-67BF-2165-D6D5D4163363}"/>
              </a:ext>
            </a:extLst>
          </p:cNvPr>
          <p:cNvSpPr/>
          <p:nvPr/>
        </p:nvSpPr>
        <p:spPr>
          <a:xfrm>
            <a:off x="1851384" y="3925109"/>
            <a:ext cx="875962" cy="875962"/>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err="1">
              <a:ln>
                <a:noFill/>
              </a:ln>
              <a:solidFill>
                <a:srgbClr val="000000"/>
              </a:solidFill>
              <a:effectLst/>
              <a:uLnTx/>
              <a:uFillTx/>
              <a:ea typeface="ＭＳ Ｐゴシック"/>
              <a:cs typeface="+mn-cs"/>
            </a:endParaRPr>
          </a:p>
        </p:txBody>
      </p:sp>
      <p:sp>
        <p:nvSpPr>
          <p:cNvPr id="10" name="Oval 9">
            <a:extLst>
              <a:ext uri="{FF2B5EF4-FFF2-40B4-BE49-F238E27FC236}">
                <a16:creationId xmlns:a16="http://schemas.microsoft.com/office/drawing/2014/main" id="{13496320-1B27-78A1-BF50-186265648DD3}"/>
              </a:ext>
            </a:extLst>
          </p:cNvPr>
          <p:cNvSpPr/>
          <p:nvPr/>
        </p:nvSpPr>
        <p:spPr>
          <a:xfrm>
            <a:off x="5652461" y="3925109"/>
            <a:ext cx="875962" cy="875962"/>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err="1">
              <a:ln>
                <a:noFill/>
              </a:ln>
              <a:solidFill>
                <a:srgbClr val="000000"/>
              </a:solidFill>
              <a:effectLst/>
              <a:uLnTx/>
              <a:uFillTx/>
              <a:ea typeface="ＭＳ Ｐゴシック"/>
              <a:cs typeface="+mn-cs"/>
            </a:endParaRPr>
          </a:p>
        </p:txBody>
      </p:sp>
      <p:sp>
        <p:nvSpPr>
          <p:cNvPr id="11" name="Oval 10">
            <a:extLst>
              <a:ext uri="{FF2B5EF4-FFF2-40B4-BE49-F238E27FC236}">
                <a16:creationId xmlns:a16="http://schemas.microsoft.com/office/drawing/2014/main" id="{2AF329E1-7FFB-670D-56D5-4C36C0A34CD5}"/>
              </a:ext>
            </a:extLst>
          </p:cNvPr>
          <p:cNvSpPr/>
          <p:nvPr/>
        </p:nvSpPr>
        <p:spPr>
          <a:xfrm>
            <a:off x="9296624" y="3925109"/>
            <a:ext cx="875962" cy="87596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err="1">
              <a:ln>
                <a:noFill/>
              </a:ln>
              <a:solidFill>
                <a:srgbClr val="000000"/>
              </a:solidFill>
              <a:effectLst/>
              <a:uLnTx/>
              <a:uFillTx/>
              <a:ea typeface="ＭＳ Ｐゴシック"/>
              <a:cs typeface="+mn-cs"/>
            </a:endParaRPr>
          </a:p>
        </p:txBody>
      </p:sp>
      <p:grpSp>
        <p:nvGrpSpPr>
          <p:cNvPr id="12" name="Group 11">
            <a:extLst>
              <a:ext uri="{FF2B5EF4-FFF2-40B4-BE49-F238E27FC236}">
                <a16:creationId xmlns:a16="http://schemas.microsoft.com/office/drawing/2014/main" id="{BC12B4D2-7DD8-DCD9-E74B-A99C75625161}"/>
              </a:ext>
            </a:extLst>
          </p:cNvPr>
          <p:cNvGrpSpPr/>
          <p:nvPr/>
        </p:nvGrpSpPr>
        <p:grpSpPr>
          <a:xfrm>
            <a:off x="2031069" y="4105858"/>
            <a:ext cx="516591" cy="514462"/>
            <a:chOff x="4835526" y="2314575"/>
            <a:chExt cx="769937" cy="766763"/>
          </a:xfrm>
          <a:solidFill>
            <a:schemeClr val="bg1"/>
          </a:solidFill>
        </p:grpSpPr>
        <p:sp>
          <p:nvSpPr>
            <p:cNvPr id="47" name="Freeform 19">
              <a:extLst>
                <a:ext uri="{FF2B5EF4-FFF2-40B4-BE49-F238E27FC236}">
                  <a16:creationId xmlns:a16="http://schemas.microsoft.com/office/drawing/2014/main" id="{11E060A9-04D6-3A26-D2F6-CA5AD88D4928}"/>
                </a:ext>
              </a:extLst>
            </p:cNvPr>
            <p:cNvSpPr>
              <a:spLocks/>
            </p:cNvSpPr>
            <p:nvPr/>
          </p:nvSpPr>
          <p:spPr bwMode="auto">
            <a:xfrm>
              <a:off x="4835526" y="2314575"/>
              <a:ext cx="585788" cy="687388"/>
            </a:xfrm>
            <a:custGeom>
              <a:avLst/>
              <a:gdLst>
                <a:gd name="T0" fmla="*/ 214 w 214"/>
                <a:gd name="T1" fmla="*/ 153 h 251"/>
                <a:gd name="T2" fmla="*/ 172 w 214"/>
                <a:gd name="T3" fmla="*/ 138 h 251"/>
                <a:gd name="T4" fmla="*/ 158 w 214"/>
                <a:gd name="T5" fmla="*/ 108 h 251"/>
                <a:gd name="T6" fmla="*/ 161 w 214"/>
                <a:gd name="T7" fmla="*/ 106 h 251"/>
                <a:gd name="T8" fmla="*/ 132 w 214"/>
                <a:gd name="T9" fmla="*/ 0 h 251"/>
                <a:gd name="T10" fmla="*/ 102 w 214"/>
                <a:gd name="T11" fmla="*/ 106 h 251"/>
                <a:gd name="T12" fmla="*/ 105 w 214"/>
                <a:gd name="T13" fmla="*/ 108 h 251"/>
                <a:gd name="T14" fmla="*/ 91 w 214"/>
                <a:gd name="T15" fmla="*/ 138 h 251"/>
                <a:gd name="T16" fmla="*/ 91 w 214"/>
                <a:gd name="T17" fmla="*/ 138 h 251"/>
                <a:gd name="T18" fmla="*/ 0 w 214"/>
                <a:gd name="T19" fmla="*/ 251 h 251"/>
                <a:gd name="T20" fmla="*/ 158 w 214"/>
                <a:gd name="T21" fmla="*/ 251 h 251"/>
                <a:gd name="T22" fmla="*/ 153 w 214"/>
                <a:gd name="T23" fmla="*/ 225 h 251"/>
                <a:gd name="T24" fmla="*/ 214 w 214"/>
                <a:gd name="T25" fmla="*/ 15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51">
                  <a:moveTo>
                    <a:pt x="214" y="153"/>
                  </a:moveTo>
                  <a:cubicBezTo>
                    <a:pt x="200" y="145"/>
                    <a:pt x="185" y="140"/>
                    <a:pt x="172" y="138"/>
                  </a:cubicBezTo>
                  <a:cubicBezTo>
                    <a:pt x="147" y="129"/>
                    <a:pt x="155" y="113"/>
                    <a:pt x="158" y="108"/>
                  </a:cubicBezTo>
                  <a:cubicBezTo>
                    <a:pt x="159" y="107"/>
                    <a:pt x="160" y="106"/>
                    <a:pt x="161" y="106"/>
                  </a:cubicBezTo>
                  <a:cubicBezTo>
                    <a:pt x="182" y="84"/>
                    <a:pt x="200" y="0"/>
                    <a:pt x="132" y="0"/>
                  </a:cubicBezTo>
                  <a:cubicBezTo>
                    <a:pt x="63" y="0"/>
                    <a:pt x="81" y="84"/>
                    <a:pt x="102" y="106"/>
                  </a:cubicBezTo>
                  <a:cubicBezTo>
                    <a:pt x="103" y="106"/>
                    <a:pt x="104" y="107"/>
                    <a:pt x="105" y="108"/>
                  </a:cubicBezTo>
                  <a:cubicBezTo>
                    <a:pt x="108" y="113"/>
                    <a:pt x="117" y="129"/>
                    <a:pt x="91" y="138"/>
                  </a:cubicBezTo>
                  <a:cubicBezTo>
                    <a:pt x="91" y="138"/>
                    <a:pt x="91" y="138"/>
                    <a:pt x="91" y="138"/>
                  </a:cubicBezTo>
                  <a:cubicBezTo>
                    <a:pt x="55" y="145"/>
                    <a:pt x="0" y="167"/>
                    <a:pt x="0" y="251"/>
                  </a:cubicBezTo>
                  <a:cubicBezTo>
                    <a:pt x="158" y="251"/>
                    <a:pt x="158" y="251"/>
                    <a:pt x="158" y="251"/>
                  </a:cubicBezTo>
                  <a:cubicBezTo>
                    <a:pt x="155" y="243"/>
                    <a:pt x="153" y="234"/>
                    <a:pt x="153" y="225"/>
                  </a:cubicBezTo>
                  <a:cubicBezTo>
                    <a:pt x="153" y="189"/>
                    <a:pt x="179" y="159"/>
                    <a:pt x="214"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ＭＳ Ｐゴシック"/>
                <a:cs typeface="+mn-cs"/>
              </a:endParaRPr>
            </a:p>
          </p:txBody>
        </p:sp>
        <p:sp>
          <p:nvSpPr>
            <p:cNvPr id="48" name="Freeform 20">
              <a:extLst>
                <a:ext uri="{FF2B5EF4-FFF2-40B4-BE49-F238E27FC236}">
                  <a16:creationId xmlns:a16="http://schemas.microsoft.com/office/drawing/2014/main" id="{D5A15DD2-D976-29E8-5DA6-36FB23991B90}"/>
                </a:ext>
              </a:extLst>
            </p:cNvPr>
            <p:cNvSpPr>
              <a:spLocks noEditPoints="1"/>
            </p:cNvSpPr>
            <p:nvPr/>
          </p:nvSpPr>
          <p:spPr bwMode="auto">
            <a:xfrm>
              <a:off x="5307013" y="2781300"/>
              <a:ext cx="298450" cy="300038"/>
            </a:xfrm>
            <a:custGeom>
              <a:avLst/>
              <a:gdLst>
                <a:gd name="T0" fmla="*/ 55 w 109"/>
                <a:gd name="T1" fmla="*/ 0 h 110"/>
                <a:gd name="T2" fmla="*/ 0 w 109"/>
                <a:gd name="T3" fmla="*/ 55 h 110"/>
                <a:gd name="T4" fmla="*/ 55 w 109"/>
                <a:gd name="T5" fmla="*/ 110 h 110"/>
                <a:gd name="T6" fmla="*/ 109 w 109"/>
                <a:gd name="T7" fmla="*/ 55 h 110"/>
                <a:gd name="T8" fmla="*/ 55 w 109"/>
                <a:gd name="T9" fmla="*/ 0 h 110"/>
                <a:gd name="T10" fmla="*/ 87 w 109"/>
                <a:gd name="T11" fmla="*/ 64 h 110"/>
                <a:gd name="T12" fmla="*/ 63 w 109"/>
                <a:gd name="T13" fmla="*/ 64 h 110"/>
                <a:gd name="T14" fmla="*/ 63 w 109"/>
                <a:gd name="T15" fmla="*/ 87 h 110"/>
                <a:gd name="T16" fmla="*/ 46 w 109"/>
                <a:gd name="T17" fmla="*/ 87 h 110"/>
                <a:gd name="T18" fmla="*/ 46 w 109"/>
                <a:gd name="T19" fmla="*/ 64 h 110"/>
                <a:gd name="T20" fmla="*/ 23 w 109"/>
                <a:gd name="T21" fmla="*/ 64 h 110"/>
                <a:gd name="T22" fmla="*/ 23 w 109"/>
                <a:gd name="T23" fmla="*/ 47 h 110"/>
                <a:gd name="T24" fmla="*/ 46 w 109"/>
                <a:gd name="T25" fmla="*/ 47 h 110"/>
                <a:gd name="T26" fmla="*/ 46 w 109"/>
                <a:gd name="T27" fmla="*/ 23 h 110"/>
                <a:gd name="T28" fmla="*/ 63 w 109"/>
                <a:gd name="T29" fmla="*/ 23 h 110"/>
                <a:gd name="T30" fmla="*/ 63 w 109"/>
                <a:gd name="T31" fmla="*/ 47 h 110"/>
                <a:gd name="T32" fmla="*/ 87 w 109"/>
                <a:gd name="T33" fmla="*/ 47 h 110"/>
                <a:gd name="T34" fmla="*/ 87 w 109"/>
                <a:gd name="T35" fmla="*/ 6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10">
                  <a:moveTo>
                    <a:pt x="55" y="0"/>
                  </a:moveTo>
                  <a:cubicBezTo>
                    <a:pt x="24" y="0"/>
                    <a:pt x="0" y="25"/>
                    <a:pt x="0" y="55"/>
                  </a:cubicBezTo>
                  <a:cubicBezTo>
                    <a:pt x="0" y="86"/>
                    <a:pt x="24" y="110"/>
                    <a:pt x="55" y="110"/>
                  </a:cubicBezTo>
                  <a:cubicBezTo>
                    <a:pt x="85" y="110"/>
                    <a:pt x="109" y="86"/>
                    <a:pt x="109" y="55"/>
                  </a:cubicBezTo>
                  <a:cubicBezTo>
                    <a:pt x="109" y="25"/>
                    <a:pt x="85" y="0"/>
                    <a:pt x="55" y="0"/>
                  </a:cubicBezTo>
                  <a:close/>
                  <a:moveTo>
                    <a:pt x="87" y="64"/>
                  </a:moveTo>
                  <a:cubicBezTo>
                    <a:pt x="63" y="64"/>
                    <a:pt x="63" y="64"/>
                    <a:pt x="63" y="64"/>
                  </a:cubicBezTo>
                  <a:cubicBezTo>
                    <a:pt x="63" y="87"/>
                    <a:pt x="63" y="87"/>
                    <a:pt x="63" y="87"/>
                  </a:cubicBezTo>
                  <a:cubicBezTo>
                    <a:pt x="46" y="87"/>
                    <a:pt x="46" y="87"/>
                    <a:pt x="46" y="87"/>
                  </a:cubicBezTo>
                  <a:cubicBezTo>
                    <a:pt x="46" y="64"/>
                    <a:pt x="46" y="64"/>
                    <a:pt x="46" y="64"/>
                  </a:cubicBezTo>
                  <a:cubicBezTo>
                    <a:pt x="23" y="64"/>
                    <a:pt x="23" y="64"/>
                    <a:pt x="23" y="64"/>
                  </a:cubicBezTo>
                  <a:cubicBezTo>
                    <a:pt x="23" y="47"/>
                    <a:pt x="23" y="47"/>
                    <a:pt x="23" y="47"/>
                  </a:cubicBezTo>
                  <a:cubicBezTo>
                    <a:pt x="46" y="47"/>
                    <a:pt x="46" y="47"/>
                    <a:pt x="46" y="47"/>
                  </a:cubicBezTo>
                  <a:cubicBezTo>
                    <a:pt x="46" y="23"/>
                    <a:pt x="46" y="23"/>
                    <a:pt x="46" y="23"/>
                  </a:cubicBezTo>
                  <a:cubicBezTo>
                    <a:pt x="63" y="23"/>
                    <a:pt x="63" y="23"/>
                    <a:pt x="63" y="23"/>
                  </a:cubicBezTo>
                  <a:cubicBezTo>
                    <a:pt x="63" y="47"/>
                    <a:pt x="63" y="47"/>
                    <a:pt x="63" y="47"/>
                  </a:cubicBezTo>
                  <a:cubicBezTo>
                    <a:pt x="87" y="47"/>
                    <a:pt x="87" y="47"/>
                    <a:pt x="87" y="47"/>
                  </a:cubicBezTo>
                  <a:lnTo>
                    <a:pt x="8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ＭＳ Ｐゴシック"/>
                <a:cs typeface="+mn-cs"/>
              </a:endParaRPr>
            </a:p>
          </p:txBody>
        </p:sp>
      </p:grpSp>
      <p:grpSp>
        <p:nvGrpSpPr>
          <p:cNvPr id="13" name="Group 12">
            <a:extLst>
              <a:ext uri="{FF2B5EF4-FFF2-40B4-BE49-F238E27FC236}">
                <a16:creationId xmlns:a16="http://schemas.microsoft.com/office/drawing/2014/main" id="{6BCFE744-C236-11D2-D0B4-26B577D65992}"/>
              </a:ext>
            </a:extLst>
          </p:cNvPr>
          <p:cNvGrpSpPr/>
          <p:nvPr/>
        </p:nvGrpSpPr>
        <p:grpSpPr>
          <a:xfrm>
            <a:off x="2019414" y="1459753"/>
            <a:ext cx="539901" cy="486103"/>
            <a:chOff x="4706938" y="5394326"/>
            <a:chExt cx="446088" cy="401637"/>
          </a:xfrm>
          <a:solidFill>
            <a:schemeClr val="bg1"/>
          </a:solidFill>
        </p:grpSpPr>
        <p:sp>
          <p:nvSpPr>
            <p:cNvPr id="44" name="Freeform 164">
              <a:extLst>
                <a:ext uri="{FF2B5EF4-FFF2-40B4-BE49-F238E27FC236}">
                  <a16:creationId xmlns:a16="http://schemas.microsoft.com/office/drawing/2014/main" id="{ABFD1778-3EA6-B4BE-7FB8-3722B8838B4F}"/>
                </a:ext>
              </a:extLst>
            </p:cNvPr>
            <p:cNvSpPr>
              <a:spLocks/>
            </p:cNvSpPr>
            <p:nvPr/>
          </p:nvSpPr>
          <p:spPr bwMode="auto">
            <a:xfrm>
              <a:off x="4973638" y="5564188"/>
              <a:ext cx="179388" cy="231775"/>
            </a:xfrm>
            <a:custGeom>
              <a:avLst/>
              <a:gdLst>
                <a:gd name="T0" fmla="*/ 113 w 113"/>
                <a:gd name="T1" fmla="*/ 68 h 146"/>
                <a:gd name="T2" fmla="*/ 44 w 113"/>
                <a:gd name="T3" fmla="*/ 0 h 146"/>
                <a:gd name="T4" fmla="*/ 26 w 113"/>
                <a:gd name="T5" fmla="*/ 18 h 146"/>
                <a:gd name="T6" fmla="*/ 35 w 113"/>
                <a:gd name="T7" fmla="*/ 80 h 146"/>
                <a:gd name="T8" fmla="*/ 36 w 113"/>
                <a:gd name="T9" fmla="*/ 88 h 146"/>
                <a:gd name="T10" fmla="*/ 29 w 113"/>
                <a:gd name="T11" fmla="*/ 88 h 146"/>
                <a:gd name="T12" fmla="*/ 7 w 113"/>
                <a:gd name="T13" fmla="*/ 88 h 146"/>
                <a:gd name="T14" fmla="*/ 0 w 113"/>
                <a:gd name="T15" fmla="*/ 146 h 146"/>
                <a:gd name="T16" fmla="*/ 88 w 113"/>
                <a:gd name="T17" fmla="*/ 146 h 146"/>
                <a:gd name="T18" fmla="*/ 77 w 113"/>
                <a:gd name="T19" fmla="*/ 68 h 146"/>
                <a:gd name="T20" fmla="*/ 113 w 113"/>
                <a:gd name="T21"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6">
                  <a:moveTo>
                    <a:pt x="113" y="68"/>
                  </a:moveTo>
                  <a:lnTo>
                    <a:pt x="44" y="0"/>
                  </a:lnTo>
                  <a:lnTo>
                    <a:pt x="26" y="18"/>
                  </a:lnTo>
                  <a:lnTo>
                    <a:pt x="35" y="80"/>
                  </a:lnTo>
                  <a:lnTo>
                    <a:pt x="36" y="88"/>
                  </a:lnTo>
                  <a:lnTo>
                    <a:pt x="29" y="88"/>
                  </a:lnTo>
                  <a:lnTo>
                    <a:pt x="7" y="88"/>
                  </a:lnTo>
                  <a:lnTo>
                    <a:pt x="0" y="146"/>
                  </a:lnTo>
                  <a:lnTo>
                    <a:pt x="88" y="146"/>
                  </a:lnTo>
                  <a:lnTo>
                    <a:pt x="77" y="68"/>
                  </a:lnTo>
                  <a:lnTo>
                    <a:pt x="113"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charset="0"/>
                <a:ea typeface="ＭＳ Ｐゴシック"/>
                <a:cs typeface="+mn-cs"/>
              </a:endParaRPr>
            </a:p>
          </p:txBody>
        </p:sp>
        <p:sp>
          <p:nvSpPr>
            <p:cNvPr id="45" name="Freeform 165">
              <a:extLst>
                <a:ext uri="{FF2B5EF4-FFF2-40B4-BE49-F238E27FC236}">
                  <a16:creationId xmlns:a16="http://schemas.microsoft.com/office/drawing/2014/main" id="{59FD825B-0772-1FD2-04E1-D45D17CE3796}"/>
                </a:ext>
              </a:extLst>
            </p:cNvPr>
            <p:cNvSpPr>
              <a:spLocks/>
            </p:cNvSpPr>
            <p:nvPr/>
          </p:nvSpPr>
          <p:spPr bwMode="auto">
            <a:xfrm>
              <a:off x="4706938" y="5564188"/>
              <a:ext cx="179388" cy="231775"/>
            </a:xfrm>
            <a:custGeom>
              <a:avLst/>
              <a:gdLst>
                <a:gd name="T0" fmla="*/ 83 w 113"/>
                <a:gd name="T1" fmla="*/ 88 h 146"/>
                <a:gd name="T2" fmla="*/ 77 w 113"/>
                <a:gd name="T3" fmla="*/ 88 h 146"/>
                <a:gd name="T4" fmla="*/ 78 w 113"/>
                <a:gd name="T5" fmla="*/ 80 h 146"/>
                <a:gd name="T6" fmla="*/ 86 w 113"/>
                <a:gd name="T7" fmla="*/ 16 h 146"/>
                <a:gd name="T8" fmla="*/ 69 w 113"/>
                <a:gd name="T9" fmla="*/ 0 h 146"/>
                <a:gd name="T10" fmla="*/ 0 w 113"/>
                <a:gd name="T11" fmla="*/ 68 h 146"/>
                <a:gd name="T12" fmla="*/ 34 w 113"/>
                <a:gd name="T13" fmla="*/ 68 h 146"/>
                <a:gd name="T14" fmla="*/ 24 w 113"/>
                <a:gd name="T15" fmla="*/ 146 h 146"/>
                <a:gd name="T16" fmla="*/ 113 w 113"/>
                <a:gd name="T17" fmla="*/ 146 h 146"/>
                <a:gd name="T18" fmla="*/ 105 w 113"/>
                <a:gd name="T19" fmla="*/ 88 h 146"/>
                <a:gd name="T20" fmla="*/ 83 w 113"/>
                <a:gd name="T21"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6">
                  <a:moveTo>
                    <a:pt x="83" y="88"/>
                  </a:moveTo>
                  <a:lnTo>
                    <a:pt x="77" y="88"/>
                  </a:lnTo>
                  <a:lnTo>
                    <a:pt x="78" y="80"/>
                  </a:lnTo>
                  <a:lnTo>
                    <a:pt x="86" y="16"/>
                  </a:lnTo>
                  <a:lnTo>
                    <a:pt x="69" y="0"/>
                  </a:lnTo>
                  <a:lnTo>
                    <a:pt x="0" y="68"/>
                  </a:lnTo>
                  <a:lnTo>
                    <a:pt x="34" y="68"/>
                  </a:lnTo>
                  <a:lnTo>
                    <a:pt x="24" y="146"/>
                  </a:lnTo>
                  <a:lnTo>
                    <a:pt x="113" y="146"/>
                  </a:lnTo>
                  <a:lnTo>
                    <a:pt x="105" y="88"/>
                  </a:lnTo>
                  <a:lnTo>
                    <a:pt x="83"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charset="0"/>
                <a:ea typeface="ＭＳ Ｐゴシック"/>
                <a:cs typeface="+mn-cs"/>
              </a:endParaRPr>
            </a:p>
          </p:txBody>
        </p:sp>
        <p:sp>
          <p:nvSpPr>
            <p:cNvPr id="46" name="Freeform 166">
              <a:extLst>
                <a:ext uri="{FF2B5EF4-FFF2-40B4-BE49-F238E27FC236}">
                  <a16:creationId xmlns:a16="http://schemas.microsoft.com/office/drawing/2014/main" id="{8AE05877-61ED-2EB7-70F6-B86DE9109944}"/>
                </a:ext>
              </a:extLst>
            </p:cNvPr>
            <p:cNvSpPr>
              <a:spLocks noEditPoints="1"/>
            </p:cNvSpPr>
            <p:nvPr/>
          </p:nvSpPr>
          <p:spPr bwMode="auto">
            <a:xfrm>
              <a:off x="4789488" y="5394326"/>
              <a:ext cx="280988" cy="298450"/>
            </a:xfrm>
            <a:custGeom>
              <a:avLst/>
              <a:gdLst>
                <a:gd name="T0" fmla="*/ 807 w 982"/>
                <a:gd name="T1" fmla="*/ 1041 h 1041"/>
                <a:gd name="T2" fmla="*/ 729 w 982"/>
                <a:gd name="T3" fmla="*/ 485 h 1041"/>
                <a:gd name="T4" fmla="*/ 982 w 982"/>
                <a:gd name="T5" fmla="*/ 485 h 1041"/>
                <a:gd name="T6" fmla="*/ 491 w 982"/>
                <a:gd name="T7" fmla="*/ 0 h 1041"/>
                <a:gd name="T8" fmla="*/ 0 w 982"/>
                <a:gd name="T9" fmla="*/ 485 h 1041"/>
                <a:gd name="T10" fmla="*/ 243 w 982"/>
                <a:gd name="T11" fmla="*/ 485 h 1041"/>
                <a:gd name="T12" fmla="*/ 176 w 982"/>
                <a:gd name="T13" fmla="*/ 1041 h 1041"/>
                <a:gd name="T14" fmla="*/ 807 w 982"/>
                <a:gd name="T15" fmla="*/ 1041 h 1041"/>
                <a:gd name="T16" fmla="*/ 329 w 982"/>
                <a:gd name="T17" fmla="*/ 746 h 1041"/>
                <a:gd name="T18" fmla="*/ 329 w 982"/>
                <a:gd name="T19" fmla="*/ 723 h 1041"/>
                <a:gd name="T20" fmla="*/ 460 w 982"/>
                <a:gd name="T21" fmla="*/ 723 h 1041"/>
                <a:gd name="T22" fmla="*/ 460 w 982"/>
                <a:gd name="T23" fmla="*/ 752 h 1041"/>
                <a:gd name="T24" fmla="*/ 464 w 982"/>
                <a:gd name="T25" fmla="*/ 811 h 1041"/>
                <a:gd name="T26" fmla="*/ 484 w 982"/>
                <a:gd name="T27" fmla="*/ 822 h 1041"/>
                <a:gd name="T28" fmla="*/ 504 w 982"/>
                <a:gd name="T29" fmla="*/ 814 h 1041"/>
                <a:gd name="T30" fmla="*/ 510 w 982"/>
                <a:gd name="T31" fmla="*/ 790 h 1041"/>
                <a:gd name="T32" fmla="*/ 504 w 982"/>
                <a:gd name="T33" fmla="*/ 734 h 1041"/>
                <a:gd name="T34" fmla="*/ 462 w 982"/>
                <a:gd name="T35" fmla="*/ 697 h 1041"/>
                <a:gd name="T36" fmla="*/ 380 w 982"/>
                <a:gd name="T37" fmla="*/ 648 h 1041"/>
                <a:gd name="T38" fmla="*/ 342 w 982"/>
                <a:gd name="T39" fmla="*/ 603 h 1041"/>
                <a:gd name="T40" fmla="*/ 327 w 982"/>
                <a:gd name="T41" fmla="*/ 538 h 1041"/>
                <a:gd name="T42" fmla="*/ 360 w 982"/>
                <a:gd name="T43" fmla="*/ 456 h 1041"/>
                <a:gd name="T44" fmla="*/ 460 w 982"/>
                <a:gd name="T45" fmla="*/ 419 h 1041"/>
                <a:gd name="T46" fmla="*/ 460 w 982"/>
                <a:gd name="T47" fmla="*/ 382 h 1041"/>
                <a:gd name="T48" fmla="*/ 521 w 982"/>
                <a:gd name="T49" fmla="*/ 382 h 1041"/>
                <a:gd name="T50" fmla="*/ 521 w 982"/>
                <a:gd name="T51" fmla="*/ 419 h 1041"/>
                <a:gd name="T52" fmla="*/ 612 w 982"/>
                <a:gd name="T53" fmla="*/ 456 h 1041"/>
                <a:gd name="T54" fmla="*/ 642 w 982"/>
                <a:gd name="T55" fmla="*/ 537 h 1041"/>
                <a:gd name="T56" fmla="*/ 641 w 982"/>
                <a:gd name="T57" fmla="*/ 559 h 1041"/>
                <a:gd name="T58" fmla="*/ 509 w 982"/>
                <a:gd name="T59" fmla="*/ 559 h 1041"/>
                <a:gd name="T60" fmla="*/ 509 w 982"/>
                <a:gd name="T61" fmla="*/ 539 h 1041"/>
                <a:gd name="T62" fmla="*/ 505 w 982"/>
                <a:gd name="T63" fmla="*/ 499 h 1041"/>
                <a:gd name="T64" fmla="*/ 485 w 982"/>
                <a:gd name="T65" fmla="*/ 489 h 1041"/>
                <a:gd name="T66" fmla="*/ 467 w 982"/>
                <a:gd name="T67" fmla="*/ 498 h 1041"/>
                <a:gd name="T68" fmla="*/ 461 w 982"/>
                <a:gd name="T69" fmla="*/ 522 h 1041"/>
                <a:gd name="T70" fmla="*/ 473 w 982"/>
                <a:gd name="T71" fmla="*/ 561 h 1041"/>
                <a:gd name="T72" fmla="*/ 544 w 982"/>
                <a:gd name="T73" fmla="*/ 604 h 1041"/>
                <a:gd name="T74" fmla="*/ 613 w 982"/>
                <a:gd name="T75" fmla="*/ 645 h 1041"/>
                <a:gd name="T76" fmla="*/ 644 w 982"/>
                <a:gd name="T77" fmla="*/ 686 h 1041"/>
                <a:gd name="T78" fmla="*/ 656 w 982"/>
                <a:gd name="T79" fmla="*/ 751 h 1041"/>
                <a:gd name="T80" fmla="*/ 622 w 982"/>
                <a:gd name="T81" fmla="*/ 849 h 1041"/>
                <a:gd name="T82" fmla="*/ 521 w 982"/>
                <a:gd name="T83" fmla="*/ 893 h 1041"/>
                <a:gd name="T84" fmla="*/ 521 w 982"/>
                <a:gd name="T85" fmla="*/ 937 h 1041"/>
                <a:gd name="T86" fmla="*/ 460 w 982"/>
                <a:gd name="T87" fmla="*/ 937 h 1041"/>
                <a:gd name="T88" fmla="*/ 460 w 982"/>
                <a:gd name="T89" fmla="*/ 892 h 1041"/>
                <a:gd name="T90" fmla="*/ 368 w 982"/>
                <a:gd name="T91" fmla="*/ 856 h 1041"/>
                <a:gd name="T92" fmla="*/ 329 w 982"/>
                <a:gd name="T93" fmla="*/ 74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2" h="1041">
                  <a:moveTo>
                    <a:pt x="807" y="1041"/>
                  </a:moveTo>
                  <a:cubicBezTo>
                    <a:pt x="729" y="485"/>
                    <a:pt x="729" y="485"/>
                    <a:pt x="729" y="485"/>
                  </a:cubicBezTo>
                  <a:cubicBezTo>
                    <a:pt x="982" y="485"/>
                    <a:pt x="982" y="485"/>
                    <a:pt x="982" y="485"/>
                  </a:cubicBezTo>
                  <a:cubicBezTo>
                    <a:pt x="491" y="0"/>
                    <a:pt x="491" y="0"/>
                    <a:pt x="491" y="0"/>
                  </a:cubicBezTo>
                  <a:cubicBezTo>
                    <a:pt x="0" y="485"/>
                    <a:pt x="0" y="485"/>
                    <a:pt x="0" y="485"/>
                  </a:cubicBezTo>
                  <a:cubicBezTo>
                    <a:pt x="243" y="485"/>
                    <a:pt x="243" y="485"/>
                    <a:pt x="243" y="485"/>
                  </a:cubicBezTo>
                  <a:cubicBezTo>
                    <a:pt x="176" y="1041"/>
                    <a:pt x="176" y="1041"/>
                    <a:pt x="176" y="1041"/>
                  </a:cubicBezTo>
                  <a:lnTo>
                    <a:pt x="807" y="1041"/>
                  </a:lnTo>
                  <a:close/>
                  <a:moveTo>
                    <a:pt x="329" y="746"/>
                  </a:moveTo>
                  <a:cubicBezTo>
                    <a:pt x="329" y="723"/>
                    <a:pt x="329" y="723"/>
                    <a:pt x="329" y="723"/>
                  </a:cubicBezTo>
                  <a:cubicBezTo>
                    <a:pt x="460" y="723"/>
                    <a:pt x="460" y="723"/>
                    <a:pt x="460" y="723"/>
                  </a:cubicBezTo>
                  <a:cubicBezTo>
                    <a:pt x="460" y="752"/>
                    <a:pt x="460" y="752"/>
                    <a:pt x="460" y="752"/>
                  </a:cubicBezTo>
                  <a:cubicBezTo>
                    <a:pt x="460" y="783"/>
                    <a:pt x="461" y="803"/>
                    <a:pt x="464" y="811"/>
                  </a:cubicBezTo>
                  <a:cubicBezTo>
                    <a:pt x="467" y="818"/>
                    <a:pt x="473" y="822"/>
                    <a:pt x="484" y="822"/>
                  </a:cubicBezTo>
                  <a:cubicBezTo>
                    <a:pt x="493" y="822"/>
                    <a:pt x="499" y="819"/>
                    <a:pt x="504" y="814"/>
                  </a:cubicBezTo>
                  <a:cubicBezTo>
                    <a:pt x="508" y="809"/>
                    <a:pt x="510" y="801"/>
                    <a:pt x="510" y="790"/>
                  </a:cubicBezTo>
                  <a:cubicBezTo>
                    <a:pt x="510" y="764"/>
                    <a:pt x="508" y="745"/>
                    <a:pt x="504" y="734"/>
                  </a:cubicBezTo>
                  <a:cubicBezTo>
                    <a:pt x="500" y="723"/>
                    <a:pt x="486" y="710"/>
                    <a:pt x="462" y="697"/>
                  </a:cubicBezTo>
                  <a:cubicBezTo>
                    <a:pt x="422" y="675"/>
                    <a:pt x="394" y="658"/>
                    <a:pt x="380" y="648"/>
                  </a:cubicBezTo>
                  <a:cubicBezTo>
                    <a:pt x="365" y="637"/>
                    <a:pt x="353" y="622"/>
                    <a:pt x="342" y="603"/>
                  </a:cubicBezTo>
                  <a:cubicBezTo>
                    <a:pt x="332" y="584"/>
                    <a:pt x="327" y="562"/>
                    <a:pt x="327" y="538"/>
                  </a:cubicBezTo>
                  <a:cubicBezTo>
                    <a:pt x="327" y="503"/>
                    <a:pt x="338" y="476"/>
                    <a:pt x="360" y="456"/>
                  </a:cubicBezTo>
                  <a:cubicBezTo>
                    <a:pt x="382" y="436"/>
                    <a:pt x="416" y="424"/>
                    <a:pt x="460" y="419"/>
                  </a:cubicBezTo>
                  <a:cubicBezTo>
                    <a:pt x="460" y="382"/>
                    <a:pt x="460" y="382"/>
                    <a:pt x="460" y="382"/>
                  </a:cubicBezTo>
                  <a:cubicBezTo>
                    <a:pt x="521" y="382"/>
                    <a:pt x="521" y="382"/>
                    <a:pt x="521" y="382"/>
                  </a:cubicBezTo>
                  <a:cubicBezTo>
                    <a:pt x="521" y="419"/>
                    <a:pt x="521" y="419"/>
                    <a:pt x="521" y="419"/>
                  </a:cubicBezTo>
                  <a:cubicBezTo>
                    <a:pt x="561" y="424"/>
                    <a:pt x="592" y="436"/>
                    <a:pt x="612" y="456"/>
                  </a:cubicBezTo>
                  <a:cubicBezTo>
                    <a:pt x="632" y="475"/>
                    <a:pt x="642" y="502"/>
                    <a:pt x="642" y="537"/>
                  </a:cubicBezTo>
                  <a:cubicBezTo>
                    <a:pt x="642" y="542"/>
                    <a:pt x="642" y="549"/>
                    <a:pt x="641" y="559"/>
                  </a:cubicBezTo>
                  <a:cubicBezTo>
                    <a:pt x="509" y="559"/>
                    <a:pt x="509" y="559"/>
                    <a:pt x="509" y="559"/>
                  </a:cubicBezTo>
                  <a:cubicBezTo>
                    <a:pt x="509" y="539"/>
                    <a:pt x="509" y="539"/>
                    <a:pt x="509" y="539"/>
                  </a:cubicBezTo>
                  <a:cubicBezTo>
                    <a:pt x="509" y="519"/>
                    <a:pt x="508" y="505"/>
                    <a:pt x="505" y="499"/>
                  </a:cubicBezTo>
                  <a:cubicBezTo>
                    <a:pt x="502" y="492"/>
                    <a:pt x="495" y="489"/>
                    <a:pt x="485" y="489"/>
                  </a:cubicBezTo>
                  <a:cubicBezTo>
                    <a:pt x="477" y="489"/>
                    <a:pt x="471" y="492"/>
                    <a:pt x="467" y="498"/>
                  </a:cubicBezTo>
                  <a:cubicBezTo>
                    <a:pt x="463" y="503"/>
                    <a:pt x="461" y="511"/>
                    <a:pt x="461" y="522"/>
                  </a:cubicBezTo>
                  <a:cubicBezTo>
                    <a:pt x="461" y="541"/>
                    <a:pt x="465" y="554"/>
                    <a:pt x="473" y="561"/>
                  </a:cubicBezTo>
                  <a:cubicBezTo>
                    <a:pt x="481" y="568"/>
                    <a:pt x="505" y="583"/>
                    <a:pt x="544" y="604"/>
                  </a:cubicBezTo>
                  <a:cubicBezTo>
                    <a:pt x="578" y="622"/>
                    <a:pt x="601" y="635"/>
                    <a:pt x="613" y="645"/>
                  </a:cubicBezTo>
                  <a:cubicBezTo>
                    <a:pt x="625" y="655"/>
                    <a:pt x="635" y="668"/>
                    <a:pt x="644" y="686"/>
                  </a:cubicBezTo>
                  <a:cubicBezTo>
                    <a:pt x="652" y="703"/>
                    <a:pt x="656" y="725"/>
                    <a:pt x="656" y="751"/>
                  </a:cubicBezTo>
                  <a:cubicBezTo>
                    <a:pt x="656" y="793"/>
                    <a:pt x="645" y="825"/>
                    <a:pt x="622" y="849"/>
                  </a:cubicBezTo>
                  <a:cubicBezTo>
                    <a:pt x="600" y="873"/>
                    <a:pt x="566" y="888"/>
                    <a:pt x="521" y="893"/>
                  </a:cubicBezTo>
                  <a:cubicBezTo>
                    <a:pt x="521" y="937"/>
                    <a:pt x="521" y="937"/>
                    <a:pt x="521" y="937"/>
                  </a:cubicBezTo>
                  <a:cubicBezTo>
                    <a:pt x="460" y="937"/>
                    <a:pt x="460" y="937"/>
                    <a:pt x="460" y="937"/>
                  </a:cubicBezTo>
                  <a:cubicBezTo>
                    <a:pt x="460" y="892"/>
                    <a:pt x="460" y="892"/>
                    <a:pt x="460" y="892"/>
                  </a:cubicBezTo>
                  <a:cubicBezTo>
                    <a:pt x="425" y="889"/>
                    <a:pt x="394" y="877"/>
                    <a:pt x="368" y="856"/>
                  </a:cubicBezTo>
                  <a:cubicBezTo>
                    <a:pt x="342" y="835"/>
                    <a:pt x="329" y="798"/>
                    <a:pt x="329" y="7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charset="0"/>
                <a:ea typeface="ＭＳ Ｐゴシック"/>
                <a:cs typeface="+mn-cs"/>
              </a:endParaRPr>
            </a:p>
          </p:txBody>
        </p:sp>
      </p:grpSp>
      <p:grpSp>
        <p:nvGrpSpPr>
          <p:cNvPr id="14" name="Group 13">
            <a:extLst>
              <a:ext uri="{FF2B5EF4-FFF2-40B4-BE49-F238E27FC236}">
                <a16:creationId xmlns:a16="http://schemas.microsoft.com/office/drawing/2014/main" id="{AB994A0F-3576-6FAD-E8A9-F8119A653F7F}"/>
              </a:ext>
            </a:extLst>
          </p:cNvPr>
          <p:cNvGrpSpPr/>
          <p:nvPr/>
        </p:nvGrpSpPr>
        <p:grpSpPr>
          <a:xfrm>
            <a:off x="5775077" y="4064464"/>
            <a:ext cx="630730" cy="597251"/>
            <a:chOff x="3604204" y="2528674"/>
            <a:chExt cx="831474" cy="787339"/>
          </a:xfrm>
          <a:noFill/>
        </p:grpSpPr>
        <p:sp>
          <p:nvSpPr>
            <p:cNvPr id="36" name="Oval 22">
              <a:extLst>
                <a:ext uri="{FF2B5EF4-FFF2-40B4-BE49-F238E27FC236}">
                  <a16:creationId xmlns:a16="http://schemas.microsoft.com/office/drawing/2014/main" id="{15A0566C-CE53-81D5-96A7-782A9A63219F}"/>
                </a:ext>
              </a:extLst>
            </p:cNvPr>
            <p:cNvSpPr>
              <a:spLocks noChangeArrowheads="1"/>
            </p:cNvSpPr>
            <p:nvPr>
              <p:custDataLst>
                <p:tags r:id="rId2"/>
              </p:custDataLst>
            </p:nvPr>
          </p:nvSpPr>
          <p:spPr bwMode="gray">
            <a:xfrm>
              <a:off x="3910490" y="2812893"/>
              <a:ext cx="218901" cy="218901"/>
            </a:xfrm>
            <a:prstGeom prst="ellipse">
              <a:avLst/>
            </a:prstGeom>
            <a:grp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ea typeface="ＭＳ Ｐゴシック"/>
                <a:cs typeface="+mn-cs"/>
              </a:endParaRPr>
            </a:p>
          </p:txBody>
        </p:sp>
        <p:sp>
          <p:nvSpPr>
            <p:cNvPr id="37" name="Oval 23">
              <a:extLst>
                <a:ext uri="{FF2B5EF4-FFF2-40B4-BE49-F238E27FC236}">
                  <a16:creationId xmlns:a16="http://schemas.microsoft.com/office/drawing/2014/main" id="{3B92719D-ADEC-6AB3-F3C3-F30BE4226F82}"/>
                </a:ext>
              </a:extLst>
            </p:cNvPr>
            <p:cNvSpPr>
              <a:spLocks noChangeArrowheads="1"/>
            </p:cNvSpPr>
            <p:nvPr>
              <p:custDataLst>
                <p:tags r:id="rId3"/>
              </p:custDataLst>
            </p:nvPr>
          </p:nvSpPr>
          <p:spPr bwMode="gray">
            <a:xfrm>
              <a:off x="3806335" y="2708738"/>
              <a:ext cx="427212" cy="427211"/>
            </a:xfrm>
            <a:prstGeom prst="ellipse">
              <a:avLst/>
            </a:prstGeom>
            <a:grp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ea typeface="ＭＳ Ｐゴシック"/>
                <a:cs typeface="+mn-cs"/>
              </a:endParaRPr>
            </a:p>
          </p:txBody>
        </p:sp>
        <p:sp>
          <p:nvSpPr>
            <p:cNvPr id="38" name="Oval 24">
              <a:extLst>
                <a:ext uri="{FF2B5EF4-FFF2-40B4-BE49-F238E27FC236}">
                  <a16:creationId xmlns:a16="http://schemas.microsoft.com/office/drawing/2014/main" id="{EDDFDEE6-C216-0104-52BE-46CD11916A2F}"/>
                </a:ext>
              </a:extLst>
            </p:cNvPr>
            <p:cNvSpPr>
              <a:spLocks noChangeArrowheads="1"/>
            </p:cNvSpPr>
            <p:nvPr>
              <p:custDataLst>
                <p:tags r:id="rId4"/>
              </p:custDataLst>
            </p:nvPr>
          </p:nvSpPr>
          <p:spPr bwMode="gray">
            <a:xfrm>
              <a:off x="3698650" y="2601935"/>
              <a:ext cx="642583" cy="640816"/>
            </a:xfrm>
            <a:prstGeom prst="ellipse">
              <a:avLst/>
            </a:prstGeom>
            <a:grp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ea typeface="ＭＳ Ｐゴシック"/>
                <a:cs typeface="+mn-cs"/>
              </a:endParaRPr>
            </a:p>
          </p:txBody>
        </p:sp>
        <p:sp>
          <p:nvSpPr>
            <p:cNvPr id="39" name="Rectangle 25">
              <a:extLst>
                <a:ext uri="{FF2B5EF4-FFF2-40B4-BE49-F238E27FC236}">
                  <a16:creationId xmlns:a16="http://schemas.microsoft.com/office/drawing/2014/main" id="{01E48A87-F093-73C5-6432-F39563F269C6}"/>
                </a:ext>
              </a:extLst>
            </p:cNvPr>
            <p:cNvSpPr>
              <a:spLocks noChangeArrowheads="1"/>
            </p:cNvSpPr>
            <p:nvPr>
              <p:custDataLst>
                <p:tags r:id="rId5"/>
              </p:custDataLst>
            </p:nvPr>
          </p:nvSpPr>
          <p:spPr bwMode="gray">
            <a:xfrm>
              <a:off x="4006701" y="2585164"/>
              <a:ext cx="25598" cy="674357"/>
            </a:xfrm>
            <a:prstGeom prst="rect">
              <a:avLst/>
            </a:prstGeom>
            <a:grp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ea typeface="ＭＳ Ｐゴシック"/>
                <a:cs typeface="+mn-cs"/>
              </a:endParaRPr>
            </a:p>
          </p:txBody>
        </p:sp>
        <p:sp>
          <p:nvSpPr>
            <p:cNvPr id="40" name="Line 26">
              <a:extLst>
                <a:ext uri="{FF2B5EF4-FFF2-40B4-BE49-F238E27FC236}">
                  <a16:creationId xmlns:a16="http://schemas.microsoft.com/office/drawing/2014/main" id="{3AE4F78F-ACDE-6760-A795-4BA36A18B971}"/>
                </a:ext>
              </a:extLst>
            </p:cNvPr>
            <p:cNvSpPr>
              <a:spLocks noChangeShapeType="1"/>
            </p:cNvSpPr>
            <p:nvPr>
              <p:custDataLst>
                <p:tags r:id="rId6"/>
              </p:custDataLst>
            </p:nvPr>
          </p:nvSpPr>
          <p:spPr bwMode="gray">
            <a:xfrm>
              <a:off x="4019941" y="2528674"/>
              <a:ext cx="0" cy="787339"/>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ea typeface="ＭＳ Ｐゴシック"/>
                <a:cs typeface="+mn-cs"/>
              </a:endParaRPr>
            </a:p>
          </p:txBody>
        </p:sp>
        <p:sp>
          <p:nvSpPr>
            <p:cNvPr id="41" name="Rectangle 27">
              <a:extLst>
                <a:ext uri="{FF2B5EF4-FFF2-40B4-BE49-F238E27FC236}">
                  <a16:creationId xmlns:a16="http://schemas.microsoft.com/office/drawing/2014/main" id="{BF055AFA-8F49-BBDB-1234-15ACCC5354EB}"/>
                </a:ext>
              </a:extLst>
            </p:cNvPr>
            <p:cNvSpPr>
              <a:spLocks noChangeArrowheads="1"/>
            </p:cNvSpPr>
            <p:nvPr>
              <p:custDataLst>
                <p:tags r:id="rId7"/>
              </p:custDataLst>
            </p:nvPr>
          </p:nvSpPr>
          <p:spPr bwMode="gray">
            <a:xfrm rot="5400000">
              <a:off x="4007584" y="2585164"/>
              <a:ext cx="25598" cy="675241"/>
            </a:xfrm>
            <a:prstGeom prst="rect">
              <a:avLst/>
            </a:prstGeom>
            <a:grp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ea typeface="ＭＳ Ｐゴシック"/>
                <a:cs typeface="+mn-cs"/>
              </a:endParaRPr>
            </a:p>
          </p:txBody>
        </p:sp>
        <p:sp>
          <p:nvSpPr>
            <p:cNvPr id="42" name="Line 28">
              <a:extLst>
                <a:ext uri="{FF2B5EF4-FFF2-40B4-BE49-F238E27FC236}">
                  <a16:creationId xmlns:a16="http://schemas.microsoft.com/office/drawing/2014/main" id="{19032EDC-3BD5-A1DE-F5ED-45CBED9079E3}"/>
                </a:ext>
              </a:extLst>
            </p:cNvPr>
            <p:cNvSpPr>
              <a:spLocks noChangeShapeType="1"/>
            </p:cNvSpPr>
            <p:nvPr>
              <p:custDataLst>
                <p:tags r:id="rId8"/>
              </p:custDataLst>
            </p:nvPr>
          </p:nvSpPr>
          <p:spPr bwMode="gray">
            <a:xfrm flipH="1">
              <a:off x="3604204" y="2922344"/>
              <a:ext cx="831474" cy="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ea typeface="ＭＳ Ｐゴシック"/>
                <a:cs typeface="+mn-cs"/>
              </a:endParaRPr>
            </a:p>
          </p:txBody>
        </p:sp>
        <p:sp>
          <p:nvSpPr>
            <p:cNvPr id="43" name="Oval 29">
              <a:extLst>
                <a:ext uri="{FF2B5EF4-FFF2-40B4-BE49-F238E27FC236}">
                  <a16:creationId xmlns:a16="http://schemas.microsoft.com/office/drawing/2014/main" id="{C5871FB6-7470-EC90-6847-966AA4115DA9}"/>
                </a:ext>
              </a:extLst>
            </p:cNvPr>
            <p:cNvSpPr>
              <a:spLocks noChangeArrowheads="1"/>
            </p:cNvSpPr>
            <p:nvPr>
              <p:custDataLst>
                <p:tags r:id="rId9"/>
              </p:custDataLst>
            </p:nvPr>
          </p:nvSpPr>
          <p:spPr bwMode="gray">
            <a:xfrm flipV="1">
              <a:off x="3990812" y="2893215"/>
              <a:ext cx="57374" cy="58256"/>
            </a:xfrm>
            <a:prstGeom prst="ellipse">
              <a:avLst/>
            </a:prstGeom>
            <a:grp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ea typeface="ＭＳ Ｐゴシック"/>
                <a:cs typeface="+mn-cs"/>
              </a:endParaRPr>
            </a:p>
          </p:txBody>
        </p:sp>
      </p:grpSp>
      <p:sp>
        <p:nvSpPr>
          <p:cNvPr id="15" name="Freeform 29">
            <a:extLst>
              <a:ext uri="{FF2B5EF4-FFF2-40B4-BE49-F238E27FC236}">
                <a16:creationId xmlns:a16="http://schemas.microsoft.com/office/drawing/2014/main" id="{96ED861A-AB60-AB4E-51F3-773F483A4333}"/>
              </a:ext>
            </a:extLst>
          </p:cNvPr>
          <p:cNvSpPr>
            <a:spLocks noEditPoints="1"/>
          </p:cNvSpPr>
          <p:nvPr/>
        </p:nvSpPr>
        <p:spPr bwMode="auto">
          <a:xfrm>
            <a:off x="5788556" y="1451234"/>
            <a:ext cx="603771" cy="503141"/>
          </a:xfrm>
          <a:custGeom>
            <a:avLst/>
            <a:gdLst>
              <a:gd name="T0" fmla="*/ 519 w 623"/>
              <a:gd name="T1" fmla="*/ 191 h 519"/>
              <a:gd name="T2" fmla="*/ 513 w 623"/>
              <a:gd name="T3" fmla="*/ 254 h 519"/>
              <a:gd name="T4" fmla="*/ 504 w 623"/>
              <a:gd name="T5" fmla="*/ 308 h 519"/>
              <a:gd name="T6" fmla="*/ 139 w 623"/>
              <a:gd name="T7" fmla="*/ 354 h 519"/>
              <a:gd name="T8" fmla="*/ 92 w 623"/>
              <a:gd name="T9" fmla="*/ 397 h 519"/>
              <a:gd name="T10" fmla="*/ 569 w 623"/>
              <a:gd name="T11" fmla="*/ 306 h 519"/>
              <a:gd name="T12" fmla="*/ 575 w 623"/>
              <a:gd name="T13" fmla="*/ 254 h 519"/>
              <a:gd name="T14" fmla="*/ 544 w 623"/>
              <a:gd name="T15" fmla="*/ 161 h 519"/>
              <a:gd name="T16" fmla="*/ 110 w 623"/>
              <a:gd name="T17" fmla="*/ 265 h 519"/>
              <a:gd name="T18" fmla="*/ 119 w 623"/>
              <a:gd name="T19" fmla="*/ 210 h 519"/>
              <a:gd name="T20" fmla="*/ 484 w 623"/>
              <a:gd name="T21" fmla="*/ 164 h 519"/>
              <a:gd name="T22" fmla="*/ 531 w 623"/>
              <a:gd name="T23" fmla="*/ 121 h 519"/>
              <a:gd name="T24" fmla="*/ 54 w 623"/>
              <a:gd name="T25" fmla="*/ 213 h 519"/>
              <a:gd name="T26" fmla="*/ 48 w 623"/>
              <a:gd name="T27" fmla="*/ 264 h 519"/>
              <a:gd name="T28" fmla="*/ 79 w 623"/>
              <a:gd name="T29" fmla="*/ 357 h 519"/>
              <a:gd name="T30" fmla="*/ 159 w 623"/>
              <a:gd name="T31" fmla="*/ 265 h 519"/>
              <a:gd name="T32" fmla="*/ 325 w 623"/>
              <a:gd name="T33" fmla="*/ 399 h 519"/>
              <a:gd name="T34" fmla="*/ 334 w 623"/>
              <a:gd name="T35" fmla="*/ 371 h 519"/>
              <a:gd name="T36" fmla="*/ 403 w 623"/>
              <a:gd name="T37" fmla="*/ 303 h 519"/>
              <a:gd name="T38" fmla="*/ 337 w 623"/>
              <a:gd name="T39" fmla="*/ 233 h 519"/>
              <a:gd name="T40" fmla="*/ 296 w 623"/>
              <a:gd name="T41" fmla="*/ 214 h 519"/>
              <a:gd name="T42" fmla="*/ 297 w 623"/>
              <a:gd name="T43" fmla="*/ 195 h 519"/>
              <a:gd name="T44" fmla="*/ 365 w 623"/>
              <a:gd name="T45" fmla="*/ 202 h 519"/>
              <a:gd name="T46" fmla="*/ 394 w 623"/>
              <a:gd name="T47" fmla="*/ 175 h 519"/>
              <a:gd name="T48" fmla="*/ 334 w 623"/>
              <a:gd name="T49" fmla="*/ 143 h 519"/>
              <a:gd name="T50" fmla="*/ 325 w 623"/>
              <a:gd name="T51" fmla="*/ 117 h 519"/>
              <a:gd name="T52" fmla="*/ 295 w 623"/>
              <a:gd name="T53" fmla="*/ 126 h 519"/>
              <a:gd name="T54" fmla="*/ 243 w 623"/>
              <a:gd name="T55" fmla="*/ 163 h 519"/>
              <a:gd name="T56" fmla="*/ 232 w 623"/>
              <a:gd name="T57" fmla="*/ 237 h 519"/>
              <a:gd name="T58" fmla="*/ 285 w 623"/>
              <a:gd name="T59" fmla="*/ 277 h 519"/>
              <a:gd name="T60" fmla="*/ 332 w 623"/>
              <a:gd name="T61" fmla="*/ 298 h 519"/>
              <a:gd name="T62" fmla="*/ 330 w 623"/>
              <a:gd name="T63" fmla="*/ 319 h 519"/>
              <a:gd name="T64" fmla="*/ 269 w 623"/>
              <a:gd name="T65" fmla="*/ 316 h 519"/>
              <a:gd name="T66" fmla="*/ 233 w 623"/>
              <a:gd name="T67" fmla="*/ 321 h 519"/>
              <a:gd name="T68" fmla="*/ 237 w 623"/>
              <a:gd name="T69" fmla="*/ 360 h 519"/>
              <a:gd name="T70" fmla="*/ 295 w 623"/>
              <a:gd name="T71" fmla="*/ 39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519">
                <a:moveTo>
                  <a:pt x="544" y="161"/>
                </a:moveTo>
                <a:cubicBezTo>
                  <a:pt x="519" y="191"/>
                  <a:pt x="519" y="191"/>
                  <a:pt x="519" y="191"/>
                </a:cubicBezTo>
                <a:cubicBezTo>
                  <a:pt x="464" y="253"/>
                  <a:pt x="464" y="253"/>
                  <a:pt x="464" y="253"/>
                </a:cubicBezTo>
                <a:cubicBezTo>
                  <a:pt x="513" y="254"/>
                  <a:pt x="513" y="254"/>
                  <a:pt x="513" y="254"/>
                </a:cubicBezTo>
                <a:cubicBezTo>
                  <a:pt x="513" y="262"/>
                  <a:pt x="512" y="271"/>
                  <a:pt x="510" y="281"/>
                </a:cubicBezTo>
                <a:cubicBezTo>
                  <a:pt x="509" y="290"/>
                  <a:pt x="507" y="299"/>
                  <a:pt x="504" y="308"/>
                </a:cubicBezTo>
                <a:cubicBezTo>
                  <a:pt x="477" y="396"/>
                  <a:pt x="399" y="454"/>
                  <a:pt x="311" y="454"/>
                </a:cubicBezTo>
                <a:cubicBezTo>
                  <a:pt x="241" y="453"/>
                  <a:pt x="176" y="415"/>
                  <a:pt x="139" y="354"/>
                </a:cubicBezTo>
                <a:cubicBezTo>
                  <a:pt x="127" y="365"/>
                  <a:pt x="127" y="365"/>
                  <a:pt x="127" y="365"/>
                </a:cubicBezTo>
                <a:cubicBezTo>
                  <a:pt x="92" y="397"/>
                  <a:pt x="92" y="397"/>
                  <a:pt x="92" y="397"/>
                </a:cubicBezTo>
                <a:cubicBezTo>
                  <a:pt x="142" y="471"/>
                  <a:pt x="224" y="518"/>
                  <a:pt x="310" y="518"/>
                </a:cubicBezTo>
                <a:cubicBezTo>
                  <a:pt x="433" y="519"/>
                  <a:pt x="542" y="429"/>
                  <a:pt x="569" y="306"/>
                </a:cubicBezTo>
                <a:cubicBezTo>
                  <a:pt x="571" y="297"/>
                  <a:pt x="572" y="288"/>
                  <a:pt x="573" y="280"/>
                </a:cubicBezTo>
                <a:cubicBezTo>
                  <a:pt x="574" y="271"/>
                  <a:pt x="575" y="262"/>
                  <a:pt x="575" y="254"/>
                </a:cubicBezTo>
                <a:cubicBezTo>
                  <a:pt x="623" y="254"/>
                  <a:pt x="623" y="254"/>
                  <a:pt x="623" y="254"/>
                </a:cubicBezTo>
                <a:lnTo>
                  <a:pt x="544" y="161"/>
                </a:lnTo>
                <a:close/>
                <a:moveTo>
                  <a:pt x="159" y="265"/>
                </a:moveTo>
                <a:cubicBezTo>
                  <a:pt x="110" y="265"/>
                  <a:pt x="110" y="265"/>
                  <a:pt x="110" y="265"/>
                </a:cubicBezTo>
                <a:cubicBezTo>
                  <a:pt x="110" y="257"/>
                  <a:pt x="111" y="247"/>
                  <a:pt x="113" y="237"/>
                </a:cubicBezTo>
                <a:cubicBezTo>
                  <a:pt x="114" y="228"/>
                  <a:pt x="116" y="219"/>
                  <a:pt x="119" y="210"/>
                </a:cubicBezTo>
                <a:cubicBezTo>
                  <a:pt x="146" y="123"/>
                  <a:pt x="224" y="64"/>
                  <a:pt x="313" y="65"/>
                </a:cubicBezTo>
                <a:cubicBezTo>
                  <a:pt x="382" y="65"/>
                  <a:pt x="447" y="103"/>
                  <a:pt x="484" y="164"/>
                </a:cubicBezTo>
                <a:cubicBezTo>
                  <a:pt x="500" y="150"/>
                  <a:pt x="500" y="150"/>
                  <a:pt x="500" y="150"/>
                </a:cubicBezTo>
                <a:cubicBezTo>
                  <a:pt x="531" y="121"/>
                  <a:pt x="531" y="121"/>
                  <a:pt x="531" y="121"/>
                </a:cubicBezTo>
                <a:cubicBezTo>
                  <a:pt x="482" y="47"/>
                  <a:pt x="399" y="1"/>
                  <a:pt x="313" y="0"/>
                </a:cubicBezTo>
                <a:cubicBezTo>
                  <a:pt x="190" y="0"/>
                  <a:pt x="81" y="89"/>
                  <a:pt x="54" y="213"/>
                </a:cubicBezTo>
                <a:cubicBezTo>
                  <a:pt x="52" y="221"/>
                  <a:pt x="51" y="230"/>
                  <a:pt x="50" y="238"/>
                </a:cubicBezTo>
                <a:cubicBezTo>
                  <a:pt x="49" y="247"/>
                  <a:pt x="48" y="256"/>
                  <a:pt x="48" y="264"/>
                </a:cubicBezTo>
                <a:cubicBezTo>
                  <a:pt x="0" y="264"/>
                  <a:pt x="0" y="264"/>
                  <a:pt x="0" y="264"/>
                </a:cubicBezTo>
                <a:cubicBezTo>
                  <a:pt x="79" y="357"/>
                  <a:pt x="79" y="357"/>
                  <a:pt x="79" y="357"/>
                </a:cubicBezTo>
                <a:cubicBezTo>
                  <a:pt x="109" y="323"/>
                  <a:pt x="109" y="323"/>
                  <a:pt x="109" y="323"/>
                </a:cubicBezTo>
                <a:lnTo>
                  <a:pt x="159" y="265"/>
                </a:lnTo>
                <a:close/>
                <a:moveTo>
                  <a:pt x="304" y="399"/>
                </a:moveTo>
                <a:cubicBezTo>
                  <a:pt x="325" y="399"/>
                  <a:pt x="325" y="399"/>
                  <a:pt x="325" y="399"/>
                </a:cubicBezTo>
                <a:cubicBezTo>
                  <a:pt x="330" y="399"/>
                  <a:pt x="334" y="395"/>
                  <a:pt x="334" y="390"/>
                </a:cubicBezTo>
                <a:cubicBezTo>
                  <a:pt x="334" y="371"/>
                  <a:pt x="334" y="371"/>
                  <a:pt x="334" y="371"/>
                </a:cubicBezTo>
                <a:cubicBezTo>
                  <a:pt x="356" y="368"/>
                  <a:pt x="373" y="361"/>
                  <a:pt x="385" y="349"/>
                </a:cubicBezTo>
                <a:cubicBezTo>
                  <a:pt x="397" y="337"/>
                  <a:pt x="403" y="322"/>
                  <a:pt x="403" y="303"/>
                </a:cubicBezTo>
                <a:cubicBezTo>
                  <a:pt x="403" y="286"/>
                  <a:pt x="398" y="272"/>
                  <a:pt x="388" y="262"/>
                </a:cubicBezTo>
                <a:cubicBezTo>
                  <a:pt x="377" y="251"/>
                  <a:pt x="360" y="241"/>
                  <a:pt x="337" y="233"/>
                </a:cubicBezTo>
                <a:cubicBezTo>
                  <a:pt x="325" y="229"/>
                  <a:pt x="316" y="226"/>
                  <a:pt x="309" y="223"/>
                </a:cubicBezTo>
                <a:cubicBezTo>
                  <a:pt x="303" y="220"/>
                  <a:pt x="298" y="217"/>
                  <a:pt x="296" y="214"/>
                </a:cubicBezTo>
                <a:cubicBezTo>
                  <a:pt x="293" y="212"/>
                  <a:pt x="292" y="209"/>
                  <a:pt x="292" y="205"/>
                </a:cubicBezTo>
                <a:cubicBezTo>
                  <a:pt x="292" y="201"/>
                  <a:pt x="294" y="198"/>
                  <a:pt x="297" y="195"/>
                </a:cubicBezTo>
                <a:cubicBezTo>
                  <a:pt x="301" y="193"/>
                  <a:pt x="307" y="192"/>
                  <a:pt x="316" y="192"/>
                </a:cubicBezTo>
                <a:cubicBezTo>
                  <a:pt x="331" y="192"/>
                  <a:pt x="348" y="195"/>
                  <a:pt x="365" y="202"/>
                </a:cubicBezTo>
                <a:cubicBezTo>
                  <a:pt x="374" y="205"/>
                  <a:pt x="383" y="202"/>
                  <a:pt x="386" y="193"/>
                </a:cubicBezTo>
                <a:cubicBezTo>
                  <a:pt x="394" y="175"/>
                  <a:pt x="394" y="175"/>
                  <a:pt x="394" y="175"/>
                </a:cubicBezTo>
                <a:cubicBezTo>
                  <a:pt x="398" y="166"/>
                  <a:pt x="394" y="157"/>
                  <a:pt x="385" y="154"/>
                </a:cubicBezTo>
                <a:cubicBezTo>
                  <a:pt x="368" y="148"/>
                  <a:pt x="351" y="145"/>
                  <a:pt x="334" y="143"/>
                </a:cubicBezTo>
                <a:cubicBezTo>
                  <a:pt x="334" y="126"/>
                  <a:pt x="334" y="126"/>
                  <a:pt x="334" y="126"/>
                </a:cubicBezTo>
                <a:cubicBezTo>
                  <a:pt x="334" y="121"/>
                  <a:pt x="330" y="117"/>
                  <a:pt x="325" y="117"/>
                </a:cubicBezTo>
                <a:cubicBezTo>
                  <a:pt x="304" y="117"/>
                  <a:pt x="304" y="117"/>
                  <a:pt x="304" y="117"/>
                </a:cubicBezTo>
                <a:cubicBezTo>
                  <a:pt x="299" y="117"/>
                  <a:pt x="295" y="121"/>
                  <a:pt x="295" y="126"/>
                </a:cubicBezTo>
                <a:cubicBezTo>
                  <a:pt x="295" y="144"/>
                  <a:pt x="295" y="144"/>
                  <a:pt x="295" y="144"/>
                </a:cubicBezTo>
                <a:cubicBezTo>
                  <a:pt x="272" y="147"/>
                  <a:pt x="255" y="153"/>
                  <a:pt x="243" y="163"/>
                </a:cubicBezTo>
                <a:cubicBezTo>
                  <a:pt x="231" y="174"/>
                  <a:pt x="226" y="188"/>
                  <a:pt x="226" y="207"/>
                </a:cubicBezTo>
                <a:cubicBezTo>
                  <a:pt x="226" y="219"/>
                  <a:pt x="228" y="229"/>
                  <a:pt x="232" y="237"/>
                </a:cubicBezTo>
                <a:cubicBezTo>
                  <a:pt x="236" y="245"/>
                  <a:pt x="242" y="253"/>
                  <a:pt x="251" y="259"/>
                </a:cubicBezTo>
                <a:cubicBezTo>
                  <a:pt x="260" y="266"/>
                  <a:pt x="271" y="272"/>
                  <a:pt x="285" y="277"/>
                </a:cubicBezTo>
                <a:cubicBezTo>
                  <a:pt x="298" y="282"/>
                  <a:pt x="308" y="286"/>
                  <a:pt x="316" y="289"/>
                </a:cubicBezTo>
                <a:cubicBezTo>
                  <a:pt x="323" y="292"/>
                  <a:pt x="329" y="295"/>
                  <a:pt x="332" y="298"/>
                </a:cubicBezTo>
                <a:cubicBezTo>
                  <a:pt x="335" y="301"/>
                  <a:pt x="337" y="304"/>
                  <a:pt x="337" y="307"/>
                </a:cubicBezTo>
                <a:cubicBezTo>
                  <a:pt x="337" y="313"/>
                  <a:pt x="335" y="317"/>
                  <a:pt x="330" y="319"/>
                </a:cubicBezTo>
                <a:cubicBezTo>
                  <a:pt x="326" y="321"/>
                  <a:pt x="319" y="323"/>
                  <a:pt x="309" y="323"/>
                </a:cubicBezTo>
                <a:cubicBezTo>
                  <a:pt x="297" y="323"/>
                  <a:pt x="284" y="320"/>
                  <a:pt x="269" y="316"/>
                </a:cubicBezTo>
                <a:cubicBezTo>
                  <a:pt x="263" y="314"/>
                  <a:pt x="258" y="313"/>
                  <a:pt x="253" y="311"/>
                </a:cubicBezTo>
                <a:cubicBezTo>
                  <a:pt x="244" y="309"/>
                  <a:pt x="236" y="313"/>
                  <a:pt x="233" y="321"/>
                </a:cubicBezTo>
                <a:cubicBezTo>
                  <a:pt x="227" y="340"/>
                  <a:pt x="227" y="340"/>
                  <a:pt x="227" y="340"/>
                </a:cubicBezTo>
                <a:cubicBezTo>
                  <a:pt x="225" y="348"/>
                  <a:pt x="229" y="358"/>
                  <a:pt x="237" y="360"/>
                </a:cubicBezTo>
                <a:cubicBezTo>
                  <a:pt x="256" y="367"/>
                  <a:pt x="276" y="371"/>
                  <a:pt x="295" y="372"/>
                </a:cubicBezTo>
                <a:cubicBezTo>
                  <a:pt x="295" y="390"/>
                  <a:pt x="295" y="390"/>
                  <a:pt x="295" y="390"/>
                </a:cubicBezTo>
                <a:cubicBezTo>
                  <a:pt x="295" y="395"/>
                  <a:pt x="299" y="399"/>
                  <a:pt x="304" y="3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charset="0"/>
              <a:ea typeface="ＭＳ Ｐゴシック"/>
              <a:cs typeface="+mn-cs"/>
            </a:endParaRPr>
          </a:p>
        </p:txBody>
      </p:sp>
      <p:grpSp>
        <p:nvGrpSpPr>
          <p:cNvPr id="16" name="Group 15">
            <a:extLst>
              <a:ext uri="{FF2B5EF4-FFF2-40B4-BE49-F238E27FC236}">
                <a16:creationId xmlns:a16="http://schemas.microsoft.com/office/drawing/2014/main" id="{5471EF1C-B0E7-E054-EF61-36CAC8030A95}"/>
              </a:ext>
            </a:extLst>
          </p:cNvPr>
          <p:cNvGrpSpPr/>
          <p:nvPr/>
        </p:nvGrpSpPr>
        <p:grpSpPr>
          <a:xfrm>
            <a:off x="9441325" y="1459753"/>
            <a:ext cx="586561" cy="486103"/>
            <a:chOff x="6311772" y="676281"/>
            <a:chExt cx="973118" cy="806456"/>
          </a:xfrm>
          <a:solidFill>
            <a:schemeClr val="bg1"/>
          </a:solidFill>
        </p:grpSpPr>
        <p:sp>
          <p:nvSpPr>
            <p:cNvPr id="32" name="Freeform 46">
              <a:extLst>
                <a:ext uri="{FF2B5EF4-FFF2-40B4-BE49-F238E27FC236}">
                  <a16:creationId xmlns:a16="http://schemas.microsoft.com/office/drawing/2014/main" id="{12434927-3895-212C-21FF-CEC2831E26B5}"/>
                </a:ext>
              </a:extLst>
            </p:cNvPr>
            <p:cNvSpPr>
              <a:spLocks noEditPoints="1"/>
            </p:cNvSpPr>
            <p:nvPr/>
          </p:nvSpPr>
          <p:spPr bwMode="auto">
            <a:xfrm>
              <a:off x="6311772" y="676281"/>
              <a:ext cx="973118" cy="806456"/>
            </a:xfrm>
            <a:custGeom>
              <a:avLst/>
              <a:gdLst>
                <a:gd name="T0" fmla="*/ 1857 w 1913"/>
                <a:gd name="T1" fmla="*/ 1329 h 1583"/>
                <a:gd name="T2" fmla="*/ 1714 w 1913"/>
                <a:gd name="T3" fmla="*/ 1092 h 1583"/>
                <a:gd name="T4" fmla="*/ 1704 w 1913"/>
                <a:gd name="T5" fmla="*/ 1055 h 1583"/>
                <a:gd name="T6" fmla="*/ 1704 w 1913"/>
                <a:gd name="T7" fmla="*/ 176 h 1583"/>
                <a:gd name="T8" fmla="*/ 1544 w 1913"/>
                <a:gd name="T9" fmla="*/ 0 h 1583"/>
                <a:gd name="T10" fmla="*/ 364 w 1913"/>
                <a:gd name="T11" fmla="*/ 0 h 1583"/>
                <a:gd name="T12" fmla="*/ 316 w 1913"/>
                <a:gd name="T13" fmla="*/ 6 h 1583"/>
                <a:gd name="T14" fmla="*/ 202 w 1913"/>
                <a:gd name="T15" fmla="*/ 175 h 1583"/>
                <a:gd name="T16" fmla="*/ 202 w 1913"/>
                <a:gd name="T17" fmla="*/ 1055 h 1583"/>
                <a:gd name="T18" fmla="*/ 195 w 1913"/>
                <a:gd name="T19" fmla="*/ 1087 h 1583"/>
                <a:gd name="T20" fmla="*/ 49 w 1913"/>
                <a:gd name="T21" fmla="*/ 1329 h 1583"/>
                <a:gd name="T22" fmla="*/ 40 w 1913"/>
                <a:gd name="T23" fmla="*/ 1346 h 1583"/>
                <a:gd name="T24" fmla="*/ 182 w 1913"/>
                <a:gd name="T25" fmla="*/ 1581 h 1583"/>
                <a:gd name="T26" fmla="*/ 953 w 1913"/>
                <a:gd name="T27" fmla="*/ 1580 h 1583"/>
                <a:gd name="T28" fmla="*/ 953 w 1913"/>
                <a:gd name="T29" fmla="*/ 1581 h 1583"/>
                <a:gd name="T30" fmla="*/ 1623 w 1913"/>
                <a:gd name="T31" fmla="*/ 1580 h 1583"/>
                <a:gd name="T32" fmla="*/ 1762 w 1913"/>
                <a:gd name="T33" fmla="*/ 1576 h 1583"/>
                <a:gd name="T34" fmla="*/ 1857 w 1913"/>
                <a:gd name="T35" fmla="*/ 1329 h 1583"/>
                <a:gd name="T36" fmla="*/ 1181 w 1913"/>
                <a:gd name="T37" fmla="*/ 1314 h 1583"/>
                <a:gd name="T38" fmla="*/ 1157 w 1913"/>
                <a:gd name="T39" fmla="*/ 1328 h 1583"/>
                <a:gd name="T40" fmla="*/ 953 w 1913"/>
                <a:gd name="T41" fmla="*/ 1329 h 1583"/>
                <a:gd name="T42" fmla="*/ 754 w 1913"/>
                <a:gd name="T43" fmla="*/ 1329 h 1583"/>
                <a:gd name="T44" fmla="*/ 724 w 1913"/>
                <a:gd name="T45" fmla="*/ 1314 h 1583"/>
                <a:gd name="T46" fmla="*/ 732 w 1913"/>
                <a:gd name="T47" fmla="*/ 1280 h 1583"/>
                <a:gd name="T48" fmla="*/ 778 w 1913"/>
                <a:gd name="T49" fmla="*/ 1217 h 1583"/>
                <a:gd name="T50" fmla="*/ 807 w 1913"/>
                <a:gd name="T51" fmla="*/ 1202 h 1583"/>
                <a:gd name="T52" fmla="*/ 1101 w 1913"/>
                <a:gd name="T53" fmla="*/ 1202 h 1583"/>
                <a:gd name="T54" fmla="*/ 1129 w 1913"/>
                <a:gd name="T55" fmla="*/ 1217 h 1583"/>
                <a:gd name="T56" fmla="*/ 1177 w 1913"/>
                <a:gd name="T57" fmla="*/ 1284 h 1583"/>
                <a:gd name="T58" fmla="*/ 1181 w 1913"/>
                <a:gd name="T59" fmla="*/ 1314 h 1583"/>
                <a:gd name="T60" fmla="*/ 1532 w 1913"/>
                <a:gd name="T61" fmla="*/ 877 h 1583"/>
                <a:gd name="T62" fmla="*/ 1532 w 1913"/>
                <a:gd name="T63" fmla="*/ 976 h 1583"/>
                <a:gd name="T64" fmla="*/ 1498 w 1913"/>
                <a:gd name="T65" fmla="*/ 1012 h 1583"/>
                <a:gd name="T66" fmla="*/ 953 w 1913"/>
                <a:gd name="T67" fmla="*/ 1012 h 1583"/>
                <a:gd name="T68" fmla="*/ 411 w 1913"/>
                <a:gd name="T69" fmla="*/ 1012 h 1583"/>
                <a:gd name="T70" fmla="*/ 374 w 1913"/>
                <a:gd name="T71" fmla="*/ 971 h 1583"/>
                <a:gd name="T72" fmla="*/ 374 w 1913"/>
                <a:gd name="T73" fmla="*/ 234 h 1583"/>
                <a:gd name="T74" fmla="*/ 416 w 1913"/>
                <a:gd name="T75" fmla="*/ 188 h 1583"/>
                <a:gd name="T76" fmla="*/ 1491 w 1913"/>
                <a:gd name="T77" fmla="*/ 188 h 1583"/>
                <a:gd name="T78" fmla="*/ 1518 w 1913"/>
                <a:gd name="T79" fmla="*/ 193 h 1583"/>
                <a:gd name="T80" fmla="*/ 1531 w 1913"/>
                <a:gd name="T81" fmla="*/ 225 h 1583"/>
                <a:gd name="T82" fmla="*/ 1532 w 1913"/>
                <a:gd name="T83" fmla="*/ 87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3" h="1583">
                  <a:moveTo>
                    <a:pt x="1857" y="1329"/>
                  </a:moveTo>
                  <a:cubicBezTo>
                    <a:pt x="1808" y="1251"/>
                    <a:pt x="1761" y="1171"/>
                    <a:pt x="1714" y="1092"/>
                  </a:cubicBezTo>
                  <a:cubicBezTo>
                    <a:pt x="1708" y="1082"/>
                    <a:pt x="1704" y="1068"/>
                    <a:pt x="1704" y="1055"/>
                  </a:cubicBezTo>
                  <a:cubicBezTo>
                    <a:pt x="1704" y="762"/>
                    <a:pt x="1704" y="469"/>
                    <a:pt x="1704" y="176"/>
                  </a:cubicBezTo>
                  <a:cubicBezTo>
                    <a:pt x="1704" y="73"/>
                    <a:pt x="1638" y="0"/>
                    <a:pt x="1544" y="0"/>
                  </a:cubicBezTo>
                  <a:cubicBezTo>
                    <a:pt x="1151" y="0"/>
                    <a:pt x="758" y="0"/>
                    <a:pt x="364" y="0"/>
                  </a:cubicBezTo>
                  <a:cubicBezTo>
                    <a:pt x="348" y="0"/>
                    <a:pt x="332" y="2"/>
                    <a:pt x="316" y="6"/>
                  </a:cubicBezTo>
                  <a:cubicBezTo>
                    <a:pt x="247" y="25"/>
                    <a:pt x="202" y="92"/>
                    <a:pt x="202" y="175"/>
                  </a:cubicBezTo>
                  <a:cubicBezTo>
                    <a:pt x="202" y="469"/>
                    <a:pt x="202" y="762"/>
                    <a:pt x="202" y="1055"/>
                  </a:cubicBezTo>
                  <a:cubicBezTo>
                    <a:pt x="202" y="1066"/>
                    <a:pt x="200" y="1078"/>
                    <a:pt x="195" y="1087"/>
                  </a:cubicBezTo>
                  <a:cubicBezTo>
                    <a:pt x="147" y="1168"/>
                    <a:pt x="98" y="1248"/>
                    <a:pt x="49" y="1329"/>
                  </a:cubicBezTo>
                  <a:cubicBezTo>
                    <a:pt x="46" y="1335"/>
                    <a:pt x="42" y="1340"/>
                    <a:pt x="40" y="1346"/>
                  </a:cubicBezTo>
                  <a:cubicBezTo>
                    <a:pt x="0" y="1472"/>
                    <a:pt x="68" y="1581"/>
                    <a:pt x="182" y="1581"/>
                  </a:cubicBezTo>
                  <a:cubicBezTo>
                    <a:pt x="439" y="1580"/>
                    <a:pt x="696" y="1580"/>
                    <a:pt x="953" y="1580"/>
                  </a:cubicBezTo>
                  <a:cubicBezTo>
                    <a:pt x="953" y="1581"/>
                    <a:pt x="953" y="1581"/>
                    <a:pt x="953" y="1581"/>
                  </a:cubicBezTo>
                  <a:cubicBezTo>
                    <a:pt x="1176" y="1581"/>
                    <a:pt x="1400" y="1581"/>
                    <a:pt x="1623" y="1580"/>
                  </a:cubicBezTo>
                  <a:cubicBezTo>
                    <a:pt x="1669" y="1580"/>
                    <a:pt x="1716" y="1583"/>
                    <a:pt x="1762" y="1576"/>
                  </a:cubicBezTo>
                  <a:cubicBezTo>
                    <a:pt x="1859" y="1562"/>
                    <a:pt x="1913" y="1417"/>
                    <a:pt x="1857" y="1329"/>
                  </a:cubicBezTo>
                  <a:close/>
                  <a:moveTo>
                    <a:pt x="1181" y="1314"/>
                  </a:moveTo>
                  <a:cubicBezTo>
                    <a:pt x="1178" y="1321"/>
                    <a:pt x="1165" y="1328"/>
                    <a:pt x="1157" y="1328"/>
                  </a:cubicBezTo>
                  <a:cubicBezTo>
                    <a:pt x="1089" y="1329"/>
                    <a:pt x="1021" y="1329"/>
                    <a:pt x="953" y="1329"/>
                  </a:cubicBezTo>
                  <a:cubicBezTo>
                    <a:pt x="887" y="1329"/>
                    <a:pt x="821" y="1329"/>
                    <a:pt x="754" y="1329"/>
                  </a:cubicBezTo>
                  <a:cubicBezTo>
                    <a:pt x="742" y="1329"/>
                    <a:pt x="730" y="1328"/>
                    <a:pt x="724" y="1314"/>
                  </a:cubicBezTo>
                  <a:cubicBezTo>
                    <a:pt x="717" y="1300"/>
                    <a:pt x="725" y="1290"/>
                    <a:pt x="732" y="1280"/>
                  </a:cubicBezTo>
                  <a:cubicBezTo>
                    <a:pt x="747" y="1259"/>
                    <a:pt x="761" y="1237"/>
                    <a:pt x="778" y="1217"/>
                  </a:cubicBezTo>
                  <a:cubicBezTo>
                    <a:pt x="785" y="1209"/>
                    <a:pt x="797" y="1202"/>
                    <a:pt x="807" y="1202"/>
                  </a:cubicBezTo>
                  <a:cubicBezTo>
                    <a:pt x="905" y="1200"/>
                    <a:pt x="1003" y="1200"/>
                    <a:pt x="1101" y="1202"/>
                  </a:cubicBezTo>
                  <a:cubicBezTo>
                    <a:pt x="1110" y="1202"/>
                    <a:pt x="1122" y="1209"/>
                    <a:pt x="1129" y="1217"/>
                  </a:cubicBezTo>
                  <a:cubicBezTo>
                    <a:pt x="1146" y="1238"/>
                    <a:pt x="1162" y="1261"/>
                    <a:pt x="1177" y="1284"/>
                  </a:cubicBezTo>
                  <a:cubicBezTo>
                    <a:pt x="1182" y="1292"/>
                    <a:pt x="1185" y="1306"/>
                    <a:pt x="1181" y="1314"/>
                  </a:cubicBezTo>
                  <a:close/>
                  <a:moveTo>
                    <a:pt x="1532" y="877"/>
                  </a:moveTo>
                  <a:cubicBezTo>
                    <a:pt x="1532" y="910"/>
                    <a:pt x="1532" y="943"/>
                    <a:pt x="1532" y="976"/>
                  </a:cubicBezTo>
                  <a:cubicBezTo>
                    <a:pt x="1532" y="1003"/>
                    <a:pt x="1523" y="1012"/>
                    <a:pt x="1498" y="1012"/>
                  </a:cubicBezTo>
                  <a:cubicBezTo>
                    <a:pt x="1316" y="1012"/>
                    <a:pt x="1135" y="1012"/>
                    <a:pt x="953" y="1012"/>
                  </a:cubicBezTo>
                  <a:cubicBezTo>
                    <a:pt x="772" y="1012"/>
                    <a:pt x="592" y="1012"/>
                    <a:pt x="411" y="1012"/>
                  </a:cubicBezTo>
                  <a:cubicBezTo>
                    <a:pt x="381" y="1012"/>
                    <a:pt x="374" y="1004"/>
                    <a:pt x="374" y="971"/>
                  </a:cubicBezTo>
                  <a:cubicBezTo>
                    <a:pt x="374" y="725"/>
                    <a:pt x="374" y="480"/>
                    <a:pt x="374" y="234"/>
                  </a:cubicBezTo>
                  <a:cubicBezTo>
                    <a:pt x="374" y="194"/>
                    <a:pt x="380" y="188"/>
                    <a:pt x="416" y="188"/>
                  </a:cubicBezTo>
                  <a:cubicBezTo>
                    <a:pt x="774" y="188"/>
                    <a:pt x="1132" y="188"/>
                    <a:pt x="1491" y="188"/>
                  </a:cubicBezTo>
                  <a:cubicBezTo>
                    <a:pt x="1500" y="188"/>
                    <a:pt x="1512" y="188"/>
                    <a:pt x="1518" y="193"/>
                  </a:cubicBezTo>
                  <a:cubicBezTo>
                    <a:pt x="1525" y="200"/>
                    <a:pt x="1531" y="214"/>
                    <a:pt x="1531" y="225"/>
                  </a:cubicBezTo>
                  <a:cubicBezTo>
                    <a:pt x="1532" y="442"/>
                    <a:pt x="1532" y="659"/>
                    <a:pt x="1532" y="8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charset="0"/>
                <a:ea typeface="ＭＳ Ｐゴシック"/>
                <a:cs typeface="+mn-cs"/>
              </a:endParaRPr>
            </a:p>
          </p:txBody>
        </p:sp>
        <p:sp>
          <p:nvSpPr>
            <p:cNvPr id="33" name="Freeform 47">
              <a:extLst>
                <a:ext uri="{FF2B5EF4-FFF2-40B4-BE49-F238E27FC236}">
                  <a16:creationId xmlns:a16="http://schemas.microsoft.com/office/drawing/2014/main" id="{BE82F09D-DBD1-54A8-49F4-7C9B6F27E026}"/>
                </a:ext>
              </a:extLst>
            </p:cNvPr>
            <p:cNvSpPr>
              <a:spLocks/>
            </p:cNvSpPr>
            <p:nvPr/>
          </p:nvSpPr>
          <p:spPr bwMode="auto">
            <a:xfrm>
              <a:off x="6845161" y="806457"/>
              <a:ext cx="171447" cy="352428"/>
            </a:xfrm>
            <a:custGeom>
              <a:avLst/>
              <a:gdLst>
                <a:gd name="T0" fmla="*/ 189 w 336"/>
                <a:gd name="T1" fmla="*/ 14 h 693"/>
                <a:gd name="T2" fmla="*/ 147 w 336"/>
                <a:gd name="T3" fmla="*/ 14 h 693"/>
                <a:gd name="T4" fmla="*/ 122 w 336"/>
                <a:gd name="T5" fmla="*/ 43 h 693"/>
                <a:gd name="T6" fmla="*/ 11 w 336"/>
                <a:gd name="T7" fmla="*/ 175 h 693"/>
                <a:gd name="T8" fmla="*/ 5 w 336"/>
                <a:gd name="T9" fmla="*/ 208 h 693"/>
                <a:gd name="T10" fmla="*/ 31 w 336"/>
                <a:gd name="T11" fmla="*/ 225 h 693"/>
                <a:gd name="T12" fmla="*/ 60 w 336"/>
                <a:gd name="T13" fmla="*/ 225 h 693"/>
                <a:gd name="T14" fmla="*/ 60 w 336"/>
                <a:gd name="T15" fmla="*/ 231 h 693"/>
                <a:gd name="T16" fmla="*/ 60 w 336"/>
                <a:gd name="T17" fmla="*/ 648 h 693"/>
                <a:gd name="T18" fmla="*/ 109 w 336"/>
                <a:gd name="T19" fmla="*/ 693 h 693"/>
                <a:gd name="T20" fmla="*/ 226 w 336"/>
                <a:gd name="T21" fmla="*/ 693 h 693"/>
                <a:gd name="T22" fmla="*/ 276 w 336"/>
                <a:gd name="T23" fmla="*/ 645 h 693"/>
                <a:gd name="T24" fmla="*/ 277 w 336"/>
                <a:gd name="T25" fmla="*/ 438 h 693"/>
                <a:gd name="T26" fmla="*/ 276 w 336"/>
                <a:gd name="T27" fmla="*/ 229 h 693"/>
                <a:gd name="T28" fmla="*/ 276 w 336"/>
                <a:gd name="T29" fmla="*/ 225 h 693"/>
                <a:gd name="T30" fmla="*/ 306 w 336"/>
                <a:gd name="T31" fmla="*/ 225 h 693"/>
                <a:gd name="T32" fmla="*/ 331 w 336"/>
                <a:gd name="T33" fmla="*/ 208 h 693"/>
                <a:gd name="T34" fmla="*/ 326 w 336"/>
                <a:gd name="T35" fmla="*/ 175 h 693"/>
                <a:gd name="T36" fmla="*/ 189 w 336"/>
                <a:gd name="T37" fmla="*/ 1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6" h="693">
                  <a:moveTo>
                    <a:pt x="189" y="14"/>
                  </a:moveTo>
                  <a:cubicBezTo>
                    <a:pt x="177" y="0"/>
                    <a:pt x="160" y="0"/>
                    <a:pt x="147" y="14"/>
                  </a:cubicBezTo>
                  <a:cubicBezTo>
                    <a:pt x="139" y="24"/>
                    <a:pt x="131" y="34"/>
                    <a:pt x="122" y="43"/>
                  </a:cubicBezTo>
                  <a:cubicBezTo>
                    <a:pt x="85" y="87"/>
                    <a:pt x="48" y="131"/>
                    <a:pt x="11" y="175"/>
                  </a:cubicBezTo>
                  <a:cubicBezTo>
                    <a:pt x="3" y="184"/>
                    <a:pt x="0" y="195"/>
                    <a:pt x="5" y="208"/>
                  </a:cubicBezTo>
                  <a:cubicBezTo>
                    <a:pt x="10" y="220"/>
                    <a:pt x="19" y="225"/>
                    <a:pt x="31" y="225"/>
                  </a:cubicBezTo>
                  <a:cubicBezTo>
                    <a:pt x="41" y="225"/>
                    <a:pt x="51" y="225"/>
                    <a:pt x="60" y="225"/>
                  </a:cubicBezTo>
                  <a:cubicBezTo>
                    <a:pt x="60" y="227"/>
                    <a:pt x="60" y="229"/>
                    <a:pt x="60" y="231"/>
                  </a:cubicBezTo>
                  <a:cubicBezTo>
                    <a:pt x="60" y="370"/>
                    <a:pt x="60" y="509"/>
                    <a:pt x="60" y="648"/>
                  </a:cubicBezTo>
                  <a:cubicBezTo>
                    <a:pt x="60" y="677"/>
                    <a:pt x="77" y="693"/>
                    <a:pt x="109" y="693"/>
                  </a:cubicBezTo>
                  <a:cubicBezTo>
                    <a:pt x="148" y="693"/>
                    <a:pt x="187" y="693"/>
                    <a:pt x="226" y="693"/>
                  </a:cubicBezTo>
                  <a:cubicBezTo>
                    <a:pt x="261" y="693"/>
                    <a:pt x="276" y="678"/>
                    <a:pt x="276" y="645"/>
                  </a:cubicBezTo>
                  <a:cubicBezTo>
                    <a:pt x="277" y="576"/>
                    <a:pt x="276" y="507"/>
                    <a:pt x="277" y="438"/>
                  </a:cubicBezTo>
                  <a:cubicBezTo>
                    <a:pt x="277" y="368"/>
                    <a:pt x="277" y="299"/>
                    <a:pt x="276" y="229"/>
                  </a:cubicBezTo>
                  <a:cubicBezTo>
                    <a:pt x="276" y="228"/>
                    <a:pt x="276" y="226"/>
                    <a:pt x="276" y="225"/>
                  </a:cubicBezTo>
                  <a:cubicBezTo>
                    <a:pt x="286" y="225"/>
                    <a:pt x="296" y="225"/>
                    <a:pt x="306" y="225"/>
                  </a:cubicBezTo>
                  <a:cubicBezTo>
                    <a:pt x="318" y="225"/>
                    <a:pt x="327" y="219"/>
                    <a:pt x="331" y="208"/>
                  </a:cubicBezTo>
                  <a:cubicBezTo>
                    <a:pt x="336" y="196"/>
                    <a:pt x="334" y="185"/>
                    <a:pt x="326" y="175"/>
                  </a:cubicBezTo>
                  <a:cubicBezTo>
                    <a:pt x="280" y="122"/>
                    <a:pt x="235" y="68"/>
                    <a:pt x="18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charset="0"/>
                <a:ea typeface="ＭＳ Ｐゴシック"/>
                <a:cs typeface="+mn-cs"/>
              </a:endParaRPr>
            </a:p>
          </p:txBody>
        </p:sp>
        <p:sp>
          <p:nvSpPr>
            <p:cNvPr id="34" name="Freeform 48">
              <a:extLst>
                <a:ext uri="{FF2B5EF4-FFF2-40B4-BE49-F238E27FC236}">
                  <a16:creationId xmlns:a16="http://schemas.microsoft.com/office/drawing/2014/main" id="{B97D2D33-4A8A-0CD9-5028-F332390BCA0F}"/>
                </a:ext>
              </a:extLst>
            </p:cNvPr>
            <p:cNvSpPr>
              <a:spLocks/>
            </p:cNvSpPr>
            <p:nvPr/>
          </p:nvSpPr>
          <p:spPr bwMode="auto">
            <a:xfrm>
              <a:off x="6737213" y="947745"/>
              <a:ext cx="109535" cy="211139"/>
            </a:xfrm>
            <a:custGeom>
              <a:avLst/>
              <a:gdLst>
                <a:gd name="T0" fmla="*/ 167 w 216"/>
                <a:gd name="T1" fmla="*/ 0 h 416"/>
                <a:gd name="T2" fmla="*/ 48 w 216"/>
                <a:gd name="T3" fmla="*/ 0 h 416"/>
                <a:gd name="T4" fmla="*/ 0 w 216"/>
                <a:gd name="T5" fmla="*/ 53 h 416"/>
                <a:gd name="T6" fmla="*/ 0 w 216"/>
                <a:gd name="T7" fmla="*/ 361 h 416"/>
                <a:gd name="T8" fmla="*/ 50 w 216"/>
                <a:gd name="T9" fmla="*/ 416 h 416"/>
                <a:gd name="T10" fmla="*/ 167 w 216"/>
                <a:gd name="T11" fmla="*/ 416 h 416"/>
                <a:gd name="T12" fmla="*/ 216 w 216"/>
                <a:gd name="T13" fmla="*/ 362 h 416"/>
                <a:gd name="T14" fmla="*/ 216 w 216"/>
                <a:gd name="T15" fmla="*/ 209 h 416"/>
                <a:gd name="T16" fmla="*/ 216 w 216"/>
                <a:gd name="T17" fmla="*/ 55 h 416"/>
                <a:gd name="T18" fmla="*/ 167 w 216"/>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416">
                  <a:moveTo>
                    <a:pt x="167" y="0"/>
                  </a:moveTo>
                  <a:cubicBezTo>
                    <a:pt x="127" y="0"/>
                    <a:pt x="87" y="0"/>
                    <a:pt x="48" y="0"/>
                  </a:cubicBezTo>
                  <a:cubicBezTo>
                    <a:pt x="16" y="0"/>
                    <a:pt x="0" y="18"/>
                    <a:pt x="0" y="53"/>
                  </a:cubicBezTo>
                  <a:cubicBezTo>
                    <a:pt x="0" y="156"/>
                    <a:pt x="0" y="259"/>
                    <a:pt x="0" y="361"/>
                  </a:cubicBezTo>
                  <a:cubicBezTo>
                    <a:pt x="0" y="398"/>
                    <a:pt x="16" y="416"/>
                    <a:pt x="50" y="416"/>
                  </a:cubicBezTo>
                  <a:cubicBezTo>
                    <a:pt x="89" y="416"/>
                    <a:pt x="128" y="416"/>
                    <a:pt x="167" y="416"/>
                  </a:cubicBezTo>
                  <a:cubicBezTo>
                    <a:pt x="200" y="415"/>
                    <a:pt x="216" y="398"/>
                    <a:pt x="216" y="362"/>
                  </a:cubicBezTo>
                  <a:cubicBezTo>
                    <a:pt x="216" y="311"/>
                    <a:pt x="216" y="260"/>
                    <a:pt x="216" y="209"/>
                  </a:cubicBezTo>
                  <a:cubicBezTo>
                    <a:pt x="216" y="158"/>
                    <a:pt x="216" y="106"/>
                    <a:pt x="216" y="55"/>
                  </a:cubicBezTo>
                  <a:cubicBezTo>
                    <a:pt x="216" y="17"/>
                    <a:pt x="201" y="0"/>
                    <a:pt x="1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charset="0"/>
                <a:ea typeface="ＭＳ Ｐゴシック"/>
                <a:cs typeface="+mn-cs"/>
              </a:endParaRPr>
            </a:p>
          </p:txBody>
        </p:sp>
        <p:sp>
          <p:nvSpPr>
            <p:cNvPr id="35" name="Freeform 49">
              <a:extLst>
                <a:ext uri="{FF2B5EF4-FFF2-40B4-BE49-F238E27FC236}">
                  <a16:creationId xmlns:a16="http://schemas.microsoft.com/office/drawing/2014/main" id="{924E34A7-9FBC-EE38-3B18-E0FC15F48856}"/>
                </a:ext>
              </a:extLst>
            </p:cNvPr>
            <p:cNvSpPr>
              <a:spLocks/>
            </p:cNvSpPr>
            <p:nvPr/>
          </p:nvSpPr>
          <p:spPr bwMode="auto">
            <a:xfrm>
              <a:off x="6599103" y="1038233"/>
              <a:ext cx="111123" cy="120651"/>
            </a:xfrm>
            <a:custGeom>
              <a:avLst/>
              <a:gdLst>
                <a:gd name="T0" fmla="*/ 171 w 217"/>
                <a:gd name="T1" fmla="*/ 1 h 238"/>
                <a:gd name="T2" fmla="*/ 45 w 217"/>
                <a:gd name="T3" fmla="*/ 1 h 238"/>
                <a:gd name="T4" fmla="*/ 0 w 217"/>
                <a:gd name="T5" fmla="*/ 51 h 238"/>
                <a:gd name="T6" fmla="*/ 0 w 217"/>
                <a:gd name="T7" fmla="*/ 118 h 238"/>
                <a:gd name="T8" fmla="*/ 0 w 217"/>
                <a:gd name="T9" fmla="*/ 118 h 238"/>
                <a:gd name="T10" fmla="*/ 0 w 217"/>
                <a:gd name="T11" fmla="*/ 152 h 238"/>
                <a:gd name="T12" fmla="*/ 0 w 217"/>
                <a:gd name="T13" fmla="*/ 187 h 238"/>
                <a:gd name="T14" fmla="*/ 45 w 217"/>
                <a:gd name="T15" fmla="*/ 238 h 238"/>
                <a:gd name="T16" fmla="*/ 173 w 217"/>
                <a:gd name="T17" fmla="*/ 237 h 238"/>
                <a:gd name="T18" fmla="*/ 216 w 217"/>
                <a:gd name="T19" fmla="*/ 191 h 238"/>
                <a:gd name="T20" fmla="*/ 216 w 217"/>
                <a:gd name="T21" fmla="*/ 49 h 238"/>
                <a:gd name="T22" fmla="*/ 171 w 217"/>
                <a:gd name="T2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238">
                  <a:moveTo>
                    <a:pt x="171" y="1"/>
                  </a:moveTo>
                  <a:cubicBezTo>
                    <a:pt x="129" y="0"/>
                    <a:pt x="87" y="0"/>
                    <a:pt x="45" y="1"/>
                  </a:cubicBezTo>
                  <a:cubicBezTo>
                    <a:pt x="16" y="1"/>
                    <a:pt x="0" y="20"/>
                    <a:pt x="0" y="51"/>
                  </a:cubicBezTo>
                  <a:cubicBezTo>
                    <a:pt x="0" y="74"/>
                    <a:pt x="0" y="96"/>
                    <a:pt x="0" y="118"/>
                  </a:cubicBezTo>
                  <a:cubicBezTo>
                    <a:pt x="0" y="118"/>
                    <a:pt x="0" y="118"/>
                    <a:pt x="0" y="118"/>
                  </a:cubicBezTo>
                  <a:cubicBezTo>
                    <a:pt x="0" y="129"/>
                    <a:pt x="0" y="141"/>
                    <a:pt x="0" y="152"/>
                  </a:cubicBezTo>
                  <a:cubicBezTo>
                    <a:pt x="0" y="164"/>
                    <a:pt x="0" y="175"/>
                    <a:pt x="0" y="187"/>
                  </a:cubicBezTo>
                  <a:cubicBezTo>
                    <a:pt x="0" y="219"/>
                    <a:pt x="17" y="237"/>
                    <a:pt x="45" y="238"/>
                  </a:cubicBezTo>
                  <a:cubicBezTo>
                    <a:pt x="88" y="238"/>
                    <a:pt x="130" y="238"/>
                    <a:pt x="173" y="237"/>
                  </a:cubicBezTo>
                  <a:cubicBezTo>
                    <a:pt x="198" y="237"/>
                    <a:pt x="216" y="219"/>
                    <a:pt x="216" y="191"/>
                  </a:cubicBezTo>
                  <a:cubicBezTo>
                    <a:pt x="217" y="144"/>
                    <a:pt x="217" y="96"/>
                    <a:pt x="216" y="49"/>
                  </a:cubicBezTo>
                  <a:cubicBezTo>
                    <a:pt x="216" y="19"/>
                    <a:pt x="199" y="1"/>
                    <a:pt x="17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charset="0"/>
                <a:ea typeface="ＭＳ Ｐゴシック"/>
                <a:cs typeface="+mn-cs"/>
              </a:endParaRPr>
            </a:p>
          </p:txBody>
        </p:sp>
      </p:grpSp>
      <p:grpSp>
        <p:nvGrpSpPr>
          <p:cNvPr id="17" name="Group 16">
            <a:extLst>
              <a:ext uri="{FF2B5EF4-FFF2-40B4-BE49-F238E27FC236}">
                <a16:creationId xmlns:a16="http://schemas.microsoft.com/office/drawing/2014/main" id="{B119A606-DA10-5C08-154C-A2BBA3DF5A14}"/>
              </a:ext>
            </a:extLst>
          </p:cNvPr>
          <p:cNvGrpSpPr/>
          <p:nvPr/>
        </p:nvGrpSpPr>
        <p:grpSpPr>
          <a:xfrm>
            <a:off x="9387503" y="4105858"/>
            <a:ext cx="694204" cy="514462"/>
            <a:chOff x="5656489" y="3453639"/>
            <a:chExt cx="559284" cy="414473"/>
          </a:xfrm>
          <a:solidFill>
            <a:schemeClr val="bg1"/>
          </a:solidFill>
        </p:grpSpPr>
        <p:sp>
          <p:nvSpPr>
            <p:cNvPr id="30" name="Freeform 83">
              <a:extLst>
                <a:ext uri="{FF2B5EF4-FFF2-40B4-BE49-F238E27FC236}">
                  <a16:creationId xmlns:a16="http://schemas.microsoft.com/office/drawing/2014/main" id="{05D7C571-99C4-EB7D-CDCA-E3742AAEFB50}"/>
                </a:ext>
              </a:extLst>
            </p:cNvPr>
            <p:cNvSpPr>
              <a:spLocks noEditPoints="1"/>
            </p:cNvSpPr>
            <p:nvPr/>
          </p:nvSpPr>
          <p:spPr bwMode="auto">
            <a:xfrm>
              <a:off x="5656489" y="3453639"/>
              <a:ext cx="375669" cy="376788"/>
            </a:xfrm>
            <a:custGeom>
              <a:avLst/>
              <a:gdLst>
                <a:gd name="T0" fmla="*/ 580 w 671"/>
                <a:gd name="T1" fmla="*/ 263 h 673"/>
                <a:gd name="T2" fmla="*/ 561 w 671"/>
                <a:gd name="T3" fmla="*/ 229 h 673"/>
                <a:gd name="T4" fmla="*/ 573 w 671"/>
                <a:gd name="T5" fmla="*/ 198 h 673"/>
                <a:gd name="T6" fmla="*/ 604 w 671"/>
                <a:gd name="T7" fmla="*/ 155 h 673"/>
                <a:gd name="T8" fmla="*/ 554 w 671"/>
                <a:gd name="T9" fmla="*/ 79 h 673"/>
                <a:gd name="T10" fmla="*/ 523 w 671"/>
                <a:gd name="T11" fmla="*/ 67 h 673"/>
                <a:gd name="T12" fmla="*/ 478 w 671"/>
                <a:gd name="T13" fmla="*/ 96 h 673"/>
                <a:gd name="T14" fmla="*/ 447 w 671"/>
                <a:gd name="T15" fmla="*/ 110 h 673"/>
                <a:gd name="T16" fmla="*/ 396 w 671"/>
                <a:gd name="T17" fmla="*/ 86 h 673"/>
                <a:gd name="T18" fmla="*/ 389 w 671"/>
                <a:gd name="T19" fmla="*/ 34 h 673"/>
                <a:gd name="T20" fmla="*/ 361 w 671"/>
                <a:gd name="T21" fmla="*/ 3 h 673"/>
                <a:gd name="T22" fmla="*/ 294 w 671"/>
                <a:gd name="T23" fmla="*/ 3 h 673"/>
                <a:gd name="T24" fmla="*/ 268 w 671"/>
                <a:gd name="T25" fmla="*/ 39 h 673"/>
                <a:gd name="T26" fmla="*/ 260 w 671"/>
                <a:gd name="T27" fmla="*/ 91 h 673"/>
                <a:gd name="T28" fmla="*/ 229 w 671"/>
                <a:gd name="T29" fmla="*/ 110 h 673"/>
                <a:gd name="T30" fmla="*/ 196 w 671"/>
                <a:gd name="T31" fmla="*/ 98 h 673"/>
                <a:gd name="T32" fmla="*/ 155 w 671"/>
                <a:gd name="T33" fmla="*/ 70 h 673"/>
                <a:gd name="T34" fmla="*/ 117 w 671"/>
                <a:gd name="T35" fmla="*/ 79 h 673"/>
                <a:gd name="T36" fmla="*/ 67 w 671"/>
                <a:gd name="T37" fmla="*/ 148 h 673"/>
                <a:gd name="T38" fmla="*/ 96 w 671"/>
                <a:gd name="T39" fmla="*/ 194 h 673"/>
                <a:gd name="T40" fmla="*/ 110 w 671"/>
                <a:gd name="T41" fmla="*/ 225 h 673"/>
                <a:gd name="T42" fmla="*/ 93 w 671"/>
                <a:gd name="T43" fmla="*/ 261 h 673"/>
                <a:gd name="T44" fmla="*/ 41 w 671"/>
                <a:gd name="T45" fmla="*/ 270 h 673"/>
                <a:gd name="T46" fmla="*/ 5 w 671"/>
                <a:gd name="T47" fmla="*/ 292 h 673"/>
                <a:gd name="T48" fmla="*/ 0 w 671"/>
                <a:gd name="T49" fmla="*/ 373 h 673"/>
                <a:gd name="T50" fmla="*/ 27 w 671"/>
                <a:gd name="T51" fmla="*/ 401 h 673"/>
                <a:gd name="T52" fmla="*/ 84 w 671"/>
                <a:gd name="T53" fmla="*/ 408 h 673"/>
                <a:gd name="T54" fmla="*/ 108 w 671"/>
                <a:gd name="T55" fmla="*/ 435 h 673"/>
                <a:gd name="T56" fmla="*/ 103 w 671"/>
                <a:gd name="T57" fmla="*/ 468 h 673"/>
                <a:gd name="T58" fmla="*/ 69 w 671"/>
                <a:gd name="T59" fmla="*/ 509 h 673"/>
                <a:gd name="T60" fmla="*/ 77 w 671"/>
                <a:gd name="T61" fmla="*/ 552 h 673"/>
                <a:gd name="T62" fmla="*/ 139 w 671"/>
                <a:gd name="T63" fmla="*/ 604 h 673"/>
                <a:gd name="T64" fmla="*/ 177 w 671"/>
                <a:gd name="T65" fmla="*/ 595 h 673"/>
                <a:gd name="T66" fmla="*/ 220 w 671"/>
                <a:gd name="T67" fmla="*/ 564 h 673"/>
                <a:gd name="T68" fmla="*/ 251 w 671"/>
                <a:gd name="T69" fmla="*/ 573 h 673"/>
                <a:gd name="T70" fmla="*/ 268 w 671"/>
                <a:gd name="T71" fmla="*/ 604 h 673"/>
                <a:gd name="T72" fmla="*/ 280 w 671"/>
                <a:gd name="T73" fmla="*/ 662 h 673"/>
                <a:gd name="T74" fmla="*/ 361 w 671"/>
                <a:gd name="T75" fmla="*/ 673 h 673"/>
                <a:gd name="T76" fmla="*/ 399 w 671"/>
                <a:gd name="T77" fmla="*/ 652 h 673"/>
                <a:gd name="T78" fmla="*/ 404 w 671"/>
                <a:gd name="T79" fmla="*/ 597 h 673"/>
                <a:gd name="T80" fmla="*/ 425 w 671"/>
                <a:gd name="T81" fmla="*/ 568 h 673"/>
                <a:gd name="T82" fmla="*/ 459 w 671"/>
                <a:gd name="T83" fmla="*/ 564 h 673"/>
                <a:gd name="T84" fmla="*/ 502 w 671"/>
                <a:gd name="T85" fmla="*/ 599 h 673"/>
                <a:gd name="T86" fmla="*/ 540 w 671"/>
                <a:gd name="T87" fmla="*/ 602 h 673"/>
                <a:gd name="T88" fmla="*/ 599 w 671"/>
                <a:gd name="T89" fmla="*/ 545 h 673"/>
                <a:gd name="T90" fmla="*/ 597 w 671"/>
                <a:gd name="T91" fmla="*/ 502 h 673"/>
                <a:gd name="T92" fmla="*/ 564 w 671"/>
                <a:gd name="T93" fmla="*/ 461 h 673"/>
                <a:gd name="T94" fmla="*/ 566 w 671"/>
                <a:gd name="T95" fmla="*/ 428 h 673"/>
                <a:gd name="T96" fmla="*/ 595 w 671"/>
                <a:gd name="T97" fmla="*/ 406 h 673"/>
                <a:gd name="T98" fmla="*/ 649 w 671"/>
                <a:gd name="T99" fmla="*/ 399 h 673"/>
                <a:gd name="T100" fmla="*/ 671 w 671"/>
                <a:gd name="T101" fmla="*/ 363 h 673"/>
                <a:gd name="T102" fmla="*/ 659 w 671"/>
                <a:gd name="T103" fmla="*/ 282 h 673"/>
                <a:gd name="T104" fmla="*/ 630 w 671"/>
                <a:gd name="T105" fmla="*/ 270 h 673"/>
                <a:gd name="T106" fmla="*/ 253 w 671"/>
                <a:gd name="T107" fmla="*/ 459 h 673"/>
                <a:gd name="T108" fmla="*/ 189 w 671"/>
                <a:gd name="T109" fmla="*/ 351 h 673"/>
                <a:gd name="T110" fmla="*/ 206 w 671"/>
                <a:gd name="T111" fmla="*/ 265 h 673"/>
                <a:gd name="T112" fmla="*/ 306 w 671"/>
                <a:gd name="T113" fmla="*/ 191 h 673"/>
                <a:gd name="T114" fmla="*/ 392 w 671"/>
                <a:gd name="T115" fmla="*/ 201 h 673"/>
                <a:gd name="T116" fmla="*/ 475 w 671"/>
                <a:gd name="T117" fmla="*/ 294 h 673"/>
                <a:gd name="T118" fmla="*/ 475 w 671"/>
                <a:gd name="T119" fmla="*/ 380 h 673"/>
                <a:gd name="T120" fmla="*/ 392 w 671"/>
                <a:gd name="T121" fmla="*/ 4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1" h="673">
                  <a:moveTo>
                    <a:pt x="630" y="270"/>
                  </a:moveTo>
                  <a:lnTo>
                    <a:pt x="604" y="270"/>
                  </a:lnTo>
                  <a:lnTo>
                    <a:pt x="604" y="270"/>
                  </a:lnTo>
                  <a:lnTo>
                    <a:pt x="599" y="270"/>
                  </a:lnTo>
                  <a:lnTo>
                    <a:pt x="595" y="268"/>
                  </a:lnTo>
                  <a:lnTo>
                    <a:pt x="592" y="268"/>
                  </a:lnTo>
                  <a:lnTo>
                    <a:pt x="587" y="265"/>
                  </a:lnTo>
                  <a:lnTo>
                    <a:pt x="585" y="263"/>
                  </a:lnTo>
                  <a:lnTo>
                    <a:pt x="580" y="263"/>
                  </a:lnTo>
                  <a:lnTo>
                    <a:pt x="578" y="261"/>
                  </a:lnTo>
                  <a:lnTo>
                    <a:pt x="573" y="256"/>
                  </a:lnTo>
                  <a:lnTo>
                    <a:pt x="571" y="253"/>
                  </a:lnTo>
                  <a:lnTo>
                    <a:pt x="568" y="251"/>
                  </a:lnTo>
                  <a:lnTo>
                    <a:pt x="566" y="246"/>
                  </a:lnTo>
                  <a:lnTo>
                    <a:pt x="566" y="241"/>
                  </a:lnTo>
                  <a:lnTo>
                    <a:pt x="564" y="239"/>
                  </a:lnTo>
                  <a:lnTo>
                    <a:pt x="564" y="234"/>
                  </a:lnTo>
                  <a:lnTo>
                    <a:pt x="561" y="229"/>
                  </a:lnTo>
                  <a:lnTo>
                    <a:pt x="561" y="225"/>
                  </a:lnTo>
                  <a:lnTo>
                    <a:pt x="561" y="225"/>
                  </a:lnTo>
                  <a:lnTo>
                    <a:pt x="561" y="220"/>
                  </a:lnTo>
                  <a:lnTo>
                    <a:pt x="564" y="218"/>
                  </a:lnTo>
                  <a:lnTo>
                    <a:pt x="564" y="213"/>
                  </a:lnTo>
                  <a:lnTo>
                    <a:pt x="566" y="208"/>
                  </a:lnTo>
                  <a:lnTo>
                    <a:pt x="566" y="206"/>
                  </a:lnTo>
                  <a:lnTo>
                    <a:pt x="568" y="201"/>
                  </a:lnTo>
                  <a:lnTo>
                    <a:pt x="573" y="198"/>
                  </a:lnTo>
                  <a:lnTo>
                    <a:pt x="576" y="194"/>
                  </a:lnTo>
                  <a:lnTo>
                    <a:pt x="592" y="177"/>
                  </a:lnTo>
                  <a:lnTo>
                    <a:pt x="592" y="177"/>
                  </a:lnTo>
                  <a:lnTo>
                    <a:pt x="595" y="175"/>
                  </a:lnTo>
                  <a:lnTo>
                    <a:pt x="597" y="170"/>
                  </a:lnTo>
                  <a:lnTo>
                    <a:pt x="599" y="167"/>
                  </a:lnTo>
                  <a:lnTo>
                    <a:pt x="602" y="165"/>
                  </a:lnTo>
                  <a:lnTo>
                    <a:pt x="604" y="160"/>
                  </a:lnTo>
                  <a:lnTo>
                    <a:pt x="604" y="155"/>
                  </a:lnTo>
                  <a:lnTo>
                    <a:pt x="604" y="148"/>
                  </a:lnTo>
                  <a:lnTo>
                    <a:pt x="604" y="141"/>
                  </a:lnTo>
                  <a:lnTo>
                    <a:pt x="604" y="136"/>
                  </a:lnTo>
                  <a:lnTo>
                    <a:pt x="602" y="134"/>
                  </a:lnTo>
                  <a:lnTo>
                    <a:pt x="599" y="129"/>
                  </a:lnTo>
                  <a:lnTo>
                    <a:pt x="597" y="124"/>
                  </a:lnTo>
                  <a:lnTo>
                    <a:pt x="595" y="122"/>
                  </a:lnTo>
                  <a:lnTo>
                    <a:pt x="592" y="120"/>
                  </a:lnTo>
                  <a:lnTo>
                    <a:pt x="554" y="79"/>
                  </a:lnTo>
                  <a:lnTo>
                    <a:pt x="554" y="79"/>
                  </a:lnTo>
                  <a:lnTo>
                    <a:pt x="549" y="77"/>
                  </a:lnTo>
                  <a:lnTo>
                    <a:pt x="547" y="74"/>
                  </a:lnTo>
                  <a:lnTo>
                    <a:pt x="544" y="72"/>
                  </a:lnTo>
                  <a:lnTo>
                    <a:pt x="540" y="72"/>
                  </a:lnTo>
                  <a:lnTo>
                    <a:pt x="535" y="70"/>
                  </a:lnTo>
                  <a:lnTo>
                    <a:pt x="533" y="70"/>
                  </a:lnTo>
                  <a:lnTo>
                    <a:pt x="523" y="67"/>
                  </a:lnTo>
                  <a:lnTo>
                    <a:pt x="523" y="67"/>
                  </a:lnTo>
                  <a:lnTo>
                    <a:pt x="516" y="70"/>
                  </a:lnTo>
                  <a:lnTo>
                    <a:pt x="511" y="70"/>
                  </a:lnTo>
                  <a:lnTo>
                    <a:pt x="509" y="72"/>
                  </a:lnTo>
                  <a:lnTo>
                    <a:pt x="504" y="72"/>
                  </a:lnTo>
                  <a:lnTo>
                    <a:pt x="502" y="74"/>
                  </a:lnTo>
                  <a:lnTo>
                    <a:pt x="497" y="77"/>
                  </a:lnTo>
                  <a:lnTo>
                    <a:pt x="494" y="79"/>
                  </a:lnTo>
                  <a:lnTo>
                    <a:pt x="478" y="96"/>
                  </a:lnTo>
                  <a:lnTo>
                    <a:pt x="478" y="96"/>
                  </a:lnTo>
                  <a:lnTo>
                    <a:pt x="475" y="101"/>
                  </a:lnTo>
                  <a:lnTo>
                    <a:pt x="470" y="103"/>
                  </a:lnTo>
                  <a:lnTo>
                    <a:pt x="468" y="105"/>
                  </a:lnTo>
                  <a:lnTo>
                    <a:pt x="463" y="108"/>
                  </a:lnTo>
                  <a:lnTo>
                    <a:pt x="459" y="108"/>
                  </a:lnTo>
                  <a:lnTo>
                    <a:pt x="454" y="110"/>
                  </a:lnTo>
                  <a:lnTo>
                    <a:pt x="451" y="110"/>
                  </a:lnTo>
                  <a:lnTo>
                    <a:pt x="447" y="110"/>
                  </a:lnTo>
                  <a:lnTo>
                    <a:pt x="447" y="110"/>
                  </a:lnTo>
                  <a:lnTo>
                    <a:pt x="442" y="110"/>
                  </a:lnTo>
                  <a:lnTo>
                    <a:pt x="437" y="110"/>
                  </a:lnTo>
                  <a:lnTo>
                    <a:pt x="432" y="108"/>
                  </a:lnTo>
                  <a:lnTo>
                    <a:pt x="428" y="108"/>
                  </a:lnTo>
                  <a:lnTo>
                    <a:pt x="418" y="103"/>
                  </a:lnTo>
                  <a:lnTo>
                    <a:pt x="408" y="98"/>
                  </a:lnTo>
                  <a:lnTo>
                    <a:pt x="404" y="93"/>
                  </a:lnTo>
                  <a:lnTo>
                    <a:pt x="401" y="91"/>
                  </a:lnTo>
                  <a:lnTo>
                    <a:pt x="396" y="86"/>
                  </a:lnTo>
                  <a:lnTo>
                    <a:pt x="394" y="84"/>
                  </a:lnTo>
                  <a:lnTo>
                    <a:pt x="392" y="79"/>
                  </a:lnTo>
                  <a:lnTo>
                    <a:pt x="389" y="77"/>
                  </a:lnTo>
                  <a:lnTo>
                    <a:pt x="389" y="72"/>
                  </a:lnTo>
                  <a:lnTo>
                    <a:pt x="389" y="67"/>
                  </a:lnTo>
                  <a:lnTo>
                    <a:pt x="389" y="41"/>
                  </a:lnTo>
                  <a:lnTo>
                    <a:pt x="389" y="41"/>
                  </a:lnTo>
                  <a:lnTo>
                    <a:pt x="389" y="39"/>
                  </a:lnTo>
                  <a:lnTo>
                    <a:pt x="389" y="34"/>
                  </a:lnTo>
                  <a:lnTo>
                    <a:pt x="387" y="29"/>
                  </a:lnTo>
                  <a:lnTo>
                    <a:pt x="387" y="24"/>
                  </a:lnTo>
                  <a:lnTo>
                    <a:pt x="385" y="22"/>
                  </a:lnTo>
                  <a:lnTo>
                    <a:pt x="382" y="19"/>
                  </a:lnTo>
                  <a:lnTo>
                    <a:pt x="377" y="12"/>
                  </a:lnTo>
                  <a:lnTo>
                    <a:pt x="370" y="7"/>
                  </a:lnTo>
                  <a:lnTo>
                    <a:pt x="368" y="5"/>
                  </a:lnTo>
                  <a:lnTo>
                    <a:pt x="365" y="3"/>
                  </a:lnTo>
                  <a:lnTo>
                    <a:pt x="361" y="3"/>
                  </a:lnTo>
                  <a:lnTo>
                    <a:pt x="356" y="3"/>
                  </a:lnTo>
                  <a:lnTo>
                    <a:pt x="354" y="0"/>
                  </a:lnTo>
                  <a:lnTo>
                    <a:pt x="349" y="0"/>
                  </a:lnTo>
                  <a:lnTo>
                    <a:pt x="308" y="0"/>
                  </a:lnTo>
                  <a:lnTo>
                    <a:pt x="308" y="0"/>
                  </a:lnTo>
                  <a:lnTo>
                    <a:pt x="303" y="0"/>
                  </a:lnTo>
                  <a:lnTo>
                    <a:pt x="301" y="3"/>
                  </a:lnTo>
                  <a:lnTo>
                    <a:pt x="296" y="3"/>
                  </a:lnTo>
                  <a:lnTo>
                    <a:pt x="294" y="3"/>
                  </a:lnTo>
                  <a:lnTo>
                    <a:pt x="289" y="5"/>
                  </a:lnTo>
                  <a:lnTo>
                    <a:pt x="287" y="7"/>
                  </a:lnTo>
                  <a:lnTo>
                    <a:pt x="280" y="12"/>
                  </a:lnTo>
                  <a:lnTo>
                    <a:pt x="275" y="19"/>
                  </a:lnTo>
                  <a:lnTo>
                    <a:pt x="272" y="22"/>
                  </a:lnTo>
                  <a:lnTo>
                    <a:pt x="272" y="24"/>
                  </a:lnTo>
                  <a:lnTo>
                    <a:pt x="270" y="29"/>
                  </a:lnTo>
                  <a:lnTo>
                    <a:pt x="270" y="34"/>
                  </a:lnTo>
                  <a:lnTo>
                    <a:pt x="268" y="39"/>
                  </a:lnTo>
                  <a:lnTo>
                    <a:pt x="268" y="41"/>
                  </a:lnTo>
                  <a:lnTo>
                    <a:pt x="268" y="67"/>
                  </a:lnTo>
                  <a:lnTo>
                    <a:pt x="268" y="67"/>
                  </a:lnTo>
                  <a:lnTo>
                    <a:pt x="268" y="72"/>
                  </a:lnTo>
                  <a:lnTo>
                    <a:pt x="268" y="77"/>
                  </a:lnTo>
                  <a:lnTo>
                    <a:pt x="265" y="81"/>
                  </a:lnTo>
                  <a:lnTo>
                    <a:pt x="265" y="84"/>
                  </a:lnTo>
                  <a:lnTo>
                    <a:pt x="263" y="89"/>
                  </a:lnTo>
                  <a:lnTo>
                    <a:pt x="260" y="91"/>
                  </a:lnTo>
                  <a:lnTo>
                    <a:pt x="258" y="96"/>
                  </a:lnTo>
                  <a:lnTo>
                    <a:pt x="256" y="98"/>
                  </a:lnTo>
                  <a:lnTo>
                    <a:pt x="251" y="101"/>
                  </a:lnTo>
                  <a:lnTo>
                    <a:pt x="248" y="103"/>
                  </a:lnTo>
                  <a:lnTo>
                    <a:pt x="244" y="105"/>
                  </a:lnTo>
                  <a:lnTo>
                    <a:pt x="241" y="108"/>
                  </a:lnTo>
                  <a:lnTo>
                    <a:pt x="237" y="108"/>
                  </a:lnTo>
                  <a:lnTo>
                    <a:pt x="232" y="110"/>
                  </a:lnTo>
                  <a:lnTo>
                    <a:pt x="229" y="110"/>
                  </a:lnTo>
                  <a:lnTo>
                    <a:pt x="225" y="110"/>
                  </a:lnTo>
                  <a:lnTo>
                    <a:pt x="225" y="110"/>
                  </a:lnTo>
                  <a:lnTo>
                    <a:pt x="220" y="110"/>
                  </a:lnTo>
                  <a:lnTo>
                    <a:pt x="215" y="110"/>
                  </a:lnTo>
                  <a:lnTo>
                    <a:pt x="210" y="108"/>
                  </a:lnTo>
                  <a:lnTo>
                    <a:pt x="208" y="108"/>
                  </a:lnTo>
                  <a:lnTo>
                    <a:pt x="203" y="105"/>
                  </a:lnTo>
                  <a:lnTo>
                    <a:pt x="198" y="103"/>
                  </a:lnTo>
                  <a:lnTo>
                    <a:pt x="196" y="98"/>
                  </a:lnTo>
                  <a:lnTo>
                    <a:pt x="191" y="96"/>
                  </a:lnTo>
                  <a:lnTo>
                    <a:pt x="177" y="79"/>
                  </a:lnTo>
                  <a:lnTo>
                    <a:pt x="177" y="79"/>
                  </a:lnTo>
                  <a:lnTo>
                    <a:pt x="172" y="77"/>
                  </a:lnTo>
                  <a:lnTo>
                    <a:pt x="170" y="74"/>
                  </a:lnTo>
                  <a:lnTo>
                    <a:pt x="167" y="72"/>
                  </a:lnTo>
                  <a:lnTo>
                    <a:pt x="163" y="72"/>
                  </a:lnTo>
                  <a:lnTo>
                    <a:pt x="158" y="70"/>
                  </a:lnTo>
                  <a:lnTo>
                    <a:pt x="155" y="70"/>
                  </a:lnTo>
                  <a:lnTo>
                    <a:pt x="146" y="67"/>
                  </a:lnTo>
                  <a:lnTo>
                    <a:pt x="146" y="67"/>
                  </a:lnTo>
                  <a:lnTo>
                    <a:pt x="139" y="70"/>
                  </a:lnTo>
                  <a:lnTo>
                    <a:pt x="134" y="70"/>
                  </a:lnTo>
                  <a:lnTo>
                    <a:pt x="132" y="72"/>
                  </a:lnTo>
                  <a:lnTo>
                    <a:pt x="127" y="72"/>
                  </a:lnTo>
                  <a:lnTo>
                    <a:pt x="124" y="74"/>
                  </a:lnTo>
                  <a:lnTo>
                    <a:pt x="120" y="77"/>
                  </a:lnTo>
                  <a:lnTo>
                    <a:pt x="117" y="79"/>
                  </a:lnTo>
                  <a:lnTo>
                    <a:pt x="79" y="120"/>
                  </a:lnTo>
                  <a:lnTo>
                    <a:pt x="79" y="120"/>
                  </a:lnTo>
                  <a:lnTo>
                    <a:pt x="77" y="122"/>
                  </a:lnTo>
                  <a:lnTo>
                    <a:pt x="74" y="124"/>
                  </a:lnTo>
                  <a:lnTo>
                    <a:pt x="72" y="129"/>
                  </a:lnTo>
                  <a:lnTo>
                    <a:pt x="69" y="134"/>
                  </a:lnTo>
                  <a:lnTo>
                    <a:pt x="67" y="136"/>
                  </a:lnTo>
                  <a:lnTo>
                    <a:pt x="67" y="141"/>
                  </a:lnTo>
                  <a:lnTo>
                    <a:pt x="67" y="148"/>
                  </a:lnTo>
                  <a:lnTo>
                    <a:pt x="67" y="155"/>
                  </a:lnTo>
                  <a:lnTo>
                    <a:pt x="67" y="160"/>
                  </a:lnTo>
                  <a:lnTo>
                    <a:pt x="69" y="165"/>
                  </a:lnTo>
                  <a:lnTo>
                    <a:pt x="72" y="167"/>
                  </a:lnTo>
                  <a:lnTo>
                    <a:pt x="74" y="170"/>
                  </a:lnTo>
                  <a:lnTo>
                    <a:pt x="77" y="175"/>
                  </a:lnTo>
                  <a:lnTo>
                    <a:pt x="79" y="177"/>
                  </a:lnTo>
                  <a:lnTo>
                    <a:pt x="96" y="194"/>
                  </a:lnTo>
                  <a:lnTo>
                    <a:pt x="96" y="194"/>
                  </a:lnTo>
                  <a:lnTo>
                    <a:pt x="98" y="198"/>
                  </a:lnTo>
                  <a:lnTo>
                    <a:pt x="101" y="201"/>
                  </a:lnTo>
                  <a:lnTo>
                    <a:pt x="103" y="206"/>
                  </a:lnTo>
                  <a:lnTo>
                    <a:pt x="105" y="208"/>
                  </a:lnTo>
                  <a:lnTo>
                    <a:pt x="108" y="213"/>
                  </a:lnTo>
                  <a:lnTo>
                    <a:pt x="108" y="218"/>
                  </a:lnTo>
                  <a:lnTo>
                    <a:pt x="110" y="220"/>
                  </a:lnTo>
                  <a:lnTo>
                    <a:pt x="110" y="225"/>
                  </a:lnTo>
                  <a:lnTo>
                    <a:pt x="110" y="225"/>
                  </a:lnTo>
                  <a:lnTo>
                    <a:pt x="110" y="229"/>
                  </a:lnTo>
                  <a:lnTo>
                    <a:pt x="108" y="234"/>
                  </a:lnTo>
                  <a:lnTo>
                    <a:pt x="108" y="239"/>
                  </a:lnTo>
                  <a:lnTo>
                    <a:pt x="105" y="241"/>
                  </a:lnTo>
                  <a:lnTo>
                    <a:pt x="105" y="246"/>
                  </a:lnTo>
                  <a:lnTo>
                    <a:pt x="101" y="251"/>
                  </a:lnTo>
                  <a:lnTo>
                    <a:pt x="98" y="253"/>
                  </a:lnTo>
                  <a:lnTo>
                    <a:pt x="96" y="256"/>
                  </a:lnTo>
                  <a:lnTo>
                    <a:pt x="93" y="261"/>
                  </a:lnTo>
                  <a:lnTo>
                    <a:pt x="91" y="263"/>
                  </a:lnTo>
                  <a:lnTo>
                    <a:pt x="86" y="263"/>
                  </a:lnTo>
                  <a:lnTo>
                    <a:pt x="84" y="265"/>
                  </a:lnTo>
                  <a:lnTo>
                    <a:pt x="79" y="268"/>
                  </a:lnTo>
                  <a:lnTo>
                    <a:pt x="74" y="268"/>
                  </a:lnTo>
                  <a:lnTo>
                    <a:pt x="72" y="270"/>
                  </a:lnTo>
                  <a:lnTo>
                    <a:pt x="67" y="270"/>
                  </a:lnTo>
                  <a:lnTo>
                    <a:pt x="41" y="270"/>
                  </a:lnTo>
                  <a:lnTo>
                    <a:pt x="41" y="270"/>
                  </a:lnTo>
                  <a:lnTo>
                    <a:pt x="36" y="270"/>
                  </a:lnTo>
                  <a:lnTo>
                    <a:pt x="31" y="270"/>
                  </a:lnTo>
                  <a:lnTo>
                    <a:pt x="27" y="272"/>
                  </a:lnTo>
                  <a:lnTo>
                    <a:pt x="24" y="272"/>
                  </a:lnTo>
                  <a:lnTo>
                    <a:pt x="22" y="275"/>
                  </a:lnTo>
                  <a:lnTo>
                    <a:pt x="17" y="277"/>
                  </a:lnTo>
                  <a:lnTo>
                    <a:pt x="12" y="282"/>
                  </a:lnTo>
                  <a:lnTo>
                    <a:pt x="5" y="287"/>
                  </a:lnTo>
                  <a:lnTo>
                    <a:pt x="5" y="292"/>
                  </a:lnTo>
                  <a:lnTo>
                    <a:pt x="3" y="294"/>
                  </a:lnTo>
                  <a:lnTo>
                    <a:pt x="0" y="296"/>
                  </a:lnTo>
                  <a:lnTo>
                    <a:pt x="0" y="301"/>
                  </a:lnTo>
                  <a:lnTo>
                    <a:pt x="0" y="306"/>
                  </a:lnTo>
                  <a:lnTo>
                    <a:pt x="0" y="311"/>
                  </a:lnTo>
                  <a:lnTo>
                    <a:pt x="0" y="363"/>
                  </a:lnTo>
                  <a:lnTo>
                    <a:pt x="0" y="363"/>
                  </a:lnTo>
                  <a:lnTo>
                    <a:pt x="0" y="368"/>
                  </a:lnTo>
                  <a:lnTo>
                    <a:pt x="0" y="373"/>
                  </a:lnTo>
                  <a:lnTo>
                    <a:pt x="0" y="375"/>
                  </a:lnTo>
                  <a:lnTo>
                    <a:pt x="3" y="380"/>
                  </a:lnTo>
                  <a:lnTo>
                    <a:pt x="5" y="382"/>
                  </a:lnTo>
                  <a:lnTo>
                    <a:pt x="5" y="387"/>
                  </a:lnTo>
                  <a:lnTo>
                    <a:pt x="12" y="392"/>
                  </a:lnTo>
                  <a:lnTo>
                    <a:pt x="17" y="397"/>
                  </a:lnTo>
                  <a:lnTo>
                    <a:pt x="22" y="399"/>
                  </a:lnTo>
                  <a:lnTo>
                    <a:pt x="24" y="401"/>
                  </a:lnTo>
                  <a:lnTo>
                    <a:pt x="27" y="401"/>
                  </a:lnTo>
                  <a:lnTo>
                    <a:pt x="31" y="404"/>
                  </a:lnTo>
                  <a:lnTo>
                    <a:pt x="36" y="404"/>
                  </a:lnTo>
                  <a:lnTo>
                    <a:pt x="41" y="404"/>
                  </a:lnTo>
                  <a:lnTo>
                    <a:pt x="67" y="404"/>
                  </a:lnTo>
                  <a:lnTo>
                    <a:pt x="67" y="404"/>
                  </a:lnTo>
                  <a:lnTo>
                    <a:pt x="72" y="404"/>
                  </a:lnTo>
                  <a:lnTo>
                    <a:pt x="74" y="406"/>
                  </a:lnTo>
                  <a:lnTo>
                    <a:pt x="79" y="406"/>
                  </a:lnTo>
                  <a:lnTo>
                    <a:pt x="84" y="408"/>
                  </a:lnTo>
                  <a:lnTo>
                    <a:pt x="86" y="408"/>
                  </a:lnTo>
                  <a:lnTo>
                    <a:pt x="91" y="411"/>
                  </a:lnTo>
                  <a:lnTo>
                    <a:pt x="93" y="413"/>
                  </a:lnTo>
                  <a:lnTo>
                    <a:pt x="96" y="418"/>
                  </a:lnTo>
                  <a:lnTo>
                    <a:pt x="98" y="420"/>
                  </a:lnTo>
                  <a:lnTo>
                    <a:pt x="101" y="423"/>
                  </a:lnTo>
                  <a:lnTo>
                    <a:pt x="105" y="428"/>
                  </a:lnTo>
                  <a:lnTo>
                    <a:pt x="105" y="430"/>
                  </a:lnTo>
                  <a:lnTo>
                    <a:pt x="108" y="435"/>
                  </a:lnTo>
                  <a:lnTo>
                    <a:pt x="108" y="440"/>
                  </a:lnTo>
                  <a:lnTo>
                    <a:pt x="110" y="444"/>
                  </a:lnTo>
                  <a:lnTo>
                    <a:pt x="110" y="449"/>
                  </a:lnTo>
                  <a:lnTo>
                    <a:pt x="110" y="449"/>
                  </a:lnTo>
                  <a:lnTo>
                    <a:pt x="110" y="451"/>
                  </a:lnTo>
                  <a:lnTo>
                    <a:pt x="108" y="456"/>
                  </a:lnTo>
                  <a:lnTo>
                    <a:pt x="108" y="461"/>
                  </a:lnTo>
                  <a:lnTo>
                    <a:pt x="105" y="466"/>
                  </a:lnTo>
                  <a:lnTo>
                    <a:pt x="103" y="468"/>
                  </a:lnTo>
                  <a:lnTo>
                    <a:pt x="101" y="473"/>
                  </a:lnTo>
                  <a:lnTo>
                    <a:pt x="98" y="475"/>
                  </a:lnTo>
                  <a:lnTo>
                    <a:pt x="96" y="480"/>
                  </a:lnTo>
                  <a:lnTo>
                    <a:pt x="79" y="497"/>
                  </a:lnTo>
                  <a:lnTo>
                    <a:pt x="79" y="497"/>
                  </a:lnTo>
                  <a:lnTo>
                    <a:pt x="77" y="499"/>
                  </a:lnTo>
                  <a:lnTo>
                    <a:pt x="74" y="502"/>
                  </a:lnTo>
                  <a:lnTo>
                    <a:pt x="72" y="506"/>
                  </a:lnTo>
                  <a:lnTo>
                    <a:pt x="69" y="509"/>
                  </a:lnTo>
                  <a:lnTo>
                    <a:pt x="67" y="514"/>
                  </a:lnTo>
                  <a:lnTo>
                    <a:pt x="67" y="518"/>
                  </a:lnTo>
                  <a:lnTo>
                    <a:pt x="67" y="525"/>
                  </a:lnTo>
                  <a:lnTo>
                    <a:pt x="67" y="533"/>
                  </a:lnTo>
                  <a:lnTo>
                    <a:pt x="67" y="537"/>
                  </a:lnTo>
                  <a:lnTo>
                    <a:pt x="69" y="540"/>
                  </a:lnTo>
                  <a:lnTo>
                    <a:pt x="72" y="545"/>
                  </a:lnTo>
                  <a:lnTo>
                    <a:pt x="74" y="547"/>
                  </a:lnTo>
                  <a:lnTo>
                    <a:pt x="77" y="552"/>
                  </a:lnTo>
                  <a:lnTo>
                    <a:pt x="79" y="554"/>
                  </a:lnTo>
                  <a:lnTo>
                    <a:pt x="117" y="595"/>
                  </a:lnTo>
                  <a:lnTo>
                    <a:pt x="117" y="595"/>
                  </a:lnTo>
                  <a:lnTo>
                    <a:pt x="120" y="597"/>
                  </a:lnTo>
                  <a:lnTo>
                    <a:pt x="124" y="599"/>
                  </a:lnTo>
                  <a:lnTo>
                    <a:pt x="127" y="599"/>
                  </a:lnTo>
                  <a:lnTo>
                    <a:pt x="132" y="602"/>
                  </a:lnTo>
                  <a:lnTo>
                    <a:pt x="134" y="604"/>
                  </a:lnTo>
                  <a:lnTo>
                    <a:pt x="139" y="604"/>
                  </a:lnTo>
                  <a:lnTo>
                    <a:pt x="146" y="607"/>
                  </a:lnTo>
                  <a:lnTo>
                    <a:pt x="146" y="607"/>
                  </a:lnTo>
                  <a:lnTo>
                    <a:pt x="155" y="604"/>
                  </a:lnTo>
                  <a:lnTo>
                    <a:pt x="158" y="604"/>
                  </a:lnTo>
                  <a:lnTo>
                    <a:pt x="163" y="602"/>
                  </a:lnTo>
                  <a:lnTo>
                    <a:pt x="167" y="599"/>
                  </a:lnTo>
                  <a:lnTo>
                    <a:pt x="170" y="599"/>
                  </a:lnTo>
                  <a:lnTo>
                    <a:pt x="172" y="597"/>
                  </a:lnTo>
                  <a:lnTo>
                    <a:pt x="177" y="595"/>
                  </a:lnTo>
                  <a:lnTo>
                    <a:pt x="194" y="576"/>
                  </a:lnTo>
                  <a:lnTo>
                    <a:pt x="194" y="576"/>
                  </a:lnTo>
                  <a:lnTo>
                    <a:pt x="196" y="573"/>
                  </a:lnTo>
                  <a:lnTo>
                    <a:pt x="198" y="571"/>
                  </a:lnTo>
                  <a:lnTo>
                    <a:pt x="203" y="568"/>
                  </a:lnTo>
                  <a:lnTo>
                    <a:pt x="208" y="566"/>
                  </a:lnTo>
                  <a:lnTo>
                    <a:pt x="210" y="564"/>
                  </a:lnTo>
                  <a:lnTo>
                    <a:pt x="215" y="564"/>
                  </a:lnTo>
                  <a:lnTo>
                    <a:pt x="220" y="564"/>
                  </a:lnTo>
                  <a:lnTo>
                    <a:pt x="225" y="564"/>
                  </a:lnTo>
                  <a:lnTo>
                    <a:pt x="225" y="564"/>
                  </a:lnTo>
                  <a:lnTo>
                    <a:pt x="229" y="564"/>
                  </a:lnTo>
                  <a:lnTo>
                    <a:pt x="232" y="564"/>
                  </a:lnTo>
                  <a:lnTo>
                    <a:pt x="237" y="564"/>
                  </a:lnTo>
                  <a:lnTo>
                    <a:pt x="241" y="566"/>
                  </a:lnTo>
                  <a:lnTo>
                    <a:pt x="244" y="568"/>
                  </a:lnTo>
                  <a:lnTo>
                    <a:pt x="248" y="571"/>
                  </a:lnTo>
                  <a:lnTo>
                    <a:pt x="251" y="573"/>
                  </a:lnTo>
                  <a:lnTo>
                    <a:pt x="256" y="576"/>
                  </a:lnTo>
                  <a:lnTo>
                    <a:pt x="258" y="578"/>
                  </a:lnTo>
                  <a:lnTo>
                    <a:pt x="260" y="583"/>
                  </a:lnTo>
                  <a:lnTo>
                    <a:pt x="263" y="585"/>
                  </a:lnTo>
                  <a:lnTo>
                    <a:pt x="265" y="590"/>
                  </a:lnTo>
                  <a:lnTo>
                    <a:pt x="265" y="592"/>
                  </a:lnTo>
                  <a:lnTo>
                    <a:pt x="268" y="597"/>
                  </a:lnTo>
                  <a:lnTo>
                    <a:pt x="268" y="602"/>
                  </a:lnTo>
                  <a:lnTo>
                    <a:pt x="268" y="604"/>
                  </a:lnTo>
                  <a:lnTo>
                    <a:pt x="268" y="633"/>
                  </a:lnTo>
                  <a:lnTo>
                    <a:pt x="268" y="633"/>
                  </a:lnTo>
                  <a:lnTo>
                    <a:pt x="268" y="635"/>
                  </a:lnTo>
                  <a:lnTo>
                    <a:pt x="270" y="640"/>
                  </a:lnTo>
                  <a:lnTo>
                    <a:pt x="270" y="645"/>
                  </a:lnTo>
                  <a:lnTo>
                    <a:pt x="272" y="647"/>
                  </a:lnTo>
                  <a:lnTo>
                    <a:pt x="272" y="652"/>
                  </a:lnTo>
                  <a:lnTo>
                    <a:pt x="275" y="654"/>
                  </a:lnTo>
                  <a:lnTo>
                    <a:pt x="280" y="662"/>
                  </a:lnTo>
                  <a:lnTo>
                    <a:pt x="287" y="666"/>
                  </a:lnTo>
                  <a:lnTo>
                    <a:pt x="289" y="669"/>
                  </a:lnTo>
                  <a:lnTo>
                    <a:pt x="294" y="669"/>
                  </a:lnTo>
                  <a:lnTo>
                    <a:pt x="296" y="671"/>
                  </a:lnTo>
                  <a:lnTo>
                    <a:pt x="301" y="671"/>
                  </a:lnTo>
                  <a:lnTo>
                    <a:pt x="303" y="671"/>
                  </a:lnTo>
                  <a:lnTo>
                    <a:pt x="308" y="673"/>
                  </a:lnTo>
                  <a:lnTo>
                    <a:pt x="361" y="673"/>
                  </a:lnTo>
                  <a:lnTo>
                    <a:pt x="361" y="673"/>
                  </a:lnTo>
                  <a:lnTo>
                    <a:pt x="365" y="671"/>
                  </a:lnTo>
                  <a:lnTo>
                    <a:pt x="370" y="671"/>
                  </a:lnTo>
                  <a:lnTo>
                    <a:pt x="375" y="671"/>
                  </a:lnTo>
                  <a:lnTo>
                    <a:pt x="377" y="669"/>
                  </a:lnTo>
                  <a:lnTo>
                    <a:pt x="382" y="669"/>
                  </a:lnTo>
                  <a:lnTo>
                    <a:pt x="385" y="666"/>
                  </a:lnTo>
                  <a:lnTo>
                    <a:pt x="392" y="662"/>
                  </a:lnTo>
                  <a:lnTo>
                    <a:pt x="396" y="654"/>
                  </a:lnTo>
                  <a:lnTo>
                    <a:pt x="399" y="652"/>
                  </a:lnTo>
                  <a:lnTo>
                    <a:pt x="399" y="647"/>
                  </a:lnTo>
                  <a:lnTo>
                    <a:pt x="401" y="645"/>
                  </a:lnTo>
                  <a:lnTo>
                    <a:pt x="401" y="640"/>
                  </a:lnTo>
                  <a:lnTo>
                    <a:pt x="401" y="635"/>
                  </a:lnTo>
                  <a:lnTo>
                    <a:pt x="401" y="633"/>
                  </a:lnTo>
                  <a:lnTo>
                    <a:pt x="401" y="604"/>
                  </a:lnTo>
                  <a:lnTo>
                    <a:pt x="401" y="604"/>
                  </a:lnTo>
                  <a:lnTo>
                    <a:pt x="401" y="602"/>
                  </a:lnTo>
                  <a:lnTo>
                    <a:pt x="404" y="597"/>
                  </a:lnTo>
                  <a:lnTo>
                    <a:pt x="404" y="592"/>
                  </a:lnTo>
                  <a:lnTo>
                    <a:pt x="406" y="590"/>
                  </a:lnTo>
                  <a:lnTo>
                    <a:pt x="408" y="585"/>
                  </a:lnTo>
                  <a:lnTo>
                    <a:pt x="411" y="583"/>
                  </a:lnTo>
                  <a:lnTo>
                    <a:pt x="413" y="578"/>
                  </a:lnTo>
                  <a:lnTo>
                    <a:pt x="416" y="576"/>
                  </a:lnTo>
                  <a:lnTo>
                    <a:pt x="418" y="573"/>
                  </a:lnTo>
                  <a:lnTo>
                    <a:pt x="423" y="571"/>
                  </a:lnTo>
                  <a:lnTo>
                    <a:pt x="425" y="568"/>
                  </a:lnTo>
                  <a:lnTo>
                    <a:pt x="430" y="566"/>
                  </a:lnTo>
                  <a:lnTo>
                    <a:pt x="432" y="564"/>
                  </a:lnTo>
                  <a:lnTo>
                    <a:pt x="437" y="564"/>
                  </a:lnTo>
                  <a:lnTo>
                    <a:pt x="442" y="564"/>
                  </a:lnTo>
                  <a:lnTo>
                    <a:pt x="447" y="564"/>
                  </a:lnTo>
                  <a:lnTo>
                    <a:pt x="447" y="564"/>
                  </a:lnTo>
                  <a:lnTo>
                    <a:pt x="451" y="564"/>
                  </a:lnTo>
                  <a:lnTo>
                    <a:pt x="454" y="564"/>
                  </a:lnTo>
                  <a:lnTo>
                    <a:pt x="459" y="564"/>
                  </a:lnTo>
                  <a:lnTo>
                    <a:pt x="463" y="566"/>
                  </a:lnTo>
                  <a:lnTo>
                    <a:pt x="468" y="568"/>
                  </a:lnTo>
                  <a:lnTo>
                    <a:pt x="470" y="571"/>
                  </a:lnTo>
                  <a:lnTo>
                    <a:pt x="475" y="573"/>
                  </a:lnTo>
                  <a:lnTo>
                    <a:pt x="478" y="578"/>
                  </a:lnTo>
                  <a:lnTo>
                    <a:pt x="494" y="595"/>
                  </a:lnTo>
                  <a:lnTo>
                    <a:pt x="494" y="595"/>
                  </a:lnTo>
                  <a:lnTo>
                    <a:pt x="497" y="597"/>
                  </a:lnTo>
                  <a:lnTo>
                    <a:pt x="502" y="599"/>
                  </a:lnTo>
                  <a:lnTo>
                    <a:pt x="504" y="599"/>
                  </a:lnTo>
                  <a:lnTo>
                    <a:pt x="509" y="602"/>
                  </a:lnTo>
                  <a:lnTo>
                    <a:pt x="511" y="604"/>
                  </a:lnTo>
                  <a:lnTo>
                    <a:pt x="516" y="604"/>
                  </a:lnTo>
                  <a:lnTo>
                    <a:pt x="523" y="607"/>
                  </a:lnTo>
                  <a:lnTo>
                    <a:pt x="523" y="607"/>
                  </a:lnTo>
                  <a:lnTo>
                    <a:pt x="533" y="604"/>
                  </a:lnTo>
                  <a:lnTo>
                    <a:pt x="535" y="604"/>
                  </a:lnTo>
                  <a:lnTo>
                    <a:pt x="540" y="602"/>
                  </a:lnTo>
                  <a:lnTo>
                    <a:pt x="544" y="599"/>
                  </a:lnTo>
                  <a:lnTo>
                    <a:pt x="547" y="599"/>
                  </a:lnTo>
                  <a:lnTo>
                    <a:pt x="549" y="597"/>
                  </a:lnTo>
                  <a:lnTo>
                    <a:pt x="554" y="595"/>
                  </a:lnTo>
                  <a:lnTo>
                    <a:pt x="592" y="554"/>
                  </a:lnTo>
                  <a:lnTo>
                    <a:pt x="592" y="554"/>
                  </a:lnTo>
                  <a:lnTo>
                    <a:pt x="595" y="552"/>
                  </a:lnTo>
                  <a:lnTo>
                    <a:pt x="597" y="547"/>
                  </a:lnTo>
                  <a:lnTo>
                    <a:pt x="599" y="545"/>
                  </a:lnTo>
                  <a:lnTo>
                    <a:pt x="602" y="540"/>
                  </a:lnTo>
                  <a:lnTo>
                    <a:pt x="604" y="537"/>
                  </a:lnTo>
                  <a:lnTo>
                    <a:pt x="604" y="533"/>
                  </a:lnTo>
                  <a:lnTo>
                    <a:pt x="604" y="525"/>
                  </a:lnTo>
                  <a:lnTo>
                    <a:pt x="604" y="518"/>
                  </a:lnTo>
                  <a:lnTo>
                    <a:pt x="604" y="514"/>
                  </a:lnTo>
                  <a:lnTo>
                    <a:pt x="602" y="509"/>
                  </a:lnTo>
                  <a:lnTo>
                    <a:pt x="599" y="506"/>
                  </a:lnTo>
                  <a:lnTo>
                    <a:pt x="597" y="502"/>
                  </a:lnTo>
                  <a:lnTo>
                    <a:pt x="595" y="499"/>
                  </a:lnTo>
                  <a:lnTo>
                    <a:pt x="592" y="497"/>
                  </a:lnTo>
                  <a:lnTo>
                    <a:pt x="576" y="480"/>
                  </a:lnTo>
                  <a:lnTo>
                    <a:pt x="576" y="480"/>
                  </a:lnTo>
                  <a:lnTo>
                    <a:pt x="573" y="475"/>
                  </a:lnTo>
                  <a:lnTo>
                    <a:pt x="568" y="473"/>
                  </a:lnTo>
                  <a:lnTo>
                    <a:pt x="566" y="468"/>
                  </a:lnTo>
                  <a:lnTo>
                    <a:pt x="566" y="466"/>
                  </a:lnTo>
                  <a:lnTo>
                    <a:pt x="564" y="461"/>
                  </a:lnTo>
                  <a:lnTo>
                    <a:pt x="564" y="456"/>
                  </a:lnTo>
                  <a:lnTo>
                    <a:pt x="561" y="451"/>
                  </a:lnTo>
                  <a:lnTo>
                    <a:pt x="561" y="449"/>
                  </a:lnTo>
                  <a:lnTo>
                    <a:pt x="561" y="449"/>
                  </a:lnTo>
                  <a:lnTo>
                    <a:pt x="561" y="444"/>
                  </a:lnTo>
                  <a:lnTo>
                    <a:pt x="564" y="440"/>
                  </a:lnTo>
                  <a:lnTo>
                    <a:pt x="564" y="435"/>
                  </a:lnTo>
                  <a:lnTo>
                    <a:pt x="566" y="430"/>
                  </a:lnTo>
                  <a:lnTo>
                    <a:pt x="566" y="428"/>
                  </a:lnTo>
                  <a:lnTo>
                    <a:pt x="568" y="423"/>
                  </a:lnTo>
                  <a:lnTo>
                    <a:pt x="571" y="420"/>
                  </a:lnTo>
                  <a:lnTo>
                    <a:pt x="573" y="418"/>
                  </a:lnTo>
                  <a:lnTo>
                    <a:pt x="578" y="413"/>
                  </a:lnTo>
                  <a:lnTo>
                    <a:pt x="580" y="411"/>
                  </a:lnTo>
                  <a:lnTo>
                    <a:pt x="585" y="408"/>
                  </a:lnTo>
                  <a:lnTo>
                    <a:pt x="587" y="408"/>
                  </a:lnTo>
                  <a:lnTo>
                    <a:pt x="592" y="406"/>
                  </a:lnTo>
                  <a:lnTo>
                    <a:pt x="595" y="406"/>
                  </a:lnTo>
                  <a:lnTo>
                    <a:pt x="599" y="404"/>
                  </a:lnTo>
                  <a:lnTo>
                    <a:pt x="604" y="404"/>
                  </a:lnTo>
                  <a:lnTo>
                    <a:pt x="630" y="404"/>
                  </a:lnTo>
                  <a:lnTo>
                    <a:pt x="630" y="404"/>
                  </a:lnTo>
                  <a:lnTo>
                    <a:pt x="635" y="404"/>
                  </a:lnTo>
                  <a:lnTo>
                    <a:pt x="640" y="404"/>
                  </a:lnTo>
                  <a:lnTo>
                    <a:pt x="642" y="401"/>
                  </a:lnTo>
                  <a:lnTo>
                    <a:pt x="647" y="401"/>
                  </a:lnTo>
                  <a:lnTo>
                    <a:pt x="649" y="399"/>
                  </a:lnTo>
                  <a:lnTo>
                    <a:pt x="654" y="397"/>
                  </a:lnTo>
                  <a:lnTo>
                    <a:pt x="659" y="392"/>
                  </a:lnTo>
                  <a:lnTo>
                    <a:pt x="664" y="387"/>
                  </a:lnTo>
                  <a:lnTo>
                    <a:pt x="666" y="382"/>
                  </a:lnTo>
                  <a:lnTo>
                    <a:pt x="669" y="380"/>
                  </a:lnTo>
                  <a:lnTo>
                    <a:pt x="669" y="375"/>
                  </a:lnTo>
                  <a:lnTo>
                    <a:pt x="671" y="373"/>
                  </a:lnTo>
                  <a:lnTo>
                    <a:pt x="671" y="368"/>
                  </a:lnTo>
                  <a:lnTo>
                    <a:pt x="671" y="363"/>
                  </a:lnTo>
                  <a:lnTo>
                    <a:pt x="671" y="311"/>
                  </a:lnTo>
                  <a:lnTo>
                    <a:pt x="671" y="311"/>
                  </a:lnTo>
                  <a:lnTo>
                    <a:pt x="671" y="306"/>
                  </a:lnTo>
                  <a:lnTo>
                    <a:pt x="671" y="301"/>
                  </a:lnTo>
                  <a:lnTo>
                    <a:pt x="669" y="296"/>
                  </a:lnTo>
                  <a:lnTo>
                    <a:pt x="669" y="294"/>
                  </a:lnTo>
                  <a:lnTo>
                    <a:pt x="666" y="292"/>
                  </a:lnTo>
                  <a:lnTo>
                    <a:pt x="664" y="287"/>
                  </a:lnTo>
                  <a:lnTo>
                    <a:pt x="659" y="282"/>
                  </a:lnTo>
                  <a:lnTo>
                    <a:pt x="654" y="277"/>
                  </a:lnTo>
                  <a:lnTo>
                    <a:pt x="649" y="275"/>
                  </a:lnTo>
                  <a:lnTo>
                    <a:pt x="647" y="272"/>
                  </a:lnTo>
                  <a:lnTo>
                    <a:pt x="642" y="272"/>
                  </a:lnTo>
                  <a:lnTo>
                    <a:pt x="640" y="270"/>
                  </a:lnTo>
                  <a:lnTo>
                    <a:pt x="635" y="270"/>
                  </a:lnTo>
                  <a:lnTo>
                    <a:pt x="630" y="270"/>
                  </a:lnTo>
                  <a:lnTo>
                    <a:pt x="630" y="270"/>
                  </a:lnTo>
                  <a:lnTo>
                    <a:pt x="630" y="270"/>
                  </a:lnTo>
                  <a:close/>
                  <a:moveTo>
                    <a:pt x="334" y="485"/>
                  </a:moveTo>
                  <a:lnTo>
                    <a:pt x="334" y="485"/>
                  </a:lnTo>
                  <a:lnTo>
                    <a:pt x="327" y="485"/>
                  </a:lnTo>
                  <a:lnTo>
                    <a:pt x="320" y="482"/>
                  </a:lnTo>
                  <a:lnTo>
                    <a:pt x="306" y="482"/>
                  </a:lnTo>
                  <a:lnTo>
                    <a:pt x="291" y="478"/>
                  </a:lnTo>
                  <a:lnTo>
                    <a:pt x="277" y="473"/>
                  </a:lnTo>
                  <a:lnTo>
                    <a:pt x="265" y="466"/>
                  </a:lnTo>
                  <a:lnTo>
                    <a:pt x="253" y="459"/>
                  </a:lnTo>
                  <a:lnTo>
                    <a:pt x="241" y="451"/>
                  </a:lnTo>
                  <a:lnTo>
                    <a:pt x="232" y="442"/>
                  </a:lnTo>
                  <a:lnTo>
                    <a:pt x="222" y="430"/>
                  </a:lnTo>
                  <a:lnTo>
                    <a:pt x="213" y="418"/>
                  </a:lnTo>
                  <a:lnTo>
                    <a:pt x="206" y="406"/>
                  </a:lnTo>
                  <a:lnTo>
                    <a:pt x="198" y="394"/>
                  </a:lnTo>
                  <a:lnTo>
                    <a:pt x="194" y="380"/>
                  </a:lnTo>
                  <a:lnTo>
                    <a:pt x="191" y="366"/>
                  </a:lnTo>
                  <a:lnTo>
                    <a:pt x="189" y="351"/>
                  </a:lnTo>
                  <a:lnTo>
                    <a:pt x="189" y="344"/>
                  </a:lnTo>
                  <a:lnTo>
                    <a:pt x="189" y="337"/>
                  </a:lnTo>
                  <a:lnTo>
                    <a:pt x="189" y="337"/>
                  </a:lnTo>
                  <a:lnTo>
                    <a:pt x="189" y="330"/>
                  </a:lnTo>
                  <a:lnTo>
                    <a:pt x="189" y="323"/>
                  </a:lnTo>
                  <a:lnTo>
                    <a:pt x="191" y="306"/>
                  </a:lnTo>
                  <a:lnTo>
                    <a:pt x="194" y="294"/>
                  </a:lnTo>
                  <a:lnTo>
                    <a:pt x="198" y="280"/>
                  </a:lnTo>
                  <a:lnTo>
                    <a:pt x="206" y="265"/>
                  </a:lnTo>
                  <a:lnTo>
                    <a:pt x="213" y="253"/>
                  </a:lnTo>
                  <a:lnTo>
                    <a:pt x="222" y="244"/>
                  </a:lnTo>
                  <a:lnTo>
                    <a:pt x="232" y="232"/>
                  </a:lnTo>
                  <a:lnTo>
                    <a:pt x="241" y="222"/>
                  </a:lnTo>
                  <a:lnTo>
                    <a:pt x="253" y="213"/>
                  </a:lnTo>
                  <a:lnTo>
                    <a:pt x="265" y="208"/>
                  </a:lnTo>
                  <a:lnTo>
                    <a:pt x="277" y="201"/>
                  </a:lnTo>
                  <a:lnTo>
                    <a:pt x="291" y="196"/>
                  </a:lnTo>
                  <a:lnTo>
                    <a:pt x="306" y="191"/>
                  </a:lnTo>
                  <a:lnTo>
                    <a:pt x="320" y="189"/>
                  </a:lnTo>
                  <a:lnTo>
                    <a:pt x="327" y="189"/>
                  </a:lnTo>
                  <a:lnTo>
                    <a:pt x="334" y="189"/>
                  </a:lnTo>
                  <a:lnTo>
                    <a:pt x="334" y="189"/>
                  </a:lnTo>
                  <a:lnTo>
                    <a:pt x="344" y="189"/>
                  </a:lnTo>
                  <a:lnTo>
                    <a:pt x="351" y="189"/>
                  </a:lnTo>
                  <a:lnTo>
                    <a:pt x="365" y="191"/>
                  </a:lnTo>
                  <a:lnTo>
                    <a:pt x="380" y="196"/>
                  </a:lnTo>
                  <a:lnTo>
                    <a:pt x="392" y="201"/>
                  </a:lnTo>
                  <a:lnTo>
                    <a:pt x="406" y="208"/>
                  </a:lnTo>
                  <a:lnTo>
                    <a:pt x="418" y="213"/>
                  </a:lnTo>
                  <a:lnTo>
                    <a:pt x="430" y="222"/>
                  </a:lnTo>
                  <a:lnTo>
                    <a:pt x="439" y="232"/>
                  </a:lnTo>
                  <a:lnTo>
                    <a:pt x="449" y="244"/>
                  </a:lnTo>
                  <a:lnTo>
                    <a:pt x="459" y="253"/>
                  </a:lnTo>
                  <a:lnTo>
                    <a:pt x="466" y="265"/>
                  </a:lnTo>
                  <a:lnTo>
                    <a:pt x="470" y="280"/>
                  </a:lnTo>
                  <a:lnTo>
                    <a:pt x="475" y="294"/>
                  </a:lnTo>
                  <a:lnTo>
                    <a:pt x="480" y="306"/>
                  </a:lnTo>
                  <a:lnTo>
                    <a:pt x="482" y="323"/>
                  </a:lnTo>
                  <a:lnTo>
                    <a:pt x="482" y="330"/>
                  </a:lnTo>
                  <a:lnTo>
                    <a:pt x="482" y="337"/>
                  </a:lnTo>
                  <a:lnTo>
                    <a:pt x="482" y="337"/>
                  </a:lnTo>
                  <a:lnTo>
                    <a:pt x="482" y="344"/>
                  </a:lnTo>
                  <a:lnTo>
                    <a:pt x="482" y="351"/>
                  </a:lnTo>
                  <a:lnTo>
                    <a:pt x="480" y="366"/>
                  </a:lnTo>
                  <a:lnTo>
                    <a:pt x="475" y="380"/>
                  </a:lnTo>
                  <a:lnTo>
                    <a:pt x="470" y="394"/>
                  </a:lnTo>
                  <a:lnTo>
                    <a:pt x="466" y="406"/>
                  </a:lnTo>
                  <a:lnTo>
                    <a:pt x="459" y="418"/>
                  </a:lnTo>
                  <a:lnTo>
                    <a:pt x="449" y="430"/>
                  </a:lnTo>
                  <a:lnTo>
                    <a:pt x="439" y="442"/>
                  </a:lnTo>
                  <a:lnTo>
                    <a:pt x="430" y="451"/>
                  </a:lnTo>
                  <a:lnTo>
                    <a:pt x="418" y="459"/>
                  </a:lnTo>
                  <a:lnTo>
                    <a:pt x="406" y="466"/>
                  </a:lnTo>
                  <a:lnTo>
                    <a:pt x="392" y="473"/>
                  </a:lnTo>
                  <a:lnTo>
                    <a:pt x="380" y="478"/>
                  </a:lnTo>
                  <a:lnTo>
                    <a:pt x="365" y="482"/>
                  </a:lnTo>
                  <a:lnTo>
                    <a:pt x="351" y="482"/>
                  </a:lnTo>
                  <a:lnTo>
                    <a:pt x="344" y="485"/>
                  </a:lnTo>
                  <a:lnTo>
                    <a:pt x="334" y="485"/>
                  </a:lnTo>
                  <a:lnTo>
                    <a:pt x="334" y="485"/>
                  </a:lnTo>
                  <a:lnTo>
                    <a:pt x="334" y="48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ＭＳ Ｐゴシック"/>
                <a:cs typeface="+mn-cs"/>
              </a:endParaRPr>
            </a:p>
          </p:txBody>
        </p:sp>
        <p:sp>
          <p:nvSpPr>
            <p:cNvPr id="31" name="Freeform 83">
              <a:extLst>
                <a:ext uri="{FF2B5EF4-FFF2-40B4-BE49-F238E27FC236}">
                  <a16:creationId xmlns:a16="http://schemas.microsoft.com/office/drawing/2014/main" id="{19BAA2F6-7C85-F9F0-5928-40DFFFC87713}"/>
                </a:ext>
              </a:extLst>
            </p:cNvPr>
            <p:cNvSpPr>
              <a:spLocks noEditPoints="1"/>
            </p:cNvSpPr>
            <p:nvPr/>
          </p:nvSpPr>
          <p:spPr bwMode="auto">
            <a:xfrm rot="20477468">
              <a:off x="5988592" y="3640255"/>
              <a:ext cx="227181" cy="227857"/>
            </a:xfrm>
            <a:custGeom>
              <a:avLst/>
              <a:gdLst>
                <a:gd name="T0" fmla="*/ 580 w 671"/>
                <a:gd name="T1" fmla="*/ 263 h 673"/>
                <a:gd name="T2" fmla="*/ 561 w 671"/>
                <a:gd name="T3" fmla="*/ 229 h 673"/>
                <a:gd name="T4" fmla="*/ 573 w 671"/>
                <a:gd name="T5" fmla="*/ 198 h 673"/>
                <a:gd name="T6" fmla="*/ 604 w 671"/>
                <a:gd name="T7" fmla="*/ 155 h 673"/>
                <a:gd name="T8" fmla="*/ 554 w 671"/>
                <a:gd name="T9" fmla="*/ 79 h 673"/>
                <a:gd name="T10" fmla="*/ 523 w 671"/>
                <a:gd name="T11" fmla="*/ 67 h 673"/>
                <a:gd name="T12" fmla="*/ 478 w 671"/>
                <a:gd name="T13" fmla="*/ 96 h 673"/>
                <a:gd name="T14" fmla="*/ 447 w 671"/>
                <a:gd name="T15" fmla="*/ 110 h 673"/>
                <a:gd name="T16" fmla="*/ 396 w 671"/>
                <a:gd name="T17" fmla="*/ 86 h 673"/>
                <a:gd name="T18" fmla="*/ 389 w 671"/>
                <a:gd name="T19" fmla="*/ 34 h 673"/>
                <a:gd name="T20" fmla="*/ 361 w 671"/>
                <a:gd name="T21" fmla="*/ 3 h 673"/>
                <a:gd name="T22" fmla="*/ 294 w 671"/>
                <a:gd name="T23" fmla="*/ 3 h 673"/>
                <a:gd name="T24" fmla="*/ 268 w 671"/>
                <a:gd name="T25" fmla="*/ 39 h 673"/>
                <a:gd name="T26" fmla="*/ 260 w 671"/>
                <a:gd name="T27" fmla="*/ 91 h 673"/>
                <a:gd name="T28" fmla="*/ 229 w 671"/>
                <a:gd name="T29" fmla="*/ 110 h 673"/>
                <a:gd name="T30" fmla="*/ 196 w 671"/>
                <a:gd name="T31" fmla="*/ 98 h 673"/>
                <a:gd name="T32" fmla="*/ 155 w 671"/>
                <a:gd name="T33" fmla="*/ 70 h 673"/>
                <a:gd name="T34" fmla="*/ 117 w 671"/>
                <a:gd name="T35" fmla="*/ 79 h 673"/>
                <a:gd name="T36" fmla="*/ 67 w 671"/>
                <a:gd name="T37" fmla="*/ 148 h 673"/>
                <a:gd name="T38" fmla="*/ 96 w 671"/>
                <a:gd name="T39" fmla="*/ 194 h 673"/>
                <a:gd name="T40" fmla="*/ 110 w 671"/>
                <a:gd name="T41" fmla="*/ 225 h 673"/>
                <a:gd name="T42" fmla="*/ 93 w 671"/>
                <a:gd name="T43" fmla="*/ 261 h 673"/>
                <a:gd name="T44" fmla="*/ 41 w 671"/>
                <a:gd name="T45" fmla="*/ 270 h 673"/>
                <a:gd name="T46" fmla="*/ 5 w 671"/>
                <a:gd name="T47" fmla="*/ 292 h 673"/>
                <a:gd name="T48" fmla="*/ 0 w 671"/>
                <a:gd name="T49" fmla="*/ 373 h 673"/>
                <a:gd name="T50" fmla="*/ 27 w 671"/>
                <a:gd name="T51" fmla="*/ 401 h 673"/>
                <a:gd name="T52" fmla="*/ 84 w 671"/>
                <a:gd name="T53" fmla="*/ 408 h 673"/>
                <a:gd name="T54" fmla="*/ 108 w 671"/>
                <a:gd name="T55" fmla="*/ 435 h 673"/>
                <a:gd name="T56" fmla="*/ 103 w 671"/>
                <a:gd name="T57" fmla="*/ 468 h 673"/>
                <a:gd name="T58" fmla="*/ 69 w 671"/>
                <a:gd name="T59" fmla="*/ 509 h 673"/>
                <a:gd name="T60" fmla="*/ 77 w 671"/>
                <a:gd name="T61" fmla="*/ 552 h 673"/>
                <a:gd name="T62" fmla="*/ 139 w 671"/>
                <a:gd name="T63" fmla="*/ 604 h 673"/>
                <a:gd name="T64" fmla="*/ 177 w 671"/>
                <a:gd name="T65" fmla="*/ 595 h 673"/>
                <a:gd name="T66" fmla="*/ 220 w 671"/>
                <a:gd name="T67" fmla="*/ 564 h 673"/>
                <a:gd name="T68" fmla="*/ 251 w 671"/>
                <a:gd name="T69" fmla="*/ 573 h 673"/>
                <a:gd name="T70" fmla="*/ 268 w 671"/>
                <a:gd name="T71" fmla="*/ 604 h 673"/>
                <a:gd name="T72" fmla="*/ 280 w 671"/>
                <a:gd name="T73" fmla="*/ 662 h 673"/>
                <a:gd name="T74" fmla="*/ 361 w 671"/>
                <a:gd name="T75" fmla="*/ 673 h 673"/>
                <a:gd name="T76" fmla="*/ 399 w 671"/>
                <a:gd name="T77" fmla="*/ 652 h 673"/>
                <a:gd name="T78" fmla="*/ 404 w 671"/>
                <a:gd name="T79" fmla="*/ 597 h 673"/>
                <a:gd name="T80" fmla="*/ 425 w 671"/>
                <a:gd name="T81" fmla="*/ 568 h 673"/>
                <a:gd name="T82" fmla="*/ 459 w 671"/>
                <a:gd name="T83" fmla="*/ 564 h 673"/>
                <a:gd name="T84" fmla="*/ 502 w 671"/>
                <a:gd name="T85" fmla="*/ 599 h 673"/>
                <a:gd name="T86" fmla="*/ 540 w 671"/>
                <a:gd name="T87" fmla="*/ 602 h 673"/>
                <a:gd name="T88" fmla="*/ 599 w 671"/>
                <a:gd name="T89" fmla="*/ 545 h 673"/>
                <a:gd name="T90" fmla="*/ 597 w 671"/>
                <a:gd name="T91" fmla="*/ 502 h 673"/>
                <a:gd name="T92" fmla="*/ 564 w 671"/>
                <a:gd name="T93" fmla="*/ 461 h 673"/>
                <a:gd name="T94" fmla="*/ 566 w 671"/>
                <a:gd name="T95" fmla="*/ 428 h 673"/>
                <a:gd name="T96" fmla="*/ 595 w 671"/>
                <a:gd name="T97" fmla="*/ 406 h 673"/>
                <a:gd name="T98" fmla="*/ 649 w 671"/>
                <a:gd name="T99" fmla="*/ 399 h 673"/>
                <a:gd name="T100" fmla="*/ 671 w 671"/>
                <a:gd name="T101" fmla="*/ 363 h 673"/>
                <a:gd name="T102" fmla="*/ 659 w 671"/>
                <a:gd name="T103" fmla="*/ 282 h 673"/>
                <a:gd name="T104" fmla="*/ 630 w 671"/>
                <a:gd name="T105" fmla="*/ 270 h 673"/>
                <a:gd name="T106" fmla="*/ 253 w 671"/>
                <a:gd name="T107" fmla="*/ 459 h 673"/>
                <a:gd name="T108" fmla="*/ 189 w 671"/>
                <a:gd name="T109" fmla="*/ 351 h 673"/>
                <a:gd name="T110" fmla="*/ 206 w 671"/>
                <a:gd name="T111" fmla="*/ 265 h 673"/>
                <a:gd name="T112" fmla="*/ 306 w 671"/>
                <a:gd name="T113" fmla="*/ 191 h 673"/>
                <a:gd name="T114" fmla="*/ 392 w 671"/>
                <a:gd name="T115" fmla="*/ 201 h 673"/>
                <a:gd name="T116" fmla="*/ 475 w 671"/>
                <a:gd name="T117" fmla="*/ 294 h 673"/>
                <a:gd name="T118" fmla="*/ 475 w 671"/>
                <a:gd name="T119" fmla="*/ 380 h 673"/>
                <a:gd name="T120" fmla="*/ 392 w 671"/>
                <a:gd name="T121" fmla="*/ 4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1" h="673">
                  <a:moveTo>
                    <a:pt x="630" y="270"/>
                  </a:moveTo>
                  <a:lnTo>
                    <a:pt x="604" y="270"/>
                  </a:lnTo>
                  <a:lnTo>
                    <a:pt x="604" y="270"/>
                  </a:lnTo>
                  <a:lnTo>
                    <a:pt x="599" y="270"/>
                  </a:lnTo>
                  <a:lnTo>
                    <a:pt x="595" y="268"/>
                  </a:lnTo>
                  <a:lnTo>
                    <a:pt x="592" y="268"/>
                  </a:lnTo>
                  <a:lnTo>
                    <a:pt x="587" y="265"/>
                  </a:lnTo>
                  <a:lnTo>
                    <a:pt x="585" y="263"/>
                  </a:lnTo>
                  <a:lnTo>
                    <a:pt x="580" y="263"/>
                  </a:lnTo>
                  <a:lnTo>
                    <a:pt x="578" y="261"/>
                  </a:lnTo>
                  <a:lnTo>
                    <a:pt x="573" y="256"/>
                  </a:lnTo>
                  <a:lnTo>
                    <a:pt x="571" y="253"/>
                  </a:lnTo>
                  <a:lnTo>
                    <a:pt x="568" y="251"/>
                  </a:lnTo>
                  <a:lnTo>
                    <a:pt x="566" y="246"/>
                  </a:lnTo>
                  <a:lnTo>
                    <a:pt x="566" y="241"/>
                  </a:lnTo>
                  <a:lnTo>
                    <a:pt x="564" y="239"/>
                  </a:lnTo>
                  <a:lnTo>
                    <a:pt x="564" y="234"/>
                  </a:lnTo>
                  <a:lnTo>
                    <a:pt x="561" y="229"/>
                  </a:lnTo>
                  <a:lnTo>
                    <a:pt x="561" y="225"/>
                  </a:lnTo>
                  <a:lnTo>
                    <a:pt x="561" y="225"/>
                  </a:lnTo>
                  <a:lnTo>
                    <a:pt x="561" y="220"/>
                  </a:lnTo>
                  <a:lnTo>
                    <a:pt x="564" y="218"/>
                  </a:lnTo>
                  <a:lnTo>
                    <a:pt x="564" y="213"/>
                  </a:lnTo>
                  <a:lnTo>
                    <a:pt x="566" y="208"/>
                  </a:lnTo>
                  <a:lnTo>
                    <a:pt x="566" y="206"/>
                  </a:lnTo>
                  <a:lnTo>
                    <a:pt x="568" y="201"/>
                  </a:lnTo>
                  <a:lnTo>
                    <a:pt x="573" y="198"/>
                  </a:lnTo>
                  <a:lnTo>
                    <a:pt x="576" y="194"/>
                  </a:lnTo>
                  <a:lnTo>
                    <a:pt x="592" y="177"/>
                  </a:lnTo>
                  <a:lnTo>
                    <a:pt x="592" y="177"/>
                  </a:lnTo>
                  <a:lnTo>
                    <a:pt x="595" y="175"/>
                  </a:lnTo>
                  <a:lnTo>
                    <a:pt x="597" y="170"/>
                  </a:lnTo>
                  <a:lnTo>
                    <a:pt x="599" y="167"/>
                  </a:lnTo>
                  <a:lnTo>
                    <a:pt x="602" y="165"/>
                  </a:lnTo>
                  <a:lnTo>
                    <a:pt x="604" y="160"/>
                  </a:lnTo>
                  <a:lnTo>
                    <a:pt x="604" y="155"/>
                  </a:lnTo>
                  <a:lnTo>
                    <a:pt x="604" y="148"/>
                  </a:lnTo>
                  <a:lnTo>
                    <a:pt x="604" y="141"/>
                  </a:lnTo>
                  <a:lnTo>
                    <a:pt x="604" y="136"/>
                  </a:lnTo>
                  <a:lnTo>
                    <a:pt x="602" y="134"/>
                  </a:lnTo>
                  <a:lnTo>
                    <a:pt x="599" y="129"/>
                  </a:lnTo>
                  <a:lnTo>
                    <a:pt x="597" y="124"/>
                  </a:lnTo>
                  <a:lnTo>
                    <a:pt x="595" y="122"/>
                  </a:lnTo>
                  <a:lnTo>
                    <a:pt x="592" y="120"/>
                  </a:lnTo>
                  <a:lnTo>
                    <a:pt x="554" y="79"/>
                  </a:lnTo>
                  <a:lnTo>
                    <a:pt x="554" y="79"/>
                  </a:lnTo>
                  <a:lnTo>
                    <a:pt x="549" y="77"/>
                  </a:lnTo>
                  <a:lnTo>
                    <a:pt x="547" y="74"/>
                  </a:lnTo>
                  <a:lnTo>
                    <a:pt x="544" y="72"/>
                  </a:lnTo>
                  <a:lnTo>
                    <a:pt x="540" y="72"/>
                  </a:lnTo>
                  <a:lnTo>
                    <a:pt x="535" y="70"/>
                  </a:lnTo>
                  <a:lnTo>
                    <a:pt x="533" y="70"/>
                  </a:lnTo>
                  <a:lnTo>
                    <a:pt x="523" y="67"/>
                  </a:lnTo>
                  <a:lnTo>
                    <a:pt x="523" y="67"/>
                  </a:lnTo>
                  <a:lnTo>
                    <a:pt x="516" y="70"/>
                  </a:lnTo>
                  <a:lnTo>
                    <a:pt x="511" y="70"/>
                  </a:lnTo>
                  <a:lnTo>
                    <a:pt x="509" y="72"/>
                  </a:lnTo>
                  <a:lnTo>
                    <a:pt x="504" y="72"/>
                  </a:lnTo>
                  <a:lnTo>
                    <a:pt x="502" y="74"/>
                  </a:lnTo>
                  <a:lnTo>
                    <a:pt x="497" y="77"/>
                  </a:lnTo>
                  <a:lnTo>
                    <a:pt x="494" y="79"/>
                  </a:lnTo>
                  <a:lnTo>
                    <a:pt x="478" y="96"/>
                  </a:lnTo>
                  <a:lnTo>
                    <a:pt x="478" y="96"/>
                  </a:lnTo>
                  <a:lnTo>
                    <a:pt x="475" y="101"/>
                  </a:lnTo>
                  <a:lnTo>
                    <a:pt x="470" y="103"/>
                  </a:lnTo>
                  <a:lnTo>
                    <a:pt x="468" y="105"/>
                  </a:lnTo>
                  <a:lnTo>
                    <a:pt x="463" y="108"/>
                  </a:lnTo>
                  <a:lnTo>
                    <a:pt x="459" y="108"/>
                  </a:lnTo>
                  <a:lnTo>
                    <a:pt x="454" y="110"/>
                  </a:lnTo>
                  <a:lnTo>
                    <a:pt x="451" y="110"/>
                  </a:lnTo>
                  <a:lnTo>
                    <a:pt x="447" y="110"/>
                  </a:lnTo>
                  <a:lnTo>
                    <a:pt x="447" y="110"/>
                  </a:lnTo>
                  <a:lnTo>
                    <a:pt x="442" y="110"/>
                  </a:lnTo>
                  <a:lnTo>
                    <a:pt x="437" y="110"/>
                  </a:lnTo>
                  <a:lnTo>
                    <a:pt x="432" y="108"/>
                  </a:lnTo>
                  <a:lnTo>
                    <a:pt x="428" y="108"/>
                  </a:lnTo>
                  <a:lnTo>
                    <a:pt x="418" y="103"/>
                  </a:lnTo>
                  <a:lnTo>
                    <a:pt x="408" y="98"/>
                  </a:lnTo>
                  <a:lnTo>
                    <a:pt x="404" y="93"/>
                  </a:lnTo>
                  <a:lnTo>
                    <a:pt x="401" y="91"/>
                  </a:lnTo>
                  <a:lnTo>
                    <a:pt x="396" y="86"/>
                  </a:lnTo>
                  <a:lnTo>
                    <a:pt x="394" y="84"/>
                  </a:lnTo>
                  <a:lnTo>
                    <a:pt x="392" y="79"/>
                  </a:lnTo>
                  <a:lnTo>
                    <a:pt x="389" y="77"/>
                  </a:lnTo>
                  <a:lnTo>
                    <a:pt x="389" y="72"/>
                  </a:lnTo>
                  <a:lnTo>
                    <a:pt x="389" y="67"/>
                  </a:lnTo>
                  <a:lnTo>
                    <a:pt x="389" y="41"/>
                  </a:lnTo>
                  <a:lnTo>
                    <a:pt x="389" y="41"/>
                  </a:lnTo>
                  <a:lnTo>
                    <a:pt x="389" y="39"/>
                  </a:lnTo>
                  <a:lnTo>
                    <a:pt x="389" y="34"/>
                  </a:lnTo>
                  <a:lnTo>
                    <a:pt x="387" y="29"/>
                  </a:lnTo>
                  <a:lnTo>
                    <a:pt x="387" y="24"/>
                  </a:lnTo>
                  <a:lnTo>
                    <a:pt x="385" y="22"/>
                  </a:lnTo>
                  <a:lnTo>
                    <a:pt x="382" y="19"/>
                  </a:lnTo>
                  <a:lnTo>
                    <a:pt x="377" y="12"/>
                  </a:lnTo>
                  <a:lnTo>
                    <a:pt x="370" y="7"/>
                  </a:lnTo>
                  <a:lnTo>
                    <a:pt x="368" y="5"/>
                  </a:lnTo>
                  <a:lnTo>
                    <a:pt x="365" y="3"/>
                  </a:lnTo>
                  <a:lnTo>
                    <a:pt x="361" y="3"/>
                  </a:lnTo>
                  <a:lnTo>
                    <a:pt x="356" y="3"/>
                  </a:lnTo>
                  <a:lnTo>
                    <a:pt x="354" y="0"/>
                  </a:lnTo>
                  <a:lnTo>
                    <a:pt x="349" y="0"/>
                  </a:lnTo>
                  <a:lnTo>
                    <a:pt x="308" y="0"/>
                  </a:lnTo>
                  <a:lnTo>
                    <a:pt x="308" y="0"/>
                  </a:lnTo>
                  <a:lnTo>
                    <a:pt x="303" y="0"/>
                  </a:lnTo>
                  <a:lnTo>
                    <a:pt x="301" y="3"/>
                  </a:lnTo>
                  <a:lnTo>
                    <a:pt x="296" y="3"/>
                  </a:lnTo>
                  <a:lnTo>
                    <a:pt x="294" y="3"/>
                  </a:lnTo>
                  <a:lnTo>
                    <a:pt x="289" y="5"/>
                  </a:lnTo>
                  <a:lnTo>
                    <a:pt x="287" y="7"/>
                  </a:lnTo>
                  <a:lnTo>
                    <a:pt x="280" y="12"/>
                  </a:lnTo>
                  <a:lnTo>
                    <a:pt x="275" y="19"/>
                  </a:lnTo>
                  <a:lnTo>
                    <a:pt x="272" y="22"/>
                  </a:lnTo>
                  <a:lnTo>
                    <a:pt x="272" y="24"/>
                  </a:lnTo>
                  <a:lnTo>
                    <a:pt x="270" y="29"/>
                  </a:lnTo>
                  <a:lnTo>
                    <a:pt x="270" y="34"/>
                  </a:lnTo>
                  <a:lnTo>
                    <a:pt x="268" y="39"/>
                  </a:lnTo>
                  <a:lnTo>
                    <a:pt x="268" y="41"/>
                  </a:lnTo>
                  <a:lnTo>
                    <a:pt x="268" y="67"/>
                  </a:lnTo>
                  <a:lnTo>
                    <a:pt x="268" y="67"/>
                  </a:lnTo>
                  <a:lnTo>
                    <a:pt x="268" y="72"/>
                  </a:lnTo>
                  <a:lnTo>
                    <a:pt x="268" y="77"/>
                  </a:lnTo>
                  <a:lnTo>
                    <a:pt x="265" y="81"/>
                  </a:lnTo>
                  <a:lnTo>
                    <a:pt x="265" y="84"/>
                  </a:lnTo>
                  <a:lnTo>
                    <a:pt x="263" y="89"/>
                  </a:lnTo>
                  <a:lnTo>
                    <a:pt x="260" y="91"/>
                  </a:lnTo>
                  <a:lnTo>
                    <a:pt x="258" y="96"/>
                  </a:lnTo>
                  <a:lnTo>
                    <a:pt x="256" y="98"/>
                  </a:lnTo>
                  <a:lnTo>
                    <a:pt x="251" y="101"/>
                  </a:lnTo>
                  <a:lnTo>
                    <a:pt x="248" y="103"/>
                  </a:lnTo>
                  <a:lnTo>
                    <a:pt x="244" y="105"/>
                  </a:lnTo>
                  <a:lnTo>
                    <a:pt x="241" y="108"/>
                  </a:lnTo>
                  <a:lnTo>
                    <a:pt x="237" y="108"/>
                  </a:lnTo>
                  <a:lnTo>
                    <a:pt x="232" y="110"/>
                  </a:lnTo>
                  <a:lnTo>
                    <a:pt x="229" y="110"/>
                  </a:lnTo>
                  <a:lnTo>
                    <a:pt x="225" y="110"/>
                  </a:lnTo>
                  <a:lnTo>
                    <a:pt x="225" y="110"/>
                  </a:lnTo>
                  <a:lnTo>
                    <a:pt x="220" y="110"/>
                  </a:lnTo>
                  <a:lnTo>
                    <a:pt x="215" y="110"/>
                  </a:lnTo>
                  <a:lnTo>
                    <a:pt x="210" y="108"/>
                  </a:lnTo>
                  <a:lnTo>
                    <a:pt x="208" y="108"/>
                  </a:lnTo>
                  <a:lnTo>
                    <a:pt x="203" y="105"/>
                  </a:lnTo>
                  <a:lnTo>
                    <a:pt x="198" y="103"/>
                  </a:lnTo>
                  <a:lnTo>
                    <a:pt x="196" y="98"/>
                  </a:lnTo>
                  <a:lnTo>
                    <a:pt x="191" y="96"/>
                  </a:lnTo>
                  <a:lnTo>
                    <a:pt x="177" y="79"/>
                  </a:lnTo>
                  <a:lnTo>
                    <a:pt x="177" y="79"/>
                  </a:lnTo>
                  <a:lnTo>
                    <a:pt x="172" y="77"/>
                  </a:lnTo>
                  <a:lnTo>
                    <a:pt x="170" y="74"/>
                  </a:lnTo>
                  <a:lnTo>
                    <a:pt x="167" y="72"/>
                  </a:lnTo>
                  <a:lnTo>
                    <a:pt x="163" y="72"/>
                  </a:lnTo>
                  <a:lnTo>
                    <a:pt x="158" y="70"/>
                  </a:lnTo>
                  <a:lnTo>
                    <a:pt x="155" y="70"/>
                  </a:lnTo>
                  <a:lnTo>
                    <a:pt x="146" y="67"/>
                  </a:lnTo>
                  <a:lnTo>
                    <a:pt x="146" y="67"/>
                  </a:lnTo>
                  <a:lnTo>
                    <a:pt x="139" y="70"/>
                  </a:lnTo>
                  <a:lnTo>
                    <a:pt x="134" y="70"/>
                  </a:lnTo>
                  <a:lnTo>
                    <a:pt x="132" y="72"/>
                  </a:lnTo>
                  <a:lnTo>
                    <a:pt x="127" y="72"/>
                  </a:lnTo>
                  <a:lnTo>
                    <a:pt x="124" y="74"/>
                  </a:lnTo>
                  <a:lnTo>
                    <a:pt x="120" y="77"/>
                  </a:lnTo>
                  <a:lnTo>
                    <a:pt x="117" y="79"/>
                  </a:lnTo>
                  <a:lnTo>
                    <a:pt x="79" y="120"/>
                  </a:lnTo>
                  <a:lnTo>
                    <a:pt x="79" y="120"/>
                  </a:lnTo>
                  <a:lnTo>
                    <a:pt x="77" y="122"/>
                  </a:lnTo>
                  <a:lnTo>
                    <a:pt x="74" y="124"/>
                  </a:lnTo>
                  <a:lnTo>
                    <a:pt x="72" y="129"/>
                  </a:lnTo>
                  <a:lnTo>
                    <a:pt x="69" y="134"/>
                  </a:lnTo>
                  <a:lnTo>
                    <a:pt x="67" y="136"/>
                  </a:lnTo>
                  <a:lnTo>
                    <a:pt x="67" y="141"/>
                  </a:lnTo>
                  <a:lnTo>
                    <a:pt x="67" y="148"/>
                  </a:lnTo>
                  <a:lnTo>
                    <a:pt x="67" y="155"/>
                  </a:lnTo>
                  <a:lnTo>
                    <a:pt x="67" y="160"/>
                  </a:lnTo>
                  <a:lnTo>
                    <a:pt x="69" y="165"/>
                  </a:lnTo>
                  <a:lnTo>
                    <a:pt x="72" y="167"/>
                  </a:lnTo>
                  <a:lnTo>
                    <a:pt x="74" y="170"/>
                  </a:lnTo>
                  <a:lnTo>
                    <a:pt x="77" y="175"/>
                  </a:lnTo>
                  <a:lnTo>
                    <a:pt x="79" y="177"/>
                  </a:lnTo>
                  <a:lnTo>
                    <a:pt x="96" y="194"/>
                  </a:lnTo>
                  <a:lnTo>
                    <a:pt x="96" y="194"/>
                  </a:lnTo>
                  <a:lnTo>
                    <a:pt x="98" y="198"/>
                  </a:lnTo>
                  <a:lnTo>
                    <a:pt x="101" y="201"/>
                  </a:lnTo>
                  <a:lnTo>
                    <a:pt x="103" y="206"/>
                  </a:lnTo>
                  <a:lnTo>
                    <a:pt x="105" y="208"/>
                  </a:lnTo>
                  <a:lnTo>
                    <a:pt x="108" y="213"/>
                  </a:lnTo>
                  <a:lnTo>
                    <a:pt x="108" y="218"/>
                  </a:lnTo>
                  <a:lnTo>
                    <a:pt x="110" y="220"/>
                  </a:lnTo>
                  <a:lnTo>
                    <a:pt x="110" y="225"/>
                  </a:lnTo>
                  <a:lnTo>
                    <a:pt x="110" y="225"/>
                  </a:lnTo>
                  <a:lnTo>
                    <a:pt x="110" y="229"/>
                  </a:lnTo>
                  <a:lnTo>
                    <a:pt x="108" y="234"/>
                  </a:lnTo>
                  <a:lnTo>
                    <a:pt x="108" y="239"/>
                  </a:lnTo>
                  <a:lnTo>
                    <a:pt x="105" y="241"/>
                  </a:lnTo>
                  <a:lnTo>
                    <a:pt x="105" y="246"/>
                  </a:lnTo>
                  <a:lnTo>
                    <a:pt x="101" y="251"/>
                  </a:lnTo>
                  <a:lnTo>
                    <a:pt x="98" y="253"/>
                  </a:lnTo>
                  <a:lnTo>
                    <a:pt x="96" y="256"/>
                  </a:lnTo>
                  <a:lnTo>
                    <a:pt x="93" y="261"/>
                  </a:lnTo>
                  <a:lnTo>
                    <a:pt x="91" y="263"/>
                  </a:lnTo>
                  <a:lnTo>
                    <a:pt x="86" y="263"/>
                  </a:lnTo>
                  <a:lnTo>
                    <a:pt x="84" y="265"/>
                  </a:lnTo>
                  <a:lnTo>
                    <a:pt x="79" y="268"/>
                  </a:lnTo>
                  <a:lnTo>
                    <a:pt x="74" y="268"/>
                  </a:lnTo>
                  <a:lnTo>
                    <a:pt x="72" y="270"/>
                  </a:lnTo>
                  <a:lnTo>
                    <a:pt x="67" y="270"/>
                  </a:lnTo>
                  <a:lnTo>
                    <a:pt x="41" y="270"/>
                  </a:lnTo>
                  <a:lnTo>
                    <a:pt x="41" y="270"/>
                  </a:lnTo>
                  <a:lnTo>
                    <a:pt x="36" y="270"/>
                  </a:lnTo>
                  <a:lnTo>
                    <a:pt x="31" y="270"/>
                  </a:lnTo>
                  <a:lnTo>
                    <a:pt x="27" y="272"/>
                  </a:lnTo>
                  <a:lnTo>
                    <a:pt x="24" y="272"/>
                  </a:lnTo>
                  <a:lnTo>
                    <a:pt x="22" y="275"/>
                  </a:lnTo>
                  <a:lnTo>
                    <a:pt x="17" y="277"/>
                  </a:lnTo>
                  <a:lnTo>
                    <a:pt x="12" y="282"/>
                  </a:lnTo>
                  <a:lnTo>
                    <a:pt x="5" y="287"/>
                  </a:lnTo>
                  <a:lnTo>
                    <a:pt x="5" y="292"/>
                  </a:lnTo>
                  <a:lnTo>
                    <a:pt x="3" y="294"/>
                  </a:lnTo>
                  <a:lnTo>
                    <a:pt x="0" y="296"/>
                  </a:lnTo>
                  <a:lnTo>
                    <a:pt x="0" y="301"/>
                  </a:lnTo>
                  <a:lnTo>
                    <a:pt x="0" y="306"/>
                  </a:lnTo>
                  <a:lnTo>
                    <a:pt x="0" y="311"/>
                  </a:lnTo>
                  <a:lnTo>
                    <a:pt x="0" y="363"/>
                  </a:lnTo>
                  <a:lnTo>
                    <a:pt x="0" y="363"/>
                  </a:lnTo>
                  <a:lnTo>
                    <a:pt x="0" y="368"/>
                  </a:lnTo>
                  <a:lnTo>
                    <a:pt x="0" y="373"/>
                  </a:lnTo>
                  <a:lnTo>
                    <a:pt x="0" y="375"/>
                  </a:lnTo>
                  <a:lnTo>
                    <a:pt x="3" y="380"/>
                  </a:lnTo>
                  <a:lnTo>
                    <a:pt x="5" y="382"/>
                  </a:lnTo>
                  <a:lnTo>
                    <a:pt x="5" y="387"/>
                  </a:lnTo>
                  <a:lnTo>
                    <a:pt x="12" y="392"/>
                  </a:lnTo>
                  <a:lnTo>
                    <a:pt x="17" y="397"/>
                  </a:lnTo>
                  <a:lnTo>
                    <a:pt x="22" y="399"/>
                  </a:lnTo>
                  <a:lnTo>
                    <a:pt x="24" y="401"/>
                  </a:lnTo>
                  <a:lnTo>
                    <a:pt x="27" y="401"/>
                  </a:lnTo>
                  <a:lnTo>
                    <a:pt x="31" y="404"/>
                  </a:lnTo>
                  <a:lnTo>
                    <a:pt x="36" y="404"/>
                  </a:lnTo>
                  <a:lnTo>
                    <a:pt x="41" y="404"/>
                  </a:lnTo>
                  <a:lnTo>
                    <a:pt x="67" y="404"/>
                  </a:lnTo>
                  <a:lnTo>
                    <a:pt x="67" y="404"/>
                  </a:lnTo>
                  <a:lnTo>
                    <a:pt x="72" y="404"/>
                  </a:lnTo>
                  <a:lnTo>
                    <a:pt x="74" y="406"/>
                  </a:lnTo>
                  <a:lnTo>
                    <a:pt x="79" y="406"/>
                  </a:lnTo>
                  <a:lnTo>
                    <a:pt x="84" y="408"/>
                  </a:lnTo>
                  <a:lnTo>
                    <a:pt x="86" y="408"/>
                  </a:lnTo>
                  <a:lnTo>
                    <a:pt x="91" y="411"/>
                  </a:lnTo>
                  <a:lnTo>
                    <a:pt x="93" y="413"/>
                  </a:lnTo>
                  <a:lnTo>
                    <a:pt x="96" y="418"/>
                  </a:lnTo>
                  <a:lnTo>
                    <a:pt x="98" y="420"/>
                  </a:lnTo>
                  <a:lnTo>
                    <a:pt x="101" y="423"/>
                  </a:lnTo>
                  <a:lnTo>
                    <a:pt x="105" y="428"/>
                  </a:lnTo>
                  <a:lnTo>
                    <a:pt x="105" y="430"/>
                  </a:lnTo>
                  <a:lnTo>
                    <a:pt x="108" y="435"/>
                  </a:lnTo>
                  <a:lnTo>
                    <a:pt x="108" y="440"/>
                  </a:lnTo>
                  <a:lnTo>
                    <a:pt x="110" y="444"/>
                  </a:lnTo>
                  <a:lnTo>
                    <a:pt x="110" y="449"/>
                  </a:lnTo>
                  <a:lnTo>
                    <a:pt x="110" y="449"/>
                  </a:lnTo>
                  <a:lnTo>
                    <a:pt x="110" y="451"/>
                  </a:lnTo>
                  <a:lnTo>
                    <a:pt x="108" y="456"/>
                  </a:lnTo>
                  <a:lnTo>
                    <a:pt x="108" y="461"/>
                  </a:lnTo>
                  <a:lnTo>
                    <a:pt x="105" y="466"/>
                  </a:lnTo>
                  <a:lnTo>
                    <a:pt x="103" y="468"/>
                  </a:lnTo>
                  <a:lnTo>
                    <a:pt x="101" y="473"/>
                  </a:lnTo>
                  <a:lnTo>
                    <a:pt x="98" y="475"/>
                  </a:lnTo>
                  <a:lnTo>
                    <a:pt x="96" y="480"/>
                  </a:lnTo>
                  <a:lnTo>
                    <a:pt x="79" y="497"/>
                  </a:lnTo>
                  <a:lnTo>
                    <a:pt x="79" y="497"/>
                  </a:lnTo>
                  <a:lnTo>
                    <a:pt x="77" y="499"/>
                  </a:lnTo>
                  <a:lnTo>
                    <a:pt x="74" y="502"/>
                  </a:lnTo>
                  <a:lnTo>
                    <a:pt x="72" y="506"/>
                  </a:lnTo>
                  <a:lnTo>
                    <a:pt x="69" y="509"/>
                  </a:lnTo>
                  <a:lnTo>
                    <a:pt x="67" y="514"/>
                  </a:lnTo>
                  <a:lnTo>
                    <a:pt x="67" y="518"/>
                  </a:lnTo>
                  <a:lnTo>
                    <a:pt x="67" y="525"/>
                  </a:lnTo>
                  <a:lnTo>
                    <a:pt x="67" y="533"/>
                  </a:lnTo>
                  <a:lnTo>
                    <a:pt x="67" y="537"/>
                  </a:lnTo>
                  <a:lnTo>
                    <a:pt x="69" y="540"/>
                  </a:lnTo>
                  <a:lnTo>
                    <a:pt x="72" y="545"/>
                  </a:lnTo>
                  <a:lnTo>
                    <a:pt x="74" y="547"/>
                  </a:lnTo>
                  <a:lnTo>
                    <a:pt x="77" y="552"/>
                  </a:lnTo>
                  <a:lnTo>
                    <a:pt x="79" y="554"/>
                  </a:lnTo>
                  <a:lnTo>
                    <a:pt x="117" y="595"/>
                  </a:lnTo>
                  <a:lnTo>
                    <a:pt x="117" y="595"/>
                  </a:lnTo>
                  <a:lnTo>
                    <a:pt x="120" y="597"/>
                  </a:lnTo>
                  <a:lnTo>
                    <a:pt x="124" y="599"/>
                  </a:lnTo>
                  <a:lnTo>
                    <a:pt x="127" y="599"/>
                  </a:lnTo>
                  <a:lnTo>
                    <a:pt x="132" y="602"/>
                  </a:lnTo>
                  <a:lnTo>
                    <a:pt x="134" y="604"/>
                  </a:lnTo>
                  <a:lnTo>
                    <a:pt x="139" y="604"/>
                  </a:lnTo>
                  <a:lnTo>
                    <a:pt x="146" y="607"/>
                  </a:lnTo>
                  <a:lnTo>
                    <a:pt x="146" y="607"/>
                  </a:lnTo>
                  <a:lnTo>
                    <a:pt x="155" y="604"/>
                  </a:lnTo>
                  <a:lnTo>
                    <a:pt x="158" y="604"/>
                  </a:lnTo>
                  <a:lnTo>
                    <a:pt x="163" y="602"/>
                  </a:lnTo>
                  <a:lnTo>
                    <a:pt x="167" y="599"/>
                  </a:lnTo>
                  <a:lnTo>
                    <a:pt x="170" y="599"/>
                  </a:lnTo>
                  <a:lnTo>
                    <a:pt x="172" y="597"/>
                  </a:lnTo>
                  <a:lnTo>
                    <a:pt x="177" y="595"/>
                  </a:lnTo>
                  <a:lnTo>
                    <a:pt x="194" y="576"/>
                  </a:lnTo>
                  <a:lnTo>
                    <a:pt x="194" y="576"/>
                  </a:lnTo>
                  <a:lnTo>
                    <a:pt x="196" y="573"/>
                  </a:lnTo>
                  <a:lnTo>
                    <a:pt x="198" y="571"/>
                  </a:lnTo>
                  <a:lnTo>
                    <a:pt x="203" y="568"/>
                  </a:lnTo>
                  <a:lnTo>
                    <a:pt x="208" y="566"/>
                  </a:lnTo>
                  <a:lnTo>
                    <a:pt x="210" y="564"/>
                  </a:lnTo>
                  <a:lnTo>
                    <a:pt x="215" y="564"/>
                  </a:lnTo>
                  <a:lnTo>
                    <a:pt x="220" y="564"/>
                  </a:lnTo>
                  <a:lnTo>
                    <a:pt x="225" y="564"/>
                  </a:lnTo>
                  <a:lnTo>
                    <a:pt x="225" y="564"/>
                  </a:lnTo>
                  <a:lnTo>
                    <a:pt x="229" y="564"/>
                  </a:lnTo>
                  <a:lnTo>
                    <a:pt x="232" y="564"/>
                  </a:lnTo>
                  <a:lnTo>
                    <a:pt x="237" y="564"/>
                  </a:lnTo>
                  <a:lnTo>
                    <a:pt x="241" y="566"/>
                  </a:lnTo>
                  <a:lnTo>
                    <a:pt x="244" y="568"/>
                  </a:lnTo>
                  <a:lnTo>
                    <a:pt x="248" y="571"/>
                  </a:lnTo>
                  <a:lnTo>
                    <a:pt x="251" y="573"/>
                  </a:lnTo>
                  <a:lnTo>
                    <a:pt x="256" y="576"/>
                  </a:lnTo>
                  <a:lnTo>
                    <a:pt x="258" y="578"/>
                  </a:lnTo>
                  <a:lnTo>
                    <a:pt x="260" y="583"/>
                  </a:lnTo>
                  <a:lnTo>
                    <a:pt x="263" y="585"/>
                  </a:lnTo>
                  <a:lnTo>
                    <a:pt x="265" y="590"/>
                  </a:lnTo>
                  <a:lnTo>
                    <a:pt x="265" y="592"/>
                  </a:lnTo>
                  <a:lnTo>
                    <a:pt x="268" y="597"/>
                  </a:lnTo>
                  <a:lnTo>
                    <a:pt x="268" y="602"/>
                  </a:lnTo>
                  <a:lnTo>
                    <a:pt x="268" y="604"/>
                  </a:lnTo>
                  <a:lnTo>
                    <a:pt x="268" y="633"/>
                  </a:lnTo>
                  <a:lnTo>
                    <a:pt x="268" y="633"/>
                  </a:lnTo>
                  <a:lnTo>
                    <a:pt x="268" y="635"/>
                  </a:lnTo>
                  <a:lnTo>
                    <a:pt x="270" y="640"/>
                  </a:lnTo>
                  <a:lnTo>
                    <a:pt x="270" y="645"/>
                  </a:lnTo>
                  <a:lnTo>
                    <a:pt x="272" y="647"/>
                  </a:lnTo>
                  <a:lnTo>
                    <a:pt x="272" y="652"/>
                  </a:lnTo>
                  <a:lnTo>
                    <a:pt x="275" y="654"/>
                  </a:lnTo>
                  <a:lnTo>
                    <a:pt x="280" y="662"/>
                  </a:lnTo>
                  <a:lnTo>
                    <a:pt x="287" y="666"/>
                  </a:lnTo>
                  <a:lnTo>
                    <a:pt x="289" y="669"/>
                  </a:lnTo>
                  <a:lnTo>
                    <a:pt x="294" y="669"/>
                  </a:lnTo>
                  <a:lnTo>
                    <a:pt x="296" y="671"/>
                  </a:lnTo>
                  <a:lnTo>
                    <a:pt x="301" y="671"/>
                  </a:lnTo>
                  <a:lnTo>
                    <a:pt x="303" y="671"/>
                  </a:lnTo>
                  <a:lnTo>
                    <a:pt x="308" y="673"/>
                  </a:lnTo>
                  <a:lnTo>
                    <a:pt x="361" y="673"/>
                  </a:lnTo>
                  <a:lnTo>
                    <a:pt x="361" y="673"/>
                  </a:lnTo>
                  <a:lnTo>
                    <a:pt x="365" y="671"/>
                  </a:lnTo>
                  <a:lnTo>
                    <a:pt x="370" y="671"/>
                  </a:lnTo>
                  <a:lnTo>
                    <a:pt x="375" y="671"/>
                  </a:lnTo>
                  <a:lnTo>
                    <a:pt x="377" y="669"/>
                  </a:lnTo>
                  <a:lnTo>
                    <a:pt x="382" y="669"/>
                  </a:lnTo>
                  <a:lnTo>
                    <a:pt x="385" y="666"/>
                  </a:lnTo>
                  <a:lnTo>
                    <a:pt x="392" y="662"/>
                  </a:lnTo>
                  <a:lnTo>
                    <a:pt x="396" y="654"/>
                  </a:lnTo>
                  <a:lnTo>
                    <a:pt x="399" y="652"/>
                  </a:lnTo>
                  <a:lnTo>
                    <a:pt x="399" y="647"/>
                  </a:lnTo>
                  <a:lnTo>
                    <a:pt x="401" y="645"/>
                  </a:lnTo>
                  <a:lnTo>
                    <a:pt x="401" y="640"/>
                  </a:lnTo>
                  <a:lnTo>
                    <a:pt x="401" y="635"/>
                  </a:lnTo>
                  <a:lnTo>
                    <a:pt x="401" y="633"/>
                  </a:lnTo>
                  <a:lnTo>
                    <a:pt x="401" y="604"/>
                  </a:lnTo>
                  <a:lnTo>
                    <a:pt x="401" y="604"/>
                  </a:lnTo>
                  <a:lnTo>
                    <a:pt x="401" y="602"/>
                  </a:lnTo>
                  <a:lnTo>
                    <a:pt x="404" y="597"/>
                  </a:lnTo>
                  <a:lnTo>
                    <a:pt x="404" y="592"/>
                  </a:lnTo>
                  <a:lnTo>
                    <a:pt x="406" y="590"/>
                  </a:lnTo>
                  <a:lnTo>
                    <a:pt x="408" y="585"/>
                  </a:lnTo>
                  <a:lnTo>
                    <a:pt x="411" y="583"/>
                  </a:lnTo>
                  <a:lnTo>
                    <a:pt x="413" y="578"/>
                  </a:lnTo>
                  <a:lnTo>
                    <a:pt x="416" y="576"/>
                  </a:lnTo>
                  <a:lnTo>
                    <a:pt x="418" y="573"/>
                  </a:lnTo>
                  <a:lnTo>
                    <a:pt x="423" y="571"/>
                  </a:lnTo>
                  <a:lnTo>
                    <a:pt x="425" y="568"/>
                  </a:lnTo>
                  <a:lnTo>
                    <a:pt x="430" y="566"/>
                  </a:lnTo>
                  <a:lnTo>
                    <a:pt x="432" y="564"/>
                  </a:lnTo>
                  <a:lnTo>
                    <a:pt x="437" y="564"/>
                  </a:lnTo>
                  <a:lnTo>
                    <a:pt x="442" y="564"/>
                  </a:lnTo>
                  <a:lnTo>
                    <a:pt x="447" y="564"/>
                  </a:lnTo>
                  <a:lnTo>
                    <a:pt x="447" y="564"/>
                  </a:lnTo>
                  <a:lnTo>
                    <a:pt x="451" y="564"/>
                  </a:lnTo>
                  <a:lnTo>
                    <a:pt x="454" y="564"/>
                  </a:lnTo>
                  <a:lnTo>
                    <a:pt x="459" y="564"/>
                  </a:lnTo>
                  <a:lnTo>
                    <a:pt x="463" y="566"/>
                  </a:lnTo>
                  <a:lnTo>
                    <a:pt x="468" y="568"/>
                  </a:lnTo>
                  <a:lnTo>
                    <a:pt x="470" y="571"/>
                  </a:lnTo>
                  <a:lnTo>
                    <a:pt x="475" y="573"/>
                  </a:lnTo>
                  <a:lnTo>
                    <a:pt x="478" y="578"/>
                  </a:lnTo>
                  <a:lnTo>
                    <a:pt x="494" y="595"/>
                  </a:lnTo>
                  <a:lnTo>
                    <a:pt x="494" y="595"/>
                  </a:lnTo>
                  <a:lnTo>
                    <a:pt x="497" y="597"/>
                  </a:lnTo>
                  <a:lnTo>
                    <a:pt x="502" y="599"/>
                  </a:lnTo>
                  <a:lnTo>
                    <a:pt x="504" y="599"/>
                  </a:lnTo>
                  <a:lnTo>
                    <a:pt x="509" y="602"/>
                  </a:lnTo>
                  <a:lnTo>
                    <a:pt x="511" y="604"/>
                  </a:lnTo>
                  <a:lnTo>
                    <a:pt x="516" y="604"/>
                  </a:lnTo>
                  <a:lnTo>
                    <a:pt x="523" y="607"/>
                  </a:lnTo>
                  <a:lnTo>
                    <a:pt x="523" y="607"/>
                  </a:lnTo>
                  <a:lnTo>
                    <a:pt x="533" y="604"/>
                  </a:lnTo>
                  <a:lnTo>
                    <a:pt x="535" y="604"/>
                  </a:lnTo>
                  <a:lnTo>
                    <a:pt x="540" y="602"/>
                  </a:lnTo>
                  <a:lnTo>
                    <a:pt x="544" y="599"/>
                  </a:lnTo>
                  <a:lnTo>
                    <a:pt x="547" y="599"/>
                  </a:lnTo>
                  <a:lnTo>
                    <a:pt x="549" y="597"/>
                  </a:lnTo>
                  <a:lnTo>
                    <a:pt x="554" y="595"/>
                  </a:lnTo>
                  <a:lnTo>
                    <a:pt x="592" y="554"/>
                  </a:lnTo>
                  <a:lnTo>
                    <a:pt x="592" y="554"/>
                  </a:lnTo>
                  <a:lnTo>
                    <a:pt x="595" y="552"/>
                  </a:lnTo>
                  <a:lnTo>
                    <a:pt x="597" y="547"/>
                  </a:lnTo>
                  <a:lnTo>
                    <a:pt x="599" y="545"/>
                  </a:lnTo>
                  <a:lnTo>
                    <a:pt x="602" y="540"/>
                  </a:lnTo>
                  <a:lnTo>
                    <a:pt x="604" y="537"/>
                  </a:lnTo>
                  <a:lnTo>
                    <a:pt x="604" y="533"/>
                  </a:lnTo>
                  <a:lnTo>
                    <a:pt x="604" y="525"/>
                  </a:lnTo>
                  <a:lnTo>
                    <a:pt x="604" y="518"/>
                  </a:lnTo>
                  <a:lnTo>
                    <a:pt x="604" y="514"/>
                  </a:lnTo>
                  <a:lnTo>
                    <a:pt x="602" y="509"/>
                  </a:lnTo>
                  <a:lnTo>
                    <a:pt x="599" y="506"/>
                  </a:lnTo>
                  <a:lnTo>
                    <a:pt x="597" y="502"/>
                  </a:lnTo>
                  <a:lnTo>
                    <a:pt x="595" y="499"/>
                  </a:lnTo>
                  <a:lnTo>
                    <a:pt x="592" y="497"/>
                  </a:lnTo>
                  <a:lnTo>
                    <a:pt x="576" y="480"/>
                  </a:lnTo>
                  <a:lnTo>
                    <a:pt x="576" y="480"/>
                  </a:lnTo>
                  <a:lnTo>
                    <a:pt x="573" y="475"/>
                  </a:lnTo>
                  <a:lnTo>
                    <a:pt x="568" y="473"/>
                  </a:lnTo>
                  <a:lnTo>
                    <a:pt x="566" y="468"/>
                  </a:lnTo>
                  <a:lnTo>
                    <a:pt x="566" y="466"/>
                  </a:lnTo>
                  <a:lnTo>
                    <a:pt x="564" y="461"/>
                  </a:lnTo>
                  <a:lnTo>
                    <a:pt x="564" y="456"/>
                  </a:lnTo>
                  <a:lnTo>
                    <a:pt x="561" y="451"/>
                  </a:lnTo>
                  <a:lnTo>
                    <a:pt x="561" y="449"/>
                  </a:lnTo>
                  <a:lnTo>
                    <a:pt x="561" y="449"/>
                  </a:lnTo>
                  <a:lnTo>
                    <a:pt x="561" y="444"/>
                  </a:lnTo>
                  <a:lnTo>
                    <a:pt x="564" y="440"/>
                  </a:lnTo>
                  <a:lnTo>
                    <a:pt x="564" y="435"/>
                  </a:lnTo>
                  <a:lnTo>
                    <a:pt x="566" y="430"/>
                  </a:lnTo>
                  <a:lnTo>
                    <a:pt x="566" y="428"/>
                  </a:lnTo>
                  <a:lnTo>
                    <a:pt x="568" y="423"/>
                  </a:lnTo>
                  <a:lnTo>
                    <a:pt x="571" y="420"/>
                  </a:lnTo>
                  <a:lnTo>
                    <a:pt x="573" y="418"/>
                  </a:lnTo>
                  <a:lnTo>
                    <a:pt x="578" y="413"/>
                  </a:lnTo>
                  <a:lnTo>
                    <a:pt x="580" y="411"/>
                  </a:lnTo>
                  <a:lnTo>
                    <a:pt x="585" y="408"/>
                  </a:lnTo>
                  <a:lnTo>
                    <a:pt x="587" y="408"/>
                  </a:lnTo>
                  <a:lnTo>
                    <a:pt x="592" y="406"/>
                  </a:lnTo>
                  <a:lnTo>
                    <a:pt x="595" y="406"/>
                  </a:lnTo>
                  <a:lnTo>
                    <a:pt x="599" y="404"/>
                  </a:lnTo>
                  <a:lnTo>
                    <a:pt x="604" y="404"/>
                  </a:lnTo>
                  <a:lnTo>
                    <a:pt x="630" y="404"/>
                  </a:lnTo>
                  <a:lnTo>
                    <a:pt x="630" y="404"/>
                  </a:lnTo>
                  <a:lnTo>
                    <a:pt x="635" y="404"/>
                  </a:lnTo>
                  <a:lnTo>
                    <a:pt x="640" y="404"/>
                  </a:lnTo>
                  <a:lnTo>
                    <a:pt x="642" y="401"/>
                  </a:lnTo>
                  <a:lnTo>
                    <a:pt x="647" y="401"/>
                  </a:lnTo>
                  <a:lnTo>
                    <a:pt x="649" y="399"/>
                  </a:lnTo>
                  <a:lnTo>
                    <a:pt x="654" y="397"/>
                  </a:lnTo>
                  <a:lnTo>
                    <a:pt x="659" y="392"/>
                  </a:lnTo>
                  <a:lnTo>
                    <a:pt x="664" y="387"/>
                  </a:lnTo>
                  <a:lnTo>
                    <a:pt x="666" y="382"/>
                  </a:lnTo>
                  <a:lnTo>
                    <a:pt x="669" y="380"/>
                  </a:lnTo>
                  <a:lnTo>
                    <a:pt x="669" y="375"/>
                  </a:lnTo>
                  <a:lnTo>
                    <a:pt x="671" y="373"/>
                  </a:lnTo>
                  <a:lnTo>
                    <a:pt x="671" y="368"/>
                  </a:lnTo>
                  <a:lnTo>
                    <a:pt x="671" y="363"/>
                  </a:lnTo>
                  <a:lnTo>
                    <a:pt x="671" y="311"/>
                  </a:lnTo>
                  <a:lnTo>
                    <a:pt x="671" y="311"/>
                  </a:lnTo>
                  <a:lnTo>
                    <a:pt x="671" y="306"/>
                  </a:lnTo>
                  <a:lnTo>
                    <a:pt x="671" y="301"/>
                  </a:lnTo>
                  <a:lnTo>
                    <a:pt x="669" y="296"/>
                  </a:lnTo>
                  <a:lnTo>
                    <a:pt x="669" y="294"/>
                  </a:lnTo>
                  <a:lnTo>
                    <a:pt x="666" y="292"/>
                  </a:lnTo>
                  <a:lnTo>
                    <a:pt x="664" y="287"/>
                  </a:lnTo>
                  <a:lnTo>
                    <a:pt x="659" y="282"/>
                  </a:lnTo>
                  <a:lnTo>
                    <a:pt x="654" y="277"/>
                  </a:lnTo>
                  <a:lnTo>
                    <a:pt x="649" y="275"/>
                  </a:lnTo>
                  <a:lnTo>
                    <a:pt x="647" y="272"/>
                  </a:lnTo>
                  <a:lnTo>
                    <a:pt x="642" y="272"/>
                  </a:lnTo>
                  <a:lnTo>
                    <a:pt x="640" y="270"/>
                  </a:lnTo>
                  <a:lnTo>
                    <a:pt x="635" y="270"/>
                  </a:lnTo>
                  <a:lnTo>
                    <a:pt x="630" y="270"/>
                  </a:lnTo>
                  <a:lnTo>
                    <a:pt x="630" y="270"/>
                  </a:lnTo>
                  <a:lnTo>
                    <a:pt x="630" y="270"/>
                  </a:lnTo>
                  <a:close/>
                  <a:moveTo>
                    <a:pt x="334" y="485"/>
                  </a:moveTo>
                  <a:lnTo>
                    <a:pt x="334" y="485"/>
                  </a:lnTo>
                  <a:lnTo>
                    <a:pt x="327" y="485"/>
                  </a:lnTo>
                  <a:lnTo>
                    <a:pt x="320" y="482"/>
                  </a:lnTo>
                  <a:lnTo>
                    <a:pt x="306" y="482"/>
                  </a:lnTo>
                  <a:lnTo>
                    <a:pt x="291" y="478"/>
                  </a:lnTo>
                  <a:lnTo>
                    <a:pt x="277" y="473"/>
                  </a:lnTo>
                  <a:lnTo>
                    <a:pt x="265" y="466"/>
                  </a:lnTo>
                  <a:lnTo>
                    <a:pt x="253" y="459"/>
                  </a:lnTo>
                  <a:lnTo>
                    <a:pt x="241" y="451"/>
                  </a:lnTo>
                  <a:lnTo>
                    <a:pt x="232" y="442"/>
                  </a:lnTo>
                  <a:lnTo>
                    <a:pt x="222" y="430"/>
                  </a:lnTo>
                  <a:lnTo>
                    <a:pt x="213" y="418"/>
                  </a:lnTo>
                  <a:lnTo>
                    <a:pt x="206" y="406"/>
                  </a:lnTo>
                  <a:lnTo>
                    <a:pt x="198" y="394"/>
                  </a:lnTo>
                  <a:lnTo>
                    <a:pt x="194" y="380"/>
                  </a:lnTo>
                  <a:lnTo>
                    <a:pt x="191" y="366"/>
                  </a:lnTo>
                  <a:lnTo>
                    <a:pt x="189" y="351"/>
                  </a:lnTo>
                  <a:lnTo>
                    <a:pt x="189" y="344"/>
                  </a:lnTo>
                  <a:lnTo>
                    <a:pt x="189" y="337"/>
                  </a:lnTo>
                  <a:lnTo>
                    <a:pt x="189" y="337"/>
                  </a:lnTo>
                  <a:lnTo>
                    <a:pt x="189" y="330"/>
                  </a:lnTo>
                  <a:lnTo>
                    <a:pt x="189" y="323"/>
                  </a:lnTo>
                  <a:lnTo>
                    <a:pt x="191" y="306"/>
                  </a:lnTo>
                  <a:lnTo>
                    <a:pt x="194" y="294"/>
                  </a:lnTo>
                  <a:lnTo>
                    <a:pt x="198" y="280"/>
                  </a:lnTo>
                  <a:lnTo>
                    <a:pt x="206" y="265"/>
                  </a:lnTo>
                  <a:lnTo>
                    <a:pt x="213" y="253"/>
                  </a:lnTo>
                  <a:lnTo>
                    <a:pt x="222" y="244"/>
                  </a:lnTo>
                  <a:lnTo>
                    <a:pt x="232" y="232"/>
                  </a:lnTo>
                  <a:lnTo>
                    <a:pt x="241" y="222"/>
                  </a:lnTo>
                  <a:lnTo>
                    <a:pt x="253" y="213"/>
                  </a:lnTo>
                  <a:lnTo>
                    <a:pt x="265" y="208"/>
                  </a:lnTo>
                  <a:lnTo>
                    <a:pt x="277" y="201"/>
                  </a:lnTo>
                  <a:lnTo>
                    <a:pt x="291" y="196"/>
                  </a:lnTo>
                  <a:lnTo>
                    <a:pt x="306" y="191"/>
                  </a:lnTo>
                  <a:lnTo>
                    <a:pt x="320" y="189"/>
                  </a:lnTo>
                  <a:lnTo>
                    <a:pt x="327" y="189"/>
                  </a:lnTo>
                  <a:lnTo>
                    <a:pt x="334" y="189"/>
                  </a:lnTo>
                  <a:lnTo>
                    <a:pt x="334" y="189"/>
                  </a:lnTo>
                  <a:lnTo>
                    <a:pt x="344" y="189"/>
                  </a:lnTo>
                  <a:lnTo>
                    <a:pt x="351" y="189"/>
                  </a:lnTo>
                  <a:lnTo>
                    <a:pt x="365" y="191"/>
                  </a:lnTo>
                  <a:lnTo>
                    <a:pt x="380" y="196"/>
                  </a:lnTo>
                  <a:lnTo>
                    <a:pt x="392" y="201"/>
                  </a:lnTo>
                  <a:lnTo>
                    <a:pt x="406" y="208"/>
                  </a:lnTo>
                  <a:lnTo>
                    <a:pt x="418" y="213"/>
                  </a:lnTo>
                  <a:lnTo>
                    <a:pt x="430" y="222"/>
                  </a:lnTo>
                  <a:lnTo>
                    <a:pt x="439" y="232"/>
                  </a:lnTo>
                  <a:lnTo>
                    <a:pt x="449" y="244"/>
                  </a:lnTo>
                  <a:lnTo>
                    <a:pt x="459" y="253"/>
                  </a:lnTo>
                  <a:lnTo>
                    <a:pt x="466" y="265"/>
                  </a:lnTo>
                  <a:lnTo>
                    <a:pt x="470" y="280"/>
                  </a:lnTo>
                  <a:lnTo>
                    <a:pt x="475" y="294"/>
                  </a:lnTo>
                  <a:lnTo>
                    <a:pt x="480" y="306"/>
                  </a:lnTo>
                  <a:lnTo>
                    <a:pt x="482" y="323"/>
                  </a:lnTo>
                  <a:lnTo>
                    <a:pt x="482" y="330"/>
                  </a:lnTo>
                  <a:lnTo>
                    <a:pt x="482" y="337"/>
                  </a:lnTo>
                  <a:lnTo>
                    <a:pt x="482" y="337"/>
                  </a:lnTo>
                  <a:lnTo>
                    <a:pt x="482" y="344"/>
                  </a:lnTo>
                  <a:lnTo>
                    <a:pt x="482" y="351"/>
                  </a:lnTo>
                  <a:lnTo>
                    <a:pt x="480" y="366"/>
                  </a:lnTo>
                  <a:lnTo>
                    <a:pt x="475" y="380"/>
                  </a:lnTo>
                  <a:lnTo>
                    <a:pt x="470" y="394"/>
                  </a:lnTo>
                  <a:lnTo>
                    <a:pt x="466" y="406"/>
                  </a:lnTo>
                  <a:lnTo>
                    <a:pt x="459" y="418"/>
                  </a:lnTo>
                  <a:lnTo>
                    <a:pt x="449" y="430"/>
                  </a:lnTo>
                  <a:lnTo>
                    <a:pt x="439" y="442"/>
                  </a:lnTo>
                  <a:lnTo>
                    <a:pt x="430" y="451"/>
                  </a:lnTo>
                  <a:lnTo>
                    <a:pt x="418" y="459"/>
                  </a:lnTo>
                  <a:lnTo>
                    <a:pt x="406" y="466"/>
                  </a:lnTo>
                  <a:lnTo>
                    <a:pt x="392" y="473"/>
                  </a:lnTo>
                  <a:lnTo>
                    <a:pt x="380" y="478"/>
                  </a:lnTo>
                  <a:lnTo>
                    <a:pt x="365" y="482"/>
                  </a:lnTo>
                  <a:lnTo>
                    <a:pt x="351" y="482"/>
                  </a:lnTo>
                  <a:lnTo>
                    <a:pt x="344" y="485"/>
                  </a:lnTo>
                  <a:lnTo>
                    <a:pt x="334" y="485"/>
                  </a:lnTo>
                  <a:lnTo>
                    <a:pt x="334" y="485"/>
                  </a:lnTo>
                  <a:lnTo>
                    <a:pt x="334" y="48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ea typeface="ＭＳ Ｐゴシック"/>
                <a:cs typeface="+mn-cs"/>
              </a:endParaRPr>
            </a:p>
          </p:txBody>
        </p:sp>
      </p:grpSp>
      <p:sp>
        <p:nvSpPr>
          <p:cNvPr id="18" name="TextBox 17">
            <a:extLst>
              <a:ext uri="{FF2B5EF4-FFF2-40B4-BE49-F238E27FC236}">
                <a16:creationId xmlns:a16="http://schemas.microsoft.com/office/drawing/2014/main" id="{E0347FBA-E3D3-BEA0-071C-BC42D5A90061}"/>
              </a:ext>
            </a:extLst>
          </p:cNvPr>
          <p:cNvSpPr txBox="1"/>
          <p:nvPr/>
        </p:nvSpPr>
        <p:spPr>
          <a:xfrm>
            <a:off x="1061285" y="4954863"/>
            <a:ext cx="2456159" cy="246221"/>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ＭＳ Ｐゴシック"/>
                <a:cs typeface="+mn-cs"/>
              </a:rPr>
              <a:t>Header</a:t>
            </a:r>
          </a:p>
        </p:txBody>
      </p:sp>
      <p:sp>
        <p:nvSpPr>
          <p:cNvPr id="19" name="TextBox 18">
            <a:extLst>
              <a:ext uri="{FF2B5EF4-FFF2-40B4-BE49-F238E27FC236}">
                <a16:creationId xmlns:a16="http://schemas.microsoft.com/office/drawing/2014/main" id="{BB826036-ACFF-2A33-898D-0F48F22F63A4}"/>
              </a:ext>
            </a:extLst>
          </p:cNvPr>
          <p:cNvSpPr txBox="1"/>
          <p:nvPr/>
        </p:nvSpPr>
        <p:spPr>
          <a:xfrm>
            <a:off x="1061285" y="2291654"/>
            <a:ext cx="2456159" cy="246221"/>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ＭＳ Ｐゴシック"/>
                <a:cs typeface="+mn-cs"/>
              </a:rPr>
              <a:t>Header</a:t>
            </a:r>
          </a:p>
        </p:txBody>
      </p:sp>
      <p:sp>
        <p:nvSpPr>
          <p:cNvPr id="20" name="TextBox 19">
            <a:extLst>
              <a:ext uri="{FF2B5EF4-FFF2-40B4-BE49-F238E27FC236}">
                <a16:creationId xmlns:a16="http://schemas.microsoft.com/office/drawing/2014/main" id="{88A8827D-FB5D-F2B9-6E5F-773F0B94D1CC}"/>
              </a:ext>
            </a:extLst>
          </p:cNvPr>
          <p:cNvSpPr txBox="1"/>
          <p:nvPr/>
        </p:nvSpPr>
        <p:spPr>
          <a:xfrm>
            <a:off x="4862362" y="4954863"/>
            <a:ext cx="2456159" cy="246221"/>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ＭＳ Ｐゴシック"/>
                <a:cs typeface="+mn-cs"/>
              </a:rPr>
              <a:t>Header</a:t>
            </a:r>
          </a:p>
        </p:txBody>
      </p:sp>
      <p:sp>
        <p:nvSpPr>
          <p:cNvPr id="21" name="TextBox 20">
            <a:extLst>
              <a:ext uri="{FF2B5EF4-FFF2-40B4-BE49-F238E27FC236}">
                <a16:creationId xmlns:a16="http://schemas.microsoft.com/office/drawing/2014/main" id="{40C877E7-FFC1-2C2E-911A-046380621FA6}"/>
              </a:ext>
            </a:extLst>
          </p:cNvPr>
          <p:cNvSpPr txBox="1"/>
          <p:nvPr/>
        </p:nvSpPr>
        <p:spPr>
          <a:xfrm>
            <a:off x="4862362" y="2291653"/>
            <a:ext cx="2456159" cy="246221"/>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ＭＳ Ｐゴシック"/>
                <a:cs typeface="+mn-cs"/>
              </a:rPr>
              <a:t>Header</a:t>
            </a:r>
          </a:p>
        </p:txBody>
      </p:sp>
      <p:sp>
        <p:nvSpPr>
          <p:cNvPr id="22" name="TextBox 21">
            <a:extLst>
              <a:ext uri="{FF2B5EF4-FFF2-40B4-BE49-F238E27FC236}">
                <a16:creationId xmlns:a16="http://schemas.microsoft.com/office/drawing/2014/main" id="{85E5D5BF-9852-7BF4-6883-21482F203FCC}"/>
              </a:ext>
            </a:extLst>
          </p:cNvPr>
          <p:cNvSpPr txBox="1"/>
          <p:nvPr/>
        </p:nvSpPr>
        <p:spPr>
          <a:xfrm>
            <a:off x="8506526" y="2291653"/>
            <a:ext cx="2456159" cy="246221"/>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ＭＳ Ｐゴシック"/>
                <a:cs typeface="+mn-cs"/>
              </a:rPr>
              <a:t>Header</a:t>
            </a:r>
          </a:p>
        </p:txBody>
      </p:sp>
      <p:sp>
        <p:nvSpPr>
          <p:cNvPr id="23" name="TextBox 22">
            <a:extLst>
              <a:ext uri="{FF2B5EF4-FFF2-40B4-BE49-F238E27FC236}">
                <a16:creationId xmlns:a16="http://schemas.microsoft.com/office/drawing/2014/main" id="{A928B666-0524-5D69-5A00-E2FAA3D9DC44}"/>
              </a:ext>
            </a:extLst>
          </p:cNvPr>
          <p:cNvSpPr txBox="1"/>
          <p:nvPr/>
        </p:nvSpPr>
        <p:spPr>
          <a:xfrm>
            <a:off x="8506526" y="4954863"/>
            <a:ext cx="2456159" cy="246221"/>
          </a:xfrm>
          <a:prstGeom prst="rect">
            <a:avLst/>
          </a:prstGeom>
          <a:noFill/>
        </p:spPr>
        <p:txBody>
          <a:bodyPr wrap="squar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ea typeface="ＭＳ Ｐゴシック"/>
                <a:cs typeface="+mn-cs"/>
              </a:rPr>
              <a:t>Header</a:t>
            </a:r>
          </a:p>
        </p:txBody>
      </p:sp>
      <p:sp>
        <p:nvSpPr>
          <p:cNvPr id="24" name="TextBox 23">
            <a:extLst>
              <a:ext uri="{FF2B5EF4-FFF2-40B4-BE49-F238E27FC236}">
                <a16:creationId xmlns:a16="http://schemas.microsoft.com/office/drawing/2014/main" id="{11CB6322-38BA-1CEF-F1E0-4471F4CD8842}"/>
              </a:ext>
            </a:extLst>
          </p:cNvPr>
          <p:cNvSpPr txBox="1"/>
          <p:nvPr/>
        </p:nvSpPr>
        <p:spPr>
          <a:xfrm>
            <a:off x="1061285" y="2617925"/>
            <a:ext cx="2456159" cy="923330"/>
          </a:xfrm>
          <a:prstGeom prst="rect">
            <a:avLst/>
          </a:prstGeom>
          <a:noFill/>
        </p:spPr>
        <p:txBody>
          <a:bodyPr wrap="square" lIns="0" tIns="0" rIns="0" bIns="0" rtlCol="0" anchor="ctr" anchorCtr="0">
            <a:spAutoFit/>
          </a:bodyPr>
          <a:lstStyle/>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 Text here</a:t>
            </a:r>
          </a:p>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 Text here</a:t>
            </a:r>
          </a:p>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a:t>
            </a:r>
          </a:p>
          <a:p>
            <a:pPr algn="ctr" defTabSz="685783">
              <a:buSzPct val="125000"/>
              <a:defRPr/>
            </a:pPr>
            <a:endPar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endParaRPr>
          </a:p>
          <a:p>
            <a:pPr marR="0" lvl="0" algn="ctr" defTabSz="685783" rtl="0" eaLnBrk="1" fontAlgn="auto" latinLnBrk="0" hangingPunct="1">
              <a:lnSpc>
                <a:spcPct val="100000"/>
              </a:lnSpc>
              <a:spcBef>
                <a:spcPts val="0"/>
              </a:spcBef>
              <a:spcAft>
                <a:spcPts val="0"/>
              </a:spcAft>
              <a:buClrTx/>
              <a:buSzPct val="125000"/>
              <a:tabLst/>
              <a:defRPr/>
            </a:pPr>
            <a:endPar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46615A4A-E311-B700-3448-22DCDCD1A531}"/>
              </a:ext>
            </a:extLst>
          </p:cNvPr>
          <p:cNvSpPr txBox="1"/>
          <p:nvPr/>
        </p:nvSpPr>
        <p:spPr>
          <a:xfrm>
            <a:off x="4862362" y="2710258"/>
            <a:ext cx="2456159" cy="738664"/>
          </a:xfrm>
          <a:prstGeom prst="rect">
            <a:avLst/>
          </a:prstGeom>
          <a:noFill/>
        </p:spPr>
        <p:txBody>
          <a:bodyPr wrap="square" lIns="0" tIns="0" rIns="0" bIns="0" rtlCol="0" anchor="ctr" anchorCtr="0">
            <a:spAutoFit/>
          </a:bodyPr>
          <a:lstStyle/>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 Text here</a:t>
            </a:r>
          </a:p>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 Text here</a:t>
            </a:r>
          </a:p>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a:t>
            </a:r>
          </a:p>
          <a:p>
            <a:pPr algn="ctr" defTabSz="685783">
              <a:buSzPct val="125000"/>
              <a:defRPr/>
            </a:pPr>
            <a:endPar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488BFD3F-6B75-67A5-D13E-B2E2C76BDAE1}"/>
              </a:ext>
            </a:extLst>
          </p:cNvPr>
          <p:cNvSpPr txBox="1"/>
          <p:nvPr/>
        </p:nvSpPr>
        <p:spPr>
          <a:xfrm>
            <a:off x="8506526" y="2710258"/>
            <a:ext cx="2456159" cy="738664"/>
          </a:xfrm>
          <a:prstGeom prst="rect">
            <a:avLst/>
          </a:prstGeom>
          <a:noFill/>
        </p:spPr>
        <p:txBody>
          <a:bodyPr wrap="square" lIns="0" tIns="0" rIns="0" bIns="0" rtlCol="0" anchor="ctr" anchorCtr="0">
            <a:spAutoFit/>
          </a:bodyPr>
          <a:lstStyle/>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 Text here</a:t>
            </a:r>
          </a:p>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 Text here</a:t>
            </a:r>
          </a:p>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a:t>
            </a:r>
          </a:p>
          <a:p>
            <a:pPr algn="ctr" defTabSz="685783">
              <a:buSzPct val="125000"/>
              <a:defRPr/>
            </a:pPr>
            <a:endPar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id="{6C5D6B81-8ABF-7610-B8C6-282A2ED60539}"/>
              </a:ext>
            </a:extLst>
          </p:cNvPr>
          <p:cNvSpPr txBox="1"/>
          <p:nvPr/>
        </p:nvSpPr>
        <p:spPr>
          <a:xfrm>
            <a:off x="1061285" y="5398247"/>
            <a:ext cx="2456159" cy="923330"/>
          </a:xfrm>
          <a:prstGeom prst="rect">
            <a:avLst/>
          </a:prstGeom>
          <a:noFill/>
        </p:spPr>
        <p:txBody>
          <a:bodyPr wrap="square" lIns="0" tIns="0" rIns="0" bIns="0" rtlCol="0" anchor="ctr" anchorCtr="0">
            <a:spAutoFit/>
          </a:bodyPr>
          <a:lstStyle/>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 Text here</a:t>
            </a:r>
          </a:p>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 Text here</a:t>
            </a:r>
          </a:p>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a:t>
            </a:r>
          </a:p>
          <a:p>
            <a:pPr algn="ctr" defTabSz="685783">
              <a:buSzPct val="125000"/>
              <a:defRPr/>
            </a:pPr>
            <a:endPar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endParaRPr>
          </a:p>
          <a:p>
            <a:pPr marR="0" lvl="0" algn="ctr" defTabSz="685783" rtl="0" eaLnBrk="1" fontAlgn="auto" latinLnBrk="0" hangingPunct="1">
              <a:lnSpc>
                <a:spcPct val="100000"/>
              </a:lnSpc>
              <a:spcBef>
                <a:spcPts val="0"/>
              </a:spcBef>
              <a:spcAft>
                <a:spcPts val="0"/>
              </a:spcAft>
              <a:buClrTx/>
              <a:buSzPct val="125000"/>
              <a:tabLst/>
              <a:defRPr/>
            </a:pPr>
            <a:endPar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46BB8EC3-287A-B46B-584D-0EF3FE434B9E}"/>
              </a:ext>
            </a:extLst>
          </p:cNvPr>
          <p:cNvSpPr txBox="1"/>
          <p:nvPr/>
        </p:nvSpPr>
        <p:spPr>
          <a:xfrm>
            <a:off x="4862362" y="5398247"/>
            <a:ext cx="2456159" cy="923330"/>
          </a:xfrm>
          <a:prstGeom prst="rect">
            <a:avLst/>
          </a:prstGeom>
          <a:noFill/>
        </p:spPr>
        <p:txBody>
          <a:bodyPr wrap="square" lIns="0" tIns="0" rIns="0" bIns="0" rtlCol="0" anchor="ctr" anchorCtr="0">
            <a:spAutoFit/>
          </a:bodyPr>
          <a:lstStyle/>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 Text here</a:t>
            </a:r>
          </a:p>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 Text here</a:t>
            </a:r>
          </a:p>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a:t>
            </a:r>
          </a:p>
          <a:p>
            <a:pPr algn="ctr" defTabSz="685783">
              <a:buSzPct val="125000"/>
              <a:defRPr/>
            </a:pPr>
            <a:endPar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endParaRPr>
          </a:p>
          <a:p>
            <a:pPr marR="0" lvl="0" algn="ctr" defTabSz="685783" rtl="0" eaLnBrk="1" fontAlgn="auto" latinLnBrk="0" hangingPunct="1">
              <a:lnSpc>
                <a:spcPct val="100000"/>
              </a:lnSpc>
              <a:spcBef>
                <a:spcPts val="0"/>
              </a:spcBef>
              <a:spcAft>
                <a:spcPts val="0"/>
              </a:spcAft>
              <a:buClrTx/>
              <a:buSzPct val="125000"/>
              <a:tabLst/>
              <a:defRPr/>
            </a:pPr>
            <a:endPar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E9AE12F5-32C5-7398-D227-B4D33A90D5B8}"/>
              </a:ext>
            </a:extLst>
          </p:cNvPr>
          <p:cNvSpPr txBox="1"/>
          <p:nvPr/>
        </p:nvSpPr>
        <p:spPr>
          <a:xfrm>
            <a:off x="8506526" y="5398247"/>
            <a:ext cx="2456159" cy="923330"/>
          </a:xfrm>
          <a:prstGeom prst="rect">
            <a:avLst/>
          </a:prstGeom>
          <a:noFill/>
        </p:spPr>
        <p:txBody>
          <a:bodyPr wrap="square" lIns="0" tIns="0" rIns="0" bIns="0" rtlCol="0" anchor="ctr" anchorCtr="0">
            <a:spAutoFit/>
          </a:bodyPr>
          <a:lstStyle/>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 Text here</a:t>
            </a:r>
          </a:p>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 Text here</a:t>
            </a:r>
          </a:p>
          <a:p>
            <a:pPr algn="ctr" defTabSz="685783">
              <a:buSzPct val="125000"/>
              <a:defRPr/>
            </a:pPr>
            <a:r>
              <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rPr>
              <a:t>Text here</a:t>
            </a:r>
          </a:p>
          <a:p>
            <a:pPr algn="ctr" defTabSz="685783">
              <a:buSzPct val="125000"/>
              <a:defRPr/>
            </a:pPr>
            <a:endPar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endParaRPr>
          </a:p>
          <a:p>
            <a:pPr marR="0" lvl="0" algn="ctr" defTabSz="685783" rtl="0" eaLnBrk="1" fontAlgn="auto" latinLnBrk="0" hangingPunct="1">
              <a:lnSpc>
                <a:spcPct val="100000"/>
              </a:lnSpc>
              <a:spcBef>
                <a:spcPts val="0"/>
              </a:spcBef>
              <a:spcAft>
                <a:spcPts val="0"/>
              </a:spcAft>
              <a:buClrTx/>
              <a:buSzPct val="125000"/>
              <a:tabLst/>
              <a:defRPr/>
            </a:pPr>
            <a:endParaRPr kumimoji="0" lang="en-US" sz="1200" b="0" i="0" u="none" strike="noStrike" kern="1200" cap="none" spc="0" normalizeH="0" baseline="0" noProof="0" dirty="0">
              <a:ln>
                <a:noFill/>
              </a:ln>
              <a:solidFill>
                <a:srgbClr val="000000"/>
              </a:solidFill>
              <a:effectLst/>
              <a:uLnTx/>
              <a:uFillTx/>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6571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500AF-8A9D-879B-BADB-AF1AF57D6FA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94EC079-1485-6232-712C-CD68006A63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F94EC079-1485-6232-712C-CD68006A63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2E246914-B2BB-3037-310E-7CB6E95FB1C4}"/>
              </a:ext>
            </a:extLst>
          </p:cNvPr>
          <p:cNvSpPr>
            <a:spLocks noGrp="1"/>
          </p:cNvSpPr>
          <p:nvPr>
            <p:ph type="sldNum" sz="quarter" idx="12"/>
          </p:nvPr>
        </p:nvSpPr>
        <p:spPr/>
        <p:txBody>
          <a:bodyPr/>
          <a:lstStyle/>
          <a:p>
            <a:fld id="{4145DBE5-F440-4DC1-86E2-EA4CF186D269}" type="slidenum">
              <a:rPr lang="en-US" smtClean="0"/>
              <a:pPr/>
              <a:t>71</a:t>
            </a:fld>
            <a:endParaRPr lang="en-US" dirty="0"/>
          </a:p>
        </p:txBody>
      </p:sp>
      <p:sp>
        <p:nvSpPr>
          <p:cNvPr id="4" name="Title 3">
            <a:extLst>
              <a:ext uri="{FF2B5EF4-FFF2-40B4-BE49-F238E27FC236}">
                <a16:creationId xmlns:a16="http://schemas.microsoft.com/office/drawing/2014/main" id="{8FF45EF6-47A0-CC24-6A1B-1C781598844C}"/>
              </a:ext>
            </a:extLst>
          </p:cNvPr>
          <p:cNvSpPr>
            <a:spLocks noGrp="1"/>
          </p:cNvSpPr>
          <p:nvPr>
            <p:ph type="title"/>
          </p:nvPr>
        </p:nvSpPr>
        <p:spPr/>
        <p:txBody>
          <a:bodyPr vert="horz"/>
          <a:lstStyle/>
          <a:p>
            <a:r>
              <a:rPr lang="en-US" dirty="0"/>
              <a:t>Text</a:t>
            </a:r>
          </a:p>
        </p:txBody>
      </p:sp>
      <p:sp>
        <p:nvSpPr>
          <p:cNvPr id="2" name="Rectangle 1">
            <a:extLst>
              <a:ext uri="{FF2B5EF4-FFF2-40B4-BE49-F238E27FC236}">
                <a16:creationId xmlns:a16="http://schemas.microsoft.com/office/drawing/2014/main" id="{873505E1-A426-585B-7D74-54AB7F484CA4}"/>
              </a:ext>
            </a:extLst>
          </p:cNvPr>
          <p:cNvSpPr/>
          <p:nvPr/>
        </p:nvSpPr>
        <p:spPr>
          <a:xfrm>
            <a:off x="667411" y="1952117"/>
            <a:ext cx="3299357" cy="3718928"/>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7" name="Text Placeholder 3">
            <a:extLst>
              <a:ext uri="{FF2B5EF4-FFF2-40B4-BE49-F238E27FC236}">
                <a16:creationId xmlns:a16="http://schemas.microsoft.com/office/drawing/2014/main" id="{36E15C9F-21C1-3178-A854-AC96EE60EE3C}"/>
              </a:ext>
            </a:extLst>
          </p:cNvPr>
          <p:cNvSpPr txBox="1">
            <a:spLocks/>
          </p:cNvSpPr>
          <p:nvPr/>
        </p:nvSpPr>
        <p:spPr>
          <a:xfrm>
            <a:off x="951825" y="3625770"/>
            <a:ext cx="2779231" cy="1428083"/>
          </a:xfrm>
          <a:prstGeom prst="rect">
            <a:avLst/>
          </a:prstGeom>
          <a:noFill/>
        </p:spPr>
        <p:txBody>
          <a:bodyPr wrap="square" lIns="0" tIns="0" rIns="0" bIns="0" anchor="t" anchorCtr="0">
            <a:spAutoFit/>
          </a:bodyPr>
          <a:lstStyle>
            <a:lvl1pPr marL="209550" indent="-209550" algn="l" defTabSz="914400" rtl="0" eaLnBrk="1" latinLnBrk="0" hangingPunct="1">
              <a:spcBef>
                <a:spcPct val="20000"/>
              </a:spcBef>
              <a:buClr>
                <a:schemeClr val="accent4"/>
              </a:buClr>
              <a:buSzPct val="125000"/>
              <a:buFont typeface="Arial" panose="020B0604020202020204" pitchFamily="34" charset="0"/>
              <a:buChar char="▪"/>
              <a:defRPr sz="1600" kern="1200">
                <a:solidFill>
                  <a:schemeClr val="tx1"/>
                </a:solidFill>
                <a:latin typeface="+mn-lt"/>
                <a:ea typeface="+mn-ea"/>
                <a:cs typeface="+mn-cs"/>
              </a:defRPr>
            </a:lvl1pPr>
            <a:lvl2pPr marL="447675" indent="-238125" algn="l" defTabSz="914400" rtl="0" eaLnBrk="1" latinLnBrk="0" hangingPunct="1">
              <a:spcBef>
                <a:spcPct val="20000"/>
              </a:spcBef>
              <a:buClr>
                <a:schemeClr val="accent4"/>
              </a:buClr>
              <a:buSzPct val="115000"/>
              <a:buFont typeface="Century Gothic" panose="020B0502020202020204" pitchFamily="34" charset="0"/>
              <a:buChar char="−"/>
              <a:defRPr sz="1600" kern="1200">
                <a:solidFill>
                  <a:schemeClr val="tx1"/>
                </a:solidFill>
                <a:latin typeface="+mn-lt"/>
                <a:ea typeface="+mn-ea"/>
                <a:cs typeface="+mn-cs"/>
              </a:defRPr>
            </a:lvl2pPr>
            <a:lvl3pPr marL="647700" indent="-200025" algn="l" defTabSz="914400" rtl="0" eaLnBrk="1" latinLnBrk="0" hangingPunct="1">
              <a:spcBef>
                <a:spcPct val="20000"/>
              </a:spcBef>
              <a:buClr>
                <a:schemeClr val="accent4"/>
              </a:buClr>
              <a:buSzPct val="110000"/>
              <a:buFont typeface="Arial" pitchFamily="34" charset="0"/>
              <a:buChar char="•"/>
              <a:defRPr sz="1600" kern="1200">
                <a:solidFill>
                  <a:schemeClr val="tx1"/>
                </a:solidFill>
                <a:latin typeface="+mn-lt"/>
                <a:ea typeface="+mn-ea"/>
                <a:cs typeface="+mn-cs"/>
              </a:defRPr>
            </a:lvl3pPr>
            <a:lvl4pPr marL="809625" indent="-180975" algn="l" defTabSz="914400" rtl="0" eaLnBrk="1" latinLnBrk="0" hangingPunct="1">
              <a:spcBef>
                <a:spcPct val="20000"/>
              </a:spcBef>
              <a:buClr>
                <a:schemeClr val="accent4"/>
              </a:buClr>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ea typeface="ＭＳ Ｐゴシック"/>
                <a:cs typeface="+mn-cs"/>
              </a:rPr>
              <a:t>Text here Text here</a:t>
            </a:r>
          </a:p>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ea typeface="ＭＳ Ｐゴシック"/>
                <a:cs typeface="+mn-cs"/>
              </a:rPr>
              <a:t>Text here Text here</a:t>
            </a:r>
          </a:p>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ea typeface="ＭＳ Ｐゴシック"/>
                <a:cs typeface="+mn-cs"/>
              </a:rPr>
              <a:t>Text here</a:t>
            </a:r>
          </a:p>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ea typeface="ＭＳ Ｐゴシック"/>
              <a:cs typeface="+mn-cs"/>
            </a:endParaRPr>
          </a:p>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ea typeface="ＭＳ Ｐゴシック"/>
              <a:cs typeface="+mn-cs"/>
            </a:endParaRPr>
          </a:p>
        </p:txBody>
      </p:sp>
      <p:sp>
        <p:nvSpPr>
          <p:cNvPr id="8" name="Text Placeholder 3">
            <a:extLst>
              <a:ext uri="{FF2B5EF4-FFF2-40B4-BE49-F238E27FC236}">
                <a16:creationId xmlns:a16="http://schemas.microsoft.com/office/drawing/2014/main" id="{4660117D-3060-C909-D186-FC3B7E9888C7}"/>
              </a:ext>
            </a:extLst>
          </p:cNvPr>
          <p:cNvSpPr txBox="1">
            <a:spLocks/>
          </p:cNvSpPr>
          <p:nvPr/>
        </p:nvSpPr>
        <p:spPr>
          <a:xfrm>
            <a:off x="951825" y="3273806"/>
            <a:ext cx="2779231" cy="276999"/>
          </a:xfrm>
          <a:prstGeom prst="rect">
            <a:avLst/>
          </a:prstGeom>
          <a:noFill/>
        </p:spPr>
        <p:txBody>
          <a:bodyPr wrap="square" lIns="0" tIns="0" rIns="0" bIns="0" anchor="b" anchorCtr="0">
            <a:spAutoFit/>
          </a:bodyPr>
          <a:lstStyle>
            <a:lvl1pPr marL="209550" indent="-209550" algn="l" defTabSz="914400" rtl="0" eaLnBrk="1" latinLnBrk="0" hangingPunct="1">
              <a:spcBef>
                <a:spcPct val="20000"/>
              </a:spcBef>
              <a:buClr>
                <a:schemeClr val="accent4"/>
              </a:buClr>
              <a:buSzPct val="125000"/>
              <a:buFont typeface="Arial" panose="020B0604020202020204" pitchFamily="34" charset="0"/>
              <a:buChar char="▪"/>
              <a:defRPr sz="1600" kern="1200">
                <a:solidFill>
                  <a:schemeClr val="tx1"/>
                </a:solidFill>
                <a:latin typeface="+mn-lt"/>
                <a:ea typeface="+mn-ea"/>
                <a:cs typeface="+mn-cs"/>
              </a:defRPr>
            </a:lvl1pPr>
            <a:lvl2pPr marL="447675" indent="-238125" algn="l" defTabSz="914400" rtl="0" eaLnBrk="1" latinLnBrk="0" hangingPunct="1">
              <a:spcBef>
                <a:spcPct val="20000"/>
              </a:spcBef>
              <a:buClr>
                <a:schemeClr val="accent4"/>
              </a:buClr>
              <a:buSzPct val="115000"/>
              <a:buFont typeface="Century Gothic" panose="020B0502020202020204" pitchFamily="34" charset="0"/>
              <a:buChar char="−"/>
              <a:defRPr sz="1600" kern="1200">
                <a:solidFill>
                  <a:schemeClr val="tx1"/>
                </a:solidFill>
                <a:latin typeface="+mn-lt"/>
                <a:ea typeface="+mn-ea"/>
                <a:cs typeface="+mn-cs"/>
              </a:defRPr>
            </a:lvl2pPr>
            <a:lvl3pPr marL="647700" indent="-200025" algn="l" defTabSz="914400" rtl="0" eaLnBrk="1" latinLnBrk="0" hangingPunct="1">
              <a:spcBef>
                <a:spcPct val="20000"/>
              </a:spcBef>
              <a:buClr>
                <a:schemeClr val="accent4"/>
              </a:buClr>
              <a:buSzPct val="110000"/>
              <a:buFont typeface="Arial" pitchFamily="34" charset="0"/>
              <a:buChar char="•"/>
              <a:defRPr sz="1600" kern="1200">
                <a:solidFill>
                  <a:schemeClr val="tx1"/>
                </a:solidFill>
                <a:latin typeface="+mn-lt"/>
                <a:ea typeface="+mn-ea"/>
                <a:cs typeface="+mn-cs"/>
              </a:defRPr>
            </a:lvl3pPr>
            <a:lvl4pPr marL="809625" indent="-180975" algn="l" defTabSz="914400" rtl="0" eaLnBrk="1" latinLnBrk="0" hangingPunct="1">
              <a:spcBef>
                <a:spcPct val="20000"/>
              </a:spcBef>
              <a:buClr>
                <a:schemeClr val="accent4"/>
              </a:buClr>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r>
              <a:rPr kumimoji="0" lang="en-IN" sz="1800" b="1" i="0" u="none" strike="noStrike" kern="1200" cap="none" spc="0" normalizeH="0" baseline="0" noProof="0" dirty="0">
                <a:ln>
                  <a:noFill/>
                </a:ln>
                <a:effectLst/>
                <a:uLnTx/>
                <a:uFillTx/>
                <a:ea typeface="ＭＳ Ｐゴシック"/>
                <a:cs typeface="+mn-cs"/>
              </a:rPr>
              <a:t>Title goes here </a:t>
            </a:r>
          </a:p>
        </p:txBody>
      </p:sp>
      <p:sp>
        <p:nvSpPr>
          <p:cNvPr id="9" name="Rectangle 8">
            <a:extLst>
              <a:ext uri="{FF2B5EF4-FFF2-40B4-BE49-F238E27FC236}">
                <a16:creationId xmlns:a16="http://schemas.microsoft.com/office/drawing/2014/main" id="{C11873DD-493E-B504-0597-709705BAF238}"/>
              </a:ext>
            </a:extLst>
          </p:cNvPr>
          <p:cNvSpPr/>
          <p:nvPr/>
        </p:nvSpPr>
        <p:spPr>
          <a:xfrm>
            <a:off x="1290655" y="1570688"/>
            <a:ext cx="2233469" cy="648429"/>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Tahoma"/>
              <a:ea typeface="ＭＳ Ｐゴシック"/>
              <a:cs typeface="+mn-cs"/>
            </a:endParaRPr>
          </a:p>
        </p:txBody>
      </p:sp>
      <p:pic>
        <p:nvPicPr>
          <p:cNvPr id="10" name="Picture 9">
            <a:extLst>
              <a:ext uri="{FF2B5EF4-FFF2-40B4-BE49-F238E27FC236}">
                <a16:creationId xmlns:a16="http://schemas.microsoft.com/office/drawing/2014/main" id="{0461402B-A8B9-B5CE-D4EB-84FBFB9F77F6}"/>
              </a:ext>
            </a:extLst>
          </p:cNvPr>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739130" y="1452684"/>
            <a:ext cx="1316373" cy="1316367"/>
          </a:xfrm>
          <a:prstGeom prst="rect">
            <a:avLst/>
          </a:prstGeom>
        </p:spPr>
      </p:pic>
      <p:sp>
        <p:nvSpPr>
          <p:cNvPr id="11" name="Rectangle 10">
            <a:extLst>
              <a:ext uri="{FF2B5EF4-FFF2-40B4-BE49-F238E27FC236}">
                <a16:creationId xmlns:a16="http://schemas.microsoft.com/office/drawing/2014/main" id="{E480D147-14DF-EAC5-E1EB-D11AFF29AD64}"/>
              </a:ext>
            </a:extLst>
          </p:cNvPr>
          <p:cNvSpPr/>
          <p:nvPr/>
        </p:nvSpPr>
        <p:spPr>
          <a:xfrm>
            <a:off x="4446322" y="1952117"/>
            <a:ext cx="3299357" cy="3718928"/>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13" name="Text Placeholder 3">
            <a:extLst>
              <a:ext uri="{FF2B5EF4-FFF2-40B4-BE49-F238E27FC236}">
                <a16:creationId xmlns:a16="http://schemas.microsoft.com/office/drawing/2014/main" id="{5CA60248-5691-3D7C-CB0F-EB8F95B231C0}"/>
              </a:ext>
            </a:extLst>
          </p:cNvPr>
          <p:cNvSpPr txBox="1">
            <a:spLocks/>
          </p:cNvSpPr>
          <p:nvPr/>
        </p:nvSpPr>
        <p:spPr>
          <a:xfrm>
            <a:off x="4730736" y="3625770"/>
            <a:ext cx="2779231" cy="1428083"/>
          </a:xfrm>
          <a:prstGeom prst="rect">
            <a:avLst/>
          </a:prstGeom>
          <a:noFill/>
        </p:spPr>
        <p:txBody>
          <a:bodyPr wrap="square" lIns="0" tIns="0" rIns="0" bIns="0" anchor="t" anchorCtr="0">
            <a:spAutoFit/>
          </a:bodyPr>
          <a:lstStyle>
            <a:lvl1pPr marL="209550" indent="-209550" algn="l" defTabSz="914400" rtl="0" eaLnBrk="1" latinLnBrk="0" hangingPunct="1">
              <a:spcBef>
                <a:spcPct val="20000"/>
              </a:spcBef>
              <a:buClr>
                <a:schemeClr val="accent4"/>
              </a:buClr>
              <a:buSzPct val="125000"/>
              <a:buFont typeface="Arial" panose="020B0604020202020204" pitchFamily="34" charset="0"/>
              <a:buChar char="▪"/>
              <a:defRPr sz="1600" kern="1200">
                <a:solidFill>
                  <a:schemeClr val="tx1"/>
                </a:solidFill>
                <a:latin typeface="+mn-lt"/>
                <a:ea typeface="+mn-ea"/>
                <a:cs typeface="+mn-cs"/>
              </a:defRPr>
            </a:lvl1pPr>
            <a:lvl2pPr marL="447675" indent="-238125" algn="l" defTabSz="914400" rtl="0" eaLnBrk="1" latinLnBrk="0" hangingPunct="1">
              <a:spcBef>
                <a:spcPct val="20000"/>
              </a:spcBef>
              <a:buClr>
                <a:schemeClr val="accent4"/>
              </a:buClr>
              <a:buSzPct val="115000"/>
              <a:buFont typeface="Century Gothic" panose="020B0502020202020204" pitchFamily="34" charset="0"/>
              <a:buChar char="−"/>
              <a:defRPr sz="1600" kern="1200">
                <a:solidFill>
                  <a:schemeClr val="tx1"/>
                </a:solidFill>
                <a:latin typeface="+mn-lt"/>
                <a:ea typeface="+mn-ea"/>
                <a:cs typeface="+mn-cs"/>
              </a:defRPr>
            </a:lvl2pPr>
            <a:lvl3pPr marL="647700" indent="-200025" algn="l" defTabSz="914400" rtl="0" eaLnBrk="1" latinLnBrk="0" hangingPunct="1">
              <a:spcBef>
                <a:spcPct val="20000"/>
              </a:spcBef>
              <a:buClr>
                <a:schemeClr val="accent4"/>
              </a:buClr>
              <a:buSzPct val="110000"/>
              <a:buFont typeface="Arial" pitchFamily="34" charset="0"/>
              <a:buChar char="•"/>
              <a:defRPr sz="1600" kern="1200">
                <a:solidFill>
                  <a:schemeClr val="tx1"/>
                </a:solidFill>
                <a:latin typeface="+mn-lt"/>
                <a:ea typeface="+mn-ea"/>
                <a:cs typeface="+mn-cs"/>
              </a:defRPr>
            </a:lvl3pPr>
            <a:lvl4pPr marL="809625" indent="-180975" algn="l" defTabSz="914400" rtl="0" eaLnBrk="1" latinLnBrk="0" hangingPunct="1">
              <a:spcBef>
                <a:spcPct val="20000"/>
              </a:spcBef>
              <a:buClr>
                <a:schemeClr val="accent4"/>
              </a:buClr>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ea typeface="ＭＳ Ｐゴシック"/>
                <a:cs typeface="+mn-cs"/>
              </a:rPr>
              <a:t>Text here Text here</a:t>
            </a:r>
          </a:p>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ea typeface="ＭＳ Ｐゴシック"/>
                <a:cs typeface="+mn-cs"/>
              </a:rPr>
              <a:t>Text here Text here</a:t>
            </a:r>
          </a:p>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ea typeface="ＭＳ Ｐゴシック"/>
                <a:cs typeface="+mn-cs"/>
              </a:rPr>
              <a:t>Text here</a:t>
            </a:r>
          </a:p>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ea typeface="ＭＳ Ｐゴシック"/>
              <a:cs typeface="+mn-cs"/>
            </a:endParaRPr>
          </a:p>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ea typeface="ＭＳ Ｐゴシック"/>
              <a:cs typeface="+mn-cs"/>
            </a:endParaRPr>
          </a:p>
        </p:txBody>
      </p:sp>
      <p:sp>
        <p:nvSpPr>
          <p:cNvPr id="14" name="Text Placeholder 3">
            <a:extLst>
              <a:ext uri="{FF2B5EF4-FFF2-40B4-BE49-F238E27FC236}">
                <a16:creationId xmlns:a16="http://schemas.microsoft.com/office/drawing/2014/main" id="{A8CDF50E-859B-3F3E-5337-C7667006895E}"/>
              </a:ext>
            </a:extLst>
          </p:cNvPr>
          <p:cNvSpPr txBox="1">
            <a:spLocks/>
          </p:cNvSpPr>
          <p:nvPr/>
        </p:nvSpPr>
        <p:spPr>
          <a:xfrm>
            <a:off x="4730736" y="3273806"/>
            <a:ext cx="2779231" cy="276999"/>
          </a:xfrm>
          <a:prstGeom prst="rect">
            <a:avLst/>
          </a:prstGeom>
          <a:noFill/>
        </p:spPr>
        <p:txBody>
          <a:bodyPr wrap="square" lIns="0" tIns="0" rIns="0" bIns="0" anchor="b" anchorCtr="0">
            <a:spAutoFit/>
          </a:bodyPr>
          <a:lstStyle>
            <a:lvl1pPr marL="209550" indent="-209550" algn="l" defTabSz="914400" rtl="0" eaLnBrk="1" latinLnBrk="0" hangingPunct="1">
              <a:spcBef>
                <a:spcPct val="20000"/>
              </a:spcBef>
              <a:buClr>
                <a:schemeClr val="accent4"/>
              </a:buClr>
              <a:buSzPct val="125000"/>
              <a:buFont typeface="Arial" panose="020B0604020202020204" pitchFamily="34" charset="0"/>
              <a:buChar char="▪"/>
              <a:defRPr sz="1600" kern="1200">
                <a:solidFill>
                  <a:schemeClr val="tx1"/>
                </a:solidFill>
                <a:latin typeface="+mn-lt"/>
                <a:ea typeface="+mn-ea"/>
                <a:cs typeface="+mn-cs"/>
              </a:defRPr>
            </a:lvl1pPr>
            <a:lvl2pPr marL="447675" indent="-238125" algn="l" defTabSz="914400" rtl="0" eaLnBrk="1" latinLnBrk="0" hangingPunct="1">
              <a:spcBef>
                <a:spcPct val="20000"/>
              </a:spcBef>
              <a:buClr>
                <a:schemeClr val="accent4"/>
              </a:buClr>
              <a:buSzPct val="115000"/>
              <a:buFont typeface="Century Gothic" panose="020B0502020202020204" pitchFamily="34" charset="0"/>
              <a:buChar char="−"/>
              <a:defRPr sz="1600" kern="1200">
                <a:solidFill>
                  <a:schemeClr val="tx1"/>
                </a:solidFill>
                <a:latin typeface="+mn-lt"/>
                <a:ea typeface="+mn-ea"/>
                <a:cs typeface="+mn-cs"/>
              </a:defRPr>
            </a:lvl2pPr>
            <a:lvl3pPr marL="647700" indent="-200025" algn="l" defTabSz="914400" rtl="0" eaLnBrk="1" latinLnBrk="0" hangingPunct="1">
              <a:spcBef>
                <a:spcPct val="20000"/>
              </a:spcBef>
              <a:buClr>
                <a:schemeClr val="accent4"/>
              </a:buClr>
              <a:buSzPct val="110000"/>
              <a:buFont typeface="Arial" pitchFamily="34" charset="0"/>
              <a:buChar char="•"/>
              <a:defRPr sz="1600" kern="1200">
                <a:solidFill>
                  <a:schemeClr val="tx1"/>
                </a:solidFill>
                <a:latin typeface="+mn-lt"/>
                <a:ea typeface="+mn-ea"/>
                <a:cs typeface="+mn-cs"/>
              </a:defRPr>
            </a:lvl3pPr>
            <a:lvl4pPr marL="809625" indent="-180975" algn="l" defTabSz="914400" rtl="0" eaLnBrk="1" latinLnBrk="0" hangingPunct="1">
              <a:spcBef>
                <a:spcPct val="20000"/>
              </a:spcBef>
              <a:buClr>
                <a:schemeClr val="accent4"/>
              </a:buClr>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r>
              <a:rPr kumimoji="0" lang="en-IN" sz="1800" b="1" i="0" u="none" strike="noStrike" kern="1200" cap="none" spc="0" normalizeH="0" baseline="0" noProof="0" dirty="0">
                <a:ln>
                  <a:noFill/>
                </a:ln>
                <a:effectLst/>
                <a:uLnTx/>
                <a:uFillTx/>
                <a:ea typeface="ＭＳ Ｐゴシック"/>
                <a:cs typeface="+mn-cs"/>
              </a:rPr>
              <a:t>Title goes here </a:t>
            </a:r>
          </a:p>
        </p:txBody>
      </p:sp>
      <p:sp>
        <p:nvSpPr>
          <p:cNvPr id="15" name="Rectangle 14">
            <a:extLst>
              <a:ext uri="{FF2B5EF4-FFF2-40B4-BE49-F238E27FC236}">
                <a16:creationId xmlns:a16="http://schemas.microsoft.com/office/drawing/2014/main" id="{4309D8F3-A5EA-8A72-C547-0CB2B413DF1D}"/>
              </a:ext>
            </a:extLst>
          </p:cNvPr>
          <p:cNvSpPr/>
          <p:nvPr/>
        </p:nvSpPr>
        <p:spPr>
          <a:xfrm>
            <a:off x="4888965" y="1570688"/>
            <a:ext cx="2414071" cy="648429"/>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16" name="Rectangle 15">
            <a:extLst>
              <a:ext uri="{FF2B5EF4-FFF2-40B4-BE49-F238E27FC236}">
                <a16:creationId xmlns:a16="http://schemas.microsoft.com/office/drawing/2014/main" id="{5E0D757C-0748-CF00-581D-8AE24E727FA3}"/>
              </a:ext>
            </a:extLst>
          </p:cNvPr>
          <p:cNvSpPr/>
          <p:nvPr/>
        </p:nvSpPr>
        <p:spPr>
          <a:xfrm>
            <a:off x="8225232" y="1952117"/>
            <a:ext cx="3299357" cy="3718928"/>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Tahoma"/>
              <a:ea typeface="ＭＳ Ｐゴシック"/>
              <a:cs typeface="+mn-cs"/>
            </a:endParaRPr>
          </a:p>
        </p:txBody>
      </p:sp>
      <p:sp>
        <p:nvSpPr>
          <p:cNvPr id="18" name="Text Placeholder 3">
            <a:extLst>
              <a:ext uri="{FF2B5EF4-FFF2-40B4-BE49-F238E27FC236}">
                <a16:creationId xmlns:a16="http://schemas.microsoft.com/office/drawing/2014/main" id="{C34F6742-87DE-4484-7C86-3F9FCDD3C50D}"/>
              </a:ext>
            </a:extLst>
          </p:cNvPr>
          <p:cNvSpPr txBox="1">
            <a:spLocks/>
          </p:cNvSpPr>
          <p:nvPr/>
        </p:nvSpPr>
        <p:spPr>
          <a:xfrm>
            <a:off x="8509646" y="3625770"/>
            <a:ext cx="2779231" cy="1428083"/>
          </a:xfrm>
          <a:prstGeom prst="rect">
            <a:avLst/>
          </a:prstGeom>
          <a:noFill/>
        </p:spPr>
        <p:txBody>
          <a:bodyPr wrap="square" lIns="0" tIns="0" rIns="0" bIns="0" anchor="t" anchorCtr="0">
            <a:spAutoFit/>
          </a:bodyPr>
          <a:lstStyle>
            <a:lvl1pPr marL="209550" indent="-209550" algn="l" defTabSz="914400" rtl="0" eaLnBrk="1" latinLnBrk="0" hangingPunct="1">
              <a:spcBef>
                <a:spcPct val="20000"/>
              </a:spcBef>
              <a:buClr>
                <a:schemeClr val="accent4"/>
              </a:buClr>
              <a:buSzPct val="125000"/>
              <a:buFont typeface="Arial" panose="020B0604020202020204" pitchFamily="34" charset="0"/>
              <a:buChar char="▪"/>
              <a:defRPr sz="1600" kern="1200">
                <a:solidFill>
                  <a:schemeClr val="tx1"/>
                </a:solidFill>
                <a:latin typeface="+mn-lt"/>
                <a:ea typeface="+mn-ea"/>
                <a:cs typeface="+mn-cs"/>
              </a:defRPr>
            </a:lvl1pPr>
            <a:lvl2pPr marL="447675" indent="-238125" algn="l" defTabSz="914400" rtl="0" eaLnBrk="1" latinLnBrk="0" hangingPunct="1">
              <a:spcBef>
                <a:spcPct val="20000"/>
              </a:spcBef>
              <a:buClr>
                <a:schemeClr val="accent4"/>
              </a:buClr>
              <a:buSzPct val="115000"/>
              <a:buFont typeface="Century Gothic" panose="020B0502020202020204" pitchFamily="34" charset="0"/>
              <a:buChar char="−"/>
              <a:defRPr sz="1600" kern="1200">
                <a:solidFill>
                  <a:schemeClr val="tx1"/>
                </a:solidFill>
                <a:latin typeface="+mn-lt"/>
                <a:ea typeface="+mn-ea"/>
                <a:cs typeface="+mn-cs"/>
              </a:defRPr>
            </a:lvl2pPr>
            <a:lvl3pPr marL="647700" indent="-200025" algn="l" defTabSz="914400" rtl="0" eaLnBrk="1" latinLnBrk="0" hangingPunct="1">
              <a:spcBef>
                <a:spcPct val="20000"/>
              </a:spcBef>
              <a:buClr>
                <a:schemeClr val="accent4"/>
              </a:buClr>
              <a:buSzPct val="110000"/>
              <a:buFont typeface="Arial" pitchFamily="34" charset="0"/>
              <a:buChar char="•"/>
              <a:defRPr sz="1600" kern="1200">
                <a:solidFill>
                  <a:schemeClr val="tx1"/>
                </a:solidFill>
                <a:latin typeface="+mn-lt"/>
                <a:ea typeface="+mn-ea"/>
                <a:cs typeface="+mn-cs"/>
              </a:defRPr>
            </a:lvl3pPr>
            <a:lvl4pPr marL="809625" indent="-180975" algn="l" defTabSz="914400" rtl="0" eaLnBrk="1" latinLnBrk="0" hangingPunct="1">
              <a:spcBef>
                <a:spcPct val="20000"/>
              </a:spcBef>
              <a:buClr>
                <a:schemeClr val="accent4"/>
              </a:buClr>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ea typeface="ＭＳ Ｐゴシック"/>
                <a:cs typeface="+mn-cs"/>
              </a:rPr>
              <a:t>Text here Text here</a:t>
            </a:r>
          </a:p>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ea typeface="ＭＳ Ｐゴシック"/>
                <a:cs typeface="+mn-cs"/>
              </a:rPr>
              <a:t>Text here Text here</a:t>
            </a:r>
          </a:p>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ea typeface="ＭＳ Ｐゴシック"/>
                <a:cs typeface="+mn-cs"/>
              </a:rPr>
              <a:t>Text here</a:t>
            </a:r>
          </a:p>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ea typeface="ＭＳ Ｐゴシック"/>
              <a:cs typeface="+mn-cs"/>
            </a:endParaRPr>
          </a:p>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ea typeface="ＭＳ Ｐゴシック"/>
              <a:cs typeface="+mn-cs"/>
            </a:endParaRPr>
          </a:p>
        </p:txBody>
      </p:sp>
      <p:sp>
        <p:nvSpPr>
          <p:cNvPr id="19" name="Text Placeholder 3">
            <a:extLst>
              <a:ext uri="{FF2B5EF4-FFF2-40B4-BE49-F238E27FC236}">
                <a16:creationId xmlns:a16="http://schemas.microsoft.com/office/drawing/2014/main" id="{950B60A3-C40F-73B9-D613-BF5BECCF4FA6}"/>
              </a:ext>
            </a:extLst>
          </p:cNvPr>
          <p:cNvSpPr txBox="1">
            <a:spLocks/>
          </p:cNvSpPr>
          <p:nvPr/>
        </p:nvSpPr>
        <p:spPr>
          <a:xfrm>
            <a:off x="8509646" y="3273806"/>
            <a:ext cx="2779231" cy="276999"/>
          </a:xfrm>
          <a:prstGeom prst="rect">
            <a:avLst/>
          </a:prstGeom>
          <a:noFill/>
        </p:spPr>
        <p:txBody>
          <a:bodyPr wrap="square" lIns="0" tIns="0" rIns="0" bIns="0" anchor="b" anchorCtr="0">
            <a:spAutoFit/>
          </a:bodyPr>
          <a:lstStyle>
            <a:lvl1pPr marL="209550" indent="-209550" algn="l" defTabSz="914400" rtl="0" eaLnBrk="1" latinLnBrk="0" hangingPunct="1">
              <a:spcBef>
                <a:spcPct val="20000"/>
              </a:spcBef>
              <a:buClr>
                <a:schemeClr val="accent4"/>
              </a:buClr>
              <a:buSzPct val="125000"/>
              <a:buFont typeface="Arial" panose="020B0604020202020204" pitchFamily="34" charset="0"/>
              <a:buChar char="▪"/>
              <a:defRPr sz="1600" kern="1200">
                <a:solidFill>
                  <a:schemeClr val="tx1"/>
                </a:solidFill>
                <a:latin typeface="+mn-lt"/>
                <a:ea typeface="+mn-ea"/>
                <a:cs typeface="+mn-cs"/>
              </a:defRPr>
            </a:lvl1pPr>
            <a:lvl2pPr marL="447675" indent="-238125" algn="l" defTabSz="914400" rtl="0" eaLnBrk="1" latinLnBrk="0" hangingPunct="1">
              <a:spcBef>
                <a:spcPct val="20000"/>
              </a:spcBef>
              <a:buClr>
                <a:schemeClr val="accent4"/>
              </a:buClr>
              <a:buSzPct val="115000"/>
              <a:buFont typeface="Century Gothic" panose="020B0502020202020204" pitchFamily="34" charset="0"/>
              <a:buChar char="−"/>
              <a:defRPr sz="1600" kern="1200">
                <a:solidFill>
                  <a:schemeClr val="tx1"/>
                </a:solidFill>
                <a:latin typeface="+mn-lt"/>
                <a:ea typeface="+mn-ea"/>
                <a:cs typeface="+mn-cs"/>
              </a:defRPr>
            </a:lvl2pPr>
            <a:lvl3pPr marL="647700" indent="-200025" algn="l" defTabSz="914400" rtl="0" eaLnBrk="1" latinLnBrk="0" hangingPunct="1">
              <a:spcBef>
                <a:spcPct val="20000"/>
              </a:spcBef>
              <a:buClr>
                <a:schemeClr val="accent4"/>
              </a:buClr>
              <a:buSzPct val="110000"/>
              <a:buFont typeface="Arial" pitchFamily="34" charset="0"/>
              <a:buChar char="•"/>
              <a:defRPr sz="1600" kern="1200">
                <a:solidFill>
                  <a:schemeClr val="tx1"/>
                </a:solidFill>
                <a:latin typeface="+mn-lt"/>
                <a:ea typeface="+mn-ea"/>
                <a:cs typeface="+mn-cs"/>
              </a:defRPr>
            </a:lvl3pPr>
            <a:lvl4pPr marL="809625" indent="-180975" algn="l" defTabSz="914400" rtl="0" eaLnBrk="1" latinLnBrk="0" hangingPunct="1">
              <a:spcBef>
                <a:spcPct val="20000"/>
              </a:spcBef>
              <a:buClr>
                <a:schemeClr val="accent4"/>
              </a:buClr>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70C0"/>
              </a:buClr>
              <a:buSzPct val="125000"/>
              <a:buFont typeface="Arial" panose="020B0604020202020204" pitchFamily="34" charset="0"/>
              <a:buNone/>
              <a:tabLst/>
              <a:defRPr/>
            </a:pPr>
            <a:r>
              <a:rPr kumimoji="0" lang="en-IN" sz="1800" b="1" i="0" u="none" strike="noStrike" kern="1200" cap="none" spc="0" normalizeH="0" baseline="0" noProof="0" dirty="0">
                <a:ln>
                  <a:noFill/>
                </a:ln>
                <a:effectLst/>
                <a:uLnTx/>
                <a:uFillTx/>
                <a:ea typeface="ＭＳ Ｐゴシック"/>
                <a:cs typeface="+mn-cs"/>
              </a:rPr>
              <a:t>Title goes here </a:t>
            </a:r>
          </a:p>
        </p:txBody>
      </p:sp>
      <p:sp>
        <p:nvSpPr>
          <p:cNvPr id="20" name="Rectangle 19">
            <a:extLst>
              <a:ext uri="{FF2B5EF4-FFF2-40B4-BE49-F238E27FC236}">
                <a16:creationId xmlns:a16="http://schemas.microsoft.com/office/drawing/2014/main" id="{FE7183AA-2481-791B-6013-650B602584F4}"/>
              </a:ext>
            </a:extLst>
          </p:cNvPr>
          <p:cNvSpPr/>
          <p:nvPr/>
        </p:nvSpPr>
        <p:spPr>
          <a:xfrm>
            <a:off x="8667875" y="1570688"/>
            <a:ext cx="2414071" cy="648429"/>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Tahoma"/>
              <a:ea typeface="ＭＳ Ｐゴシック"/>
              <a:cs typeface="+mn-cs"/>
            </a:endParaRPr>
          </a:p>
        </p:txBody>
      </p:sp>
      <p:pic>
        <p:nvPicPr>
          <p:cNvPr id="21" name="Picture 9" descr="C:\Users\jsauvageau\Desktop\3.png">
            <a:extLst>
              <a:ext uri="{FF2B5EF4-FFF2-40B4-BE49-F238E27FC236}">
                <a16:creationId xmlns:a16="http://schemas.microsoft.com/office/drawing/2014/main" id="{C6EB9EB5-EB3A-AFD6-7716-9D8B48456499}"/>
              </a:ext>
            </a:extLst>
          </p:cNvPr>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272009" y="1417125"/>
            <a:ext cx="1307622" cy="1126653"/>
          </a:xfrm>
          <a:prstGeom prst="rect">
            <a:avLst/>
          </a:prstGeom>
          <a:extLst>
            <a:ext uri="{909E8E84-426E-40DD-AFC4-6F175D3DCCD1}">
              <a14:hiddenFill xmlns:a14="http://schemas.microsoft.com/office/drawing/2010/main">
                <a:solidFill>
                  <a:srgbClr val="FFFFFF"/>
                </a:solidFill>
              </a14:hiddenFill>
            </a:ext>
          </a:extLst>
        </p:spPr>
      </p:pic>
      <p:pic>
        <p:nvPicPr>
          <p:cNvPr id="22" name="Picture 7" descr="\\Cagmasrv1\sso$\Gestion_Deloitte\Global_Brand\- Templates\Icons\Iconography Deloitte\Icon_Cog_Blue.png">
            <a:extLst>
              <a:ext uri="{FF2B5EF4-FFF2-40B4-BE49-F238E27FC236}">
                <a16:creationId xmlns:a16="http://schemas.microsoft.com/office/drawing/2014/main" id="{500F392C-1A4D-3DA6-8173-1D2DE0ADE924}"/>
              </a:ext>
            </a:extLst>
          </p:cNvPr>
          <p:cNvPicPr>
            <a:picLocks noChangeAspect="1" noChangeArrowheads="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575122" y="1374760"/>
            <a:ext cx="1214434" cy="115773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547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B3431-9501-52D2-C648-9644E8510839}"/>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13F8407-F740-FC01-AA20-3875E93164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813F8407-F740-FC01-AA20-3875E93164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48DE8FE5-448C-099B-7B25-62D947FE294C}"/>
              </a:ext>
            </a:extLst>
          </p:cNvPr>
          <p:cNvSpPr>
            <a:spLocks noGrp="1"/>
          </p:cNvSpPr>
          <p:nvPr>
            <p:ph type="sldNum" sz="quarter" idx="12"/>
          </p:nvPr>
        </p:nvSpPr>
        <p:spPr/>
        <p:txBody>
          <a:bodyPr/>
          <a:lstStyle/>
          <a:p>
            <a:fld id="{4145DBE5-F440-4DC1-86E2-EA4CF186D269}" type="slidenum">
              <a:rPr lang="en-US" smtClean="0"/>
              <a:pPr/>
              <a:t>72</a:t>
            </a:fld>
            <a:endParaRPr lang="en-US" dirty="0"/>
          </a:p>
        </p:txBody>
      </p:sp>
      <p:sp>
        <p:nvSpPr>
          <p:cNvPr id="4" name="Title 3">
            <a:extLst>
              <a:ext uri="{FF2B5EF4-FFF2-40B4-BE49-F238E27FC236}">
                <a16:creationId xmlns:a16="http://schemas.microsoft.com/office/drawing/2014/main" id="{0D5010C8-8EF6-55B2-EA10-F8F6134B524E}"/>
              </a:ext>
            </a:extLst>
          </p:cNvPr>
          <p:cNvSpPr>
            <a:spLocks noGrp="1"/>
          </p:cNvSpPr>
          <p:nvPr>
            <p:ph type="title"/>
          </p:nvPr>
        </p:nvSpPr>
        <p:spPr/>
        <p:txBody>
          <a:bodyPr vert="horz"/>
          <a:lstStyle/>
          <a:p>
            <a:r>
              <a:rPr lang="en-US" dirty="0"/>
              <a:t>Chart</a:t>
            </a:r>
          </a:p>
        </p:txBody>
      </p:sp>
      <p:sp>
        <p:nvSpPr>
          <p:cNvPr id="6" name="Rectangle 5">
            <a:extLst>
              <a:ext uri="{FF2B5EF4-FFF2-40B4-BE49-F238E27FC236}">
                <a16:creationId xmlns:a16="http://schemas.microsoft.com/office/drawing/2014/main" id="{C80730B1-D9A7-754B-51CE-E705CABECE04}"/>
              </a:ext>
            </a:extLst>
          </p:cNvPr>
          <p:cNvSpPr/>
          <p:nvPr/>
        </p:nvSpPr>
        <p:spPr>
          <a:xfrm>
            <a:off x="4087925" y="1405929"/>
            <a:ext cx="1196410" cy="804311"/>
          </a:xfrm>
          <a:prstGeom prst="rect">
            <a:avLst/>
          </a:prstGeom>
          <a:solidFill>
            <a:srgbClr val="FFFF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7" name="Rectangle 6">
            <a:extLst>
              <a:ext uri="{FF2B5EF4-FFF2-40B4-BE49-F238E27FC236}">
                <a16:creationId xmlns:a16="http://schemas.microsoft.com/office/drawing/2014/main" id="{A19F23F0-905F-6A75-969F-D4EB8031DA94}"/>
              </a:ext>
            </a:extLst>
          </p:cNvPr>
          <p:cNvSpPr/>
          <p:nvPr/>
        </p:nvSpPr>
        <p:spPr>
          <a:xfrm>
            <a:off x="5287895" y="1405929"/>
            <a:ext cx="1196410" cy="804311"/>
          </a:xfrm>
          <a:prstGeom prst="rect">
            <a:avLst/>
          </a:prstGeom>
          <a:solidFill>
            <a:srgbClr val="FF00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8" name="Rectangle 7">
            <a:extLst>
              <a:ext uri="{FF2B5EF4-FFF2-40B4-BE49-F238E27FC236}">
                <a16:creationId xmlns:a16="http://schemas.microsoft.com/office/drawing/2014/main" id="{67E72275-B4C7-D225-52DB-C04041CF5BD1}"/>
              </a:ext>
            </a:extLst>
          </p:cNvPr>
          <p:cNvSpPr/>
          <p:nvPr/>
        </p:nvSpPr>
        <p:spPr>
          <a:xfrm>
            <a:off x="6482525" y="1405929"/>
            <a:ext cx="1196410" cy="804311"/>
          </a:xfrm>
          <a:prstGeom prst="rect">
            <a:avLst/>
          </a:prstGeom>
          <a:solidFill>
            <a:srgbClr val="FF00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9" name="Rectangle 8">
            <a:extLst>
              <a:ext uri="{FF2B5EF4-FFF2-40B4-BE49-F238E27FC236}">
                <a16:creationId xmlns:a16="http://schemas.microsoft.com/office/drawing/2014/main" id="{67BFC36C-40E0-9EE2-1A49-5AA089CE33A2}"/>
              </a:ext>
            </a:extLst>
          </p:cNvPr>
          <p:cNvSpPr/>
          <p:nvPr/>
        </p:nvSpPr>
        <p:spPr>
          <a:xfrm>
            <a:off x="7677155" y="1405929"/>
            <a:ext cx="1196410" cy="804311"/>
          </a:xfrm>
          <a:prstGeom prst="rect">
            <a:avLst/>
          </a:prstGeom>
          <a:solidFill>
            <a:srgbClr val="FF00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10" name="Rectangle 9">
            <a:extLst>
              <a:ext uri="{FF2B5EF4-FFF2-40B4-BE49-F238E27FC236}">
                <a16:creationId xmlns:a16="http://schemas.microsoft.com/office/drawing/2014/main" id="{290C94FA-E7DE-7FFD-DE39-95B870C8B20F}"/>
              </a:ext>
            </a:extLst>
          </p:cNvPr>
          <p:cNvSpPr/>
          <p:nvPr/>
        </p:nvSpPr>
        <p:spPr>
          <a:xfrm>
            <a:off x="8873565" y="1405929"/>
            <a:ext cx="1196410" cy="804311"/>
          </a:xfrm>
          <a:prstGeom prst="rect">
            <a:avLst/>
          </a:prstGeom>
          <a:solidFill>
            <a:srgbClr val="FF00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11" name="Rectangle 10">
            <a:extLst>
              <a:ext uri="{FF2B5EF4-FFF2-40B4-BE49-F238E27FC236}">
                <a16:creationId xmlns:a16="http://schemas.microsoft.com/office/drawing/2014/main" id="{9F5EEBB0-EC61-5CBA-46A1-94EE7CD2CA25}"/>
              </a:ext>
            </a:extLst>
          </p:cNvPr>
          <p:cNvSpPr/>
          <p:nvPr/>
        </p:nvSpPr>
        <p:spPr>
          <a:xfrm>
            <a:off x="4087925" y="2210240"/>
            <a:ext cx="1196410" cy="804311"/>
          </a:xfrm>
          <a:prstGeom prst="rect">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12" name="Rectangle 11">
            <a:extLst>
              <a:ext uri="{FF2B5EF4-FFF2-40B4-BE49-F238E27FC236}">
                <a16:creationId xmlns:a16="http://schemas.microsoft.com/office/drawing/2014/main" id="{F8B615AC-7327-DD2A-9FDF-CA095C1D08BB}"/>
              </a:ext>
            </a:extLst>
          </p:cNvPr>
          <p:cNvSpPr/>
          <p:nvPr/>
        </p:nvSpPr>
        <p:spPr>
          <a:xfrm>
            <a:off x="5287895" y="2210240"/>
            <a:ext cx="1196410" cy="804311"/>
          </a:xfrm>
          <a:prstGeom prst="rect">
            <a:avLst/>
          </a:prstGeom>
          <a:solidFill>
            <a:srgbClr val="FFFF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13" name="Rectangle 12">
            <a:extLst>
              <a:ext uri="{FF2B5EF4-FFF2-40B4-BE49-F238E27FC236}">
                <a16:creationId xmlns:a16="http://schemas.microsoft.com/office/drawing/2014/main" id="{B3846D7E-8A30-0587-A279-DB754E132FB0}"/>
              </a:ext>
            </a:extLst>
          </p:cNvPr>
          <p:cNvSpPr/>
          <p:nvPr/>
        </p:nvSpPr>
        <p:spPr>
          <a:xfrm>
            <a:off x="6482525" y="2210240"/>
            <a:ext cx="1196410" cy="804311"/>
          </a:xfrm>
          <a:prstGeom prst="rect">
            <a:avLst/>
          </a:prstGeom>
          <a:solidFill>
            <a:srgbClr val="FFFF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14" name="Rectangle 13">
            <a:extLst>
              <a:ext uri="{FF2B5EF4-FFF2-40B4-BE49-F238E27FC236}">
                <a16:creationId xmlns:a16="http://schemas.microsoft.com/office/drawing/2014/main" id="{D3D46E28-4B19-C8E5-D03A-8C1F613CED15}"/>
              </a:ext>
            </a:extLst>
          </p:cNvPr>
          <p:cNvSpPr/>
          <p:nvPr/>
        </p:nvSpPr>
        <p:spPr>
          <a:xfrm>
            <a:off x="7677155" y="2210240"/>
            <a:ext cx="1196410" cy="804311"/>
          </a:xfrm>
          <a:prstGeom prst="rect">
            <a:avLst/>
          </a:prstGeom>
          <a:solidFill>
            <a:srgbClr val="FF00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15" name="Rectangle 14">
            <a:extLst>
              <a:ext uri="{FF2B5EF4-FFF2-40B4-BE49-F238E27FC236}">
                <a16:creationId xmlns:a16="http://schemas.microsoft.com/office/drawing/2014/main" id="{A0371C7E-7AF7-A615-ECA8-4D647FBB6844}"/>
              </a:ext>
            </a:extLst>
          </p:cNvPr>
          <p:cNvSpPr/>
          <p:nvPr/>
        </p:nvSpPr>
        <p:spPr>
          <a:xfrm>
            <a:off x="8873565" y="2210240"/>
            <a:ext cx="1196410" cy="804311"/>
          </a:xfrm>
          <a:prstGeom prst="rect">
            <a:avLst/>
          </a:prstGeom>
          <a:solidFill>
            <a:srgbClr val="FF00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16" name="Rectangle 15">
            <a:extLst>
              <a:ext uri="{FF2B5EF4-FFF2-40B4-BE49-F238E27FC236}">
                <a16:creationId xmlns:a16="http://schemas.microsoft.com/office/drawing/2014/main" id="{F3ED2891-2E7B-FAAB-D342-8DBC06286A26}"/>
              </a:ext>
            </a:extLst>
          </p:cNvPr>
          <p:cNvSpPr/>
          <p:nvPr/>
        </p:nvSpPr>
        <p:spPr>
          <a:xfrm>
            <a:off x="4087925" y="3014552"/>
            <a:ext cx="1196410" cy="804311"/>
          </a:xfrm>
          <a:prstGeom prst="rect">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17" name="Rectangle 16">
            <a:extLst>
              <a:ext uri="{FF2B5EF4-FFF2-40B4-BE49-F238E27FC236}">
                <a16:creationId xmlns:a16="http://schemas.microsoft.com/office/drawing/2014/main" id="{24E1F4B4-2825-A888-98FF-6C547733A50E}"/>
              </a:ext>
            </a:extLst>
          </p:cNvPr>
          <p:cNvSpPr/>
          <p:nvPr/>
        </p:nvSpPr>
        <p:spPr>
          <a:xfrm>
            <a:off x="5287895" y="3014552"/>
            <a:ext cx="1196410" cy="804311"/>
          </a:xfrm>
          <a:prstGeom prst="rect">
            <a:avLst/>
          </a:prstGeom>
          <a:solidFill>
            <a:srgbClr val="FFFF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18" name="Rectangle 17">
            <a:extLst>
              <a:ext uri="{FF2B5EF4-FFF2-40B4-BE49-F238E27FC236}">
                <a16:creationId xmlns:a16="http://schemas.microsoft.com/office/drawing/2014/main" id="{585A0152-A877-1D2B-0E78-D927210A756F}"/>
              </a:ext>
            </a:extLst>
          </p:cNvPr>
          <p:cNvSpPr/>
          <p:nvPr/>
        </p:nvSpPr>
        <p:spPr>
          <a:xfrm>
            <a:off x="6482525" y="3014552"/>
            <a:ext cx="1196410" cy="804311"/>
          </a:xfrm>
          <a:prstGeom prst="rect">
            <a:avLst/>
          </a:prstGeom>
          <a:solidFill>
            <a:srgbClr val="FFFF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19" name="Rectangle 18">
            <a:extLst>
              <a:ext uri="{FF2B5EF4-FFF2-40B4-BE49-F238E27FC236}">
                <a16:creationId xmlns:a16="http://schemas.microsoft.com/office/drawing/2014/main" id="{7DB80227-222D-B035-603E-A7F1EBA380EB}"/>
              </a:ext>
            </a:extLst>
          </p:cNvPr>
          <p:cNvSpPr/>
          <p:nvPr/>
        </p:nvSpPr>
        <p:spPr>
          <a:xfrm>
            <a:off x="7677155" y="3014552"/>
            <a:ext cx="1196410" cy="804311"/>
          </a:xfrm>
          <a:prstGeom prst="rect">
            <a:avLst/>
          </a:prstGeom>
          <a:solidFill>
            <a:srgbClr val="FFFF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20" name="Rectangle 19">
            <a:extLst>
              <a:ext uri="{FF2B5EF4-FFF2-40B4-BE49-F238E27FC236}">
                <a16:creationId xmlns:a16="http://schemas.microsoft.com/office/drawing/2014/main" id="{DE807082-4D53-6F1A-B9A9-6F790FDB9C2C}"/>
              </a:ext>
            </a:extLst>
          </p:cNvPr>
          <p:cNvSpPr/>
          <p:nvPr/>
        </p:nvSpPr>
        <p:spPr>
          <a:xfrm>
            <a:off x="8873565" y="3014552"/>
            <a:ext cx="1196410" cy="804311"/>
          </a:xfrm>
          <a:prstGeom prst="rect">
            <a:avLst/>
          </a:prstGeom>
          <a:solidFill>
            <a:srgbClr val="FF00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21" name="Rectangle 20">
            <a:extLst>
              <a:ext uri="{FF2B5EF4-FFF2-40B4-BE49-F238E27FC236}">
                <a16:creationId xmlns:a16="http://schemas.microsoft.com/office/drawing/2014/main" id="{1432E92A-9129-2028-B45A-E26D1508D027}"/>
              </a:ext>
            </a:extLst>
          </p:cNvPr>
          <p:cNvSpPr/>
          <p:nvPr/>
        </p:nvSpPr>
        <p:spPr>
          <a:xfrm>
            <a:off x="4087925" y="3818862"/>
            <a:ext cx="1196410" cy="804311"/>
          </a:xfrm>
          <a:prstGeom prst="rect">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22" name="Rectangle 21">
            <a:extLst>
              <a:ext uri="{FF2B5EF4-FFF2-40B4-BE49-F238E27FC236}">
                <a16:creationId xmlns:a16="http://schemas.microsoft.com/office/drawing/2014/main" id="{55CC3D54-9526-497A-CC74-B12635EA9BE9}"/>
              </a:ext>
            </a:extLst>
          </p:cNvPr>
          <p:cNvSpPr/>
          <p:nvPr/>
        </p:nvSpPr>
        <p:spPr>
          <a:xfrm>
            <a:off x="5287895" y="3818862"/>
            <a:ext cx="1196410" cy="804311"/>
          </a:xfrm>
          <a:prstGeom prst="rect">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23" name="Rectangle 22">
            <a:extLst>
              <a:ext uri="{FF2B5EF4-FFF2-40B4-BE49-F238E27FC236}">
                <a16:creationId xmlns:a16="http://schemas.microsoft.com/office/drawing/2014/main" id="{E2957CB7-CC20-0FA2-99E3-C6EFFB43CD08}"/>
              </a:ext>
            </a:extLst>
          </p:cNvPr>
          <p:cNvSpPr/>
          <p:nvPr/>
        </p:nvSpPr>
        <p:spPr>
          <a:xfrm>
            <a:off x="6482525" y="3818862"/>
            <a:ext cx="1196410" cy="804311"/>
          </a:xfrm>
          <a:prstGeom prst="rect">
            <a:avLst/>
          </a:prstGeom>
          <a:solidFill>
            <a:srgbClr val="FFFF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24" name="Rectangle 23">
            <a:extLst>
              <a:ext uri="{FF2B5EF4-FFF2-40B4-BE49-F238E27FC236}">
                <a16:creationId xmlns:a16="http://schemas.microsoft.com/office/drawing/2014/main" id="{F3818B8E-A6B6-DCDE-A6DD-EEA72BCB510F}"/>
              </a:ext>
            </a:extLst>
          </p:cNvPr>
          <p:cNvSpPr/>
          <p:nvPr/>
        </p:nvSpPr>
        <p:spPr>
          <a:xfrm>
            <a:off x="7677155" y="3818862"/>
            <a:ext cx="1196410" cy="804311"/>
          </a:xfrm>
          <a:prstGeom prst="rect">
            <a:avLst/>
          </a:prstGeom>
          <a:solidFill>
            <a:srgbClr val="FFFF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25" name="Rectangle 24">
            <a:extLst>
              <a:ext uri="{FF2B5EF4-FFF2-40B4-BE49-F238E27FC236}">
                <a16:creationId xmlns:a16="http://schemas.microsoft.com/office/drawing/2014/main" id="{9B69E070-DB84-8E00-1941-ABE067CE1188}"/>
              </a:ext>
            </a:extLst>
          </p:cNvPr>
          <p:cNvSpPr/>
          <p:nvPr/>
        </p:nvSpPr>
        <p:spPr>
          <a:xfrm>
            <a:off x="8873565" y="3818862"/>
            <a:ext cx="1196410" cy="804311"/>
          </a:xfrm>
          <a:prstGeom prst="rect">
            <a:avLst/>
          </a:prstGeom>
          <a:solidFill>
            <a:srgbClr val="FF00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26" name="Rectangle 25">
            <a:extLst>
              <a:ext uri="{FF2B5EF4-FFF2-40B4-BE49-F238E27FC236}">
                <a16:creationId xmlns:a16="http://schemas.microsoft.com/office/drawing/2014/main" id="{BB28E8B8-81FA-A947-139B-C203AAB978A6}"/>
              </a:ext>
            </a:extLst>
          </p:cNvPr>
          <p:cNvSpPr/>
          <p:nvPr/>
        </p:nvSpPr>
        <p:spPr>
          <a:xfrm>
            <a:off x="4087925" y="4623174"/>
            <a:ext cx="1196410" cy="804311"/>
          </a:xfrm>
          <a:prstGeom prst="rect">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27" name="Rectangle 26">
            <a:extLst>
              <a:ext uri="{FF2B5EF4-FFF2-40B4-BE49-F238E27FC236}">
                <a16:creationId xmlns:a16="http://schemas.microsoft.com/office/drawing/2014/main" id="{2F1B21CE-65F4-32C3-DB73-9F907A3DD983}"/>
              </a:ext>
            </a:extLst>
          </p:cNvPr>
          <p:cNvSpPr/>
          <p:nvPr/>
        </p:nvSpPr>
        <p:spPr>
          <a:xfrm>
            <a:off x="5287895" y="4623174"/>
            <a:ext cx="1196410" cy="804311"/>
          </a:xfrm>
          <a:prstGeom prst="rect">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28" name="Rectangle 27">
            <a:extLst>
              <a:ext uri="{FF2B5EF4-FFF2-40B4-BE49-F238E27FC236}">
                <a16:creationId xmlns:a16="http://schemas.microsoft.com/office/drawing/2014/main" id="{E0E42EB9-9390-C42A-F9AC-26CED4B70BC5}"/>
              </a:ext>
            </a:extLst>
          </p:cNvPr>
          <p:cNvSpPr/>
          <p:nvPr/>
        </p:nvSpPr>
        <p:spPr>
          <a:xfrm>
            <a:off x="6482525" y="4623174"/>
            <a:ext cx="1196410" cy="804311"/>
          </a:xfrm>
          <a:prstGeom prst="rect">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29" name="Rectangle 28">
            <a:extLst>
              <a:ext uri="{FF2B5EF4-FFF2-40B4-BE49-F238E27FC236}">
                <a16:creationId xmlns:a16="http://schemas.microsoft.com/office/drawing/2014/main" id="{84103107-8DDC-3A18-1602-27549A9CBD82}"/>
              </a:ext>
            </a:extLst>
          </p:cNvPr>
          <p:cNvSpPr/>
          <p:nvPr/>
        </p:nvSpPr>
        <p:spPr>
          <a:xfrm>
            <a:off x="7677155" y="4623174"/>
            <a:ext cx="1196410" cy="804311"/>
          </a:xfrm>
          <a:prstGeom prst="rect">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30" name="Rectangle 29">
            <a:extLst>
              <a:ext uri="{FF2B5EF4-FFF2-40B4-BE49-F238E27FC236}">
                <a16:creationId xmlns:a16="http://schemas.microsoft.com/office/drawing/2014/main" id="{B1043EAA-E5EA-4FDC-5B6E-DA1077EDA1BA}"/>
              </a:ext>
            </a:extLst>
          </p:cNvPr>
          <p:cNvSpPr/>
          <p:nvPr/>
        </p:nvSpPr>
        <p:spPr>
          <a:xfrm>
            <a:off x="8873565" y="4623174"/>
            <a:ext cx="1196410" cy="804311"/>
          </a:xfrm>
          <a:prstGeom prst="rect">
            <a:avLst/>
          </a:prstGeom>
          <a:solidFill>
            <a:srgbClr val="FFFF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dirty="0" err="1">
              <a:ln>
                <a:noFill/>
              </a:ln>
              <a:solidFill>
                <a:schemeClr val="tx1"/>
              </a:solidFill>
              <a:effectLst/>
              <a:uLnTx/>
              <a:uFillTx/>
              <a:ea typeface="ＭＳ Ｐゴシック"/>
              <a:cs typeface="+mn-cs"/>
            </a:endParaRPr>
          </a:p>
        </p:txBody>
      </p:sp>
      <p:sp>
        <p:nvSpPr>
          <p:cNvPr id="31" name="TextBox 30">
            <a:extLst>
              <a:ext uri="{FF2B5EF4-FFF2-40B4-BE49-F238E27FC236}">
                <a16:creationId xmlns:a16="http://schemas.microsoft.com/office/drawing/2014/main" id="{6E4F8F88-929C-1CEB-E994-7A5444B8E411}"/>
              </a:ext>
            </a:extLst>
          </p:cNvPr>
          <p:cNvSpPr txBox="1"/>
          <p:nvPr/>
        </p:nvSpPr>
        <p:spPr>
          <a:xfrm>
            <a:off x="4087925" y="5589394"/>
            <a:ext cx="1179497" cy="20005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effectLst/>
                <a:uLnTx/>
                <a:uFillTx/>
                <a:ea typeface="ＭＳ Ｐゴシック"/>
                <a:cs typeface="+mn-cs"/>
              </a:rPr>
              <a:t>Incidental</a:t>
            </a:r>
            <a:endParaRPr kumimoji="0" lang="en-US" sz="1300" b="0" i="1" u="none" strike="noStrike" kern="1200" cap="none" spc="0" normalizeH="0" baseline="0" noProof="0" dirty="0">
              <a:ln>
                <a:noFill/>
              </a:ln>
              <a:effectLst/>
              <a:uLnTx/>
              <a:uFillTx/>
              <a:ea typeface="ＭＳ Ｐゴシック"/>
              <a:cs typeface="+mn-cs"/>
            </a:endParaRPr>
          </a:p>
        </p:txBody>
      </p:sp>
      <p:sp>
        <p:nvSpPr>
          <p:cNvPr id="32" name="TextBox 31">
            <a:extLst>
              <a:ext uri="{FF2B5EF4-FFF2-40B4-BE49-F238E27FC236}">
                <a16:creationId xmlns:a16="http://schemas.microsoft.com/office/drawing/2014/main" id="{6E1A64EC-A68D-1F79-61F0-FAEC55695BF6}"/>
              </a:ext>
            </a:extLst>
          </p:cNvPr>
          <p:cNvSpPr txBox="1"/>
          <p:nvPr/>
        </p:nvSpPr>
        <p:spPr>
          <a:xfrm>
            <a:off x="5287895" y="5589394"/>
            <a:ext cx="1179497" cy="20005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effectLst/>
                <a:uLnTx/>
                <a:uFillTx/>
                <a:ea typeface="ＭＳ Ｐゴシック"/>
                <a:cs typeface="+mn-cs"/>
              </a:rPr>
              <a:t>Minor</a:t>
            </a:r>
            <a:endParaRPr kumimoji="0" lang="en-US" sz="1300" b="0" i="1" u="none" strike="noStrike" kern="1200" cap="none" spc="0" normalizeH="0" baseline="0" noProof="0" dirty="0">
              <a:ln>
                <a:noFill/>
              </a:ln>
              <a:effectLst/>
              <a:uLnTx/>
              <a:uFillTx/>
              <a:ea typeface="ＭＳ Ｐゴシック"/>
              <a:cs typeface="+mn-cs"/>
            </a:endParaRPr>
          </a:p>
        </p:txBody>
      </p:sp>
      <p:sp>
        <p:nvSpPr>
          <p:cNvPr id="33" name="TextBox 32">
            <a:extLst>
              <a:ext uri="{FF2B5EF4-FFF2-40B4-BE49-F238E27FC236}">
                <a16:creationId xmlns:a16="http://schemas.microsoft.com/office/drawing/2014/main" id="{5169836E-7222-D51C-2CD3-A619365D1EDE}"/>
              </a:ext>
            </a:extLst>
          </p:cNvPr>
          <p:cNvSpPr txBox="1"/>
          <p:nvPr/>
        </p:nvSpPr>
        <p:spPr>
          <a:xfrm>
            <a:off x="6482525" y="5589394"/>
            <a:ext cx="1179497" cy="20005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effectLst/>
                <a:uLnTx/>
                <a:uFillTx/>
                <a:ea typeface="ＭＳ Ｐゴシック"/>
                <a:cs typeface="+mn-cs"/>
              </a:rPr>
              <a:t>Moderate</a:t>
            </a:r>
            <a:endParaRPr kumimoji="0" lang="en-US" sz="1300" b="0" i="1" u="none" strike="noStrike" kern="1200" cap="none" spc="0" normalizeH="0" baseline="0" noProof="0" dirty="0">
              <a:ln>
                <a:noFill/>
              </a:ln>
              <a:effectLst/>
              <a:uLnTx/>
              <a:uFillTx/>
              <a:ea typeface="ＭＳ Ｐゴシック"/>
              <a:cs typeface="+mn-cs"/>
            </a:endParaRPr>
          </a:p>
        </p:txBody>
      </p:sp>
      <p:sp>
        <p:nvSpPr>
          <p:cNvPr id="34" name="TextBox 33">
            <a:extLst>
              <a:ext uri="{FF2B5EF4-FFF2-40B4-BE49-F238E27FC236}">
                <a16:creationId xmlns:a16="http://schemas.microsoft.com/office/drawing/2014/main" id="{94110E04-4B43-43EC-1CDC-24C3F6D2D51F}"/>
              </a:ext>
            </a:extLst>
          </p:cNvPr>
          <p:cNvSpPr txBox="1"/>
          <p:nvPr/>
        </p:nvSpPr>
        <p:spPr>
          <a:xfrm>
            <a:off x="7677155" y="5589394"/>
            <a:ext cx="1179497" cy="20005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effectLst/>
                <a:uLnTx/>
                <a:uFillTx/>
                <a:ea typeface="ＭＳ Ｐゴシック"/>
                <a:cs typeface="+mn-cs"/>
              </a:rPr>
              <a:t>Major</a:t>
            </a:r>
            <a:endParaRPr kumimoji="0" lang="en-US" sz="1300" b="0" i="1" u="none" strike="noStrike" kern="1200" cap="none" spc="0" normalizeH="0" baseline="0" noProof="0" dirty="0">
              <a:ln>
                <a:noFill/>
              </a:ln>
              <a:effectLst/>
              <a:uLnTx/>
              <a:uFillTx/>
              <a:ea typeface="ＭＳ Ｐゴシック"/>
              <a:cs typeface="+mn-cs"/>
            </a:endParaRPr>
          </a:p>
        </p:txBody>
      </p:sp>
      <p:sp>
        <p:nvSpPr>
          <p:cNvPr id="35" name="TextBox 34">
            <a:extLst>
              <a:ext uri="{FF2B5EF4-FFF2-40B4-BE49-F238E27FC236}">
                <a16:creationId xmlns:a16="http://schemas.microsoft.com/office/drawing/2014/main" id="{85FB3D84-D27A-D409-47B9-4FDDF55EB2F6}"/>
              </a:ext>
            </a:extLst>
          </p:cNvPr>
          <p:cNvSpPr txBox="1"/>
          <p:nvPr/>
        </p:nvSpPr>
        <p:spPr>
          <a:xfrm>
            <a:off x="8873565" y="5589394"/>
            <a:ext cx="1179497" cy="20005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effectLst/>
                <a:uLnTx/>
                <a:uFillTx/>
                <a:ea typeface="ＭＳ Ｐゴシック"/>
                <a:cs typeface="+mn-cs"/>
              </a:rPr>
              <a:t>Catastrophic </a:t>
            </a:r>
            <a:endParaRPr kumimoji="0" lang="en-US" sz="1300" b="0" i="1" u="none" strike="noStrike" kern="1200" cap="none" spc="0" normalizeH="0" baseline="0" noProof="0" dirty="0">
              <a:ln>
                <a:noFill/>
              </a:ln>
              <a:effectLst/>
              <a:uLnTx/>
              <a:uFillTx/>
              <a:ea typeface="ＭＳ Ｐゴシック"/>
              <a:cs typeface="+mn-cs"/>
            </a:endParaRPr>
          </a:p>
        </p:txBody>
      </p:sp>
      <p:sp>
        <p:nvSpPr>
          <p:cNvPr id="36" name="TextBox 35">
            <a:extLst>
              <a:ext uri="{FF2B5EF4-FFF2-40B4-BE49-F238E27FC236}">
                <a16:creationId xmlns:a16="http://schemas.microsoft.com/office/drawing/2014/main" id="{CA3C370E-D9B8-F1FE-DF0D-B9A46AA58A9C}"/>
              </a:ext>
            </a:extLst>
          </p:cNvPr>
          <p:cNvSpPr txBox="1"/>
          <p:nvPr/>
        </p:nvSpPr>
        <p:spPr>
          <a:xfrm>
            <a:off x="2494110" y="1650041"/>
            <a:ext cx="1473449"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effectLst/>
                <a:uLnTx/>
                <a:uFillTx/>
                <a:ea typeface="ＭＳ Ｐゴシック"/>
                <a:cs typeface="+mn-cs"/>
              </a:rPr>
              <a:t>Almost certain</a:t>
            </a:r>
            <a:endParaRPr kumimoji="0" lang="en-US" sz="1300" b="0" i="1" u="none" strike="noStrike" kern="1200" cap="none" spc="0" normalizeH="0" baseline="0" noProof="0" dirty="0">
              <a:ln>
                <a:noFill/>
              </a:ln>
              <a:effectLst/>
              <a:uLnTx/>
              <a:uFillTx/>
              <a:ea typeface="ＭＳ Ｐゴシック"/>
              <a:cs typeface="+mn-cs"/>
            </a:endParaRPr>
          </a:p>
        </p:txBody>
      </p:sp>
      <p:sp>
        <p:nvSpPr>
          <p:cNvPr id="37" name="TextBox 36">
            <a:extLst>
              <a:ext uri="{FF2B5EF4-FFF2-40B4-BE49-F238E27FC236}">
                <a16:creationId xmlns:a16="http://schemas.microsoft.com/office/drawing/2014/main" id="{3623D97B-1D7C-AFD7-1EBC-90B6AA477AEC}"/>
              </a:ext>
            </a:extLst>
          </p:cNvPr>
          <p:cNvSpPr txBox="1"/>
          <p:nvPr/>
        </p:nvSpPr>
        <p:spPr>
          <a:xfrm>
            <a:off x="2494110" y="2454353"/>
            <a:ext cx="1473449"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effectLst/>
                <a:uLnTx/>
                <a:uFillTx/>
                <a:ea typeface="ＭＳ Ｐゴシック"/>
                <a:cs typeface="+mn-cs"/>
              </a:rPr>
              <a:t>Likely</a:t>
            </a:r>
            <a:endParaRPr kumimoji="0" lang="en-US" sz="1300" b="0" i="1" u="none" strike="noStrike" kern="1200" cap="none" spc="0" normalizeH="0" baseline="0" noProof="0" dirty="0">
              <a:ln>
                <a:noFill/>
              </a:ln>
              <a:effectLst/>
              <a:uLnTx/>
              <a:uFillTx/>
              <a:ea typeface="ＭＳ Ｐゴシック"/>
              <a:cs typeface="+mn-cs"/>
            </a:endParaRPr>
          </a:p>
        </p:txBody>
      </p:sp>
      <p:sp>
        <p:nvSpPr>
          <p:cNvPr id="38" name="TextBox 37">
            <a:extLst>
              <a:ext uri="{FF2B5EF4-FFF2-40B4-BE49-F238E27FC236}">
                <a16:creationId xmlns:a16="http://schemas.microsoft.com/office/drawing/2014/main" id="{E9B35B83-4059-AF27-EB0C-A462B5313D25}"/>
              </a:ext>
            </a:extLst>
          </p:cNvPr>
          <p:cNvSpPr txBox="1"/>
          <p:nvPr/>
        </p:nvSpPr>
        <p:spPr>
          <a:xfrm>
            <a:off x="2494110" y="3258664"/>
            <a:ext cx="1473449"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effectLst/>
                <a:uLnTx/>
                <a:uFillTx/>
                <a:ea typeface="ＭＳ Ｐゴシック"/>
                <a:cs typeface="+mn-cs"/>
              </a:rPr>
              <a:t>Possible</a:t>
            </a:r>
            <a:endParaRPr kumimoji="0" lang="en-US" sz="1300" b="0" i="1" u="none" strike="noStrike" kern="1200" cap="none" spc="0" normalizeH="0" baseline="0" noProof="0" dirty="0">
              <a:ln>
                <a:noFill/>
              </a:ln>
              <a:effectLst/>
              <a:uLnTx/>
              <a:uFillTx/>
              <a:ea typeface="ＭＳ Ｐゴシック"/>
              <a:cs typeface="+mn-cs"/>
            </a:endParaRPr>
          </a:p>
        </p:txBody>
      </p:sp>
      <p:sp>
        <p:nvSpPr>
          <p:cNvPr id="39" name="TextBox 38">
            <a:extLst>
              <a:ext uri="{FF2B5EF4-FFF2-40B4-BE49-F238E27FC236}">
                <a16:creationId xmlns:a16="http://schemas.microsoft.com/office/drawing/2014/main" id="{8B9E3BAB-2E52-F0A2-F061-07FBF54E067B}"/>
              </a:ext>
            </a:extLst>
          </p:cNvPr>
          <p:cNvSpPr txBox="1"/>
          <p:nvPr/>
        </p:nvSpPr>
        <p:spPr>
          <a:xfrm>
            <a:off x="2494110" y="4062975"/>
            <a:ext cx="1473449"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effectLst/>
                <a:uLnTx/>
                <a:uFillTx/>
                <a:ea typeface="ＭＳ Ｐゴシック"/>
                <a:cs typeface="+mn-cs"/>
              </a:rPr>
              <a:t>Unlikely</a:t>
            </a:r>
            <a:endParaRPr kumimoji="0" lang="en-US" sz="1300" b="0" i="1" u="none" strike="noStrike" kern="1200" cap="none" spc="0" normalizeH="0" baseline="0" noProof="0" dirty="0">
              <a:ln>
                <a:noFill/>
              </a:ln>
              <a:effectLst/>
              <a:uLnTx/>
              <a:uFillTx/>
              <a:ea typeface="ＭＳ Ｐゴシック"/>
              <a:cs typeface="+mn-cs"/>
            </a:endParaRPr>
          </a:p>
        </p:txBody>
      </p:sp>
      <p:sp>
        <p:nvSpPr>
          <p:cNvPr id="40" name="TextBox 39">
            <a:extLst>
              <a:ext uri="{FF2B5EF4-FFF2-40B4-BE49-F238E27FC236}">
                <a16:creationId xmlns:a16="http://schemas.microsoft.com/office/drawing/2014/main" id="{58BFC49F-C394-D548-8003-B4FD47387769}"/>
              </a:ext>
            </a:extLst>
          </p:cNvPr>
          <p:cNvSpPr txBox="1"/>
          <p:nvPr/>
        </p:nvSpPr>
        <p:spPr>
          <a:xfrm>
            <a:off x="2494110" y="4867286"/>
            <a:ext cx="1473449" cy="200055"/>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effectLst/>
                <a:uLnTx/>
                <a:uFillTx/>
                <a:ea typeface="ＭＳ Ｐゴシック"/>
                <a:cs typeface="+mn-cs"/>
              </a:rPr>
              <a:t>Rare</a:t>
            </a:r>
            <a:endParaRPr kumimoji="0" lang="en-US" sz="1300" b="0" i="1" u="none" strike="noStrike" kern="1200" cap="none" spc="0" normalizeH="0" baseline="0" noProof="0" dirty="0">
              <a:ln>
                <a:noFill/>
              </a:ln>
              <a:effectLst/>
              <a:uLnTx/>
              <a:uFillTx/>
              <a:ea typeface="ＭＳ Ｐゴシック"/>
              <a:cs typeface="+mn-cs"/>
            </a:endParaRPr>
          </a:p>
        </p:txBody>
      </p:sp>
      <p:cxnSp>
        <p:nvCxnSpPr>
          <p:cNvPr id="41" name="Straight Connector 40">
            <a:extLst>
              <a:ext uri="{FF2B5EF4-FFF2-40B4-BE49-F238E27FC236}">
                <a16:creationId xmlns:a16="http://schemas.microsoft.com/office/drawing/2014/main" id="{257876F6-89E3-D9E8-1BEA-82E6CD7BD1CD}"/>
              </a:ext>
            </a:extLst>
          </p:cNvPr>
          <p:cNvCxnSpPr/>
          <p:nvPr/>
        </p:nvCxnSpPr>
        <p:spPr>
          <a:xfrm>
            <a:off x="4087925" y="5959288"/>
            <a:ext cx="59820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1874173-FE9F-E3BE-9745-34C1AC7E5004}"/>
              </a:ext>
            </a:extLst>
          </p:cNvPr>
          <p:cNvSpPr txBox="1"/>
          <p:nvPr/>
        </p:nvSpPr>
        <p:spPr>
          <a:xfrm>
            <a:off x="6489201" y="6077027"/>
            <a:ext cx="1179497"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ea typeface="ＭＳ Ｐゴシック"/>
                <a:cs typeface="+mn-cs"/>
              </a:rPr>
              <a:t>Impact </a:t>
            </a:r>
            <a:endParaRPr kumimoji="0" lang="en-US" sz="1600" b="0" i="1" u="none" strike="noStrike" kern="1200" cap="none" spc="0" normalizeH="0" baseline="0" noProof="0" dirty="0">
              <a:ln>
                <a:noFill/>
              </a:ln>
              <a:effectLst/>
              <a:uLnTx/>
              <a:uFillTx/>
              <a:ea typeface="ＭＳ Ｐゴシック"/>
              <a:cs typeface="+mn-cs"/>
            </a:endParaRPr>
          </a:p>
        </p:txBody>
      </p:sp>
      <p:cxnSp>
        <p:nvCxnSpPr>
          <p:cNvPr id="43" name="Straight Connector 42">
            <a:extLst>
              <a:ext uri="{FF2B5EF4-FFF2-40B4-BE49-F238E27FC236}">
                <a16:creationId xmlns:a16="http://schemas.microsoft.com/office/drawing/2014/main" id="{80D474A3-2B63-ABE2-DD20-A8B17D1E9A41}"/>
              </a:ext>
            </a:extLst>
          </p:cNvPr>
          <p:cNvCxnSpPr/>
          <p:nvPr/>
        </p:nvCxnSpPr>
        <p:spPr>
          <a:xfrm>
            <a:off x="2336039" y="1405929"/>
            <a:ext cx="0" cy="402155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2629254-9606-F082-509F-422C2D2DDE82}"/>
              </a:ext>
            </a:extLst>
          </p:cNvPr>
          <p:cNvSpPr txBox="1"/>
          <p:nvPr/>
        </p:nvSpPr>
        <p:spPr>
          <a:xfrm>
            <a:off x="833729" y="3245494"/>
            <a:ext cx="1343614"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ea typeface="ＭＳ Ｐゴシック"/>
                <a:cs typeface="+mn-cs"/>
              </a:rPr>
              <a:t>Possibility</a:t>
            </a:r>
            <a:endParaRPr kumimoji="0" lang="en-US" sz="1600" b="0" i="1" u="none" strike="noStrike" kern="1200" cap="none" spc="0" normalizeH="0" baseline="0" noProof="0" dirty="0">
              <a:ln>
                <a:noFill/>
              </a:ln>
              <a:effectLst/>
              <a:uLnTx/>
              <a:uFillTx/>
              <a:ea typeface="ＭＳ Ｐゴシック"/>
              <a:cs typeface="+mn-cs"/>
            </a:endParaRPr>
          </a:p>
        </p:txBody>
      </p:sp>
    </p:spTree>
    <p:extLst>
      <p:ext uri="{BB962C8B-B14F-4D97-AF65-F5344CB8AC3E}">
        <p14:creationId xmlns:p14="http://schemas.microsoft.com/office/powerpoint/2010/main" val="36944069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A6CBD-B570-1D81-4F01-06E63C9DB3A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DB62470-6168-E92E-71B6-423BDAD2BD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3DB62470-6168-E92E-71B6-423BDAD2BD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1187884-2FBC-1EAB-046D-67B49EDAB167}"/>
              </a:ext>
            </a:extLst>
          </p:cNvPr>
          <p:cNvSpPr>
            <a:spLocks noGrp="1"/>
          </p:cNvSpPr>
          <p:nvPr>
            <p:ph type="sldNum" sz="quarter" idx="12"/>
          </p:nvPr>
        </p:nvSpPr>
        <p:spPr/>
        <p:txBody>
          <a:bodyPr/>
          <a:lstStyle/>
          <a:p>
            <a:fld id="{4145DBE5-F440-4DC1-86E2-EA4CF186D269}" type="slidenum">
              <a:rPr lang="en-US" smtClean="0"/>
              <a:pPr/>
              <a:t>73</a:t>
            </a:fld>
            <a:endParaRPr lang="en-US" dirty="0"/>
          </a:p>
        </p:txBody>
      </p:sp>
      <p:sp>
        <p:nvSpPr>
          <p:cNvPr id="4" name="Title 3">
            <a:extLst>
              <a:ext uri="{FF2B5EF4-FFF2-40B4-BE49-F238E27FC236}">
                <a16:creationId xmlns:a16="http://schemas.microsoft.com/office/drawing/2014/main" id="{90F11E4A-70A1-14BE-6A34-7C8DF5BAE905}"/>
              </a:ext>
            </a:extLst>
          </p:cNvPr>
          <p:cNvSpPr>
            <a:spLocks noGrp="1"/>
          </p:cNvSpPr>
          <p:nvPr>
            <p:ph type="title"/>
          </p:nvPr>
        </p:nvSpPr>
        <p:spPr/>
        <p:txBody>
          <a:bodyPr vert="horz"/>
          <a:lstStyle/>
          <a:p>
            <a:r>
              <a:rPr lang="en-US" dirty="0"/>
              <a:t>Chart</a:t>
            </a:r>
          </a:p>
        </p:txBody>
      </p:sp>
      <p:graphicFrame>
        <p:nvGraphicFramePr>
          <p:cNvPr id="2" name="Chart 1">
            <a:extLst>
              <a:ext uri="{FF2B5EF4-FFF2-40B4-BE49-F238E27FC236}">
                <a16:creationId xmlns:a16="http://schemas.microsoft.com/office/drawing/2014/main" id="{A609AFD2-C958-964B-58D3-935B2111BB55}"/>
              </a:ext>
            </a:extLst>
          </p:cNvPr>
          <p:cNvGraphicFramePr/>
          <p:nvPr/>
        </p:nvGraphicFramePr>
        <p:xfrm>
          <a:off x="3178675" y="1156958"/>
          <a:ext cx="4216399" cy="28109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F22047D9-DFE1-E318-0B9B-94A57E56D279}"/>
              </a:ext>
            </a:extLst>
          </p:cNvPr>
          <p:cNvGraphicFramePr/>
          <p:nvPr/>
        </p:nvGraphicFramePr>
        <p:xfrm>
          <a:off x="5058601" y="1623381"/>
          <a:ext cx="4216399" cy="28109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39B118A3-F5E0-E406-F94F-8AD3E968D599}"/>
              </a:ext>
            </a:extLst>
          </p:cNvPr>
          <p:cNvGraphicFramePr/>
          <p:nvPr/>
        </p:nvGraphicFramePr>
        <p:xfrm>
          <a:off x="3178675" y="2795636"/>
          <a:ext cx="4916033" cy="3277356"/>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854617F2-C21E-60EB-18A2-C29B345C4954}"/>
              </a:ext>
            </a:extLst>
          </p:cNvPr>
          <p:cNvGrpSpPr/>
          <p:nvPr/>
        </p:nvGrpSpPr>
        <p:grpSpPr>
          <a:xfrm flipV="1">
            <a:off x="4977699" y="2034069"/>
            <a:ext cx="537777" cy="789100"/>
            <a:chOff x="6897582" y="1390979"/>
            <a:chExt cx="274503" cy="402788"/>
          </a:xfrm>
          <a:solidFill>
            <a:schemeClr val="accent1"/>
          </a:solidFill>
        </p:grpSpPr>
        <p:sp>
          <p:nvSpPr>
            <p:cNvPr id="9" name="Freeform 6">
              <a:extLst>
                <a:ext uri="{FF2B5EF4-FFF2-40B4-BE49-F238E27FC236}">
                  <a16:creationId xmlns:a16="http://schemas.microsoft.com/office/drawing/2014/main" id="{4FC24378-974F-6678-1767-C3481F8207FA}"/>
                </a:ext>
              </a:extLst>
            </p:cNvPr>
            <p:cNvSpPr>
              <a:spLocks noEditPoints="1"/>
            </p:cNvSpPr>
            <p:nvPr/>
          </p:nvSpPr>
          <p:spPr bwMode="auto">
            <a:xfrm>
              <a:off x="6897582" y="1390979"/>
              <a:ext cx="233121" cy="402788"/>
            </a:xfrm>
            <a:custGeom>
              <a:avLst/>
              <a:gdLst>
                <a:gd name="T0" fmla="*/ 638 w 1859"/>
                <a:gd name="T1" fmla="*/ 2971 h 3222"/>
                <a:gd name="T2" fmla="*/ 1221 w 1859"/>
                <a:gd name="T3" fmla="*/ 2796 h 3222"/>
                <a:gd name="T4" fmla="*/ 609 w 1859"/>
                <a:gd name="T5" fmla="*/ 170 h 3222"/>
                <a:gd name="T6" fmla="*/ 1250 w 1859"/>
                <a:gd name="T7" fmla="*/ 238 h 3222"/>
                <a:gd name="T8" fmla="*/ 609 w 1859"/>
                <a:gd name="T9" fmla="*/ 170 h 3222"/>
                <a:gd name="T10" fmla="*/ 1443 w 1859"/>
                <a:gd name="T11" fmla="*/ 150 h 3222"/>
                <a:gd name="T12" fmla="*/ 1413 w 1859"/>
                <a:gd name="T13" fmla="*/ 172 h 3222"/>
                <a:gd name="T14" fmla="*/ 1401 w 1859"/>
                <a:gd name="T15" fmla="*/ 207 h 3222"/>
                <a:gd name="T16" fmla="*/ 1413 w 1859"/>
                <a:gd name="T17" fmla="*/ 243 h 3222"/>
                <a:gd name="T18" fmla="*/ 1443 w 1859"/>
                <a:gd name="T19" fmla="*/ 263 h 3222"/>
                <a:gd name="T20" fmla="*/ 1482 w 1859"/>
                <a:gd name="T21" fmla="*/ 263 h 3222"/>
                <a:gd name="T22" fmla="*/ 1511 w 1859"/>
                <a:gd name="T23" fmla="*/ 243 h 3222"/>
                <a:gd name="T24" fmla="*/ 1523 w 1859"/>
                <a:gd name="T25" fmla="*/ 207 h 3222"/>
                <a:gd name="T26" fmla="*/ 1511 w 1859"/>
                <a:gd name="T27" fmla="*/ 172 h 3222"/>
                <a:gd name="T28" fmla="*/ 1482 w 1859"/>
                <a:gd name="T29" fmla="*/ 150 h 3222"/>
                <a:gd name="T30" fmla="*/ 238 w 1859"/>
                <a:gd name="T31" fmla="*/ 0 h 3222"/>
                <a:gd name="T32" fmla="*/ 1658 w 1859"/>
                <a:gd name="T33" fmla="*/ 3 h 3222"/>
                <a:gd name="T34" fmla="*/ 1729 w 1859"/>
                <a:gd name="T35" fmla="*/ 26 h 3222"/>
                <a:gd name="T36" fmla="*/ 1788 w 1859"/>
                <a:gd name="T37" fmla="*/ 69 h 3222"/>
                <a:gd name="T38" fmla="*/ 1831 w 1859"/>
                <a:gd name="T39" fmla="*/ 127 h 3222"/>
                <a:gd name="T40" fmla="*/ 1855 w 1859"/>
                <a:gd name="T41" fmla="*/ 197 h 3222"/>
                <a:gd name="T42" fmla="*/ 1858 w 1859"/>
                <a:gd name="T43" fmla="*/ 873 h 3222"/>
                <a:gd name="T44" fmla="*/ 1680 w 1859"/>
                <a:gd name="T45" fmla="*/ 395 h 3222"/>
                <a:gd name="T46" fmla="*/ 179 w 1859"/>
                <a:gd name="T47" fmla="*/ 2611 h 3222"/>
                <a:gd name="T48" fmla="*/ 1680 w 1859"/>
                <a:gd name="T49" fmla="*/ 1954 h 3222"/>
                <a:gd name="T50" fmla="*/ 1859 w 1859"/>
                <a:gd name="T51" fmla="*/ 2987 h 3222"/>
                <a:gd name="T52" fmla="*/ 1846 w 1859"/>
                <a:gd name="T53" fmla="*/ 3061 h 3222"/>
                <a:gd name="T54" fmla="*/ 1812 w 1859"/>
                <a:gd name="T55" fmla="*/ 3125 h 3222"/>
                <a:gd name="T56" fmla="*/ 1760 w 1859"/>
                <a:gd name="T57" fmla="*/ 3176 h 3222"/>
                <a:gd name="T58" fmla="*/ 1695 w 1859"/>
                <a:gd name="T59" fmla="*/ 3210 h 3222"/>
                <a:gd name="T60" fmla="*/ 1619 w 1859"/>
                <a:gd name="T61" fmla="*/ 3222 h 3222"/>
                <a:gd name="T62" fmla="*/ 200 w 1859"/>
                <a:gd name="T63" fmla="*/ 3219 h 3222"/>
                <a:gd name="T64" fmla="*/ 129 w 1859"/>
                <a:gd name="T65" fmla="*/ 3196 h 3222"/>
                <a:gd name="T66" fmla="*/ 70 w 1859"/>
                <a:gd name="T67" fmla="*/ 3153 h 3222"/>
                <a:gd name="T68" fmla="*/ 26 w 1859"/>
                <a:gd name="T69" fmla="*/ 3095 h 3222"/>
                <a:gd name="T70" fmla="*/ 3 w 1859"/>
                <a:gd name="T71" fmla="*/ 3026 h 3222"/>
                <a:gd name="T72" fmla="*/ 0 w 1859"/>
                <a:gd name="T73" fmla="*/ 235 h 3222"/>
                <a:gd name="T74" fmla="*/ 13 w 1859"/>
                <a:gd name="T75" fmla="*/ 160 h 3222"/>
                <a:gd name="T76" fmla="*/ 47 w 1859"/>
                <a:gd name="T77" fmla="*/ 96 h 3222"/>
                <a:gd name="T78" fmla="*/ 97 w 1859"/>
                <a:gd name="T79" fmla="*/ 46 h 3222"/>
                <a:gd name="T80" fmla="*/ 163 w 1859"/>
                <a:gd name="T81" fmla="*/ 12 h 3222"/>
                <a:gd name="T82" fmla="*/ 238 w 1859"/>
                <a:gd name="T83" fmla="*/ 0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9" h="3222">
                  <a:moveTo>
                    <a:pt x="638" y="2796"/>
                  </a:moveTo>
                  <a:lnTo>
                    <a:pt x="638" y="2971"/>
                  </a:lnTo>
                  <a:lnTo>
                    <a:pt x="1221" y="2971"/>
                  </a:lnTo>
                  <a:lnTo>
                    <a:pt x="1221" y="2796"/>
                  </a:lnTo>
                  <a:lnTo>
                    <a:pt x="638" y="2796"/>
                  </a:lnTo>
                  <a:close/>
                  <a:moveTo>
                    <a:pt x="609" y="170"/>
                  </a:moveTo>
                  <a:lnTo>
                    <a:pt x="609" y="238"/>
                  </a:lnTo>
                  <a:lnTo>
                    <a:pt x="1250" y="238"/>
                  </a:lnTo>
                  <a:lnTo>
                    <a:pt x="1250" y="170"/>
                  </a:lnTo>
                  <a:lnTo>
                    <a:pt x="609" y="170"/>
                  </a:lnTo>
                  <a:close/>
                  <a:moveTo>
                    <a:pt x="1462" y="147"/>
                  </a:moveTo>
                  <a:lnTo>
                    <a:pt x="1443" y="150"/>
                  </a:lnTo>
                  <a:lnTo>
                    <a:pt x="1426" y="158"/>
                  </a:lnTo>
                  <a:lnTo>
                    <a:pt x="1413" y="172"/>
                  </a:lnTo>
                  <a:lnTo>
                    <a:pt x="1403" y="188"/>
                  </a:lnTo>
                  <a:lnTo>
                    <a:pt x="1401" y="207"/>
                  </a:lnTo>
                  <a:lnTo>
                    <a:pt x="1403" y="226"/>
                  </a:lnTo>
                  <a:lnTo>
                    <a:pt x="1413" y="243"/>
                  </a:lnTo>
                  <a:lnTo>
                    <a:pt x="1426" y="255"/>
                  </a:lnTo>
                  <a:lnTo>
                    <a:pt x="1443" y="263"/>
                  </a:lnTo>
                  <a:lnTo>
                    <a:pt x="1462" y="266"/>
                  </a:lnTo>
                  <a:lnTo>
                    <a:pt x="1482" y="263"/>
                  </a:lnTo>
                  <a:lnTo>
                    <a:pt x="1499" y="255"/>
                  </a:lnTo>
                  <a:lnTo>
                    <a:pt x="1511" y="243"/>
                  </a:lnTo>
                  <a:lnTo>
                    <a:pt x="1520" y="226"/>
                  </a:lnTo>
                  <a:lnTo>
                    <a:pt x="1523" y="207"/>
                  </a:lnTo>
                  <a:lnTo>
                    <a:pt x="1520" y="188"/>
                  </a:lnTo>
                  <a:lnTo>
                    <a:pt x="1511" y="172"/>
                  </a:lnTo>
                  <a:lnTo>
                    <a:pt x="1499" y="158"/>
                  </a:lnTo>
                  <a:lnTo>
                    <a:pt x="1482" y="150"/>
                  </a:lnTo>
                  <a:lnTo>
                    <a:pt x="1462" y="147"/>
                  </a:lnTo>
                  <a:close/>
                  <a:moveTo>
                    <a:pt x="238" y="0"/>
                  </a:moveTo>
                  <a:lnTo>
                    <a:pt x="1619" y="0"/>
                  </a:lnTo>
                  <a:lnTo>
                    <a:pt x="1658" y="3"/>
                  </a:lnTo>
                  <a:lnTo>
                    <a:pt x="1695" y="12"/>
                  </a:lnTo>
                  <a:lnTo>
                    <a:pt x="1729" y="26"/>
                  </a:lnTo>
                  <a:lnTo>
                    <a:pt x="1760" y="46"/>
                  </a:lnTo>
                  <a:lnTo>
                    <a:pt x="1788" y="69"/>
                  </a:lnTo>
                  <a:lnTo>
                    <a:pt x="1812" y="96"/>
                  </a:lnTo>
                  <a:lnTo>
                    <a:pt x="1831" y="127"/>
                  </a:lnTo>
                  <a:lnTo>
                    <a:pt x="1846" y="160"/>
                  </a:lnTo>
                  <a:lnTo>
                    <a:pt x="1855" y="197"/>
                  </a:lnTo>
                  <a:lnTo>
                    <a:pt x="1858" y="235"/>
                  </a:lnTo>
                  <a:lnTo>
                    <a:pt x="1858" y="873"/>
                  </a:lnTo>
                  <a:lnTo>
                    <a:pt x="1680" y="873"/>
                  </a:lnTo>
                  <a:lnTo>
                    <a:pt x="1680" y="395"/>
                  </a:lnTo>
                  <a:lnTo>
                    <a:pt x="179" y="395"/>
                  </a:lnTo>
                  <a:lnTo>
                    <a:pt x="179" y="2611"/>
                  </a:lnTo>
                  <a:lnTo>
                    <a:pt x="1680" y="2611"/>
                  </a:lnTo>
                  <a:lnTo>
                    <a:pt x="1680" y="1954"/>
                  </a:lnTo>
                  <a:lnTo>
                    <a:pt x="1859" y="1954"/>
                  </a:lnTo>
                  <a:lnTo>
                    <a:pt x="1859" y="2987"/>
                  </a:lnTo>
                  <a:lnTo>
                    <a:pt x="1856" y="3026"/>
                  </a:lnTo>
                  <a:lnTo>
                    <a:pt x="1846" y="3061"/>
                  </a:lnTo>
                  <a:lnTo>
                    <a:pt x="1831" y="3095"/>
                  </a:lnTo>
                  <a:lnTo>
                    <a:pt x="1812" y="3125"/>
                  </a:lnTo>
                  <a:lnTo>
                    <a:pt x="1788" y="3153"/>
                  </a:lnTo>
                  <a:lnTo>
                    <a:pt x="1760" y="3176"/>
                  </a:lnTo>
                  <a:lnTo>
                    <a:pt x="1730" y="3196"/>
                  </a:lnTo>
                  <a:lnTo>
                    <a:pt x="1695" y="3210"/>
                  </a:lnTo>
                  <a:lnTo>
                    <a:pt x="1658" y="3219"/>
                  </a:lnTo>
                  <a:lnTo>
                    <a:pt x="1619" y="3222"/>
                  </a:lnTo>
                  <a:lnTo>
                    <a:pt x="238" y="3222"/>
                  </a:lnTo>
                  <a:lnTo>
                    <a:pt x="200" y="3219"/>
                  </a:lnTo>
                  <a:lnTo>
                    <a:pt x="163" y="3210"/>
                  </a:lnTo>
                  <a:lnTo>
                    <a:pt x="129" y="3196"/>
                  </a:lnTo>
                  <a:lnTo>
                    <a:pt x="97" y="3176"/>
                  </a:lnTo>
                  <a:lnTo>
                    <a:pt x="70" y="3153"/>
                  </a:lnTo>
                  <a:lnTo>
                    <a:pt x="47" y="3125"/>
                  </a:lnTo>
                  <a:lnTo>
                    <a:pt x="26" y="3095"/>
                  </a:lnTo>
                  <a:lnTo>
                    <a:pt x="13" y="3061"/>
                  </a:lnTo>
                  <a:lnTo>
                    <a:pt x="3" y="3026"/>
                  </a:lnTo>
                  <a:lnTo>
                    <a:pt x="0" y="2987"/>
                  </a:lnTo>
                  <a:lnTo>
                    <a:pt x="0" y="235"/>
                  </a:lnTo>
                  <a:lnTo>
                    <a:pt x="3" y="197"/>
                  </a:lnTo>
                  <a:lnTo>
                    <a:pt x="13" y="160"/>
                  </a:lnTo>
                  <a:lnTo>
                    <a:pt x="26" y="127"/>
                  </a:lnTo>
                  <a:lnTo>
                    <a:pt x="47" y="96"/>
                  </a:lnTo>
                  <a:lnTo>
                    <a:pt x="70" y="69"/>
                  </a:lnTo>
                  <a:lnTo>
                    <a:pt x="97" y="46"/>
                  </a:lnTo>
                  <a:lnTo>
                    <a:pt x="129" y="26"/>
                  </a:lnTo>
                  <a:lnTo>
                    <a:pt x="163" y="12"/>
                  </a:lnTo>
                  <a:lnTo>
                    <a:pt x="200" y="3"/>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sp>
          <p:nvSpPr>
            <p:cNvPr id="10" name="Freeform 7">
              <a:extLst>
                <a:ext uri="{FF2B5EF4-FFF2-40B4-BE49-F238E27FC236}">
                  <a16:creationId xmlns:a16="http://schemas.microsoft.com/office/drawing/2014/main" id="{A13BF610-5B8A-4637-D148-DBA62D422428}"/>
                </a:ext>
              </a:extLst>
            </p:cNvPr>
            <p:cNvSpPr>
              <a:spLocks/>
            </p:cNvSpPr>
            <p:nvPr/>
          </p:nvSpPr>
          <p:spPr bwMode="auto">
            <a:xfrm>
              <a:off x="6998279" y="1509608"/>
              <a:ext cx="173806" cy="161391"/>
            </a:xfrm>
            <a:custGeom>
              <a:avLst/>
              <a:gdLst>
                <a:gd name="T0" fmla="*/ 0 w 1382"/>
                <a:gd name="T1" fmla="*/ 0 h 1289"/>
                <a:gd name="T2" fmla="*/ 1382 w 1382"/>
                <a:gd name="T3" fmla="*/ 0 h 1289"/>
                <a:gd name="T4" fmla="*/ 1382 w 1382"/>
                <a:gd name="T5" fmla="*/ 914 h 1289"/>
                <a:gd name="T6" fmla="*/ 469 w 1382"/>
                <a:gd name="T7" fmla="*/ 914 h 1289"/>
                <a:gd name="T8" fmla="*/ 0 w 1382"/>
                <a:gd name="T9" fmla="*/ 1289 h 1289"/>
                <a:gd name="T10" fmla="*/ 161 w 1382"/>
                <a:gd name="T11" fmla="*/ 914 h 1289"/>
                <a:gd name="T12" fmla="*/ 0 w 1382"/>
                <a:gd name="T13" fmla="*/ 914 h 1289"/>
                <a:gd name="T14" fmla="*/ 0 w 1382"/>
                <a:gd name="T15" fmla="*/ 0 h 1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2" h="1289">
                  <a:moveTo>
                    <a:pt x="0" y="0"/>
                  </a:moveTo>
                  <a:lnTo>
                    <a:pt x="1382" y="0"/>
                  </a:lnTo>
                  <a:lnTo>
                    <a:pt x="1382" y="914"/>
                  </a:lnTo>
                  <a:lnTo>
                    <a:pt x="469" y="914"/>
                  </a:lnTo>
                  <a:lnTo>
                    <a:pt x="0" y="1289"/>
                  </a:lnTo>
                  <a:lnTo>
                    <a:pt x="161" y="914"/>
                  </a:lnTo>
                  <a:lnTo>
                    <a:pt x="0" y="9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grpSp>
      <p:grpSp>
        <p:nvGrpSpPr>
          <p:cNvPr id="11" name="Group 10">
            <a:extLst>
              <a:ext uri="{FF2B5EF4-FFF2-40B4-BE49-F238E27FC236}">
                <a16:creationId xmlns:a16="http://schemas.microsoft.com/office/drawing/2014/main" id="{11AFD8EA-2B14-7D7D-4524-6478CD0CFBBB}"/>
              </a:ext>
            </a:extLst>
          </p:cNvPr>
          <p:cNvGrpSpPr/>
          <p:nvPr/>
        </p:nvGrpSpPr>
        <p:grpSpPr>
          <a:xfrm flipV="1">
            <a:off x="7045442" y="2634297"/>
            <a:ext cx="537777" cy="789100"/>
            <a:chOff x="6897582" y="1390979"/>
            <a:chExt cx="274503" cy="402788"/>
          </a:xfrm>
          <a:solidFill>
            <a:schemeClr val="accent5"/>
          </a:solidFill>
        </p:grpSpPr>
        <p:sp>
          <p:nvSpPr>
            <p:cNvPr id="12" name="Freeform 6">
              <a:extLst>
                <a:ext uri="{FF2B5EF4-FFF2-40B4-BE49-F238E27FC236}">
                  <a16:creationId xmlns:a16="http://schemas.microsoft.com/office/drawing/2014/main" id="{01157192-04AA-99B5-79C2-66D59520BB51}"/>
                </a:ext>
              </a:extLst>
            </p:cNvPr>
            <p:cNvSpPr>
              <a:spLocks noEditPoints="1"/>
            </p:cNvSpPr>
            <p:nvPr/>
          </p:nvSpPr>
          <p:spPr bwMode="auto">
            <a:xfrm>
              <a:off x="6897582" y="1390979"/>
              <a:ext cx="233121" cy="402788"/>
            </a:xfrm>
            <a:custGeom>
              <a:avLst/>
              <a:gdLst>
                <a:gd name="T0" fmla="*/ 638 w 1859"/>
                <a:gd name="T1" fmla="*/ 2971 h 3222"/>
                <a:gd name="T2" fmla="*/ 1221 w 1859"/>
                <a:gd name="T3" fmla="*/ 2796 h 3222"/>
                <a:gd name="T4" fmla="*/ 609 w 1859"/>
                <a:gd name="T5" fmla="*/ 170 h 3222"/>
                <a:gd name="T6" fmla="*/ 1250 w 1859"/>
                <a:gd name="T7" fmla="*/ 238 h 3222"/>
                <a:gd name="T8" fmla="*/ 609 w 1859"/>
                <a:gd name="T9" fmla="*/ 170 h 3222"/>
                <a:gd name="T10" fmla="*/ 1443 w 1859"/>
                <a:gd name="T11" fmla="*/ 150 h 3222"/>
                <a:gd name="T12" fmla="*/ 1413 w 1859"/>
                <a:gd name="T13" fmla="*/ 172 h 3222"/>
                <a:gd name="T14" fmla="*/ 1401 w 1859"/>
                <a:gd name="T15" fmla="*/ 207 h 3222"/>
                <a:gd name="T16" fmla="*/ 1413 w 1859"/>
                <a:gd name="T17" fmla="*/ 243 h 3222"/>
                <a:gd name="T18" fmla="*/ 1443 w 1859"/>
                <a:gd name="T19" fmla="*/ 263 h 3222"/>
                <a:gd name="T20" fmla="*/ 1482 w 1859"/>
                <a:gd name="T21" fmla="*/ 263 h 3222"/>
                <a:gd name="T22" fmla="*/ 1511 w 1859"/>
                <a:gd name="T23" fmla="*/ 243 h 3222"/>
                <a:gd name="T24" fmla="*/ 1523 w 1859"/>
                <a:gd name="T25" fmla="*/ 207 h 3222"/>
                <a:gd name="T26" fmla="*/ 1511 w 1859"/>
                <a:gd name="T27" fmla="*/ 172 h 3222"/>
                <a:gd name="T28" fmla="*/ 1482 w 1859"/>
                <a:gd name="T29" fmla="*/ 150 h 3222"/>
                <a:gd name="T30" fmla="*/ 238 w 1859"/>
                <a:gd name="T31" fmla="*/ 0 h 3222"/>
                <a:gd name="T32" fmla="*/ 1658 w 1859"/>
                <a:gd name="T33" fmla="*/ 3 h 3222"/>
                <a:gd name="T34" fmla="*/ 1729 w 1859"/>
                <a:gd name="T35" fmla="*/ 26 h 3222"/>
                <a:gd name="T36" fmla="*/ 1788 w 1859"/>
                <a:gd name="T37" fmla="*/ 69 h 3222"/>
                <a:gd name="T38" fmla="*/ 1831 w 1859"/>
                <a:gd name="T39" fmla="*/ 127 h 3222"/>
                <a:gd name="T40" fmla="*/ 1855 w 1859"/>
                <a:gd name="T41" fmla="*/ 197 h 3222"/>
                <a:gd name="T42" fmla="*/ 1858 w 1859"/>
                <a:gd name="T43" fmla="*/ 873 h 3222"/>
                <a:gd name="T44" fmla="*/ 1680 w 1859"/>
                <a:gd name="T45" fmla="*/ 395 h 3222"/>
                <a:gd name="T46" fmla="*/ 179 w 1859"/>
                <a:gd name="T47" fmla="*/ 2611 h 3222"/>
                <a:gd name="T48" fmla="*/ 1680 w 1859"/>
                <a:gd name="T49" fmla="*/ 1954 h 3222"/>
                <a:gd name="T50" fmla="*/ 1859 w 1859"/>
                <a:gd name="T51" fmla="*/ 2987 h 3222"/>
                <a:gd name="T52" fmla="*/ 1846 w 1859"/>
                <a:gd name="T53" fmla="*/ 3061 h 3222"/>
                <a:gd name="T54" fmla="*/ 1812 w 1859"/>
                <a:gd name="T55" fmla="*/ 3125 h 3222"/>
                <a:gd name="T56" fmla="*/ 1760 w 1859"/>
                <a:gd name="T57" fmla="*/ 3176 h 3222"/>
                <a:gd name="T58" fmla="*/ 1695 w 1859"/>
                <a:gd name="T59" fmla="*/ 3210 h 3222"/>
                <a:gd name="T60" fmla="*/ 1619 w 1859"/>
                <a:gd name="T61" fmla="*/ 3222 h 3222"/>
                <a:gd name="T62" fmla="*/ 200 w 1859"/>
                <a:gd name="T63" fmla="*/ 3219 h 3222"/>
                <a:gd name="T64" fmla="*/ 129 w 1859"/>
                <a:gd name="T65" fmla="*/ 3196 h 3222"/>
                <a:gd name="T66" fmla="*/ 70 w 1859"/>
                <a:gd name="T67" fmla="*/ 3153 h 3222"/>
                <a:gd name="T68" fmla="*/ 26 w 1859"/>
                <a:gd name="T69" fmla="*/ 3095 h 3222"/>
                <a:gd name="T70" fmla="*/ 3 w 1859"/>
                <a:gd name="T71" fmla="*/ 3026 h 3222"/>
                <a:gd name="T72" fmla="*/ 0 w 1859"/>
                <a:gd name="T73" fmla="*/ 235 h 3222"/>
                <a:gd name="T74" fmla="*/ 13 w 1859"/>
                <a:gd name="T75" fmla="*/ 160 h 3222"/>
                <a:gd name="T76" fmla="*/ 47 w 1859"/>
                <a:gd name="T77" fmla="*/ 96 h 3222"/>
                <a:gd name="T78" fmla="*/ 97 w 1859"/>
                <a:gd name="T79" fmla="*/ 46 h 3222"/>
                <a:gd name="T80" fmla="*/ 163 w 1859"/>
                <a:gd name="T81" fmla="*/ 12 h 3222"/>
                <a:gd name="T82" fmla="*/ 238 w 1859"/>
                <a:gd name="T83" fmla="*/ 0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9" h="3222">
                  <a:moveTo>
                    <a:pt x="638" y="2796"/>
                  </a:moveTo>
                  <a:lnTo>
                    <a:pt x="638" y="2971"/>
                  </a:lnTo>
                  <a:lnTo>
                    <a:pt x="1221" y="2971"/>
                  </a:lnTo>
                  <a:lnTo>
                    <a:pt x="1221" y="2796"/>
                  </a:lnTo>
                  <a:lnTo>
                    <a:pt x="638" y="2796"/>
                  </a:lnTo>
                  <a:close/>
                  <a:moveTo>
                    <a:pt x="609" y="170"/>
                  </a:moveTo>
                  <a:lnTo>
                    <a:pt x="609" y="238"/>
                  </a:lnTo>
                  <a:lnTo>
                    <a:pt x="1250" y="238"/>
                  </a:lnTo>
                  <a:lnTo>
                    <a:pt x="1250" y="170"/>
                  </a:lnTo>
                  <a:lnTo>
                    <a:pt x="609" y="170"/>
                  </a:lnTo>
                  <a:close/>
                  <a:moveTo>
                    <a:pt x="1462" y="147"/>
                  </a:moveTo>
                  <a:lnTo>
                    <a:pt x="1443" y="150"/>
                  </a:lnTo>
                  <a:lnTo>
                    <a:pt x="1426" y="158"/>
                  </a:lnTo>
                  <a:lnTo>
                    <a:pt x="1413" y="172"/>
                  </a:lnTo>
                  <a:lnTo>
                    <a:pt x="1403" y="188"/>
                  </a:lnTo>
                  <a:lnTo>
                    <a:pt x="1401" y="207"/>
                  </a:lnTo>
                  <a:lnTo>
                    <a:pt x="1403" y="226"/>
                  </a:lnTo>
                  <a:lnTo>
                    <a:pt x="1413" y="243"/>
                  </a:lnTo>
                  <a:lnTo>
                    <a:pt x="1426" y="255"/>
                  </a:lnTo>
                  <a:lnTo>
                    <a:pt x="1443" y="263"/>
                  </a:lnTo>
                  <a:lnTo>
                    <a:pt x="1462" y="266"/>
                  </a:lnTo>
                  <a:lnTo>
                    <a:pt x="1482" y="263"/>
                  </a:lnTo>
                  <a:lnTo>
                    <a:pt x="1499" y="255"/>
                  </a:lnTo>
                  <a:lnTo>
                    <a:pt x="1511" y="243"/>
                  </a:lnTo>
                  <a:lnTo>
                    <a:pt x="1520" y="226"/>
                  </a:lnTo>
                  <a:lnTo>
                    <a:pt x="1523" y="207"/>
                  </a:lnTo>
                  <a:lnTo>
                    <a:pt x="1520" y="188"/>
                  </a:lnTo>
                  <a:lnTo>
                    <a:pt x="1511" y="172"/>
                  </a:lnTo>
                  <a:lnTo>
                    <a:pt x="1499" y="158"/>
                  </a:lnTo>
                  <a:lnTo>
                    <a:pt x="1482" y="150"/>
                  </a:lnTo>
                  <a:lnTo>
                    <a:pt x="1462" y="147"/>
                  </a:lnTo>
                  <a:close/>
                  <a:moveTo>
                    <a:pt x="238" y="0"/>
                  </a:moveTo>
                  <a:lnTo>
                    <a:pt x="1619" y="0"/>
                  </a:lnTo>
                  <a:lnTo>
                    <a:pt x="1658" y="3"/>
                  </a:lnTo>
                  <a:lnTo>
                    <a:pt x="1695" y="12"/>
                  </a:lnTo>
                  <a:lnTo>
                    <a:pt x="1729" y="26"/>
                  </a:lnTo>
                  <a:lnTo>
                    <a:pt x="1760" y="46"/>
                  </a:lnTo>
                  <a:lnTo>
                    <a:pt x="1788" y="69"/>
                  </a:lnTo>
                  <a:lnTo>
                    <a:pt x="1812" y="96"/>
                  </a:lnTo>
                  <a:lnTo>
                    <a:pt x="1831" y="127"/>
                  </a:lnTo>
                  <a:lnTo>
                    <a:pt x="1846" y="160"/>
                  </a:lnTo>
                  <a:lnTo>
                    <a:pt x="1855" y="197"/>
                  </a:lnTo>
                  <a:lnTo>
                    <a:pt x="1858" y="235"/>
                  </a:lnTo>
                  <a:lnTo>
                    <a:pt x="1858" y="873"/>
                  </a:lnTo>
                  <a:lnTo>
                    <a:pt x="1680" y="873"/>
                  </a:lnTo>
                  <a:lnTo>
                    <a:pt x="1680" y="395"/>
                  </a:lnTo>
                  <a:lnTo>
                    <a:pt x="179" y="395"/>
                  </a:lnTo>
                  <a:lnTo>
                    <a:pt x="179" y="2611"/>
                  </a:lnTo>
                  <a:lnTo>
                    <a:pt x="1680" y="2611"/>
                  </a:lnTo>
                  <a:lnTo>
                    <a:pt x="1680" y="1954"/>
                  </a:lnTo>
                  <a:lnTo>
                    <a:pt x="1859" y="1954"/>
                  </a:lnTo>
                  <a:lnTo>
                    <a:pt x="1859" y="2987"/>
                  </a:lnTo>
                  <a:lnTo>
                    <a:pt x="1856" y="3026"/>
                  </a:lnTo>
                  <a:lnTo>
                    <a:pt x="1846" y="3061"/>
                  </a:lnTo>
                  <a:lnTo>
                    <a:pt x="1831" y="3095"/>
                  </a:lnTo>
                  <a:lnTo>
                    <a:pt x="1812" y="3125"/>
                  </a:lnTo>
                  <a:lnTo>
                    <a:pt x="1788" y="3153"/>
                  </a:lnTo>
                  <a:lnTo>
                    <a:pt x="1760" y="3176"/>
                  </a:lnTo>
                  <a:lnTo>
                    <a:pt x="1730" y="3196"/>
                  </a:lnTo>
                  <a:lnTo>
                    <a:pt x="1695" y="3210"/>
                  </a:lnTo>
                  <a:lnTo>
                    <a:pt x="1658" y="3219"/>
                  </a:lnTo>
                  <a:lnTo>
                    <a:pt x="1619" y="3222"/>
                  </a:lnTo>
                  <a:lnTo>
                    <a:pt x="238" y="3222"/>
                  </a:lnTo>
                  <a:lnTo>
                    <a:pt x="200" y="3219"/>
                  </a:lnTo>
                  <a:lnTo>
                    <a:pt x="163" y="3210"/>
                  </a:lnTo>
                  <a:lnTo>
                    <a:pt x="129" y="3196"/>
                  </a:lnTo>
                  <a:lnTo>
                    <a:pt x="97" y="3176"/>
                  </a:lnTo>
                  <a:lnTo>
                    <a:pt x="70" y="3153"/>
                  </a:lnTo>
                  <a:lnTo>
                    <a:pt x="47" y="3125"/>
                  </a:lnTo>
                  <a:lnTo>
                    <a:pt x="26" y="3095"/>
                  </a:lnTo>
                  <a:lnTo>
                    <a:pt x="13" y="3061"/>
                  </a:lnTo>
                  <a:lnTo>
                    <a:pt x="3" y="3026"/>
                  </a:lnTo>
                  <a:lnTo>
                    <a:pt x="0" y="2987"/>
                  </a:lnTo>
                  <a:lnTo>
                    <a:pt x="0" y="235"/>
                  </a:lnTo>
                  <a:lnTo>
                    <a:pt x="3" y="197"/>
                  </a:lnTo>
                  <a:lnTo>
                    <a:pt x="13" y="160"/>
                  </a:lnTo>
                  <a:lnTo>
                    <a:pt x="26" y="127"/>
                  </a:lnTo>
                  <a:lnTo>
                    <a:pt x="47" y="96"/>
                  </a:lnTo>
                  <a:lnTo>
                    <a:pt x="70" y="69"/>
                  </a:lnTo>
                  <a:lnTo>
                    <a:pt x="97" y="46"/>
                  </a:lnTo>
                  <a:lnTo>
                    <a:pt x="129" y="26"/>
                  </a:lnTo>
                  <a:lnTo>
                    <a:pt x="163" y="12"/>
                  </a:lnTo>
                  <a:lnTo>
                    <a:pt x="200" y="3"/>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sp>
          <p:nvSpPr>
            <p:cNvPr id="13" name="Freeform 7">
              <a:extLst>
                <a:ext uri="{FF2B5EF4-FFF2-40B4-BE49-F238E27FC236}">
                  <a16:creationId xmlns:a16="http://schemas.microsoft.com/office/drawing/2014/main" id="{FA0A7D9E-6833-1C80-0E06-2C5677D34D8D}"/>
                </a:ext>
              </a:extLst>
            </p:cNvPr>
            <p:cNvSpPr>
              <a:spLocks/>
            </p:cNvSpPr>
            <p:nvPr/>
          </p:nvSpPr>
          <p:spPr bwMode="auto">
            <a:xfrm>
              <a:off x="6998279" y="1509608"/>
              <a:ext cx="173806" cy="161391"/>
            </a:xfrm>
            <a:custGeom>
              <a:avLst/>
              <a:gdLst>
                <a:gd name="T0" fmla="*/ 0 w 1382"/>
                <a:gd name="T1" fmla="*/ 0 h 1289"/>
                <a:gd name="T2" fmla="*/ 1382 w 1382"/>
                <a:gd name="T3" fmla="*/ 0 h 1289"/>
                <a:gd name="T4" fmla="*/ 1382 w 1382"/>
                <a:gd name="T5" fmla="*/ 914 h 1289"/>
                <a:gd name="T6" fmla="*/ 469 w 1382"/>
                <a:gd name="T7" fmla="*/ 914 h 1289"/>
                <a:gd name="T8" fmla="*/ 0 w 1382"/>
                <a:gd name="T9" fmla="*/ 1289 h 1289"/>
                <a:gd name="T10" fmla="*/ 161 w 1382"/>
                <a:gd name="T11" fmla="*/ 914 h 1289"/>
                <a:gd name="T12" fmla="*/ 0 w 1382"/>
                <a:gd name="T13" fmla="*/ 914 h 1289"/>
                <a:gd name="T14" fmla="*/ 0 w 1382"/>
                <a:gd name="T15" fmla="*/ 0 h 1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2" h="1289">
                  <a:moveTo>
                    <a:pt x="0" y="0"/>
                  </a:moveTo>
                  <a:lnTo>
                    <a:pt x="1382" y="0"/>
                  </a:lnTo>
                  <a:lnTo>
                    <a:pt x="1382" y="914"/>
                  </a:lnTo>
                  <a:lnTo>
                    <a:pt x="469" y="914"/>
                  </a:lnTo>
                  <a:lnTo>
                    <a:pt x="0" y="1289"/>
                  </a:lnTo>
                  <a:lnTo>
                    <a:pt x="161" y="914"/>
                  </a:lnTo>
                  <a:lnTo>
                    <a:pt x="0" y="9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grpSp>
      <p:grpSp>
        <p:nvGrpSpPr>
          <p:cNvPr id="14" name="Group 13">
            <a:extLst>
              <a:ext uri="{FF2B5EF4-FFF2-40B4-BE49-F238E27FC236}">
                <a16:creationId xmlns:a16="http://schemas.microsoft.com/office/drawing/2014/main" id="{D948274C-BF9A-EE65-5DCA-64F4797A5CC5}"/>
              </a:ext>
            </a:extLst>
          </p:cNvPr>
          <p:cNvGrpSpPr/>
          <p:nvPr/>
        </p:nvGrpSpPr>
        <p:grpSpPr>
          <a:xfrm flipV="1">
            <a:off x="5367802" y="4111637"/>
            <a:ext cx="537777" cy="789100"/>
            <a:chOff x="6897582" y="1390979"/>
            <a:chExt cx="274503" cy="402788"/>
          </a:xfrm>
          <a:solidFill>
            <a:schemeClr val="accent3"/>
          </a:solidFill>
        </p:grpSpPr>
        <p:sp>
          <p:nvSpPr>
            <p:cNvPr id="15" name="Freeform 6">
              <a:extLst>
                <a:ext uri="{FF2B5EF4-FFF2-40B4-BE49-F238E27FC236}">
                  <a16:creationId xmlns:a16="http://schemas.microsoft.com/office/drawing/2014/main" id="{923D6797-CC84-79E7-74A8-2D65256A465C}"/>
                </a:ext>
              </a:extLst>
            </p:cNvPr>
            <p:cNvSpPr>
              <a:spLocks noEditPoints="1"/>
            </p:cNvSpPr>
            <p:nvPr/>
          </p:nvSpPr>
          <p:spPr bwMode="auto">
            <a:xfrm>
              <a:off x="6897582" y="1390979"/>
              <a:ext cx="233121" cy="402788"/>
            </a:xfrm>
            <a:custGeom>
              <a:avLst/>
              <a:gdLst>
                <a:gd name="T0" fmla="*/ 638 w 1859"/>
                <a:gd name="T1" fmla="*/ 2971 h 3222"/>
                <a:gd name="T2" fmla="*/ 1221 w 1859"/>
                <a:gd name="T3" fmla="*/ 2796 h 3222"/>
                <a:gd name="T4" fmla="*/ 609 w 1859"/>
                <a:gd name="T5" fmla="*/ 170 h 3222"/>
                <a:gd name="T6" fmla="*/ 1250 w 1859"/>
                <a:gd name="T7" fmla="*/ 238 h 3222"/>
                <a:gd name="T8" fmla="*/ 609 w 1859"/>
                <a:gd name="T9" fmla="*/ 170 h 3222"/>
                <a:gd name="T10" fmla="*/ 1443 w 1859"/>
                <a:gd name="T11" fmla="*/ 150 h 3222"/>
                <a:gd name="T12" fmla="*/ 1413 w 1859"/>
                <a:gd name="T13" fmla="*/ 172 h 3222"/>
                <a:gd name="T14" fmla="*/ 1401 w 1859"/>
                <a:gd name="T15" fmla="*/ 207 h 3222"/>
                <a:gd name="T16" fmla="*/ 1413 w 1859"/>
                <a:gd name="T17" fmla="*/ 243 h 3222"/>
                <a:gd name="T18" fmla="*/ 1443 w 1859"/>
                <a:gd name="T19" fmla="*/ 263 h 3222"/>
                <a:gd name="T20" fmla="*/ 1482 w 1859"/>
                <a:gd name="T21" fmla="*/ 263 h 3222"/>
                <a:gd name="T22" fmla="*/ 1511 w 1859"/>
                <a:gd name="T23" fmla="*/ 243 h 3222"/>
                <a:gd name="T24" fmla="*/ 1523 w 1859"/>
                <a:gd name="T25" fmla="*/ 207 h 3222"/>
                <a:gd name="T26" fmla="*/ 1511 w 1859"/>
                <a:gd name="T27" fmla="*/ 172 h 3222"/>
                <a:gd name="T28" fmla="*/ 1482 w 1859"/>
                <a:gd name="T29" fmla="*/ 150 h 3222"/>
                <a:gd name="T30" fmla="*/ 238 w 1859"/>
                <a:gd name="T31" fmla="*/ 0 h 3222"/>
                <a:gd name="T32" fmla="*/ 1658 w 1859"/>
                <a:gd name="T33" fmla="*/ 3 h 3222"/>
                <a:gd name="T34" fmla="*/ 1729 w 1859"/>
                <a:gd name="T35" fmla="*/ 26 h 3222"/>
                <a:gd name="T36" fmla="*/ 1788 w 1859"/>
                <a:gd name="T37" fmla="*/ 69 h 3222"/>
                <a:gd name="T38" fmla="*/ 1831 w 1859"/>
                <a:gd name="T39" fmla="*/ 127 h 3222"/>
                <a:gd name="T40" fmla="*/ 1855 w 1859"/>
                <a:gd name="T41" fmla="*/ 197 h 3222"/>
                <a:gd name="T42" fmla="*/ 1858 w 1859"/>
                <a:gd name="T43" fmla="*/ 873 h 3222"/>
                <a:gd name="T44" fmla="*/ 1680 w 1859"/>
                <a:gd name="T45" fmla="*/ 395 h 3222"/>
                <a:gd name="T46" fmla="*/ 179 w 1859"/>
                <a:gd name="T47" fmla="*/ 2611 h 3222"/>
                <a:gd name="T48" fmla="*/ 1680 w 1859"/>
                <a:gd name="T49" fmla="*/ 1954 h 3222"/>
                <a:gd name="T50" fmla="*/ 1859 w 1859"/>
                <a:gd name="T51" fmla="*/ 2987 h 3222"/>
                <a:gd name="T52" fmla="*/ 1846 w 1859"/>
                <a:gd name="T53" fmla="*/ 3061 h 3222"/>
                <a:gd name="T54" fmla="*/ 1812 w 1859"/>
                <a:gd name="T55" fmla="*/ 3125 h 3222"/>
                <a:gd name="T56" fmla="*/ 1760 w 1859"/>
                <a:gd name="T57" fmla="*/ 3176 h 3222"/>
                <a:gd name="T58" fmla="*/ 1695 w 1859"/>
                <a:gd name="T59" fmla="*/ 3210 h 3222"/>
                <a:gd name="T60" fmla="*/ 1619 w 1859"/>
                <a:gd name="T61" fmla="*/ 3222 h 3222"/>
                <a:gd name="T62" fmla="*/ 200 w 1859"/>
                <a:gd name="T63" fmla="*/ 3219 h 3222"/>
                <a:gd name="T64" fmla="*/ 129 w 1859"/>
                <a:gd name="T65" fmla="*/ 3196 h 3222"/>
                <a:gd name="T66" fmla="*/ 70 w 1859"/>
                <a:gd name="T67" fmla="*/ 3153 h 3222"/>
                <a:gd name="T68" fmla="*/ 26 w 1859"/>
                <a:gd name="T69" fmla="*/ 3095 h 3222"/>
                <a:gd name="T70" fmla="*/ 3 w 1859"/>
                <a:gd name="T71" fmla="*/ 3026 h 3222"/>
                <a:gd name="T72" fmla="*/ 0 w 1859"/>
                <a:gd name="T73" fmla="*/ 235 h 3222"/>
                <a:gd name="T74" fmla="*/ 13 w 1859"/>
                <a:gd name="T75" fmla="*/ 160 h 3222"/>
                <a:gd name="T76" fmla="*/ 47 w 1859"/>
                <a:gd name="T77" fmla="*/ 96 h 3222"/>
                <a:gd name="T78" fmla="*/ 97 w 1859"/>
                <a:gd name="T79" fmla="*/ 46 h 3222"/>
                <a:gd name="T80" fmla="*/ 163 w 1859"/>
                <a:gd name="T81" fmla="*/ 12 h 3222"/>
                <a:gd name="T82" fmla="*/ 238 w 1859"/>
                <a:gd name="T83" fmla="*/ 0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9" h="3222">
                  <a:moveTo>
                    <a:pt x="638" y="2796"/>
                  </a:moveTo>
                  <a:lnTo>
                    <a:pt x="638" y="2971"/>
                  </a:lnTo>
                  <a:lnTo>
                    <a:pt x="1221" y="2971"/>
                  </a:lnTo>
                  <a:lnTo>
                    <a:pt x="1221" y="2796"/>
                  </a:lnTo>
                  <a:lnTo>
                    <a:pt x="638" y="2796"/>
                  </a:lnTo>
                  <a:close/>
                  <a:moveTo>
                    <a:pt x="609" y="170"/>
                  </a:moveTo>
                  <a:lnTo>
                    <a:pt x="609" y="238"/>
                  </a:lnTo>
                  <a:lnTo>
                    <a:pt x="1250" y="238"/>
                  </a:lnTo>
                  <a:lnTo>
                    <a:pt x="1250" y="170"/>
                  </a:lnTo>
                  <a:lnTo>
                    <a:pt x="609" y="170"/>
                  </a:lnTo>
                  <a:close/>
                  <a:moveTo>
                    <a:pt x="1462" y="147"/>
                  </a:moveTo>
                  <a:lnTo>
                    <a:pt x="1443" y="150"/>
                  </a:lnTo>
                  <a:lnTo>
                    <a:pt x="1426" y="158"/>
                  </a:lnTo>
                  <a:lnTo>
                    <a:pt x="1413" y="172"/>
                  </a:lnTo>
                  <a:lnTo>
                    <a:pt x="1403" y="188"/>
                  </a:lnTo>
                  <a:lnTo>
                    <a:pt x="1401" y="207"/>
                  </a:lnTo>
                  <a:lnTo>
                    <a:pt x="1403" y="226"/>
                  </a:lnTo>
                  <a:lnTo>
                    <a:pt x="1413" y="243"/>
                  </a:lnTo>
                  <a:lnTo>
                    <a:pt x="1426" y="255"/>
                  </a:lnTo>
                  <a:lnTo>
                    <a:pt x="1443" y="263"/>
                  </a:lnTo>
                  <a:lnTo>
                    <a:pt x="1462" y="266"/>
                  </a:lnTo>
                  <a:lnTo>
                    <a:pt x="1482" y="263"/>
                  </a:lnTo>
                  <a:lnTo>
                    <a:pt x="1499" y="255"/>
                  </a:lnTo>
                  <a:lnTo>
                    <a:pt x="1511" y="243"/>
                  </a:lnTo>
                  <a:lnTo>
                    <a:pt x="1520" y="226"/>
                  </a:lnTo>
                  <a:lnTo>
                    <a:pt x="1523" y="207"/>
                  </a:lnTo>
                  <a:lnTo>
                    <a:pt x="1520" y="188"/>
                  </a:lnTo>
                  <a:lnTo>
                    <a:pt x="1511" y="172"/>
                  </a:lnTo>
                  <a:lnTo>
                    <a:pt x="1499" y="158"/>
                  </a:lnTo>
                  <a:lnTo>
                    <a:pt x="1482" y="150"/>
                  </a:lnTo>
                  <a:lnTo>
                    <a:pt x="1462" y="147"/>
                  </a:lnTo>
                  <a:close/>
                  <a:moveTo>
                    <a:pt x="238" y="0"/>
                  </a:moveTo>
                  <a:lnTo>
                    <a:pt x="1619" y="0"/>
                  </a:lnTo>
                  <a:lnTo>
                    <a:pt x="1658" y="3"/>
                  </a:lnTo>
                  <a:lnTo>
                    <a:pt x="1695" y="12"/>
                  </a:lnTo>
                  <a:lnTo>
                    <a:pt x="1729" y="26"/>
                  </a:lnTo>
                  <a:lnTo>
                    <a:pt x="1760" y="46"/>
                  </a:lnTo>
                  <a:lnTo>
                    <a:pt x="1788" y="69"/>
                  </a:lnTo>
                  <a:lnTo>
                    <a:pt x="1812" y="96"/>
                  </a:lnTo>
                  <a:lnTo>
                    <a:pt x="1831" y="127"/>
                  </a:lnTo>
                  <a:lnTo>
                    <a:pt x="1846" y="160"/>
                  </a:lnTo>
                  <a:lnTo>
                    <a:pt x="1855" y="197"/>
                  </a:lnTo>
                  <a:lnTo>
                    <a:pt x="1858" y="235"/>
                  </a:lnTo>
                  <a:lnTo>
                    <a:pt x="1858" y="873"/>
                  </a:lnTo>
                  <a:lnTo>
                    <a:pt x="1680" y="873"/>
                  </a:lnTo>
                  <a:lnTo>
                    <a:pt x="1680" y="395"/>
                  </a:lnTo>
                  <a:lnTo>
                    <a:pt x="179" y="395"/>
                  </a:lnTo>
                  <a:lnTo>
                    <a:pt x="179" y="2611"/>
                  </a:lnTo>
                  <a:lnTo>
                    <a:pt x="1680" y="2611"/>
                  </a:lnTo>
                  <a:lnTo>
                    <a:pt x="1680" y="1954"/>
                  </a:lnTo>
                  <a:lnTo>
                    <a:pt x="1859" y="1954"/>
                  </a:lnTo>
                  <a:lnTo>
                    <a:pt x="1859" y="2987"/>
                  </a:lnTo>
                  <a:lnTo>
                    <a:pt x="1856" y="3026"/>
                  </a:lnTo>
                  <a:lnTo>
                    <a:pt x="1846" y="3061"/>
                  </a:lnTo>
                  <a:lnTo>
                    <a:pt x="1831" y="3095"/>
                  </a:lnTo>
                  <a:lnTo>
                    <a:pt x="1812" y="3125"/>
                  </a:lnTo>
                  <a:lnTo>
                    <a:pt x="1788" y="3153"/>
                  </a:lnTo>
                  <a:lnTo>
                    <a:pt x="1760" y="3176"/>
                  </a:lnTo>
                  <a:lnTo>
                    <a:pt x="1730" y="3196"/>
                  </a:lnTo>
                  <a:lnTo>
                    <a:pt x="1695" y="3210"/>
                  </a:lnTo>
                  <a:lnTo>
                    <a:pt x="1658" y="3219"/>
                  </a:lnTo>
                  <a:lnTo>
                    <a:pt x="1619" y="3222"/>
                  </a:lnTo>
                  <a:lnTo>
                    <a:pt x="238" y="3222"/>
                  </a:lnTo>
                  <a:lnTo>
                    <a:pt x="200" y="3219"/>
                  </a:lnTo>
                  <a:lnTo>
                    <a:pt x="163" y="3210"/>
                  </a:lnTo>
                  <a:lnTo>
                    <a:pt x="129" y="3196"/>
                  </a:lnTo>
                  <a:lnTo>
                    <a:pt x="97" y="3176"/>
                  </a:lnTo>
                  <a:lnTo>
                    <a:pt x="70" y="3153"/>
                  </a:lnTo>
                  <a:lnTo>
                    <a:pt x="47" y="3125"/>
                  </a:lnTo>
                  <a:lnTo>
                    <a:pt x="26" y="3095"/>
                  </a:lnTo>
                  <a:lnTo>
                    <a:pt x="13" y="3061"/>
                  </a:lnTo>
                  <a:lnTo>
                    <a:pt x="3" y="3026"/>
                  </a:lnTo>
                  <a:lnTo>
                    <a:pt x="0" y="2987"/>
                  </a:lnTo>
                  <a:lnTo>
                    <a:pt x="0" y="235"/>
                  </a:lnTo>
                  <a:lnTo>
                    <a:pt x="3" y="197"/>
                  </a:lnTo>
                  <a:lnTo>
                    <a:pt x="13" y="160"/>
                  </a:lnTo>
                  <a:lnTo>
                    <a:pt x="26" y="127"/>
                  </a:lnTo>
                  <a:lnTo>
                    <a:pt x="47" y="96"/>
                  </a:lnTo>
                  <a:lnTo>
                    <a:pt x="70" y="69"/>
                  </a:lnTo>
                  <a:lnTo>
                    <a:pt x="97" y="46"/>
                  </a:lnTo>
                  <a:lnTo>
                    <a:pt x="129" y="26"/>
                  </a:lnTo>
                  <a:lnTo>
                    <a:pt x="163" y="12"/>
                  </a:lnTo>
                  <a:lnTo>
                    <a:pt x="200" y="3"/>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sp>
          <p:nvSpPr>
            <p:cNvPr id="16" name="Freeform 7">
              <a:extLst>
                <a:ext uri="{FF2B5EF4-FFF2-40B4-BE49-F238E27FC236}">
                  <a16:creationId xmlns:a16="http://schemas.microsoft.com/office/drawing/2014/main" id="{43150105-1A70-656A-7C85-1EBE6E16A35B}"/>
                </a:ext>
              </a:extLst>
            </p:cNvPr>
            <p:cNvSpPr>
              <a:spLocks/>
            </p:cNvSpPr>
            <p:nvPr/>
          </p:nvSpPr>
          <p:spPr bwMode="auto">
            <a:xfrm>
              <a:off x="6998279" y="1509608"/>
              <a:ext cx="173806" cy="161391"/>
            </a:xfrm>
            <a:custGeom>
              <a:avLst/>
              <a:gdLst>
                <a:gd name="T0" fmla="*/ 0 w 1382"/>
                <a:gd name="T1" fmla="*/ 0 h 1289"/>
                <a:gd name="T2" fmla="*/ 1382 w 1382"/>
                <a:gd name="T3" fmla="*/ 0 h 1289"/>
                <a:gd name="T4" fmla="*/ 1382 w 1382"/>
                <a:gd name="T5" fmla="*/ 914 h 1289"/>
                <a:gd name="T6" fmla="*/ 469 w 1382"/>
                <a:gd name="T7" fmla="*/ 914 h 1289"/>
                <a:gd name="T8" fmla="*/ 0 w 1382"/>
                <a:gd name="T9" fmla="*/ 1289 h 1289"/>
                <a:gd name="T10" fmla="*/ 161 w 1382"/>
                <a:gd name="T11" fmla="*/ 914 h 1289"/>
                <a:gd name="T12" fmla="*/ 0 w 1382"/>
                <a:gd name="T13" fmla="*/ 914 h 1289"/>
                <a:gd name="T14" fmla="*/ 0 w 1382"/>
                <a:gd name="T15" fmla="*/ 0 h 1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2" h="1289">
                  <a:moveTo>
                    <a:pt x="0" y="0"/>
                  </a:moveTo>
                  <a:lnTo>
                    <a:pt x="1382" y="0"/>
                  </a:lnTo>
                  <a:lnTo>
                    <a:pt x="1382" y="914"/>
                  </a:lnTo>
                  <a:lnTo>
                    <a:pt x="469" y="914"/>
                  </a:lnTo>
                  <a:lnTo>
                    <a:pt x="0" y="1289"/>
                  </a:lnTo>
                  <a:lnTo>
                    <a:pt x="161" y="914"/>
                  </a:lnTo>
                  <a:lnTo>
                    <a:pt x="0" y="9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ＭＳ Ｐゴシック"/>
                <a:cs typeface="+mn-cs"/>
              </a:endParaRPr>
            </a:p>
          </p:txBody>
        </p:sp>
      </p:grpSp>
      <p:sp>
        <p:nvSpPr>
          <p:cNvPr id="17" name="Rectangle 16">
            <a:extLst>
              <a:ext uri="{FF2B5EF4-FFF2-40B4-BE49-F238E27FC236}">
                <a16:creationId xmlns:a16="http://schemas.microsoft.com/office/drawing/2014/main" id="{E1AD384D-E073-C508-2A26-5B5BF281A61C}"/>
              </a:ext>
            </a:extLst>
          </p:cNvPr>
          <p:cNvSpPr/>
          <p:nvPr/>
        </p:nvSpPr>
        <p:spPr>
          <a:xfrm>
            <a:off x="2637766" y="1013212"/>
            <a:ext cx="1457792"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Tahoma" panose="020B0604030504040204" pitchFamily="34" charset="0"/>
                <a:cs typeface="Tahoma" panose="020B0604030504040204" pitchFamily="34" charset="0"/>
              </a:rPr>
              <a:t>Heading</a:t>
            </a:r>
            <a:br>
              <a:rPr kumimoji="0" lang="en-US" sz="1400" b="1" i="0" u="none" strike="noStrike" kern="1200" cap="none" spc="0" normalizeH="0" baseline="0" noProof="0" dirty="0">
                <a:ln>
                  <a:noFill/>
                </a:ln>
                <a:effectLst/>
                <a:uLnTx/>
                <a:uFillTx/>
                <a:ea typeface="Tahoma" panose="020B0604030504040204" pitchFamily="34" charset="0"/>
                <a:cs typeface="Tahoma" panose="020B0604030504040204" pitchFamily="34" charset="0"/>
              </a:rPr>
            </a:br>
            <a:r>
              <a:rPr kumimoji="0" lang="en-US" sz="3500" b="1" i="0" u="none" strike="noStrike" kern="1200" cap="none" spc="0" normalizeH="0" baseline="0" noProof="0" dirty="0">
                <a:ln>
                  <a:noFill/>
                </a:ln>
                <a:effectLst/>
                <a:uLnTx/>
                <a:uFillTx/>
                <a:ea typeface="Tahoma" panose="020B0604030504040204" pitchFamily="34" charset="0"/>
                <a:cs typeface="Tahoma" panose="020B0604030504040204" pitchFamily="34" charset="0"/>
              </a:rPr>
              <a:t>60 %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Tahoma" panose="020B0604030504040204" pitchFamily="34" charset="0"/>
                <a:cs typeface="Tahoma" panose="020B0604030504040204" pitchFamily="34" charset="0"/>
              </a:rPr>
              <a:t>Text </a:t>
            </a:r>
            <a:r>
              <a:rPr kumimoji="0" lang="en-US" sz="1400" b="0" i="0" u="none" strike="noStrike" kern="1200" cap="none" spc="0" normalizeH="0" baseline="0" noProof="0" dirty="0" err="1">
                <a:ln>
                  <a:noFill/>
                </a:ln>
                <a:effectLst/>
                <a:uLnTx/>
                <a:uFillTx/>
                <a:ea typeface="Tahoma" panose="020B0604030504040204" pitchFamily="34" charset="0"/>
                <a:cs typeface="Tahoma" panose="020B0604030504040204" pitchFamily="34" charset="0"/>
              </a:rPr>
              <a:t>text</a:t>
            </a:r>
            <a:r>
              <a:rPr kumimoji="0" lang="en-US" sz="1400" b="0" i="0" u="none" strike="noStrike" kern="1200" cap="none" spc="0" normalizeH="0" baseline="0" noProof="0" dirty="0">
                <a:ln>
                  <a:noFill/>
                </a:ln>
                <a:effectLst/>
                <a:uLnTx/>
                <a:uFillTx/>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effectLst/>
                <a:uLnTx/>
                <a:uFillTx/>
                <a:ea typeface="Tahoma" panose="020B0604030504040204" pitchFamily="34" charset="0"/>
                <a:cs typeface="Tahoma" panose="020B0604030504040204" pitchFamily="34" charset="0"/>
              </a:rPr>
              <a:t>text</a:t>
            </a:r>
            <a:r>
              <a:rPr kumimoji="0" lang="en-US" sz="1400" b="0" i="0" u="none" strike="noStrike" kern="1200" cap="none" spc="0" normalizeH="0" baseline="0" noProof="0" dirty="0">
                <a:ln>
                  <a:noFill/>
                </a:ln>
                <a:effectLst/>
                <a:uLnTx/>
                <a:uFillTx/>
                <a:ea typeface="Tahoma" panose="020B0604030504040204" pitchFamily="34" charset="0"/>
                <a:cs typeface="Tahoma" panose="020B0604030504040204" pitchFamily="34" charset="0"/>
              </a:rPr>
              <a:t> </a:t>
            </a:r>
          </a:p>
        </p:txBody>
      </p:sp>
      <p:sp>
        <p:nvSpPr>
          <p:cNvPr id="18" name="Rectangle 17">
            <a:extLst>
              <a:ext uri="{FF2B5EF4-FFF2-40B4-BE49-F238E27FC236}">
                <a16:creationId xmlns:a16="http://schemas.microsoft.com/office/drawing/2014/main" id="{11064BCC-A671-8FCB-6A1A-1C8BD5464DA9}"/>
              </a:ext>
            </a:extLst>
          </p:cNvPr>
          <p:cNvSpPr/>
          <p:nvPr/>
        </p:nvSpPr>
        <p:spPr>
          <a:xfrm>
            <a:off x="8516842" y="2134642"/>
            <a:ext cx="1457792"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Tahoma" panose="020B0604030504040204" pitchFamily="34" charset="0"/>
                <a:cs typeface="Tahoma" panose="020B0604030504040204" pitchFamily="34" charset="0"/>
              </a:rPr>
              <a:t>Heading</a:t>
            </a:r>
            <a:br>
              <a:rPr kumimoji="0" lang="en-US" sz="1400" b="1" i="0" u="none" strike="noStrike" kern="1200" cap="none" spc="0" normalizeH="0" baseline="0" noProof="0" dirty="0">
                <a:ln>
                  <a:noFill/>
                </a:ln>
                <a:effectLst/>
                <a:uLnTx/>
                <a:uFillTx/>
                <a:ea typeface="Tahoma" panose="020B0604030504040204" pitchFamily="34" charset="0"/>
                <a:cs typeface="Tahoma" panose="020B0604030504040204" pitchFamily="34" charset="0"/>
              </a:rPr>
            </a:br>
            <a:r>
              <a:rPr kumimoji="0" lang="en-US" sz="3500" b="1" i="0" u="none" strike="noStrike" kern="1200" cap="none" spc="0" normalizeH="0" baseline="0" noProof="0" dirty="0">
                <a:ln>
                  <a:noFill/>
                </a:ln>
                <a:effectLst/>
                <a:uLnTx/>
                <a:uFillTx/>
                <a:ea typeface="Tahoma" panose="020B0604030504040204" pitchFamily="34" charset="0"/>
                <a:cs typeface="Tahoma" panose="020B0604030504040204" pitchFamily="34" charset="0"/>
              </a:rPr>
              <a:t>65 %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Tahoma" panose="020B0604030504040204" pitchFamily="34" charset="0"/>
                <a:cs typeface="Tahoma" panose="020B0604030504040204" pitchFamily="34" charset="0"/>
              </a:rPr>
              <a:t>Text </a:t>
            </a:r>
            <a:r>
              <a:rPr kumimoji="0" lang="en-US" sz="1400" b="1" i="0" u="none" strike="noStrike" kern="1200" cap="none" spc="0" normalizeH="0" baseline="0" noProof="0" dirty="0" err="1">
                <a:ln>
                  <a:noFill/>
                </a:ln>
                <a:effectLst/>
                <a:uLnTx/>
                <a:uFillTx/>
                <a:ea typeface="Tahoma" panose="020B0604030504040204" pitchFamily="34" charset="0"/>
                <a:cs typeface="Tahoma" panose="020B0604030504040204" pitchFamily="34" charset="0"/>
              </a:rPr>
              <a:t>text</a:t>
            </a:r>
            <a:r>
              <a:rPr kumimoji="0" lang="en-US" sz="1400" b="1" i="0" u="none" strike="noStrike" kern="1200" cap="none" spc="0" normalizeH="0" baseline="0" noProof="0" dirty="0">
                <a:ln>
                  <a:noFill/>
                </a:ln>
                <a:effectLst/>
                <a:uLnTx/>
                <a:uFillTx/>
                <a:ea typeface="Tahoma" panose="020B0604030504040204" pitchFamily="34" charset="0"/>
                <a:cs typeface="Tahoma" panose="020B0604030504040204" pitchFamily="34" charset="0"/>
              </a:rPr>
              <a:t> </a:t>
            </a:r>
            <a:r>
              <a:rPr kumimoji="0" lang="en-US" sz="1400" b="1" i="0" u="none" strike="noStrike" kern="1200" cap="none" spc="0" normalizeH="0" baseline="0" noProof="0" dirty="0" err="1">
                <a:ln>
                  <a:noFill/>
                </a:ln>
                <a:effectLst/>
                <a:uLnTx/>
                <a:uFillTx/>
                <a:ea typeface="Tahoma" panose="020B0604030504040204" pitchFamily="34" charset="0"/>
                <a:cs typeface="Tahoma" panose="020B0604030504040204" pitchFamily="34" charset="0"/>
              </a:rPr>
              <a:t>text</a:t>
            </a:r>
            <a:r>
              <a:rPr kumimoji="0" lang="en-US" sz="1400" b="0" i="0" u="none" strike="noStrike" kern="1200" cap="none" spc="0" normalizeH="0" baseline="0" noProof="0" dirty="0">
                <a:ln>
                  <a:noFill/>
                </a:ln>
                <a:effectLst/>
                <a:uLnTx/>
                <a:uFillTx/>
                <a:ea typeface="Tahoma" panose="020B0604030504040204" pitchFamily="34" charset="0"/>
                <a:cs typeface="Tahoma" panose="020B0604030504040204" pitchFamily="34" charset="0"/>
              </a:rPr>
              <a:t> </a:t>
            </a:r>
          </a:p>
        </p:txBody>
      </p:sp>
      <p:sp>
        <p:nvSpPr>
          <p:cNvPr id="19" name="Rectangle 18">
            <a:extLst>
              <a:ext uri="{FF2B5EF4-FFF2-40B4-BE49-F238E27FC236}">
                <a16:creationId xmlns:a16="http://schemas.microsoft.com/office/drawing/2014/main" id="{3B7C3C41-F053-6E73-50AD-089720C2AD08}"/>
              </a:ext>
            </a:extLst>
          </p:cNvPr>
          <p:cNvSpPr/>
          <p:nvPr/>
        </p:nvSpPr>
        <p:spPr>
          <a:xfrm>
            <a:off x="2849455" y="5011163"/>
            <a:ext cx="1457792"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ea typeface="Tahoma" panose="020B0604030504040204" pitchFamily="34" charset="0"/>
                <a:cs typeface="Tahoma" panose="020B0604030504040204" pitchFamily="34" charset="0"/>
              </a:rPr>
              <a:t>Heading</a:t>
            </a:r>
            <a:br>
              <a:rPr kumimoji="0" lang="en-US" sz="1400" b="1" i="0" u="none" strike="noStrike" kern="1200" cap="none" spc="0" normalizeH="0" baseline="0" noProof="0" dirty="0">
                <a:ln>
                  <a:noFill/>
                </a:ln>
                <a:effectLst/>
                <a:uLnTx/>
                <a:uFillTx/>
                <a:ea typeface="Tahoma" panose="020B0604030504040204" pitchFamily="34" charset="0"/>
                <a:cs typeface="Tahoma" panose="020B0604030504040204" pitchFamily="34" charset="0"/>
              </a:rPr>
            </a:br>
            <a:r>
              <a:rPr kumimoji="0" lang="en-US" sz="3500" b="1" i="0" u="none" strike="noStrike" kern="1200" cap="none" spc="0" normalizeH="0" baseline="0" noProof="0" dirty="0">
                <a:ln>
                  <a:noFill/>
                </a:ln>
                <a:effectLst/>
                <a:uLnTx/>
                <a:uFillTx/>
                <a:ea typeface="Tahoma" panose="020B0604030504040204" pitchFamily="34" charset="0"/>
                <a:cs typeface="Tahoma" panose="020B0604030504040204" pitchFamily="34" charset="0"/>
              </a:rPr>
              <a:t>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ea typeface="Tahoma" panose="020B0604030504040204" pitchFamily="34" charset="0"/>
                <a:cs typeface="Tahoma" panose="020B0604030504040204" pitchFamily="34" charset="0"/>
              </a:rPr>
              <a:t>Text </a:t>
            </a:r>
            <a:r>
              <a:rPr kumimoji="0" lang="en-US" sz="1400" b="0" i="0" u="none" strike="noStrike" kern="1200" cap="none" spc="0" normalizeH="0" baseline="0" noProof="0" dirty="0" err="1">
                <a:ln>
                  <a:noFill/>
                </a:ln>
                <a:effectLst/>
                <a:uLnTx/>
                <a:uFillTx/>
                <a:ea typeface="Tahoma" panose="020B0604030504040204" pitchFamily="34" charset="0"/>
                <a:cs typeface="Tahoma" panose="020B0604030504040204" pitchFamily="34" charset="0"/>
              </a:rPr>
              <a:t>text</a:t>
            </a:r>
            <a:r>
              <a:rPr kumimoji="0" lang="en-US" sz="1400" b="0" i="0" u="none" strike="noStrike" kern="1200" cap="none" spc="0" normalizeH="0" baseline="0" noProof="0" dirty="0">
                <a:ln>
                  <a:noFill/>
                </a:ln>
                <a:effectLst/>
                <a:uLnTx/>
                <a:uFillTx/>
                <a:ea typeface="Tahoma" panose="020B0604030504040204" pitchFamily="34" charset="0"/>
                <a:cs typeface="Tahoma" panose="020B0604030504040204" pitchFamily="34" charset="0"/>
              </a:rPr>
              <a:t> </a:t>
            </a:r>
            <a:r>
              <a:rPr kumimoji="0" lang="en-US" sz="1400" b="0" i="0" u="none" strike="noStrike" kern="1200" cap="none" spc="0" normalizeH="0" baseline="0" noProof="0" dirty="0" err="1">
                <a:ln>
                  <a:noFill/>
                </a:ln>
                <a:effectLst/>
                <a:uLnTx/>
                <a:uFillTx/>
                <a:ea typeface="Tahoma" panose="020B0604030504040204" pitchFamily="34" charset="0"/>
                <a:cs typeface="Tahoma" panose="020B0604030504040204" pitchFamily="34" charset="0"/>
              </a:rPr>
              <a:t>text</a:t>
            </a:r>
            <a:r>
              <a:rPr kumimoji="0" lang="en-US" sz="1400" b="0" i="0" u="none" strike="noStrike" kern="1200" cap="none" spc="0" normalizeH="0" baseline="0" noProof="0" dirty="0">
                <a:ln>
                  <a:noFill/>
                </a:ln>
                <a:effectLst/>
                <a:uLnTx/>
                <a:uFillTx/>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2863610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DB071-C6F2-500E-BD6D-2C3893E9081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2ABC245-56B9-772C-006B-A6F3BC7427F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42ABC245-56B9-772C-006B-A6F3BC7427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37839D5-F547-3D77-6494-B375E9F400A7}"/>
              </a:ext>
            </a:extLst>
          </p:cNvPr>
          <p:cNvSpPr>
            <a:spLocks noGrp="1"/>
          </p:cNvSpPr>
          <p:nvPr>
            <p:ph type="sldNum" sz="quarter" idx="12"/>
          </p:nvPr>
        </p:nvSpPr>
        <p:spPr/>
        <p:txBody>
          <a:bodyPr/>
          <a:lstStyle/>
          <a:p>
            <a:fld id="{4145DBE5-F440-4DC1-86E2-EA4CF186D269}" type="slidenum">
              <a:rPr lang="en-US" smtClean="0"/>
              <a:pPr/>
              <a:t>74</a:t>
            </a:fld>
            <a:endParaRPr lang="en-US" dirty="0"/>
          </a:p>
        </p:txBody>
      </p:sp>
      <p:sp>
        <p:nvSpPr>
          <p:cNvPr id="4" name="Title 3">
            <a:extLst>
              <a:ext uri="{FF2B5EF4-FFF2-40B4-BE49-F238E27FC236}">
                <a16:creationId xmlns:a16="http://schemas.microsoft.com/office/drawing/2014/main" id="{33A9416F-EF8D-A7EE-74E2-70A7AA906600}"/>
              </a:ext>
            </a:extLst>
          </p:cNvPr>
          <p:cNvSpPr>
            <a:spLocks noGrp="1"/>
          </p:cNvSpPr>
          <p:nvPr>
            <p:ph type="title"/>
          </p:nvPr>
        </p:nvSpPr>
        <p:spPr/>
        <p:txBody>
          <a:bodyPr vert="horz"/>
          <a:lstStyle/>
          <a:p>
            <a:r>
              <a:rPr lang="en-US" dirty="0"/>
              <a:t>Chart</a:t>
            </a:r>
          </a:p>
        </p:txBody>
      </p:sp>
      <p:sp>
        <p:nvSpPr>
          <p:cNvPr id="2" name="Rectangle 1">
            <a:extLst>
              <a:ext uri="{FF2B5EF4-FFF2-40B4-BE49-F238E27FC236}">
                <a16:creationId xmlns:a16="http://schemas.microsoft.com/office/drawing/2014/main" id="{F1C4F2C5-D60A-0B21-9C5A-30AF1D06F3FA}"/>
              </a:ext>
            </a:extLst>
          </p:cNvPr>
          <p:cNvSpPr/>
          <p:nvPr/>
        </p:nvSpPr>
        <p:spPr>
          <a:xfrm>
            <a:off x="486064" y="1593851"/>
            <a:ext cx="2688936" cy="19939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41F6A20-B7ED-A05E-7A67-AF685B8412EA}"/>
              </a:ext>
            </a:extLst>
          </p:cNvPr>
          <p:cNvSpPr/>
          <p:nvPr/>
        </p:nvSpPr>
        <p:spPr>
          <a:xfrm>
            <a:off x="3328747" y="1593851"/>
            <a:ext cx="2688936" cy="19939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9B02E62-483A-16DE-9849-C9EE07FC9FAB}"/>
              </a:ext>
            </a:extLst>
          </p:cNvPr>
          <p:cNvSpPr/>
          <p:nvPr/>
        </p:nvSpPr>
        <p:spPr>
          <a:xfrm>
            <a:off x="6171430" y="1593851"/>
            <a:ext cx="2688936" cy="19939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7BCC354-F740-4737-AAE9-DE5D6587030B}"/>
              </a:ext>
            </a:extLst>
          </p:cNvPr>
          <p:cNvSpPr/>
          <p:nvPr/>
        </p:nvSpPr>
        <p:spPr>
          <a:xfrm>
            <a:off x="9014114" y="1593851"/>
            <a:ext cx="2688936" cy="19939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84" name="Content Placeholder 12">
            <a:extLst>
              <a:ext uri="{FF2B5EF4-FFF2-40B4-BE49-F238E27FC236}">
                <a16:creationId xmlns:a16="http://schemas.microsoft.com/office/drawing/2014/main" id="{825404BA-C7A2-AE57-857F-3D9F3CA55C8C}"/>
              </a:ext>
            </a:extLst>
          </p:cNvPr>
          <p:cNvGraphicFramePr>
            <a:graphicFrameLocks/>
          </p:cNvGraphicFramePr>
          <p:nvPr/>
        </p:nvGraphicFramePr>
        <p:xfrm>
          <a:off x="495301" y="1836699"/>
          <a:ext cx="2799443" cy="1824466"/>
        </p:xfrm>
        <a:graphic>
          <a:graphicData uri="http://schemas.openxmlformats.org/drawingml/2006/chart">
            <c:chart xmlns:c="http://schemas.openxmlformats.org/drawingml/2006/chart" xmlns:r="http://schemas.openxmlformats.org/officeDocument/2006/relationships" r:id="rId5"/>
          </a:graphicData>
        </a:graphic>
      </p:graphicFrame>
      <p:sp>
        <p:nvSpPr>
          <p:cNvPr id="86" name="TextBox 85">
            <a:extLst>
              <a:ext uri="{FF2B5EF4-FFF2-40B4-BE49-F238E27FC236}">
                <a16:creationId xmlns:a16="http://schemas.microsoft.com/office/drawing/2014/main" id="{7F9D3185-25AE-55BB-7D8F-518895D2CB4F}"/>
              </a:ext>
            </a:extLst>
          </p:cNvPr>
          <p:cNvSpPr txBox="1"/>
          <p:nvPr/>
        </p:nvSpPr>
        <p:spPr>
          <a:xfrm>
            <a:off x="450638" y="1669525"/>
            <a:ext cx="5277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Arial" panose="020B0604020202020204" pitchFamily="34" charset="0"/>
                <a:cs typeface="Arial" panose="020B0604020202020204" pitchFamily="34" charset="0"/>
              </a:rPr>
              <a:t>Title </a:t>
            </a:r>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81" name="Pentagon 133">
            <a:extLst>
              <a:ext uri="{FF2B5EF4-FFF2-40B4-BE49-F238E27FC236}">
                <a16:creationId xmlns:a16="http://schemas.microsoft.com/office/drawing/2014/main" id="{0BD613C4-E4E5-1C75-AC8E-06D58865F164}"/>
              </a:ext>
            </a:extLst>
          </p:cNvPr>
          <p:cNvSpPr/>
          <p:nvPr/>
        </p:nvSpPr>
        <p:spPr>
          <a:xfrm>
            <a:off x="503441" y="1231558"/>
            <a:ext cx="2277342" cy="315566"/>
          </a:xfrm>
          <a:prstGeom prst="homePlate">
            <a:avLst>
              <a:gd name="adj" fmla="val 348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F25EB069-0A7D-9A42-FE4D-A789AC5508EE}"/>
              </a:ext>
            </a:extLst>
          </p:cNvPr>
          <p:cNvSpPr/>
          <p:nvPr/>
        </p:nvSpPr>
        <p:spPr>
          <a:xfrm>
            <a:off x="490540" y="1262384"/>
            <a:ext cx="643125" cy="253916"/>
          </a:xfrm>
          <a:prstGeom prst="rect">
            <a:avLst/>
          </a:prstGeom>
        </p:spPr>
        <p:txBody>
          <a:bodyPr wrap="none" anchor="ctr">
            <a:spAutoFit/>
          </a:bodyPr>
          <a:lstStyle/>
          <a:p>
            <a:pPr lvl="0">
              <a:defRPr/>
            </a:pPr>
            <a:r>
              <a:rPr lang="en-US" sz="1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Header</a:t>
            </a:r>
          </a:p>
        </p:txBody>
      </p:sp>
      <p:cxnSp>
        <p:nvCxnSpPr>
          <p:cNvPr id="83" name="Straight Connector 82">
            <a:extLst>
              <a:ext uri="{FF2B5EF4-FFF2-40B4-BE49-F238E27FC236}">
                <a16:creationId xmlns:a16="http://schemas.microsoft.com/office/drawing/2014/main" id="{6271498A-74C0-50CE-F4FF-F8D01AA3FC96}"/>
              </a:ext>
            </a:extLst>
          </p:cNvPr>
          <p:cNvCxnSpPr/>
          <p:nvPr/>
        </p:nvCxnSpPr>
        <p:spPr>
          <a:xfrm>
            <a:off x="495300" y="1547766"/>
            <a:ext cx="2641600" cy="0"/>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graphicFrame>
        <p:nvGraphicFramePr>
          <p:cNvPr id="75" name="Content Placeholder 12">
            <a:extLst>
              <a:ext uri="{FF2B5EF4-FFF2-40B4-BE49-F238E27FC236}">
                <a16:creationId xmlns:a16="http://schemas.microsoft.com/office/drawing/2014/main" id="{C2D8D8C8-1429-326E-40B2-852B29B3124B}"/>
              </a:ext>
            </a:extLst>
          </p:cNvPr>
          <p:cNvGraphicFramePr>
            <a:graphicFrameLocks/>
          </p:cNvGraphicFramePr>
          <p:nvPr/>
        </p:nvGraphicFramePr>
        <p:xfrm>
          <a:off x="3360862" y="1968499"/>
          <a:ext cx="2652784" cy="1675453"/>
        </p:xfrm>
        <a:graphic>
          <a:graphicData uri="http://schemas.openxmlformats.org/drawingml/2006/chart">
            <c:chart xmlns:c="http://schemas.openxmlformats.org/drawingml/2006/chart" xmlns:r="http://schemas.openxmlformats.org/officeDocument/2006/relationships" r:id="rId6"/>
          </a:graphicData>
        </a:graphic>
      </p:graphicFrame>
      <p:sp>
        <p:nvSpPr>
          <p:cNvPr id="77" name="TextBox 76">
            <a:extLst>
              <a:ext uri="{FF2B5EF4-FFF2-40B4-BE49-F238E27FC236}">
                <a16:creationId xmlns:a16="http://schemas.microsoft.com/office/drawing/2014/main" id="{EAC2791D-1F2C-9D7A-5C31-9A4DDE53B482}"/>
              </a:ext>
            </a:extLst>
          </p:cNvPr>
          <p:cNvSpPr txBox="1"/>
          <p:nvPr/>
        </p:nvSpPr>
        <p:spPr>
          <a:xfrm>
            <a:off x="3298286" y="1669524"/>
            <a:ext cx="5123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Arial" panose="020B0604020202020204" pitchFamily="34" charset="0"/>
                <a:cs typeface="Arial" panose="020B0604020202020204" pitchFamily="34" charset="0"/>
              </a:rPr>
              <a:t>Title </a:t>
            </a:r>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72" name="Pentagon 180">
            <a:extLst>
              <a:ext uri="{FF2B5EF4-FFF2-40B4-BE49-F238E27FC236}">
                <a16:creationId xmlns:a16="http://schemas.microsoft.com/office/drawing/2014/main" id="{B08EDBBE-8D9E-5E76-177B-C035A1608213}"/>
              </a:ext>
            </a:extLst>
          </p:cNvPr>
          <p:cNvSpPr/>
          <p:nvPr/>
        </p:nvSpPr>
        <p:spPr>
          <a:xfrm>
            <a:off x="3343046" y="1231558"/>
            <a:ext cx="2277342" cy="315566"/>
          </a:xfrm>
          <a:prstGeom prst="homePlate">
            <a:avLst>
              <a:gd name="adj" fmla="val 348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A17468A8-AE99-4258-DF04-F3E567522899}"/>
              </a:ext>
            </a:extLst>
          </p:cNvPr>
          <p:cNvSpPr/>
          <p:nvPr/>
        </p:nvSpPr>
        <p:spPr>
          <a:xfrm>
            <a:off x="3368149" y="1262384"/>
            <a:ext cx="643125" cy="253916"/>
          </a:xfrm>
          <a:prstGeom prst="rect">
            <a:avLst/>
          </a:prstGeom>
        </p:spPr>
        <p:txBody>
          <a:bodyPr wrap="none" anchor="ctr">
            <a:spAutoFit/>
          </a:bodyPr>
          <a:lstStyle/>
          <a:p>
            <a:pPr lvl="0">
              <a:defRPr/>
            </a:pPr>
            <a:r>
              <a:rPr lang="en-US" sz="1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Header</a:t>
            </a:r>
          </a:p>
        </p:txBody>
      </p:sp>
      <p:cxnSp>
        <p:nvCxnSpPr>
          <p:cNvPr id="74" name="Straight Connector 73">
            <a:extLst>
              <a:ext uri="{FF2B5EF4-FFF2-40B4-BE49-F238E27FC236}">
                <a16:creationId xmlns:a16="http://schemas.microsoft.com/office/drawing/2014/main" id="{1A40A590-5CA2-D942-09B9-0F73F1433D33}"/>
              </a:ext>
            </a:extLst>
          </p:cNvPr>
          <p:cNvCxnSpPr/>
          <p:nvPr/>
        </p:nvCxnSpPr>
        <p:spPr>
          <a:xfrm>
            <a:off x="3334905" y="1547766"/>
            <a:ext cx="2641600" cy="0"/>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graphicFrame>
        <p:nvGraphicFramePr>
          <p:cNvPr id="66" name="Content Placeholder 12">
            <a:extLst>
              <a:ext uri="{FF2B5EF4-FFF2-40B4-BE49-F238E27FC236}">
                <a16:creationId xmlns:a16="http://schemas.microsoft.com/office/drawing/2014/main" id="{5240AC9C-C97E-7711-9967-F0A651CEB1CA}"/>
              </a:ext>
            </a:extLst>
          </p:cNvPr>
          <p:cNvGraphicFramePr>
            <a:graphicFrameLocks/>
          </p:cNvGraphicFramePr>
          <p:nvPr/>
        </p:nvGraphicFramePr>
        <p:xfrm>
          <a:off x="6181214" y="1968499"/>
          <a:ext cx="2652785" cy="1675453"/>
        </p:xfrm>
        <a:graphic>
          <a:graphicData uri="http://schemas.openxmlformats.org/drawingml/2006/chart">
            <c:chart xmlns:c="http://schemas.openxmlformats.org/drawingml/2006/chart" xmlns:r="http://schemas.openxmlformats.org/officeDocument/2006/relationships" r:id="rId7"/>
          </a:graphicData>
        </a:graphic>
      </p:graphicFrame>
      <p:sp>
        <p:nvSpPr>
          <p:cNvPr id="68" name="TextBox 67">
            <a:extLst>
              <a:ext uri="{FF2B5EF4-FFF2-40B4-BE49-F238E27FC236}">
                <a16:creationId xmlns:a16="http://schemas.microsoft.com/office/drawing/2014/main" id="{B3EAAA3E-929F-69DA-0009-E790568DC81A}"/>
              </a:ext>
            </a:extLst>
          </p:cNvPr>
          <p:cNvSpPr txBox="1"/>
          <p:nvPr/>
        </p:nvSpPr>
        <p:spPr>
          <a:xfrm>
            <a:off x="6118638" y="1669524"/>
            <a:ext cx="5123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Arial" panose="020B0604020202020204" pitchFamily="34" charset="0"/>
                <a:cs typeface="Arial" panose="020B0604020202020204" pitchFamily="34" charset="0"/>
              </a:rPr>
              <a:t>Title </a:t>
            </a:r>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63" name="Pentagon 185">
            <a:extLst>
              <a:ext uri="{FF2B5EF4-FFF2-40B4-BE49-F238E27FC236}">
                <a16:creationId xmlns:a16="http://schemas.microsoft.com/office/drawing/2014/main" id="{AE392F28-13CC-8584-D081-2FA7C5A19F82}"/>
              </a:ext>
            </a:extLst>
          </p:cNvPr>
          <p:cNvSpPr/>
          <p:nvPr/>
        </p:nvSpPr>
        <p:spPr>
          <a:xfrm>
            <a:off x="6182651" y="1231558"/>
            <a:ext cx="2277342" cy="315566"/>
          </a:xfrm>
          <a:prstGeom prst="homePlate">
            <a:avLst>
              <a:gd name="adj" fmla="val 348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61BBF26B-37F3-87BA-3D95-6AE2B74677DD}"/>
              </a:ext>
            </a:extLst>
          </p:cNvPr>
          <p:cNvSpPr/>
          <p:nvPr/>
        </p:nvSpPr>
        <p:spPr>
          <a:xfrm>
            <a:off x="6338398" y="1262384"/>
            <a:ext cx="643125" cy="253916"/>
          </a:xfrm>
          <a:prstGeom prst="rect">
            <a:avLst/>
          </a:prstGeom>
        </p:spPr>
        <p:txBody>
          <a:bodyPr wrap="none" anchor="ctr">
            <a:spAutoFit/>
          </a:bodyPr>
          <a:lstStyle/>
          <a:p>
            <a:pPr lvl="0">
              <a:defRPr/>
            </a:pPr>
            <a:r>
              <a:rPr lang="en-US" sz="1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Header</a:t>
            </a:r>
          </a:p>
        </p:txBody>
      </p:sp>
      <p:cxnSp>
        <p:nvCxnSpPr>
          <p:cNvPr id="65" name="Straight Connector 64">
            <a:extLst>
              <a:ext uri="{FF2B5EF4-FFF2-40B4-BE49-F238E27FC236}">
                <a16:creationId xmlns:a16="http://schemas.microsoft.com/office/drawing/2014/main" id="{9ABB17D4-638B-6F49-F7AC-BD30D2DDE00F}"/>
              </a:ext>
            </a:extLst>
          </p:cNvPr>
          <p:cNvCxnSpPr/>
          <p:nvPr/>
        </p:nvCxnSpPr>
        <p:spPr>
          <a:xfrm>
            <a:off x="6174510" y="1547766"/>
            <a:ext cx="2641600" cy="0"/>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graphicFrame>
        <p:nvGraphicFramePr>
          <p:cNvPr id="57" name="Content Placeholder 12">
            <a:extLst>
              <a:ext uri="{FF2B5EF4-FFF2-40B4-BE49-F238E27FC236}">
                <a16:creationId xmlns:a16="http://schemas.microsoft.com/office/drawing/2014/main" id="{F572915A-0388-4FAD-1FCF-1655F329BEE3}"/>
              </a:ext>
            </a:extLst>
          </p:cNvPr>
          <p:cNvGraphicFramePr>
            <a:graphicFrameLocks/>
          </p:cNvGraphicFramePr>
          <p:nvPr/>
        </p:nvGraphicFramePr>
        <p:xfrm>
          <a:off x="9001565" y="1968499"/>
          <a:ext cx="2652785" cy="1675453"/>
        </p:xfrm>
        <a:graphic>
          <a:graphicData uri="http://schemas.openxmlformats.org/drawingml/2006/chart">
            <c:chart xmlns:c="http://schemas.openxmlformats.org/drawingml/2006/chart" xmlns:r="http://schemas.openxmlformats.org/officeDocument/2006/relationships" r:id="rId8"/>
          </a:graphicData>
        </a:graphic>
      </p:graphicFrame>
      <p:sp>
        <p:nvSpPr>
          <p:cNvPr id="59" name="TextBox 58">
            <a:extLst>
              <a:ext uri="{FF2B5EF4-FFF2-40B4-BE49-F238E27FC236}">
                <a16:creationId xmlns:a16="http://schemas.microsoft.com/office/drawing/2014/main" id="{46550DE1-E81F-8359-8DD6-7F245AE2772C}"/>
              </a:ext>
            </a:extLst>
          </p:cNvPr>
          <p:cNvSpPr txBox="1"/>
          <p:nvPr/>
        </p:nvSpPr>
        <p:spPr>
          <a:xfrm>
            <a:off x="8966286" y="1669524"/>
            <a:ext cx="5123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65000"/>
                    <a:lumOff val="35000"/>
                  </a:prstClr>
                </a:solidFill>
                <a:latin typeface="Arial" panose="020B0604020202020204" pitchFamily="34" charset="0"/>
                <a:cs typeface="Arial" panose="020B0604020202020204" pitchFamily="34" charset="0"/>
              </a:rPr>
              <a:t>Title </a:t>
            </a:r>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54" name="Pentagon 189">
            <a:extLst>
              <a:ext uri="{FF2B5EF4-FFF2-40B4-BE49-F238E27FC236}">
                <a16:creationId xmlns:a16="http://schemas.microsoft.com/office/drawing/2014/main" id="{AF67923B-B5E2-62CC-C469-59A2DC9898CB}"/>
              </a:ext>
            </a:extLst>
          </p:cNvPr>
          <p:cNvSpPr/>
          <p:nvPr/>
        </p:nvSpPr>
        <p:spPr>
          <a:xfrm>
            <a:off x="9038704" y="1231558"/>
            <a:ext cx="2277342" cy="315566"/>
          </a:xfrm>
          <a:prstGeom prst="homePlate">
            <a:avLst>
              <a:gd name="adj" fmla="val 348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3D760039-4336-6EEB-D672-70695C188407}"/>
              </a:ext>
            </a:extLst>
          </p:cNvPr>
          <p:cNvSpPr/>
          <p:nvPr/>
        </p:nvSpPr>
        <p:spPr>
          <a:xfrm>
            <a:off x="9014114" y="1262384"/>
            <a:ext cx="643125" cy="253916"/>
          </a:xfrm>
          <a:prstGeom prst="rect">
            <a:avLst/>
          </a:prstGeom>
        </p:spPr>
        <p:txBody>
          <a:bodyPr wrap="none" anchor="ctr">
            <a:spAutoFit/>
          </a:bodyPr>
          <a:lstStyle/>
          <a:p>
            <a:pPr lvl="0">
              <a:defRPr/>
            </a:pPr>
            <a:r>
              <a:rPr lang="en-US" sz="1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Header</a:t>
            </a:r>
          </a:p>
        </p:txBody>
      </p:sp>
      <p:cxnSp>
        <p:nvCxnSpPr>
          <p:cNvPr id="56" name="Straight Connector 55">
            <a:extLst>
              <a:ext uri="{FF2B5EF4-FFF2-40B4-BE49-F238E27FC236}">
                <a16:creationId xmlns:a16="http://schemas.microsoft.com/office/drawing/2014/main" id="{10FC3E1D-AD18-797B-3988-8F3FE64B1D5F}"/>
              </a:ext>
            </a:extLst>
          </p:cNvPr>
          <p:cNvCxnSpPr/>
          <p:nvPr/>
        </p:nvCxnSpPr>
        <p:spPr>
          <a:xfrm>
            <a:off x="9030563" y="1547766"/>
            <a:ext cx="2641600" cy="0"/>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45" name="Pentagon 206">
            <a:extLst>
              <a:ext uri="{FF2B5EF4-FFF2-40B4-BE49-F238E27FC236}">
                <a16:creationId xmlns:a16="http://schemas.microsoft.com/office/drawing/2014/main" id="{DA4F5E1D-0401-8E2E-7E7E-6EE54724E68B}"/>
              </a:ext>
            </a:extLst>
          </p:cNvPr>
          <p:cNvSpPr/>
          <p:nvPr/>
        </p:nvSpPr>
        <p:spPr>
          <a:xfrm>
            <a:off x="8026601" y="3729354"/>
            <a:ext cx="2277342" cy="315566"/>
          </a:xfrm>
          <a:prstGeom prst="homePlate">
            <a:avLst>
              <a:gd name="adj" fmla="val 348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72EA0779-FC96-58AF-8F77-3EE3548C362E}"/>
              </a:ext>
            </a:extLst>
          </p:cNvPr>
          <p:cNvSpPr/>
          <p:nvPr/>
        </p:nvSpPr>
        <p:spPr>
          <a:xfrm>
            <a:off x="8062220" y="3756333"/>
            <a:ext cx="663964" cy="261610"/>
          </a:xfrm>
          <a:prstGeom prst="rect">
            <a:avLst/>
          </a:prstGeom>
        </p:spPr>
        <p:txBody>
          <a:bodyPr wrap="none" anchor="ctr">
            <a:spAutoFit/>
          </a:bodyPr>
          <a:lstStyle/>
          <a:p>
            <a:pPr lvl="0">
              <a:defRPr/>
            </a:pPr>
            <a:r>
              <a:rPr lang="en-US" sz="11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Header</a:t>
            </a:r>
          </a:p>
        </p:txBody>
      </p:sp>
      <p:cxnSp>
        <p:nvCxnSpPr>
          <p:cNvPr id="47" name="Straight Connector 46">
            <a:extLst>
              <a:ext uri="{FF2B5EF4-FFF2-40B4-BE49-F238E27FC236}">
                <a16:creationId xmlns:a16="http://schemas.microsoft.com/office/drawing/2014/main" id="{DC181316-0D8C-642B-C77F-C6BA76A3CFE7}"/>
              </a:ext>
            </a:extLst>
          </p:cNvPr>
          <p:cNvCxnSpPr/>
          <p:nvPr/>
        </p:nvCxnSpPr>
        <p:spPr>
          <a:xfrm>
            <a:off x="8018460" y="4045562"/>
            <a:ext cx="2641600" cy="0"/>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14D3D36-ACFF-7DDD-8441-C8728ECAAD12}"/>
              </a:ext>
            </a:extLst>
          </p:cNvPr>
          <p:cNvGrpSpPr/>
          <p:nvPr/>
        </p:nvGrpSpPr>
        <p:grpSpPr>
          <a:xfrm>
            <a:off x="7991692" y="4097996"/>
            <a:ext cx="3711358" cy="2096279"/>
            <a:chOff x="7991692" y="4140200"/>
            <a:chExt cx="3711358" cy="2096279"/>
          </a:xfrm>
        </p:grpSpPr>
        <p:sp>
          <p:nvSpPr>
            <p:cNvPr id="41" name="Rectangle 40">
              <a:extLst>
                <a:ext uri="{FF2B5EF4-FFF2-40B4-BE49-F238E27FC236}">
                  <a16:creationId xmlns:a16="http://schemas.microsoft.com/office/drawing/2014/main" id="{16509B69-21ED-6699-49CA-E6B218000209}"/>
                </a:ext>
              </a:extLst>
            </p:cNvPr>
            <p:cNvSpPr/>
            <p:nvPr/>
          </p:nvSpPr>
          <p:spPr>
            <a:xfrm>
              <a:off x="7991692" y="4140200"/>
              <a:ext cx="3711358" cy="2096279"/>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577336E5-0CD4-9C91-3F90-732268694CAC}"/>
                </a:ext>
              </a:extLst>
            </p:cNvPr>
            <p:cNvGrpSpPr/>
            <p:nvPr/>
          </p:nvGrpSpPr>
          <p:grpSpPr>
            <a:xfrm>
              <a:off x="8263768" y="4231786"/>
              <a:ext cx="3320425" cy="1884980"/>
              <a:chOff x="664947" y="4256257"/>
              <a:chExt cx="3320425" cy="1884980"/>
            </a:xfrm>
          </p:grpSpPr>
          <p:graphicFrame>
            <p:nvGraphicFramePr>
              <p:cNvPr id="43" name="Chart 42">
                <a:extLst>
                  <a:ext uri="{FF2B5EF4-FFF2-40B4-BE49-F238E27FC236}">
                    <a16:creationId xmlns:a16="http://schemas.microsoft.com/office/drawing/2014/main" id="{1D5AF806-38FA-016C-4D5F-68AD1F8E2C4A}"/>
                  </a:ext>
                </a:extLst>
              </p:cNvPr>
              <p:cNvGraphicFramePr/>
              <p:nvPr/>
            </p:nvGraphicFramePr>
            <p:xfrm>
              <a:off x="664947" y="4256257"/>
              <a:ext cx="3280532" cy="1884980"/>
            </p:xfrm>
            <a:graphic>
              <a:graphicData uri="http://schemas.openxmlformats.org/drawingml/2006/chart">
                <c:chart xmlns:c="http://schemas.openxmlformats.org/drawingml/2006/chart" xmlns:r="http://schemas.openxmlformats.org/officeDocument/2006/relationships" r:id="rId9"/>
              </a:graphicData>
            </a:graphic>
          </p:graphicFrame>
          <p:sp>
            <p:nvSpPr>
              <p:cNvPr id="44" name="TextBox 43">
                <a:extLst>
                  <a:ext uri="{FF2B5EF4-FFF2-40B4-BE49-F238E27FC236}">
                    <a16:creationId xmlns:a16="http://schemas.microsoft.com/office/drawing/2014/main" id="{BB97CEAF-0F3D-2176-B36A-89473C82EC30}"/>
                  </a:ext>
                </a:extLst>
              </p:cNvPr>
              <p:cNvSpPr txBox="1"/>
              <p:nvPr/>
            </p:nvSpPr>
            <p:spPr>
              <a:xfrm>
                <a:off x="3715746" y="5851314"/>
                <a:ext cx="26962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a:t>
                </a:r>
              </a:p>
            </p:txBody>
          </p:sp>
        </p:grpSp>
      </p:grpSp>
      <p:grpSp>
        <p:nvGrpSpPr>
          <p:cNvPr id="26" name="Group 25">
            <a:extLst>
              <a:ext uri="{FF2B5EF4-FFF2-40B4-BE49-F238E27FC236}">
                <a16:creationId xmlns:a16="http://schemas.microsoft.com/office/drawing/2014/main" id="{C9723362-984E-4A70-2D99-8E8E5CB46D55}"/>
              </a:ext>
            </a:extLst>
          </p:cNvPr>
          <p:cNvGrpSpPr/>
          <p:nvPr/>
        </p:nvGrpSpPr>
        <p:grpSpPr>
          <a:xfrm>
            <a:off x="495194" y="3738281"/>
            <a:ext cx="3711358" cy="2455994"/>
            <a:chOff x="495194" y="3780485"/>
            <a:chExt cx="3711358" cy="2455994"/>
          </a:xfrm>
        </p:grpSpPr>
        <p:sp>
          <p:nvSpPr>
            <p:cNvPr id="31" name="Rectangle 30">
              <a:extLst>
                <a:ext uri="{FF2B5EF4-FFF2-40B4-BE49-F238E27FC236}">
                  <a16:creationId xmlns:a16="http://schemas.microsoft.com/office/drawing/2014/main" id="{62321E0A-8E19-D91D-6A75-9493DDD5582E}"/>
                </a:ext>
              </a:extLst>
            </p:cNvPr>
            <p:cNvSpPr/>
            <p:nvPr/>
          </p:nvSpPr>
          <p:spPr>
            <a:xfrm>
              <a:off x="495194" y="4140200"/>
              <a:ext cx="3711358" cy="2096279"/>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5069A0BB-BBA0-ACAC-B938-8E2EA980F5A4}"/>
                </a:ext>
              </a:extLst>
            </p:cNvPr>
            <p:cNvGrpSpPr/>
            <p:nvPr/>
          </p:nvGrpSpPr>
          <p:grpSpPr>
            <a:xfrm>
              <a:off x="495194" y="3780485"/>
              <a:ext cx="3544064" cy="2403372"/>
              <a:chOff x="495194" y="3780485"/>
              <a:chExt cx="3544064" cy="2403372"/>
            </a:xfrm>
          </p:grpSpPr>
          <p:grpSp>
            <p:nvGrpSpPr>
              <p:cNvPr id="33" name="Group 32">
                <a:extLst>
                  <a:ext uri="{FF2B5EF4-FFF2-40B4-BE49-F238E27FC236}">
                    <a16:creationId xmlns:a16="http://schemas.microsoft.com/office/drawing/2014/main" id="{B0B86D59-4D9C-2416-3A75-3EDDD7AB8C75}"/>
                  </a:ext>
                </a:extLst>
              </p:cNvPr>
              <p:cNvGrpSpPr/>
              <p:nvPr/>
            </p:nvGrpSpPr>
            <p:grpSpPr>
              <a:xfrm>
                <a:off x="563275" y="4256257"/>
                <a:ext cx="3475983" cy="1927600"/>
                <a:chOff x="507698" y="4256257"/>
                <a:chExt cx="3475983" cy="1927600"/>
              </a:xfrm>
            </p:grpSpPr>
            <p:graphicFrame>
              <p:nvGraphicFramePr>
                <p:cNvPr id="35" name="Chart 34">
                  <a:extLst>
                    <a:ext uri="{FF2B5EF4-FFF2-40B4-BE49-F238E27FC236}">
                      <a16:creationId xmlns:a16="http://schemas.microsoft.com/office/drawing/2014/main" id="{77466E17-4EC6-2626-6C90-668FA978B7A4}"/>
                    </a:ext>
                  </a:extLst>
                </p:cNvPr>
                <p:cNvGraphicFramePr/>
                <p:nvPr/>
              </p:nvGraphicFramePr>
              <p:xfrm>
                <a:off x="507698" y="4256257"/>
                <a:ext cx="3353632" cy="1884980"/>
              </p:xfrm>
              <a:graphic>
                <a:graphicData uri="http://schemas.openxmlformats.org/drawingml/2006/chart">
                  <c:chart xmlns:c="http://schemas.openxmlformats.org/drawingml/2006/chart" xmlns:r="http://schemas.openxmlformats.org/officeDocument/2006/relationships" r:id="rId10"/>
                </a:graphicData>
              </a:graphic>
            </p:graphicFrame>
            <p:grpSp>
              <p:nvGrpSpPr>
                <p:cNvPr id="36" name="Group 35">
                  <a:extLst>
                    <a:ext uri="{FF2B5EF4-FFF2-40B4-BE49-F238E27FC236}">
                      <a16:creationId xmlns:a16="http://schemas.microsoft.com/office/drawing/2014/main" id="{233B9B4E-4D25-FFFF-981D-06E17CA41CF9}"/>
                    </a:ext>
                  </a:extLst>
                </p:cNvPr>
                <p:cNvGrpSpPr/>
                <p:nvPr/>
              </p:nvGrpSpPr>
              <p:grpSpPr>
                <a:xfrm>
                  <a:off x="698576" y="5887568"/>
                  <a:ext cx="3285105" cy="296289"/>
                  <a:chOff x="698576" y="5887568"/>
                  <a:chExt cx="3285105" cy="296289"/>
                </a:xfrm>
              </p:grpSpPr>
              <p:sp>
                <p:nvSpPr>
                  <p:cNvPr id="37" name="TextBox 36">
                    <a:extLst>
                      <a:ext uri="{FF2B5EF4-FFF2-40B4-BE49-F238E27FC236}">
                        <a16:creationId xmlns:a16="http://schemas.microsoft.com/office/drawing/2014/main" id="{222FCC57-F6A6-41D1-4567-05263DF477D8}"/>
                      </a:ext>
                    </a:extLst>
                  </p:cNvPr>
                  <p:cNvSpPr txBox="1"/>
                  <p:nvPr/>
                </p:nvSpPr>
                <p:spPr>
                  <a:xfrm>
                    <a:off x="698576" y="5953025"/>
                    <a:ext cx="50526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Entity </a:t>
                    </a:r>
                  </a:p>
                </p:txBody>
              </p:sp>
              <p:sp>
                <p:nvSpPr>
                  <p:cNvPr id="38" name="TextBox 37">
                    <a:extLst>
                      <a:ext uri="{FF2B5EF4-FFF2-40B4-BE49-F238E27FC236}">
                        <a16:creationId xmlns:a16="http://schemas.microsoft.com/office/drawing/2014/main" id="{4793E23B-6170-FD39-2623-3F0B47AE45FC}"/>
                      </a:ext>
                    </a:extLst>
                  </p:cNvPr>
                  <p:cNvSpPr txBox="1"/>
                  <p:nvPr/>
                </p:nvSpPr>
                <p:spPr>
                  <a:xfrm>
                    <a:off x="3702835" y="5887568"/>
                    <a:ext cx="28084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a:t>
                    </a:r>
                  </a:p>
                </p:txBody>
              </p:sp>
            </p:grpSp>
          </p:grpSp>
          <p:sp>
            <p:nvSpPr>
              <p:cNvPr id="34" name="TextBox 33">
                <a:extLst>
                  <a:ext uri="{FF2B5EF4-FFF2-40B4-BE49-F238E27FC236}">
                    <a16:creationId xmlns:a16="http://schemas.microsoft.com/office/drawing/2014/main" id="{8FA02E0A-2D66-BBB2-8237-F7BACC9CFF0B}"/>
                  </a:ext>
                </a:extLst>
              </p:cNvPr>
              <p:cNvSpPr txBox="1"/>
              <p:nvPr/>
            </p:nvSpPr>
            <p:spPr>
              <a:xfrm>
                <a:off x="495194" y="3780485"/>
                <a:ext cx="204254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Spend By Entity/Country </a:t>
                </a:r>
              </a:p>
            </p:txBody>
          </p:sp>
        </p:grpSp>
      </p:grpSp>
      <p:sp>
        <p:nvSpPr>
          <p:cNvPr id="28" name="Pentagon 198">
            <a:extLst>
              <a:ext uri="{FF2B5EF4-FFF2-40B4-BE49-F238E27FC236}">
                <a16:creationId xmlns:a16="http://schemas.microsoft.com/office/drawing/2014/main" id="{7AAFB790-0D1A-06B7-8873-E7E53B3F6A17}"/>
              </a:ext>
            </a:extLst>
          </p:cNvPr>
          <p:cNvSpPr/>
          <p:nvPr/>
        </p:nvSpPr>
        <p:spPr>
          <a:xfrm>
            <a:off x="495501" y="3716654"/>
            <a:ext cx="2277342" cy="315566"/>
          </a:xfrm>
          <a:prstGeom prst="homePlate">
            <a:avLst>
              <a:gd name="adj" fmla="val 348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D0DAEF4A-7780-7AC9-EEAB-19C2117E036F}"/>
              </a:ext>
            </a:extLst>
          </p:cNvPr>
          <p:cNvSpPr/>
          <p:nvPr/>
        </p:nvSpPr>
        <p:spPr>
          <a:xfrm>
            <a:off x="574658" y="3747480"/>
            <a:ext cx="643125" cy="253916"/>
          </a:xfrm>
          <a:prstGeom prst="rect">
            <a:avLst/>
          </a:prstGeom>
        </p:spPr>
        <p:txBody>
          <a:bodyPr wrap="none" anchor="ctr">
            <a:spAutoFit/>
          </a:bodyPr>
          <a:lstStyle/>
          <a:p>
            <a:pPr lvl="0">
              <a:defRPr/>
            </a:pPr>
            <a:r>
              <a:rPr lang="en-US" sz="1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Header</a:t>
            </a:r>
          </a:p>
        </p:txBody>
      </p:sp>
      <p:cxnSp>
        <p:nvCxnSpPr>
          <p:cNvPr id="30" name="Straight Connector 29">
            <a:extLst>
              <a:ext uri="{FF2B5EF4-FFF2-40B4-BE49-F238E27FC236}">
                <a16:creationId xmlns:a16="http://schemas.microsoft.com/office/drawing/2014/main" id="{596346B2-E4F6-D510-E40F-A8726CBB0383}"/>
              </a:ext>
            </a:extLst>
          </p:cNvPr>
          <p:cNvCxnSpPr/>
          <p:nvPr/>
        </p:nvCxnSpPr>
        <p:spPr>
          <a:xfrm>
            <a:off x="487360" y="4032862"/>
            <a:ext cx="2641600" cy="0"/>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65BC3C6-5774-7583-6640-C4E24F168E5C}"/>
              </a:ext>
            </a:extLst>
          </p:cNvPr>
          <p:cNvSpPr/>
          <p:nvPr/>
        </p:nvSpPr>
        <p:spPr>
          <a:xfrm>
            <a:off x="4243443" y="4097996"/>
            <a:ext cx="3711358" cy="2096279"/>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2" name="Chart 21">
            <a:extLst>
              <a:ext uri="{FF2B5EF4-FFF2-40B4-BE49-F238E27FC236}">
                <a16:creationId xmlns:a16="http://schemas.microsoft.com/office/drawing/2014/main" id="{7506013F-49EC-8119-5A17-C2508B418797}"/>
              </a:ext>
            </a:extLst>
          </p:cNvPr>
          <p:cNvGraphicFramePr/>
          <p:nvPr/>
        </p:nvGraphicFramePr>
        <p:xfrm>
          <a:off x="4208145" y="3950121"/>
          <a:ext cx="3473967" cy="2476079"/>
        </p:xfrm>
        <a:graphic>
          <a:graphicData uri="http://schemas.openxmlformats.org/drawingml/2006/chart">
            <c:chart xmlns:c="http://schemas.openxmlformats.org/drawingml/2006/chart" xmlns:r="http://schemas.openxmlformats.org/officeDocument/2006/relationships" r:id="rId11"/>
          </a:graphicData>
        </a:graphic>
      </p:graphicFrame>
      <p:sp>
        <p:nvSpPr>
          <p:cNvPr id="17" name="Pentagon 130">
            <a:extLst>
              <a:ext uri="{FF2B5EF4-FFF2-40B4-BE49-F238E27FC236}">
                <a16:creationId xmlns:a16="http://schemas.microsoft.com/office/drawing/2014/main" id="{3F1577B8-567F-5780-68D5-28B80E41AFE3}"/>
              </a:ext>
            </a:extLst>
          </p:cNvPr>
          <p:cNvSpPr/>
          <p:nvPr/>
        </p:nvSpPr>
        <p:spPr>
          <a:xfrm>
            <a:off x="4261051" y="3716654"/>
            <a:ext cx="2277342" cy="315566"/>
          </a:xfrm>
          <a:prstGeom prst="homePlate">
            <a:avLst>
              <a:gd name="adj" fmla="val 348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D278B05-BAAE-8268-8CC2-DCEFC1449161}"/>
              </a:ext>
            </a:extLst>
          </p:cNvPr>
          <p:cNvSpPr/>
          <p:nvPr/>
        </p:nvSpPr>
        <p:spPr>
          <a:xfrm>
            <a:off x="4340208" y="3747480"/>
            <a:ext cx="643125" cy="253916"/>
          </a:xfrm>
          <a:prstGeom prst="rect">
            <a:avLst/>
          </a:prstGeom>
        </p:spPr>
        <p:txBody>
          <a:bodyPr wrap="none" anchor="ctr">
            <a:spAutoFit/>
          </a:bodyPr>
          <a:lstStyle/>
          <a:p>
            <a:pPr lvl="0">
              <a:defRPr/>
            </a:pPr>
            <a:r>
              <a:rPr lang="en-US" sz="1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Header</a:t>
            </a:r>
          </a:p>
        </p:txBody>
      </p:sp>
      <p:cxnSp>
        <p:nvCxnSpPr>
          <p:cNvPr id="19" name="Straight Connector 18">
            <a:extLst>
              <a:ext uri="{FF2B5EF4-FFF2-40B4-BE49-F238E27FC236}">
                <a16:creationId xmlns:a16="http://schemas.microsoft.com/office/drawing/2014/main" id="{EF1F2DA1-D8AE-061C-F042-33A40DAC569C}"/>
              </a:ext>
            </a:extLst>
          </p:cNvPr>
          <p:cNvCxnSpPr/>
          <p:nvPr/>
        </p:nvCxnSpPr>
        <p:spPr>
          <a:xfrm>
            <a:off x="4252910" y="4032862"/>
            <a:ext cx="2641600" cy="0"/>
          </a:xfrm>
          <a:prstGeom prst="line">
            <a:avLst/>
          </a:prstGeom>
          <a:ln>
            <a:solidFill>
              <a:schemeClr val="tx2"/>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5991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DC791-F97C-CB29-2554-CD2FAE1D680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0359212-F0EC-142C-4900-591AB81688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90359212-F0EC-142C-4900-591AB81688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0C9AC18-9145-3171-9656-5797183900F1}"/>
              </a:ext>
            </a:extLst>
          </p:cNvPr>
          <p:cNvSpPr>
            <a:spLocks noGrp="1"/>
          </p:cNvSpPr>
          <p:nvPr>
            <p:ph type="sldNum" sz="quarter" idx="12"/>
          </p:nvPr>
        </p:nvSpPr>
        <p:spPr/>
        <p:txBody>
          <a:bodyPr/>
          <a:lstStyle/>
          <a:p>
            <a:fld id="{4145DBE5-F440-4DC1-86E2-EA4CF186D269}" type="slidenum">
              <a:rPr lang="en-US" smtClean="0"/>
              <a:pPr/>
              <a:t>75</a:t>
            </a:fld>
            <a:endParaRPr lang="en-US" dirty="0"/>
          </a:p>
        </p:txBody>
      </p:sp>
      <p:sp>
        <p:nvSpPr>
          <p:cNvPr id="4" name="Title 3">
            <a:extLst>
              <a:ext uri="{FF2B5EF4-FFF2-40B4-BE49-F238E27FC236}">
                <a16:creationId xmlns:a16="http://schemas.microsoft.com/office/drawing/2014/main" id="{9A93C848-5159-130B-6B0A-B8D8FC4A4674}"/>
              </a:ext>
            </a:extLst>
          </p:cNvPr>
          <p:cNvSpPr>
            <a:spLocks noGrp="1"/>
          </p:cNvSpPr>
          <p:nvPr>
            <p:ph type="title"/>
          </p:nvPr>
        </p:nvSpPr>
        <p:spPr/>
        <p:txBody>
          <a:bodyPr vert="horz"/>
          <a:lstStyle/>
          <a:p>
            <a:r>
              <a:rPr lang="en-US" dirty="0"/>
              <a:t>Chart</a:t>
            </a:r>
          </a:p>
        </p:txBody>
      </p:sp>
      <p:sp>
        <p:nvSpPr>
          <p:cNvPr id="6" name="Rectangle 5">
            <a:extLst>
              <a:ext uri="{FF2B5EF4-FFF2-40B4-BE49-F238E27FC236}">
                <a16:creationId xmlns:a16="http://schemas.microsoft.com/office/drawing/2014/main" id="{43368635-13D9-F09C-8D35-4140EB8CF853}"/>
              </a:ext>
            </a:extLst>
          </p:cNvPr>
          <p:cNvSpPr/>
          <p:nvPr/>
        </p:nvSpPr>
        <p:spPr>
          <a:xfrm>
            <a:off x="1225019" y="1717197"/>
            <a:ext cx="5613471" cy="33914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bg1"/>
              </a:solidFill>
            </a:endParaRPr>
          </a:p>
        </p:txBody>
      </p:sp>
      <p:sp>
        <p:nvSpPr>
          <p:cNvPr id="7" name="Rectangle 6">
            <a:extLst>
              <a:ext uri="{FF2B5EF4-FFF2-40B4-BE49-F238E27FC236}">
                <a16:creationId xmlns:a16="http://schemas.microsoft.com/office/drawing/2014/main" id="{2BA14A8C-9E02-B479-E1B7-92E77BC0DAE6}"/>
              </a:ext>
            </a:extLst>
          </p:cNvPr>
          <p:cNvSpPr/>
          <p:nvPr/>
        </p:nvSpPr>
        <p:spPr>
          <a:xfrm>
            <a:off x="1517885" y="1924192"/>
            <a:ext cx="2309202" cy="12103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bg1"/>
              </a:solidFill>
            </a:endParaRPr>
          </a:p>
        </p:txBody>
      </p:sp>
      <p:sp>
        <p:nvSpPr>
          <p:cNvPr id="8" name="Rectangle 7">
            <a:extLst>
              <a:ext uri="{FF2B5EF4-FFF2-40B4-BE49-F238E27FC236}">
                <a16:creationId xmlns:a16="http://schemas.microsoft.com/office/drawing/2014/main" id="{FC5685F0-525E-B279-5895-AF99F74738EC}"/>
              </a:ext>
            </a:extLst>
          </p:cNvPr>
          <p:cNvSpPr/>
          <p:nvPr/>
        </p:nvSpPr>
        <p:spPr>
          <a:xfrm>
            <a:off x="4241490" y="1924192"/>
            <a:ext cx="2309202" cy="1210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bg1"/>
              </a:solidFill>
            </a:endParaRPr>
          </a:p>
        </p:txBody>
      </p:sp>
      <p:sp>
        <p:nvSpPr>
          <p:cNvPr id="9" name="TextBox 8">
            <a:extLst>
              <a:ext uri="{FF2B5EF4-FFF2-40B4-BE49-F238E27FC236}">
                <a16:creationId xmlns:a16="http://schemas.microsoft.com/office/drawing/2014/main" id="{62805AE4-34AA-6282-4E3D-47C88F970727}"/>
              </a:ext>
            </a:extLst>
          </p:cNvPr>
          <p:cNvSpPr txBox="1"/>
          <p:nvPr/>
        </p:nvSpPr>
        <p:spPr>
          <a:xfrm>
            <a:off x="2495611" y="2421661"/>
            <a:ext cx="353751" cy="215444"/>
          </a:xfrm>
          <a:prstGeom prst="rect">
            <a:avLst/>
          </a:prstGeom>
          <a:noFill/>
        </p:spPr>
        <p:txBody>
          <a:bodyPr wrap="none" lIns="0" tIns="0" rIns="0" bIns="0" rtlCol="0" anchor="ctr">
            <a:spAutoFit/>
          </a:bodyPr>
          <a:lstStyle/>
          <a:p>
            <a:pPr algn="ctr"/>
            <a:r>
              <a:rPr lang="en-IN" sz="1400" b="1" dirty="0">
                <a:solidFill>
                  <a:schemeClr val="bg1"/>
                </a:solidFill>
              </a:rPr>
              <a:t>Text</a:t>
            </a:r>
          </a:p>
        </p:txBody>
      </p:sp>
      <p:sp>
        <p:nvSpPr>
          <p:cNvPr id="10" name="TextBox 9">
            <a:extLst>
              <a:ext uri="{FF2B5EF4-FFF2-40B4-BE49-F238E27FC236}">
                <a16:creationId xmlns:a16="http://schemas.microsoft.com/office/drawing/2014/main" id="{F2D1C4F9-E326-1040-A94F-033DAAFE1D9D}"/>
              </a:ext>
            </a:extLst>
          </p:cNvPr>
          <p:cNvSpPr txBox="1"/>
          <p:nvPr/>
        </p:nvSpPr>
        <p:spPr>
          <a:xfrm>
            <a:off x="5219216" y="2421661"/>
            <a:ext cx="353750" cy="215444"/>
          </a:xfrm>
          <a:prstGeom prst="rect">
            <a:avLst/>
          </a:prstGeom>
          <a:noFill/>
        </p:spPr>
        <p:txBody>
          <a:bodyPr wrap="none" lIns="0" tIns="0" rIns="0" bIns="0" rtlCol="0" anchor="ctr">
            <a:spAutoFit/>
          </a:bodyPr>
          <a:lstStyle/>
          <a:p>
            <a:pPr algn="ctr"/>
            <a:r>
              <a:rPr lang="en-IN" sz="1400" b="1" dirty="0">
                <a:solidFill>
                  <a:schemeClr val="bg1"/>
                </a:solidFill>
              </a:rPr>
              <a:t>Text</a:t>
            </a:r>
          </a:p>
        </p:txBody>
      </p:sp>
      <p:sp>
        <p:nvSpPr>
          <p:cNvPr id="11" name="Rectangle 10">
            <a:extLst>
              <a:ext uri="{FF2B5EF4-FFF2-40B4-BE49-F238E27FC236}">
                <a16:creationId xmlns:a16="http://schemas.microsoft.com/office/drawing/2014/main" id="{7BD276C5-E30B-726E-48AE-23F23878C9BD}"/>
              </a:ext>
            </a:extLst>
          </p:cNvPr>
          <p:cNvSpPr/>
          <p:nvPr/>
        </p:nvSpPr>
        <p:spPr>
          <a:xfrm>
            <a:off x="1547524" y="3538061"/>
            <a:ext cx="2309202" cy="12103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bg1"/>
              </a:solidFill>
            </a:endParaRPr>
          </a:p>
        </p:txBody>
      </p:sp>
      <p:sp>
        <p:nvSpPr>
          <p:cNvPr id="12" name="Rectangle 11">
            <a:extLst>
              <a:ext uri="{FF2B5EF4-FFF2-40B4-BE49-F238E27FC236}">
                <a16:creationId xmlns:a16="http://schemas.microsoft.com/office/drawing/2014/main" id="{0E8F7718-6B0B-8E3F-EC94-B32579F59D1A}"/>
              </a:ext>
            </a:extLst>
          </p:cNvPr>
          <p:cNvSpPr/>
          <p:nvPr/>
        </p:nvSpPr>
        <p:spPr>
          <a:xfrm>
            <a:off x="4241490" y="3538061"/>
            <a:ext cx="2309202" cy="121038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bg1"/>
              </a:solidFill>
            </a:endParaRPr>
          </a:p>
        </p:txBody>
      </p:sp>
      <p:sp>
        <p:nvSpPr>
          <p:cNvPr id="13" name="TextBox 12">
            <a:extLst>
              <a:ext uri="{FF2B5EF4-FFF2-40B4-BE49-F238E27FC236}">
                <a16:creationId xmlns:a16="http://schemas.microsoft.com/office/drawing/2014/main" id="{02EBCF2D-E51C-9999-9ED6-62C8C99FBD8E}"/>
              </a:ext>
            </a:extLst>
          </p:cNvPr>
          <p:cNvSpPr txBox="1"/>
          <p:nvPr/>
        </p:nvSpPr>
        <p:spPr>
          <a:xfrm>
            <a:off x="5219216" y="4035530"/>
            <a:ext cx="353750" cy="215444"/>
          </a:xfrm>
          <a:prstGeom prst="rect">
            <a:avLst/>
          </a:prstGeom>
          <a:noFill/>
        </p:spPr>
        <p:txBody>
          <a:bodyPr wrap="none" lIns="0" tIns="0" rIns="0" bIns="0" rtlCol="0" anchor="ctr">
            <a:spAutoFit/>
          </a:bodyPr>
          <a:lstStyle/>
          <a:p>
            <a:pPr algn="ctr"/>
            <a:r>
              <a:rPr lang="en-IN" sz="1400" b="1" dirty="0">
                <a:solidFill>
                  <a:schemeClr val="bg1"/>
                </a:solidFill>
              </a:rPr>
              <a:t>Text</a:t>
            </a:r>
          </a:p>
        </p:txBody>
      </p:sp>
      <p:sp>
        <p:nvSpPr>
          <p:cNvPr id="14" name="TextBox 13">
            <a:extLst>
              <a:ext uri="{FF2B5EF4-FFF2-40B4-BE49-F238E27FC236}">
                <a16:creationId xmlns:a16="http://schemas.microsoft.com/office/drawing/2014/main" id="{7754DC17-96C9-3168-4ED5-45507F354619}"/>
              </a:ext>
            </a:extLst>
          </p:cNvPr>
          <p:cNvSpPr txBox="1"/>
          <p:nvPr/>
        </p:nvSpPr>
        <p:spPr>
          <a:xfrm>
            <a:off x="2525250" y="4035530"/>
            <a:ext cx="353750" cy="215444"/>
          </a:xfrm>
          <a:prstGeom prst="rect">
            <a:avLst/>
          </a:prstGeom>
          <a:noFill/>
        </p:spPr>
        <p:txBody>
          <a:bodyPr wrap="none" lIns="0" tIns="0" rIns="0" bIns="0" rtlCol="0" anchor="ctr">
            <a:spAutoFit/>
          </a:bodyPr>
          <a:lstStyle/>
          <a:p>
            <a:pPr algn="ctr"/>
            <a:r>
              <a:rPr lang="en-IN" sz="1400" b="1" dirty="0">
                <a:solidFill>
                  <a:schemeClr val="bg1"/>
                </a:solidFill>
              </a:rPr>
              <a:t>Text</a:t>
            </a:r>
          </a:p>
        </p:txBody>
      </p:sp>
      <p:sp>
        <p:nvSpPr>
          <p:cNvPr id="15" name="Arrow: Pentagon 14">
            <a:extLst>
              <a:ext uri="{FF2B5EF4-FFF2-40B4-BE49-F238E27FC236}">
                <a16:creationId xmlns:a16="http://schemas.microsoft.com/office/drawing/2014/main" id="{7C3D9A75-93A0-0744-4049-D213ABDE575C}"/>
              </a:ext>
            </a:extLst>
          </p:cNvPr>
          <p:cNvSpPr/>
          <p:nvPr/>
        </p:nvSpPr>
        <p:spPr>
          <a:xfrm>
            <a:off x="913352" y="5106577"/>
            <a:ext cx="6015349" cy="322504"/>
          </a:xfrm>
          <a:prstGeom prst="homePlate">
            <a:avLst>
              <a:gd name="adj" fmla="val 288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Arrow: Pentagon 15">
            <a:extLst>
              <a:ext uri="{FF2B5EF4-FFF2-40B4-BE49-F238E27FC236}">
                <a16:creationId xmlns:a16="http://schemas.microsoft.com/office/drawing/2014/main" id="{4F90DE46-9767-DEF6-4A6F-4EF6D5F1F0F0}"/>
              </a:ext>
            </a:extLst>
          </p:cNvPr>
          <p:cNvSpPr/>
          <p:nvPr/>
        </p:nvSpPr>
        <p:spPr>
          <a:xfrm rot="16200000">
            <a:off x="-817953" y="3335532"/>
            <a:ext cx="3785116" cy="322504"/>
          </a:xfrm>
          <a:prstGeom prst="homePlate">
            <a:avLst>
              <a:gd name="adj" fmla="val 288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a:extLst>
              <a:ext uri="{FF2B5EF4-FFF2-40B4-BE49-F238E27FC236}">
                <a16:creationId xmlns:a16="http://schemas.microsoft.com/office/drawing/2014/main" id="{C99004CA-4D45-F560-2E39-717D6A03CC59}"/>
              </a:ext>
            </a:extLst>
          </p:cNvPr>
          <p:cNvSpPr txBox="1"/>
          <p:nvPr/>
        </p:nvSpPr>
        <p:spPr>
          <a:xfrm>
            <a:off x="2403983" y="5165325"/>
            <a:ext cx="501740" cy="184666"/>
          </a:xfrm>
          <a:prstGeom prst="rect">
            <a:avLst/>
          </a:prstGeom>
          <a:noFill/>
        </p:spPr>
        <p:txBody>
          <a:bodyPr wrap="none" lIns="0" tIns="0" rIns="0" bIns="0">
            <a:spAutoFit/>
          </a:bodyPr>
          <a:lstStyle/>
          <a:p>
            <a:r>
              <a:rPr lang="en-US" sz="1200" dirty="0">
                <a:solidFill>
                  <a:schemeClr val="bg1"/>
                </a:solidFill>
              </a:rPr>
              <a:t>Header</a:t>
            </a:r>
          </a:p>
        </p:txBody>
      </p:sp>
      <p:sp>
        <p:nvSpPr>
          <p:cNvPr id="18" name="TextBox 17">
            <a:extLst>
              <a:ext uri="{FF2B5EF4-FFF2-40B4-BE49-F238E27FC236}">
                <a16:creationId xmlns:a16="http://schemas.microsoft.com/office/drawing/2014/main" id="{E7DDA5EE-7C9E-90AD-B031-890C0D6E1F61}"/>
              </a:ext>
            </a:extLst>
          </p:cNvPr>
          <p:cNvSpPr txBox="1"/>
          <p:nvPr/>
        </p:nvSpPr>
        <p:spPr>
          <a:xfrm>
            <a:off x="5243004" y="5165325"/>
            <a:ext cx="501740" cy="184666"/>
          </a:xfrm>
          <a:prstGeom prst="rect">
            <a:avLst/>
          </a:prstGeom>
          <a:noFill/>
        </p:spPr>
        <p:txBody>
          <a:bodyPr wrap="none" lIns="0" tIns="0" rIns="0" bIns="0">
            <a:spAutoFit/>
          </a:bodyPr>
          <a:lstStyle/>
          <a:p>
            <a:r>
              <a:rPr lang="en-US" sz="1200" dirty="0">
                <a:solidFill>
                  <a:schemeClr val="bg1"/>
                </a:solidFill>
              </a:rPr>
              <a:t>Header</a:t>
            </a:r>
          </a:p>
        </p:txBody>
      </p:sp>
      <p:sp>
        <p:nvSpPr>
          <p:cNvPr id="19" name="TextBox 18">
            <a:extLst>
              <a:ext uri="{FF2B5EF4-FFF2-40B4-BE49-F238E27FC236}">
                <a16:creationId xmlns:a16="http://schemas.microsoft.com/office/drawing/2014/main" id="{3D5222D3-FB58-4F22-E873-4C3D5F851656}"/>
              </a:ext>
            </a:extLst>
          </p:cNvPr>
          <p:cNvSpPr txBox="1"/>
          <p:nvPr/>
        </p:nvSpPr>
        <p:spPr>
          <a:xfrm rot="16200000">
            <a:off x="823735" y="4050919"/>
            <a:ext cx="501740" cy="184666"/>
          </a:xfrm>
          <a:prstGeom prst="rect">
            <a:avLst/>
          </a:prstGeom>
          <a:noFill/>
        </p:spPr>
        <p:txBody>
          <a:bodyPr wrap="none" lIns="0" tIns="0" rIns="0" bIns="0">
            <a:spAutoFit/>
          </a:bodyPr>
          <a:lstStyle/>
          <a:p>
            <a:r>
              <a:rPr lang="en-US" sz="1200" dirty="0">
                <a:solidFill>
                  <a:schemeClr val="bg1"/>
                </a:solidFill>
              </a:rPr>
              <a:t>Header</a:t>
            </a:r>
          </a:p>
        </p:txBody>
      </p:sp>
      <p:sp>
        <p:nvSpPr>
          <p:cNvPr id="20" name="TextBox 19">
            <a:extLst>
              <a:ext uri="{FF2B5EF4-FFF2-40B4-BE49-F238E27FC236}">
                <a16:creationId xmlns:a16="http://schemas.microsoft.com/office/drawing/2014/main" id="{6E8FAB50-6458-674F-7ADE-3C5F3EF0D675}"/>
              </a:ext>
            </a:extLst>
          </p:cNvPr>
          <p:cNvSpPr txBox="1"/>
          <p:nvPr/>
        </p:nvSpPr>
        <p:spPr>
          <a:xfrm rot="16200000">
            <a:off x="823734" y="2437050"/>
            <a:ext cx="501740" cy="184666"/>
          </a:xfrm>
          <a:prstGeom prst="rect">
            <a:avLst/>
          </a:prstGeom>
          <a:noFill/>
        </p:spPr>
        <p:txBody>
          <a:bodyPr wrap="none" lIns="0" tIns="0" rIns="0" bIns="0">
            <a:spAutoFit/>
          </a:bodyPr>
          <a:lstStyle/>
          <a:p>
            <a:r>
              <a:rPr lang="en-US" sz="1200" dirty="0">
                <a:solidFill>
                  <a:schemeClr val="bg1"/>
                </a:solidFill>
              </a:rPr>
              <a:t>Header</a:t>
            </a:r>
          </a:p>
        </p:txBody>
      </p:sp>
      <p:sp>
        <p:nvSpPr>
          <p:cNvPr id="21" name="TextBox 20">
            <a:extLst>
              <a:ext uri="{FF2B5EF4-FFF2-40B4-BE49-F238E27FC236}">
                <a16:creationId xmlns:a16="http://schemas.microsoft.com/office/drawing/2014/main" id="{4C429117-A100-A622-7CD9-C6DA9637B2D0}"/>
              </a:ext>
            </a:extLst>
          </p:cNvPr>
          <p:cNvSpPr txBox="1"/>
          <p:nvPr/>
        </p:nvSpPr>
        <p:spPr>
          <a:xfrm>
            <a:off x="3573976" y="5583079"/>
            <a:ext cx="694100" cy="246221"/>
          </a:xfrm>
          <a:prstGeom prst="rect">
            <a:avLst/>
          </a:prstGeom>
          <a:noFill/>
        </p:spPr>
        <p:txBody>
          <a:bodyPr wrap="none" lIns="0" tIns="0" rIns="0" bIns="0" rtlCol="0" anchor="ctr">
            <a:spAutoFit/>
          </a:bodyPr>
          <a:lstStyle/>
          <a:p>
            <a:pPr algn="ctr"/>
            <a:r>
              <a:rPr lang="en-IN" sz="1600" b="1" dirty="0">
                <a:solidFill>
                  <a:schemeClr val="tx2"/>
                </a:solidFill>
              </a:rPr>
              <a:t>Header</a:t>
            </a:r>
          </a:p>
        </p:txBody>
      </p:sp>
      <p:sp>
        <p:nvSpPr>
          <p:cNvPr id="22" name="TextBox 21">
            <a:extLst>
              <a:ext uri="{FF2B5EF4-FFF2-40B4-BE49-F238E27FC236}">
                <a16:creationId xmlns:a16="http://schemas.microsoft.com/office/drawing/2014/main" id="{AFD14533-CEF7-DE33-2BAE-8E4CD1BA2E67}"/>
              </a:ext>
            </a:extLst>
          </p:cNvPr>
          <p:cNvSpPr txBox="1"/>
          <p:nvPr/>
        </p:nvSpPr>
        <p:spPr>
          <a:xfrm rot="16200000">
            <a:off x="326923" y="3373674"/>
            <a:ext cx="694101" cy="246221"/>
          </a:xfrm>
          <a:prstGeom prst="rect">
            <a:avLst/>
          </a:prstGeom>
          <a:noFill/>
        </p:spPr>
        <p:txBody>
          <a:bodyPr wrap="none" lIns="0" tIns="0" rIns="0" bIns="0" rtlCol="0" anchor="ctr">
            <a:spAutoFit/>
          </a:bodyPr>
          <a:lstStyle/>
          <a:p>
            <a:pPr algn="ctr"/>
            <a:r>
              <a:rPr lang="en-IN" sz="1600" b="1" dirty="0">
                <a:solidFill>
                  <a:schemeClr val="tx2"/>
                </a:solidFill>
              </a:rPr>
              <a:t>Header</a:t>
            </a:r>
          </a:p>
        </p:txBody>
      </p:sp>
      <p:sp>
        <p:nvSpPr>
          <p:cNvPr id="23" name="TextBox 22">
            <a:extLst>
              <a:ext uri="{FF2B5EF4-FFF2-40B4-BE49-F238E27FC236}">
                <a16:creationId xmlns:a16="http://schemas.microsoft.com/office/drawing/2014/main" id="{0172259C-BC58-56E8-C984-D6731B724E66}"/>
              </a:ext>
            </a:extLst>
          </p:cNvPr>
          <p:cNvSpPr txBox="1"/>
          <p:nvPr/>
        </p:nvSpPr>
        <p:spPr>
          <a:xfrm>
            <a:off x="8060921" y="1975898"/>
            <a:ext cx="2906060" cy="246221"/>
          </a:xfrm>
          <a:prstGeom prst="rect">
            <a:avLst/>
          </a:prstGeom>
          <a:noFill/>
        </p:spPr>
        <p:txBody>
          <a:bodyPr wrap="square" lIns="0" tIns="0" rIns="0" bIns="0" rtlCol="0" anchor="ctr">
            <a:spAutoFit/>
          </a:bodyPr>
          <a:lstStyle/>
          <a:p>
            <a:r>
              <a:rPr lang="en-IN" sz="1600" dirty="0"/>
              <a:t>Insert Text Here</a:t>
            </a:r>
          </a:p>
        </p:txBody>
      </p:sp>
      <p:sp>
        <p:nvSpPr>
          <p:cNvPr id="24" name="Oval 23">
            <a:extLst>
              <a:ext uri="{FF2B5EF4-FFF2-40B4-BE49-F238E27FC236}">
                <a16:creationId xmlns:a16="http://schemas.microsoft.com/office/drawing/2014/main" id="{52AAE2FD-21B3-02A9-1739-F0783FC50EC3}"/>
              </a:ext>
            </a:extLst>
          </p:cNvPr>
          <p:cNvSpPr/>
          <p:nvPr/>
        </p:nvSpPr>
        <p:spPr>
          <a:xfrm>
            <a:off x="7339114" y="1818570"/>
            <a:ext cx="560877" cy="5608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25" name="Oval 24">
            <a:extLst>
              <a:ext uri="{FF2B5EF4-FFF2-40B4-BE49-F238E27FC236}">
                <a16:creationId xmlns:a16="http://schemas.microsoft.com/office/drawing/2014/main" id="{1EEEB714-02C4-E3E5-B062-9604B49BE761}"/>
              </a:ext>
            </a:extLst>
          </p:cNvPr>
          <p:cNvSpPr/>
          <p:nvPr/>
        </p:nvSpPr>
        <p:spPr>
          <a:xfrm>
            <a:off x="7339114" y="2608235"/>
            <a:ext cx="560877" cy="5608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26" name="TextBox 25">
            <a:extLst>
              <a:ext uri="{FF2B5EF4-FFF2-40B4-BE49-F238E27FC236}">
                <a16:creationId xmlns:a16="http://schemas.microsoft.com/office/drawing/2014/main" id="{13A68F52-E3CC-676C-D928-CD221E5A20E7}"/>
              </a:ext>
            </a:extLst>
          </p:cNvPr>
          <p:cNvSpPr txBox="1"/>
          <p:nvPr/>
        </p:nvSpPr>
        <p:spPr>
          <a:xfrm>
            <a:off x="8060921" y="2765563"/>
            <a:ext cx="2906060" cy="246221"/>
          </a:xfrm>
          <a:prstGeom prst="rect">
            <a:avLst/>
          </a:prstGeom>
          <a:noFill/>
        </p:spPr>
        <p:txBody>
          <a:bodyPr wrap="square" lIns="0" tIns="0" rIns="0" bIns="0" rtlCol="0" anchor="ctr">
            <a:spAutoFit/>
          </a:bodyPr>
          <a:lstStyle/>
          <a:p>
            <a:r>
              <a:rPr lang="en-IN" sz="1600" dirty="0"/>
              <a:t>Insert Text Here</a:t>
            </a:r>
          </a:p>
        </p:txBody>
      </p:sp>
      <p:sp>
        <p:nvSpPr>
          <p:cNvPr id="27" name="Oval 26">
            <a:extLst>
              <a:ext uri="{FF2B5EF4-FFF2-40B4-BE49-F238E27FC236}">
                <a16:creationId xmlns:a16="http://schemas.microsoft.com/office/drawing/2014/main" id="{557AD00D-E2C9-60FF-2517-CE8D401AF692}"/>
              </a:ext>
            </a:extLst>
          </p:cNvPr>
          <p:cNvSpPr/>
          <p:nvPr/>
        </p:nvSpPr>
        <p:spPr>
          <a:xfrm>
            <a:off x="7339114" y="3397900"/>
            <a:ext cx="560877" cy="5608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28" name="TextBox 27">
            <a:extLst>
              <a:ext uri="{FF2B5EF4-FFF2-40B4-BE49-F238E27FC236}">
                <a16:creationId xmlns:a16="http://schemas.microsoft.com/office/drawing/2014/main" id="{25F41505-45D6-784B-E380-22BEFA10EF7F}"/>
              </a:ext>
            </a:extLst>
          </p:cNvPr>
          <p:cNvSpPr txBox="1"/>
          <p:nvPr/>
        </p:nvSpPr>
        <p:spPr>
          <a:xfrm>
            <a:off x="8060921" y="3555228"/>
            <a:ext cx="2906060" cy="246221"/>
          </a:xfrm>
          <a:prstGeom prst="rect">
            <a:avLst/>
          </a:prstGeom>
          <a:noFill/>
        </p:spPr>
        <p:txBody>
          <a:bodyPr wrap="square" lIns="0" tIns="0" rIns="0" bIns="0" rtlCol="0" anchor="ctr">
            <a:spAutoFit/>
          </a:bodyPr>
          <a:lstStyle/>
          <a:p>
            <a:r>
              <a:rPr lang="en-IN" sz="1600" dirty="0"/>
              <a:t>Insert Text Here</a:t>
            </a:r>
          </a:p>
        </p:txBody>
      </p:sp>
      <p:sp>
        <p:nvSpPr>
          <p:cNvPr id="29" name="Oval 28">
            <a:extLst>
              <a:ext uri="{FF2B5EF4-FFF2-40B4-BE49-F238E27FC236}">
                <a16:creationId xmlns:a16="http://schemas.microsoft.com/office/drawing/2014/main" id="{9BA1B431-475E-53F0-9EE2-7C5242B7D41D}"/>
              </a:ext>
            </a:extLst>
          </p:cNvPr>
          <p:cNvSpPr/>
          <p:nvPr/>
        </p:nvSpPr>
        <p:spPr>
          <a:xfrm>
            <a:off x="7339114" y="4187566"/>
            <a:ext cx="560877" cy="5608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p>
        </p:txBody>
      </p:sp>
      <p:sp>
        <p:nvSpPr>
          <p:cNvPr id="30" name="TextBox 29">
            <a:extLst>
              <a:ext uri="{FF2B5EF4-FFF2-40B4-BE49-F238E27FC236}">
                <a16:creationId xmlns:a16="http://schemas.microsoft.com/office/drawing/2014/main" id="{6E37E8D1-CF04-BF52-A33B-CC438B4F5914}"/>
              </a:ext>
            </a:extLst>
          </p:cNvPr>
          <p:cNvSpPr txBox="1"/>
          <p:nvPr/>
        </p:nvSpPr>
        <p:spPr>
          <a:xfrm>
            <a:off x="8060921" y="4344894"/>
            <a:ext cx="2906060" cy="246221"/>
          </a:xfrm>
          <a:prstGeom prst="rect">
            <a:avLst/>
          </a:prstGeom>
          <a:noFill/>
        </p:spPr>
        <p:txBody>
          <a:bodyPr wrap="square" lIns="0" tIns="0" rIns="0" bIns="0" rtlCol="0" anchor="ctr">
            <a:spAutoFit/>
          </a:bodyPr>
          <a:lstStyle/>
          <a:p>
            <a:r>
              <a:rPr lang="en-IN" sz="1600" dirty="0"/>
              <a:t>Insert Text Here</a:t>
            </a:r>
          </a:p>
        </p:txBody>
      </p:sp>
    </p:spTree>
    <p:extLst>
      <p:ext uri="{BB962C8B-B14F-4D97-AF65-F5344CB8AC3E}">
        <p14:creationId xmlns:p14="http://schemas.microsoft.com/office/powerpoint/2010/main" val="24312217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2A2A6-A5F1-5195-F848-01CE2109A22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9FAF35E-F092-B27D-345E-523B681CB6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F9FAF35E-F092-B27D-345E-523B681CB6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845DC06-3A56-C03A-8B8A-46801F0A7EC5}"/>
              </a:ext>
            </a:extLst>
          </p:cNvPr>
          <p:cNvSpPr>
            <a:spLocks noGrp="1"/>
          </p:cNvSpPr>
          <p:nvPr>
            <p:ph type="sldNum" sz="quarter" idx="12"/>
          </p:nvPr>
        </p:nvSpPr>
        <p:spPr/>
        <p:txBody>
          <a:bodyPr/>
          <a:lstStyle/>
          <a:p>
            <a:fld id="{4145DBE5-F440-4DC1-86E2-EA4CF186D269}" type="slidenum">
              <a:rPr lang="en-US" smtClean="0"/>
              <a:pPr/>
              <a:t>76</a:t>
            </a:fld>
            <a:endParaRPr lang="en-US" dirty="0"/>
          </a:p>
        </p:txBody>
      </p:sp>
      <p:sp>
        <p:nvSpPr>
          <p:cNvPr id="4" name="Title 3">
            <a:extLst>
              <a:ext uri="{FF2B5EF4-FFF2-40B4-BE49-F238E27FC236}">
                <a16:creationId xmlns:a16="http://schemas.microsoft.com/office/drawing/2014/main" id="{0110C3F3-8A2C-B5EA-84C9-8256756606D2}"/>
              </a:ext>
            </a:extLst>
          </p:cNvPr>
          <p:cNvSpPr>
            <a:spLocks noGrp="1"/>
          </p:cNvSpPr>
          <p:nvPr>
            <p:ph type="title"/>
          </p:nvPr>
        </p:nvSpPr>
        <p:spPr/>
        <p:txBody>
          <a:bodyPr vert="horz"/>
          <a:lstStyle/>
          <a:p>
            <a:r>
              <a:rPr lang="en-US" dirty="0"/>
              <a:t>Process</a:t>
            </a:r>
          </a:p>
        </p:txBody>
      </p:sp>
      <p:sp>
        <p:nvSpPr>
          <p:cNvPr id="2" name="Freeform: Shape 1">
            <a:extLst>
              <a:ext uri="{FF2B5EF4-FFF2-40B4-BE49-F238E27FC236}">
                <a16:creationId xmlns:a16="http://schemas.microsoft.com/office/drawing/2014/main" id="{0D407B4D-3865-759D-130B-89525FFBE598}"/>
              </a:ext>
            </a:extLst>
          </p:cNvPr>
          <p:cNvSpPr/>
          <p:nvPr/>
        </p:nvSpPr>
        <p:spPr>
          <a:xfrm>
            <a:off x="8373878" y="1687977"/>
            <a:ext cx="3119662" cy="2471300"/>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a:ln/>
          <a:effectLst/>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365760" bIns="45720" numCol="1" spcCol="0" rtlCol="0" fromWordArt="0" anchor="ctr" anchorCtr="0" forceAA="0" compatLnSpc="1">
            <a:prstTxWarp prst="textNoShape">
              <a:avLst/>
            </a:prstTxWarp>
            <a:noAutofit/>
          </a:bodyPr>
          <a:lstStyle/>
          <a:p>
            <a:pPr algn="r"/>
            <a:r>
              <a:rPr lang="en-US" sz="2400" b="1" dirty="0">
                <a:solidFill>
                  <a:schemeClr val="bg1"/>
                </a:solidFill>
              </a:rPr>
              <a:t>05</a:t>
            </a:r>
          </a:p>
        </p:txBody>
      </p:sp>
      <p:sp>
        <p:nvSpPr>
          <p:cNvPr id="6" name="Freeform: Shape 5">
            <a:extLst>
              <a:ext uri="{FF2B5EF4-FFF2-40B4-BE49-F238E27FC236}">
                <a16:creationId xmlns:a16="http://schemas.microsoft.com/office/drawing/2014/main" id="{9E652B2D-2105-BFEB-A968-1841EEE64DE4}"/>
              </a:ext>
            </a:extLst>
          </p:cNvPr>
          <p:cNvSpPr/>
          <p:nvPr/>
        </p:nvSpPr>
        <p:spPr>
          <a:xfrm>
            <a:off x="6351115" y="1687977"/>
            <a:ext cx="3119662" cy="2471300"/>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a:ln/>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365760" bIns="45720" numCol="1" spcCol="0" rtlCol="0" fromWordArt="0" anchor="ctr" anchorCtr="0" forceAA="0" compatLnSpc="1">
            <a:prstTxWarp prst="textNoShape">
              <a:avLst/>
            </a:prstTxWarp>
            <a:noAutofit/>
          </a:bodyPr>
          <a:lstStyle/>
          <a:p>
            <a:pPr algn="r"/>
            <a:r>
              <a:rPr lang="en-US" sz="2400" b="1" dirty="0">
                <a:solidFill>
                  <a:schemeClr val="bg1"/>
                </a:solidFill>
              </a:rPr>
              <a:t>04</a:t>
            </a:r>
          </a:p>
        </p:txBody>
      </p:sp>
      <p:sp>
        <p:nvSpPr>
          <p:cNvPr id="7" name="Freeform: Shape 6">
            <a:extLst>
              <a:ext uri="{FF2B5EF4-FFF2-40B4-BE49-F238E27FC236}">
                <a16:creationId xmlns:a16="http://schemas.microsoft.com/office/drawing/2014/main" id="{1AD36C24-EB77-3BCB-DF83-211C8C591B78}"/>
              </a:ext>
            </a:extLst>
          </p:cNvPr>
          <p:cNvSpPr/>
          <p:nvPr/>
        </p:nvSpPr>
        <p:spPr>
          <a:xfrm>
            <a:off x="4476133" y="1687977"/>
            <a:ext cx="3119662" cy="2471300"/>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365760" bIns="45720" numCol="1" spcCol="0" rtlCol="0" fromWordArt="0" anchor="ctr" anchorCtr="0" forceAA="0" compatLnSpc="1">
            <a:prstTxWarp prst="textNoShape">
              <a:avLst/>
            </a:prstTxWarp>
            <a:noAutofit/>
          </a:bodyPr>
          <a:lstStyle/>
          <a:p>
            <a:pPr algn="r"/>
            <a:r>
              <a:rPr lang="en-US" sz="2400" b="1" dirty="0">
                <a:solidFill>
                  <a:schemeClr val="bg1"/>
                </a:solidFill>
              </a:rPr>
              <a:t>03</a:t>
            </a:r>
          </a:p>
        </p:txBody>
      </p:sp>
      <p:sp>
        <p:nvSpPr>
          <p:cNvPr id="8" name="Freeform: Shape 7">
            <a:extLst>
              <a:ext uri="{FF2B5EF4-FFF2-40B4-BE49-F238E27FC236}">
                <a16:creationId xmlns:a16="http://schemas.microsoft.com/office/drawing/2014/main" id="{2AD3E5A6-973C-9963-A9DD-94A147F28FA0}"/>
              </a:ext>
            </a:extLst>
          </p:cNvPr>
          <p:cNvSpPr/>
          <p:nvPr/>
        </p:nvSpPr>
        <p:spPr>
          <a:xfrm>
            <a:off x="2702751" y="1687977"/>
            <a:ext cx="3119662" cy="2471300"/>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a:ln/>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365760" bIns="45720" numCol="1" spcCol="0" rtlCol="0" fromWordArt="0" anchor="ctr" anchorCtr="0" forceAA="0" compatLnSpc="1">
            <a:prstTxWarp prst="textNoShape">
              <a:avLst/>
            </a:prstTxWarp>
            <a:noAutofit/>
          </a:bodyPr>
          <a:lstStyle/>
          <a:p>
            <a:pPr algn="r"/>
            <a:r>
              <a:rPr lang="en-US" sz="2400" b="1" dirty="0">
                <a:solidFill>
                  <a:schemeClr val="bg1"/>
                </a:solidFill>
              </a:rPr>
              <a:t>02</a:t>
            </a:r>
          </a:p>
        </p:txBody>
      </p:sp>
      <p:sp>
        <p:nvSpPr>
          <p:cNvPr id="9" name="Freeform: Shape 8">
            <a:extLst>
              <a:ext uri="{FF2B5EF4-FFF2-40B4-BE49-F238E27FC236}">
                <a16:creationId xmlns:a16="http://schemas.microsoft.com/office/drawing/2014/main" id="{68DE6514-955E-5F91-4F77-E6DC797D5595}"/>
              </a:ext>
            </a:extLst>
          </p:cNvPr>
          <p:cNvSpPr/>
          <p:nvPr/>
        </p:nvSpPr>
        <p:spPr>
          <a:xfrm>
            <a:off x="698460" y="1687977"/>
            <a:ext cx="3119662" cy="2471300"/>
          </a:xfrm>
          <a:custGeom>
            <a:avLst/>
            <a:gdLst>
              <a:gd name="connsiteX0" fmla="*/ 1235650 w 3119662"/>
              <a:gd name="connsiteY0" fmla="*/ 0 h 2471300"/>
              <a:gd name="connsiteX1" fmla="*/ 1601403 w 3119662"/>
              <a:gd name="connsiteY1" fmla="*/ 151500 h 2471300"/>
              <a:gd name="connsiteX2" fmla="*/ 2319800 w 3119662"/>
              <a:gd name="connsiteY2" fmla="*/ 869898 h 2471300"/>
              <a:gd name="connsiteX3" fmla="*/ 2386081 w 3119662"/>
              <a:gd name="connsiteY3" fmla="*/ 951040 h 2471300"/>
              <a:gd name="connsiteX4" fmla="*/ 2403404 w 3119662"/>
              <a:gd name="connsiteY4" fmla="*/ 983959 h 2471300"/>
              <a:gd name="connsiteX5" fmla="*/ 2579332 w 3119662"/>
              <a:gd name="connsiteY5" fmla="*/ 983959 h 2471300"/>
              <a:gd name="connsiteX6" fmla="*/ 2579332 w 3119662"/>
              <a:gd name="connsiteY6" fmla="*/ 732268 h 2471300"/>
              <a:gd name="connsiteX7" fmla="*/ 3119662 w 3119662"/>
              <a:gd name="connsiteY7" fmla="*/ 1235650 h 2471300"/>
              <a:gd name="connsiteX8" fmla="*/ 2579332 w 3119662"/>
              <a:gd name="connsiteY8" fmla="*/ 1739032 h 2471300"/>
              <a:gd name="connsiteX9" fmla="*/ 2579332 w 3119662"/>
              <a:gd name="connsiteY9" fmla="*/ 1487341 h 2471300"/>
              <a:gd name="connsiteX10" fmla="*/ 2403404 w 3119662"/>
              <a:gd name="connsiteY10" fmla="*/ 1487341 h 2471300"/>
              <a:gd name="connsiteX11" fmla="*/ 2386081 w 3119662"/>
              <a:gd name="connsiteY11" fmla="*/ 1520260 h 2471300"/>
              <a:gd name="connsiteX12" fmla="*/ 2319800 w 3119662"/>
              <a:gd name="connsiteY12" fmla="*/ 1601403 h 2471300"/>
              <a:gd name="connsiteX13" fmla="*/ 1601403 w 3119662"/>
              <a:gd name="connsiteY13" fmla="*/ 2319801 h 2471300"/>
              <a:gd name="connsiteX14" fmla="*/ 869897 w 3119662"/>
              <a:gd name="connsiteY14" fmla="*/ 2319801 h 2471300"/>
              <a:gd name="connsiteX15" fmla="*/ 151500 w 3119662"/>
              <a:gd name="connsiteY15" fmla="*/ 1601403 h 2471300"/>
              <a:gd name="connsiteX16" fmla="*/ 151500 w 3119662"/>
              <a:gd name="connsiteY16" fmla="*/ 869898 h 2471300"/>
              <a:gd name="connsiteX17" fmla="*/ 869897 w 3119662"/>
              <a:gd name="connsiteY17" fmla="*/ 151500 h 2471300"/>
              <a:gd name="connsiteX18" fmla="*/ 1235650 w 3119662"/>
              <a:gd name="connsiteY18" fmla="*/ 0 h 247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662" h="2471300">
                <a:moveTo>
                  <a:pt x="1235650" y="0"/>
                </a:moveTo>
                <a:cubicBezTo>
                  <a:pt x="1368027" y="0"/>
                  <a:pt x="1500403" y="50500"/>
                  <a:pt x="1601403" y="151500"/>
                </a:cubicBezTo>
                <a:lnTo>
                  <a:pt x="2319800" y="869898"/>
                </a:lnTo>
                <a:cubicBezTo>
                  <a:pt x="2345050" y="895148"/>
                  <a:pt x="2367144" y="922359"/>
                  <a:pt x="2386081" y="951040"/>
                </a:cubicBezTo>
                <a:lnTo>
                  <a:pt x="2403404" y="983959"/>
                </a:lnTo>
                <a:lnTo>
                  <a:pt x="2579332" y="983959"/>
                </a:lnTo>
                <a:lnTo>
                  <a:pt x="2579332" y="732268"/>
                </a:lnTo>
                <a:lnTo>
                  <a:pt x="3119662" y="1235650"/>
                </a:lnTo>
                <a:lnTo>
                  <a:pt x="2579332" y="1739032"/>
                </a:lnTo>
                <a:lnTo>
                  <a:pt x="2579332" y="1487341"/>
                </a:lnTo>
                <a:lnTo>
                  <a:pt x="2403404" y="1487341"/>
                </a:lnTo>
                <a:lnTo>
                  <a:pt x="2386081" y="1520260"/>
                </a:lnTo>
                <a:cubicBezTo>
                  <a:pt x="2367144" y="1548942"/>
                  <a:pt x="2345050" y="1576153"/>
                  <a:pt x="2319800" y="1601403"/>
                </a:cubicBezTo>
                <a:lnTo>
                  <a:pt x="1601403" y="2319801"/>
                </a:lnTo>
                <a:cubicBezTo>
                  <a:pt x="1399403" y="2521800"/>
                  <a:pt x="1071897" y="2521800"/>
                  <a:pt x="869897" y="2319801"/>
                </a:cubicBezTo>
                <a:lnTo>
                  <a:pt x="151500" y="1601403"/>
                </a:lnTo>
                <a:cubicBezTo>
                  <a:pt x="-50500" y="1399403"/>
                  <a:pt x="-50500" y="1071897"/>
                  <a:pt x="151500" y="869898"/>
                </a:cubicBezTo>
                <a:lnTo>
                  <a:pt x="869897" y="151500"/>
                </a:lnTo>
                <a:cubicBezTo>
                  <a:pt x="970897" y="50500"/>
                  <a:pt x="1103274" y="0"/>
                  <a:pt x="1235650" y="0"/>
                </a:cubicBezTo>
                <a:close/>
              </a:path>
            </a:pathLst>
          </a:custGeom>
          <a:ln/>
          <a:effectLst/>
        </p:spPr>
        <p:style>
          <a:lnRef idx="0">
            <a:schemeClr val="accent1"/>
          </a:lnRef>
          <a:fillRef idx="3">
            <a:schemeClr val="accent1"/>
          </a:fillRef>
          <a:effectRef idx="3">
            <a:schemeClr val="accent1"/>
          </a:effectRef>
          <a:fontRef idx="minor">
            <a:schemeClr val="lt1"/>
          </a:fontRef>
        </p:style>
        <p:txBody>
          <a:bodyPr lIns="91440" rIns="365760" rtlCol="0" anchor="ctr"/>
          <a:lstStyle/>
          <a:p>
            <a:pPr algn="r"/>
            <a:r>
              <a:rPr lang="en-US" sz="2400" b="1" dirty="0"/>
              <a:t>01</a:t>
            </a:r>
          </a:p>
        </p:txBody>
      </p:sp>
      <p:pic>
        <p:nvPicPr>
          <p:cNvPr id="10" name="Graphic 9" descr="Users">
            <a:extLst>
              <a:ext uri="{FF2B5EF4-FFF2-40B4-BE49-F238E27FC236}">
                <a16:creationId xmlns:a16="http://schemas.microsoft.com/office/drawing/2014/main" id="{1E8ADA16-7610-93D4-95EE-99856FDEB7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59346" y="2466427"/>
            <a:ext cx="914400" cy="914400"/>
          </a:xfrm>
          <a:prstGeom prst="rect">
            <a:avLst/>
          </a:prstGeom>
        </p:spPr>
      </p:pic>
      <p:pic>
        <p:nvPicPr>
          <p:cNvPr id="11" name="Graphic 10" descr="Lightbulb">
            <a:extLst>
              <a:ext uri="{FF2B5EF4-FFF2-40B4-BE49-F238E27FC236}">
                <a16:creationId xmlns:a16="http://schemas.microsoft.com/office/drawing/2014/main" id="{9349EC21-96DA-EA78-0A31-0016D96D0F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54255" y="2466427"/>
            <a:ext cx="914400" cy="914400"/>
          </a:xfrm>
          <a:prstGeom prst="rect">
            <a:avLst/>
          </a:prstGeom>
        </p:spPr>
      </p:pic>
      <p:pic>
        <p:nvPicPr>
          <p:cNvPr id="12" name="Graphic 11" descr="Magnifying glass">
            <a:extLst>
              <a:ext uri="{FF2B5EF4-FFF2-40B4-BE49-F238E27FC236}">
                <a16:creationId xmlns:a16="http://schemas.microsoft.com/office/drawing/2014/main" id="{4424033A-98D0-AF50-5A14-EE72E6CA52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84164" y="2466427"/>
            <a:ext cx="914400" cy="914400"/>
          </a:xfrm>
          <a:prstGeom prst="rect">
            <a:avLst/>
          </a:prstGeom>
        </p:spPr>
      </p:pic>
      <p:pic>
        <p:nvPicPr>
          <p:cNvPr id="13" name="Graphic 12" descr="Shopping cart">
            <a:extLst>
              <a:ext uri="{FF2B5EF4-FFF2-40B4-BE49-F238E27FC236}">
                <a16:creationId xmlns:a16="http://schemas.microsoft.com/office/drawing/2014/main" id="{2E906C22-47F9-31AB-49C0-AEC40965F2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67758" y="2466427"/>
            <a:ext cx="914400" cy="914400"/>
          </a:xfrm>
          <a:prstGeom prst="rect">
            <a:avLst/>
          </a:prstGeom>
        </p:spPr>
      </p:pic>
      <p:pic>
        <p:nvPicPr>
          <p:cNvPr id="14" name="Graphic 13" descr="Fire">
            <a:extLst>
              <a:ext uri="{FF2B5EF4-FFF2-40B4-BE49-F238E27FC236}">
                <a16:creationId xmlns:a16="http://schemas.microsoft.com/office/drawing/2014/main" id="{1510AADB-8625-DF58-4C41-00A6F3FC88F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95795" y="2466427"/>
            <a:ext cx="914400" cy="914400"/>
          </a:xfrm>
          <a:prstGeom prst="rect">
            <a:avLst/>
          </a:prstGeom>
        </p:spPr>
      </p:pic>
      <p:grpSp>
        <p:nvGrpSpPr>
          <p:cNvPr id="15" name="Group 14">
            <a:extLst>
              <a:ext uri="{FF2B5EF4-FFF2-40B4-BE49-F238E27FC236}">
                <a16:creationId xmlns:a16="http://schemas.microsoft.com/office/drawing/2014/main" id="{67AE6A25-F3C6-E1C7-EE61-1D739A74830D}"/>
              </a:ext>
            </a:extLst>
          </p:cNvPr>
          <p:cNvGrpSpPr/>
          <p:nvPr/>
        </p:nvGrpSpPr>
        <p:grpSpPr>
          <a:xfrm>
            <a:off x="1077490" y="4310103"/>
            <a:ext cx="1678112" cy="736155"/>
            <a:chOff x="332936" y="4652338"/>
            <a:chExt cx="2937088" cy="736155"/>
          </a:xfrm>
        </p:grpSpPr>
        <p:sp>
          <p:nvSpPr>
            <p:cNvPr id="16" name="TextBox 15">
              <a:extLst>
                <a:ext uri="{FF2B5EF4-FFF2-40B4-BE49-F238E27FC236}">
                  <a16:creationId xmlns:a16="http://schemas.microsoft.com/office/drawing/2014/main" id="{0BE64760-F339-D50D-3D0C-5D778C78DFBA}"/>
                </a:ext>
              </a:extLst>
            </p:cNvPr>
            <p:cNvSpPr txBox="1"/>
            <p:nvPr/>
          </p:nvSpPr>
          <p:spPr>
            <a:xfrm>
              <a:off x="332936" y="4652338"/>
              <a:ext cx="2937088" cy="461665"/>
            </a:xfrm>
            <a:prstGeom prst="rect">
              <a:avLst/>
            </a:prstGeom>
            <a:noFill/>
          </p:spPr>
          <p:txBody>
            <a:bodyPr wrap="square" lIns="0" rIns="0" rtlCol="0" anchor="b">
              <a:spAutoFit/>
            </a:bodyPr>
            <a:lstStyle/>
            <a:p>
              <a:pPr algn="ctr"/>
              <a:r>
                <a:rPr lang="en-US" sz="2400" b="1" dirty="0"/>
                <a:t>Heading</a:t>
              </a:r>
            </a:p>
          </p:txBody>
        </p:sp>
        <p:sp>
          <p:nvSpPr>
            <p:cNvPr id="17" name="TextBox 16">
              <a:extLst>
                <a:ext uri="{FF2B5EF4-FFF2-40B4-BE49-F238E27FC236}">
                  <a16:creationId xmlns:a16="http://schemas.microsoft.com/office/drawing/2014/main" id="{EC218711-7FD6-E72B-A84F-D2A128F978B4}"/>
                </a:ext>
              </a:extLst>
            </p:cNvPr>
            <p:cNvSpPr txBox="1"/>
            <p:nvPr/>
          </p:nvSpPr>
          <p:spPr>
            <a:xfrm>
              <a:off x="340732" y="5111494"/>
              <a:ext cx="2929292" cy="276999"/>
            </a:xfrm>
            <a:prstGeom prst="rect">
              <a:avLst/>
            </a:prstGeom>
            <a:noFill/>
          </p:spPr>
          <p:txBody>
            <a:bodyPr wrap="square" lIns="0" rIns="0" rtlCol="0" anchor="t">
              <a:spAutoFit/>
            </a:bodyPr>
            <a:lstStyle/>
            <a:p>
              <a:pPr algn="ctr"/>
              <a:r>
                <a:rPr lang="en-US" sz="1200" noProof="1">
                  <a:solidFill>
                    <a:schemeClr val="tx1">
                      <a:lumMod val="65000"/>
                      <a:lumOff val="35000"/>
                    </a:schemeClr>
                  </a:solidFill>
                </a:rPr>
                <a:t>Insert your text here</a:t>
              </a:r>
            </a:p>
          </p:txBody>
        </p:sp>
      </p:grpSp>
      <p:grpSp>
        <p:nvGrpSpPr>
          <p:cNvPr id="18" name="Group 17">
            <a:extLst>
              <a:ext uri="{FF2B5EF4-FFF2-40B4-BE49-F238E27FC236}">
                <a16:creationId xmlns:a16="http://schemas.microsoft.com/office/drawing/2014/main" id="{5C474866-E6D0-1611-008D-AA3EC774A64D}"/>
              </a:ext>
            </a:extLst>
          </p:cNvPr>
          <p:cNvGrpSpPr/>
          <p:nvPr/>
        </p:nvGrpSpPr>
        <p:grpSpPr>
          <a:xfrm>
            <a:off x="2990293" y="4310103"/>
            <a:ext cx="1678112" cy="736155"/>
            <a:chOff x="332936" y="4652338"/>
            <a:chExt cx="2937088" cy="736155"/>
          </a:xfrm>
        </p:grpSpPr>
        <p:sp>
          <p:nvSpPr>
            <p:cNvPr id="19" name="TextBox 18">
              <a:extLst>
                <a:ext uri="{FF2B5EF4-FFF2-40B4-BE49-F238E27FC236}">
                  <a16:creationId xmlns:a16="http://schemas.microsoft.com/office/drawing/2014/main" id="{AEBA3768-ECF7-D1C5-3E36-55A7B5BDF676}"/>
                </a:ext>
              </a:extLst>
            </p:cNvPr>
            <p:cNvSpPr txBox="1"/>
            <p:nvPr/>
          </p:nvSpPr>
          <p:spPr>
            <a:xfrm>
              <a:off x="332936" y="4652338"/>
              <a:ext cx="2937088" cy="461665"/>
            </a:xfrm>
            <a:prstGeom prst="rect">
              <a:avLst/>
            </a:prstGeom>
            <a:noFill/>
          </p:spPr>
          <p:txBody>
            <a:bodyPr wrap="square" lIns="0" rIns="0" rtlCol="0" anchor="b">
              <a:spAutoFit/>
            </a:bodyPr>
            <a:lstStyle/>
            <a:p>
              <a:pPr algn="ctr"/>
              <a:r>
                <a:rPr lang="en-US" sz="2400" b="1" dirty="0"/>
                <a:t>Heading</a:t>
              </a:r>
            </a:p>
          </p:txBody>
        </p:sp>
        <p:sp>
          <p:nvSpPr>
            <p:cNvPr id="20" name="TextBox 19">
              <a:extLst>
                <a:ext uri="{FF2B5EF4-FFF2-40B4-BE49-F238E27FC236}">
                  <a16:creationId xmlns:a16="http://schemas.microsoft.com/office/drawing/2014/main" id="{2071201A-51E3-C657-7280-B9C9438CD24B}"/>
                </a:ext>
              </a:extLst>
            </p:cNvPr>
            <p:cNvSpPr txBox="1"/>
            <p:nvPr/>
          </p:nvSpPr>
          <p:spPr>
            <a:xfrm>
              <a:off x="340732" y="5111494"/>
              <a:ext cx="2929292" cy="276999"/>
            </a:xfrm>
            <a:prstGeom prst="rect">
              <a:avLst/>
            </a:prstGeom>
            <a:noFill/>
          </p:spPr>
          <p:txBody>
            <a:bodyPr wrap="square" lIns="0" rIns="0" rtlCol="0" anchor="t">
              <a:spAutoFit/>
            </a:bodyPr>
            <a:lstStyle/>
            <a:p>
              <a:pPr algn="ctr"/>
              <a:r>
                <a:rPr lang="en-US" sz="1200" noProof="1">
                  <a:solidFill>
                    <a:schemeClr val="tx1">
                      <a:lumMod val="65000"/>
                      <a:lumOff val="35000"/>
                    </a:schemeClr>
                  </a:solidFill>
                </a:rPr>
                <a:t>Insert your text here</a:t>
              </a:r>
            </a:p>
          </p:txBody>
        </p:sp>
      </p:grpSp>
      <p:grpSp>
        <p:nvGrpSpPr>
          <p:cNvPr id="21" name="Group 20">
            <a:extLst>
              <a:ext uri="{FF2B5EF4-FFF2-40B4-BE49-F238E27FC236}">
                <a16:creationId xmlns:a16="http://schemas.microsoft.com/office/drawing/2014/main" id="{7B1D645B-D46B-0237-AFB4-6A90A0826AD3}"/>
              </a:ext>
            </a:extLst>
          </p:cNvPr>
          <p:cNvGrpSpPr/>
          <p:nvPr/>
        </p:nvGrpSpPr>
        <p:grpSpPr>
          <a:xfrm>
            <a:off x="4903096" y="4310103"/>
            <a:ext cx="1678112" cy="736155"/>
            <a:chOff x="332936" y="4652338"/>
            <a:chExt cx="2937088" cy="736155"/>
          </a:xfrm>
        </p:grpSpPr>
        <p:sp>
          <p:nvSpPr>
            <p:cNvPr id="22" name="TextBox 21">
              <a:extLst>
                <a:ext uri="{FF2B5EF4-FFF2-40B4-BE49-F238E27FC236}">
                  <a16:creationId xmlns:a16="http://schemas.microsoft.com/office/drawing/2014/main" id="{DDC3A03C-31EA-47F4-18F6-332CDF435610}"/>
                </a:ext>
              </a:extLst>
            </p:cNvPr>
            <p:cNvSpPr txBox="1"/>
            <p:nvPr/>
          </p:nvSpPr>
          <p:spPr>
            <a:xfrm>
              <a:off x="332936" y="4652338"/>
              <a:ext cx="2937088" cy="461665"/>
            </a:xfrm>
            <a:prstGeom prst="rect">
              <a:avLst/>
            </a:prstGeom>
            <a:noFill/>
          </p:spPr>
          <p:txBody>
            <a:bodyPr wrap="square" lIns="0" rIns="0" rtlCol="0" anchor="b">
              <a:spAutoFit/>
            </a:bodyPr>
            <a:lstStyle/>
            <a:p>
              <a:pPr algn="ctr"/>
              <a:r>
                <a:rPr lang="en-US" sz="2400" b="1" dirty="0"/>
                <a:t>Heading</a:t>
              </a:r>
            </a:p>
          </p:txBody>
        </p:sp>
        <p:sp>
          <p:nvSpPr>
            <p:cNvPr id="23" name="TextBox 22">
              <a:extLst>
                <a:ext uri="{FF2B5EF4-FFF2-40B4-BE49-F238E27FC236}">
                  <a16:creationId xmlns:a16="http://schemas.microsoft.com/office/drawing/2014/main" id="{DB4BDD8E-11A7-0090-A134-6F24792E6322}"/>
                </a:ext>
              </a:extLst>
            </p:cNvPr>
            <p:cNvSpPr txBox="1"/>
            <p:nvPr/>
          </p:nvSpPr>
          <p:spPr>
            <a:xfrm>
              <a:off x="340732" y="5111494"/>
              <a:ext cx="2929292" cy="276999"/>
            </a:xfrm>
            <a:prstGeom prst="rect">
              <a:avLst/>
            </a:prstGeom>
            <a:noFill/>
          </p:spPr>
          <p:txBody>
            <a:bodyPr wrap="square" lIns="0" rIns="0" rtlCol="0" anchor="t">
              <a:spAutoFit/>
            </a:bodyPr>
            <a:lstStyle/>
            <a:p>
              <a:pPr algn="ctr"/>
              <a:r>
                <a:rPr lang="en-US" sz="1200" noProof="1">
                  <a:solidFill>
                    <a:schemeClr val="tx1">
                      <a:lumMod val="65000"/>
                      <a:lumOff val="35000"/>
                    </a:schemeClr>
                  </a:solidFill>
                </a:rPr>
                <a:t>Insert your text here</a:t>
              </a:r>
            </a:p>
          </p:txBody>
        </p:sp>
      </p:grpSp>
      <p:grpSp>
        <p:nvGrpSpPr>
          <p:cNvPr id="24" name="Group 23">
            <a:extLst>
              <a:ext uri="{FF2B5EF4-FFF2-40B4-BE49-F238E27FC236}">
                <a16:creationId xmlns:a16="http://schemas.microsoft.com/office/drawing/2014/main" id="{2C8C00E1-5D0F-CEF3-12EF-BC057F417125}"/>
              </a:ext>
            </a:extLst>
          </p:cNvPr>
          <p:cNvGrpSpPr/>
          <p:nvPr/>
        </p:nvGrpSpPr>
        <p:grpSpPr>
          <a:xfrm>
            <a:off x="6815899" y="4310103"/>
            <a:ext cx="1678112" cy="736155"/>
            <a:chOff x="332936" y="4652338"/>
            <a:chExt cx="2937088" cy="736155"/>
          </a:xfrm>
        </p:grpSpPr>
        <p:sp>
          <p:nvSpPr>
            <p:cNvPr id="25" name="TextBox 24">
              <a:extLst>
                <a:ext uri="{FF2B5EF4-FFF2-40B4-BE49-F238E27FC236}">
                  <a16:creationId xmlns:a16="http://schemas.microsoft.com/office/drawing/2014/main" id="{CDD07A6C-0112-49A0-9D89-E2EAAAB250EA}"/>
                </a:ext>
              </a:extLst>
            </p:cNvPr>
            <p:cNvSpPr txBox="1"/>
            <p:nvPr/>
          </p:nvSpPr>
          <p:spPr>
            <a:xfrm>
              <a:off x="332936" y="4652338"/>
              <a:ext cx="2937088" cy="461665"/>
            </a:xfrm>
            <a:prstGeom prst="rect">
              <a:avLst/>
            </a:prstGeom>
            <a:noFill/>
          </p:spPr>
          <p:txBody>
            <a:bodyPr wrap="square" lIns="0" rIns="0" rtlCol="0" anchor="b">
              <a:spAutoFit/>
            </a:bodyPr>
            <a:lstStyle/>
            <a:p>
              <a:pPr algn="ctr"/>
              <a:r>
                <a:rPr lang="en-US" sz="2400" b="1" dirty="0"/>
                <a:t>Heading</a:t>
              </a:r>
            </a:p>
          </p:txBody>
        </p:sp>
        <p:sp>
          <p:nvSpPr>
            <p:cNvPr id="26" name="TextBox 25">
              <a:extLst>
                <a:ext uri="{FF2B5EF4-FFF2-40B4-BE49-F238E27FC236}">
                  <a16:creationId xmlns:a16="http://schemas.microsoft.com/office/drawing/2014/main" id="{763C8BB6-B611-26E3-3404-AB658A0B5460}"/>
                </a:ext>
              </a:extLst>
            </p:cNvPr>
            <p:cNvSpPr txBox="1"/>
            <p:nvPr/>
          </p:nvSpPr>
          <p:spPr>
            <a:xfrm>
              <a:off x="340732" y="5111494"/>
              <a:ext cx="2929292" cy="276999"/>
            </a:xfrm>
            <a:prstGeom prst="rect">
              <a:avLst/>
            </a:prstGeom>
            <a:noFill/>
          </p:spPr>
          <p:txBody>
            <a:bodyPr wrap="square" lIns="0" rIns="0" rtlCol="0" anchor="t">
              <a:spAutoFit/>
            </a:bodyPr>
            <a:lstStyle/>
            <a:p>
              <a:pPr algn="ctr"/>
              <a:r>
                <a:rPr lang="en-US" sz="1200" noProof="1">
                  <a:solidFill>
                    <a:schemeClr val="tx1">
                      <a:lumMod val="65000"/>
                      <a:lumOff val="35000"/>
                    </a:schemeClr>
                  </a:solidFill>
                </a:rPr>
                <a:t>Insert your text here</a:t>
              </a:r>
            </a:p>
          </p:txBody>
        </p:sp>
      </p:grpSp>
      <p:grpSp>
        <p:nvGrpSpPr>
          <p:cNvPr id="27" name="Group 26">
            <a:extLst>
              <a:ext uri="{FF2B5EF4-FFF2-40B4-BE49-F238E27FC236}">
                <a16:creationId xmlns:a16="http://schemas.microsoft.com/office/drawing/2014/main" id="{087F7F01-0857-9F35-1EB9-79D90A2C372B}"/>
              </a:ext>
            </a:extLst>
          </p:cNvPr>
          <p:cNvGrpSpPr/>
          <p:nvPr/>
        </p:nvGrpSpPr>
        <p:grpSpPr>
          <a:xfrm>
            <a:off x="8728702" y="4310103"/>
            <a:ext cx="1678112" cy="736155"/>
            <a:chOff x="332936" y="4652338"/>
            <a:chExt cx="2937088" cy="736155"/>
          </a:xfrm>
        </p:grpSpPr>
        <p:sp>
          <p:nvSpPr>
            <p:cNvPr id="28" name="TextBox 27">
              <a:extLst>
                <a:ext uri="{FF2B5EF4-FFF2-40B4-BE49-F238E27FC236}">
                  <a16:creationId xmlns:a16="http://schemas.microsoft.com/office/drawing/2014/main" id="{F9635AC1-0DB5-E563-99F0-C46C5EFA1238}"/>
                </a:ext>
              </a:extLst>
            </p:cNvPr>
            <p:cNvSpPr txBox="1"/>
            <p:nvPr/>
          </p:nvSpPr>
          <p:spPr>
            <a:xfrm>
              <a:off x="332936" y="4652338"/>
              <a:ext cx="2937088" cy="461665"/>
            </a:xfrm>
            <a:prstGeom prst="rect">
              <a:avLst/>
            </a:prstGeom>
            <a:noFill/>
          </p:spPr>
          <p:txBody>
            <a:bodyPr wrap="square" lIns="0" rIns="0" rtlCol="0" anchor="b">
              <a:spAutoFit/>
            </a:bodyPr>
            <a:lstStyle/>
            <a:p>
              <a:pPr algn="ctr"/>
              <a:r>
                <a:rPr lang="en-US" sz="2400" b="1" dirty="0"/>
                <a:t>Heading</a:t>
              </a:r>
            </a:p>
          </p:txBody>
        </p:sp>
        <p:sp>
          <p:nvSpPr>
            <p:cNvPr id="29" name="TextBox 28">
              <a:extLst>
                <a:ext uri="{FF2B5EF4-FFF2-40B4-BE49-F238E27FC236}">
                  <a16:creationId xmlns:a16="http://schemas.microsoft.com/office/drawing/2014/main" id="{536EFDB4-302E-AFC4-5E7F-75B2F5ECC1C1}"/>
                </a:ext>
              </a:extLst>
            </p:cNvPr>
            <p:cNvSpPr txBox="1"/>
            <p:nvPr/>
          </p:nvSpPr>
          <p:spPr>
            <a:xfrm>
              <a:off x="340732" y="5111494"/>
              <a:ext cx="2929292" cy="276999"/>
            </a:xfrm>
            <a:prstGeom prst="rect">
              <a:avLst/>
            </a:prstGeom>
            <a:noFill/>
          </p:spPr>
          <p:txBody>
            <a:bodyPr wrap="square" lIns="0" rIns="0" rtlCol="0" anchor="t">
              <a:spAutoFit/>
            </a:bodyPr>
            <a:lstStyle/>
            <a:p>
              <a:pPr algn="ctr"/>
              <a:r>
                <a:rPr lang="en-US" sz="1200" noProof="1">
                  <a:solidFill>
                    <a:schemeClr val="tx1">
                      <a:lumMod val="65000"/>
                      <a:lumOff val="35000"/>
                    </a:schemeClr>
                  </a:solidFill>
                </a:rPr>
                <a:t>Insert your text here</a:t>
              </a:r>
            </a:p>
          </p:txBody>
        </p:sp>
      </p:grpSp>
    </p:spTree>
    <p:extLst>
      <p:ext uri="{BB962C8B-B14F-4D97-AF65-F5344CB8AC3E}">
        <p14:creationId xmlns:p14="http://schemas.microsoft.com/office/powerpoint/2010/main" val="19053038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A533-BEDA-6D8A-CB3A-4890418CE898}"/>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B76DFDF-34FD-B88C-D471-90D8A8EE6A5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1B76DFDF-34FD-B88C-D471-90D8A8EE6A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42359E6B-7DED-F22D-E2E1-E9C2F98B25E8}"/>
              </a:ext>
            </a:extLst>
          </p:cNvPr>
          <p:cNvSpPr>
            <a:spLocks noGrp="1"/>
          </p:cNvSpPr>
          <p:nvPr>
            <p:ph type="sldNum" sz="quarter" idx="12"/>
          </p:nvPr>
        </p:nvSpPr>
        <p:spPr/>
        <p:txBody>
          <a:bodyPr/>
          <a:lstStyle/>
          <a:p>
            <a:fld id="{4145DBE5-F440-4DC1-86E2-EA4CF186D269}" type="slidenum">
              <a:rPr lang="en-US" smtClean="0"/>
              <a:pPr/>
              <a:t>77</a:t>
            </a:fld>
            <a:endParaRPr lang="en-US" dirty="0"/>
          </a:p>
        </p:txBody>
      </p:sp>
      <p:sp>
        <p:nvSpPr>
          <p:cNvPr id="4" name="Title 3">
            <a:extLst>
              <a:ext uri="{FF2B5EF4-FFF2-40B4-BE49-F238E27FC236}">
                <a16:creationId xmlns:a16="http://schemas.microsoft.com/office/drawing/2014/main" id="{6356232D-BFC1-E90D-5416-8366BC918C84}"/>
              </a:ext>
            </a:extLst>
          </p:cNvPr>
          <p:cNvSpPr>
            <a:spLocks noGrp="1"/>
          </p:cNvSpPr>
          <p:nvPr>
            <p:ph type="title"/>
          </p:nvPr>
        </p:nvSpPr>
        <p:spPr/>
        <p:txBody>
          <a:bodyPr vert="horz"/>
          <a:lstStyle/>
          <a:p>
            <a:r>
              <a:rPr lang="en-US" dirty="0"/>
              <a:t>Timeline</a:t>
            </a:r>
          </a:p>
        </p:txBody>
      </p:sp>
      <p:grpSp>
        <p:nvGrpSpPr>
          <p:cNvPr id="2" name="Group 1">
            <a:extLst>
              <a:ext uri="{FF2B5EF4-FFF2-40B4-BE49-F238E27FC236}">
                <a16:creationId xmlns:a16="http://schemas.microsoft.com/office/drawing/2014/main" id="{344B5C52-ADC2-830E-8A47-1F21D8E5A1A3}"/>
              </a:ext>
            </a:extLst>
          </p:cNvPr>
          <p:cNvGrpSpPr/>
          <p:nvPr/>
        </p:nvGrpSpPr>
        <p:grpSpPr>
          <a:xfrm flipV="1">
            <a:off x="2651123" y="3124200"/>
            <a:ext cx="2438400" cy="2105027"/>
            <a:chOff x="608012" y="1781173"/>
            <a:chExt cx="2438400" cy="2105027"/>
          </a:xfrm>
        </p:grpSpPr>
        <p:sp>
          <p:nvSpPr>
            <p:cNvPr id="6" name="Arc 5">
              <a:extLst>
                <a:ext uri="{FF2B5EF4-FFF2-40B4-BE49-F238E27FC236}">
                  <a16:creationId xmlns:a16="http://schemas.microsoft.com/office/drawing/2014/main" id="{1738EA71-D945-5A6A-7435-77A099BB3A17}"/>
                </a:ext>
              </a:extLst>
            </p:cNvPr>
            <p:cNvSpPr/>
            <p:nvPr/>
          </p:nvSpPr>
          <p:spPr>
            <a:xfrm>
              <a:off x="1674812" y="2514600"/>
              <a:ext cx="1371600" cy="1371600"/>
            </a:xfrm>
            <a:prstGeom prst="arc">
              <a:avLst>
                <a:gd name="adj1" fmla="val 10812873"/>
                <a:gd name="adj2" fmla="val 16131434"/>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19">
              <a:extLst>
                <a:ext uri="{FF2B5EF4-FFF2-40B4-BE49-F238E27FC236}">
                  <a16:creationId xmlns:a16="http://schemas.microsoft.com/office/drawing/2014/main" id="{1E509850-04DC-3367-8279-BD8EC49688EA}"/>
                </a:ext>
              </a:extLst>
            </p:cNvPr>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8" name="Freeform 20">
              <a:extLst>
                <a:ext uri="{FF2B5EF4-FFF2-40B4-BE49-F238E27FC236}">
                  <a16:creationId xmlns:a16="http://schemas.microsoft.com/office/drawing/2014/main" id="{9DD02A5D-7622-6EAB-F3D6-C2548B284E47}"/>
                </a:ext>
              </a:extLst>
            </p:cNvPr>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2"/>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9" name="Group 8">
            <a:extLst>
              <a:ext uri="{FF2B5EF4-FFF2-40B4-BE49-F238E27FC236}">
                <a16:creationId xmlns:a16="http://schemas.microsoft.com/office/drawing/2014/main" id="{D7707744-A016-CB5C-EE93-A3B5B70BF927}"/>
              </a:ext>
            </a:extLst>
          </p:cNvPr>
          <p:cNvGrpSpPr/>
          <p:nvPr/>
        </p:nvGrpSpPr>
        <p:grpSpPr>
          <a:xfrm>
            <a:off x="455612" y="2401888"/>
            <a:ext cx="2438400" cy="2105027"/>
            <a:chOff x="608012" y="1781173"/>
            <a:chExt cx="2438400" cy="2105027"/>
          </a:xfrm>
        </p:grpSpPr>
        <p:sp>
          <p:nvSpPr>
            <p:cNvPr id="10" name="Arc 9">
              <a:extLst>
                <a:ext uri="{FF2B5EF4-FFF2-40B4-BE49-F238E27FC236}">
                  <a16:creationId xmlns:a16="http://schemas.microsoft.com/office/drawing/2014/main" id="{024F41C1-4F48-8D7C-DE40-2613E9A72CD4}"/>
                </a:ext>
              </a:extLst>
            </p:cNvPr>
            <p:cNvSpPr/>
            <p:nvPr/>
          </p:nvSpPr>
          <p:spPr>
            <a:xfrm>
              <a:off x="1674812" y="2514600"/>
              <a:ext cx="1371600" cy="1371600"/>
            </a:xfrm>
            <a:prstGeom prst="arc">
              <a:avLst>
                <a:gd name="adj1" fmla="val 10812873"/>
                <a:gd name="adj2" fmla="val 16131434"/>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4">
              <a:extLst>
                <a:ext uri="{FF2B5EF4-FFF2-40B4-BE49-F238E27FC236}">
                  <a16:creationId xmlns:a16="http://schemas.microsoft.com/office/drawing/2014/main" id="{469203B3-D5FB-AAEE-42D1-DDC06E210C2C}"/>
                </a:ext>
              </a:extLst>
            </p:cNvPr>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2" name="Freeform 15">
              <a:extLst>
                <a:ext uri="{FF2B5EF4-FFF2-40B4-BE49-F238E27FC236}">
                  <a16:creationId xmlns:a16="http://schemas.microsoft.com/office/drawing/2014/main" id="{F9FBBAD3-5A1E-B327-0CBD-1FA94CCAC50F}"/>
                </a:ext>
              </a:extLst>
            </p:cNvPr>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1"/>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13" name="Group 12">
            <a:extLst>
              <a:ext uri="{FF2B5EF4-FFF2-40B4-BE49-F238E27FC236}">
                <a16:creationId xmlns:a16="http://schemas.microsoft.com/office/drawing/2014/main" id="{11DFBDAE-8E6A-0313-5782-E46F2F604805}"/>
              </a:ext>
            </a:extLst>
          </p:cNvPr>
          <p:cNvGrpSpPr/>
          <p:nvPr/>
        </p:nvGrpSpPr>
        <p:grpSpPr>
          <a:xfrm>
            <a:off x="4875212" y="2401888"/>
            <a:ext cx="2438400" cy="2105027"/>
            <a:chOff x="608012" y="1781173"/>
            <a:chExt cx="2438400" cy="2105027"/>
          </a:xfrm>
        </p:grpSpPr>
        <p:sp>
          <p:nvSpPr>
            <p:cNvPr id="14" name="Arc 13">
              <a:extLst>
                <a:ext uri="{FF2B5EF4-FFF2-40B4-BE49-F238E27FC236}">
                  <a16:creationId xmlns:a16="http://schemas.microsoft.com/office/drawing/2014/main" id="{316CC32C-F652-D574-92B6-23E3F4066571}"/>
                </a:ext>
              </a:extLst>
            </p:cNvPr>
            <p:cNvSpPr/>
            <p:nvPr/>
          </p:nvSpPr>
          <p:spPr>
            <a:xfrm>
              <a:off x="1674812" y="2514600"/>
              <a:ext cx="1371600" cy="1371600"/>
            </a:xfrm>
            <a:prstGeom prst="arc">
              <a:avLst>
                <a:gd name="adj1" fmla="val 10812873"/>
                <a:gd name="adj2" fmla="val 16131434"/>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29">
              <a:extLst>
                <a:ext uri="{FF2B5EF4-FFF2-40B4-BE49-F238E27FC236}">
                  <a16:creationId xmlns:a16="http://schemas.microsoft.com/office/drawing/2014/main" id="{9461B602-BC06-28DF-617E-20B177933BE8}"/>
                </a:ext>
              </a:extLst>
            </p:cNvPr>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6" name="Freeform 30">
              <a:extLst>
                <a:ext uri="{FF2B5EF4-FFF2-40B4-BE49-F238E27FC236}">
                  <a16:creationId xmlns:a16="http://schemas.microsoft.com/office/drawing/2014/main" id="{74D387E3-7011-9A16-DF65-1F14E53A7081}"/>
                </a:ext>
              </a:extLst>
            </p:cNvPr>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3"/>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56F69536-4C15-2DC9-C843-91DB90FDB1F4}"/>
              </a:ext>
            </a:extLst>
          </p:cNvPr>
          <p:cNvGrpSpPr/>
          <p:nvPr/>
        </p:nvGrpSpPr>
        <p:grpSpPr>
          <a:xfrm flipV="1">
            <a:off x="7070723" y="3124200"/>
            <a:ext cx="2438400" cy="2105027"/>
            <a:chOff x="608012" y="1781173"/>
            <a:chExt cx="2438400" cy="2105027"/>
          </a:xfrm>
        </p:grpSpPr>
        <p:sp>
          <p:nvSpPr>
            <p:cNvPr id="18" name="Arc 17">
              <a:extLst>
                <a:ext uri="{FF2B5EF4-FFF2-40B4-BE49-F238E27FC236}">
                  <a16:creationId xmlns:a16="http://schemas.microsoft.com/office/drawing/2014/main" id="{BB881331-3362-F343-CF61-FFEFBE46436F}"/>
                </a:ext>
              </a:extLst>
            </p:cNvPr>
            <p:cNvSpPr/>
            <p:nvPr/>
          </p:nvSpPr>
          <p:spPr>
            <a:xfrm>
              <a:off x="1674812" y="2514600"/>
              <a:ext cx="1371600" cy="1371600"/>
            </a:xfrm>
            <a:prstGeom prst="arc">
              <a:avLst>
                <a:gd name="adj1" fmla="val 10812873"/>
                <a:gd name="adj2" fmla="val 16131434"/>
              </a:avLst>
            </a:prstGeom>
            <a:ln w="76200" cap="rnd">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33">
              <a:extLst>
                <a:ext uri="{FF2B5EF4-FFF2-40B4-BE49-F238E27FC236}">
                  <a16:creationId xmlns:a16="http://schemas.microsoft.com/office/drawing/2014/main" id="{353256DA-B75D-B624-D2D5-26D6A55CE5B5}"/>
                </a:ext>
              </a:extLst>
            </p:cNvPr>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0" name="Freeform 34">
              <a:extLst>
                <a:ext uri="{FF2B5EF4-FFF2-40B4-BE49-F238E27FC236}">
                  <a16:creationId xmlns:a16="http://schemas.microsoft.com/office/drawing/2014/main" id="{090D3123-1492-B3E8-DB74-DA77F8B1AF89}"/>
                </a:ext>
              </a:extLst>
            </p:cNvPr>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4"/>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21" name="Group 20">
            <a:extLst>
              <a:ext uri="{FF2B5EF4-FFF2-40B4-BE49-F238E27FC236}">
                <a16:creationId xmlns:a16="http://schemas.microsoft.com/office/drawing/2014/main" id="{84E8C574-DB08-9B99-0205-DB5878A5AA2F}"/>
              </a:ext>
            </a:extLst>
          </p:cNvPr>
          <p:cNvGrpSpPr/>
          <p:nvPr/>
        </p:nvGrpSpPr>
        <p:grpSpPr>
          <a:xfrm>
            <a:off x="9294812" y="2401888"/>
            <a:ext cx="2438400" cy="2105027"/>
            <a:chOff x="608012" y="1781173"/>
            <a:chExt cx="2438400" cy="2105027"/>
          </a:xfrm>
        </p:grpSpPr>
        <p:sp>
          <p:nvSpPr>
            <p:cNvPr id="22" name="Arc 21">
              <a:extLst>
                <a:ext uri="{FF2B5EF4-FFF2-40B4-BE49-F238E27FC236}">
                  <a16:creationId xmlns:a16="http://schemas.microsoft.com/office/drawing/2014/main" id="{EE1ECB78-1DF6-3CB5-1AB0-CE6B1535D871}"/>
                </a:ext>
              </a:extLst>
            </p:cNvPr>
            <p:cNvSpPr/>
            <p:nvPr/>
          </p:nvSpPr>
          <p:spPr>
            <a:xfrm>
              <a:off x="1674812" y="2514600"/>
              <a:ext cx="1371600" cy="1371600"/>
            </a:xfrm>
            <a:prstGeom prst="arc">
              <a:avLst>
                <a:gd name="adj1" fmla="val 10812873"/>
                <a:gd name="adj2" fmla="val 16131434"/>
              </a:avLst>
            </a:prstGeom>
            <a:ln w="762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43">
              <a:extLst>
                <a:ext uri="{FF2B5EF4-FFF2-40B4-BE49-F238E27FC236}">
                  <a16:creationId xmlns:a16="http://schemas.microsoft.com/office/drawing/2014/main" id="{871C6B64-662E-A72B-A7CD-5D569E11F607}"/>
                </a:ext>
              </a:extLst>
            </p:cNvPr>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24" name="Freeform 44">
              <a:extLst>
                <a:ext uri="{FF2B5EF4-FFF2-40B4-BE49-F238E27FC236}">
                  <a16:creationId xmlns:a16="http://schemas.microsoft.com/office/drawing/2014/main" id="{83A68382-5927-3D5F-0D92-B3971AED2089}"/>
                </a:ext>
              </a:extLst>
            </p:cNvPr>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5"/>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grpSp>
        <p:nvGrpSpPr>
          <p:cNvPr id="25" name="Group 24">
            <a:extLst>
              <a:ext uri="{FF2B5EF4-FFF2-40B4-BE49-F238E27FC236}">
                <a16:creationId xmlns:a16="http://schemas.microsoft.com/office/drawing/2014/main" id="{08A2A26D-7BBF-1281-1421-A5EED488ACEA}"/>
              </a:ext>
            </a:extLst>
          </p:cNvPr>
          <p:cNvGrpSpPr/>
          <p:nvPr/>
        </p:nvGrpSpPr>
        <p:grpSpPr>
          <a:xfrm>
            <a:off x="1660523" y="3263900"/>
            <a:ext cx="1066800" cy="1066800"/>
            <a:chOff x="9726611" y="2667000"/>
            <a:chExt cx="1066800" cy="1066800"/>
          </a:xfrm>
        </p:grpSpPr>
        <p:sp>
          <p:nvSpPr>
            <p:cNvPr id="26" name="Oval 25">
              <a:extLst>
                <a:ext uri="{FF2B5EF4-FFF2-40B4-BE49-F238E27FC236}">
                  <a16:creationId xmlns:a16="http://schemas.microsoft.com/office/drawing/2014/main" id="{A68FF6CB-78AA-5250-FDC1-7B03913F4132}"/>
                </a:ext>
              </a:extLst>
            </p:cNvPr>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4EF403-9E24-8FD3-D036-C4CA0D7A287A}"/>
                </a:ext>
              </a:extLst>
            </p:cNvPr>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C097D2E-5FB6-DC49-4CB4-3148348E7A52}"/>
              </a:ext>
            </a:extLst>
          </p:cNvPr>
          <p:cNvGrpSpPr/>
          <p:nvPr/>
        </p:nvGrpSpPr>
        <p:grpSpPr>
          <a:xfrm>
            <a:off x="3870323" y="3263900"/>
            <a:ext cx="1066800" cy="1066800"/>
            <a:chOff x="9726611" y="2667000"/>
            <a:chExt cx="1066800" cy="1066800"/>
          </a:xfrm>
        </p:grpSpPr>
        <p:sp>
          <p:nvSpPr>
            <p:cNvPr id="29" name="Oval 28">
              <a:extLst>
                <a:ext uri="{FF2B5EF4-FFF2-40B4-BE49-F238E27FC236}">
                  <a16:creationId xmlns:a16="http://schemas.microsoft.com/office/drawing/2014/main" id="{35413D07-78CC-68BA-FC18-FDE62BCA1AB6}"/>
                </a:ext>
              </a:extLst>
            </p:cNvPr>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852C647-1F99-501B-9D0B-1E825F454097}"/>
                </a:ext>
              </a:extLst>
            </p:cNvPr>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3123CFE8-F00C-A70F-5C08-AAC950B1A48C}"/>
              </a:ext>
            </a:extLst>
          </p:cNvPr>
          <p:cNvGrpSpPr/>
          <p:nvPr/>
        </p:nvGrpSpPr>
        <p:grpSpPr>
          <a:xfrm>
            <a:off x="6080123" y="3263900"/>
            <a:ext cx="1066800" cy="1066800"/>
            <a:chOff x="9726611" y="2667000"/>
            <a:chExt cx="1066800" cy="1066800"/>
          </a:xfrm>
        </p:grpSpPr>
        <p:sp>
          <p:nvSpPr>
            <p:cNvPr id="32" name="Oval 31">
              <a:extLst>
                <a:ext uri="{FF2B5EF4-FFF2-40B4-BE49-F238E27FC236}">
                  <a16:creationId xmlns:a16="http://schemas.microsoft.com/office/drawing/2014/main" id="{749B448E-2E86-F263-CAA5-CCF05F8B145C}"/>
                </a:ext>
              </a:extLst>
            </p:cNvPr>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D040809-5E56-B138-B607-E7A53088C3A4}"/>
                </a:ext>
              </a:extLst>
            </p:cNvPr>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5BF0E949-D71F-6C54-569B-BFBD71F4474B}"/>
              </a:ext>
            </a:extLst>
          </p:cNvPr>
          <p:cNvGrpSpPr/>
          <p:nvPr/>
        </p:nvGrpSpPr>
        <p:grpSpPr>
          <a:xfrm>
            <a:off x="8289923" y="3263900"/>
            <a:ext cx="1066800" cy="1066800"/>
            <a:chOff x="9726611" y="2667000"/>
            <a:chExt cx="1066800" cy="1066800"/>
          </a:xfrm>
        </p:grpSpPr>
        <p:sp>
          <p:nvSpPr>
            <p:cNvPr id="35" name="Oval 34">
              <a:extLst>
                <a:ext uri="{FF2B5EF4-FFF2-40B4-BE49-F238E27FC236}">
                  <a16:creationId xmlns:a16="http://schemas.microsoft.com/office/drawing/2014/main" id="{2C8518CE-F767-EEE4-C39A-64C979E59BDE}"/>
                </a:ext>
              </a:extLst>
            </p:cNvPr>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FF5304E-6D72-955A-63FF-86D22975466B}"/>
                </a:ext>
              </a:extLst>
            </p:cNvPr>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A8A83A7C-ABCF-9D08-DB9A-0C55ACA736C7}"/>
              </a:ext>
            </a:extLst>
          </p:cNvPr>
          <p:cNvGrpSpPr/>
          <p:nvPr/>
        </p:nvGrpSpPr>
        <p:grpSpPr>
          <a:xfrm>
            <a:off x="10499723" y="3263900"/>
            <a:ext cx="1066800" cy="1066800"/>
            <a:chOff x="9726611" y="2667000"/>
            <a:chExt cx="1066800" cy="1066800"/>
          </a:xfrm>
        </p:grpSpPr>
        <p:sp>
          <p:nvSpPr>
            <p:cNvPr id="38" name="Oval 37">
              <a:extLst>
                <a:ext uri="{FF2B5EF4-FFF2-40B4-BE49-F238E27FC236}">
                  <a16:creationId xmlns:a16="http://schemas.microsoft.com/office/drawing/2014/main" id="{778D6075-DB8E-39E4-212C-DFD6EB8462C5}"/>
                </a:ext>
              </a:extLst>
            </p:cNvPr>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F957C6-58EC-9726-0A39-B9BB0C7A0491}"/>
                </a:ext>
              </a:extLst>
            </p:cNvPr>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D57C59E8-95DE-92D9-1A2B-D5A8D130C42A}"/>
              </a:ext>
            </a:extLst>
          </p:cNvPr>
          <p:cNvSpPr txBox="1"/>
          <p:nvPr/>
        </p:nvSpPr>
        <p:spPr>
          <a:xfrm>
            <a:off x="1801812" y="4559300"/>
            <a:ext cx="755335" cy="400110"/>
          </a:xfrm>
          <a:prstGeom prst="rect">
            <a:avLst/>
          </a:prstGeom>
          <a:noFill/>
        </p:spPr>
        <p:txBody>
          <a:bodyPr wrap="none" rtlCol="0" anchor="ctr">
            <a:spAutoFit/>
          </a:bodyPr>
          <a:lstStyle/>
          <a:p>
            <a:pPr algn="ctr"/>
            <a:r>
              <a:rPr lang="en-US" sz="2000" b="1" i="1">
                <a:solidFill>
                  <a:schemeClr val="tx1">
                    <a:lumMod val="75000"/>
                    <a:lumOff val="25000"/>
                  </a:schemeClr>
                </a:solidFill>
                <a:cs typeface="Arial" panose="020B0604020202020204" pitchFamily="34" charset="0"/>
              </a:rPr>
              <a:t>2018</a:t>
            </a:r>
            <a:endParaRPr lang="en-US" sz="2000" b="1" i="1" dirty="0">
              <a:solidFill>
                <a:schemeClr val="tx1">
                  <a:lumMod val="75000"/>
                  <a:lumOff val="25000"/>
                </a:schemeClr>
              </a:solidFill>
              <a:cs typeface="Arial" panose="020B0604020202020204" pitchFamily="34" charset="0"/>
            </a:endParaRPr>
          </a:p>
        </p:txBody>
      </p:sp>
      <p:sp>
        <p:nvSpPr>
          <p:cNvPr id="41" name="TextBox 40">
            <a:extLst>
              <a:ext uri="{FF2B5EF4-FFF2-40B4-BE49-F238E27FC236}">
                <a16:creationId xmlns:a16="http://schemas.microsoft.com/office/drawing/2014/main" id="{EEB11D27-DF2F-BC3E-4BF3-BA62D162ABF3}"/>
              </a:ext>
            </a:extLst>
          </p:cNvPr>
          <p:cNvSpPr txBox="1"/>
          <p:nvPr/>
        </p:nvSpPr>
        <p:spPr>
          <a:xfrm>
            <a:off x="4037012" y="2730500"/>
            <a:ext cx="755336" cy="400110"/>
          </a:xfrm>
          <a:prstGeom prst="rect">
            <a:avLst/>
          </a:prstGeom>
          <a:noFill/>
        </p:spPr>
        <p:txBody>
          <a:bodyPr wrap="none" rtlCol="0" anchor="ctr">
            <a:spAutoFit/>
          </a:bodyPr>
          <a:lstStyle/>
          <a:p>
            <a:pPr algn="ctr"/>
            <a:r>
              <a:rPr lang="en-US" sz="2000" b="1" i="1">
                <a:solidFill>
                  <a:schemeClr val="tx1">
                    <a:lumMod val="75000"/>
                    <a:lumOff val="25000"/>
                  </a:schemeClr>
                </a:solidFill>
                <a:cs typeface="Arial" panose="020B0604020202020204" pitchFamily="34" charset="0"/>
              </a:rPr>
              <a:t>2019</a:t>
            </a:r>
            <a:endParaRPr lang="en-US" sz="2000" b="1" i="1" dirty="0">
              <a:solidFill>
                <a:schemeClr val="tx1">
                  <a:lumMod val="75000"/>
                  <a:lumOff val="25000"/>
                </a:schemeClr>
              </a:solidFill>
              <a:cs typeface="Arial" panose="020B0604020202020204" pitchFamily="34" charset="0"/>
            </a:endParaRPr>
          </a:p>
        </p:txBody>
      </p:sp>
      <p:sp>
        <p:nvSpPr>
          <p:cNvPr id="42" name="TextBox 41">
            <a:extLst>
              <a:ext uri="{FF2B5EF4-FFF2-40B4-BE49-F238E27FC236}">
                <a16:creationId xmlns:a16="http://schemas.microsoft.com/office/drawing/2014/main" id="{C4FDA713-A077-92FA-83B9-789D147477CC}"/>
              </a:ext>
            </a:extLst>
          </p:cNvPr>
          <p:cNvSpPr txBox="1"/>
          <p:nvPr/>
        </p:nvSpPr>
        <p:spPr>
          <a:xfrm>
            <a:off x="6170612" y="4559300"/>
            <a:ext cx="755336" cy="400110"/>
          </a:xfrm>
          <a:prstGeom prst="rect">
            <a:avLst/>
          </a:prstGeom>
          <a:noFill/>
        </p:spPr>
        <p:txBody>
          <a:bodyPr wrap="none" rtlCol="0" anchor="ctr">
            <a:spAutoFit/>
          </a:bodyPr>
          <a:lstStyle/>
          <a:p>
            <a:pPr algn="ctr"/>
            <a:r>
              <a:rPr lang="en-US" sz="2000" b="1" i="1">
                <a:solidFill>
                  <a:schemeClr val="tx1">
                    <a:lumMod val="75000"/>
                    <a:lumOff val="25000"/>
                  </a:schemeClr>
                </a:solidFill>
                <a:cs typeface="Arial" panose="020B0604020202020204" pitchFamily="34" charset="0"/>
              </a:rPr>
              <a:t>2020</a:t>
            </a:r>
            <a:endParaRPr lang="en-US" sz="2000" b="1" i="1" dirty="0">
              <a:solidFill>
                <a:schemeClr val="tx1">
                  <a:lumMod val="75000"/>
                  <a:lumOff val="25000"/>
                </a:schemeClr>
              </a:solidFill>
              <a:cs typeface="Arial" panose="020B0604020202020204" pitchFamily="34" charset="0"/>
            </a:endParaRPr>
          </a:p>
        </p:txBody>
      </p:sp>
      <p:sp>
        <p:nvSpPr>
          <p:cNvPr id="43" name="TextBox 42">
            <a:extLst>
              <a:ext uri="{FF2B5EF4-FFF2-40B4-BE49-F238E27FC236}">
                <a16:creationId xmlns:a16="http://schemas.microsoft.com/office/drawing/2014/main" id="{3F7139DA-DD69-52F1-AF98-EF890F0E9424}"/>
              </a:ext>
            </a:extLst>
          </p:cNvPr>
          <p:cNvSpPr txBox="1"/>
          <p:nvPr/>
        </p:nvSpPr>
        <p:spPr>
          <a:xfrm>
            <a:off x="8405812" y="2730500"/>
            <a:ext cx="755336" cy="400110"/>
          </a:xfrm>
          <a:prstGeom prst="rect">
            <a:avLst/>
          </a:prstGeom>
          <a:noFill/>
        </p:spPr>
        <p:txBody>
          <a:bodyPr wrap="none" rtlCol="0" anchor="ctr">
            <a:spAutoFit/>
          </a:bodyPr>
          <a:lstStyle/>
          <a:p>
            <a:pPr algn="ctr"/>
            <a:r>
              <a:rPr lang="en-US" sz="2000" b="1" i="1">
                <a:solidFill>
                  <a:schemeClr val="tx1">
                    <a:lumMod val="75000"/>
                    <a:lumOff val="25000"/>
                  </a:schemeClr>
                </a:solidFill>
                <a:cs typeface="Arial" panose="020B0604020202020204" pitchFamily="34" charset="0"/>
              </a:rPr>
              <a:t>2021</a:t>
            </a:r>
            <a:endParaRPr lang="en-US" sz="2000" b="1" i="1" dirty="0">
              <a:solidFill>
                <a:schemeClr val="tx1">
                  <a:lumMod val="75000"/>
                  <a:lumOff val="25000"/>
                </a:schemeClr>
              </a:solidFill>
              <a:cs typeface="Arial" panose="020B0604020202020204" pitchFamily="34" charset="0"/>
            </a:endParaRPr>
          </a:p>
        </p:txBody>
      </p:sp>
      <p:sp>
        <p:nvSpPr>
          <p:cNvPr id="44" name="TextBox 43">
            <a:extLst>
              <a:ext uri="{FF2B5EF4-FFF2-40B4-BE49-F238E27FC236}">
                <a16:creationId xmlns:a16="http://schemas.microsoft.com/office/drawing/2014/main" id="{0A5E4472-478F-B87C-5D72-3CAF570BE093}"/>
              </a:ext>
            </a:extLst>
          </p:cNvPr>
          <p:cNvSpPr txBox="1"/>
          <p:nvPr/>
        </p:nvSpPr>
        <p:spPr>
          <a:xfrm>
            <a:off x="10666412" y="4559300"/>
            <a:ext cx="755336" cy="400110"/>
          </a:xfrm>
          <a:prstGeom prst="rect">
            <a:avLst/>
          </a:prstGeom>
          <a:noFill/>
        </p:spPr>
        <p:txBody>
          <a:bodyPr wrap="none" rtlCol="0" anchor="ctr">
            <a:spAutoFit/>
          </a:bodyPr>
          <a:lstStyle/>
          <a:p>
            <a:pPr algn="ctr"/>
            <a:r>
              <a:rPr lang="en-US" sz="2000" b="1" i="1">
                <a:solidFill>
                  <a:schemeClr val="tx1">
                    <a:lumMod val="75000"/>
                    <a:lumOff val="25000"/>
                  </a:schemeClr>
                </a:solidFill>
                <a:cs typeface="Arial" panose="020B0604020202020204" pitchFamily="34" charset="0"/>
              </a:rPr>
              <a:t>2022</a:t>
            </a:r>
            <a:endParaRPr lang="en-US" sz="2000" b="1" i="1" dirty="0">
              <a:solidFill>
                <a:schemeClr val="tx1">
                  <a:lumMod val="75000"/>
                  <a:lumOff val="25000"/>
                </a:schemeClr>
              </a:solidFill>
              <a:cs typeface="Arial" panose="020B0604020202020204" pitchFamily="34" charset="0"/>
            </a:endParaRPr>
          </a:p>
        </p:txBody>
      </p:sp>
      <p:sp>
        <p:nvSpPr>
          <p:cNvPr id="45" name="TextBox 44">
            <a:extLst>
              <a:ext uri="{FF2B5EF4-FFF2-40B4-BE49-F238E27FC236}">
                <a16:creationId xmlns:a16="http://schemas.microsoft.com/office/drawing/2014/main" id="{A3899203-564C-2E74-E2EE-75E827910FF4}"/>
              </a:ext>
            </a:extLst>
          </p:cNvPr>
          <p:cNvSpPr txBox="1"/>
          <p:nvPr/>
        </p:nvSpPr>
        <p:spPr>
          <a:xfrm>
            <a:off x="1278835" y="1371600"/>
            <a:ext cx="1843778" cy="907964"/>
          </a:xfrm>
          <a:prstGeom prst="rect">
            <a:avLst/>
          </a:prstGeom>
          <a:noFill/>
        </p:spPr>
        <p:txBody>
          <a:bodyPr wrap="square" rtlCol="0" anchor="ctr">
            <a:noAutofit/>
          </a:bodyPr>
          <a:lstStyle/>
          <a:p>
            <a:pPr algn="ctr"/>
            <a:r>
              <a:rPr lang="en-US" sz="1600" b="1" dirty="0">
                <a:solidFill>
                  <a:schemeClr val="accent1"/>
                </a:solidFill>
                <a:cs typeface="Arial" panose="020B0604020202020204" pitchFamily="34" charset="0"/>
              </a:rPr>
              <a:t>Heading</a:t>
            </a:r>
          </a:p>
          <a:p>
            <a:pPr algn="ctr"/>
            <a:r>
              <a:rPr lang="en-US" sz="1200" dirty="0">
                <a:solidFill>
                  <a:schemeClr val="tx1">
                    <a:lumMod val="75000"/>
                    <a:lumOff val="25000"/>
                  </a:schemeClr>
                </a:solidFill>
                <a:cs typeface="Arial" panose="020B0604020202020204" pitchFamily="34" charset="0"/>
              </a:rPr>
              <a:t>Insert your text here</a:t>
            </a:r>
          </a:p>
        </p:txBody>
      </p:sp>
      <p:sp>
        <p:nvSpPr>
          <p:cNvPr id="46" name="TextBox 45">
            <a:extLst>
              <a:ext uri="{FF2B5EF4-FFF2-40B4-BE49-F238E27FC236}">
                <a16:creationId xmlns:a16="http://schemas.microsoft.com/office/drawing/2014/main" id="{205D6C0E-21A2-7AD1-C3B7-5371ECBA2DA3}"/>
              </a:ext>
            </a:extLst>
          </p:cNvPr>
          <p:cNvSpPr txBox="1"/>
          <p:nvPr/>
        </p:nvSpPr>
        <p:spPr>
          <a:xfrm>
            <a:off x="3503612" y="5340436"/>
            <a:ext cx="1843778" cy="907964"/>
          </a:xfrm>
          <a:prstGeom prst="rect">
            <a:avLst/>
          </a:prstGeom>
          <a:noFill/>
        </p:spPr>
        <p:txBody>
          <a:bodyPr wrap="square" rtlCol="0" anchor="ctr">
            <a:noAutofit/>
          </a:bodyPr>
          <a:lstStyle/>
          <a:p>
            <a:pPr algn="ctr"/>
            <a:r>
              <a:rPr lang="en-US" sz="1600" b="1" dirty="0">
                <a:solidFill>
                  <a:schemeClr val="accent2"/>
                </a:solidFill>
                <a:cs typeface="Arial" panose="020B0604020202020204" pitchFamily="34" charset="0"/>
              </a:rPr>
              <a:t>Heading</a:t>
            </a:r>
          </a:p>
          <a:p>
            <a:pPr algn="ctr"/>
            <a:r>
              <a:rPr lang="en-US" sz="1200" dirty="0">
                <a:solidFill>
                  <a:schemeClr val="tx1">
                    <a:lumMod val="75000"/>
                    <a:lumOff val="25000"/>
                  </a:schemeClr>
                </a:solidFill>
                <a:cs typeface="Arial" panose="020B0604020202020204" pitchFamily="34" charset="0"/>
              </a:rPr>
              <a:t>Insert your text here</a:t>
            </a:r>
          </a:p>
        </p:txBody>
      </p:sp>
      <p:sp>
        <p:nvSpPr>
          <p:cNvPr id="47" name="TextBox 46">
            <a:extLst>
              <a:ext uri="{FF2B5EF4-FFF2-40B4-BE49-F238E27FC236}">
                <a16:creationId xmlns:a16="http://schemas.microsoft.com/office/drawing/2014/main" id="{3B00FF7E-F43B-B04B-103F-28CE34EF43CD}"/>
              </a:ext>
            </a:extLst>
          </p:cNvPr>
          <p:cNvSpPr txBox="1"/>
          <p:nvPr/>
        </p:nvSpPr>
        <p:spPr>
          <a:xfrm>
            <a:off x="5713412" y="1371600"/>
            <a:ext cx="1843778" cy="907964"/>
          </a:xfrm>
          <a:prstGeom prst="rect">
            <a:avLst/>
          </a:prstGeom>
          <a:noFill/>
        </p:spPr>
        <p:txBody>
          <a:bodyPr wrap="square" rtlCol="0" anchor="ctr">
            <a:noAutofit/>
          </a:bodyPr>
          <a:lstStyle/>
          <a:p>
            <a:pPr algn="ctr"/>
            <a:r>
              <a:rPr lang="en-US" sz="1600" b="1" dirty="0">
                <a:solidFill>
                  <a:schemeClr val="accent3"/>
                </a:solidFill>
                <a:cs typeface="Arial" panose="020B0604020202020204" pitchFamily="34" charset="0"/>
              </a:rPr>
              <a:t>Heading</a:t>
            </a:r>
          </a:p>
          <a:p>
            <a:pPr algn="ctr"/>
            <a:r>
              <a:rPr lang="en-US" sz="1200" dirty="0">
                <a:solidFill>
                  <a:schemeClr val="tx1">
                    <a:lumMod val="75000"/>
                    <a:lumOff val="25000"/>
                  </a:schemeClr>
                </a:solidFill>
                <a:cs typeface="Arial" panose="020B0604020202020204" pitchFamily="34" charset="0"/>
              </a:rPr>
              <a:t>Insert your text here</a:t>
            </a:r>
          </a:p>
        </p:txBody>
      </p:sp>
      <p:sp>
        <p:nvSpPr>
          <p:cNvPr id="48" name="TextBox 47">
            <a:extLst>
              <a:ext uri="{FF2B5EF4-FFF2-40B4-BE49-F238E27FC236}">
                <a16:creationId xmlns:a16="http://schemas.microsoft.com/office/drawing/2014/main" id="{BF8B1C72-C148-D1C2-F39E-F274D2D8D96E}"/>
              </a:ext>
            </a:extLst>
          </p:cNvPr>
          <p:cNvSpPr txBox="1"/>
          <p:nvPr/>
        </p:nvSpPr>
        <p:spPr>
          <a:xfrm>
            <a:off x="7938189" y="5340436"/>
            <a:ext cx="1843778" cy="907964"/>
          </a:xfrm>
          <a:prstGeom prst="rect">
            <a:avLst/>
          </a:prstGeom>
          <a:noFill/>
        </p:spPr>
        <p:txBody>
          <a:bodyPr wrap="square" rtlCol="0" anchor="ctr">
            <a:noAutofit/>
          </a:bodyPr>
          <a:lstStyle/>
          <a:p>
            <a:pPr algn="ctr"/>
            <a:r>
              <a:rPr lang="en-US" sz="1600" b="1" dirty="0">
                <a:solidFill>
                  <a:schemeClr val="accent4"/>
                </a:solidFill>
                <a:cs typeface="Arial" panose="020B0604020202020204" pitchFamily="34" charset="0"/>
              </a:rPr>
              <a:t>Heading</a:t>
            </a:r>
          </a:p>
          <a:p>
            <a:pPr algn="ctr"/>
            <a:r>
              <a:rPr lang="en-US" sz="1200" dirty="0">
                <a:solidFill>
                  <a:schemeClr val="tx1">
                    <a:lumMod val="75000"/>
                    <a:lumOff val="25000"/>
                  </a:schemeClr>
                </a:solidFill>
                <a:cs typeface="Arial" panose="020B0604020202020204" pitchFamily="34" charset="0"/>
              </a:rPr>
              <a:t>Insert your text here</a:t>
            </a:r>
          </a:p>
        </p:txBody>
      </p:sp>
      <p:sp>
        <p:nvSpPr>
          <p:cNvPr id="49" name="TextBox 48">
            <a:extLst>
              <a:ext uri="{FF2B5EF4-FFF2-40B4-BE49-F238E27FC236}">
                <a16:creationId xmlns:a16="http://schemas.microsoft.com/office/drawing/2014/main" id="{C86690A3-3E4A-690A-9CDD-914079861636}"/>
              </a:ext>
            </a:extLst>
          </p:cNvPr>
          <p:cNvSpPr txBox="1"/>
          <p:nvPr/>
        </p:nvSpPr>
        <p:spPr>
          <a:xfrm>
            <a:off x="10056812" y="1371600"/>
            <a:ext cx="1843778" cy="907964"/>
          </a:xfrm>
          <a:prstGeom prst="rect">
            <a:avLst/>
          </a:prstGeom>
          <a:noFill/>
        </p:spPr>
        <p:txBody>
          <a:bodyPr wrap="square" rtlCol="0" anchor="ctr">
            <a:noAutofit/>
          </a:bodyPr>
          <a:lstStyle/>
          <a:p>
            <a:pPr algn="ctr"/>
            <a:r>
              <a:rPr lang="en-US" sz="1600" b="1" dirty="0">
                <a:solidFill>
                  <a:schemeClr val="accent5"/>
                </a:solidFill>
                <a:cs typeface="Arial" panose="020B0604020202020204" pitchFamily="34" charset="0"/>
              </a:rPr>
              <a:t>Heading</a:t>
            </a:r>
          </a:p>
          <a:p>
            <a:pPr algn="ctr"/>
            <a:r>
              <a:rPr lang="en-US" sz="1200" dirty="0">
                <a:solidFill>
                  <a:schemeClr val="tx1">
                    <a:lumMod val="75000"/>
                    <a:lumOff val="25000"/>
                  </a:schemeClr>
                </a:solidFill>
                <a:cs typeface="Arial" panose="020B0604020202020204" pitchFamily="34" charset="0"/>
              </a:rPr>
              <a:t>Insert your text here</a:t>
            </a:r>
          </a:p>
        </p:txBody>
      </p:sp>
      <p:sp>
        <p:nvSpPr>
          <p:cNvPr id="50" name="Freeform 56">
            <a:extLst>
              <a:ext uri="{FF2B5EF4-FFF2-40B4-BE49-F238E27FC236}">
                <a16:creationId xmlns:a16="http://schemas.microsoft.com/office/drawing/2014/main" id="{15A835A6-6908-DFB4-E97E-08FD2893223B}"/>
              </a:ext>
            </a:extLst>
          </p:cNvPr>
          <p:cNvSpPr>
            <a:spLocks noEditPoints="1"/>
          </p:cNvSpPr>
          <p:nvPr/>
        </p:nvSpPr>
        <p:spPr bwMode="auto">
          <a:xfrm>
            <a:off x="1993534" y="3547063"/>
            <a:ext cx="400778" cy="500474"/>
          </a:xfrm>
          <a:custGeom>
            <a:avLst/>
            <a:gdLst>
              <a:gd name="T0" fmla="*/ 9 w 85"/>
              <a:gd name="T1" fmla="*/ 0 h 106"/>
              <a:gd name="T2" fmla="*/ 0 w 85"/>
              <a:gd name="T3" fmla="*/ 9 h 106"/>
              <a:gd name="T4" fmla="*/ 0 w 85"/>
              <a:gd name="T5" fmla="*/ 98 h 106"/>
              <a:gd name="T6" fmla="*/ 9 w 85"/>
              <a:gd name="T7" fmla="*/ 106 h 106"/>
              <a:gd name="T8" fmla="*/ 76 w 85"/>
              <a:gd name="T9" fmla="*/ 106 h 106"/>
              <a:gd name="T10" fmla="*/ 85 w 85"/>
              <a:gd name="T11" fmla="*/ 98 h 106"/>
              <a:gd name="T12" fmla="*/ 85 w 85"/>
              <a:gd name="T13" fmla="*/ 31 h 106"/>
              <a:gd name="T14" fmla="*/ 81 w 85"/>
              <a:gd name="T15" fmla="*/ 23 h 106"/>
              <a:gd name="T16" fmla="*/ 61 w 85"/>
              <a:gd name="T17" fmla="*/ 3 h 106"/>
              <a:gd name="T18" fmla="*/ 54 w 85"/>
              <a:gd name="T19" fmla="*/ 0 h 106"/>
              <a:gd name="T20" fmla="*/ 9 w 85"/>
              <a:gd name="T21" fmla="*/ 0 h 106"/>
              <a:gd name="T22" fmla="*/ 40 w 85"/>
              <a:gd name="T23" fmla="*/ 16 h 106"/>
              <a:gd name="T24" fmla="*/ 45 w 85"/>
              <a:gd name="T25" fmla="*/ 11 h 106"/>
              <a:gd name="T26" fmla="*/ 49 w 85"/>
              <a:gd name="T27" fmla="*/ 16 h 106"/>
              <a:gd name="T28" fmla="*/ 49 w 85"/>
              <a:gd name="T29" fmla="*/ 32 h 106"/>
              <a:gd name="T30" fmla="*/ 52 w 85"/>
              <a:gd name="T31" fmla="*/ 36 h 106"/>
              <a:gd name="T32" fmla="*/ 69 w 85"/>
              <a:gd name="T33" fmla="*/ 36 h 106"/>
              <a:gd name="T34" fmla="*/ 73 w 85"/>
              <a:gd name="T35" fmla="*/ 40 h 106"/>
              <a:gd name="T36" fmla="*/ 69 w 85"/>
              <a:gd name="T37" fmla="*/ 44 h 106"/>
              <a:gd name="T38" fmla="*/ 49 w 85"/>
              <a:gd name="T39" fmla="*/ 44 h 106"/>
              <a:gd name="T40" fmla="*/ 40 w 85"/>
              <a:gd name="T41" fmla="*/ 36 h 106"/>
              <a:gd name="T42" fmla="*/ 40 w 85"/>
              <a:gd name="T43"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106">
                <a:moveTo>
                  <a:pt x="9" y="0"/>
                </a:moveTo>
                <a:cubicBezTo>
                  <a:pt x="4" y="0"/>
                  <a:pt x="0" y="4"/>
                  <a:pt x="0" y="9"/>
                </a:cubicBezTo>
                <a:cubicBezTo>
                  <a:pt x="0" y="98"/>
                  <a:pt x="0" y="98"/>
                  <a:pt x="0" y="98"/>
                </a:cubicBezTo>
                <a:cubicBezTo>
                  <a:pt x="0" y="103"/>
                  <a:pt x="4" y="106"/>
                  <a:pt x="9" y="106"/>
                </a:cubicBezTo>
                <a:cubicBezTo>
                  <a:pt x="76" y="106"/>
                  <a:pt x="76" y="106"/>
                  <a:pt x="76" y="106"/>
                </a:cubicBezTo>
                <a:cubicBezTo>
                  <a:pt x="81" y="106"/>
                  <a:pt x="85" y="103"/>
                  <a:pt x="85" y="98"/>
                </a:cubicBezTo>
                <a:cubicBezTo>
                  <a:pt x="85" y="31"/>
                  <a:pt x="85" y="31"/>
                  <a:pt x="85" y="31"/>
                </a:cubicBezTo>
                <a:cubicBezTo>
                  <a:pt x="85" y="28"/>
                  <a:pt x="83" y="25"/>
                  <a:pt x="81" y="23"/>
                </a:cubicBezTo>
                <a:cubicBezTo>
                  <a:pt x="61" y="3"/>
                  <a:pt x="61" y="3"/>
                  <a:pt x="61" y="3"/>
                </a:cubicBezTo>
                <a:cubicBezTo>
                  <a:pt x="59" y="1"/>
                  <a:pt x="57" y="0"/>
                  <a:pt x="54" y="0"/>
                </a:cubicBezTo>
                <a:lnTo>
                  <a:pt x="9" y="0"/>
                </a:lnTo>
                <a:close/>
                <a:moveTo>
                  <a:pt x="40" y="16"/>
                </a:moveTo>
                <a:cubicBezTo>
                  <a:pt x="40" y="13"/>
                  <a:pt x="42" y="11"/>
                  <a:pt x="45" y="11"/>
                </a:cubicBezTo>
                <a:cubicBezTo>
                  <a:pt x="47" y="11"/>
                  <a:pt x="49" y="13"/>
                  <a:pt x="49" y="16"/>
                </a:cubicBezTo>
                <a:cubicBezTo>
                  <a:pt x="49" y="32"/>
                  <a:pt x="49" y="32"/>
                  <a:pt x="49" y="32"/>
                </a:cubicBezTo>
                <a:cubicBezTo>
                  <a:pt x="49" y="34"/>
                  <a:pt x="51" y="36"/>
                  <a:pt x="52" y="36"/>
                </a:cubicBezTo>
                <a:cubicBezTo>
                  <a:pt x="69" y="36"/>
                  <a:pt x="69" y="36"/>
                  <a:pt x="69" y="36"/>
                </a:cubicBezTo>
                <a:cubicBezTo>
                  <a:pt x="71" y="36"/>
                  <a:pt x="73" y="38"/>
                  <a:pt x="73" y="40"/>
                </a:cubicBezTo>
                <a:cubicBezTo>
                  <a:pt x="73" y="42"/>
                  <a:pt x="71" y="44"/>
                  <a:pt x="69" y="44"/>
                </a:cubicBezTo>
                <a:cubicBezTo>
                  <a:pt x="49" y="44"/>
                  <a:pt x="49" y="44"/>
                  <a:pt x="49" y="44"/>
                </a:cubicBezTo>
                <a:cubicBezTo>
                  <a:pt x="44" y="44"/>
                  <a:pt x="40" y="40"/>
                  <a:pt x="40" y="36"/>
                </a:cubicBezTo>
                <a:lnTo>
                  <a:pt x="40" y="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7">
            <a:extLst>
              <a:ext uri="{FF2B5EF4-FFF2-40B4-BE49-F238E27FC236}">
                <a16:creationId xmlns:a16="http://schemas.microsoft.com/office/drawing/2014/main" id="{0C7C06A6-2C97-D780-4D37-2DB3F5813DDA}"/>
              </a:ext>
            </a:extLst>
          </p:cNvPr>
          <p:cNvSpPr>
            <a:spLocks noEditPoints="1"/>
          </p:cNvSpPr>
          <p:nvPr/>
        </p:nvSpPr>
        <p:spPr bwMode="auto">
          <a:xfrm>
            <a:off x="8571092" y="3545070"/>
            <a:ext cx="504463" cy="504461"/>
          </a:xfrm>
          <a:custGeom>
            <a:avLst/>
            <a:gdLst>
              <a:gd name="T0" fmla="*/ 20 w 107"/>
              <a:gd name="T1" fmla="*/ 26 h 107"/>
              <a:gd name="T2" fmla="*/ 20 w 107"/>
              <a:gd name="T3" fmla="*/ 27 h 107"/>
              <a:gd name="T4" fmla="*/ 26 w 107"/>
              <a:gd name="T5" fmla="*/ 65 h 107"/>
              <a:gd name="T6" fmla="*/ 49 w 107"/>
              <a:gd name="T7" fmla="*/ 83 h 107"/>
              <a:gd name="T8" fmla="*/ 54 w 107"/>
              <a:gd name="T9" fmla="*/ 85 h 107"/>
              <a:gd name="T10" fmla="*/ 58 w 107"/>
              <a:gd name="T11" fmla="*/ 83 h 107"/>
              <a:gd name="T12" fmla="*/ 81 w 107"/>
              <a:gd name="T13" fmla="*/ 65 h 107"/>
              <a:gd name="T14" fmla="*/ 87 w 107"/>
              <a:gd name="T15" fmla="*/ 27 h 107"/>
              <a:gd name="T16" fmla="*/ 87 w 107"/>
              <a:gd name="T17" fmla="*/ 26 h 107"/>
              <a:gd name="T18" fmla="*/ 84 w 107"/>
              <a:gd name="T19" fmla="*/ 22 h 107"/>
              <a:gd name="T20" fmla="*/ 54 w 107"/>
              <a:gd name="T21" fmla="*/ 19 h 107"/>
              <a:gd name="T22" fmla="*/ 23 w 107"/>
              <a:gd name="T23" fmla="*/ 22 h 107"/>
              <a:gd name="T24" fmla="*/ 20 w 107"/>
              <a:gd name="T25" fmla="*/ 26 h 107"/>
              <a:gd name="T26" fmla="*/ 0 w 107"/>
              <a:gd name="T27" fmla="*/ 14 h 107"/>
              <a:gd name="T28" fmla="*/ 0 w 107"/>
              <a:gd name="T29" fmla="*/ 14 h 107"/>
              <a:gd name="T30" fmla="*/ 9 w 107"/>
              <a:gd name="T31" fmla="*/ 76 h 107"/>
              <a:gd name="T32" fmla="*/ 46 w 107"/>
              <a:gd name="T33" fmla="*/ 104 h 107"/>
              <a:gd name="T34" fmla="*/ 54 w 107"/>
              <a:gd name="T35" fmla="*/ 107 h 107"/>
              <a:gd name="T36" fmla="*/ 61 w 107"/>
              <a:gd name="T37" fmla="*/ 104 h 107"/>
              <a:gd name="T38" fmla="*/ 98 w 107"/>
              <a:gd name="T39" fmla="*/ 76 h 107"/>
              <a:gd name="T40" fmla="*/ 107 w 107"/>
              <a:gd name="T41" fmla="*/ 14 h 107"/>
              <a:gd name="T42" fmla="*/ 107 w 107"/>
              <a:gd name="T43" fmla="*/ 14 h 107"/>
              <a:gd name="T44" fmla="*/ 102 w 107"/>
              <a:gd name="T45" fmla="*/ 7 h 107"/>
              <a:gd name="T46" fmla="*/ 54 w 107"/>
              <a:gd name="T47" fmla="*/ 0 h 107"/>
              <a:gd name="T48" fmla="*/ 5 w 107"/>
              <a:gd name="T49" fmla="*/ 7 h 107"/>
              <a:gd name="T50" fmla="*/ 0 w 107"/>
              <a:gd name="T51" fmla="*/ 14 h 107"/>
              <a:gd name="T52" fmla="*/ 11 w 107"/>
              <a:gd name="T53" fmla="*/ 21 h 107"/>
              <a:gd name="T54" fmla="*/ 15 w 107"/>
              <a:gd name="T55" fmla="*/ 16 h 107"/>
              <a:gd name="T56" fmla="*/ 54 w 107"/>
              <a:gd name="T57" fmla="*/ 11 h 107"/>
              <a:gd name="T58" fmla="*/ 92 w 107"/>
              <a:gd name="T59" fmla="*/ 16 h 107"/>
              <a:gd name="T60" fmla="*/ 96 w 107"/>
              <a:gd name="T61" fmla="*/ 21 h 107"/>
              <a:gd name="T62" fmla="*/ 96 w 107"/>
              <a:gd name="T63" fmla="*/ 21 h 107"/>
              <a:gd name="T64" fmla="*/ 89 w 107"/>
              <a:gd name="T65" fmla="*/ 71 h 107"/>
              <a:gd name="T66" fmla="*/ 60 w 107"/>
              <a:gd name="T67" fmla="*/ 93 h 107"/>
              <a:gd name="T68" fmla="*/ 54 w 107"/>
              <a:gd name="T69" fmla="*/ 95 h 107"/>
              <a:gd name="T70" fmla="*/ 48 w 107"/>
              <a:gd name="T71" fmla="*/ 93 h 107"/>
              <a:gd name="T72" fmla="*/ 18 w 107"/>
              <a:gd name="T73" fmla="*/ 71 h 107"/>
              <a:gd name="T74" fmla="*/ 11 w 107"/>
              <a:gd name="T75" fmla="*/ 2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107">
                <a:moveTo>
                  <a:pt x="20" y="26"/>
                </a:moveTo>
                <a:cubicBezTo>
                  <a:pt x="20" y="27"/>
                  <a:pt x="20" y="27"/>
                  <a:pt x="20" y="27"/>
                </a:cubicBezTo>
                <a:cubicBezTo>
                  <a:pt x="21" y="46"/>
                  <a:pt x="25" y="64"/>
                  <a:pt x="26" y="65"/>
                </a:cubicBezTo>
                <a:cubicBezTo>
                  <a:pt x="30" y="71"/>
                  <a:pt x="42" y="79"/>
                  <a:pt x="49" y="83"/>
                </a:cubicBezTo>
                <a:cubicBezTo>
                  <a:pt x="51" y="84"/>
                  <a:pt x="52" y="85"/>
                  <a:pt x="54" y="85"/>
                </a:cubicBezTo>
                <a:cubicBezTo>
                  <a:pt x="55" y="85"/>
                  <a:pt x="57" y="84"/>
                  <a:pt x="58" y="83"/>
                </a:cubicBezTo>
                <a:cubicBezTo>
                  <a:pt x="65" y="79"/>
                  <a:pt x="77" y="71"/>
                  <a:pt x="81" y="65"/>
                </a:cubicBezTo>
                <a:cubicBezTo>
                  <a:pt x="83" y="64"/>
                  <a:pt x="86" y="46"/>
                  <a:pt x="87" y="27"/>
                </a:cubicBezTo>
                <a:cubicBezTo>
                  <a:pt x="87" y="26"/>
                  <a:pt x="87" y="26"/>
                  <a:pt x="87" y="26"/>
                </a:cubicBezTo>
                <a:cubicBezTo>
                  <a:pt x="87" y="25"/>
                  <a:pt x="86" y="23"/>
                  <a:pt x="84" y="22"/>
                </a:cubicBezTo>
                <a:cubicBezTo>
                  <a:pt x="76" y="20"/>
                  <a:pt x="63" y="19"/>
                  <a:pt x="54" y="19"/>
                </a:cubicBezTo>
                <a:cubicBezTo>
                  <a:pt x="44" y="19"/>
                  <a:pt x="31" y="20"/>
                  <a:pt x="23" y="22"/>
                </a:cubicBezTo>
                <a:cubicBezTo>
                  <a:pt x="21" y="23"/>
                  <a:pt x="20" y="25"/>
                  <a:pt x="20" y="26"/>
                </a:cubicBezTo>
                <a:close/>
                <a:moveTo>
                  <a:pt x="0" y="14"/>
                </a:moveTo>
                <a:cubicBezTo>
                  <a:pt x="0" y="14"/>
                  <a:pt x="0" y="14"/>
                  <a:pt x="0" y="14"/>
                </a:cubicBezTo>
                <a:cubicBezTo>
                  <a:pt x="1" y="45"/>
                  <a:pt x="6" y="73"/>
                  <a:pt x="9" y="76"/>
                </a:cubicBezTo>
                <a:cubicBezTo>
                  <a:pt x="15" y="84"/>
                  <a:pt x="35" y="97"/>
                  <a:pt x="46" y="104"/>
                </a:cubicBezTo>
                <a:cubicBezTo>
                  <a:pt x="49" y="105"/>
                  <a:pt x="51" y="107"/>
                  <a:pt x="54" y="107"/>
                </a:cubicBezTo>
                <a:cubicBezTo>
                  <a:pt x="56" y="107"/>
                  <a:pt x="59" y="105"/>
                  <a:pt x="61" y="104"/>
                </a:cubicBezTo>
                <a:cubicBezTo>
                  <a:pt x="72" y="97"/>
                  <a:pt x="92" y="84"/>
                  <a:pt x="98" y="76"/>
                </a:cubicBezTo>
                <a:cubicBezTo>
                  <a:pt x="101" y="73"/>
                  <a:pt x="106" y="45"/>
                  <a:pt x="107" y="14"/>
                </a:cubicBezTo>
                <a:cubicBezTo>
                  <a:pt x="107" y="14"/>
                  <a:pt x="107" y="14"/>
                  <a:pt x="107" y="14"/>
                </a:cubicBezTo>
                <a:cubicBezTo>
                  <a:pt x="107" y="11"/>
                  <a:pt x="105" y="8"/>
                  <a:pt x="102" y="7"/>
                </a:cubicBezTo>
                <a:cubicBezTo>
                  <a:pt x="89" y="3"/>
                  <a:pt x="70" y="0"/>
                  <a:pt x="54" y="0"/>
                </a:cubicBezTo>
                <a:cubicBezTo>
                  <a:pt x="38" y="0"/>
                  <a:pt x="18" y="3"/>
                  <a:pt x="5" y="7"/>
                </a:cubicBezTo>
                <a:cubicBezTo>
                  <a:pt x="2" y="8"/>
                  <a:pt x="0" y="11"/>
                  <a:pt x="0" y="14"/>
                </a:cubicBezTo>
                <a:close/>
                <a:moveTo>
                  <a:pt x="11" y="21"/>
                </a:moveTo>
                <a:cubicBezTo>
                  <a:pt x="11" y="19"/>
                  <a:pt x="13" y="17"/>
                  <a:pt x="15" y="16"/>
                </a:cubicBezTo>
                <a:cubicBezTo>
                  <a:pt x="25" y="12"/>
                  <a:pt x="41" y="11"/>
                  <a:pt x="54" y="11"/>
                </a:cubicBezTo>
                <a:cubicBezTo>
                  <a:pt x="66" y="11"/>
                  <a:pt x="82" y="12"/>
                  <a:pt x="92" y="16"/>
                </a:cubicBezTo>
                <a:cubicBezTo>
                  <a:pt x="95" y="17"/>
                  <a:pt x="96" y="19"/>
                  <a:pt x="96" y="21"/>
                </a:cubicBezTo>
                <a:cubicBezTo>
                  <a:pt x="96" y="21"/>
                  <a:pt x="96" y="21"/>
                  <a:pt x="96" y="21"/>
                </a:cubicBezTo>
                <a:cubicBezTo>
                  <a:pt x="95" y="46"/>
                  <a:pt x="91" y="68"/>
                  <a:pt x="89" y="71"/>
                </a:cubicBezTo>
                <a:cubicBezTo>
                  <a:pt x="84" y="77"/>
                  <a:pt x="68" y="88"/>
                  <a:pt x="60" y="93"/>
                </a:cubicBezTo>
                <a:cubicBezTo>
                  <a:pt x="57" y="94"/>
                  <a:pt x="56" y="95"/>
                  <a:pt x="54" y="95"/>
                </a:cubicBezTo>
                <a:cubicBezTo>
                  <a:pt x="51" y="95"/>
                  <a:pt x="50" y="94"/>
                  <a:pt x="48" y="93"/>
                </a:cubicBezTo>
                <a:cubicBezTo>
                  <a:pt x="39" y="88"/>
                  <a:pt x="23" y="77"/>
                  <a:pt x="18" y="71"/>
                </a:cubicBezTo>
                <a:cubicBezTo>
                  <a:pt x="16" y="68"/>
                  <a:pt x="12" y="46"/>
                  <a:pt x="11" y="2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8">
            <a:extLst>
              <a:ext uri="{FF2B5EF4-FFF2-40B4-BE49-F238E27FC236}">
                <a16:creationId xmlns:a16="http://schemas.microsoft.com/office/drawing/2014/main" id="{FD85C749-F7B3-A2F2-2273-74FBC85A225B}"/>
              </a:ext>
            </a:extLst>
          </p:cNvPr>
          <p:cNvSpPr>
            <a:spLocks noEditPoints="1"/>
          </p:cNvSpPr>
          <p:nvPr/>
        </p:nvSpPr>
        <p:spPr bwMode="auto">
          <a:xfrm>
            <a:off x="4156478" y="3552048"/>
            <a:ext cx="494491" cy="490504"/>
          </a:xfrm>
          <a:custGeom>
            <a:avLst/>
            <a:gdLst>
              <a:gd name="T0" fmla="*/ 52 w 105"/>
              <a:gd name="T1" fmla="*/ 47 h 104"/>
              <a:gd name="T2" fmla="*/ 52 w 105"/>
              <a:gd name="T3" fmla="*/ 58 h 104"/>
              <a:gd name="T4" fmla="*/ 52 w 105"/>
              <a:gd name="T5" fmla="*/ 38 h 104"/>
              <a:gd name="T6" fmla="*/ 52 w 105"/>
              <a:gd name="T7" fmla="*/ 67 h 104"/>
              <a:gd name="T8" fmla="*/ 52 w 105"/>
              <a:gd name="T9" fmla="*/ 38 h 104"/>
              <a:gd name="T10" fmla="*/ 19 w 105"/>
              <a:gd name="T11" fmla="*/ 71 h 104"/>
              <a:gd name="T12" fmla="*/ 12 w 105"/>
              <a:gd name="T13" fmla="*/ 85 h 104"/>
              <a:gd name="T14" fmla="*/ 26 w 105"/>
              <a:gd name="T15" fmla="*/ 93 h 104"/>
              <a:gd name="T16" fmla="*/ 42 w 105"/>
              <a:gd name="T17" fmla="*/ 90 h 104"/>
              <a:gd name="T18" fmla="*/ 47 w 105"/>
              <a:gd name="T19" fmla="*/ 104 h 104"/>
              <a:gd name="T20" fmla="*/ 62 w 105"/>
              <a:gd name="T21" fmla="*/ 99 h 104"/>
              <a:gd name="T22" fmla="*/ 72 w 105"/>
              <a:gd name="T23" fmla="*/ 86 h 104"/>
              <a:gd name="T24" fmla="*/ 86 w 105"/>
              <a:gd name="T25" fmla="*/ 93 h 104"/>
              <a:gd name="T26" fmla="*/ 93 w 105"/>
              <a:gd name="T27" fmla="*/ 79 h 104"/>
              <a:gd name="T28" fmla="*/ 90 w 105"/>
              <a:gd name="T29" fmla="*/ 63 h 104"/>
              <a:gd name="T30" fmla="*/ 105 w 105"/>
              <a:gd name="T31" fmla="*/ 57 h 104"/>
              <a:gd name="T32" fmla="*/ 100 w 105"/>
              <a:gd name="T33" fmla="*/ 42 h 104"/>
              <a:gd name="T34" fmla="*/ 86 w 105"/>
              <a:gd name="T35" fmla="*/ 33 h 104"/>
              <a:gd name="T36" fmla="*/ 93 w 105"/>
              <a:gd name="T37" fmla="*/ 19 h 104"/>
              <a:gd name="T38" fmla="*/ 79 w 105"/>
              <a:gd name="T39" fmla="*/ 12 h 104"/>
              <a:gd name="T40" fmla="*/ 63 w 105"/>
              <a:gd name="T41" fmla="*/ 15 h 104"/>
              <a:gd name="T42" fmla="*/ 58 w 105"/>
              <a:gd name="T43" fmla="*/ 0 h 104"/>
              <a:gd name="T44" fmla="*/ 42 w 105"/>
              <a:gd name="T45" fmla="*/ 5 h 104"/>
              <a:gd name="T46" fmla="*/ 33 w 105"/>
              <a:gd name="T47" fmla="*/ 18 h 104"/>
              <a:gd name="T48" fmla="*/ 19 w 105"/>
              <a:gd name="T49" fmla="*/ 12 h 104"/>
              <a:gd name="T50" fmla="*/ 12 w 105"/>
              <a:gd name="T51" fmla="*/ 26 h 104"/>
              <a:gd name="T52" fmla="*/ 15 w 105"/>
              <a:gd name="T53" fmla="*/ 42 h 104"/>
              <a:gd name="T54" fmla="*/ 0 w 105"/>
              <a:gd name="T55" fmla="*/ 47 h 104"/>
              <a:gd name="T56" fmla="*/ 5 w 105"/>
              <a:gd name="T57" fmla="*/ 62 h 104"/>
              <a:gd name="T58" fmla="*/ 52 w 105"/>
              <a:gd name="T59" fmla="*/ 29 h 104"/>
              <a:gd name="T60" fmla="*/ 52 w 105"/>
              <a:gd name="T61" fmla="*/ 76 h 104"/>
              <a:gd name="T62" fmla="*/ 52 w 105"/>
              <a:gd name="T63" fmla="*/ 2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 h="104">
                <a:moveTo>
                  <a:pt x="47" y="52"/>
                </a:moveTo>
                <a:cubicBezTo>
                  <a:pt x="47" y="49"/>
                  <a:pt x="49" y="47"/>
                  <a:pt x="52" y="47"/>
                </a:cubicBezTo>
                <a:cubicBezTo>
                  <a:pt x="56" y="47"/>
                  <a:pt x="58" y="49"/>
                  <a:pt x="58" y="52"/>
                </a:cubicBezTo>
                <a:cubicBezTo>
                  <a:pt x="58" y="55"/>
                  <a:pt x="56" y="58"/>
                  <a:pt x="52" y="58"/>
                </a:cubicBezTo>
                <a:cubicBezTo>
                  <a:pt x="49" y="58"/>
                  <a:pt x="47" y="55"/>
                  <a:pt x="47" y="52"/>
                </a:cubicBezTo>
                <a:close/>
                <a:moveTo>
                  <a:pt x="52" y="38"/>
                </a:moveTo>
                <a:cubicBezTo>
                  <a:pt x="44" y="38"/>
                  <a:pt x="38" y="44"/>
                  <a:pt x="38" y="52"/>
                </a:cubicBezTo>
                <a:cubicBezTo>
                  <a:pt x="38" y="60"/>
                  <a:pt x="44" y="67"/>
                  <a:pt x="52" y="67"/>
                </a:cubicBezTo>
                <a:cubicBezTo>
                  <a:pt x="60" y="67"/>
                  <a:pt x="67" y="60"/>
                  <a:pt x="67" y="52"/>
                </a:cubicBezTo>
                <a:cubicBezTo>
                  <a:pt x="67" y="44"/>
                  <a:pt x="60" y="38"/>
                  <a:pt x="52" y="38"/>
                </a:cubicBezTo>
                <a:close/>
                <a:moveTo>
                  <a:pt x="15" y="63"/>
                </a:moveTo>
                <a:cubicBezTo>
                  <a:pt x="16" y="66"/>
                  <a:pt x="17" y="69"/>
                  <a:pt x="19" y="71"/>
                </a:cubicBezTo>
                <a:cubicBezTo>
                  <a:pt x="12" y="79"/>
                  <a:pt x="12" y="79"/>
                  <a:pt x="12" y="79"/>
                </a:cubicBezTo>
                <a:cubicBezTo>
                  <a:pt x="10" y="80"/>
                  <a:pt x="10" y="84"/>
                  <a:pt x="12" y="85"/>
                </a:cubicBezTo>
                <a:cubicBezTo>
                  <a:pt x="19" y="93"/>
                  <a:pt x="19" y="93"/>
                  <a:pt x="19" y="93"/>
                </a:cubicBezTo>
                <a:cubicBezTo>
                  <a:pt x="21" y="95"/>
                  <a:pt x="24" y="95"/>
                  <a:pt x="26" y="93"/>
                </a:cubicBezTo>
                <a:cubicBezTo>
                  <a:pt x="33" y="86"/>
                  <a:pt x="33" y="86"/>
                  <a:pt x="33" y="86"/>
                </a:cubicBezTo>
                <a:cubicBezTo>
                  <a:pt x="36" y="88"/>
                  <a:pt x="39" y="89"/>
                  <a:pt x="42" y="90"/>
                </a:cubicBezTo>
                <a:cubicBezTo>
                  <a:pt x="42" y="99"/>
                  <a:pt x="42" y="99"/>
                  <a:pt x="42" y="99"/>
                </a:cubicBezTo>
                <a:cubicBezTo>
                  <a:pt x="42" y="102"/>
                  <a:pt x="45" y="104"/>
                  <a:pt x="47" y="104"/>
                </a:cubicBezTo>
                <a:cubicBezTo>
                  <a:pt x="58" y="104"/>
                  <a:pt x="58" y="104"/>
                  <a:pt x="58" y="104"/>
                </a:cubicBezTo>
                <a:cubicBezTo>
                  <a:pt x="60" y="104"/>
                  <a:pt x="62" y="102"/>
                  <a:pt x="62" y="99"/>
                </a:cubicBezTo>
                <a:cubicBezTo>
                  <a:pt x="63" y="90"/>
                  <a:pt x="63" y="90"/>
                  <a:pt x="63" y="90"/>
                </a:cubicBezTo>
                <a:cubicBezTo>
                  <a:pt x="66" y="89"/>
                  <a:pt x="69" y="88"/>
                  <a:pt x="72" y="86"/>
                </a:cubicBezTo>
                <a:cubicBezTo>
                  <a:pt x="79" y="93"/>
                  <a:pt x="79" y="93"/>
                  <a:pt x="79" y="93"/>
                </a:cubicBezTo>
                <a:cubicBezTo>
                  <a:pt x="81" y="95"/>
                  <a:pt x="84" y="95"/>
                  <a:pt x="86" y="93"/>
                </a:cubicBezTo>
                <a:cubicBezTo>
                  <a:pt x="93" y="85"/>
                  <a:pt x="93" y="85"/>
                  <a:pt x="93" y="85"/>
                </a:cubicBezTo>
                <a:cubicBezTo>
                  <a:pt x="95" y="84"/>
                  <a:pt x="95" y="80"/>
                  <a:pt x="93" y="79"/>
                </a:cubicBezTo>
                <a:cubicBezTo>
                  <a:pt x="86" y="71"/>
                  <a:pt x="86" y="71"/>
                  <a:pt x="86" y="71"/>
                </a:cubicBezTo>
                <a:cubicBezTo>
                  <a:pt x="88" y="69"/>
                  <a:pt x="89" y="66"/>
                  <a:pt x="90" y="63"/>
                </a:cubicBezTo>
                <a:cubicBezTo>
                  <a:pt x="100" y="62"/>
                  <a:pt x="100" y="62"/>
                  <a:pt x="100" y="62"/>
                </a:cubicBezTo>
                <a:cubicBezTo>
                  <a:pt x="102" y="62"/>
                  <a:pt x="105" y="60"/>
                  <a:pt x="105" y="57"/>
                </a:cubicBezTo>
                <a:cubicBezTo>
                  <a:pt x="105" y="47"/>
                  <a:pt x="105" y="47"/>
                  <a:pt x="105" y="47"/>
                </a:cubicBezTo>
                <a:cubicBezTo>
                  <a:pt x="105" y="44"/>
                  <a:pt x="102" y="42"/>
                  <a:pt x="100" y="42"/>
                </a:cubicBezTo>
                <a:cubicBezTo>
                  <a:pt x="90" y="42"/>
                  <a:pt x="90" y="42"/>
                  <a:pt x="90" y="42"/>
                </a:cubicBezTo>
                <a:cubicBezTo>
                  <a:pt x="89" y="39"/>
                  <a:pt x="88" y="36"/>
                  <a:pt x="86" y="33"/>
                </a:cubicBezTo>
                <a:cubicBezTo>
                  <a:pt x="93" y="26"/>
                  <a:pt x="93" y="26"/>
                  <a:pt x="93" y="26"/>
                </a:cubicBezTo>
                <a:cubicBezTo>
                  <a:pt x="95" y="24"/>
                  <a:pt x="95" y="21"/>
                  <a:pt x="93" y="19"/>
                </a:cubicBezTo>
                <a:cubicBezTo>
                  <a:pt x="86" y="12"/>
                  <a:pt x="86" y="12"/>
                  <a:pt x="86" y="12"/>
                </a:cubicBezTo>
                <a:cubicBezTo>
                  <a:pt x="84" y="10"/>
                  <a:pt x="81" y="10"/>
                  <a:pt x="79" y="12"/>
                </a:cubicBezTo>
                <a:cubicBezTo>
                  <a:pt x="72" y="18"/>
                  <a:pt x="72" y="18"/>
                  <a:pt x="72" y="18"/>
                </a:cubicBezTo>
                <a:cubicBezTo>
                  <a:pt x="69" y="17"/>
                  <a:pt x="66" y="16"/>
                  <a:pt x="63" y="15"/>
                </a:cubicBezTo>
                <a:cubicBezTo>
                  <a:pt x="62" y="5"/>
                  <a:pt x="62" y="5"/>
                  <a:pt x="62" y="5"/>
                </a:cubicBezTo>
                <a:cubicBezTo>
                  <a:pt x="62" y="2"/>
                  <a:pt x="60" y="0"/>
                  <a:pt x="58" y="0"/>
                </a:cubicBezTo>
                <a:cubicBezTo>
                  <a:pt x="47" y="0"/>
                  <a:pt x="47" y="0"/>
                  <a:pt x="47" y="0"/>
                </a:cubicBezTo>
                <a:cubicBezTo>
                  <a:pt x="45" y="0"/>
                  <a:pt x="42" y="2"/>
                  <a:pt x="42" y="5"/>
                </a:cubicBezTo>
                <a:cubicBezTo>
                  <a:pt x="42" y="15"/>
                  <a:pt x="42" y="15"/>
                  <a:pt x="42" y="15"/>
                </a:cubicBezTo>
                <a:cubicBezTo>
                  <a:pt x="39" y="16"/>
                  <a:pt x="36" y="17"/>
                  <a:pt x="33" y="18"/>
                </a:cubicBezTo>
                <a:cubicBezTo>
                  <a:pt x="26" y="12"/>
                  <a:pt x="26" y="12"/>
                  <a:pt x="26" y="12"/>
                </a:cubicBezTo>
                <a:cubicBezTo>
                  <a:pt x="24" y="10"/>
                  <a:pt x="21" y="10"/>
                  <a:pt x="19" y="12"/>
                </a:cubicBezTo>
                <a:cubicBezTo>
                  <a:pt x="12" y="19"/>
                  <a:pt x="12" y="19"/>
                  <a:pt x="12" y="19"/>
                </a:cubicBezTo>
                <a:cubicBezTo>
                  <a:pt x="10" y="21"/>
                  <a:pt x="10" y="24"/>
                  <a:pt x="12" y="26"/>
                </a:cubicBezTo>
                <a:cubicBezTo>
                  <a:pt x="19" y="33"/>
                  <a:pt x="19" y="33"/>
                  <a:pt x="19" y="33"/>
                </a:cubicBezTo>
                <a:cubicBezTo>
                  <a:pt x="17" y="36"/>
                  <a:pt x="16" y="39"/>
                  <a:pt x="15" y="42"/>
                </a:cubicBezTo>
                <a:cubicBezTo>
                  <a:pt x="5" y="42"/>
                  <a:pt x="5" y="42"/>
                  <a:pt x="5" y="42"/>
                </a:cubicBezTo>
                <a:cubicBezTo>
                  <a:pt x="3" y="42"/>
                  <a:pt x="0" y="44"/>
                  <a:pt x="0" y="47"/>
                </a:cubicBezTo>
                <a:cubicBezTo>
                  <a:pt x="0" y="57"/>
                  <a:pt x="0" y="57"/>
                  <a:pt x="0" y="57"/>
                </a:cubicBezTo>
                <a:cubicBezTo>
                  <a:pt x="0" y="60"/>
                  <a:pt x="3" y="62"/>
                  <a:pt x="5" y="62"/>
                </a:cubicBezTo>
                <a:lnTo>
                  <a:pt x="15" y="63"/>
                </a:lnTo>
                <a:close/>
                <a:moveTo>
                  <a:pt x="52" y="29"/>
                </a:moveTo>
                <a:cubicBezTo>
                  <a:pt x="65" y="29"/>
                  <a:pt x="76" y="39"/>
                  <a:pt x="76" y="52"/>
                </a:cubicBezTo>
                <a:cubicBezTo>
                  <a:pt x="76" y="65"/>
                  <a:pt x="65" y="76"/>
                  <a:pt x="52" y="76"/>
                </a:cubicBezTo>
                <a:cubicBezTo>
                  <a:pt x="40" y="76"/>
                  <a:pt x="29" y="65"/>
                  <a:pt x="29" y="52"/>
                </a:cubicBezTo>
                <a:cubicBezTo>
                  <a:pt x="29" y="39"/>
                  <a:pt x="40" y="29"/>
                  <a:pt x="52" y="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id="{0B0F53F5-B94C-B40C-07E5-152C82D7B684}"/>
              </a:ext>
            </a:extLst>
          </p:cNvPr>
          <p:cNvSpPr>
            <a:spLocks noEditPoints="1"/>
          </p:cNvSpPr>
          <p:nvPr/>
        </p:nvSpPr>
        <p:spPr bwMode="auto">
          <a:xfrm>
            <a:off x="10810846" y="3556265"/>
            <a:ext cx="444555" cy="482070"/>
          </a:xfrm>
          <a:custGeom>
            <a:avLst/>
            <a:gdLst>
              <a:gd name="T0" fmla="*/ 11 w 100"/>
              <a:gd name="T1" fmla="*/ 77 h 106"/>
              <a:gd name="T2" fmla="*/ 31 w 100"/>
              <a:gd name="T3" fmla="*/ 71 h 106"/>
              <a:gd name="T4" fmla="*/ 72 w 100"/>
              <a:gd name="T5" fmla="*/ 82 h 106"/>
              <a:gd name="T6" fmla="*/ 97 w 100"/>
              <a:gd name="T7" fmla="*/ 72 h 106"/>
              <a:gd name="T8" fmla="*/ 100 w 100"/>
              <a:gd name="T9" fmla="*/ 66 h 106"/>
              <a:gd name="T10" fmla="*/ 100 w 100"/>
              <a:gd name="T11" fmla="*/ 12 h 106"/>
              <a:gd name="T12" fmla="*/ 95 w 100"/>
              <a:gd name="T13" fmla="*/ 7 h 106"/>
              <a:gd name="T14" fmla="*/ 90 w 100"/>
              <a:gd name="T15" fmla="*/ 9 h 106"/>
              <a:gd name="T16" fmla="*/ 70 w 100"/>
              <a:gd name="T17" fmla="*/ 15 h 106"/>
              <a:gd name="T18" fmla="*/ 32 w 100"/>
              <a:gd name="T19" fmla="*/ 4 h 106"/>
              <a:gd name="T20" fmla="*/ 11 w 100"/>
              <a:gd name="T21" fmla="*/ 9 h 106"/>
              <a:gd name="T22" fmla="*/ 11 w 100"/>
              <a:gd name="T23" fmla="*/ 5 h 106"/>
              <a:gd name="T24" fmla="*/ 5 w 100"/>
              <a:gd name="T25" fmla="*/ 0 h 106"/>
              <a:gd name="T26" fmla="*/ 0 w 100"/>
              <a:gd name="T27" fmla="*/ 5 h 106"/>
              <a:gd name="T28" fmla="*/ 0 w 100"/>
              <a:gd name="T29" fmla="*/ 101 h 106"/>
              <a:gd name="T30" fmla="*/ 5 w 100"/>
              <a:gd name="T31" fmla="*/ 106 h 106"/>
              <a:gd name="T32" fmla="*/ 11 w 100"/>
              <a:gd name="T33" fmla="*/ 101 h 106"/>
              <a:gd name="T34" fmla="*/ 11 w 100"/>
              <a:gd name="T35" fmla="*/ 77 h 106"/>
              <a:gd name="T36" fmla="*/ 20 w 100"/>
              <a:gd name="T37" fmla="*/ 22 h 106"/>
              <a:gd name="T38" fmla="*/ 20 w 100"/>
              <a:gd name="T39" fmla="*/ 57 h 106"/>
              <a:gd name="T40" fmla="*/ 15 w 100"/>
              <a:gd name="T41" fmla="*/ 62 h 106"/>
              <a:gd name="T42" fmla="*/ 11 w 100"/>
              <a:gd name="T43" fmla="*/ 57 h 106"/>
              <a:gd name="T44" fmla="*/ 11 w 100"/>
              <a:gd name="T45" fmla="*/ 22 h 106"/>
              <a:gd name="T46" fmla="*/ 15 w 100"/>
              <a:gd name="T47" fmla="*/ 17 h 106"/>
              <a:gd name="T48" fmla="*/ 20 w 100"/>
              <a:gd name="T49"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06">
                <a:moveTo>
                  <a:pt x="11" y="77"/>
                </a:moveTo>
                <a:cubicBezTo>
                  <a:pt x="11" y="77"/>
                  <a:pt x="17" y="71"/>
                  <a:pt x="31" y="71"/>
                </a:cubicBezTo>
                <a:cubicBezTo>
                  <a:pt x="46" y="71"/>
                  <a:pt x="59" y="82"/>
                  <a:pt x="72" y="82"/>
                </a:cubicBezTo>
                <a:cubicBezTo>
                  <a:pt x="84" y="82"/>
                  <a:pt x="92" y="77"/>
                  <a:pt x="97" y="72"/>
                </a:cubicBezTo>
                <a:cubicBezTo>
                  <a:pt x="98" y="71"/>
                  <a:pt x="100" y="68"/>
                  <a:pt x="100" y="66"/>
                </a:cubicBezTo>
                <a:cubicBezTo>
                  <a:pt x="100" y="12"/>
                  <a:pt x="100" y="12"/>
                  <a:pt x="100" y="12"/>
                </a:cubicBezTo>
                <a:cubicBezTo>
                  <a:pt x="100" y="9"/>
                  <a:pt x="98" y="7"/>
                  <a:pt x="95" y="7"/>
                </a:cubicBezTo>
                <a:cubicBezTo>
                  <a:pt x="93" y="7"/>
                  <a:pt x="92" y="8"/>
                  <a:pt x="90" y="9"/>
                </a:cubicBezTo>
                <a:cubicBezTo>
                  <a:pt x="88" y="11"/>
                  <a:pt x="83" y="15"/>
                  <a:pt x="70" y="15"/>
                </a:cubicBezTo>
                <a:cubicBezTo>
                  <a:pt x="58" y="15"/>
                  <a:pt x="48" y="4"/>
                  <a:pt x="32" y="4"/>
                </a:cubicBezTo>
                <a:cubicBezTo>
                  <a:pt x="17" y="4"/>
                  <a:pt x="11" y="9"/>
                  <a:pt x="11" y="9"/>
                </a:cubicBezTo>
                <a:cubicBezTo>
                  <a:pt x="11" y="5"/>
                  <a:pt x="11" y="5"/>
                  <a:pt x="11" y="5"/>
                </a:cubicBezTo>
                <a:cubicBezTo>
                  <a:pt x="11" y="2"/>
                  <a:pt x="8" y="0"/>
                  <a:pt x="5" y="0"/>
                </a:cubicBezTo>
                <a:cubicBezTo>
                  <a:pt x="2" y="0"/>
                  <a:pt x="0" y="2"/>
                  <a:pt x="0" y="5"/>
                </a:cubicBezTo>
                <a:cubicBezTo>
                  <a:pt x="0" y="101"/>
                  <a:pt x="0" y="101"/>
                  <a:pt x="0" y="101"/>
                </a:cubicBezTo>
                <a:cubicBezTo>
                  <a:pt x="0" y="104"/>
                  <a:pt x="2" y="106"/>
                  <a:pt x="5" y="106"/>
                </a:cubicBezTo>
                <a:cubicBezTo>
                  <a:pt x="8" y="106"/>
                  <a:pt x="11" y="104"/>
                  <a:pt x="11" y="101"/>
                </a:cubicBezTo>
                <a:lnTo>
                  <a:pt x="11" y="77"/>
                </a:lnTo>
                <a:close/>
                <a:moveTo>
                  <a:pt x="20" y="22"/>
                </a:moveTo>
                <a:cubicBezTo>
                  <a:pt x="20" y="57"/>
                  <a:pt x="20" y="57"/>
                  <a:pt x="20" y="57"/>
                </a:cubicBezTo>
                <a:cubicBezTo>
                  <a:pt x="20" y="60"/>
                  <a:pt x="18" y="62"/>
                  <a:pt x="15" y="62"/>
                </a:cubicBezTo>
                <a:cubicBezTo>
                  <a:pt x="13" y="62"/>
                  <a:pt x="11" y="60"/>
                  <a:pt x="11" y="57"/>
                </a:cubicBezTo>
                <a:cubicBezTo>
                  <a:pt x="11" y="22"/>
                  <a:pt x="11" y="22"/>
                  <a:pt x="11" y="22"/>
                </a:cubicBezTo>
                <a:cubicBezTo>
                  <a:pt x="11" y="19"/>
                  <a:pt x="13" y="17"/>
                  <a:pt x="15" y="17"/>
                </a:cubicBezTo>
                <a:cubicBezTo>
                  <a:pt x="18" y="17"/>
                  <a:pt x="20" y="19"/>
                  <a:pt x="20" y="2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
            <a:extLst>
              <a:ext uri="{FF2B5EF4-FFF2-40B4-BE49-F238E27FC236}">
                <a16:creationId xmlns:a16="http://schemas.microsoft.com/office/drawing/2014/main" id="{66EF0035-D94E-C3DD-9DEA-34EAAADB2CAB}"/>
              </a:ext>
            </a:extLst>
          </p:cNvPr>
          <p:cNvSpPr>
            <a:spLocks noEditPoints="1"/>
          </p:cNvSpPr>
          <p:nvPr/>
        </p:nvSpPr>
        <p:spPr bwMode="auto">
          <a:xfrm flipH="1">
            <a:off x="6374018" y="3596785"/>
            <a:ext cx="479010" cy="401031"/>
          </a:xfrm>
          <a:custGeom>
            <a:avLst/>
            <a:gdLst>
              <a:gd name="T0" fmla="*/ 97 w 106"/>
              <a:gd name="T1" fmla="*/ 74 h 89"/>
              <a:gd name="T2" fmla="*/ 106 w 106"/>
              <a:gd name="T3" fmla="*/ 65 h 89"/>
              <a:gd name="T4" fmla="*/ 106 w 106"/>
              <a:gd name="T5" fmla="*/ 9 h 89"/>
              <a:gd name="T6" fmla="*/ 97 w 106"/>
              <a:gd name="T7" fmla="*/ 0 h 89"/>
              <a:gd name="T8" fmla="*/ 48 w 106"/>
              <a:gd name="T9" fmla="*/ 0 h 89"/>
              <a:gd name="T10" fmla="*/ 39 w 106"/>
              <a:gd name="T11" fmla="*/ 9 h 89"/>
              <a:gd name="T12" fmla="*/ 39 w 106"/>
              <a:gd name="T13" fmla="*/ 18 h 89"/>
              <a:gd name="T14" fmla="*/ 26 w 106"/>
              <a:gd name="T15" fmla="*/ 18 h 89"/>
              <a:gd name="T16" fmla="*/ 18 w 106"/>
              <a:gd name="T17" fmla="*/ 21 h 89"/>
              <a:gd name="T18" fmla="*/ 7 w 106"/>
              <a:gd name="T19" fmla="*/ 33 h 89"/>
              <a:gd name="T20" fmla="*/ 4 w 106"/>
              <a:gd name="T21" fmla="*/ 40 h 89"/>
              <a:gd name="T22" fmla="*/ 4 w 106"/>
              <a:gd name="T23" fmla="*/ 63 h 89"/>
              <a:gd name="T24" fmla="*/ 0 w 106"/>
              <a:gd name="T25" fmla="*/ 68 h 89"/>
              <a:gd name="T26" fmla="*/ 5 w 106"/>
              <a:gd name="T27" fmla="*/ 74 h 89"/>
              <a:gd name="T28" fmla="*/ 13 w 106"/>
              <a:gd name="T29" fmla="*/ 74 h 89"/>
              <a:gd name="T30" fmla="*/ 29 w 106"/>
              <a:gd name="T31" fmla="*/ 89 h 89"/>
              <a:gd name="T32" fmla="*/ 46 w 106"/>
              <a:gd name="T33" fmla="*/ 74 h 89"/>
              <a:gd name="T34" fmla="*/ 62 w 106"/>
              <a:gd name="T35" fmla="*/ 74 h 89"/>
              <a:gd name="T36" fmla="*/ 78 w 106"/>
              <a:gd name="T37" fmla="*/ 89 h 89"/>
              <a:gd name="T38" fmla="*/ 95 w 106"/>
              <a:gd name="T39" fmla="*/ 74 h 89"/>
              <a:gd name="T40" fmla="*/ 97 w 106"/>
              <a:gd name="T41" fmla="*/ 74 h 89"/>
              <a:gd name="T42" fmla="*/ 35 w 106"/>
              <a:gd name="T43" fmla="*/ 73 h 89"/>
              <a:gd name="T44" fmla="*/ 29 w 106"/>
              <a:gd name="T45" fmla="*/ 78 h 89"/>
              <a:gd name="T46" fmla="*/ 24 w 106"/>
              <a:gd name="T47" fmla="*/ 73 h 89"/>
              <a:gd name="T48" fmla="*/ 29 w 106"/>
              <a:gd name="T49" fmla="*/ 67 h 89"/>
              <a:gd name="T50" fmla="*/ 35 w 106"/>
              <a:gd name="T51" fmla="*/ 73 h 89"/>
              <a:gd name="T52" fmla="*/ 84 w 106"/>
              <a:gd name="T53" fmla="*/ 73 h 89"/>
              <a:gd name="T54" fmla="*/ 78 w 106"/>
              <a:gd name="T55" fmla="*/ 78 h 89"/>
              <a:gd name="T56" fmla="*/ 73 w 106"/>
              <a:gd name="T57" fmla="*/ 73 h 89"/>
              <a:gd name="T58" fmla="*/ 78 w 106"/>
              <a:gd name="T59" fmla="*/ 67 h 89"/>
              <a:gd name="T60" fmla="*/ 84 w 106"/>
              <a:gd name="T61" fmla="*/ 73 h 89"/>
              <a:gd name="T62" fmla="*/ 15 w 106"/>
              <a:gd name="T63" fmla="*/ 47 h 89"/>
              <a:gd name="T64" fmla="*/ 15 w 106"/>
              <a:gd name="T65" fmla="*/ 41 h 89"/>
              <a:gd name="T66" fmla="*/ 18 w 106"/>
              <a:gd name="T67" fmla="*/ 37 h 89"/>
              <a:gd name="T68" fmla="*/ 22 w 106"/>
              <a:gd name="T69" fmla="*/ 32 h 89"/>
              <a:gd name="T70" fmla="*/ 27 w 106"/>
              <a:gd name="T71" fmla="*/ 29 h 89"/>
              <a:gd name="T72" fmla="*/ 39 w 106"/>
              <a:gd name="T73" fmla="*/ 29 h 89"/>
              <a:gd name="T74" fmla="*/ 39 w 106"/>
              <a:gd name="T75" fmla="*/ 47 h 89"/>
              <a:gd name="T76" fmla="*/ 15 w 106"/>
              <a:gd name="T77" fmla="*/ 4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89">
                <a:moveTo>
                  <a:pt x="97" y="74"/>
                </a:moveTo>
                <a:cubicBezTo>
                  <a:pt x="102" y="74"/>
                  <a:pt x="106" y="70"/>
                  <a:pt x="106" y="65"/>
                </a:cubicBezTo>
                <a:cubicBezTo>
                  <a:pt x="106" y="9"/>
                  <a:pt x="106" y="9"/>
                  <a:pt x="106" y="9"/>
                </a:cubicBezTo>
                <a:cubicBezTo>
                  <a:pt x="106" y="4"/>
                  <a:pt x="102" y="0"/>
                  <a:pt x="97" y="0"/>
                </a:cubicBezTo>
                <a:cubicBezTo>
                  <a:pt x="48" y="0"/>
                  <a:pt x="48" y="0"/>
                  <a:pt x="48" y="0"/>
                </a:cubicBezTo>
                <a:cubicBezTo>
                  <a:pt x="43" y="0"/>
                  <a:pt x="39" y="4"/>
                  <a:pt x="39" y="9"/>
                </a:cubicBezTo>
                <a:cubicBezTo>
                  <a:pt x="39" y="18"/>
                  <a:pt x="39" y="18"/>
                  <a:pt x="39" y="18"/>
                </a:cubicBezTo>
                <a:cubicBezTo>
                  <a:pt x="26" y="18"/>
                  <a:pt x="26" y="18"/>
                  <a:pt x="26" y="18"/>
                </a:cubicBezTo>
                <a:cubicBezTo>
                  <a:pt x="23" y="18"/>
                  <a:pt x="20" y="19"/>
                  <a:pt x="18" y="21"/>
                </a:cubicBezTo>
                <a:cubicBezTo>
                  <a:pt x="7" y="33"/>
                  <a:pt x="7" y="33"/>
                  <a:pt x="7" y="33"/>
                </a:cubicBezTo>
                <a:cubicBezTo>
                  <a:pt x="5" y="35"/>
                  <a:pt x="4" y="37"/>
                  <a:pt x="4" y="40"/>
                </a:cubicBezTo>
                <a:cubicBezTo>
                  <a:pt x="4" y="63"/>
                  <a:pt x="4" y="63"/>
                  <a:pt x="4" y="63"/>
                </a:cubicBezTo>
                <a:cubicBezTo>
                  <a:pt x="1" y="63"/>
                  <a:pt x="0" y="65"/>
                  <a:pt x="0" y="68"/>
                </a:cubicBezTo>
                <a:cubicBezTo>
                  <a:pt x="0" y="71"/>
                  <a:pt x="2" y="74"/>
                  <a:pt x="5" y="74"/>
                </a:cubicBezTo>
                <a:cubicBezTo>
                  <a:pt x="13" y="74"/>
                  <a:pt x="13" y="74"/>
                  <a:pt x="13" y="74"/>
                </a:cubicBezTo>
                <a:cubicBezTo>
                  <a:pt x="13" y="82"/>
                  <a:pt x="21" y="89"/>
                  <a:pt x="29" y="89"/>
                </a:cubicBezTo>
                <a:cubicBezTo>
                  <a:pt x="38" y="89"/>
                  <a:pt x="46" y="82"/>
                  <a:pt x="46" y="74"/>
                </a:cubicBezTo>
                <a:cubicBezTo>
                  <a:pt x="62" y="74"/>
                  <a:pt x="62" y="74"/>
                  <a:pt x="62" y="74"/>
                </a:cubicBezTo>
                <a:cubicBezTo>
                  <a:pt x="62" y="82"/>
                  <a:pt x="69" y="89"/>
                  <a:pt x="78" y="89"/>
                </a:cubicBezTo>
                <a:cubicBezTo>
                  <a:pt x="87" y="89"/>
                  <a:pt x="94" y="82"/>
                  <a:pt x="95" y="74"/>
                </a:cubicBezTo>
                <a:lnTo>
                  <a:pt x="97" y="74"/>
                </a:lnTo>
                <a:close/>
                <a:moveTo>
                  <a:pt x="35" y="73"/>
                </a:moveTo>
                <a:cubicBezTo>
                  <a:pt x="35" y="76"/>
                  <a:pt x="33" y="78"/>
                  <a:pt x="29" y="78"/>
                </a:cubicBezTo>
                <a:cubicBezTo>
                  <a:pt x="26" y="78"/>
                  <a:pt x="24" y="76"/>
                  <a:pt x="24" y="73"/>
                </a:cubicBezTo>
                <a:cubicBezTo>
                  <a:pt x="24" y="69"/>
                  <a:pt x="26" y="67"/>
                  <a:pt x="29" y="67"/>
                </a:cubicBezTo>
                <a:cubicBezTo>
                  <a:pt x="33" y="67"/>
                  <a:pt x="35" y="69"/>
                  <a:pt x="35" y="73"/>
                </a:cubicBezTo>
                <a:close/>
                <a:moveTo>
                  <a:pt x="84" y="73"/>
                </a:moveTo>
                <a:cubicBezTo>
                  <a:pt x="84" y="76"/>
                  <a:pt x="81" y="78"/>
                  <a:pt x="78" y="78"/>
                </a:cubicBezTo>
                <a:cubicBezTo>
                  <a:pt x="75" y="78"/>
                  <a:pt x="73" y="76"/>
                  <a:pt x="73" y="73"/>
                </a:cubicBezTo>
                <a:cubicBezTo>
                  <a:pt x="73" y="69"/>
                  <a:pt x="75" y="67"/>
                  <a:pt x="78" y="67"/>
                </a:cubicBezTo>
                <a:cubicBezTo>
                  <a:pt x="81" y="67"/>
                  <a:pt x="84" y="69"/>
                  <a:pt x="84" y="73"/>
                </a:cubicBezTo>
                <a:close/>
                <a:moveTo>
                  <a:pt x="15" y="47"/>
                </a:moveTo>
                <a:cubicBezTo>
                  <a:pt x="15" y="41"/>
                  <a:pt x="15" y="41"/>
                  <a:pt x="15" y="41"/>
                </a:cubicBezTo>
                <a:cubicBezTo>
                  <a:pt x="15" y="39"/>
                  <a:pt x="16" y="38"/>
                  <a:pt x="18" y="37"/>
                </a:cubicBezTo>
                <a:cubicBezTo>
                  <a:pt x="22" y="32"/>
                  <a:pt x="22" y="32"/>
                  <a:pt x="22" y="32"/>
                </a:cubicBezTo>
                <a:cubicBezTo>
                  <a:pt x="24" y="30"/>
                  <a:pt x="25" y="29"/>
                  <a:pt x="27" y="29"/>
                </a:cubicBezTo>
                <a:cubicBezTo>
                  <a:pt x="39" y="29"/>
                  <a:pt x="39" y="29"/>
                  <a:pt x="39" y="29"/>
                </a:cubicBezTo>
                <a:cubicBezTo>
                  <a:pt x="39" y="47"/>
                  <a:pt x="39" y="47"/>
                  <a:pt x="39" y="47"/>
                </a:cubicBezTo>
                <a:lnTo>
                  <a:pt x="15" y="4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697238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983D5-4EA4-5BD9-E9EA-DAF46D64806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34B6ED0-1801-C4BB-D7F2-D0085DFFE7E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C34B6ED0-1801-C4BB-D7F2-D0085DFFE7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C746D22-9D45-5F8E-30AF-99BCF36FA71B}"/>
              </a:ext>
            </a:extLst>
          </p:cNvPr>
          <p:cNvSpPr>
            <a:spLocks noGrp="1"/>
          </p:cNvSpPr>
          <p:nvPr>
            <p:ph type="sldNum" sz="quarter" idx="12"/>
          </p:nvPr>
        </p:nvSpPr>
        <p:spPr/>
        <p:txBody>
          <a:bodyPr/>
          <a:lstStyle/>
          <a:p>
            <a:fld id="{4145DBE5-F440-4DC1-86E2-EA4CF186D269}" type="slidenum">
              <a:rPr lang="en-US" smtClean="0">
                <a:latin typeface="+mn-lt"/>
              </a:rPr>
              <a:pPr/>
              <a:t>78</a:t>
            </a:fld>
            <a:endParaRPr lang="en-US" dirty="0">
              <a:latin typeface="+mn-lt"/>
            </a:endParaRPr>
          </a:p>
        </p:txBody>
      </p:sp>
      <p:sp>
        <p:nvSpPr>
          <p:cNvPr id="4" name="Title 3">
            <a:extLst>
              <a:ext uri="{FF2B5EF4-FFF2-40B4-BE49-F238E27FC236}">
                <a16:creationId xmlns:a16="http://schemas.microsoft.com/office/drawing/2014/main" id="{B5F73BE5-1560-8A00-00FB-BE0FF6F43E4C}"/>
              </a:ext>
            </a:extLst>
          </p:cNvPr>
          <p:cNvSpPr>
            <a:spLocks noGrp="1"/>
          </p:cNvSpPr>
          <p:nvPr>
            <p:ph type="title"/>
          </p:nvPr>
        </p:nvSpPr>
        <p:spPr/>
        <p:txBody>
          <a:bodyPr vert="horz"/>
          <a:lstStyle/>
          <a:p>
            <a:r>
              <a:rPr lang="en-US" dirty="0"/>
              <a:t>Circle </a:t>
            </a:r>
          </a:p>
        </p:txBody>
      </p:sp>
      <p:sp>
        <p:nvSpPr>
          <p:cNvPr id="51" name="Freeform 7">
            <a:extLst>
              <a:ext uri="{FF2B5EF4-FFF2-40B4-BE49-F238E27FC236}">
                <a16:creationId xmlns:a16="http://schemas.microsoft.com/office/drawing/2014/main" id="{2BA34A38-5DC8-9820-E821-3D7E52B6698C}"/>
              </a:ext>
            </a:extLst>
          </p:cNvPr>
          <p:cNvSpPr>
            <a:spLocks/>
          </p:cNvSpPr>
          <p:nvPr/>
        </p:nvSpPr>
        <p:spPr bwMode="auto">
          <a:xfrm>
            <a:off x="6113359" y="1241142"/>
            <a:ext cx="3169612" cy="2089587"/>
          </a:xfrm>
          <a:custGeom>
            <a:avLst/>
            <a:gdLst>
              <a:gd name="T0" fmla="*/ 1250 w 1639"/>
              <a:gd name="T1" fmla="*/ 0 h 1080"/>
              <a:gd name="T2" fmla="*/ 1248 w 1639"/>
              <a:gd name="T3" fmla="*/ 0 h 1080"/>
              <a:gd name="T4" fmla="*/ 1239 w 1639"/>
              <a:gd name="T5" fmla="*/ 0 h 1080"/>
              <a:gd name="T6" fmla="*/ 1237 w 1639"/>
              <a:gd name="T7" fmla="*/ 0 h 1080"/>
              <a:gd name="T8" fmla="*/ 1234 w 1639"/>
              <a:gd name="T9" fmla="*/ 0 h 1080"/>
              <a:gd name="T10" fmla="*/ 918 w 1639"/>
              <a:gd name="T11" fmla="*/ 40 h 1080"/>
              <a:gd name="T12" fmla="*/ 68 w 1639"/>
              <a:gd name="T13" fmla="*/ 756 h 1080"/>
              <a:gd name="T14" fmla="*/ 0 w 1639"/>
              <a:gd name="T15" fmla="*/ 952 h 1080"/>
              <a:gd name="T16" fmla="*/ 358 w 1639"/>
              <a:gd name="T17" fmla="*/ 793 h 1080"/>
              <a:gd name="T18" fmla="*/ 799 w 1639"/>
              <a:gd name="T19" fmla="*/ 1080 h 1080"/>
              <a:gd name="T20" fmla="*/ 1041 w 1639"/>
              <a:gd name="T21" fmla="*/ 840 h 1080"/>
              <a:gd name="T22" fmla="*/ 1234 w 1639"/>
              <a:gd name="T23" fmla="*/ 799 h 1080"/>
              <a:gd name="T24" fmla="*/ 1248 w 1639"/>
              <a:gd name="T25" fmla="*/ 800 h 1080"/>
              <a:gd name="T26" fmla="*/ 1248 w 1639"/>
              <a:gd name="T27" fmla="*/ 799 h 1080"/>
              <a:gd name="T28" fmla="*/ 1639 w 1639"/>
              <a:gd name="T29" fmla="*/ 400 h 1080"/>
              <a:gd name="T30" fmla="*/ 1250 w 1639"/>
              <a:gd name="T31"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9" h="1080">
                <a:moveTo>
                  <a:pt x="1250" y="0"/>
                </a:moveTo>
                <a:cubicBezTo>
                  <a:pt x="1249" y="0"/>
                  <a:pt x="1248" y="0"/>
                  <a:pt x="1248" y="0"/>
                </a:cubicBezTo>
                <a:cubicBezTo>
                  <a:pt x="1245" y="0"/>
                  <a:pt x="1242" y="0"/>
                  <a:pt x="1239" y="0"/>
                </a:cubicBezTo>
                <a:cubicBezTo>
                  <a:pt x="1239" y="0"/>
                  <a:pt x="1238" y="0"/>
                  <a:pt x="1237" y="0"/>
                </a:cubicBezTo>
                <a:cubicBezTo>
                  <a:pt x="1236" y="0"/>
                  <a:pt x="1235" y="0"/>
                  <a:pt x="1234" y="0"/>
                </a:cubicBezTo>
                <a:cubicBezTo>
                  <a:pt x="1125" y="0"/>
                  <a:pt x="1019" y="14"/>
                  <a:pt x="918" y="40"/>
                </a:cubicBezTo>
                <a:cubicBezTo>
                  <a:pt x="537" y="136"/>
                  <a:pt x="226" y="404"/>
                  <a:pt x="68" y="756"/>
                </a:cubicBezTo>
                <a:cubicBezTo>
                  <a:pt x="40" y="819"/>
                  <a:pt x="17" y="884"/>
                  <a:pt x="0" y="952"/>
                </a:cubicBezTo>
                <a:cubicBezTo>
                  <a:pt x="88" y="854"/>
                  <a:pt x="216" y="793"/>
                  <a:pt x="358" y="793"/>
                </a:cubicBezTo>
                <a:cubicBezTo>
                  <a:pt x="554" y="793"/>
                  <a:pt x="724" y="911"/>
                  <a:pt x="799" y="1080"/>
                </a:cubicBezTo>
                <a:cubicBezTo>
                  <a:pt x="847" y="973"/>
                  <a:pt x="934" y="887"/>
                  <a:pt x="1041" y="840"/>
                </a:cubicBezTo>
                <a:cubicBezTo>
                  <a:pt x="1100" y="814"/>
                  <a:pt x="1165" y="799"/>
                  <a:pt x="1234" y="799"/>
                </a:cubicBezTo>
                <a:cubicBezTo>
                  <a:pt x="1239" y="799"/>
                  <a:pt x="1243" y="799"/>
                  <a:pt x="1248" y="800"/>
                </a:cubicBezTo>
                <a:cubicBezTo>
                  <a:pt x="1248" y="799"/>
                  <a:pt x="1248" y="799"/>
                  <a:pt x="1248" y="799"/>
                </a:cubicBezTo>
                <a:cubicBezTo>
                  <a:pt x="1465" y="795"/>
                  <a:pt x="1639" y="618"/>
                  <a:pt x="1639" y="400"/>
                </a:cubicBezTo>
                <a:cubicBezTo>
                  <a:pt x="1639" y="182"/>
                  <a:pt x="1466" y="6"/>
                  <a:pt x="1250" y="0"/>
                </a:cubicBezTo>
                <a:close/>
              </a:path>
            </a:pathLst>
          </a:custGeom>
          <a:solidFill>
            <a:schemeClr val="accent2"/>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
            <a:extLst>
              <a:ext uri="{FF2B5EF4-FFF2-40B4-BE49-F238E27FC236}">
                <a16:creationId xmlns:a16="http://schemas.microsoft.com/office/drawing/2014/main" id="{E1BFC3DD-F62A-C4D3-FB24-B96DAC20C4AF}"/>
              </a:ext>
            </a:extLst>
          </p:cNvPr>
          <p:cNvSpPr>
            <a:spLocks/>
          </p:cNvSpPr>
          <p:nvPr/>
        </p:nvSpPr>
        <p:spPr bwMode="auto">
          <a:xfrm>
            <a:off x="6031410" y="2951143"/>
            <a:ext cx="2102888" cy="3170503"/>
          </a:xfrm>
          <a:custGeom>
            <a:avLst/>
            <a:gdLst>
              <a:gd name="T0" fmla="*/ 807 w 1087"/>
              <a:gd name="T1" fmla="*/ 1276 h 1639"/>
              <a:gd name="T2" fmla="*/ 1087 w 1087"/>
              <a:gd name="T3" fmla="*/ 838 h 1639"/>
              <a:gd name="T4" fmla="*/ 841 w 1087"/>
              <a:gd name="T5" fmla="*/ 596 h 1639"/>
              <a:gd name="T6" fmla="*/ 799 w 1087"/>
              <a:gd name="T7" fmla="*/ 400 h 1639"/>
              <a:gd name="T8" fmla="*/ 799 w 1087"/>
              <a:gd name="T9" fmla="*/ 400 h 1639"/>
              <a:gd name="T10" fmla="*/ 400 w 1087"/>
              <a:gd name="T11" fmla="*/ 0 h 1639"/>
              <a:gd name="T12" fmla="*/ 0 w 1087"/>
              <a:gd name="T13" fmla="*/ 400 h 1639"/>
              <a:gd name="T14" fmla="*/ 0 w 1087"/>
              <a:gd name="T15" fmla="*/ 400 h 1639"/>
              <a:gd name="T16" fmla="*/ 42 w 1087"/>
              <a:gd name="T17" fmla="*/ 724 h 1639"/>
              <a:gd name="T18" fmla="*/ 671 w 1087"/>
              <a:gd name="T19" fmla="*/ 1524 h 1639"/>
              <a:gd name="T20" fmla="*/ 971 w 1087"/>
              <a:gd name="T21" fmla="*/ 1639 h 1639"/>
              <a:gd name="T22" fmla="*/ 807 w 1087"/>
              <a:gd name="T23" fmla="*/ 1276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1639">
                <a:moveTo>
                  <a:pt x="807" y="1276"/>
                </a:moveTo>
                <a:cubicBezTo>
                  <a:pt x="807" y="1082"/>
                  <a:pt x="922" y="915"/>
                  <a:pt x="1087" y="838"/>
                </a:cubicBezTo>
                <a:cubicBezTo>
                  <a:pt x="978" y="791"/>
                  <a:pt x="890" y="704"/>
                  <a:pt x="841" y="596"/>
                </a:cubicBezTo>
                <a:cubicBezTo>
                  <a:pt x="814" y="536"/>
                  <a:pt x="799" y="470"/>
                  <a:pt x="799" y="400"/>
                </a:cubicBezTo>
                <a:cubicBezTo>
                  <a:pt x="799" y="400"/>
                  <a:pt x="799" y="400"/>
                  <a:pt x="799" y="400"/>
                </a:cubicBezTo>
                <a:cubicBezTo>
                  <a:pt x="799" y="179"/>
                  <a:pt x="620" y="0"/>
                  <a:pt x="400" y="0"/>
                </a:cubicBezTo>
                <a:cubicBezTo>
                  <a:pt x="179" y="0"/>
                  <a:pt x="0" y="179"/>
                  <a:pt x="0" y="400"/>
                </a:cubicBezTo>
                <a:cubicBezTo>
                  <a:pt x="0" y="400"/>
                  <a:pt x="0" y="400"/>
                  <a:pt x="0" y="400"/>
                </a:cubicBezTo>
                <a:cubicBezTo>
                  <a:pt x="0" y="512"/>
                  <a:pt x="15" y="620"/>
                  <a:pt x="42" y="724"/>
                </a:cubicBezTo>
                <a:cubicBezTo>
                  <a:pt x="132" y="1070"/>
                  <a:pt x="364" y="1358"/>
                  <a:pt x="671" y="1524"/>
                </a:cubicBezTo>
                <a:cubicBezTo>
                  <a:pt x="765" y="1575"/>
                  <a:pt x="866" y="1613"/>
                  <a:pt x="971" y="1639"/>
                </a:cubicBezTo>
                <a:cubicBezTo>
                  <a:pt x="871" y="1551"/>
                  <a:pt x="807" y="1421"/>
                  <a:pt x="807" y="1276"/>
                </a:cubicBezTo>
                <a:close/>
              </a:path>
            </a:pathLst>
          </a:custGeom>
          <a:solidFill>
            <a:schemeClr val="accent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
            <a:extLst>
              <a:ext uri="{FF2B5EF4-FFF2-40B4-BE49-F238E27FC236}">
                <a16:creationId xmlns:a16="http://schemas.microsoft.com/office/drawing/2014/main" id="{FC38FD11-113D-2DD5-17F0-33F19F1BA0FE}"/>
              </a:ext>
            </a:extLst>
          </p:cNvPr>
          <p:cNvSpPr>
            <a:spLocks/>
          </p:cNvSpPr>
          <p:nvPr/>
        </p:nvSpPr>
        <p:spPr bwMode="auto">
          <a:xfrm>
            <a:off x="8882949" y="1325893"/>
            <a:ext cx="2086221" cy="3119097"/>
          </a:xfrm>
          <a:custGeom>
            <a:avLst/>
            <a:gdLst>
              <a:gd name="T0" fmla="*/ 1077 w 1078"/>
              <a:gd name="T1" fmla="*/ 1189 h 1612"/>
              <a:gd name="T2" fmla="*/ 1029 w 1078"/>
              <a:gd name="T3" fmla="*/ 881 h 1612"/>
              <a:gd name="T4" fmla="*/ 451 w 1078"/>
              <a:gd name="T5" fmla="*/ 133 h 1612"/>
              <a:gd name="T6" fmla="*/ 133 w 1078"/>
              <a:gd name="T7" fmla="*/ 0 h 1612"/>
              <a:gd name="T8" fmla="*/ 290 w 1078"/>
              <a:gd name="T9" fmla="*/ 356 h 1612"/>
              <a:gd name="T10" fmla="*/ 0 w 1078"/>
              <a:gd name="T11" fmla="*/ 798 h 1612"/>
              <a:gd name="T12" fmla="*/ 23 w 1078"/>
              <a:gd name="T13" fmla="*/ 809 h 1612"/>
              <a:gd name="T14" fmla="*/ 233 w 1078"/>
              <a:gd name="T15" fmla="*/ 1027 h 1612"/>
              <a:gd name="T16" fmla="*/ 278 w 1078"/>
              <a:gd name="T17" fmla="*/ 1213 h 1612"/>
              <a:gd name="T18" fmla="*/ 279 w 1078"/>
              <a:gd name="T19" fmla="*/ 1213 h 1612"/>
              <a:gd name="T20" fmla="*/ 678 w 1078"/>
              <a:gd name="T21" fmla="*/ 1612 h 1612"/>
              <a:gd name="T22" fmla="*/ 1078 w 1078"/>
              <a:gd name="T23" fmla="*/ 1221 h 1612"/>
              <a:gd name="T24" fmla="*/ 1078 w 1078"/>
              <a:gd name="T25" fmla="*/ 1213 h 1612"/>
              <a:gd name="T26" fmla="*/ 1077 w 1078"/>
              <a:gd name="T27" fmla="*/ 1189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8" h="1612">
                <a:moveTo>
                  <a:pt x="1077" y="1189"/>
                </a:moveTo>
                <a:cubicBezTo>
                  <a:pt x="1074" y="1083"/>
                  <a:pt x="1057" y="980"/>
                  <a:pt x="1029" y="881"/>
                </a:cubicBezTo>
                <a:cubicBezTo>
                  <a:pt x="939" y="564"/>
                  <a:pt x="729" y="297"/>
                  <a:pt x="451" y="133"/>
                </a:cubicBezTo>
                <a:cubicBezTo>
                  <a:pt x="353" y="75"/>
                  <a:pt x="246" y="30"/>
                  <a:pt x="133" y="0"/>
                </a:cubicBezTo>
                <a:cubicBezTo>
                  <a:pt x="230" y="88"/>
                  <a:pt x="290" y="215"/>
                  <a:pt x="290" y="356"/>
                </a:cubicBezTo>
                <a:cubicBezTo>
                  <a:pt x="290" y="553"/>
                  <a:pt x="171" y="724"/>
                  <a:pt x="0" y="798"/>
                </a:cubicBezTo>
                <a:cubicBezTo>
                  <a:pt x="8" y="802"/>
                  <a:pt x="15" y="805"/>
                  <a:pt x="23" y="809"/>
                </a:cubicBezTo>
                <a:cubicBezTo>
                  <a:pt x="114" y="857"/>
                  <a:pt x="188" y="934"/>
                  <a:pt x="233" y="1027"/>
                </a:cubicBezTo>
                <a:cubicBezTo>
                  <a:pt x="260" y="1084"/>
                  <a:pt x="276" y="1146"/>
                  <a:pt x="278" y="1213"/>
                </a:cubicBezTo>
                <a:cubicBezTo>
                  <a:pt x="279" y="1213"/>
                  <a:pt x="279" y="1213"/>
                  <a:pt x="279" y="1213"/>
                </a:cubicBezTo>
                <a:cubicBezTo>
                  <a:pt x="279" y="1434"/>
                  <a:pt x="458" y="1612"/>
                  <a:pt x="678" y="1612"/>
                </a:cubicBezTo>
                <a:cubicBezTo>
                  <a:pt x="896" y="1612"/>
                  <a:pt x="1074" y="1438"/>
                  <a:pt x="1078" y="1221"/>
                </a:cubicBezTo>
                <a:cubicBezTo>
                  <a:pt x="1078" y="1218"/>
                  <a:pt x="1078" y="1215"/>
                  <a:pt x="1078" y="1213"/>
                </a:cubicBezTo>
                <a:cubicBezTo>
                  <a:pt x="1078" y="1205"/>
                  <a:pt x="1078" y="1197"/>
                  <a:pt x="1077" y="1189"/>
                </a:cubicBezTo>
                <a:close/>
              </a:path>
            </a:pathLst>
          </a:custGeom>
          <a:solidFill>
            <a:schemeClr val="accent4"/>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8">
            <a:extLst>
              <a:ext uri="{FF2B5EF4-FFF2-40B4-BE49-F238E27FC236}">
                <a16:creationId xmlns:a16="http://schemas.microsoft.com/office/drawing/2014/main" id="{9AAB9126-6801-1867-DC98-85814118ED54}"/>
              </a:ext>
            </a:extLst>
          </p:cNvPr>
          <p:cNvSpPr>
            <a:spLocks/>
          </p:cNvSpPr>
          <p:nvPr/>
        </p:nvSpPr>
        <p:spPr bwMode="auto">
          <a:xfrm>
            <a:off x="7753723" y="4069865"/>
            <a:ext cx="3147388" cy="2109037"/>
          </a:xfrm>
          <a:custGeom>
            <a:avLst/>
            <a:gdLst>
              <a:gd name="T0" fmla="*/ 1262 w 1627"/>
              <a:gd name="T1" fmla="*/ 278 h 1090"/>
              <a:gd name="T2" fmla="*/ 825 w 1627"/>
              <a:gd name="T3" fmla="*/ 0 h 1090"/>
              <a:gd name="T4" fmla="*/ 588 w 1627"/>
              <a:gd name="T5" fmla="*/ 246 h 1090"/>
              <a:gd name="T6" fmla="*/ 400 w 1627"/>
              <a:gd name="T7" fmla="*/ 290 h 1090"/>
              <a:gd name="T8" fmla="*/ 400 w 1627"/>
              <a:gd name="T9" fmla="*/ 291 h 1090"/>
              <a:gd name="T10" fmla="*/ 0 w 1627"/>
              <a:gd name="T11" fmla="*/ 690 h 1090"/>
              <a:gd name="T12" fmla="*/ 394 w 1627"/>
              <a:gd name="T13" fmla="*/ 1090 h 1090"/>
              <a:gd name="T14" fmla="*/ 400 w 1627"/>
              <a:gd name="T15" fmla="*/ 1090 h 1090"/>
              <a:gd name="T16" fmla="*/ 421 w 1627"/>
              <a:gd name="T17" fmla="*/ 1089 h 1090"/>
              <a:gd name="T18" fmla="*/ 729 w 1627"/>
              <a:gd name="T19" fmla="*/ 1043 h 1090"/>
              <a:gd name="T20" fmla="*/ 1560 w 1627"/>
              <a:gd name="T21" fmla="*/ 315 h 1090"/>
              <a:gd name="T22" fmla="*/ 1627 w 1627"/>
              <a:gd name="T23" fmla="*/ 111 h 1090"/>
              <a:gd name="T24" fmla="*/ 1262 w 1627"/>
              <a:gd name="T25" fmla="*/ 278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7" h="1090">
                <a:moveTo>
                  <a:pt x="1262" y="278"/>
                </a:moveTo>
                <a:cubicBezTo>
                  <a:pt x="1069" y="278"/>
                  <a:pt x="902" y="164"/>
                  <a:pt x="825" y="0"/>
                </a:cubicBezTo>
                <a:cubicBezTo>
                  <a:pt x="779" y="108"/>
                  <a:pt x="695" y="196"/>
                  <a:pt x="588" y="246"/>
                </a:cubicBezTo>
                <a:cubicBezTo>
                  <a:pt x="531" y="273"/>
                  <a:pt x="467" y="288"/>
                  <a:pt x="400" y="290"/>
                </a:cubicBezTo>
                <a:cubicBezTo>
                  <a:pt x="400" y="291"/>
                  <a:pt x="400" y="291"/>
                  <a:pt x="400" y="291"/>
                </a:cubicBezTo>
                <a:cubicBezTo>
                  <a:pt x="179" y="291"/>
                  <a:pt x="0" y="470"/>
                  <a:pt x="0" y="690"/>
                </a:cubicBezTo>
                <a:cubicBezTo>
                  <a:pt x="0" y="909"/>
                  <a:pt x="176" y="1087"/>
                  <a:pt x="394" y="1090"/>
                </a:cubicBezTo>
                <a:cubicBezTo>
                  <a:pt x="396" y="1090"/>
                  <a:pt x="398" y="1090"/>
                  <a:pt x="400" y="1090"/>
                </a:cubicBezTo>
                <a:cubicBezTo>
                  <a:pt x="407" y="1090"/>
                  <a:pt x="414" y="1090"/>
                  <a:pt x="421" y="1089"/>
                </a:cubicBezTo>
                <a:cubicBezTo>
                  <a:pt x="528" y="1086"/>
                  <a:pt x="631" y="1071"/>
                  <a:pt x="729" y="1043"/>
                </a:cubicBezTo>
                <a:cubicBezTo>
                  <a:pt x="1104" y="939"/>
                  <a:pt x="1409" y="668"/>
                  <a:pt x="1560" y="315"/>
                </a:cubicBezTo>
                <a:cubicBezTo>
                  <a:pt x="1588" y="250"/>
                  <a:pt x="1610" y="182"/>
                  <a:pt x="1627" y="111"/>
                </a:cubicBezTo>
                <a:cubicBezTo>
                  <a:pt x="1539" y="213"/>
                  <a:pt x="1408" y="278"/>
                  <a:pt x="1262" y="278"/>
                </a:cubicBezTo>
                <a:close/>
              </a:path>
            </a:pathLst>
          </a:custGeom>
          <a:solidFill>
            <a:schemeClr val="accent3"/>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54">
            <a:extLst>
              <a:ext uri="{FF2B5EF4-FFF2-40B4-BE49-F238E27FC236}">
                <a16:creationId xmlns:a16="http://schemas.microsoft.com/office/drawing/2014/main" id="{9A761041-5DD0-8C98-E1A6-F227BEFC0490}"/>
              </a:ext>
            </a:extLst>
          </p:cNvPr>
          <p:cNvSpPr>
            <a:spLocks noChangeArrowheads="1"/>
          </p:cNvSpPr>
          <p:nvPr/>
        </p:nvSpPr>
        <p:spPr bwMode="auto">
          <a:xfrm>
            <a:off x="7977346" y="1447863"/>
            <a:ext cx="1140338" cy="1137880"/>
          </a:xfrm>
          <a:prstGeom prst="ellipse">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55">
            <a:extLst>
              <a:ext uri="{FF2B5EF4-FFF2-40B4-BE49-F238E27FC236}">
                <a16:creationId xmlns:a16="http://schemas.microsoft.com/office/drawing/2014/main" id="{46857AF6-BEB2-82C2-2B13-211A630A8664}"/>
              </a:ext>
            </a:extLst>
          </p:cNvPr>
          <p:cNvSpPr>
            <a:spLocks noChangeArrowheads="1"/>
          </p:cNvSpPr>
          <p:nvPr/>
        </p:nvSpPr>
        <p:spPr bwMode="auto">
          <a:xfrm>
            <a:off x="7925955" y="4870132"/>
            <a:ext cx="1137560" cy="1137880"/>
          </a:xfrm>
          <a:prstGeom prst="ellipse">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31C6A6ED-C535-FEF5-1F88-41D589F9C081}"/>
              </a:ext>
            </a:extLst>
          </p:cNvPr>
          <p:cNvSpPr>
            <a:spLocks noChangeArrowheads="1"/>
          </p:cNvSpPr>
          <p:nvPr/>
        </p:nvSpPr>
        <p:spPr bwMode="auto">
          <a:xfrm>
            <a:off x="6228642" y="3104265"/>
            <a:ext cx="1138949" cy="1137880"/>
          </a:xfrm>
          <a:prstGeom prst="ellipse">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57">
            <a:extLst>
              <a:ext uri="{FF2B5EF4-FFF2-40B4-BE49-F238E27FC236}">
                <a16:creationId xmlns:a16="http://schemas.microsoft.com/office/drawing/2014/main" id="{81857EC4-C27C-73C7-C759-23F35168C205}"/>
              </a:ext>
            </a:extLst>
          </p:cNvPr>
          <p:cNvSpPr>
            <a:spLocks noChangeArrowheads="1"/>
          </p:cNvSpPr>
          <p:nvPr/>
        </p:nvSpPr>
        <p:spPr bwMode="auto">
          <a:xfrm>
            <a:off x="9637155" y="3140388"/>
            <a:ext cx="1140338" cy="1137880"/>
          </a:xfrm>
          <a:prstGeom prst="ellipse">
            <a:avLst/>
          </a:pr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3">
            <a:extLst>
              <a:ext uri="{FF2B5EF4-FFF2-40B4-BE49-F238E27FC236}">
                <a16:creationId xmlns:a16="http://schemas.microsoft.com/office/drawing/2014/main" id="{75532C8C-DE86-673E-79B3-B029BDEB1E22}"/>
              </a:ext>
            </a:extLst>
          </p:cNvPr>
          <p:cNvSpPr>
            <a:spLocks/>
          </p:cNvSpPr>
          <p:nvPr/>
        </p:nvSpPr>
        <p:spPr bwMode="auto">
          <a:xfrm>
            <a:off x="9920504" y="3434930"/>
            <a:ext cx="573642" cy="152829"/>
          </a:xfrm>
          <a:custGeom>
            <a:avLst/>
            <a:gdLst>
              <a:gd name="T0" fmla="*/ 297 w 297"/>
              <a:gd name="T1" fmla="*/ 79 h 79"/>
              <a:gd name="T2" fmla="*/ 0 w 297"/>
              <a:gd name="T3" fmla="*/ 79 h 79"/>
              <a:gd name="T4" fmla="*/ 0 w 297"/>
              <a:gd name="T5" fmla="*/ 33 h 79"/>
              <a:gd name="T6" fmla="*/ 33 w 297"/>
              <a:gd name="T7" fmla="*/ 0 h 79"/>
              <a:gd name="T8" fmla="*/ 264 w 297"/>
              <a:gd name="T9" fmla="*/ 0 h 79"/>
              <a:gd name="T10" fmla="*/ 297 w 297"/>
              <a:gd name="T11" fmla="*/ 33 h 79"/>
              <a:gd name="T12" fmla="*/ 297 w 29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297" h="79">
                <a:moveTo>
                  <a:pt x="297" y="79"/>
                </a:moveTo>
                <a:cubicBezTo>
                  <a:pt x="0" y="79"/>
                  <a:pt x="0" y="79"/>
                  <a:pt x="0" y="79"/>
                </a:cubicBezTo>
                <a:cubicBezTo>
                  <a:pt x="0" y="33"/>
                  <a:pt x="0" y="33"/>
                  <a:pt x="0" y="33"/>
                </a:cubicBezTo>
                <a:cubicBezTo>
                  <a:pt x="0" y="15"/>
                  <a:pt x="15" y="0"/>
                  <a:pt x="33" y="0"/>
                </a:cubicBezTo>
                <a:cubicBezTo>
                  <a:pt x="264" y="0"/>
                  <a:pt x="264" y="0"/>
                  <a:pt x="264" y="0"/>
                </a:cubicBezTo>
                <a:cubicBezTo>
                  <a:pt x="282" y="0"/>
                  <a:pt x="297" y="15"/>
                  <a:pt x="297" y="33"/>
                </a:cubicBezTo>
                <a:lnTo>
                  <a:pt x="297" y="7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4">
            <a:extLst>
              <a:ext uri="{FF2B5EF4-FFF2-40B4-BE49-F238E27FC236}">
                <a16:creationId xmlns:a16="http://schemas.microsoft.com/office/drawing/2014/main" id="{A8FF68A8-A001-B4AE-68FB-A19975207C78}"/>
              </a:ext>
            </a:extLst>
          </p:cNvPr>
          <p:cNvSpPr>
            <a:spLocks/>
          </p:cNvSpPr>
          <p:nvPr/>
        </p:nvSpPr>
        <p:spPr bwMode="auto">
          <a:xfrm>
            <a:off x="9920504" y="3587759"/>
            <a:ext cx="573642" cy="397355"/>
          </a:xfrm>
          <a:custGeom>
            <a:avLst/>
            <a:gdLst>
              <a:gd name="T0" fmla="*/ 297 w 297"/>
              <a:gd name="T1" fmla="*/ 0 h 205"/>
              <a:gd name="T2" fmla="*/ 0 w 297"/>
              <a:gd name="T3" fmla="*/ 0 h 205"/>
              <a:gd name="T4" fmla="*/ 0 w 297"/>
              <a:gd name="T5" fmla="*/ 162 h 205"/>
              <a:gd name="T6" fmla="*/ 43 w 297"/>
              <a:gd name="T7" fmla="*/ 205 h 205"/>
              <a:gd name="T8" fmla="*/ 254 w 297"/>
              <a:gd name="T9" fmla="*/ 205 h 205"/>
              <a:gd name="T10" fmla="*/ 297 w 297"/>
              <a:gd name="T11" fmla="*/ 162 h 205"/>
              <a:gd name="T12" fmla="*/ 297 w 29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297" h="205">
                <a:moveTo>
                  <a:pt x="297" y="0"/>
                </a:moveTo>
                <a:cubicBezTo>
                  <a:pt x="0" y="0"/>
                  <a:pt x="0" y="0"/>
                  <a:pt x="0" y="0"/>
                </a:cubicBezTo>
                <a:cubicBezTo>
                  <a:pt x="0" y="162"/>
                  <a:pt x="0" y="162"/>
                  <a:pt x="0" y="162"/>
                </a:cubicBezTo>
                <a:cubicBezTo>
                  <a:pt x="0" y="186"/>
                  <a:pt x="19" y="205"/>
                  <a:pt x="43" y="205"/>
                </a:cubicBezTo>
                <a:cubicBezTo>
                  <a:pt x="254" y="205"/>
                  <a:pt x="254" y="205"/>
                  <a:pt x="254" y="205"/>
                </a:cubicBezTo>
                <a:cubicBezTo>
                  <a:pt x="278" y="205"/>
                  <a:pt x="297" y="186"/>
                  <a:pt x="297" y="162"/>
                </a:cubicBezTo>
                <a:lnTo>
                  <a:pt x="297"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Rectangle 60">
            <a:extLst>
              <a:ext uri="{FF2B5EF4-FFF2-40B4-BE49-F238E27FC236}">
                <a16:creationId xmlns:a16="http://schemas.microsoft.com/office/drawing/2014/main" id="{0C2E5951-2948-E689-5938-56A02CD55F85}"/>
              </a:ext>
            </a:extLst>
          </p:cNvPr>
          <p:cNvSpPr>
            <a:spLocks noChangeArrowheads="1"/>
          </p:cNvSpPr>
          <p:nvPr/>
        </p:nvSpPr>
        <p:spPr bwMode="auto">
          <a:xfrm>
            <a:off x="10038566" y="3584980"/>
            <a:ext cx="3975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a:ln>
                  <a:noFill/>
                </a:ln>
                <a:solidFill>
                  <a:srgbClr val="FFFFFF"/>
                </a:solidFill>
                <a:effectLst/>
                <a:latin typeface="+mn-lt"/>
              </a:rPr>
              <a:t>01</a:t>
            </a:r>
            <a:endParaRPr kumimoji="0" lang="en-US" altLang="en-US" sz="1800" b="0" i="0" u="none" strike="noStrike" cap="none" normalizeH="0" baseline="0">
              <a:ln>
                <a:noFill/>
              </a:ln>
              <a:solidFill>
                <a:schemeClr val="tx1"/>
              </a:solidFill>
              <a:effectLst/>
              <a:latin typeface="+mn-lt"/>
            </a:endParaRPr>
          </a:p>
        </p:txBody>
      </p:sp>
      <p:sp>
        <p:nvSpPr>
          <p:cNvPr id="62" name="Rectangle 61">
            <a:extLst>
              <a:ext uri="{FF2B5EF4-FFF2-40B4-BE49-F238E27FC236}">
                <a16:creationId xmlns:a16="http://schemas.microsoft.com/office/drawing/2014/main" id="{25A95F19-E938-8DBF-906D-5AFD2B05FFA4}"/>
              </a:ext>
            </a:extLst>
          </p:cNvPr>
          <p:cNvSpPr>
            <a:spLocks noChangeArrowheads="1"/>
          </p:cNvSpPr>
          <p:nvPr/>
        </p:nvSpPr>
        <p:spPr bwMode="auto">
          <a:xfrm>
            <a:off x="8381534" y="5189683"/>
            <a:ext cx="225012" cy="168111"/>
          </a:xfrm>
          <a:prstGeom prst="rect">
            <a:avLst/>
          </a:pr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a:extLst>
              <a:ext uri="{FF2B5EF4-FFF2-40B4-BE49-F238E27FC236}">
                <a16:creationId xmlns:a16="http://schemas.microsoft.com/office/drawing/2014/main" id="{7A7D05FE-FC25-600D-8984-2A28DB69319E}"/>
              </a:ext>
            </a:extLst>
          </p:cNvPr>
          <p:cNvSpPr>
            <a:spLocks noChangeArrowheads="1"/>
          </p:cNvSpPr>
          <p:nvPr/>
        </p:nvSpPr>
        <p:spPr bwMode="auto">
          <a:xfrm>
            <a:off x="8216247" y="5264708"/>
            <a:ext cx="66671" cy="31955"/>
          </a:xfrm>
          <a:prstGeom prst="rect">
            <a:avLst/>
          </a:prstGeom>
          <a:solidFill>
            <a:schemeClr val="accent3"/>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63">
            <a:extLst>
              <a:ext uri="{FF2B5EF4-FFF2-40B4-BE49-F238E27FC236}">
                <a16:creationId xmlns:a16="http://schemas.microsoft.com/office/drawing/2014/main" id="{F5AB4DCA-13BB-73D7-7E7A-57661FBDC294}"/>
              </a:ext>
            </a:extLst>
          </p:cNvPr>
          <p:cNvSpPr>
            <a:spLocks noChangeArrowheads="1"/>
          </p:cNvSpPr>
          <p:nvPr/>
        </p:nvSpPr>
        <p:spPr bwMode="auto">
          <a:xfrm>
            <a:off x="8705162" y="5264708"/>
            <a:ext cx="69448" cy="31955"/>
          </a:xfrm>
          <a:prstGeom prst="rect">
            <a:avLst/>
          </a:prstGeom>
          <a:solidFill>
            <a:schemeClr val="accent3"/>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id="{34BB70A5-45F3-7DCB-8637-DD5AA360D90B}"/>
              </a:ext>
            </a:extLst>
          </p:cNvPr>
          <p:cNvSpPr>
            <a:spLocks noChangeArrowheads="1"/>
          </p:cNvSpPr>
          <p:nvPr/>
        </p:nvSpPr>
        <p:spPr bwMode="auto">
          <a:xfrm>
            <a:off x="8159300" y="5292495"/>
            <a:ext cx="670869" cy="437647"/>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6" name="Group 65">
            <a:extLst>
              <a:ext uri="{FF2B5EF4-FFF2-40B4-BE49-F238E27FC236}">
                <a16:creationId xmlns:a16="http://schemas.microsoft.com/office/drawing/2014/main" id="{DCFF70E9-B841-8CC4-C96A-2259AC19F020}"/>
              </a:ext>
            </a:extLst>
          </p:cNvPr>
          <p:cNvGrpSpPr/>
          <p:nvPr/>
        </p:nvGrpSpPr>
        <p:grpSpPr>
          <a:xfrm>
            <a:off x="6505046" y="3212634"/>
            <a:ext cx="547251" cy="847505"/>
            <a:chOff x="1980612" y="3111492"/>
            <a:chExt cx="541689" cy="838656"/>
          </a:xfrm>
          <a:solidFill>
            <a:schemeClr val="accent6"/>
          </a:solidFill>
        </p:grpSpPr>
        <p:sp>
          <p:nvSpPr>
            <p:cNvPr id="67" name="Rectangle 66">
              <a:extLst>
                <a:ext uri="{FF2B5EF4-FFF2-40B4-BE49-F238E27FC236}">
                  <a16:creationId xmlns:a16="http://schemas.microsoft.com/office/drawing/2014/main" id="{48FFF25B-A04F-650F-4F4A-8FA224764EA0}"/>
                </a:ext>
              </a:extLst>
            </p:cNvPr>
            <p:cNvSpPr>
              <a:spLocks noChangeArrowheads="1"/>
            </p:cNvSpPr>
            <p:nvPr/>
          </p:nvSpPr>
          <p:spPr bwMode="auto">
            <a:xfrm>
              <a:off x="1980612" y="3222854"/>
              <a:ext cx="541689" cy="72729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 name="Rectangle 67">
              <a:extLst>
                <a:ext uri="{FF2B5EF4-FFF2-40B4-BE49-F238E27FC236}">
                  <a16:creationId xmlns:a16="http://schemas.microsoft.com/office/drawing/2014/main" id="{408C70C4-77C4-6EE6-8AF5-CF8226568A8D}"/>
                </a:ext>
              </a:extLst>
            </p:cNvPr>
            <p:cNvSpPr>
              <a:spLocks noChangeArrowheads="1"/>
            </p:cNvSpPr>
            <p:nvPr/>
          </p:nvSpPr>
          <p:spPr bwMode="auto">
            <a:xfrm>
              <a:off x="2017732" y="3262725"/>
              <a:ext cx="468823" cy="64480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a:extLst>
                <a:ext uri="{FF2B5EF4-FFF2-40B4-BE49-F238E27FC236}">
                  <a16:creationId xmlns:a16="http://schemas.microsoft.com/office/drawing/2014/main" id="{20979BAF-77F4-D382-E6AC-56C10DC99C19}"/>
                </a:ext>
              </a:extLst>
            </p:cNvPr>
            <p:cNvSpPr>
              <a:spLocks noEditPoints="1"/>
            </p:cNvSpPr>
            <p:nvPr/>
          </p:nvSpPr>
          <p:spPr bwMode="auto">
            <a:xfrm>
              <a:off x="2116721" y="3111492"/>
              <a:ext cx="268095" cy="174605"/>
            </a:xfrm>
            <a:custGeom>
              <a:avLst/>
              <a:gdLst>
                <a:gd name="T0" fmla="*/ 103 w 140"/>
                <a:gd name="T1" fmla="*/ 41 h 91"/>
                <a:gd name="T2" fmla="*/ 103 w 140"/>
                <a:gd name="T3" fmla="*/ 35 h 91"/>
                <a:gd name="T4" fmla="*/ 71 w 140"/>
                <a:gd name="T5" fmla="*/ 0 h 91"/>
                <a:gd name="T6" fmla="*/ 37 w 140"/>
                <a:gd name="T7" fmla="*/ 34 h 91"/>
                <a:gd name="T8" fmla="*/ 37 w 140"/>
                <a:gd name="T9" fmla="*/ 41 h 91"/>
                <a:gd name="T10" fmla="*/ 19 w 140"/>
                <a:gd name="T11" fmla="*/ 41 h 91"/>
                <a:gd name="T12" fmla="*/ 0 w 140"/>
                <a:gd name="T13" fmla="*/ 61 h 91"/>
                <a:gd name="T14" fmla="*/ 0 w 140"/>
                <a:gd name="T15" fmla="*/ 91 h 91"/>
                <a:gd name="T16" fmla="*/ 140 w 140"/>
                <a:gd name="T17" fmla="*/ 91 h 91"/>
                <a:gd name="T18" fmla="*/ 140 w 140"/>
                <a:gd name="T19" fmla="*/ 61 h 91"/>
                <a:gd name="T20" fmla="*/ 121 w 140"/>
                <a:gd name="T21" fmla="*/ 41 h 91"/>
                <a:gd name="T22" fmla="*/ 103 w 140"/>
                <a:gd name="T23" fmla="*/ 41 h 91"/>
                <a:gd name="T24" fmla="*/ 70 w 140"/>
                <a:gd name="T25" fmla="*/ 18 h 91"/>
                <a:gd name="T26" fmla="*/ 79 w 140"/>
                <a:gd name="T27" fmla="*/ 26 h 91"/>
                <a:gd name="T28" fmla="*/ 70 w 140"/>
                <a:gd name="T29" fmla="*/ 35 h 91"/>
                <a:gd name="T30" fmla="*/ 61 w 140"/>
                <a:gd name="T31" fmla="*/ 26 h 91"/>
                <a:gd name="T32" fmla="*/ 70 w 140"/>
                <a:gd name="T33"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 h="91">
                  <a:moveTo>
                    <a:pt x="103" y="41"/>
                  </a:moveTo>
                  <a:cubicBezTo>
                    <a:pt x="103" y="35"/>
                    <a:pt x="103" y="35"/>
                    <a:pt x="103" y="35"/>
                  </a:cubicBezTo>
                  <a:cubicBezTo>
                    <a:pt x="103" y="17"/>
                    <a:pt x="89" y="1"/>
                    <a:pt x="71" y="0"/>
                  </a:cubicBezTo>
                  <a:cubicBezTo>
                    <a:pt x="52" y="0"/>
                    <a:pt x="37" y="15"/>
                    <a:pt x="37" y="34"/>
                  </a:cubicBezTo>
                  <a:cubicBezTo>
                    <a:pt x="37" y="41"/>
                    <a:pt x="37" y="41"/>
                    <a:pt x="37" y="41"/>
                  </a:cubicBezTo>
                  <a:cubicBezTo>
                    <a:pt x="19" y="41"/>
                    <a:pt x="19" y="41"/>
                    <a:pt x="19" y="41"/>
                  </a:cubicBezTo>
                  <a:cubicBezTo>
                    <a:pt x="9" y="41"/>
                    <a:pt x="0" y="50"/>
                    <a:pt x="0" y="61"/>
                  </a:cubicBezTo>
                  <a:cubicBezTo>
                    <a:pt x="0" y="91"/>
                    <a:pt x="0" y="91"/>
                    <a:pt x="0" y="91"/>
                  </a:cubicBezTo>
                  <a:cubicBezTo>
                    <a:pt x="140" y="91"/>
                    <a:pt x="140" y="91"/>
                    <a:pt x="140" y="91"/>
                  </a:cubicBezTo>
                  <a:cubicBezTo>
                    <a:pt x="140" y="61"/>
                    <a:pt x="140" y="61"/>
                    <a:pt x="140" y="61"/>
                  </a:cubicBezTo>
                  <a:cubicBezTo>
                    <a:pt x="140" y="50"/>
                    <a:pt x="132" y="41"/>
                    <a:pt x="121" y="41"/>
                  </a:cubicBezTo>
                  <a:lnTo>
                    <a:pt x="103" y="41"/>
                  </a:lnTo>
                  <a:close/>
                  <a:moveTo>
                    <a:pt x="70" y="18"/>
                  </a:moveTo>
                  <a:cubicBezTo>
                    <a:pt x="75" y="18"/>
                    <a:pt x="79" y="22"/>
                    <a:pt x="79" y="26"/>
                  </a:cubicBezTo>
                  <a:cubicBezTo>
                    <a:pt x="79" y="31"/>
                    <a:pt x="75" y="35"/>
                    <a:pt x="70" y="35"/>
                  </a:cubicBezTo>
                  <a:cubicBezTo>
                    <a:pt x="65" y="35"/>
                    <a:pt x="61" y="31"/>
                    <a:pt x="61" y="26"/>
                  </a:cubicBezTo>
                  <a:cubicBezTo>
                    <a:pt x="61" y="22"/>
                    <a:pt x="65" y="18"/>
                    <a:pt x="70" y="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 name="Line 23">
              <a:extLst>
                <a:ext uri="{FF2B5EF4-FFF2-40B4-BE49-F238E27FC236}">
                  <a16:creationId xmlns:a16="http://schemas.microsoft.com/office/drawing/2014/main" id="{1B535824-AAAC-B32C-5E83-AF139BD3D91C}"/>
                </a:ext>
              </a:extLst>
            </p:cNvPr>
            <p:cNvSpPr>
              <a:spLocks noChangeShapeType="1"/>
            </p:cNvSpPr>
            <p:nvPr/>
          </p:nvSpPr>
          <p:spPr bwMode="auto">
            <a:xfrm>
              <a:off x="2086475" y="3453828"/>
              <a:ext cx="331338" cy="0"/>
            </a:xfrm>
            <a:prstGeom prst="line">
              <a:avLst/>
            </a:prstGeom>
            <a:grpFill/>
            <a:ln w="1270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24">
              <a:extLst>
                <a:ext uri="{FF2B5EF4-FFF2-40B4-BE49-F238E27FC236}">
                  <a16:creationId xmlns:a16="http://schemas.microsoft.com/office/drawing/2014/main" id="{B09D1E1C-E24F-9959-E853-3FC30F78D176}"/>
                </a:ext>
              </a:extLst>
            </p:cNvPr>
            <p:cNvSpPr>
              <a:spLocks noChangeShapeType="1"/>
            </p:cNvSpPr>
            <p:nvPr/>
          </p:nvSpPr>
          <p:spPr bwMode="auto">
            <a:xfrm>
              <a:off x="2086475" y="3512947"/>
              <a:ext cx="331338" cy="0"/>
            </a:xfrm>
            <a:prstGeom prst="line">
              <a:avLst/>
            </a:prstGeom>
            <a:grpFill/>
            <a:ln w="12700" cap="flat">
              <a:solidFill>
                <a:srgbClr val="EFEF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25">
              <a:extLst>
                <a:ext uri="{FF2B5EF4-FFF2-40B4-BE49-F238E27FC236}">
                  <a16:creationId xmlns:a16="http://schemas.microsoft.com/office/drawing/2014/main" id="{B3FBB60C-88EE-6413-5058-52769DF23C8F}"/>
                </a:ext>
              </a:extLst>
            </p:cNvPr>
            <p:cNvSpPr>
              <a:spLocks noChangeShapeType="1"/>
            </p:cNvSpPr>
            <p:nvPr/>
          </p:nvSpPr>
          <p:spPr bwMode="auto">
            <a:xfrm>
              <a:off x="2086475" y="3578939"/>
              <a:ext cx="331338" cy="0"/>
            </a:xfrm>
            <a:prstGeom prst="line">
              <a:avLst/>
            </a:prstGeom>
            <a:grpFill/>
            <a:ln w="12700" cap="flat">
              <a:solidFill>
                <a:srgbClr val="EFEF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26">
              <a:extLst>
                <a:ext uri="{FF2B5EF4-FFF2-40B4-BE49-F238E27FC236}">
                  <a16:creationId xmlns:a16="http://schemas.microsoft.com/office/drawing/2014/main" id="{E99D0008-5701-6408-800E-18FC9845977C}"/>
                </a:ext>
              </a:extLst>
            </p:cNvPr>
            <p:cNvSpPr>
              <a:spLocks noChangeShapeType="1"/>
            </p:cNvSpPr>
            <p:nvPr/>
          </p:nvSpPr>
          <p:spPr bwMode="auto">
            <a:xfrm>
              <a:off x="2086475" y="3639432"/>
              <a:ext cx="331338" cy="0"/>
            </a:xfrm>
            <a:prstGeom prst="line">
              <a:avLst/>
            </a:prstGeom>
            <a:grpFill/>
            <a:ln w="12700" cap="flat">
              <a:solidFill>
                <a:srgbClr val="EFEF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Line 27">
              <a:extLst>
                <a:ext uri="{FF2B5EF4-FFF2-40B4-BE49-F238E27FC236}">
                  <a16:creationId xmlns:a16="http://schemas.microsoft.com/office/drawing/2014/main" id="{FE9C79CB-732E-FB50-5B1B-BA0B131C58B3}"/>
                </a:ext>
              </a:extLst>
            </p:cNvPr>
            <p:cNvSpPr>
              <a:spLocks noChangeShapeType="1"/>
            </p:cNvSpPr>
            <p:nvPr/>
          </p:nvSpPr>
          <p:spPr bwMode="auto">
            <a:xfrm>
              <a:off x="2086475" y="3698551"/>
              <a:ext cx="331338" cy="0"/>
            </a:xfrm>
            <a:prstGeom prst="line">
              <a:avLst/>
            </a:prstGeom>
            <a:grpFill/>
            <a:ln w="12700" cap="flat">
              <a:solidFill>
                <a:srgbClr val="EFEF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28">
              <a:extLst>
                <a:ext uri="{FF2B5EF4-FFF2-40B4-BE49-F238E27FC236}">
                  <a16:creationId xmlns:a16="http://schemas.microsoft.com/office/drawing/2014/main" id="{B9C2ABB3-3C23-492E-55EC-9FEEDFE28510}"/>
                </a:ext>
              </a:extLst>
            </p:cNvPr>
            <p:cNvSpPr>
              <a:spLocks noChangeShapeType="1"/>
            </p:cNvSpPr>
            <p:nvPr/>
          </p:nvSpPr>
          <p:spPr bwMode="auto">
            <a:xfrm>
              <a:off x="2086475" y="3764543"/>
              <a:ext cx="331338" cy="0"/>
            </a:xfrm>
            <a:prstGeom prst="line">
              <a:avLst/>
            </a:prstGeom>
            <a:grpFill/>
            <a:ln w="12700" cap="flat">
              <a:solidFill>
                <a:srgbClr val="EFEF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 name="Group 75">
            <a:extLst>
              <a:ext uri="{FF2B5EF4-FFF2-40B4-BE49-F238E27FC236}">
                <a16:creationId xmlns:a16="http://schemas.microsoft.com/office/drawing/2014/main" id="{60287AF5-F089-E981-ABE5-A86BDEAFABDF}"/>
              </a:ext>
            </a:extLst>
          </p:cNvPr>
          <p:cNvGrpSpPr/>
          <p:nvPr/>
        </p:nvGrpSpPr>
        <p:grpSpPr>
          <a:xfrm>
            <a:off x="8152355" y="1585702"/>
            <a:ext cx="768097" cy="803046"/>
            <a:chOff x="3611179" y="1501547"/>
            <a:chExt cx="760291" cy="794661"/>
          </a:xfrm>
          <a:solidFill>
            <a:schemeClr val="accent2"/>
          </a:solidFill>
        </p:grpSpPr>
        <p:sp>
          <p:nvSpPr>
            <p:cNvPr id="77" name="Freeform 29">
              <a:extLst>
                <a:ext uri="{FF2B5EF4-FFF2-40B4-BE49-F238E27FC236}">
                  <a16:creationId xmlns:a16="http://schemas.microsoft.com/office/drawing/2014/main" id="{7991E4D0-FC87-EEB8-C100-A7FBFB59745F}"/>
                </a:ext>
              </a:extLst>
            </p:cNvPr>
            <p:cNvSpPr>
              <a:spLocks/>
            </p:cNvSpPr>
            <p:nvPr/>
          </p:nvSpPr>
          <p:spPr bwMode="auto">
            <a:xfrm>
              <a:off x="3949392" y="1849383"/>
              <a:ext cx="314840" cy="335462"/>
            </a:xfrm>
            <a:custGeom>
              <a:avLst/>
              <a:gdLst>
                <a:gd name="T0" fmla="*/ 229 w 229"/>
                <a:gd name="T1" fmla="*/ 227 h 244"/>
                <a:gd name="T2" fmla="*/ 210 w 229"/>
                <a:gd name="T3" fmla="*/ 244 h 244"/>
                <a:gd name="T4" fmla="*/ 0 w 229"/>
                <a:gd name="T5" fmla="*/ 17 h 244"/>
                <a:gd name="T6" fmla="*/ 18 w 229"/>
                <a:gd name="T7" fmla="*/ 0 h 244"/>
                <a:gd name="T8" fmla="*/ 229 w 229"/>
                <a:gd name="T9" fmla="*/ 227 h 244"/>
              </a:gdLst>
              <a:ahLst/>
              <a:cxnLst>
                <a:cxn ang="0">
                  <a:pos x="T0" y="T1"/>
                </a:cxn>
                <a:cxn ang="0">
                  <a:pos x="T2" y="T3"/>
                </a:cxn>
                <a:cxn ang="0">
                  <a:pos x="T4" y="T5"/>
                </a:cxn>
                <a:cxn ang="0">
                  <a:pos x="T6" y="T7"/>
                </a:cxn>
                <a:cxn ang="0">
                  <a:pos x="T8" y="T9"/>
                </a:cxn>
              </a:cxnLst>
              <a:rect l="0" t="0" r="r" b="b"/>
              <a:pathLst>
                <a:path w="229" h="244">
                  <a:moveTo>
                    <a:pt x="229" y="227"/>
                  </a:moveTo>
                  <a:lnTo>
                    <a:pt x="210" y="244"/>
                  </a:lnTo>
                  <a:lnTo>
                    <a:pt x="0" y="17"/>
                  </a:lnTo>
                  <a:lnTo>
                    <a:pt x="18" y="0"/>
                  </a:lnTo>
                  <a:lnTo>
                    <a:pt x="22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a:extLst>
                <a:ext uri="{FF2B5EF4-FFF2-40B4-BE49-F238E27FC236}">
                  <a16:creationId xmlns:a16="http://schemas.microsoft.com/office/drawing/2014/main" id="{3F2E7912-829B-E33B-D9F7-46EF4B65F0E3}"/>
                </a:ext>
              </a:extLst>
            </p:cNvPr>
            <p:cNvSpPr>
              <a:spLocks/>
            </p:cNvSpPr>
            <p:nvPr/>
          </p:nvSpPr>
          <p:spPr bwMode="auto">
            <a:xfrm>
              <a:off x="4012635" y="1920875"/>
              <a:ext cx="358835" cy="375333"/>
            </a:xfrm>
            <a:custGeom>
              <a:avLst/>
              <a:gdLst>
                <a:gd name="T0" fmla="*/ 261 w 261"/>
                <a:gd name="T1" fmla="*/ 227 h 273"/>
                <a:gd name="T2" fmla="*/ 210 w 261"/>
                <a:gd name="T3" fmla="*/ 273 h 273"/>
                <a:gd name="T4" fmla="*/ 0 w 261"/>
                <a:gd name="T5" fmla="*/ 47 h 273"/>
                <a:gd name="T6" fmla="*/ 50 w 261"/>
                <a:gd name="T7" fmla="*/ 0 h 273"/>
                <a:gd name="T8" fmla="*/ 261 w 261"/>
                <a:gd name="T9" fmla="*/ 227 h 273"/>
              </a:gdLst>
              <a:ahLst/>
              <a:cxnLst>
                <a:cxn ang="0">
                  <a:pos x="T0" y="T1"/>
                </a:cxn>
                <a:cxn ang="0">
                  <a:pos x="T2" y="T3"/>
                </a:cxn>
                <a:cxn ang="0">
                  <a:pos x="T4" y="T5"/>
                </a:cxn>
                <a:cxn ang="0">
                  <a:pos x="T6" y="T7"/>
                </a:cxn>
                <a:cxn ang="0">
                  <a:pos x="T8" y="T9"/>
                </a:cxn>
              </a:cxnLst>
              <a:rect l="0" t="0" r="r" b="b"/>
              <a:pathLst>
                <a:path w="261" h="273">
                  <a:moveTo>
                    <a:pt x="261" y="227"/>
                  </a:moveTo>
                  <a:lnTo>
                    <a:pt x="210" y="273"/>
                  </a:lnTo>
                  <a:lnTo>
                    <a:pt x="0" y="47"/>
                  </a:lnTo>
                  <a:lnTo>
                    <a:pt x="50" y="0"/>
                  </a:lnTo>
                  <a:lnTo>
                    <a:pt x="261"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1">
              <a:extLst>
                <a:ext uri="{FF2B5EF4-FFF2-40B4-BE49-F238E27FC236}">
                  <a16:creationId xmlns:a16="http://schemas.microsoft.com/office/drawing/2014/main" id="{2868C708-A473-F3BD-9CEC-C3E7BD0E5FFF}"/>
                </a:ext>
              </a:extLst>
            </p:cNvPr>
            <p:cNvSpPr>
              <a:spLocks noEditPoints="1"/>
            </p:cNvSpPr>
            <p:nvPr/>
          </p:nvSpPr>
          <p:spPr bwMode="auto">
            <a:xfrm>
              <a:off x="3611179" y="1501547"/>
              <a:ext cx="472947" cy="472947"/>
            </a:xfrm>
            <a:custGeom>
              <a:avLst/>
              <a:gdLst>
                <a:gd name="T0" fmla="*/ 48 w 247"/>
                <a:gd name="T1" fmla="*/ 42 h 247"/>
                <a:gd name="T2" fmla="*/ 42 w 247"/>
                <a:gd name="T3" fmla="*/ 200 h 247"/>
                <a:gd name="T4" fmla="*/ 199 w 247"/>
                <a:gd name="T5" fmla="*/ 205 h 247"/>
                <a:gd name="T6" fmla="*/ 205 w 247"/>
                <a:gd name="T7" fmla="*/ 48 h 247"/>
                <a:gd name="T8" fmla="*/ 48 w 247"/>
                <a:gd name="T9" fmla="*/ 42 h 247"/>
                <a:gd name="T10" fmla="*/ 177 w 247"/>
                <a:gd name="T11" fmla="*/ 181 h 247"/>
                <a:gd name="T12" fmla="*/ 66 w 247"/>
                <a:gd name="T13" fmla="*/ 177 h 247"/>
                <a:gd name="T14" fmla="*/ 70 w 247"/>
                <a:gd name="T15" fmla="*/ 66 h 247"/>
                <a:gd name="T16" fmla="*/ 181 w 247"/>
                <a:gd name="T17" fmla="*/ 70 h 247"/>
                <a:gd name="T18" fmla="*/ 177 w 247"/>
                <a:gd name="T19" fmla="*/ 18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7">
                  <a:moveTo>
                    <a:pt x="48" y="42"/>
                  </a:moveTo>
                  <a:cubicBezTo>
                    <a:pt x="3" y="84"/>
                    <a:pt x="0" y="155"/>
                    <a:pt x="42" y="200"/>
                  </a:cubicBezTo>
                  <a:cubicBezTo>
                    <a:pt x="84" y="245"/>
                    <a:pt x="154" y="247"/>
                    <a:pt x="199" y="205"/>
                  </a:cubicBezTo>
                  <a:cubicBezTo>
                    <a:pt x="244" y="164"/>
                    <a:pt x="247" y="93"/>
                    <a:pt x="205" y="48"/>
                  </a:cubicBezTo>
                  <a:cubicBezTo>
                    <a:pt x="163" y="3"/>
                    <a:pt x="93" y="0"/>
                    <a:pt x="48" y="42"/>
                  </a:cubicBezTo>
                  <a:close/>
                  <a:moveTo>
                    <a:pt x="177" y="181"/>
                  </a:moveTo>
                  <a:cubicBezTo>
                    <a:pt x="145" y="211"/>
                    <a:pt x="96" y="209"/>
                    <a:pt x="66" y="177"/>
                  </a:cubicBezTo>
                  <a:cubicBezTo>
                    <a:pt x="36" y="146"/>
                    <a:pt x="38" y="96"/>
                    <a:pt x="70" y="66"/>
                  </a:cubicBezTo>
                  <a:cubicBezTo>
                    <a:pt x="102" y="37"/>
                    <a:pt x="152" y="39"/>
                    <a:pt x="181" y="70"/>
                  </a:cubicBezTo>
                  <a:cubicBezTo>
                    <a:pt x="211" y="102"/>
                    <a:pt x="209" y="152"/>
                    <a:pt x="177"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0" name="Rectangle 79">
            <a:extLst>
              <a:ext uri="{FF2B5EF4-FFF2-40B4-BE49-F238E27FC236}">
                <a16:creationId xmlns:a16="http://schemas.microsoft.com/office/drawing/2014/main" id="{39447EAE-F20A-A065-F3E1-3F403F799649}"/>
              </a:ext>
            </a:extLst>
          </p:cNvPr>
          <p:cNvSpPr/>
          <p:nvPr/>
        </p:nvSpPr>
        <p:spPr>
          <a:xfrm rot="19159398">
            <a:off x="6854981" y="2090327"/>
            <a:ext cx="978546" cy="369332"/>
          </a:xfrm>
          <a:prstGeom prst="rect">
            <a:avLst/>
          </a:prstGeom>
        </p:spPr>
        <p:txBody>
          <a:bodyPr wrap="square">
            <a:spAutoFit/>
          </a:bodyPr>
          <a:lstStyle/>
          <a:p>
            <a:pPr algn="ctr"/>
            <a:r>
              <a:rPr lang="en-US" dirty="0">
                <a:solidFill>
                  <a:schemeClr val="bg1"/>
                </a:solidFill>
                <a:cs typeface="Arial" panose="020B0604020202020204" pitchFamily="34" charset="0"/>
              </a:rPr>
              <a:t>Text</a:t>
            </a:r>
            <a:endParaRPr lang="en-US" dirty="0">
              <a:solidFill>
                <a:schemeClr val="bg1"/>
              </a:solidFill>
            </a:endParaRPr>
          </a:p>
        </p:txBody>
      </p:sp>
      <p:sp>
        <p:nvSpPr>
          <p:cNvPr id="81" name="Rectangle 80">
            <a:extLst>
              <a:ext uri="{FF2B5EF4-FFF2-40B4-BE49-F238E27FC236}">
                <a16:creationId xmlns:a16="http://schemas.microsoft.com/office/drawing/2014/main" id="{AF6D80C0-0CCF-AAE6-D5EC-94296DA722B6}"/>
              </a:ext>
            </a:extLst>
          </p:cNvPr>
          <p:cNvSpPr/>
          <p:nvPr/>
        </p:nvSpPr>
        <p:spPr>
          <a:xfrm rot="19159398">
            <a:off x="6666167" y="4550764"/>
            <a:ext cx="978546" cy="369332"/>
          </a:xfrm>
          <a:prstGeom prst="rect">
            <a:avLst/>
          </a:prstGeom>
        </p:spPr>
        <p:txBody>
          <a:bodyPr wrap="square">
            <a:spAutoFit/>
          </a:bodyPr>
          <a:lstStyle/>
          <a:p>
            <a:pPr algn="ctr"/>
            <a:r>
              <a:rPr lang="en-US" dirty="0">
                <a:solidFill>
                  <a:schemeClr val="bg1"/>
                </a:solidFill>
                <a:cs typeface="Arial" panose="020B0604020202020204" pitchFamily="34" charset="0"/>
              </a:rPr>
              <a:t>Text</a:t>
            </a:r>
            <a:endParaRPr lang="en-US" dirty="0">
              <a:solidFill>
                <a:schemeClr val="bg1"/>
              </a:solidFill>
            </a:endParaRPr>
          </a:p>
        </p:txBody>
      </p:sp>
      <p:sp>
        <p:nvSpPr>
          <p:cNvPr id="82" name="Rectangle 81">
            <a:extLst>
              <a:ext uri="{FF2B5EF4-FFF2-40B4-BE49-F238E27FC236}">
                <a16:creationId xmlns:a16="http://schemas.microsoft.com/office/drawing/2014/main" id="{668682A1-0164-1207-7335-BAF5D49690B6}"/>
              </a:ext>
            </a:extLst>
          </p:cNvPr>
          <p:cNvSpPr/>
          <p:nvPr/>
        </p:nvSpPr>
        <p:spPr>
          <a:xfrm rot="19159398">
            <a:off x="9136158" y="5032868"/>
            <a:ext cx="978546" cy="369332"/>
          </a:xfrm>
          <a:prstGeom prst="rect">
            <a:avLst/>
          </a:prstGeom>
        </p:spPr>
        <p:txBody>
          <a:bodyPr wrap="square">
            <a:spAutoFit/>
          </a:bodyPr>
          <a:lstStyle/>
          <a:p>
            <a:pPr algn="ctr"/>
            <a:r>
              <a:rPr lang="en-US" dirty="0">
                <a:solidFill>
                  <a:schemeClr val="bg1"/>
                </a:solidFill>
                <a:cs typeface="Arial" panose="020B0604020202020204" pitchFamily="34" charset="0"/>
              </a:rPr>
              <a:t>Text</a:t>
            </a:r>
            <a:endParaRPr lang="en-US" dirty="0">
              <a:solidFill>
                <a:schemeClr val="bg1"/>
              </a:solidFill>
            </a:endParaRPr>
          </a:p>
        </p:txBody>
      </p:sp>
      <p:sp>
        <p:nvSpPr>
          <p:cNvPr id="83" name="Rectangle 82">
            <a:extLst>
              <a:ext uri="{FF2B5EF4-FFF2-40B4-BE49-F238E27FC236}">
                <a16:creationId xmlns:a16="http://schemas.microsoft.com/office/drawing/2014/main" id="{C8470648-1F3D-95E1-4246-F0F49B120D68}"/>
              </a:ext>
            </a:extLst>
          </p:cNvPr>
          <p:cNvSpPr/>
          <p:nvPr/>
        </p:nvSpPr>
        <p:spPr>
          <a:xfrm rot="19572302">
            <a:off x="9371044" y="2628834"/>
            <a:ext cx="978546" cy="369332"/>
          </a:xfrm>
          <a:prstGeom prst="rect">
            <a:avLst/>
          </a:prstGeom>
        </p:spPr>
        <p:txBody>
          <a:bodyPr wrap="square">
            <a:spAutoFit/>
          </a:bodyPr>
          <a:lstStyle/>
          <a:p>
            <a:pPr algn="ctr"/>
            <a:r>
              <a:rPr lang="en-US" dirty="0">
                <a:solidFill>
                  <a:schemeClr val="bg1"/>
                </a:solidFill>
                <a:cs typeface="Arial" panose="020B0604020202020204" pitchFamily="34" charset="0"/>
              </a:rPr>
              <a:t>Text</a:t>
            </a:r>
            <a:endParaRPr lang="en-US" dirty="0">
              <a:solidFill>
                <a:schemeClr val="bg1"/>
              </a:solidFill>
            </a:endParaRPr>
          </a:p>
        </p:txBody>
      </p:sp>
      <p:grpSp>
        <p:nvGrpSpPr>
          <p:cNvPr id="84" name="Group 83">
            <a:extLst>
              <a:ext uri="{FF2B5EF4-FFF2-40B4-BE49-F238E27FC236}">
                <a16:creationId xmlns:a16="http://schemas.microsoft.com/office/drawing/2014/main" id="{94D65FB8-683D-894B-CEB8-B10431B9EB22}"/>
              </a:ext>
            </a:extLst>
          </p:cNvPr>
          <p:cNvGrpSpPr/>
          <p:nvPr/>
        </p:nvGrpSpPr>
        <p:grpSpPr>
          <a:xfrm>
            <a:off x="1107082" y="1545554"/>
            <a:ext cx="3972006" cy="4328937"/>
            <a:chOff x="995338" y="1629044"/>
            <a:chExt cx="3972006" cy="4328937"/>
          </a:xfrm>
        </p:grpSpPr>
        <p:grpSp>
          <p:nvGrpSpPr>
            <p:cNvPr id="85" name="Group 84">
              <a:extLst>
                <a:ext uri="{FF2B5EF4-FFF2-40B4-BE49-F238E27FC236}">
                  <a16:creationId xmlns:a16="http://schemas.microsoft.com/office/drawing/2014/main" id="{8E348A7C-C6E8-79BE-310E-D9DD64A266C4}"/>
                </a:ext>
              </a:extLst>
            </p:cNvPr>
            <p:cNvGrpSpPr/>
            <p:nvPr/>
          </p:nvGrpSpPr>
          <p:grpSpPr>
            <a:xfrm>
              <a:off x="995338" y="5135021"/>
              <a:ext cx="3972006" cy="822960"/>
              <a:chOff x="995338" y="5135021"/>
              <a:chExt cx="3972006" cy="822960"/>
            </a:xfrm>
          </p:grpSpPr>
          <p:sp>
            <p:nvSpPr>
              <p:cNvPr id="95" name="Oval 94">
                <a:extLst>
                  <a:ext uri="{FF2B5EF4-FFF2-40B4-BE49-F238E27FC236}">
                    <a16:creationId xmlns:a16="http://schemas.microsoft.com/office/drawing/2014/main" id="{B3F99E08-1FB2-CC6A-054A-5C3330F85B99}"/>
                  </a:ext>
                </a:extLst>
              </p:cNvPr>
              <p:cNvSpPr/>
              <p:nvPr/>
            </p:nvSpPr>
            <p:spPr>
              <a:xfrm>
                <a:off x="995338" y="5135021"/>
                <a:ext cx="822960" cy="822960"/>
              </a:xfrm>
              <a:prstGeom prst="ellipse">
                <a:avLst/>
              </a:prstGeom>
              <a:solidFill>
                <a:schemeClr val="accent6"/>
              </a:solidFill>
              <a:ln>
                <a:noFill/>
              </a:ln>
              <a:effectLst>
                <a:outerShdw blurRad="57785" dist="33020" dir="3180000" algn="ctr">
                  <a:srgbClr val="000000">
                    <a:alpha val="30000"/>
                  </a:srgb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pc="-150" dirty="0">
                    <a:cs typeface="Arial" panose="020B0604020202020204" pitchFamily="34" charset="0"/>
                  </a:rPr>
                  <a:t>04</a:t>
                </a:r>
              </a:p>
            </p:txBody>
          </p:sp>
          <p:sp>
            <p:nvSpPr>
              <p:cNvPr id="96" name="Rectangle 95">
                <a:extLst>
                  <a:ext uri="{FF2B5EF4-FFF2-40B4-BE49-F238E27FC236}">
                    <a16:creationId xmlns:a16="http://schemas.microsoft.com/office/drawing/2014/main" id="{D5C93BD7-7638-94A3-AF04-03597C43B67E}"/>
                  </a:ext>
                </a:extLst>
              </p:cNvPr>
              <p:cNvSpPr/>
              <p:nvPr/>
            </p:nvSpPr>
            <p:spPr>
              <a:xfrm>
                <a:off x="1990530" y="5361835"/>
                <a:ext cx="2976814" cy="369332"/>
              </a:xfrm>
              <a:prstGeom prst="rect">
                <a:avLst/>
              </a:prstGeom>
            </p:spPr>
            <p:txBody>
              <a:bodyPr wrap="square" anchor="ctr">
                <a:spAutoFit/>
              </a:bodyPr>
              <a:lstStyle/>
              <a:p>
                <a:r>
                  <a:rPr lang="en-US" dirty="0">
                    <a:cs typeface="Arial" panose="020B0604020202020204" pitchFamily="34" charset="0"/>
                  </a:rPr>
                  <a:t>Insert your text here</a:t>
                </a:r>
              </a:p>
            </p:txBody>
          </p:sp>
        </p:grpSp>
        <p:grpSp>
          <p:nvGrpSpPr>
            <p:cNvPr id="86" name="Group 85">
              <a:extLst>
                <a:ext uri="{FF2B5EF4-FFF2-40B4-BE49-F238E27FC236}">
                  <a16:creationId xmlns:a16="http://schemas.microsoft.com/office/drawing/2014/main" id="{0B374D53-4DFF-DC80-01D6-750CE2DA08D4}"/>
                </a:ext>
              </a:extLst>
            </p:cNvPr>
            <p:cNvGrpSpPr/>
            <p:nvPr/>
          </p:nvGrpSpPr>
          <p:grpSpPr>
            <a:xfrm>
              <a:off x="995338" y="3966362"/>
              <a:ext cx="3972006" cy="822960"/>
              <a:chOff x="995338" y="3950774"/>
              <a:chExt cx="3972006" cy="822960"/>
            </a:xfrm>
          </p:grpSpPr>
          <p:sp>
            <p:nvSpPr>
              <p:cNvPr id="93" name="Oval 92">
                <a:extLst>
                  <a:ext uri="{FF2B5EF4-FFF2-40B4-BE49-F238E27FC236}">
                    <a16:creationId xmlns:a16="http://schemas.microsoft.com/office/drawing/2014/main" id="{751E6F44-53D3-77B8-5D7B-FD920B1A506E}"/>
                  </a:ext>
                </a:extLst>
              </p:cNvPr>
              <p:cNvSpPr/>
              <p:nvPr/>
            </p:nvSpPr>
            <p:spPr>
              <a:xfrm>
                <a:off x="995338" y="3950774"/>
                <a:ext cx="822960" cy="822960"/>
              </a:xfrm>
              <a:prstGeom prst="ellipse">
                <a:avLst/>
              </a:prstGeom>
              <a:solidFill>
                <a:schemeClr val="accent3"/>
              </a:solidFill>
              <a:ln>
                <a:noFill/>
              </a:ln>
              <a:effectLst>
                <a:outerShdw blurRad="57785" dist="33020" dir="3180000" algn="ctr">
                  <a:srgbClr val="000000">
                    <a:alpha val="30000"/>
                  </a:srgb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pc="-150" dirty="0">
                    <a:cs typeface="Arial" panose="020B0604020202020204" pitchFamily="34" charset="0"/>
                  </a:rPr>
                  <a:t>03</a:t>
                </a:r>
              </a:p>
            </p:txBody>
          </p:sp>
          <p:sp>
            <p:nvSpPr>
              <p:cNvPr id="94" name="Rectangle 93">
                <a:extLst>
                  <a:ext uri="{FF2B5EF4-FFF2-40B4-BE49-F238E27FC236}">
                    <a16:creationId xmlns:a16="http://schemas.microsoft.com/office/drawing/2014/main" id="{4FE5CEA0-B57F-0333-264E-5B74D5A46677}"/>
                  </a:ext>
                </a:extLst>
              </p:cNvPr>
              <p:cNvSpPr/>
              <p:nvPr/>
            </p:nvSpPr>
            <p:spPr>
              <a:xfrm>
                <a:off x="1990530" y="4177588"/>
                <a:ext cx="2976814" cy="369332"/>
              </a:xfrm>
              <a:prstGeom prst="rect">
                <a:avLst/>
              </a:prstGeom>
            </p:spPr>
            <p:txBody>
              <a:bodyPr wrap="square" anchor="ctr">
                <a:spAutoFit/>
              </a:bodyPr>
              <a:lstStyle/>
              <a:p>
                <a:r>
                  <a:rPr lang="en-US" dirty="0">
                    <a:cs typeface="Arial" panose="020B0604020202020204" pitchFamily="34" charset="0"/>
                  </a:rPr>
                  <a:t>Insert your text here</a:t>
                </a:r>
              </a:p>
            </p:txBody>
          </p:sp>
        </p:grpSp>
        <p:grpSp>
          <p:nvGrpSpPr>
            <p:cNvPr id="87" name="Group 86">
              <a:extLst>
                <a:ext uri="{FF2B5EF4-FFF2-40B4-BE49-F238E27FC236}">
                  <a16:creationId xmlns:a16="http://schemas.microsoft.com/office/drawing/2014/main" id="{054B4E13-06CB-C4EB-DDCE-1A1FB04D8846}"/>
                </a:ext>
              </a:extLst>
            </p:cNvPr>
            <p:cNvGrpSpPr/>
            <p:nvPr/>
          </p:nvGrpSpPr>
          <p:grpSpPr>
            <a:xfrm>
              <a:off x="995338" y="2797703"/>
              <a:ext cx="3972006" cy="822960"/>
              <a:chOff x="995338" y="2789345"/>
              <a:chExt cx="3972006" cy="822960"/>
            </a:xfrm>
          </p:grpSpPr>
          <p:sp>
            <p:nvSpPr>
              <p:cNvPr id="91" name="Oval 90">
                <a:extLst>
                  <a:ext uri="{FF2B5EF4-FFF2-40B4-BE49-F238E27FC236}">
                    <a16:creationId xmlns:a16="http://schemas.microsoft.com/office/drawing/2014/main" id="{53E4322F-6A30-A04B-5A35-73190FD39786}"/>
                  </a:ext>
                </a:extLst>
              </p:cNvPr>
              <p:cNvSpPr/>
              <p:nvPr/>
            </p:nvSpPr>
            <p:spPr>
              <a:xfrm>
                <a:off x="995338" y="2789345"/>
                <a:ext cx="822960" cy="822960"/>
              </a:xfrm>
              <a:prstGeom prst="ellipse">
                <a:avLst/>
              </a:prstGeom>
              <a:solidFill>
                <a:schemeClr val="accent4"/>
              </a:solidFill>
              <a:ln>
                <a:noFill/>
              </a:ln>
              <a:effectLst>
                <a:outerShdw blurRad="57785" dist="33020" dir="3180000" algn="ctr">
                  <a:srgbClr val="000000">
                    <a:alpha val="30000"/>
                  </a:srgb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pc="-150" dirty="0">
                    <a:cs typeface="Arial" panose="020B0604020202020204" pitchFamily="34" charset="0"/>
                  </a:rPr>
                  <a:t>02</a:t>
                </a:r>
              </a:p>
            </p:txBody>
          </p:sp>
          <p:sp>
            <p:nvSpPr>
              <p:cNvPr id="92" name="Rectangle 91">
                <a:extLst>
                  <a:ext uri="{FF2B5EF4-FFF2-40B4-BE49-F238E27FC236}">
                    <a16:creationId xmlns:a16="http://schemas.microsoft.com/office/drawing/2014/main" id="{F48B0065-D429-6673-EF13-12179E8B38A3}"/>
                  </a:ext>
                </a:extLst>
              </p:cNvPr>
              <p:cNvSpPr/>
              <p:nvPr/>
            </p:nvSpPr>
            <p:spPr>
              <a:xfrm>
                <a:off x="1990530" y="3016159"/>
                <a:ext cx="2976814" cy="369332"/>
              </a:xfrm>
              <a:prstGeom prst="rect">
                <a:avLst/>
              </a:prstGeom>
            </p:spPr>
            <p:txBody>
              <a:bodyPr wrap="square" anchor="ctr">
                <a:spAutoFit/>
              </a:bodyPr>
              <a:lstStyle/>
              <a:p>
                <a:r>
                  <a:rPr lang="en-US" dirty="0">
                    <a:cs typeface="Arial" panose="020B0604020202020204" pitchFamily="34" charset="0"/>
                  </a:rPr>
                  <a:t>Insert your text here</a:t>
                </a:r>
              </a:p>
            </p:txBody>
          </p:sp>
        </p:grpSp>
        <p:grpSp>
          <p:nvGrpSpPr>
            <p:cNvPr id="88" name="Group 87">
              <a:extLst>
                <a:ext uri="{FF2B5EF4-FFF2-40B4-BE49-F238E27FC236}">
                  <a16:creationId xmlns:a16="http://schemas.microsoft.com/office/drawing/2014/main" id="{729C46F0-C492-6F09-10B8-4E10D9D35B12}"/>
                </a:ext>
              </a:extLst>
            </p:cNvPr>
            <p:cNvGrpSpPr/>
            <p:nvPr/>
          </p:nvGrpSpPr>
          <p:grpSpPr>
            <a:xfrm>
              <a:off x="995338" y="1629044"/>
              <a:ext cx="3972006" cy="822960"/>
              <a:chOff x="995338" y="1629044"/>
              <a:chExt cx="3972006" cy="822960"/>
            </a:xfrm>
          </p:grpSpPr>
          <p:sp>
            <p:nvSpPr>
              <p:cNvPr id="89" name="Oval 88">
                <a:extLst>
                  <a:ext uri="{FF2B5EF4-FFF2-40B4-BE49-F238E27FC236}">
                    <a16:creationId xmlns:a16="http://schemas.microsoft.com/office/drawing/2014/main" id="{3218E096-F5F3-0454-E467-B12F035B2AB0}"/>
                  </a:ext>
                </a:extLst>
              </p:cNvPr>
              <p:cNvSpPr/>
              <p:nvPr/>
            </p:nvSpPr>
            <p:spPr>
              <a:xfrm>
                <a:off x="995338" y="1629044"/>
                <a:ext cx="822960" cy="822960"/>
              </a:xfrm>
              <a:prstGeom prst="ellipse">
                <a:avLst/>
              </a:prstGeom>
              <a:solidFill>
                <a:schemeClr val="accent2"/>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50" dirty="0">
                    <a:cs typeface="Arial" panose="020B0604020202020204" pitchFamily="34" charset="0"/>
                  </a:rPr>
                  <a:t>01</a:t>
                </a:r>
              </a:p>
            </p:txBody>
          </p:sp>
          <p:sp>
            <p:nvSpPr>
              <p:cNvPr id="90" name="Rectangle 89">
                <a:extLst>
                  <a:ext uri="{FF2B5EF4-FFF2-40B4-BE49-F238E27FC236}">
                    <a16:creationId xmlns:a16="http://schemas.microsoft.com/office/drawing/2014/main" id="{7BED1297-CD14-4600-0634-9D4F5A18408A}"/>
                  </a:ext>
                </a:extLst>
              </p:cNvPr>
              <p:cNvSpPr/>
              <p:nvPr/>
            </p:nvSpPr>
            <p:spPr>
              <a:xfrm>
                <a:off x="1990530" y="1855858"/>
                <a:ext cx="2976814" cy="369332"/>
              </a:xfrm>
              <a:prstGeom prst="rect">
                <a:avLst/>
              </a:prstGeom>
            </p:spPr>
            <p:txBody>
              <a:bodyPr wrap="square" anchor="ctr">
                <a:spAutoFit/>
              </a:bodyPr>
              <a:lstStyle/>
              <a:p>
                <a:r>
                  <a:rPr lang="en-US" dirty="0">
                    <a:cs typeface="Arial" panose="020B0604020202020204" pitchFamily="34" charset="0"/>
                  </a:rPr>
                  <a:t>Insert your text here</a:t>
                </a:r>
              </a:p>
            </p:txBody>
          </p:sp>
        </p:grpSp>
      </p:grpSp>
    </p:spTree>
    <p:extLst>
      <p:ext uri="{BB962C8B-B14F-4D97-AF65-F5344CB8AC3E}">
        <p14:creationId xmlns:p14="http://schemas.microsoft.com/office/powerpoint/2010/main" val="26865618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6C730-08B5-210A-02D8-D3CFD8AF9C39}"/>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EA82C59-03E3-BCE2-03AE-428AE3AB62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6EA82C59-03E3-BCE2-03AE-428AE3AB62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BECD7FC-C836-39FA-CB41-B02D30959979}"/>
              </a:ext>
            </a:extLst>
          </p:cNvPr>
          <p:cNvSpPr>
            <a:spLocks noGrp="1"/>
          </p:cNvSpPr>
          <p:nvPr>
            <p:ph type="sldNum" sz="quarter" idx="12"/>
          </p:nvPr>
        </p:nvSpPr>
        <p:spPr/>
        <p:txBody>
          <a:bodyPr/>
          <a:lstStyle/>
          <a:p>
            <a:fld id="{4145DBE5-F440-4DC1-86E2-EA4CF186D269}" type="slidenum">
              <a:rPr lang="en-US" smtClean="0">
                <a:latin typeface="+mn-lt"/>
              </a:rPr>
              <a:pPr/>
              <a:t>79</a:t>
            </a:fld>
            <a:endParaRPr lang="en-US" dirty="0">
              <a:latin typeface="+mn-lt"/>
            </a:endParaRPr>
          </a:p>
        </p:txBody>
      </p:sp>
      <p:sp>
        <p:nvSpPr>
          <p:cNvPr id="4" name="Title 3">
            <a:extLst>
              <a:ext uri="{FF2B5EF4-FFF2-40B4-BE49-F238E27FC236}">
                <a16:creationId xmlns:a16="http://schemas.microsoft.com/office/drawing/2014/main" id="{21FD9334-AA40-FDB9-B352-6ADAB93FDF7B}"/>
              </a:ext>
            </a:extLst>
          </p:cNvPr>
          <p:cNvSpPr>
            <a:spLocks noGrp="1"/>
          </p:cNvSpPr>
          <p:nvPr>
            <p:ph type="title"/>
          </p:nvPr>
        </p:nvSpPr>
        <p:spPr/>
        <p:txBody>
          <a:bodyPr vert="horz"/>
          <a:lstStyle/>
          <a:p>
            <a:r>
              <a:rPr lang="en-US" dirty="0"/>
              <a:t>Text</a:t>
            </a:r>
          </a:p>
        </p:txBody>
      </p:sp>
      <p:grpSp>
        <p:nvGrpSpPr>
          <p:cNvPr id="32" name="Group 31">
            <a:extLst>
              <a:ext uri="{FF2B5EF4-FFF2-40B4-BE49-F238E27FC236}">
                <a16:creationId xmlns:a16="http://schemas.microsoft.com/office/drawing/2014/main" id="{74BBAA62-36D2-2336-3BAC-D7504F583291}"/>
              </a:ext>
            </a:extLst>
          </p:cNvPr>
          <p:cNvGrpSpPr/>
          <p:nvPr/>
        </p:nvGrpSpPr>
        <p:grpSpPr>
          <a:xfrm>
            <a:off x="1339345" y="2481322"/>
            <a:ext cx="9598980" cy="3682520"/>
            <a:chOff x="1339345" y="2481322"/>
            <a:chExt cx="9598980" cy="3682520"/>
          </a:xfrm>
        </p:grpSpPr>
        <p:sp>
          <p:nvSpPr>
            <p:cNvPr id="18" name="Shape0_20210701_084234">
              <a:extLst>
                <a:ext uri="{FF2B5EF4-FFF2-40B4-BE49-F238E27FC236}">
                  <a16:creationId xmlns:a16="http://schemas.microsoft.com/office/drawing/2014/main" id="{C3A0CB2D-F85D-86D3-787F-7659D78CAC96}"/>
                </a:ext>
              </a:extLst>
            </p:cNvPr>
            <p:cNvSpPr/>
            <p:nvPr/>
          </p:nvSpPr>
          <p:spPr>
            <a:xfrm>
              <a:off x="1339345" y="2652782"/>
              <a:ext cx="3048022" cy="524326"/>
            </a:xfrm>
            <a:prstGeom prst="rect">
              <a:avLst/>
            </a:prstGeom>
            <a:solidFill>
              <a:schemeClr val="accent1"/>
            </a:solidFill>
            <a:ln w="3175" cap="flat" cmpd="sng">
              <a:solidFill>
                <a:srgbClr val="195167"/>
              </a:solidFill>
              <a:prstDash val="solid"/>
              <a:miter lim="800000"/>
              <a:headEnd type="none" w="sm" len="sm"/>
              <a:tailEnd type="none" w="sm" len="sm"/>
            </a:ln>
          </p:spPr>
          <p:txBody>
            <a:bodyPr spcFirstLastPara="1" wrap="square" lIns="91023" tIns="91023" rIns="91023" bIns="91023" anchor="ctr" anchorCtr="0">
              <a:noAutofit/>
            </a:bodyPr>
            <a:lstStyle/>
            <a:p>
              <a:pPr algn="ctr">
                <a:spcBef>
                  <a:spcPct val="0"/>
                </a:spcBef>
                <a:spcAft>
                  <a:spcPct val="0"/>
                </a:spcAft>
              </a:pPr>
              <a:r>
                <a:rPr lang="en-US" sz="1576" b="1" dirty="0">
                  <a:solidFill>
                    <a:schemeClr val="bg1"/>
                  </a:solidFill>
                </a:rPr>
                <a:t>Insert Text Here</a:t>
              </a:r>
              <a:endParaRPr sz="1576" dirty="0">
                <a:solidFill>
                  <a:schemeClr val="bg1"/>
                </a:solidFill>
              </a:endParaRPr>
            </a:p>
          </p:txBody>
        </p:sp>
        <p:sp>
          <p:nvSpPr>
            <p:cNvPr id="19" name="Shape1_20210701_084229">
              <a:extLst>
                <a:ext uri="{FF2B5EF4-FFF2-40B4-BE49-F238E27FC236}">
                  <a16:creationId xmlns:a16="http://schemas.microsoft.com/office/drawing/2014/main" id="{EFBF5B85-BDE3-DCD1-A792-96738FF4401E}"/>
                </a:ext>
              </a:extLst>
            </p:cNvPr>
            <p:cNvSpPr/>
            <p:nvPr/>
          </p:nvSpPr>
          <p:spPr>
            <a:xfrm>
              <a:off x="1339345" y="2481322"/>
              <a:ext cx="3048022" cy="3682519"/>
            </a:xfrm>
            <a:prstGeom prst="rect">
              <a:avLst/>
            </a:prstGeom>
            <a:noFill/>
            <a:ln w="3175" cap="flat" cmpd="sng">
              <a:solidFill>
                <a:srgbClr val="195167"/>
              </a:solidFill>
              <a:prstDash val="solid"/>
              <a:miter lim="800000"/>
              <a:headEnd type="none" w="sm" len="sm"/>
              <a:tailEnd type="none" w="sm" len="sm"/>
            </a:ln>
          </p:spPr>
          <p:txBody>
            <a:bodyPr spcFirstLastPara="1" wrap="square" lIns="91023" tIns="728282" rIns="91023" bIns="91023" anchor="t" anchorCtr="0">
              <a:noAutofit/>
            </a:bodyPr>
            <a:lstStyle/>
            <a:p>
              <a:pPr algn="ctr"/>
              <a:endParaRPr sz="2388" dirty="0">
                <a:solidFill>
                  <a:schemeClr val="dk1"/>
                </a:solidFill>
              </a:endParaRPr>
            </a:p>
          </p:txBody>
        </p:sp>
        <p:sp>
          <p:nvSpPr>
            <p:cNvPr id="20" name="Google Shape;589;p2">
              <a:extLst>
                <a:ext uri="{FF2B5EF4-FFF2-40B4-BE49-F238E27FC236}">
                  <a16:creationId xmlns:a16="http://schemas.microsoft.com/office/drawing/2014/main" id="{8ADF12AF-1327-2668-260E-B34BD05A9E10}"/>
                </a:ext>
              </a:extLst>
            </p:cNvPr>
            <p:cNvSpPr/>
            <p:nvPr/>
          </p:nvSpPr>
          <p:spPr>
            <a:xfrm>
              <a:off x="1463035" y="3282396"/>
              <a:ext cx="1562928" cy="242502"/>
            </a:xfrm>
            <a:prstGeom prst="rect">
              <a:avLst/>
            </a:prstGeom>
            <a:noFill/>
            <a:ln>
              <a:noFill/>
            </a:ln>
          </p:spPr>
          <p:txBody>
            <a:bodyPr spcFirstLastPara="1" wrap="none" lIns="0" tIns="0" rIns="0" bIns="0" anchor="t" anchorCtr="0">
              <a:spAutoFit/>
            </a:bodyPr>
            <a:lstStyle/>
            <a:p>
              <a:pPr>
                <a:spcBef>
                  <a:spcPct val="0"/>
                </a:spcBef>
                <a:spcAft>
                  <a:spcPct val="0"/>
                </a:spcAft>
              </a:pPr>
              <a:r>
                <a:rPr lang="en-US" sz="1576" dirty="0">
                  <a:solidFill>
                    <a:schemeClr val="tx1">
                      <a:lumMod val="100000"/>
                    </a:schemeClr>
                  </a:solidFill>
                </a:rPr>
                <a:t>Insert Text Here</a:t>
              </a:r>
              <a:endParaRPr sz="1576" dirty="0">
                <a:solidFill>
                  <a:schemeClr val="tx1">
                    <a:lumMod val="100000"/>
                  </a:schemeClr>
                </a:solidFill>
              </a:endParaRPr>
            </a:p>
          </p:txBody>
        </p:sp>
        <p:sp>
          <p:nvSpPr>
            <p:cNvPr id="21" name="Shape1_20210701_084234">
              <a:extLst>
                <a:ext uri="{FF2B5EF4-FFF2-40B4-BE49-F238E27FC236}">
                  <a16:creationId xmlns:a16="http://schemas.microsoft.com/office/drawing/2014/main" id="{EE4C89C4-3374-9B75-15AF-6144FAF369F7}"/>
                </a:ext>
              </a:extLst>
            </p:cNvPr>
            <p:cNvSpPr/>
            <p:nvPr/>
          </p:nvSpPr>
          <p:spPr>
            <a:xfrm>
              <a:off x="4614828" y="2652782"/>
              <a:ext cx="3048022" cy="524326"/>
            </a:xfrm>
            <a:prstGeom prst="rect">
              <a:avLst/>
            </a:prstGeom>
            <a:solidFill>
              <a:schemeClr val="accent2"/>
            </a:solidFill>
            <a:ln w="3175" cap="flat" cmpd="sng">
              <a:solidFill>
                <a:srgbClr val="195167"/>
              </a:solidFill>
              <a:prstDash val="solid"/>
              <a:miter lim="800000"/>
              <a:headEnd type="none" w="sm" len="sm"/>
              <a:tailEnd type="none" w="sm" len="sm"/>
            </a:ln>
          </p:spPr>
          <p:txBody>
            <a:bodyPr spcFirstLastPara="1" wrap="square" lIns="91023" tIns="91023" rIns="91023" bIns="91023" anchor="ctr" anchorCtr="0">
              <a:noAutofit/>
            </a:bodyPr>
            <a:lstStyle/>
            <a:p>
              <a:pPr algn="ctr">
                <a:spcBef>
                  <a:spcPct val="0"/>
                </a:spcBef>
                <a:spcAft>
                  <a:spcPct val="0"/>
                </a:spcAft>
              </a:pPr>
              <a:r>
                <a:rPr lang="en-US" sz="1576" b="1" dirty="0">
                  <a:solidFill>
                    <a:schemeClr val="bg1"/>
                  </a:solidFill>
                </a:rPr>
                <a:t>Insert Text Here</a:t>
              </a:r>
              <a:endParaRPr sz="1576" dirty="0">
                <a:solidFill>
                  <a:schemeClr val="bg1"/>
                </a:solidFill>
              </a:endParaRPr>
            </a:p>
          </p:txBody>
        </p:sp>
        <p:sp>
          <p:nvSpPr>
            <p:cNvPr id="22" name="Shape3_20210701_084229">
              <a:extLst>
                <a:ext uri="{FF2B5EF4-FFF2-40B4-BE49-F238E27FC236}">
                  <a16:creationId xmlns:a16="http://schemas.microsoft.com/office/drawing/2014/main" id="{7CA78DF5-C64D-BFA3-EB86-682566A01CE1}"/>
                </a:ext>
              </a:extLst>
            </p:cNvPr>
            <p:cNvSpPr/>
            <p:nvPr/>
          </p:nvSpPr>
          <p:spPr>
            <a:xfrm>
              <a:off x="4614828" y="2481323"/>
              <a:ext cx="3048022" cy="3682519"/>
            </a:xfrm>
            <a:prstGeom prst="rect">
              <a:avLst/>
            </a:prstGeom>
            <a:noFill/>
            <a:ln w="3175" cap="flat" cmpd="sng">
              <a:solidFill>
                <a:srgbClr val="195167"/>
              </a:solidFill>
              <a:prstDash val="solid"/>
              <a:miter lim="800000"/>
              <a:headEnd type="none" w="sm" len="sm"/>
              <a:tailEnd type="none" w="sm" len="sm"/>
            </a:ln>
          </p:spPr>
          <p:txBody>
            <a:bodyPr spcFirstLastPara="1" wrap="square" lIns="91023" tIns="728282" rIns="91023" bIns="91023" anchor="t" anchorCtr="0">
              <a:noAutofit/>
            </a:bodyPr>
            <a:lstStyle/>
            <a:p>
              <a:pPr algn="ctr"/>
              <a:endParaRPr sz="2388" dirty="0">
                <a:solidFill>
                  <a:schemeClr val="dk1"/>
                </a:solidFill>
              </a:endParaRPr>
            </a:p>
          </p:txBody>
        </p:sp>
        <p:sp>
          <p:nvSpPr>
            <p:cNvPr id="23" name="Google Shape;590;p2">
              <a:extLst>
                <a:ext uri="{FF2B5EF4-FFF2-40B4-BE49-F238E27FC236}">
                  <a16:creationId xmlns:a16="http://schemas.microsoft.com/office/drawing/2014/main" id="{D1614046-28E1-F31A-B288-BB043ED916D7}"/>
                </a:ext>
              </a:extLst>
            </p:cNvPr>
            <p:cNvSpPr/>
            <p:nvPr/>
          </p:nvSpPr>
          <p:spPr>
            <a:xfrm>
              <a:off x="4738513" y="3282398"/>
              <a:ext cx="1562928" cy="242502"/>
            </a:xfrm>
            <a:prstGeom prst="rect">
              <a:avLst/>
            </a:prstGeom>
            <a:noFill/>
            <a:ln>
              <a:noFill/>
            </a:ln>
          </p:spPr>
          <p:txBody>
            <a:bodyPr spcFirstLastPara="1" wrap="none" lIns="0" tIns="0" rIns="0" bIns="0" anchor="t" anchorCtr="0">
              <a:spAutoFit/>
            </a:bodyPr>
            <a:lstStyle/>
            <a:p>
              <a:pPr>
                <a:spcBef>
                  <a:spcPct val="0"/>
                </a:spcBef>
                <a:spcAft>
                  <a:spcPct val="0"/>
                </a:spcAft>
              </a:pPr>
              <a:r>
                <a:rPr lang="en-US" sz="1576" dirty="0">
                  <a:solidFill>
                    <a:schemeClr val="tx1">
                      <a:lumMod val="100000"/>
                    </a:schemeClr>
                  </a:solidFill>
                </a:rPr>
                <a:t>Insert Text Here</a:t>
              </a:r>
              <a:endParaRPr sz="1576" dirty="0">
                <a:solidFill>
                  <a:schemeClr val="tx1">
                    <a:lumMod val="100000"/>
                  </a:schemeClr>
                </a:solidFill>
              </a:endParaRPr>
            </a:p>
          </p:txBody>
        </p:sp>
        <p:sp>
          <p:nvSpPr>
            <p:cNvPr id="24" name="Shape2_20210701_084234">
              <a:extLst>
                <a:ext uri="{FF2B5EF4-FFF2-40B4-BE49-F238E27FC236}">
                  <a16:creationId xmlns:a16="http://schemas.microsoft.com/office/drawing/2014/main" id="{233261C3-44BB-F55A-B564-6DD55DF87582}"/>
                </a:ext>
              </a:extLst>
            </p:cNvPr>
            <p:cNvSpPr/>
            <p:nvPr/>
          </p:nvSpPr>
          <p:spPr>
            <a:xfrm>
              <a:off x="7890303" y="2652782"/>
              <a:ext cx="3048022" cy="524326"/>
            </a:xfrm>
            <a:prstGeom prst="rect">
              <a:avLst/>
            </a:prstGeom>
            <a:solidFill>
              <a:schemeClr val="accent3"/>
            </a:solidFill>
            <a:ln w="3175" cap="flat" cmpd="sng">
              <a:solidFill>
                <a:srgbClr val="195167"/>
              </a:solidFill>
              <a:prstDash val="solid"/>
              <a:miter lim="800000"/>
              <a:headEnd type="none" w="sm" len="sm"/>
              <a:tailEnd type="none" w="sm" len="sm"/>
            </a:ln>
          </p:spPr>
          <p:txBody>
            <a:bodyPr spcFirstLastPara="1" wrap="square" lIns="91023" tIns="91023" rIns="91023" bIns="91023" anchor="ctr" anchorCtr="0">
              <a:noAutofit/>
            </a:bodyPr>
            <a:lstStyle/>
            <a:p>
              <a:pPr algn="ctr">
                <a:spcBef>
                  <a:spcPct val="0"/>
                </a:spcBef>
                <a:spcAft>
                  <a:spcPct val="0"/>
                </a:spcAft>
              </a:pPr>
              <a:r>
                <a:rPr lang="en-US" sz="1576" b="1" dirty="0">
                  <a:solidFill>
                    <a:schemeClr val="bg1"/>
                  </a:solidFill>
                </a:rPr>
                <a:t>Insert Text Here</a:t>
              </a:r>
              <a:endParaRPr sz="1576" dirty="0">
                <a:solidFill>
                  <a:schemeClr val="bg1"/>
                </a:solidFill>
              </a:endParaRPr>
            </a:p>
          </p:txBody>
        </p:sp>
        <p:sp>
          <p:nvSpPr>
            <p:cNvPr id="25" name="Shape5_20210701_084229">
              <a:extLst>
                <a:ext uri="{FF2B5EF4-FFF2-40B4-BE49-F238E27FC236}">
                  <a16:creationId xmlns:a16="http://schemas.microsoft.com/office/drawing/2014/main" id="{82C0D605-C189-2AC7-154A-7160E5C5BE50}"/>
                </a:ext>
              </a:extLst>
            </p:cNvPr>
            <p:cNvSpPr/>
            <p:nvPr/>
          </p:nvSpPr>
          <p:spPr>
            <a:xfrm>
              <a:off x="7890303" y="2481323"/>
              <a:ext cx="3048022" cy="3682519"/>
            </a:xfrm>
            <a:prstGeom prst="rect">
              <a:avLst/>
            </a:prstGeom>
            <a:noFill/>
            <a:ln w="3175" cap="flat" cmpd="sng">
              <a:solidFill>
                <a:srgbClr val="195167"/>
              </a:solidFill>
              <a:prstDash val="solid"/>
              <a:miter lim="800000"/>
              <a:headEnd type="none" w="sm" len="sm"/>
              <a:tailEnd type="none" w="sm" len="sm"/>
            </a:ln>
          </p:spPr>
          <p:txBody>
            <a:bodyPr spcFirstLastPara="1" wrap="square" lIns="91023" tIns="728282" rIns="91023" bIns="91023" anchor="t" anchorCtr="0">
              <a:noAutofit/>
            </a:bodyPr>
            <a:lstStyle/>
            <a:p>
              <a:pPr algn="ctr"/>
              <a:endParaRPr sz="2388" dirty="0">
                <a:solidFill>
                  <a:schemeClr val="dk1"/>
                </a:solidFill>
              </a:endParaRPr>
            </a:p>
          </p:txBody>
        </p:sp>
        <p:sp>
          <p:nvSpPr>
            <p:cNvPr id="26" name="Google Shape;590;p2~1">
              <a:extLst>
                <a:ext uri="{FF2B5EF4-FFF2-40B4-BE49-F238E27FC236}">
                  <a16:creationId xmlns:a16="http://schemas.microsoft.com/office/drawing/2014/main" id="{D924ED36-FFBA-4F8F-7048-4B942D2B2086}"/>
                </a:ext>
              </a:extLst>
            </p:cNvPr>
            <p:cNvSpPr/>
            <p:nvPr/>
          </p:nvSpPr>
          <p:spPr>
            <a:xfrm>
              <a:off x="8013994" y="3282398"/>
              <a:ext cx="1562928" cy="242502"/>
            </a:xfrm>
            <a:prstGeom prst="rect">
              <a:avLst/>
            </a:prstGeom>
            <a:noFill/>
            <a:ln>
              <a:noFill/>
            </a:ln>
          </p:spPr>
          <p:txBody>
            <a:bodyPr spcFirstLastPara="1" wrap="none" lIns="0" tIns="0" rIns="0" bIns="0" anchor="t" anchorCtr="0">
              <a:spAutoFit/>
            </a:bodyPr>
            <a:lstStyle/>
            <a:p>
              <a:pPr>
                <a:spcBef>
                  <a:spcPct val="0"/>
                </a:spcBef>
                <a:spcAft>
                  <a:spcPct val="0"/>
                </a:spcAft>
              </a:pPr>
              <a:r>
                <a:rPr lang="en-US" sz="1576" dirty="0">
                  <a:solidFill>
                    <a:schemeClr val="tx1">
                      <a:lumMod val="100000"/>
                    </a:schemeClr>
                  </a:solidFill>
                </a:rPr>
                <a:t>Insert Text Here</a:t>
              </a:r>
              <a:endParaRPr sz="1576" dirty="0">
                <a:solidFill>
                  <a:schemeClr val="tx1">
                    <a:lumMod val="100000"/>
                  </a:schemeClr>
                </a:solidFill>
              </a:endParaRPr>
            </a:p>
          </p:txBody>
        </p:sp>
      </p:grpSp>
      <p:sp>
        <p:nvSpPr>
          <p:cNvPr id="27" name="Google Shape;580;p2">
            <a:extLst>
              <a:ext uri="{FF2B5EF4-FFF2-40B4-BE49-F238E27FC236}">
                <a16:creationId xmlns:a16="http://schemas.microsoft.com/office/drawing/2014/main" id="{CC7280FF-18D6-72A8-27E1-5840F6EC2A93}"/>
              </a:ext>
            </a:extLst>
          </p:cNvPr>
          <p:cNvSpPr/>
          <p:nvPr/>
        </p:nvSpPr>
        <p:spPr>
          <a:xfrm rot="5400000">
            <a:off x="5730141" y="-3820795"/>
            <a:ext cx="811535" cy="11433604"/>
          </a:xfrm>
          <a:prstGeom prst="rect">
            <a:avLst/>
          </a:prstGeom>
          <a:solidFill>
            <a:schemeClr val="accent5"/>
          </a:solidFill>
          <a:ln>
            <a:noFill/>
          </a:ln>
        </p:spPr>
        <p:txBody>
          <a:bodyPr spcFirstLastPara="1" wrap="square" lIns="71682" tIns="71682" rIns="71682" bIns="71682" anchor="ctr" anchorCtr="0">
            <a:noAutofit/>
          </a:bodyPr>
          <a:lstStyle/>
          <a:p>
            <a:endParaRPr sz="2388" dirty="0">
              <a:solidFill>
                <a:schemeClr val="lt1"/>
              </a:solidFill>
            </a:endParaRPr>
          </a:p>
        </p:txBody>
      </p:sp>
      <p:sp>
        <p:nvSpPr>
          <p:cNvPr id="28" name="Google Shape;586;p2">
            <a:extLst>
              <a:ext uri="{FF2B5EF4-FFF2-40B4-BE49-F238E27FC236}">
                <a16:creationId xmlns:a16="http://schemas.microsoft.com/office/drawing/2014/main" id="{8D22F04C-2EB0-3FDB-68FB-6599F4250D88}"/>
              </a:ext>
            </a:extLst>
          </p:cNvPr>
          <p:cNvSpPr/>
          <p:nvPr/>
        </p:nvSpPr>
        <p:spPr>
          <a:xfrm rot="5400000">
            <a:off x="5723791" y="-3767503"/>
            <a:ext cx="717635" cy="11327019"/>
          </a:xfrm>
          <a:prstGeom prst="rect">
            <a:avLst/>
          </a:prstGeom>
          <a:solidFill>
            <a:srgbClr val="FFFFFF"/>
          </a:solidFill>
          <a:ln>
            <a:noFill/>
          </a:ln>
        </p:spPr>
        <p:txBody>
          <a:bodyPr spcFirstLastPara="1" wrap="square" lIns="71682" tIns="71682" rIns="71682" bIns="71682" anchor="ctr" anchorCtr="0">
            <a:noAutofit/>
          </a:bodyPr>
          <a:lstStyle/>
          <a:p>
            <a:endParaRPr sz="2388" dirty="0">
              <a:solidFill>
                <a:schemeClr val="lt1"/>
              </a:solidFill>
            </a:endParaRPr>
          </a:p>
        </p:txBody>
      </p:sp>
      <p:sp>
        <p:nvSpPr>
          <p:cNvPr id="29" name="Google Shape;587;p2">
            <a:extLst>
              <a:ext uri="{FF2B5EF4-FFF2-40B4-BE49-F238E27FC236}">
                <a16:creationId xmlns:a16="http://schemas.microsoft.com/office/drawing/2014/main" id="{99C2DC76-8557-AB27-49E7-B6B6B41787BD}"/>
              </a:ext>
            </a:extLst>
          </p:cNvPr>
          <p:cNvSpPr/>
          <p:nvPr/>
        </p:nvSpPr>
        <p:spPr>
          <a:xfrm>
            <a:off x="1117572" y="1774760"/>
            <a:ext cx="10036668" cy="242502"/>
          </a:xfrm>
          <a:prstGeom prst="rect">
            <a:avLst/>
          </a:prstGeom>
          <a:noFill/>
          <a:ln>
            <a:noFill/>
          </a:ln>
        </p:spPr>
        <p:txBody>
          <a:bodyPr spcFirstLastPara="1" wrap="square" lIns="0" tIns="0" rIns="0" bIns="0" anchor="ctr" anchorCtr="0">
            <a:spAutoFit/>
          </a:bodyPr>
          <a:lstStyle/>
          <a:p>
            <a:pPr>
              <a:spcBef>
                <a:spcPct val="0"/>
              </a:spcBef>
              <a:spcAft>
                <a:spcPct val="0"/>
              </a:spcAft>
            </a:pPr>
            <a:r>
              <a:rPr lang="en-US" sz="1576" b="1" dirty="0">
                <a:solidFill>
                  <a:schemeClr val="tx1">
                    <a:lumMod val="100000"/>
                  </a:schemeClr>
                </a:solidFill>
              </a:rPr>
              <a:t>Title</a:t>
            </a:r>
            <a:endParaRPr sz="1576" dirty="0">
              <a:solidFill>
                <a:schemeClr val="tx1">
                  <a:lumMod val="100000"/>
                </a:schemeClr>
              </a:solidFill>
            </a:endParaRPr>
          </a:p>
        </p:txBody>
      </p:sp>
      <p:sp>
        <p:nvSpPr>
          <p:cNvPr id="30" name="Google Shape;588;p2">
            <a:extLst>
              <a:ext uri="{FF2B5EF4-FFF2-40B4-BE49-F238E27FC236}">
                <a16:creationId xmlns:a16="http://schemas.microsoft.com/office/drawing/2014/main" id="{EAE989E0-9B93-E734-AB94-1D437690928C}"/>
              </a:ext>
            </a:extLst>
          </p:cNvPr>
          <p:cNvSpPr/>
          <p:nvPr/>
        </p:nvSpPr>
        <p:spPr>
          <a:xfrm rot="5400000">
            <a:off x="306609" y="1636266"/>
            <a:ext cx="744465" cy="519485"/>
          </a:xfrm>
          <a:prstGeom prst="rect">
            <a:avLst/>
          </a:prstGeom>
          <a:solidFill>
            <a:schemeClr val="accent5"/>
          </a:solidFill>
          <a:ln>
            <a:noFill/>
          </a:ln>
          <a:effectLst/>
        </p:spPr>
        <p:txBody>
          <a:bodyPr spcFirstLastPara="1" wrap="square" lIns="71682" tIns="71682" rIns="71682" bIns="71682" anchor="ctr" anchorCtr="0">
            <a:noAutofit/>
          </a:bodyPr>
          <a:lstStyle/>
          <a:p>
            <a:endParaRPr sz="2388" dirty="0">
              <a:solidFill>
                <a:schemeClr val="lt1"/>
              </a:solidFill>
            </a:endParaRPr>
          </a:p>
        </p:txBody>
      </p:sp>
    </p:spTree>
    <p:extLst>
      <p:ext uri="{BB962C8B-B14F-4D97-AF65-F5344CB8AC3E}">
        <p14:creationId xmlns:p14="http://schemas.microsoft.com/office/powerpoint/2010/main" val="1229936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09959-B313-2303-6433-A7EA64C8D0FA}"/>
            </a:ext>
          </a:extLst>
        </p:cNvPr>
        <p:cNvGrpSpPr/>
        <p:nvPr/>
      </p:nvGrpSpPr>
      <p:grpSpPr>
        <a:xfrm>
          <a:off x="0" y="0"/>
          <a:ext cx="0" cy="0"/>
          <a:chOff x="0" y="0"/>
          <a:chExt cx="0" cy="0"/>
        </a:xfrm>
      </p:grpSpPr>
      <p:pic>
        <p:nvPicPr>
          <p:cNvPr id="115" name="Picture 114">
            <a:extLst>
              <a:ext uri="{FF2B5EF4-FFF2-40B4-BE49-F238E27FC236}">
                <a16:creationId xmlns:a16="http://schemas.microsoft.com/office/drawing/2014/main" id="{7047C8E8-8F1C-A220-C8ED-D5264C1CD900}"/>
              </a:ext>
            </a:extLst>
          </p:cNvPr>
          <p:cNvPicPr>
            <a:picLocks noChangeAspect="1"/>
          </p:cNvPicPr>
          <p:nvPr/>
        </p:nvPicPr>
        <p:blipFill>
          <a:blip r:embed="rId10">
            <a:lum bright="70000" contrast="-70000"/>
            <a:extLst>
              <a:ext uri="{28A0092B-C50C-407E-A947-70E740481C1C}">
                <a14:useLocalDpi xmlns:a14="http://schemas.microsoft.com/office/drawing/2010/main"/>
              </a:ext>
            </a:extLst>
          </a:blip>
          <a:stretch>
            <a:fillRect/>
          </a:stretch>
        </p:blipFill>
        <p:spPr>
          <a:xfrm>
            <a:off x="4510402" y="2668183"/>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CC65A2EA-8BCC-1095-CF8D-117F475BB73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5" imgH="426" progId="TCLayout.ActiveDocument.1">
                  <p:embed/>
                </p:oleObj>
              </mc:Choice>
              <mc:Fallback>
                <p:oleObj name="think-cell Slide" r:id="rId11" imgW="425" imgH="426" progId="TCLayout.ActiveDocument.1">
                  <p:embed/>
                  <p:pic>
                    <p:nvPicPr>
                      <p:cNvPr id="2" name="think-cell data - do not delete" hidden="1">
                        <a:extLst>
                          <a:ext uri="{FF2B5EF4-FFF2-40B4-BE49-F238E27FC236}">
                            <a16:creationId xmlns:a16="http://schemas.microsoft.com/office/drawing/2014/main" id="{CC65A2EA-8BCC-1095-CF8D-117F475BB73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2357FD7F-BF61-CC77-B0A4-F4737E69358D}"/>
              </a:ext>
            </a:extLst>
          </p:cNvPr>
          <p:cNvSpPr>
            <a:spLocks noGrp="1"/>
          </p:cNvSpPr>
          <p:nvPr>
            <p:ph type="sldNum" sz="quarter" idx="12"/>
          </p:nvPr>
        </p:nvSpPr>
        <p:spPr/>
        <p:txBody>
          <a:bodyPr/>
          <a:lstStyle/>
          <a:p>
            <a:fld id="{4145DBE5-F440-4DC1-86E2-EA4CF186D269}" type="slidenum">
              <a:rPr lang="en-US" smtClean="0"/>
              <a:pPr/>
              <a:t>8</a:t>
            </a:fld>
            <a:endParaRPr lang="en-US" dirty="0"/>
          </a:p>
        </p:txBody>
      </p:sp>
      <p:sp>
        <p:nvSpPr>
          <p:cNvPr id="4" name="Title 3">
            <a:extLst>
              <a:ext uri="{FF2B5EF4-FFF2-40B4-BE49-F238E27FC236}">
                <a16:creationId xmlns:a16="http://schemas.microsoft.com/office/drawing/2014/main" id="{123300D7-AE5A-2C23-CC2E-B575E700D7D8}"/>
              </a:ext>
            </a:extLst>
          </p:cNvPr>
          <p:cNvSpPr>
            <a:spLocks noGrp="1"/>
          </p:cNvSpPr>
          <p:nvPr>
            <p:ph type="title"/>
          </p:nvPr>
        </p:nvSpPr>
        <p:spPr/>
        <p:txBody>
          <a:bodyPr vert="horz"/>
          <a:lstStyle/>
          <a:p>
            <a:r>
              <a:rPr lang="en-US" dirty="0"/>
              <a:t>7 Infographic</a:t>
            </a:r>
          </a:p>
        </p:txBody>
      </p:sp>
      <p:sp>
        <p:nvSpPr>
          <p:cNvPr id="5" name="Freeform 5">
            <a:extLst>
              <a:ext uri="{FF2B5EF4-FFF2-40B4-BE49-F238E27FC236}">
                <a16:creationId xmlns:a16="http://schemas.microsoft.com/office/drawing/2014/main" id="{2FBCEBD6-DC36-6BE9-EF81-07131D891DE9}"/>
              </a:ext>
            </a:extLst>
          </p:cNvPr>
          <p:cNvSpPr/>
          <p:nvPr/>
        </p:nvSpPr>
        <p:spPr>
          <a:xfrm>
            <a:off x="4635227" y="3129427"/>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6">
            <a:extLst>
              <a:ext uri="{FF2B5EF4-FFF2-40B4-BE49-F238E27FC236}">
                <a16:creationId xmlns:a16="http://schemas.microsoft.com/office/drawing/2014/main" id="{D229535C-C189-C149-DA7F-268B26D3A4D0}"/>
              </a:ext>
            </a:extLst>
          </p:cNvPr>
          <p:cNvSpPr/>
          <p:nvPr/>
        </p:nvSpPr>
        <p:spPr>
          <a:xfrm flipV="1">
            <a:off x="4635227" y="4726049"/>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cxnSp>
        <p:nvCxnSpPr>
          <p:cNvPr id="7" name="Straight Connector 6">
            <a:extLst>
              <a:ext uri="{FF2B5EF4-FFF2-40B4-BE49-F238E27FC236}">
                <a16:creationId xmlns:a16="http://schemas.microsoft.com/office/drawing/2014/main" id="{15DB1A30-7FCE-AF38-A3B9-B21AAF284570}"/>
              </a:ext>
            </a:extLst>
          </p:cNvPr>
          <p:cNvCxnSpPr/>
          <p:nvPr/>
        </p:nvCxnSpPr>
        <p:spPr>
          <a:xfrm>
            <a:off x="4648433" y="4186228"/>
            <a:ext cx="526520" cy="152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FC496CD7-4892-8FEA-F96A-EA825CB49574}"/>
              </a:ext>
            </a:extLst>
          </p:cNvPr>
          <p:cNvSpPr/>
          <p:nvPr/>
        </p:nvSpPr>
        <p:spPr bwMode="auto">
          <a:xfrm>
            <a:off x="4031722" y="2811322"/>
            <a:ext cx="617927" cy="617927"/>
          </a:xfrm>
          <a:prstGeom prst="ellipse">
            <a:avLst/>
          </a:prstGeom>
          <a:solidFill>
            <a:schemeClr val="accent3"/>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9" name="Oval 8">
            <a:extLst>
              <a:ext uri="{FF2B5EF4-FFF2-40B4-BE49-F238E27FC236}">
                <a16:creationId xmlns:a16="http://schemas.microsoft.com/office/drawing/2014/main" id="{3FD04F3F-48D6-95A6-6317-30CCE916519D}"/>
              </a:ext>
            </a:extLst>
          </p:cNvPr>
          <p:cNvSpPr/>
          <p:nvPr/>
        </p:nvSpPr>
        <p:spPr bwMode="auto">
          <a:xfrm flipV="1">
            <a:off x="4031722" y="4944215"/>
            <a:ext cx="617927" cy="617927"/>
          </a:xfrm>
          <a:prstGeom prst="ellipse">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10" name="Oval 9">
            <a:extLst>
              <a:ext uri="{FF2B5EF4-FFF2-40B4-BE49-F238E27FC236}">
                <a16:creationId xmlns:a16="http://schemas.microsoft.com/office/drawing/2014/main" id="{ADFB7C70-11BC-E1A8-1787-6DB29798D5F1}"/>
              </a:ext>
            </a:extLst>
          </p:cNvPr>
          <p:cNvSpPr/>
          <p:nvPr/>
        </p:nvSpPr>
        <p:spPr bwMode="auto">
          <a:xfrm flipV="1">
            <a:off x="4031722" y="3878026"/>
            <a:ext cx="617927" cy="617927"/>
          </a:xfrm>
          <a:prstGeom prst="ellipse">
            <a:avLst/>
          </a:prstGeom>
          <a:solidFill>
            <a:schemeClr val="accent2"/>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grpSp>
        <p:nvGrpSpPr>
          <p:cNvPr id="11" name="Group 10">
            <a:extLst>
              <a:ext uri="{FF2B5EF4-FFF2-40B4-BE49-F238E27FC236}">
                <a16:creationId xmlns:a16="http://schemas.microsoft.com/office/drawing/2014/main" id="{22325249-2F77-0A05-20EB-39CE5C084832}"/>
              </a:ext>
            </a:extLst>
          </p:cNvPr>
          <p:cNvGrpSpPr/>
          <p:nvPr/>
        </p:nvGrpSpPr>
        <p:grpSpPr>
          <a:xfrm>
            <a:off x="5191223" y="3217256"/>
            <a:ext cx="1939468" cy="1939467"/>
            <a:chOff x="3602267" y="2122974"/>
            <a:chExt cx="1939468" cy="1939467"/>
          </a:xfrm>
        </p:grpSpPr>
        <p:sp>
          <p:nvSpPr>
            <p:cNvPr id="12" name="Freeform 15">
              <a:extLst>
                <a:ext uri="{FF2B5EF4-FFF2-40B4-BE49-F238E27FC236}">
                  <a16:creationId xmlns:a16="http://schemas.microsoft.com/office/drawing/2014/main" id="{53B76AEC-E916-3BF0-4836-5B670CFA945B}"/>
                </a:ext>
              </a:extLst>
            </p:cNvPr>
            <p:cNvSpPr/>
            <p:nvPr/>
          </p:nvSpPr>
          <p:spPr>
            <a:xfrm>
              <a:off x="3602267" y="2122974"/>
              <a:ext cx="1939468" cy="1939467"/>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tx1">
                <a:lumMod val="25000"/>
                <a:lumOff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a:extLst>
                <a:ext uri="{FF2B5EF4-FFF2-40B4-BE49-F238E27FC236}">
                  <a16:creationId xmlns:a16="http://schemas.microsoft.com/office/drawing/2014/main" id="{FDF5F9C6-3EA6-4C3B-5034-5BDB2F9C6CDA}"/>
                </a:ext>
              </a:extLst>
            </p:cNvPr>
            <p:cNvSpPr/>
            <p:nvPr/>
          </p:nvSpPr>
          <p:spPr>
            <a:xfrm>
              <a:off x="3810000" y="2330707"/>
              <a:ext cx="1524000" cy="1524000"/>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D870109F-9AF4-B633-8E75-DA3EEA6331B1}"/>
              </a:ext>
            </a:extLst>
          </p:cNvPr>
          <p:cNvSpPr txBox="1"/>
          <p:nvPr/>
        </p:nvSpPr>
        <p:spPr>
          <a:xfrm>
            <a:off x="1269402" y="1496951"/>
            <a:ext cx="2639318"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4"/>
                </a:solidFill>
                <a:latin typeface="+mj-lt"/>
                <a:ea typeface="Open Sans Light" panose="020B0306030504020204" pitchFamily="34" charset="0"/>
                <a:cs typeface="Lato Light"/>
              </a:rPr>
              <a:t>Insert Text Here</a:t>
            </a:r>
            <a:br>
              <a:rPr lang="en-US" sz="1050" dirty="0">
                <a:solidFill>
                  <a:schemeClr val="tx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15" name="TextBox 14">
            <a:extLst>
              <a:ext uri="{FF2B5EF4-FFF2-40B4-BE49-F238E27FC236}">
                <a16:creationId xmlns:a16="http://schemas.microsoft.com/office/drawing/2014/main" id="{B2E2CE28-4440-AF55-50D0-44BEBCE82E18}"/>
              </a:ext>
            </a:extLst>
          </p:cNvPr>
          <p:cNvSpPr txBox="1"/>
          <p:nvPr/>
        </p:nvSpPr>
        <p:spPr>
          <a:xfrm>
            <a:off x="8349905" y="4806612"/>
            <a:ext cx="2601380"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1">
                    <a:lumMod val="75000"/>
                  </a:schemeClr>
                </a:solidFill>
                <a:latin typeface="+mj-lt"/>
                <a:ea typeface="Open Sans Light" panose="020B0306030504020204" pitchFamily="34" charset="0"/>
                <a:cs typeface="Lato Light"/>
              </a:rPr>
              <a:t>Insert Text Here</a:t>
            </a:r>
            <a:br>
              <a:rPr lang="en-US" sz="1050" dirty="0">
                <a:solidFill>
                  <a:schemeClr val="accent1">
                    <a:lumMod val="75000"/>
                  </a:schemeClr>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16" name="TextBox 15">
            <a:extLst>
              <a:ext uri="{FF2B5EF4-FFF2-40B4-BE49-F238E27FC236}">
                <a16:creationId xmlns:a16="http://schemas.microsoft.com/office/drawing/2014/main" id="{AEFEBDB3-E774-27EE-9DEE-A664813A0DE0}"/>
              </a:ext>
            </a:extLst>
          </p:cNvPr>
          <p:cNvSpPr txBox="1"/>
          <p:nvPr/>
        </p:nvSpPr>
        <p:spPr>
          <a:xfrm>
            <a:off x="1269402" y="3678832"/>
            <a:ext cx="2639318"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17" name="TextBox 16">
            <a:extLst>
              <a:ext uri="{FF2B5EF4-FFF2-40B4-BE49-F238E27FC236}">
                <a16:creationId xmlns:a16="http://schemas.microsoft.com/office/drawing/2014/main" id="{82AF3B6E-B6F4-E285-884C-B83517F5098E}"/>
              </a:ext>
            </a:extLst>
          </p:cNvPr>
          <p:cNvSpPr txBox="1"/>
          <p:nvPr/>
        </p:nvSpPr>
        <p:spPr>
          <a:xfrm>
            <a:off x="1269402" y="4806612"/>
            <a:ext cx="2639318"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1"/>
                </a:solidFill>
                <a:latin typeface="+mj-lt"/>
                <a:ea typeface="Open Sans Light" panose="020B0306030504020204" pitchFamily="34" charset="0"/>
                <a:cs typeface="Lato Light"/>
              </a:rPr>
              <a:t>Insert Text Here</a:t>
            </a:r>
            <a:br>
              <a:rPr lang="en-US" sz="1050" dirty="0">
                <a:solidFill>
                  <a:schemeClr val="accent5"/>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18" name="TextBox 17">
            <a:extLst>
              <a:ext uri="{FF2B5EF4-FFF2-40B4-BE49-F238E27FC236}">
                <a16:creationId xmlns:a16="http://schemas.microsoft.com/office/drawing/2014/main" id="{BF2F6846-7381-3264-6AF6-114A1B588ECF}"/>
              </a:ext>
            </a:extLst>
          </p:cNvPr>
          <p:cNvSpPr txBox="1"/>
          <p:nvPr/>
        </p:nvSpPr>
        <p:spPr>
          <a:xfrm>
            <a:off x="1269402" y="2551051"/>
            <a:ext cx="2639318"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3"/>
                </a:solidFill>
                <a:latin typeface="+mj-lt"/>
                <a:ea typeface="Open Sans Light" panose="020B0306030504020204" pitchFamily="34" charset="0"/>
                <a:cs typeface="Lato Light"/>
              </a:rPr>
              <a:t>Insert Text Here</a:t>
            </a:r>
            <a:br>
              <a:rPr lang="en-US" sz="1050" dirty="0">
                <a:solidFill>
                  <a:schemeClr val="accent3"/>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grpSp>
        <p:nvGrpSpPr>
          <p:cNvPr id="20" name="ZenIcon1">
            <a:extLst>
              <a:ext uri="{FF2B5EF4-FFF2-40B4-BE49-F238E27FC236}">
                <a16:creationId xmlns:a16="http://schemas.microsoft.com/office/drawing/2014/main" id="{AC2C937F-0FC0-5967-8BFA-C698357F6448}"/>
              </a:ext>
            </a:extLst>
          </p:cNvPr>
          <p:cNvGrpSpPr>
            <a:grpSpLocks noChangeAspect="1"/>
          </p:cNvGrpSpPr>
          <p:nvPr>
            <p:custDataLst>
              <p:tags r:id="rId2"/>
            </p:custDataLst>
          </p:nvPr>
        </p:nvGrpSpPr>
        <p:grpSpPr>
          <a:xfrm>
            <a:off x="4160330" y="5082348"/>
            <a:ext cx="360710" cy="360710"/>
            <a:chOff x="5712408" y="975680"/>
            <a:chExt cx="671729" cy="639391"/>
          </a:xfrm>
        </p:grpSpPr>
        <p:sp>
          <p:nvSpPr>
            <p:cNvPr id="21" name="Freeform 26">
              <a:extLst>
                <a:ext uri="{FF2B5EF4-FFF2-40B4-BE49-F238E27FC236}">
                  <a16:creationId xmlns:a16="http://schemas.microsoft.com/office/drawing/2014/main" id="{EA4BB775-7BA1-60EA-2BE6-F331FDFFB415}"/>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2" name="Freeform 27">
              <a:extLst>
                <a:ext uri="{FF2B5EF4-FFF2-40B4-BE49-F238E27FC236}">
                  <a16:creationId xmlns:a16="http://schemas.microsoft.com/office/drawing/2014/main" id="{9253AE98-1D6F-BD0F-F8DF-40F31A6208FD}"/>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3" name="Freeform 28">
              <a:extLst>
                <a:ext uri="{FF2B5EF4-FFF2-40B4-BE49-F238E27FC236}">
                  <a16:creationId xmlns:a16="http://schemas.microsoft.com/office/drawing/2014/main" id="{158D7096-BB7B-48DD-68B4-8F3E076AFC36}"/>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4" name="Freeform 29">
              <a:extLst>
                <a:ext uri="{FF2B5EF4-FFF2-40B4-BE49-F238E27FC236}">
                  <a16:creationId xmlns:a16="http://schemas.microsoft.com/office/drawing/2014/main" id="{920181AD-DED1-39F1-62ED-1B1894CB3805}"/>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5" name="Freeform 30">
              <a:extLst>
                <a:ext uri="{FF2B5EF4-FFF2-40B4-BE49-F238E27FC236}">
                  <a16:creationId xmlns:a16="http://schemas.microsoft.com/office/drawing/2014/main" id="{82BD2FC8-F825-5202-1105-A83D74B73A5B}"/>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6" name="Freeform 31">
              <a:extLst>
                <a:ext uri="{FF2B5EF4-FFF2-40B4-BE49-F238E27FC236}">
                  <a16:creationId xmlns:a16="http://schemas.microsoft.com/office/drawing/2014/main" id="{78086F6E-7D2C-86C2-83FF-96BF2ADC9AAC}"/>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grpSp>
        <p:nvGrpSpPr>
          <p:cNvPr id="27" name="ZenIcon4">
            <a:extLst>
              <a:ext uri="{FF2B5EF4-FFF2-40B4-BE49-F238E27FC236}">
                <a16:creationId xmlns:a16="http://schemas.microsoft.com/office/drawing/2014/main" id="{A75DA18F-266E-C632-2B7E-9A396F15AD7D}"/>
              </a:ext>
            </a:extLst>
          </p:cNvPr>
          <p:cNvGrpSpPr>
            <a:grpSpLocks noChangeAspect="1"/>
          </p:cNvGrpSpPr>
          <p:nvPr>
            <p:custDataLst>
              <p:tags r:id="rId3"/>
            </p:custDataLst>
          </p:nvPr>
        </p:nvGrpSpPr>
        <p:grpSpPr>
          <a:xfrm>
            <a:off x="4165369" y="2944969"/>
            <a:ext cx="350632" cy="350632"/>
            <a:chOff x="-4769427" y="-314325"/>
            <a:chExt cx="4660901" cy="4576762"/>
          </a:xfrm>
        </p:grpSpPr>
        <p:sp>
          <p:nvSpPr>
            <p:cNvPr id="28" name="Freeform 23">
              <a:extLst>
                <a:ext uri="{FF2B5EF4-FFF2-40B4-BE49-F238E27FC236}">
                  <a16:creationId xmlns:a16="http://schemas.microsoft.com/office/drawing/2014/main" id="{6CD2FECF-B261-B578-27D5-8CAC5F2FD227}"/>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8744DD2B-18CF-6FEC-F494-2CBBE94C605A}"/>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284637A7-C1E1-AEFF-9B86-767447E1B62B}"/>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68490EF1-CBF4-6D86-9D75-42B27721C15D}"/>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E9CB63C3-D2DC-95DE-9213-67983594B16F}"/>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0D83C344-A083-D39C-22A5-7AA63B1058E8}"/>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ZenIcon1">
            <a:extLst>
              <a:ext uri="{FF2B5EF4-FFF2-40B4-BE49-F238E27FC236}">
                <a16:creationId xmlns:a16="http://schemas.microsoft.com/office/drawing/2014/main" id="{1E1950E2-E50F-2C8F-8EE2-56E2603CE24E}"/>
              </a:ext>
            </a:extLst>
          </p:cNvPr>
          <p:cNvGrpSpPr>
            <a:grpSpLocks noChangeAspect="1"/>
          </p:cNvGrpSpPr>
          <p:nvPr>
            <p:custDataLst>
              <p:tags r:id="rId4"/>
            </p:custDataLst>
          </p:nvPr>
        </p:nvGrpSpPr>
        <p:grpSpPr>
          <a:xfrm>
            <a:off x="4166518" y="4021434"/>
            <a:ext cx="322932" cy="322932"/>
            <a:chOff x="5712408" y="975680"/>
            <a:chExt cx="671729" cy="639391"/>
          </a:xfrm>
        </p:grpSpPr>
        <p:sp>
          <p:nvSpPr>
            <p:cNvPr id="35" name="Freeform 26">
              <a:extLst>
                <a:ext uri="{FF2B5EF4-FFF2-40B4-BE49-F238E27FC236}">
                  <a16:creationId xmlns:a16="http://schemas.microsoft.com/office/drawing/2014/main" id="{777FC7CB-3B3C-2532-84E3-65B818AC98F1}"/>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6" name="Freeform 27">
              <a:extLst>
                <a:ext uri="{FF2B5EF4-FFF2-40B4-BE49-F238E27FC236}">
                  <a16:creationId xmlns:a16="http://schemas.microsoft.com/office/drawing/2014/main" id="{2DCF70F7-12DA-44DE-33B4-E17C5B30F5E2}"/>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7" name="Freeform 28">
              <a:extLst>
                <a:ext uri="{FF2B5EF4-FFF2-40B4-BE49-F238E27FC236}">
                  <a16:creationId xmlns:a16="http://schemas.microsoft.com/office/drawing/2014/main" id="{203D65CF-AD07-26BC-178C-B4E73A7930C0}"/>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8" name="Freeform 29">
              <a:extLst>
                <a:ext uri="{FF2B5EF4-FFF2-40B4-BE49-F238E27FC236}">
                  <a16:creationId xmlns:a16="http://schemas.microsoft.com/office/drawing/2014/main" id="{61F5C1DD-E831-213B-2EC2-122AE1EE39CE}"/>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9" name="Freeform 30">
              <a:extLst>
                <a:ext uri="{FF2B5EF4-FFF2-40B4-BE49-F238E27FC236}">
                  <a16:creationId xmlns:a16="http://schemas.microsoft.com/office/drawing/2014/main" id="{20DAB178-8418-6DE6-616B-B05D74781941}"/>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0" name="Freeform 31">
              <a:extLst>
                <a:ext uri="{FF2B5EF4-FFF2-40B4-BE49-F238E27FC236}">
                  <a16:creationId xmlns:a16="http://schemas.microsoft.com/office/drawing/2014/main" id="{7D787BE4-B418-3CF8-198C-483DA23F0E26}"/>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41" name="Freeform 5">
            <a:extLst>
              <a:ext uri="{FF2B5EF4-FFF2-40B4-BE49-F238E27FC236}">
                <a16:creationId xmlns:a16="http://schemas.microsoft.com/office/drawing/2014/main" id="{F6A29C96-E44A-85A3-D0A4-75E4261E70B5}"/>
              </a:ext>
            </a:extLst>
          </p:cNvPr>
          <p:cNvSpPr/>
          <p:nvPr/>
        </p:nvSpPr>
        <p:spPr>
          <a:xfrm>
            <a:off x="4262661" y="1988457"/>
            <a:ext cx="1456096" cy="134982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a:extLst>
              <a:ext uri="{FF2B5EF4-FFF2-40B4-BE49-F238E27FC236}">
                <a16:creationId xmlns:a16="http://schemas.microsoft.com/office/drawing/2014/main" id="{F877ADCC-6B9A-612B-0694-89ACF17E17F7}"/>
              </a:ext>
            </a:extLst>
          </p:cNvPr>
          <p:cNvGrpSpPr/>
          <p:nvPr/>
        </p:nvGrpSpPr>
        <p:grpSpPr>
          <a:xfrm>
            <a:off x="4031722" y="1642922"/>
            <a:ext cx="617927" cy="617927"/>
            <a:chOff x="7672267" y="2811322"/>
            <a:chExt cx="617927" cy="617927"/>
          </a:xfrm>
        </p:grpSpPr>
        <p:sp>
          <p:nvSpPr>
            <p:cNvPr id="43" name="Oval 42">
              <a:extLst>
                <a:ext uri="{FF2B5EF4-FFF2-40B4-BE49-F238E27FC236}">
                  <a16:creationId xmlns:a16="http://schemas.microsoft.com/office/drawing/2014/main" id="{4627937D-B9E2-517F-F466-165472D77E8C}"/>
                </a:ext>
              </a:extLst>
            </p:cNvPr>
            <p:cNvSpPr/>
            <p:nvPr/>
          </p:nvSpPr>
          <p:spPr bwMode="auto">
            <a:xfrm flipH="1">
              <a:off x="7672267" y="2811322"/>
              <a:ext cx="617927" cy="617927"/>
            </a:xfrm>
            <a:prstGeom prst="ellipse">
              <a:avLst/>
            </a:prstGeom>
            <a:solidFill>
              <a:schemeClr val="accent4"/>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44" name="ZenIcon2">
              <a:extLst>
                <a:ext uri="{FF2B5EF4-FFF2-40B4-BE49-F238E27FC236}">
                  <a16:creationId xmlns:a16="http://schemas.microsoft.com/office/drawing/2014/main" id="{36FEF781-5C94-25CC-DFC4-8870C54B843A}"/>
                </a:ext>
              </a:extLst>
            </p:cNvPr>
            <p:cNvSpPr>
              <a:spLocks noChangeAspect="1" noEditPoints="1"/>
            </p:cNvSpPr>
            <p:nvPr>
              <p:custDataLst>
                <p:tags r:id="rId8"/>
              </p:custDataLst>
            </p:nvPr>
          </p:nvSpPr>
          <p:spPr bwMode="auto">
            <a:xfrm>
              <a:off x="7826554" y="2942885"/>
              <a:ext cx="323774" cy="323774"/>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sp>
        <p:nvSpPr>
          <p:cNvPr id="45" name="TextBox 44">
            <a:extLst>
              <a:ext uri="{FF2B5EF4-FFF2-40B4-BE49-F238E27FC236}">
                <a16:creationId xmlns:a16="http://schemas.microsoft.com/office/drawing/2014/main" id="{6B5F8950-EFC1-6B2D-E087-0CEB516404CC}"/>
              </a:ext>
            </a:extLst>
          </p:cNvPr>
          <p:cNvSpPr txBox="1"/>
          <p:nvPr/>
        </p:nvSpPr>
        <p:spPr>
          <a:xfrm>
            <a:off x="8349905" y="3678832"/>
            <a:ext cx="2601380"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6"/>
                </a:solidFill>
                <a:latin typeface="+mj-lt"/>
                <a:ea typeface="Open Sans Light" panose="020B0306030504020204" pitchFamily="34" charset="0"/>
                <a:cs typeface="Lato Light"/>
              </a:rPr>
              <a:t>Insert Text Here</a:t>
            </a:r>
            <a:br>
              <a:rPr lang="en-US" sz="1050" dirty="0">
                <a:solidFill>
                  <a:schemeClr val="accent1">
                    <a:lumMod val="75000"/>
                  </a:schemeClr>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46" name="TextBox 45">
            <a:extLst>
              <a:ext uri="{FF2B5EF4-FFF2-40B4-BE49-F238E27FC236}">
                <a16:creationId xmlns:a16="http://schemas.microsoft.com/office/drawing/2014/main" id="{D1B664E2-70FE-7662-E479-4BAD50202E15}"/>
              </a:ext>
            </a:extLst>
          </p:cNvPr>
          <p:cNvSpPr txBox="1"/>
          <p:nvPr/>
        </p:nvSpPr>
        <p:spPr>
          <a:xfrm>
            <a:off x="8349905" y="2662832"/>
            <a:ext cx="2601380"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5"/>
                </a:solidFill>
                <a:latin typeface="+mj-lt"/>
                <a:ea typeface="Open Sans Light" panose="020B0306030504020204" pitchFamily="34" charset="0"/>
                <a:cs typeface="Lato Light"/>
              </a:rPr>
              <a:t>Insert Text Here</a:t>
            </a:r>
            <a:br>
              <a:rPr lang="en-US" sz="1050" dirty="0">
                <a:solidFill>
                  <a:schemeClr val="accent1">
                    <a:lumMod val="75000"/>
                  </a:schemeClr>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47" name="Freeform 2">
            <a:extLst>
              <a:ext uri="{FF2B5EF4-FFF2-40B4-BE49-F238E27FC236}">
                <a16:creationId xmlns:a16="http://schemas.microsoft.com/office/drawing/2014/main" id="{50109B0F-84C2-6DCF-D458-0A4C295899B4}"/>
              </a:ext>
            </a:extLst>
          </p:cNvPr>
          <p:cNvSpPr/>
          <p:nvPr/>
        </p:nvSpPr>
        <p:spPr>
          <a:xfrm flipH="1">
            <a:off x="6975724" y="3129427"/>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3">
            <a:extLst>
              <a:ext uri="{FF2B5EF4-FFF2-40B4-BE49-F238E27FC236}">
                <a16:creationId xmlns:a16="http://schemas.microsoft.com/office/drawing/2014/main" id="{BB9880DE-E3B5-D0AC-CDFB-25A3DB368CBB}"/>
              </a:ext>
            </a:extLst>
          </p:cNvPr>
          <p:cNvSpPr/>
          <p:nvPr/>
        </p:nvSpPr>
        <p:spPr>
          <a:xfrm flipH="1" flipV="1">
            <a:off x="6975724" y="4726049"/>
            <a:ext cx="834776"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cxnSp>
        <p:nvCxnSpPr>
          <p:cNvPr id="49" name="Straight Connector 48">
            <a:extLst>
              <a:ext uri="{FF2B5EF4-FFF2-40B4-BE49-F238E27FC236}">
                <a16:creationId xmlns:a16="http://schemas.microsoft.com/office/drawing/2014/main" id="{FBFBAB12-3A17-90E0-DE31-DEF57308DC8C}"/>
              </a:ext>
            </a:extLst>
          </p:cNvPr>
          <p:cNvCxnSpPr>
            <a:cxnSpLocks/>
          </p:cNvCxnSpPr>
          <p:nvPr/>
        </p:nvCxnSpPr>
        <p:spPr>
          <a:xfrm flipH="1">
            <a:off x="7146964" y="4187752"/>
            <a:ext cx="688936"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EB552D30-F381-A35B-C657-586A04BAFDAE}"/>
              </a:ext>
            </a:extLst>
          </p:cNvPr>
          <p:cNvSpPr/>
          <p:nvPr/>
        </p:nvSpPr>
        <p:spPr bwMode="auto">
          <a:xfrm flipH="1" flipV="1">
            <a:off x="7670800" y="3886200"/>
            <a:ext cx="617927" cy="617927"/>
          </a:xfrm>
          <a:prstGeom prst="ellipse">
            <a:avLst/>
          </a:prstGeom>
          <a:solidFill>
            <a:schemeClr val="accent6"/>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51" name="ZenIcon2">
            <a:extLst>
              <a:ext uri="{FF2B5EF4-FFF2-40B4-BE49-F238E27FC236}">
                <a16:creationId xmlns:a16="http://schemas.microsoft.com/office/drawing/2014/main" id="{E1936D30-217D-2810-B30A-E1F6AEBC8E13}"/>
              </a:ext>
            </a:extLst>
          </p:cNvPr>
          <p:cNvSpPr>
            <a:spLocks noChangeAspect="1" noEditPoints="1"/>
          </p:cNvSpPr>
          <p:nvPr>
            <p:custDataLst>
              <p:tags r:id="rId5"/>
            </p:custDataLst>
          </p:nvPr>
        </p:nvSpPr>
        <p:spPr bwMode="auto">
          <a:xfrm>
            <a:off x="7807094" y="4025351"/>
            <a:ext cx="316264" cy="316264"/>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52" name="Oval 51">
            <a:extLst>
              <a:ext uri="{FF2B5EF4-FFF2-40B4-BE49-F238E27FC236}">
                <a16:creationId xmlns:a16="http://schemas.microsoft.com/office/drawing/2014/main" id="{904CBCC4-EB55-5A7A-7B2E-B7F6F5FEE13E}"/>
              </a:ext>
            </a:extLst>
          </p:cNvPr>
          <p:cNvSpPr/>
          <p:nvPr/>
        </p:nvSpPr>
        <p:spPr bwMode="auto">
          <a:xfrm flipH="1" flipV="1">
            <a:off x="7670800" y="2794000"/>
            <a:ext cx="617927" cy="617927"/>
          </a:xfrm>
          <a:prstGeom prst="ellipse">
            <a:avLst/>
          </a:prstGeom>
          <a:solidFill>
            <a:schemeClr val="accent5"/>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53" name="ZenIcon3">
            <a:extLst>
              <a:ext uri="{FF2B5EF4-FFF2-40B4-BE49-F238E27FC236}">
                <a16:creationId xmlns:a16="http://schemas.microsoft.com/office/drawing/2014/main" id="{60FABAD1-017C-03B6-DA93-15A900821CB6}"/>
              </a:ext>
            </a:extLst>
          </p:cNvPr>
          <p:cNvSpPr>
            <a:spLocks noChangeAspect="1" noEditPoints="1"/>
          </p:cNvSpPr>
          <p:nvPr>
            <p:custDataLst>
              <p:tags r:id="rId6"/>
            </p:custDataLst>
          </p:nvPr>
        </p:nvSpPr>
        <p:spPr bwMode="auto">
          <a:xfrm>
            <a:off x="7821511" y="2939231"/>
            <a:ext cx="317722" cy="318514"/>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53">
            <a:extLst>
              <a:ext uri="{FF2B5EF4-FFF2-40B4-BE49-F238E27FC236}">
                <a16:creationId xmlns:a16="http://schemas.microsoft.com/office/drawing/2014/main" id="{757ABB03-C421-9CC1-31D0-40DEB2BF6CD1}"/>
              </a:ext>
            </a:extLst>
          </p:cNvPr>
          <p:cNvSpPr/>
          <p:nvPr/>
        </p:nvSpPr>
        <p:spPr bwMode="auto">
          <a:xfrm flipH="1" flipV="1">
            <a:off x="7670800" y="4940300"/>
            <a:ext cx="617927" cy="617927"/>
          </a:xfrm>
          <a:prstGeom prst="ellipse">
            <a:avLst/>
          </a:prstGeom>
          <a:solidFill>
            <a:schemeClr val="accent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55" name="ZenIcon2">
            <a:extLst>
              <a:ext uri="{FF2B5EF4-FFF2-40B4-BE49-F238E27FC236}">
                <a16:creationId xmlns:a16="http://schemas.microsoft.com/office/drawing/2014/main" id="{7BF13ECE-D2BA-C61E-1FCA-7CC97DC11DA5}"/>
              </a:ext>
            </a:extLst>
          </p:cNvPr>
          <p:cNvSpPr>
            <a:spLocks noChangeAspect="1" noEditPoints="1"/>
          </p:cNvSpPr>
          <p:nvPr>
            <p:custDataLst>
              <p:tags r:id="rId7"/>
            </p:custDataLst>
          </p:nvPr>
        </p:nvSpPr>
        <p:spPr bwMode="auto">
          <a:xfrm>
            <a:off x="7807094" y="5079451"/>
            <a:ext cx="316264" cy="316264"/>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sp>
        <p:nvSpPr>
          <p:cNvPr id="56" name="Title 1">
            <a:extLst>
              <a:ext uri="{FF2B5EF4-FFF2-40B4-BE49-F238E27FC236}">
                <a16:creationId xmlns:a16="http://schemas.microsoft.com/office/drawing/2014/main" id="{98016898-D34C-7A33-CB6C-DF7E7D64A67C}"/>
              </a:ext>
            </a:extLst>
          </p:cNvPr>
          <p:cNvSpPr txBox="1">
            <a:spLocks/>
          </p:cNvSpPr>
          <p:nvPr/>
        </p:nvSpPr>
        <p:spPr>
          <a:xfrm>
            <a:off x="5486401" y="3942027"/>
            <a:ext cx="1371638" cy="521681"/>
          </a:xfrm>
          <a:prstGeom prst="rect">
            <a:avLst/>
          </a:prstGeom>
        </p:spPr>
        <p:txBody>
          <a:bodyPr wrap="square">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spTree>
    <p:extLst>
      <p:ext uri="{BB962C8B-B14F-4D97-AF65-F5344CB8AC3E}">
        <p14:creationId xmlns:p14="http://schemas.microsoft.com/office/powerpoint/2010/main" val="9254513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17550-F898-1CF8-515B-1B7A0A3C102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9B05F05-977C-CBBE-E9BE-0E11B7180E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79B05F05-977C-CBBE-E9BE-0E11B7180E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A9C0601-AD94-DE08-8D1F-4848EE4ECF53}"/>
              </a:ext>
            </a:extLst>
          </p:cNvPr>
          <p:cNvSpPr>
            <a:spLocks noGrp="1"/>
          </p:cNvSpPr>
          <p:nvPr>
            <p:ph type="sldNum" sz="quarter" idx="12"/>
          </p:nvPr>
        </p:nvSpPr>
        <p:spPr/>
        <p:txBody>
          <a:bodyPr/>
          <a:lstStyle/>
          <a:p>
            <a:fld id="{4145DBE5-F440-4DC1-86E2-EA4CF186D269}" type="slidenum">
              <a:rPr lang="en-US" smtClean="0">
                <a:latin typeface="+mn-lt"/>
              </a:rPr>
              <a:pPr/>
              <a:t>80</a:t>
            </a:fld>
            <a:endParaRPr lang="en-US" dirty="0">
              <a:latin typeface="+mn-lt"/>
            </a:endParaRPr>
          </a:p>
        </p:txBody>
      </p:sp>
      <p:sp>
        <p:nvSpPr>
          <p:cNvPr id="4" name="Title 3">
            <a:extLst>
              <a:ext uri="{FF2B5EF4-FFF2-40B4-BE49-F238E27FC236}">
                <a16:creationId xmlns:a16="http://schemas.microsoft.com/office/drawing/2014/main" id="{9E6C298A-A530-52B9-7AB3-B85521696618}"/>
              </a:ext>
            </a:extLst>
          </p:cNvPr>
          <p:cNvSpPr>
            <a:spLocks noGrp="1"/>
          </p:cNvSpPr>
          <p:nvPr>
            <p:ph type="title"/>
          </p:nvPr>
        </p:nvSpPr>
        <p:spPr/>
        <p:txBody>
          <a:bodyPr vert="horz"/>
          <a:lstStyle/>
          <a:p>
            <a:r>
              <a:rPr lang="en-US" dirty="0"/>
              <a:t>Text</a:t>
            </a:r>
          </a:p>
        </p:txBody>
      </p:sp>
      <p:sp>
        <p:nvSpPr>
          <p:cNvPr id="6" name="Shape0_20210701_084234">
            <a:extLst>
              <a:ext uri="{FF2B5EF4-FFF2-40B4-BE49-F238E27FC236}">
                <a16:creationId xmlns:a16="http://schemas.microsoft.com/office/drawing/2014/main" id="{0275E27F-6EBD-706B-0843-224606304CBD}"/>
              </a:ext>
            </a:extLst>
          </p:cNvPr>
          <p:cNvSpPr/>
          <p:nvPr/>
        </p:nvSpPr>
        <p:spPr>
          <a:xfrm>
            <a:off x="1339345" y="2652782"/>
            <a:ext cx="2371673" cy="524326"/>
          </a:xfrm>
          <a:prstGeom prst="rect">
            <a:avLst/>
          </a:prstGeom>
          <a:solidFill>
            <a:schemeClr val="accent1"/>
          </a:solidFill>
          <a:ln w="3175" cap="flat" cmpd="sng">
            <a:solidFill>
              <a:srgbClr val="195167"/>
            </a:solidFill>
            <a:prstDash val="solid"/>
            <a:miter lim="800000"/>
            <a:headEnd type="none" w="sm" len="sm"/>
            <a:tailEnd type="none" w="sm" len="sm"/>
          </a:ln>
        </p:spPr>
        <p:txBody>
          <a:bodyPr spcFirstLastPara="1" wrap="square" lIns="91023" tIns="91023" rIns="91023" bIns="91023" anchor="ctr" anchorCtr="0">
            <a:noAutofit/>
          </a:bodyPr>
          <a:lstStyle/>
          <a:p>
            <a:pPr algn="ctr">
              <a:spcBef>
                <a:spcPct val="0"/>
              </a:spcBef>
              <a:spcAft>
                <a:spcPct val="0"/>
              </a:spcAft>
            </a:pPr>
            <a:r>
              <a:rPr lang="en-US" sz="1576" b="1" dirty="0">
                <a:solidFill>
                  <a:schemeClr val="bg1"/>
                </a:solidFill>
              </a:rPr>
              <a:t>Insert Text Here</a:t>
            </a:r>
            <a:endParaRPr sz="1576" dirty="0">
              <a:solidFill>
                <a:schemeClr val="bg1"/>
              </a:solidFill>
            </a:endParaRPr>
          </a:p>
        </p:txBody>
      </p:sp>
      <p:sp>
        <p:nvSpPr>
          <p:cNvPr id="7" name="Shape1_20210701_084229">
            <a:extLst>
              <a:ext uri="{FF2B5EF4-FFF2-40B4-BE49-F238E27FC236}">
                <a16:creationId xmlns:a16="http://schemas.microsoft.com/office/drawing/2014/main" id="{2A0D3AC7-C130-E26D-1A29-6332779E700E}"/>
              </a:ext>
            </a:extLst>
          </p:cNvPr>
          <p:cNvSpPr/>
          <p:nvPr/>
        </p:nvSpPr>
        <p:spPr>
          <a:xfrm>
            <a:off x="1339345" y="2481322"/>
            <a:ext cx="2371673" cy="3682519"/>
          </a:xfrm>
          <a:prstGeom prst="rect">
            <a:avLst/>
          </a:prstGeom>
          <a:noFill/>
          <a:ln w="3175" cap="flat" cmpd="sng">
            <a:solidFill>
              <a:srgbClr val="195167"/>
            </a:solidFill>
            <a:prstDash val="solid"/>
            <a:miter lim="800000"/>
            <a:headEnd type="none" w="sm" len="sm"/>
            <a:tailEnd type="none" w="sm" len="sm"/>
          </a:ln>
        </p:spPr>
        <p:txBody>
          <a:bodyPr spcFirstLastPara="1" wrap="square" lIns="91023" tIns="728282" rIns="91023" bIns="91023" anchor="t" anchorCtr="0">
            <a:noAutofit/>
          </a:bodyPr>
          <a:lstStyle/>
          <a:p>
            <a:pPr algn="ctr"/>
            <a:endParaRPr sz="2388" dirty="0">
              <a:solidFill>
                <a:schemeClr val="dk1"/>
              </a:solidFill>
            </a:endParaRPr>
          </a:p>
        </p:txBody>
      </p:sp>
      <p:sp>
        <p:nvSpPr>
          <p:cNvPr id="8" name="Google Shape;589;p2">
            <a:extLst>
              <a:ext uri="{FF2B5EF4-FFF2-40B4-BE49-F238E27FC236}">
                <a16:creationId xmlns:a16="http://schemas.microsoft.com/office/drawing/2014/main" id="{383777CC-31A3-8B71-1784-3EA7346EBE89}"/>
              </a:ext>
            </a:extLst>
          </p:cNvPr>
          <p:cNvSpPr/>
          <p:nvPr/>
        </p:nvSpPr>
        <p:spPr>
          <a:xfrm>
            <a:off x="1435588" y="3282396"/>
            <a:ext cx="1562928" cy="242502"/>
          </a:xfrm>
          <a:prstGeom prst="rect">
            <a:avLst/>
          </a:prstGeom>
          <a:noFill/>
          <a:ln>
            <a:noFill/>
          </a:ln>
        </p:spPr>
        <p:txBody>
          <a:bodyPr spcFirstLastPara="1" wrap="none" lIns="0" tIns="0" rIns="0" bIns="0" anchor="t" anchorCtr="0">
            <a:spAutoFit/>
          </a:bodyPr>
          <a:lstStyle/>
          <a:p>
            <a:pPr>
              <a:spcBef>
                <a:spcPct val="0"/>
              </a:spcBef>
              <a:spcAft>
                <a:spcPct val="0"/>
              </a:spcAft>
            </a:pPr>
            <a:r>
              <a:rPr lang="en-US" sz="1576" dirty="0">
                <a:solidFill>
                  <a:schemeClr val="tx1">
                    <a:lumMod val="100000"/>
                  </a:schemeClr>
                </a:solidFill>
              </a:rPr>
              <a:t>Insert Text Here</a:t>
            </a:r>
            <a:endParaRPr sz="1576" dirty="0">
              <a:solidFill>
                <a:schemeClr val="tx1">
                  <a:lumMod val="100000"/>
                </a:schemeClr>
              </a:solidFill>
            </a:endParaRPr>
          </a:p>
        </p:txBody>
      </p:sp>
      <p:sp>
        <p:nvSpPr>
          <p:cNvPr id="9" name="Shape1_20210701_084234">
            <a:extLst>
              <a:ext uri="{FF2B5EF4-FFF2-40B4-BE49-F238E27FC236}">
                <a16:creationId xmlns:a16="http://schemas.microsoft.com/office/drawing/2014/main" id="{56DE1533-C0CA-9315-ECF7-CA24085BB4E0}"/>
              </a:ext>
            </a:extLst>
          </p:cNvPr>
          <p:cNvSpPr/>
          <p:nvPr/>
        </p:nvSpPr>
        <p:spPr>
          <a:xfrm>
            <a:off x="3888006" y="2652782"/>
            <a:ext cx="2371673" cy="524326"/>
          </a:xfrm>
          <a:prstGeom prst="rect">
            <a:avLst/>
          </a:prstGeom>
          <a:solidFill>
            <a:schemeClr val="accent2"/>
          </a:solidFill>
          <a:ln w="3175" cap="flat" cmpd="sng">
            <a:solidFill>
              <a:srgbClr val="195167"/>
            </a:solidFill>
            <a:prstDash val="solid"/>
            <a:miter lim="800000"/>
            <a:headEnd type="none" w="sm" len="sm"/>
            <a:tailEnd type="none" w="sm" len="sm"/>
          </a:ln>
        </p:spPr>
        <p:txBody>
          <a:bodyPr spcFirstLastPara="1" wrap="square" lIns="91023" tIns="91023" rIns="91023" bIns="91023" anchor="ctr" anchorCtr="0">
            <a:noAutofit/>
          </a:bodyPr>
          <a:lstStyle/>
          <a:p>
            <a:pPr algn="ctr">
              <a:spcBef>
                <a:spcPct val="0"/>
              </a:spcBef>
              <a:spcAft>
                <a:spcPct val="0"/>
              </a:spcAft>
            </a:pPr>
            <a:r>
              <a:rPr lang="en-US" sz="1576" b="1" dirty="0">
                <a:solidFill>
                  <a:schemeClr val="bg1"/>
                </a:solidFill>
              </a:rPr>
              <a:t>Insert Text Here</a:t>
            </a:r>
            <a:endParaRPr sz="1576" dirty="0">
              <a:solidFill>
                <a:schemeClr val="bg1"/>
              </a:solidFill>
            </a:endParaRPr>
          </a:p>
        </p:txBody>
      </p:sp>
      <p:sp>
        <p:nvSpPr>
          <p:cNvPr id="10" name="Shape3_20210701_084229">
            <a:extLst>
              <a:ext uri="{FF2B5EF4-FFF2-40B4-BE49-F238E27FC236}">
                <a16:creationId xmlns:a16="http://schemas.microsoft.com/office/drawing/2014/main" id="{C2BF5BD4-CE90-BE5B-2116-80B2A94CBB4B}"/>
              </a:ext>
            </a:extLst>
          </p:cNvPr>
          <p:cNvSpPr/>
          <p:nvPr/>
        </p:nvSpPr>
        <p:spPr>
          <a:xfrm>
            <a:off x="3888006" y="2481323"/>
            <a:ext cx="2371673" cy="3682519"/>
          </a:xfrm>
          <a:prstGeom prst="rect">
            <a:avLst/>
          </a:prstGeom>
          <a:noFill/>
          <a:ln w="3175" cap="flat" cmpd="sng">
            <a:solidFill>
              <a:srgbClr val="195167"/>
            </a:solidFill>
            <a:prstDash val="solid"/>
            <a:miter lim="800000"/>
            <a:headEnd type="none" w="sm" len="sm"/>
            <a:tailEnd type="none" w="sm" len="sm"/>
          </a:ln>
        </p:spPr>
        <p:txBody>
          <a:bodyPr spcFirstLastPara="1" wrap="square" lIns="91023" tIns="728282" rIns="91023" bIns="91023" anchor="t" anchorCtr="0">
            <a:noAutofit/>
          </a:bodyPr>
          <a:lstStyle/>
          <a:p>
            <a:pPr algn="ctr"/>
            <a:endParaRPr sz="2388" dirty="0">
              <a:solidFill>
                <a:schemeClr val="dk1"/>
              </a:solidFill>
            </a:endParaRPr>
          </a:p>
        </p:txBody>
      </p:sp>
      <p:sp>
        <p:nvSpPr>
          <p:cNvPr id="11" name="Google Shape;590;p2">
            <a:extLst>
              <a:ext uri="{FF2B5EF4-FFF2-40B4-BE49-F238E27FC236}">
                <a16:creationId xmlns:a16="http://schemas.microsoft.com/office/drawing/2014/main" id="{A1F2F372-1395-71C2-EDFB-E1A97CE9D982}"/>
              </a:ext>
            </a:extLst>
          </p:cNvPr>
          <p:cNvSpPr/>
          <p:nvPr/>
        </p:nvSpPr>
        <p:spPr>
          <a:xfrm>
            <a:off x="3984246" y="3282398"/>
            <a:ext cx="1562928" cy="242502"/>
          </a:xfrm>
          <a:prstGeom prst="rect">
            <a:avLst/>
          </a:prstGeom>
          <a:noFill/>
          <a:ln>
            <a:noFill/>
          </a:ln>
        </p:spPr>
        <p:txBody>
          <a:bodyPr spcFirstLastPara="1" wrap="none" lIns="0" tIns="0" rIns="0" bIns="0" anchor="t" anchorCtr="0">
            <a:spAutoFit/>
          </a:bodyPr>
          <a:lstStyle/>
          <a:p>
            <a:pPr>
              <a:spcBef>
                <a:spcPct val="0"/>
              </a:spcBef>
              <a:spcAft>
                <a:spcPct val="0"/>
              </a:spcAft>
            </a:pPr>
            <a:r>
              <a:rPr lang="en-US" sz="1576" dirty="0">
                <a:solidFill>
                  <a:schemeClr val="tx1">
                    <a:lumMod val="100000"/>
                  </a:schemeClr>
                </a:solidFill>
              </a:rPr>
              <a:t>Insert Text Here</a:t>
            </a:r>
            <a:endParaRPr sz="1576" dirty="0">
              <a:solidFill>
                <a:schemeClr val="tx1">
                  <a:lumMod val="100000"/>
                </a:schemeClr>
              </a:solidFill>
            </a:endParaRPr>
          </a:p>
        </p:txBody>
      </p:sp>
      <p:grpSp>
        <p:nvGrpSpPr>
          <p:cNvPr id="20" name="Group 19">
            <a:extLst>
              <a:ext uri="{FF2B5EF4-FFF2-40B4-BE49-F238E27FC236}">
                <a16:creationId xmlns:a16="http://schemas.microsoft.com/office/drawing/2014/main" id="{218025F1-BB86-45CD-936E-4052B7BF21FB}"/>
              </a:ext>
            </a:extLst>
          </p:cNvPr>
          <p:cNvGrpSpPr/>
          <p:nvPr/>
        </p:nvGrpSpPr>
        <p:grpSpPr>
          <a:xfrm>
            <a:off x="6436661" y="2481323"/>
            <a:ext cx="2371673" cy="3682519"/>
            <a:chOff x="6436661" y="2481323"/>
            <a:chExt cx="2371673" cy="3682519"/>
          </a:xfrm>
        </p:grpSpPr>
        <p:sp>
          <p:nvSpPr>
            <p:cNvPr id="12" name="Shape2_20210701_084234">
              <a:extLst>
                <a:ext uri="{FF2B5EF4-FFF2-40B4-BE49-F238E27FC236}">
                  <a16:creationId xmlns:a16="http://schemas.microsoft.com/office/drawing/2014/main" id="{53AEDB64-09FE-57B5-C402-65F45C42712E}"/>
                </a:ext>
              </a:extLst>
            </p:cNvPr>
            <p:cNvSpPr/>
            <p:nvPr/>
          </p:nvSpPr>
          <p:spPr>
            <a:xfrm>
              <a:off x="6436661" y="2652782"/>
              <a:ext cx="2371673" cy="524326"/>
            </a:xfrm>
            <a:prstGeom prst="rect">
              <a:avLst/>
            </a:prstGeom>
            <a:solidFill>
              <a:schemeClr val="accent3"/>
            </a:solidFill>
            <a:ln w="3175" cap="flat" cmpd="sng">
              <a:solidFill>
                <a:srgbClr val="195167"/>
              </a:solidFill>
              <a:prstDash val="solid"/>
              <a:miter lim="800000"/>
              <a:headEnd type="none" w="sm" len="sm"/>
              <a:tailEnd type="none" w="sm" len="sm"/>
            </a:ln>
          </p:spPr>
          <p:txBody>
            <a:bodyPr spcFirstLastPara="1" wrap="square" lIns="91023" tIns="91023" rIns="91023" bIns="91023" anchor="ctr" anchorCtr="0">
              <a:noAutofit/>
            </a:bodyPr>
            <a:lstStyle/>
            <a:p>
              <a:pPr algn="ctr">
                <a:spcBef>
                  <a:spcPct val="0"/>
                </a:spcBef>
                <a:spcAft>
                  <a:spcPct val="0"/>
                </a:spcAft>
              </a:pPr>
              <a:r>
                <a:rPr lang="en-US" sz="1576" b="1" dirty="0">
                  <a:solidFill>
                    <a:schemeClr val="bg1"/>
                  </a:solidFill>
                </a:rPr>
                <a:t>Insert Text Here</a:t>
              </a:r>
              <a:endParaRPr sz="1576" dirty="0">
                <a:solidFill>
                  <a:schemeClr val="bg1"/>
                </a:solidFill>
              </a:endParaRPr>
            </a:p>
          </p:txBody>
        </p:sp>
        <p:sp>
          <p:nvSpPr>
            <p:cNvPr id="13" name="Shape5_20210701_084229">
              <a:extLst>
                <a:ext uri="{FF2B5EF4-FFF2-40B4-BE49-F238E27FC236}">
                  <a16:creationId xmlns:a16="http://schemas.microsoft.com/office/drawing/2014/main" id="{B96535CD-342B-F992-57EF-79A25660722F}"/>
                </a:ext>
              </a:extLst>
            </p:cNvPr>
            <p:cNvSpPr/>
            <p:nvPr/>
          </p:nvSpPr>
          <p:spPr>
            <a:xfrm>
              <a:off x="6436661" y="2481323"/>
              <a:ext cx="2371673" cy="3682519"/>
            </a:xfrm>
            <a:prstGeom prst="rect">
              <a:avLst/>
            </a:prstGeom>
            <a:noFill/>
            <a:ln w="3175" cap="flat" cmpd="sng">
              <a:solidFill>
                <a:srgbClr val="195167"/>
              </a:solidFill>
              <a:prstDash val="solid"/>
              <a:miter lim="800000"/>
              <a:headEnd type="none" w="sm" len="sm"/>
              <a:tailEnd type="none" w="sm" len="sm"/>
            </a:ln>
          </p:spPr>
          <p:txBody>
            <a:bodyPr spcFirstLastPara="1" wrap="square" lIns="91023" tIns="728282" rIns="91023" bIns="91023" anchor="t" anchorCtr="0">
              <a:noAutofit/>
            </a:bodyPr>
            <a:lstStyle/>
            <a:p>
              <a:pPr algn="ctr"/>
              <a:endParaRPr sz="2388" dirty="0">
                <a:solidFill>
                  <a:schemeClr val="dk1"/>
                </a:solidFill>
              </a:endParaRPr>
            </a:p>
          </p:txBody>
        </p:sp>
        <p:sp>
          <p:nvSpPr>
            <p:cNvPr id="14" name="Google Shape;590;p2~1">
              <a:extLst>
                <a:ext uri="{FF2B5EF4-FFF2-40B4-BE49-F238E27FC236}">
                  <a16:creationId xmlns:a16="http://schemas.microsoft.com/office/drawing/2014/main" id="{7581555B-9028-BDCB-0568-47174AC17F8A}"/>
                </a:ext>
              </a:extLst>
            </p:cNvPr>
            <p:cNvSpPr/>
            <p:nvPr/>
          </p:nvSpPr>
          <p:spPr>
            <a:xfrm>
              <a:off x="6532905" y="3282398"/>
              <a:ext cx="1562928" cy="242502"/>
            </a:xfrm>
            <a:prstGeom prst="rect">
              <a:avLst/>
            </a:prstGeom>
            <a:noFill/>
            <a:ln>
              <a:noFill/>
            </a:ln>
          </p:spPr>
          <p:txBody>
            <a:bodyPr spcFirstLastPara="1" wrap="none" lIns="0" tIns="0" rIns="0" bIns="0" anchor="t" anchorCtr="0">
              <a:spAutoFit/>
            </a:bodyPr>
            <a:lstStyle/>
            <a:p>
              <a:pPr>
                <a:spcBef>
                  <a:spcPct val="0"/>
                </a:spcBef>
                <a:spcAft>
                  <a:spcPct val="0"/>
                </a:spcAft>
              </a:pPr>
              <a:r>
                <a:rPr lang="en-US" sz="1576" dirty="0">
                  <a:solidFill>
                    <a:schemeClr val="tx1">
                      <a:lumMod val="100000"/>
                    </a:schemeClr>
                  </a:solidFill>
                </a:rPr>
                <a:t>Insert Text Here</a:t>
              </a:r>
              <a:endParaRPr sz="1576" dirty="0">
                <a:solidFill>
                  <a:schemeClr val="tx1">
                    <a:lumMod val="100000"/>
                  </a:schemeClr>
                </a:solidFill>
              </a:endParaRPr>
            </a:p>
          </p:txBody>
        </p:sp>
      </p:grpSp>
      <p:sp>
        <p:nvSpPr>
          <p:cNvPr id="15" name="Google Shape;580;p2">
            <a:extLst>
              <a:ext uri="{FF2B5EF4-FFF2-40B4-BE49-F238E27FC236}">
                <a16:creationId xmlns:a16="http://schemas.microsoft.com/office/drawing/2014/main" id="{37224618-D4FD-85A9-D53C-981E8933EB0C}"/>
              </a:ext>
            </a:extLst>
          </p:cNvPr>
          <p:cNvSpPr/>
          <p:nvPr/>
        </p:nvSpPr>
        <p:spPr>
          <a:xfrm rot="5400000">
            <a:off x="5730141" y="-3820795"/>
            <a:ext cx="811535" cy="11433604"/>
          </a:xfrm>
          <a:prstGeom prst="rect">
            <a:avLst/>
          </a:prstGeom>
          <a:solidFill>
            <a:schemeClr val="accent5"/>
          </a:solidFill>
          <a:ln>
            <a:noFill/>
          </a:ln>
        </p:spPr>
        <p:txBody>
          <a:bodyPr spcFirstLastPara="1" wrap="square" lIns="71682" tIns="71682" rIns="71682" bIns="71682" anchor="ctr" anchorCtr="0">
            <a:noAutofit/>
          </a:bodyPr>
          <a:lstStyle/>
          <a:p>
            <a:endParaRPr sz="2388" dirty="0">
              <a:solidFill>
                <a:schemeClr val="lt1"/>
              </a:solidFill>
            </a:endParaRPr>
          </a:p>
        </p:txBody>
      </p:sp>
      <p:sp>
        <p:nvSpPr>
          <p:cNvPr id="16" name="Google Shape;586;p2">
            <a:extLst>
              <a:ext uri="{FF2B5EF4-FFF2-40B4-BE49-F238E27FC236}">
                <a16:creationId xmlns:a16="http://schemas.microsoft.com/office/drawing/2014/main" id="{30E0B3AD-1E16-230D-60A7-FA422057078E}"/>
              </a:ext>
            </a:extLst>
          </p:cNvPr>
          <p:cNvSpPr/>
          <p:nvPr/>
        </p:nvSpPr>
        <p:spPr>
          <a:xfrm rot="5400000">
            <a:off x="5723791" y="-3767503"/>
            <a:ext cx="717635" cy="11327019"/>
          </a:xfrm>
          <a:prstGeom prst="rect">
            <a:avLst/>
          </a:prstGeom>
          <a:solidFill>
            <a:srgbClr val="FFFFFF"/>
          </a:solidFill>
          <a:ln>
            <a:noFill/>
          </a:ln>
        </p:spPr>
        <p:txBody>
          <a:bodyPr spcFirstLastPara="1" wrap="square" lIns="71682" tIns="71682" rIns="71682" bIns="71682" anchor="ctr" anchorCtr="0">
            <a:noAutofit/>
          </a:bodyPr>
          <a:lstStyle/>
          <a:p>
            <a:endParaRPr sz="2388" dirty="0">
              <a:solidFill>
                <a:schemeClr val="lt1"/>
              </a:solidFill>
            </a:endParaRPr>
          </a:p>
        </p:txBody>
      </p:sp>
      <p:sp>
        <p:nvSpPr>
          <p:cNvPr id="17" name="Google Shape;587;p2">
            <a:extLst>
              <a:ext uri="{FF2B5EF4-FFF2-40B4-BE49-F238E27FC236}">
                <a16:creationId xmlns:a16="http://schemas.microsoft.com/office/drawing/2014/main" id="{BAC2540D-83EE-BB48-81E6-F86ADD155077}"/>
              </a:ext>
            </a:extLst>
          </p:cNvPr>
          <p:cNvSpPr/>
          <p:nvPr/>
        </p:nvSpPr>
        <p:spPr>
          <a:xfrm>
            <a:off x="1117572" y="1774760"/>
            <a:ext cx="10036668" cy="242502"/>
          </a:xfrm>
          <a:prstGeom prst="rect">
            <a:avLst/>
          </a:prstGeom>
          <a:noFill/>
          <a:ln>
            <a:noFill/>
          </a:ln>
        </p:spPr>
        <p:txBody>
          <a:bodyPr spcFirstLastPara="1" wrap="square" lIns="0" tIns="0" rIns="0" bIns="0" anchor="ctr" anchorCtr="0">
            <a:spAutoFit/>
          </a:bodyPr>
          <a:lstStyle/>
          <a:p>
            <a:pPr>
              <a:spcBef>
                <a:spcPct val="0"/>
              </a:spcBef>
              <a:spcAft>
                <a:spcPct val="0"/>
              </a:spcAft>
            </a:pPr>
            <a:r>
              <a:rPr lang="en-US" sz="1576" b="1" dirty="0">
                <a:solidFill>
                  <a:schemeClr val="tx1">
                    <a:lumMod val="100000"/>
                  </a:schemeClr>
                </a:solidFill>
              </a:rPr>
              <a:t>Title</a:t>
            </a:r>
            <a:endParaRPr sz="1576" dirty="0">
              <a:solidFill>
                <a:schemeClr val="tx1">
                  <a:lumMod val="100000"/>
                </a:schemeClr>
              </a:solidFill>
            </a:endParaRPr>
          </a:p>
        </p:txBody>
      </p:sp>
      <p:sp>
        <p:nvSpPr>
          <p:cNvPr id="18" name="Google Shape;588;p2">
            <a:extLst>
              <a:ext uri="{FF2B5EF4-FFF2-40B4-BE49-F238E27FC236}">
                <a16:creationId xmlns:a16="http://schemas.microsoft.com/office/drawing/2014/main" id="{10BAECF4-55C3-4346-A1BA-930C27640D45}"/>
              </a:ext>
            </a:extLst>
          </p:cNvPr>
          <p:cNvSpPr/>
          <p:nvPr/>
        </p:nvSpPr>
        <p:spPr>
          <a:xfrm rot="5400000">
            <a:off x="306609" y="1636266"/>
            <a:ext cx="744465" cy="519485"/>
          </a:xfrm>
          <a:prstGeom prst="rect">
            <a:avLst/>
          </a:prstGeom>
          <a:solidFill>
            <a:schemeClr val="accent5"/>
          </a:solidFill>
          <a:ln>
            <a:noFill/>
          </a:ln>
          <a:effectLst/>
        </p:spPr>
        <p:txBody>
          <a:bodyPr spcFirstLastPara="1" wrap="square" lIns="71682" tIns="71682" rIns="71682" bIns="71682" anchor="ctr" anchorCtr="0">
            <a:noAutofit/>
          </a:bodyPr>
          <a:lstStyle/>
          <a:p>
            <a:endParaRPr sz="2388" dirty="0">
              <a:solidFill>
                <a:schemeClr val="lt1"/>
              </a:solidFill>
            </a:endParaRPr>
          </a:p>
        </p:txBody>
      </p:sp>
      <p:sp>
        <p:nvSpPr>
          <p:cNvPr id="22" name="Shape2_20210701_084234">
            <a:extLst>
              <a:ext uri="{FF2B5EF4-FFF2-40B4-BE49-F238E27FC236}">
                <a16:creationId xmlns:a16="http://schemas.microsoft.com/office/drawing/2014/main" id="{CF986052-99B4-04DE-43C4-5E3566229D98}"/>
              </a:ext>
            </a:extLst>
          </p:cNvPr>
          <p:cNvSpPr/>
          <p:nvPr/>
        </p:nvSpPr>
        <p:spPr>
          <a:xfrm>
            <a:off x="8994667" y="2652782"/>
            <a:ext cx="2371673" cy="524326"/>
          </a:xfrm>
          <a:prstGeom prst="rect">
            <a:avLst/>
          </a:prstGeom>
          <a:solidFill>
            <a:schemeClr val="accent4"/>
          </a:solidFill>
          <a:ln w="3175" cap="flat" cmpd="sng">
            <a:solidFill>
              <a:srgbClr val="195167"/>
            </a:solidFill>
            <a:prstDash val="solid"/>
            <a:miter lim="800000"/>
            <a:headEnd type="none" w="sm" len="sm"/>
            <a:tailEnd type="none" w="sm" len="sm"/>
          </a:ln>
        </p:spPr>
        <p:txBody>
          <a:bodyPr spcFirstLastPara="1" wrap="square" lIns="91023" tIns="91023" rIns="91023" bIns="91023" anchor="ctr" anchorCtr="0">
            <a:noAutofit/>
          </a:bodyPr>
          <a:lstStyle/>
          <a:p>
            <a:pPr algn="ctr">
              <a:spcBef>
                <a:spcPct val="0"/>
              </a:spcBef>
              <a:spcAft>
                <a:spcPct val="0"/>
              </a:spcAft>
            </a:pPr>
            <a:r>
              <a:rPr lang="en-US" sz="1576" b="1" dirty="0">
                <a:solidFill>
                  <a:schemeClr val="bg1"/>
                </a:solidFill>
              </a:rPr>
              <a:t>Insert Text Here</a:t>
            </a:r>
            <a:endParaRPr sz="1576" dirty="0">
              <a:solidFill>
                <a:schemeClr val="bg1"/>
              </a:solidFill>
            </a:endParaRPr>
          </a:p>
        </p:txBody>
      </p:sp>
      <p:sp>
        <p:nvSpPr>
          <p:cNvPr id="23" name="Shape5_20210701_084229">
            <a:extLst>
              <a:ext uri="{FF2B5EF4-FFF2-40B4-BE49-F238E27FC236}">
                <a16:creationId xmlns:a16="http://schemas.microsoft.com/office/drawing/2014/main" id="{D21C8B10-30F6-BC12-9C88-E6C5D24C9ED2}"/>
              </a:ext>
            </a:extLst>
          </p:cNvPr>
          <p:cNvSpPr/>
          <p:nvPr/>
        </p:nvSpPr>
        <p:spPr>
          <a:xfrm>
            <a:off x="8994667" y="2481323"/>
            <a:ext cx="2371673" cy="3682519"/>
          </a:xfrm>
          <a:prstGeom prst="rect">
            <a:avLst/>
          </a:prstGeom>
          <a:noFill/>
          <a:ln w="3175" cap="flat" cmpd="sng">
            <a:solidFill>
              <a:srgbClr val="195167"/>
            </a:solidFill>
            <a:prstDash val="solid"/>
            <a:miter lim="800000"/>
            <a:headEnd type="none" w="sm" len="sm"/>
            <a:tailEnd type="none" w="sm" len="sm"/>
          </a:ln>
        </p:spPr>
        <p:txBody>
          <a:bodyPr spcFirstLastPara="1" wrap="square" lIns="91023" tIns="728282" rIns="91023" bIns="91023" anchor="t" anchorCtr="0">
            <a:noAutofit/>
          </a:bodyPr>
          <a:lstStyle/>
          <a:p>
            <a:pPr algn="ctr"/>
            <a:endParaRPr sz="2388" dirty="0">
              <a:solidFill>
                <a:schemeClr val="dk1"/>
              </a:solidFill>
            </a:endParaRPr>
          </a:p>
        </p:txBody>
      </p:sp>
      <p:sp>
        <p:nvSpPr>
          <p:cNvPr id="24" name="Google Shape;590;p2~1">
            <a:extLst>
              <a:ext uri="{FF2B5EF4-FFF2-40B4-BE49-F238E27FC236}">
                <a16:creationId xmlns:a16="http://schemas.microsoft.com/office/drawing/2014/main" id="{E22EA067-449A-3E5F-D57E-6B682476455D}"/>
              </a:ext>
            </a:extLst>
          </p:cNvPr>
          <p:cNvSpPr/>
          <p:nvPr/>
        </p:nvSpPr>
        <p:spPr>
          <a:xfrm>
            <a:off x="9090911" y="3282398"/>
            <a:ext cx="1562928" cy="242502"/>
          </a:xfrm>
          <a:prstGeom prst="rect">
            <a:avLst/>
          </a:prstGeom>
          <a:noFill/>
          <a:ln>
            <a:noFill/>
          </a:ln>
        </p:spPr>
        <p:txBody>
          <a:bodyPr spcFirstLastPara="1" wrap="none" lIns="0" tIns="0" rIns="0" bIns="0" anchor="t" anchorCtr="0">
            <a:spAutoFit/>
          </a:bodyPr>
          <a:lstStyle/>
          <a:p>
            <a:pPr>
              <a:spcBef>
                <a:spcPct val="0"/>
              </a:spcBef>
              <a:spcAft>
                <a:spcPct val="0"/>
              </a:spcAft>
            </a:pPr>
            <a:r>
              <a:rPr lang="en-US" sz="1576" dirty="0">
                <a:solidFill>
                  <a:schemeClr val="tx1">
                    <a:lumMod val="100000"/>
                  </a:schemeClr>
                </a:solidFill>
              </a:rPr>
              <a:t>Insert Text Here</a:t>
            </a:r>
            <a:endParaRPr sz="1576" dirty="0">
              <a:solidFill>
                <a:schemeClr val="tx1">
                  <a:lumMod val="100000"/>
                </a:schemeClr>
              </a:solidFill>
            </a:endParaRPr>
          </a:p>
        </p:txBody>
      </p:sp>
    </p:spTree>
    <p:extLst>
      <p:ext uri="{BB962C8B-B14F-4D97-AF65-F5344CB8AC3E}">
        <p14:creationId xmlns:p14="http://schemas.microsoft.com/office/powerpoint/2010/main" val="16745917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04CDE-98BE-35E5-3F54-C1F3B468AE82}"/>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23F2152-0A1E-24F2-6EE3-C9D617FA921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923F2152-0A1E-24F2-6EE3-C9D617FA92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17406E5-61A7-198C-457C-827A80C6BDC3}"/>
              </a:ext>
            </a:extLst>
          </p:cNvPr>
          <p:cNvSpPr>
            <a:spLocks noGrp="1"/>
          </p:cNvSpPr>
          <p:nvPr>
            <p:ph type="sldNum" sz="quarter" idx="12"/>
          </p:nvPr>
        </p:nvSpPr>
        <p:spPr/>
        <p:txBody>
          <a:bodyPr/>
          <a:lstStyle/>
          <a:p>
            <a:fld id="{4145DBE5-F440-4DC1-86E2-EA4CF186D269}" type="slidenum">
              <a:rPr lang="en-US" smtClean="0">
                <a:latin typeface="+mn-lt"/>
              </a:rPr>
              <a:pPr/>
              <a:t>81</a:t>
            </a:fld>
            <a:endParaRPr lang="en-US" dirty="0">
              <a:latin typeface="+mn-lt"/>
            </a:endParaRPr>
          </a:p>
        </p:txBody>
      </p:sp>
      <p:sp>
        <p:nvSpPr>
          <p:cNvPr id="4" name="Title 3">
            <a:extLst>
              <a:ext uri="{FF2B5EF4-FFF2-40B4-BE49-F238E27FC236}">
                <a16:creationId xmlns:a16="http://schemas.microsoft.com/office/drawing/2014/main" id="{8B4ECD13-8C85-A8AF-D44E-5F94B3AF9E31}"/>
              </a:ext>
            </a:extLst>
          </p:cNvPr>
          <p:cNvSpPr>
            <a:spLocks noGrp="1"/>
          </p:cNvSpPr>
          <p:nvPr>
            <p:ph type="title"/>
          </p:nvPr>
        </p:nvSpPr>
        <p:spPr/>
        <p:txBody>
          <a:bodyPr vert="horz"/>
          <a:lstStyle/>
          <a:p>
            <a:r>
              <a:rPr lang="en-US" dirty="0"/>
              <a:t>Text</a:t>
            </a:r>
          </a:p>
        </p:txBody>
      </p:sp>
      <p:sp>
        <p:nvSpPr>
          <p:cNvPr id="2" name="Shape0_20210701_084416">
            <a:extLst>
              <a:ext uri="{FF2B5EF4-FFF2-40B4-BE49-F238E27FC236}">
                <a16:creationId xmlns:a16="http://schemas.microsoft.com/office/drawing/2014/main" id="{824E2A0F-B5F7-1967-513B-0B19FA277F41}"/>
              </a:ext>
            </a:extLst>
          </p:cNvPr>
          <p:cNvSpPr/>
          <p:nvPr/>
        </p:nvSpPr>
        <p:spPr>
          <a:xfrm rot="5400000">
            <a:off x="2898372" y="1619503"/>
            <a:ext cx="566247" cy="5363019"/>
          </a:xfrm>
          <a:prstGeom prst="rect">
            <a:avLst/>
          </a:prstGeom>
          <a:solidFill>
            <a:schemeClr val="accent3"/>
          </a:solidFill>
          <a:ln>
            <a:noFill/>
          </a:ln>
        </p:spPr>
        <p:txBody>
          <a:bodyPr spcFirstLastPara="1" wrap="square" lIns="71682" tIns="71682" rIns="71682" bIns="71682" anchor="ctr" anchorCtr="0">
            <a:noAutofit/>
          </a:bodyPr>
          <a:lstStyle/>
          <a:p>
            <a:pPr>
              <a:buClr>
                <a:schemeClr val="lt1"/>
              </a:buClr>
              <a:buSzPts val="1800"/>
            </a:pPr>
            <a:endParaRPr sz="2388" dirty="0">
              <a:solidFill>
                <a:srgbClr val="FFFFFF"/>
              </a:solidFill>
            </a:endParaRPr>
          </a:p>
        </p:txBody>
      </p:sp>
      <p:sp>
        <p:nvSpPr>
          <p:cNvPr id="6" name="Google Shape;600;p3">
            <a:extLst>
              <a:ext uri="{FF2B5EF4-FFF2-40B4-BE49-F238E27FC236}">
                <a16:creationId xmlns:a16="http://schemas.microsoft.com/office/drawing/2014/main" id="{FE69CE5A-A1B1-F272-D2CA-A65669656A1D}"/>
              </a:ext>
            </a:extLst>
          </p:cNvPr>
          <p:cNvSpPr/>
          <p:nvPr/>
        </p:nvSpPr>
        <p:spPr>
          <a:xfrm>
            <a:off x="1728936" y="4179761"/>
            <a:ext cx="4120610" cy="242502"/>
          </a:xfrm>
          <a:prstGeom prst="rect">
            <a:avLst/>
          </a:prstGeom>
          <a:noFill/>
          <a:ln>
            <a:noFill/>
          </a:ln>
        </p:spPr>
        <p:txBody>
          <a:bodyPr spcFirstLastPara="1" wrap="square" lIns="0" tIns="0" rIns="0" bIns="0" anchor="ctr" anchorCtr="0">
            <a:spAutoFit/>
          </a:bodyPr>
          <a:lstStyle/>
          <a:p>
            <a:pPr>
              <a:spcBef>
                <a:spcPct val="0"/>
              </a:spcBef>
              <a:spcAft>
                <a:spcPct val="0"/>
              </a:spcAft>
              <a:buClr>
                <a:srgbClr val="FFFFFF"/>
              </a:buClr>
              <a:buSzPts val="1800"/>
            </a:pPr>
            <a:r>
              <a:rPr lang="en-US" sz="1576" b="1" dirty="0">
                <a:solidFill>
                  <a:schemeClr val="bg1"/>
                </a:solidFill>
              </a:rPr>
              <a:t>Insert Text Here</a:t>
            </a:r>
            <a:endParaRPr sz="1576" dirty="0">
              <a:solidFill>
                <a:schemeClr val="bg1"/>
              </a:solidFill>
            </a:endParaRPr>
          </a:p>
        </p:txBody>
      </p:sp>
      <p:sp>
        <p:nvSpPr>
          <p:cNvPr id="7" name="Shape5_20210701_084416">
            <a:extLst>
              <a:ext uri="{FF2B5EF4-FFF2-40B4-BE49-F238E27FC236}">
                <a16:creationId xmlns:a16="http://schemas.microsoft.com/office/drawing/2014/main" id="{BFE816D0-D9E6-6C1B-7D8F-9F2CEF468C31}"/>
              </a:ext>
            </a:extLst>
          </p:cNvPr>
          <p:cNvSpPr/>
          <p:nvPr/>
        </p:nvSpPr>
        <p:spPr>
          <a:xfrm rot="16200000" flipH="1">
            <a:off x="8797829" y="1619502"/>
            <a:ext cx="566247" cy="5363019"/>
          </a:xfrm>
          <a:prstGeom prst="rect">
            <a:avLst/>
          </a:prstGeom>
          <a:solidFill>
            <a:schemeClr val="accent4"/>
          </a:solidFill>
          <a:ln>
            <a:noFill/>
          </a:ln>
        </p:spPr>
        <p:txBody>
          <a:bodyPr spcFirstLastPara="1" wrap="square" lIns="71682" tIns="71682" rIns="71682" bIns="71682" anchor="ctr" anchorCtr="0">
            <a:noAutofit/>
          </a:bodyPr>
          <a:lstStyle/>
          <a:p>
            <a:pPr>
              <a:buClr>
                <a:schemeClr val="lt1"/>
              </a:buClr>
              <a:buSzPts val="1800"/>
            </a:pPr>
            <a:endParaRPr sz="2388" dirty="0">
              <a:solidFill>
                <a:srgbClr val="FFFFFF"/>
              </a:solidFill>
            </a:endParaRPr>
          </a:p>
        </p:txBody>
      </p:sp>
      <p:sp>
        <p:nvSpPr>
          <p:cNvPr id="8" name="Google Shape;602;p3">
            <a:extLst>
              <a:ext uri="{FF2B5EF4-FFF2-40B4-BE49-F238E27FC236}">
                <a16:creationId xmlns:a16="http://schemas.microsoft.com/office/drawing/2014/main" id="{45A35ACD-2AC7-FCEA-359C-CDEEF1823721}"/>
              </a:ext>
            </a:extLst>
          </p:cNvPr>
          <p:cNvSpPr/>
          <p:nvPr/>
        </p:nvSpPr>
        <p:spPr>
          <a:xfrm>
            <a:off x="1022586" y="4832847"/>
            <a:ext cx="4899250" cy="242502"/>
          </a:xfrm>
          <a:prstGeom prst="rect">
            <a:avLst/>
          </a:prstGeom>
          <a:noFill/>
          <a:ln>
            <a:noFill/>
          </a:ln>
        </p:spPr>
        <p:txBody>
          <a:bodyPr spcFirstLastPara="1" wrap="square" lIns="0" tIns="0" rIns="0" bIns="0" anchor="t" anchorCtr="0">
            <a:spAutoFit/>
          </a:bodyPr>
          <a:lstStyle/>
          <a:p>
            <a:pPr marL="273095" indent="-273095">
              <a:buClr>
                <a:schemeClr val="tx1"/>
              </a:buClr>
              <a:buSzPct val="100000"/>
              <a:buFont typeface="Arial"/>
              <a:buChar char="•"/>
            </a:pPr>
            <a:r>
              <a:rPr lang="en-US" sz="1576" dirty="0">
                <a:solidFill>
                  <a:schemeClr val="tx1">
                    <a:lumMod val="100000"/>
                  </a:schemeClr>
                </a:solidFill>
              </a:rPr>
              <a:t>Insert Text Here</a:t>
            </a:r>
            <a:endParaRPr sz="1576" dirty="0">
              <a:solidFill>
                <a:schemeClr val="tx1">
                  <a:lumMod val="100000"/>
                </a:schemeClr>
              </a:solidFill>
            </a:endParaRPr>
          </a:p>
        </p:txBody>
      </p:sp>
      <p:sp>
        <p:nvSpPr>
          <p:cNvPr id="9" name="Google Shape;604;p3">
            <a:extLst>
              <a:ext uri="{FF2B5EF4-FFF2-40B4-BE49-F238E27FC236}">
                <a16:creationId xmlns:a16="http://schemas.microsoft.com/office/drawing/2014/main" id="{DF666947-739B-2B97-9197-C4FA6E756A73}"/>
              </a:ext>
            </a:extLst>
          </p:cNvPr>
          <p:cNvSpPr/>
          <p:nvPr/>
        </p:nvSpPr>
        <p:spPr>
          <a:xfrm>
            <a:off x="7549946" y="4179761"/>
            <a:ext cx="3807344" cy="242502"/>
          </a:xfrm>
          <a:prstGeom prst="rect">
            <a:avLst/>
          </a:prstGeom>
          <a:noFill/>
          <a:ln>
            <a:noFill/>
          </a:ln>
        </p:spPr>
        <p:txBody>
          <a:bodyPr spcFirstLastPara="1" wrap="square" lIns="0" tIns="0" rIns="0" bIns="0" anchor="ctr" anchorCtr="0">
            <a:spAutoFit/>
          </a:bodyPr>
          <a:lstStyle/>
          <a:p>
            <a:pPr>
              <a:spcBef>
                <a:spcPct val="0"/>
              </a:spcBef>
              <a:spcAft>
                <a:spcPct val="0"/>
              </a:spcAft>
              <a:buClr>
                <a:srgbClr val="FFFFFF"/>
              </a:buClr>
              <a:buSzPts val="1800"/>
            </a:pPr>
            <a:r>
              <a:rPr lang="en-US" sz="1576" b="1" dirty="0">
                <a:solidFill>
                  <a:schemeClr val="bg1"/>
                </a:solidFill>
              </a:rPr>
              <a:t>Insert Text Here</a:t>
            </a:r>
            <a:endParaRPr sz="1576" dirty="0">
              <a:solidFill>
                <a:schemeClr val="bg1"/>
              </a:solidFill>
            </a:endParaRPr>
          </a:p>
        </p:txBody>
      </p:sp>
      <p:sp>
        <p:nvSpPr>
          <p:cNvPr id="10" name="Google Shape;605;p3">
            <a:extLst>
              <a:ext uri="{FF2B5EF4-FFF2-40B4-BE49-F238E27FC236}">
                <a16:creationId xmlns:a16="http://schemas.microsoft.com/office/drawing/2014/main" id="{9D542406-C7D5-3E76-EE2E-03AD132DB247}"/>
              </a:ext>
            </a:extLst>
          </p:cNvPr>
          <p:cNvSpPr/>
          <p:nvPr/>
        </p:nvSpPr>
        <p:spPr>
          <a:xfrm>
            <a:off x="6701417" y="4832848"/>
            <a:ext cx="4655875" cy="242502"/>
          </a:xfrm>
          <a:prstGeom prst="rect">
            <a:avLst/>
          </a:prstGeom>
          <a:noFill/>
          <a:ln>
            <a:noFill/>
          </a:ln>
        </p:spPr>
        <p:txBody>
          <a:bodyPr spcFirstLastPara="1" wrap="square" lIns="0" tIns="0" rIns="0" bIns="0" anchor="t" anchorCtr="0">
            <a:spAutoFit/>
          </a:bodyPr>
          <a:lstStyle/>
          <a:p>
            <a:pPr marL="273095" indent="-273095">
              <a:buClr>
                <a:schemeClr val="tx1"/>
              </a:buClr>
              <a:buSzPct val="100000"/>
              <a:buFont typeface="Arial"/>
              <a:buChar char="•"/>
            </a:pPr>
            <a:r>
              <a:rPr lang="en-US" sz="1576" dirty="0">
                <a:solidFill>
                  <a:schemeClr val="tx1">
                    <a:lumMod val="100000"/>
                  </a:schemeClr>
                </a:solidFill>
              </a:rPr>
              <a:t>Insert Text Here</a:t>
            </a:r>
            <a:endParaRPr sz="1576" dirty="0">
              <a:solidFill>
                <a:schemeClr val="tx1">
                  <a:lumMod val="100000"/>
                </a:schemeClr>
              </a:solidFill>
            </a:endParaRPr>
          </a:p>
        </p:txBody>
      </p:sp>
      <p:sp>
        <p:nvSpPr>
          <p:cNvPr id="11" name="Shape6_20210701_084416">
            <a:extLst>
              <a:ext uri="{FF2B5EF4-FFF2-40B4-BE49-F238E27FC236}">
                <a16:creationId xmlns:a16="http://schemas.microsoft.com/office/drawing/2014/main" id="{B70F158E-7BCD-EC67-F5BF-6E7EF3003770}"/>
              </a:ext>
            </a:extLst>
          </p:cNvPr>
          <p:cNvSpPr/>
          <p:nvPr/>
        </p:nvSpPr>
        <p:spPr>
          <a:xfrm>
            <a:off x="913815" y="3939553"/>
            <a:ext cx="722914" cy="722914"/>
          </a:xfrm>
          <a:prstGeom prst="ellipse">
            <a:avLst/>
          </a:prstGeom>
          <a:solidFill>
            <a:schemeClr val="accent3"/>
          </a:solidFill>
          <a:ln w="12700" cap="flat" cmpd="sng">
            <a:solidFill>
              <a:srgbClr val="FFFFFF"/>
            </a:solidFill>
            <a:prstDash val="solid"/>
            <a:miter lim="800000"/>
            <a:headEnd type="none" w="sm" len="sm"/>
            <a:tailEnd type="none" w="sm" len="sm"/>
          </a:ln>
        </p:spPr>
        <p:txBody>
          <a:bodyPr spcFirstLastPara="1" wrap="square" lIns="91023" tIns="45499" rIns="91023" bIns="45499" anchor="ctr" anchorCtr="0">
            <a:noAutofit/>
          </a:bodyPr>
          <a:lstStyle/>
          <a:p>
            <a:pPr algn="ctr">
              <a:buClr>
                <a:schemeClr val="lt1"/>
              </a:buClr>
              <a:buSzPts val="1800"/>
            </a:pPr>
            <a:endParaRPr sz="2388" dirty="0">
              <a:solidFill>
                <a:srgbClr val="FFFFFF"/>
              </a:solidFill>
            </a:endParaRPr>
          </a:p>
        </p:txBody>
      </p:sp>
      <p:sp>
        <p:nvSpPr>
          <p:cNvPr id="12" name="Shape7_20210701_084416">
            <a:extLst>
              <a:ext uri="{FF2B5EF4-FFF2-40B4-BE49-F238E27FC236}">
                <a16:creationId xmlns:a16="http://schemas.microsoft.com/office/drawing/2014/main" id="{014E89D6-B574-2E25-D985-09C627A8D051}"/>
              </a:ext>
            </a:extLst>
          </p:cNvPr>
          <p:cNvSpPr/>
          <p:nvPr/>
        </p:nvSpPr>
        <p:spPr>
          <a:xfrm>
            <a:off x="6703769" y="3939552"/>
            <a:ext cx="722914" cy="722914"/>
          </a:xfrm>
          <a:prstGeom prst="ellipse">
            <a:avLst/>
          </a:prstGeom>
          <a:solidFill>
            <a:schemeClr val="accent4"/>
          </a:solidFill>
          <a:ln w="12700" cap="flat" cmpd="sng">
            <a:solidFill>
              <a:srgbClr val="FFFFFF"/>
            </a:solidFill>
            <a:prstDash val="solid"/>
            <a:miter lim="800000"/>
            <a:headEnd type="none" w="sm" len="sm"/>
            <a:tailEnd type="none" w="sm" len="sm"/>
          </a:ln>
        </p:spPr>
        <p:txBody>
          <a:bodyPr spcFirstLastPara="1" wrap="square" lIns="91023" tIns="45499" rIns="91023" bIns="45499" anchor="ctr" anchorCtr="0">
            <a:noAutofit/>
          </a:bodyPr>
          <a:lstStyle/>
          <a:p>
            <a:pPr algn="ctr">
              <a:buClr>
                <a:schemeClr val="lt1"/>
              </a:buClr>
              <a:buSzPts val="1800"/>
            </a:pPr>
            <a:endParaRPr sz="2388" dirty="0">
              <a:solidFill>
                <a:srgbClr val="FFFFFF"/>
              </a:solidFill>
            </a:endParaRPr>
          </a:p>
        </p:txBody>
      </p:sp>
      <p:sp>
        <p:nvSpPr>
          <p:cNvPr id="13" name="Freeform 380">
            <a:extLst>
              <a:ext uri="{FF2B5EF4-FFF2-40B4-BE49-F238E27FC236}">
                <a16:creationId xmlns:a16="http://schemas.microsoft.com/office/drawing/2014/main" id="{55DA729D-24DF-B544-CF66-F5EE037FB29E}"/>
              </a:ext>
            </a:extLst>
          </p:cNvPr>
          <p:cNvSpPr>
            <a:spLocks noEditPoints="1"/>
          </p:cNvSpPr>
          <p:nvPr/>
        </p:nvSpPr>
        <p:spPr bwMode="auto">
          <a:xfrm>
            <a:off x="1098490" y="4122461"/>
            <a:ext cx="275785" cy="279321"/>
          </a:xfrm>
          <a:custGeom>
            <a:avLst/>
            <a:gdLst>
              <a:gd name="T0" fmla="*/ 142 w 285"/>
              <a:gd name="T1" fmla="*/ 285 h 285"/>
              <a:gd name="T2" fmla="*/ 0 w 285"/>
              <a:gd name="T3" fmla="*/ 143 h 285"/>
              <a:gd name="T4" fmla="*/ 142 w 285"/>
              <a:gd name="T5" fmla="*/ 0 h 285"/>
              <a:gd name="T6" fmla="*/ 285 w 285"/>
              <a:gd name="T7" fmla="*/ 143 h 285"/>
              <a:gd name="T8" fmla="*/ 142 w 285"/>
              <a:gd name="T9" fmla="*/ 285 h 285"/>
              <a:gd name="T10" fmla="*/ 142 w 285"/>
              <a:gd name="T11" fmla="*/ 12 h 285"/>
              <a:gd name="T12" fmla="*/ 12 w 285"/>
              <a:gd name="T13" fmla="*/ 143 h 285"/>
              <a:gd name="T14" fmla="*/ 142 w 285"/>
              <a:gd name="T15" fmla="*/ 273 h 285"/>
              <a:gd name="T16" fmla="*/ 273 w 285"/>
              <a:gd name="T17" fmla="*/ 143 h 285"/>
              <a:gd name="T18" fmla="*/ 142 w 285"/>
              <a:gd name="T19" fmla="*/ 1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285"/>
                </a:moveTo>
                <a:cubicBezTo>
                  <a:pt x="64" y="285"/>
                  <a:pt x="0" y="221"/>
                  <a:pt x="0" y="143"/>
                </a:cubicBezTo>
                <a:cubicBezTo>
                  <a:pt x="0" y="64"/>
                  <a:pt x="64" y="0"/>
                  <a:pt x="142" y="0"/>
                </a:cubicBezTo>
                <a:cubicBezTo>
                  <a:pt x="221" y="0"/>
                  <a:pt x="285" y="64"/>
                  <a:pt x="285" y="143"/>
                </a:cubicBezTo>
                <a:cubicBezTo>
                  <a:pt x="285" y="221"/>
                  <a:pt x="221" y="285"/>
                  <a:pt x="142" y="285"/>
                </a:cubicBezTo>
                <a:close/>
                <a:moveTo>
                  <a:pt x="142" y="12"/>
                </a:moveTo>
                <a:cubicBezTo>
                  <a:pt x="70" y="12"/>
                  <a:pt x="12" y="71"/>
                  <a:pt x="12" y="143"/>
                </a:cubicBezTo>
                <a:cubicBezTo>
                  <a:pt x="12" y="214"/>
                  <a:pt x="70" y="273"/>
                  <a:pt x="142" y="273"/>
                </a:cubicBezTo>
                <a:cubicBezTo>
                  <a:pt x="214" y="273"/>
                  <a:pt x="273" y="214"/>
                  <a:pt x="273" y="143"/>
                </a:cubicBezTo>
                <a:cubicBezTo>
                  <a:pt x="273" y="71"/>
                  <a:pt x="214" y="12"/>
                  <a:pt x="142" y="12"/>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14" name="Freeform 381">
            <a:extLst>
              <a:ext uri="{FF2B5EF4-FFF2-40B4-BE49-F238E27FC236}">
                <a16:creationId xmlns:a16="http://schemas.microsoft.com/office/drawing/2014/main" id="{A791F012-4DF4-0798-A896-119BEC4C745E}"/>
              </a:ext>
            </a:extLst>
          </p:cNvPr>
          <p:cNvSpPr>
            <a:spLocks noEditPoints="1"/>
          </p:cNvSpPr>
          <p:nvPr/>
        </p:nvSpPr>
        <p:spPr bwMode="auto">
          <a:xfrm>
            <a:off x="1310632" y="4334603"/>
            <a:ext cx="141429" cy="144964"/>
          </a:xfrm>
          <a:custGeom>
            <a:avLst/>
            <a:gdLst>
              <a:gd name="T0" fmla="*/ 119 w 145"/>
              <a:gd name="T1" fmla="*/ 146 h 146"/>
              <a:gd name="T2" fmla="*/ 100 w 145"/>
              <a:gd name="T3" fmla="*/ 138 h 146"/>
              <a:gd name="T4" fmla="*/ 2 w 145"/>
              <a:gd name="T5" fmla="*/ 40 h 146"/>
              <a:gd name="T6" fmla="*/ 2 w 145"/>
              <a:gd name="T7" fmla="*/ 32 h 146"/>
              <a:gd name="T8" fmla="*/ 31 w 145"/>
              <a:gd name="T9" fmla="*/ 3 h 146"/>
              <a:gd name="T10" fmla="*/ 40 w 145"/>
              <a:gd name="T11" fmla="*/ 3 h 146"/>
              <a:gd name="T12" fmla="*/ 138 w 145"/>
              <a:gd name="T13" fmla="*/ 100 h 146"/>
              <a:gd name="T14" fmla="*/ 145 w 145"/>
              <a:gd name="T15" fmla="*/ 119 h 146"/>
              <a:gd name="T16" fmla="*/ 138 w 145"/>
              <a:gd name="T17" fmla="*/ 138 h 146"/>
              <a:gd name="T18" fmla="*/ 119 w 145"/>
              <a:gd name="T19" fmla="*/ 146 h 146"/>
              <a:gd name="T20" fmla="*/ 15 w 145"/>
              <a:gd name="T21" fmla="*/ 36 h 146"/>
              <a:gd name="T22" fmla="*/ 109 w 145"/>
              <a:gd name="T23" fmla="*/ 129 h 146"/>
              <a:gd name="T24" fmla="*/ 109 w 145"/>
              <a:gd name="T25" fmla="*/ 129 h 146"/>
              <a:gd name="T26" fmla="*/ 129 w 145"/>
              <a:gd name="T27" fmla="*/ 129 h 146"/>
              <a:gd name="T28" fmla="*/ 133 w 145"/>
              <a:gd name="T29" fmla="*/ 119 h 146"/>
              <a:gd name="T30" fmla="*/ 129 w 145"/>
              <a:gd name="T31" fmla="*/ 109 h 146"/>
              <a:gd name="T32" fmla="*/ 36 w 145"/>
              <a:gd name="T33" fmla="*/ 16 h 146"/>
              <a:gd name="T34" fmla="*/ 15 w 145"/>
              <a:gd name="T3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6">
                <a:moveTo>
                  <a:pt x="119" y="146"/>
                </a:moveTo>
                <a:cubicBezTo>
                  <a:pt x="112" y="146"/>
                  <a:pt x="105" y="143"/>
                  <a:pt x="100" y="138"/>
                </a:cubicBezTo>
                <a:cubicBezTo>
                  <a:pt x="2" y="40"/>
                  <a:pt x="2" y="40"/>
                  <a:pt x="2" y="40"/>
                </a:cubicBezTo>
                <a:cubicBezTo>
                  <a:pt x="0" y="38"/>
                  <a:pt x="0" y="34"/>
                  <a:pt x="2" y="32"/>
                </a:cubicBezTo>
                <a:cubicBezTo>
                  <a:pt x="31" y="3"/>
                  <a:pt x="31" y="3"/>
                  <a:pt x="31" y="3"/>
                </a:cubicBezTo>
                <a:cubicBezTo>
                  <a:pt x="34" y="0"/>
                  <a:pt x="38" y="0"/>
                  <a:pt x="40" y="3"/>
                </a:cubicBezTo>
                <a:cubicBezTo>
                  <a:pt x="138" y="100"/>
                  <a:pt x="138" y="100"/>
                  <a:pt x="138" y="100"/>
                </a:cubicBezTo>
                <a:cubicBezTo>
                  <a:pt x="143" y="105"/>
                  <a:pt x="145" y="112"/>
                  <a:pt x="145" y="119"/>
                </a:cubicBezTo>
                <a:cubicBezTo>
                  <a:pt x="145" y="126"/>
                  <a:pt x="143" y="133"/>
                  <a:pt x="138" y="138"/>
                </a:cubicBezTo>
                <a:cubicBezTo>
                  <a:pt x="132" y="143"/>
                  <a:pt x="126" y="146"/>
                  <a:pt x="119" y="146"/>
                </a:cubicBezTo>
                <a:close/>
                <a:moveTo>
                  <a:pt x="15" y="36"/>
                </a:moveTo>
                <a:cubicBezTo>
                  <a:pt x="109" y="129"/>
                  <a:pt x="109" y="129"/>
                  <a:pt x="109" y="129"/>
                </a:cubicBezTo>
                <a:cubicBezTo>
                  <a:pt x="109" y="129"/>
                  <a:pt x="109" y="129"/>
                  <a:pt x="109" y="129"/>
                </a:cubicBezTo>
                <a:cubicBezTo>
                  <a:pt x="114" y="135"/>
                  <a:pt x="123" y="135"/>
                  <a:pt x="129" y="129"/>
                </a:cubicBezTo>
                <a:cubicBezTo>
                  <a:pt x="132" y="126"/>
                  <a:pt x="133" y="123"/>
                  <a:pt x="133" y="119"/>
                </a:cubicBezTo>
                <a:cubicBezTo>
                  <a:pt x="133" y="115"/>
                  <a:pt x="132" y="112"/>
                  <a:pt x="129" y="109"/>
                </a:cubicBezTo>
                <a:cubicBezTo>
                  <a:pt x="36" y="16"/>
                  <a:pt x="36" y="16"/>
                  <a:pt x="36" y="16"/>
                </a:cubicBezTo>
                <a:lnTo>
                  <a:pt x="15" y="36"/>
                </a:ln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15" name="Freeform 382">
            <a:extLst>
              <a:ext uri="{FF2B5EF4-FFF2-40B4-BE49-F238E27FC236}">
                <a16:creationId xmlns:a16="http://schemas.microsoft.com/office/drawing/2014/main" id="{B477A9E6-5A0F-A8CA-D07D-E53DFC7F55EB}"/>
              </a:ext>
            </a:extLst>
          </p:cNvPr>
          <p:cNvSpPr>
            <a:spLocks/>
          </p:cNvSpPr>
          <p:nvPr/>
        </p:nvSpPr>
        <p:spPr bwMode="auto">
          <a:xfrm>
            <a:off x="1144451" y="4168422"/>
            <a:ext cx="98999" cy="98999"/>
          </a:xfrm>
          <a:custGeom>
            <a:avLst/>
            <a:gdLst>
              <a:gd name="T0" fmla="*/ 6 w 99"/>
              <a:gd name="T1" fmla="*/ 100 h 100"/>
              <a:gd name="T2" fmla="*/ 0 w 99"/>
              <a:gd name="T3" fmla="*/ 94 h 100"/>
              <a:gd name="T4" fmla="*/ 93 w 99"/>
              <a:gd name="T5" fmla="*/ 0 h 100"/>
              <a:gd name="T6" fmla="*/ 99 w 99"/>
              <a:gd name="T7" fmla="*/ 6 h 100"/>
              <a:gd name="T8" fmla="*/ 93 w 99"/>
              <a:gd name="T9" fmla="*/ 12 h 100"/>
              <a:gd name="T10" fmla="*/ 12 w 99"/>
              <a:gd name="T11" fmla="*/ 94 h 100"/>
              <a:gd name="T12" fmla="*/ 6 w 99"/>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99" h="100">
                <a:moveTo>
                  <a:pt x="6" y="100"/>
                </a:moveTo>
                <a:cubicBezTo>
                  <a:pt x="3" y="100"/>
                  <a:pt x="0" y="97"/>
                  <a:pt x="0" y="94"/>
                </a:cubicBezTo>
                <a:cubicBezTo>
                  <a:pt x="0" y="42"/>
                  <a:pt x="42" y="0"/>
                  <a:pt x="93" y="0"/>
                </a:cubicBezTo>
                <a:cubicBezTo>
                  <a:pt x="97" y="0"/>
                  <a:pt x="99" y="3"/>
                  <a:pt x="99" y="6"/>
                </a:cubicBezTo>
                <a:cubicBezTo>
                  <a:pt x="99" y="10"/>
                  <a:pt x="97" y="12"/>
                  <a:pt x="93" y="12"/>
                </a:cubicBezTo>
                <a:cubicBezTo>
                  <a:pt x="48" y="12"/>
                  <a:pt x="12" y="49"/>
                  <a:pt x="12" y="94"/>
                </a:cubicBezTo>
                <a:cubicBezTo>
                  <a:pt x="12" y="97"/>
                  <a:pt x="9" y="100"/>
                  <a:pt x="6" y="100"/>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16" name="Freeform 44">
            <a:extLst>
              <a:ext uri="{FF2B5EF4-FFF2-40B4-BE49-F238E27FC236}">
                <a16:creationId xmlns:a16="http://schemas.microsoft.com/office/drawing/2014/main" id="{028583BE-791E-F71D-9003-8B2C36E67D97}"/>
              </a:ext>
            </a:extLst>
          </p:cNvPr>
          <p:cNvSpPr>
            <a:spLocks noEditPoints="1"/>
          </p:cNvSpPr>
          <p:nvPr/>
        </p:nvSpPr>
        <p:spPr bwMode="auto">
          <a:xfrm>
            <a:off x="6969202" y="4206486"/>
            <a:ext cx="189056" cy="189056"/>
          </a:xfrm>
          <a:custGeom>
            <a:avLst/>
            <a:gdLst>
              <a:gd name="T0" fmla="*/ 114 w 228"/>
              <a:gd name="T1" fmla="*/ 228 h 228"/>
              <a:gd name="T2" fmla="*/ 0 w 228"/>
              <a:gd name="T3" fmla="*/ 114 h 228"/>
              <a:gd name="T4" fmla="*/ 114 w 228"/>
              <a:gd name="T5" fmla="*/ 0 h 228"/>
              <a:gd name="T6" fmla="*/ 228 w 228"/>
              <a:gd name="T7" fmla="*/ 114 h 228"/>
              <a:gd name="T8" fmla="*/ 114 w 228"/>
              <a:gd name="T9" fmla="*/ 228 h 228"/>
              <a:gd name="T10" fmla="*/ 114 w 228"/>
              <a:gd name="T11" fmla="*/ 12 h 228"/>
              <a:gd name="T12" fmla="*/ 12 w 228"/>
              <a:gd name="T13" fmla="*/ 114 h 228"/>
              <a:gd name="T14" fmla="*/ 114 w 228"/>
              <a:gd name="T15" fmla="*/ 216 h 228"/>
              <a:gd name="T16" fmla="*/ 216 w 228"/>
              <a:gd name="T17" fmla="*/ 114 h 228"/>
              <a:gd name="T18" fmla="*/ 114 w 228"/>
              <a:gd name="T19"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8">
                <a:moveTo>
                  <a:pt x="114" y="228"/>
                </a:moveTo>
                <a:cubicBezTo>
                  <a:pt x="51" y="228"/>
                  <a:pt x="0" y="177"/>
                  <a:pt x="0" y="114"/>
                </a:cubicBezTo>
                <a:cubicBezTo>
                  <a:pt x="0" y="51"/>
                  <a:pt x="51" y="0"/>
                  <a:pt x="114" y="0"/>
                </a:cubicBezTo>
                <a:cubicBezTo>
                  <a:pt x="177" y="0"/>
                  <a:pt x="228" y="51"/>
                  <a:pt x="228" y="114"/>
                </a:cubicBezTo>
                <a:cubicBezTo>
                  <a:pt x="228" y="177"/>
                  <a:pt x="177" y="228"/>
                  <a:pt x="114" y="228"/>
                </a:cubicBezTo>
                <a:close/>
                <a:moveTo>
                  <a:pt x="114" y="12"/>
                </a:moveTo>
                <a:cubicBezTo>
                  <a:pt x="58" y="12"/>
                  <a:pt x="12" y="58"/>
                  <a:pt x="12" y="114"/>
                </a:cubicBezTo>
                <a:cubicBezTo>
                  <a:pt x="12" y="170"/>
                  <a:pt x="58" y="216"/>
                  <a:pt x="114" y="216"/>
                </a:cubicBezTo>
                <a:cubicBezTo>
                  <a:pt x="170" y="216"/>
                  <a:pt x="216" y="170"/>
                  <a:pt x="216" y="114"/>
                </a:cubicBezTo>
                <a:cubicBezTo>
                  <a:pt x="216" y="58"/>
                  <a:pt x="170" y="12"/>
                  <a:pt x="114" y="12"/>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17" name="Freeform 45">
            <a:extLst>
              <a:ext uri="{FF2B5EF4-FFF2-40B4-BE49-F238E27FC236}">
                <a16:creationId xmlns:a16="http://schemas.microsoft.com/office/drawing/2014/main" id="{A82D2BAC-BFF7-9FCC-FFA1-CE5947C22D59}"/>
              </a:ext>
            </a:extLst>
          </p:cNvPr>
          <p:cNvSpPr>
            <a:spLocks noEditPoints="1"/>
          </p:cNvSpPr>
          <p:nvPr/>
        </p:nvSpPr>
        <p:spPr bwMode="auto">
          <a:xfrm>
            <a:off x="6885176" y="4122463"/>
            <a:ext cx="360105" cy="357106"/>
          </a:xfrm>
          <a:custGeom>
            <a:avLst/>
            <a:gdLst>
              <a:gd name="T0" fmla="*/ 204 w 432"/>
              <a:gd name="T1" fmla="*/ 432 h 432"/>
              <a:gd name="T2" fmla="*/ 172 w 432"/>
              <a:gd name="T3" fmla="*/ 379 h 432"/>
              <a:gd name="T4" fmla="*/ 116 w 432"/>
              <a:gd name="T5" fmla="*/ 378 h 432"/>
              <a:gd name="T6" fmla="*/ 54 w 432"/>
              <a:gd name="T7" fmla="*/ 360 h 432"/>
              <a:gd name="T8" fmla="*/ 54 w 432"/>
              <a:gd name="T9" fmla="*/ 316 h 432"/>
              <a:gd name="T10" fmla="*/ 53 w 432"/>
              <a:gd name="T11" fmla="*/ 260 h 432"/>
              <a:gd name="T12" fmla="*/ 0 w 432"/>
              <a:gd name="T13" fmla="*/ 228 h 432"/>
              <a:gd name="T14" fmla="*/ 31 w 432"/>
              <a:gd name="T15" fmla="*/ 172 h 432"/>
              <a:gd name="T16" fmla="*/ 70 w 432"/>
              <a:gd name="T17" fmla="*/ 132 h 432"/>
              <a:gd name="T18" fmla="*/ 45 w 432"/>
              <a:gd name="T19" fmla="*/ 94 h 432"/>
              <a:gd name="T20" fmla="*/ 72 w 432"/>
              <a:gd name="T21" fmla="*/ 54 h 432"/>
              <a:gd name="T22" fmla="*/ 132 w 432"/>
              <a:gd name="T23" fmla="*/ 70 h 432"/>
              <a:gd name="T24" fmla="*/ 172 w 432"/>
              <a:gd name="T25" fmla="*/ 31 h 432"/>
              <a:gd name="T26" fmla="*/ 229 w 432"/>
              <a:gd name="T27" fmla="*/ 0 h 432"/>
              <a:gd name="T28" fmla="*/ 260 w 432"/>
              <a:gd name="T29" fmla="*/ 53 h 432"/>
              <a:gd name="T30" fmla="*/ 316 w 432"/>
              <a:gd name="T31" fmla="*/ 54 h 432"/>
              <a:gd name="T32" fmla="*/ 378 w 432"/>
              <a:gd name="T33" fmla="*/ 72 h 432"/>
              <a:gd name="T34" fmla="*/ 378 w 432"/>
              <a:gd name="T35" fmla="*/ 116 h 432"/>
              <a:gd name="T36" fmla="*/ 379 w 432"/>
              <a:gd name="T37" fmla="*/ 172 h 432"/>
              <a:gd name="T38" fmla="*/ 432 w 432"/>
              <a:gd name="T39" fmla="*/ 203 h 432"/>
              <a:gd name="T40" fmla="*/ 401 w 432"/>
              <a:gd name="T41" fmla="*/ 260 h 432"/>
              <a:gd name="T42" fmla="*/ 362 w 432"/>
              <a:gd name="T43" fmla="*/ 300 h 432"/>
              <a:gd name="T44" fmla="*/ 387 w 432"/>
              <a:gd name="T45" fmla="*/ 338 h 432"/>
              <a:gd name="T46" fmla="*/ 360 w 432"/>
              <a:gd name="T47" fmla="*/ 378 h 432"/>
              <a:gd name="T48" fmla="*/ 300 w 432"/>
              <a:gd name="T49" fmla="*/ 362 h 432"/>
              <a:gd name="T50" fmla="*/ 260 w 432"/>
              <a:gd name="T51" fmla="*/ 401 h 432"/>
              <a:gd name="T52" fmla="*/ 131 w 432"/>
              <a:gd name="T53" fmla="*/ 348 h 432"/>
              <a:gd name="T54" fmla="*/ 180 w 432"/>
              <a:gd name="T55" fmla="*/ 368 h 432"/>
              <a:gd name="T56" fmla="*/ 185 w 432"/>
              <a:gd name="T57" fmla="*/ 401 h 432"/>
              <a:gd name="T58" fmla="*/ 229 w 432"/>
              <a:gd name="T59" fmla="*/ 420 h 432"/>
              <a:gd name="T60" fmla="*/ 248 w 432"/>
              <a:gd name="T61" fmla="*/ 374 h 432"/>
              <a:gd name="T62" fmla="*/ 298 w 432"/>
              <a:gd name="T63" fmla="*/ 349 h 432"/>
              <a:gd name="T64" fmla="*/ 325 w 432"/>
              <a:gd name="T65" fmla="*/ 369 h 432"/>
              <a:gd name="T66" fmla="*/ 369 w 432"/>
              <a:gd name="T67" fmla="*/ 351 h 432"/>
              <a:gd name="T68" fmla="*/ 351 w 432"/>
              <a:gd name="T69" fmla="*/ 306 h 432"/>
              <a:gd name="T70" fmla="*/ 349 w 432"/>
              <a:gd name="T71" fmla="*/ 298 h 432"/>
              <a:gd name="T72" fmla="*/ 374 w 432"/>
              <a:gd name="T73" fmla="*/ 247 h 432"/>
              <a:gd name="T74" fmla="*/ 420 w 432"/>
              <a:gd name="T75" fmla="*/ 228 h 432"/>
              <a:gd name="T76" fmla="*/ 401 w 432"/>
              <a:gd name="T77" fmla="*/ 184 h 432"/>
              <a:gd name="T78" fmla="*/ 368 w 432"/>
              <a:gd name="T79" fmla="*/ 180 h 432"/>
              <a:gd name="T80" fmla="*/ 350 w 432"/>
              <a:gd name="T81" fmla="*/ 126 h 432"/>
              <a:gd name="T82" fmla="*/ 369 w 432"/>
              <a:gd name="T83" fmla="*/ 80 h 432"/>
              <a:gd name="T84" fmla="*/ 325 w 432"/>
              <a:gd name="T85" fmla="*/ 63 h 432"/>
              <a:gd name="T86" fmla="*/ 298 w 432"/>
              <a:gd name="T87" fmla="*/ 83 h 432"/>
              <a:gd name="T88" fmla="*/ 248 w 432"/>
              <a:gd name="T89" fmla="*/ 58 h 432"/>
              <a:gd name="T90" fmla="*/ 229 w 432"/>
              <a:gd name="T91" fmla="*/ 12 h 432"/>
              <a:gd name="T92" fmla="*/ 185 w 432"/>
              <a:gd name="T93" fmla="*/ 31 h 432"/>
              <a:gd name="T94" fmla="*/ 180 w 432"/>
              <a:gd name="T95" fmla="*/ 64 h 432"/>
              <a:gd name="T96" fmla="*/ 127 w 432"/>
              <a:gd name="T97" fmla="*/ 82 h 432"/>
              <a:gd name="T98" fmla="*/ 81 w 432"/>
              <a:gd name="T99" fmla="*/ 63 h 432"/>
              <a:gd name="T100" fmla="*/ 57 w 432"/>
              <a:gd name="T101" fmla="*/ 94 h 432"/>
              <a:gd name="T102" fmla="*/ 82 w 432"/>
              <a:gd name="T103" fmla="*/ 126 h 432"/>
              <a:gd name="T104" fmla="*/ 64 w 432"/>
              <a:gd name="T105" fmla="*/ 180 h 432"/>
              <a:gd name="T106" fmla="*/ 31 w 432"/>
              <a:gd name="T107" fmla="*/ 184 h 432"/>
              <a:gd name="T108" fmla="*/ 12 w 432"/>
              <a:gd name="T109" fmla="*/ 228 h 432"/>
              <a:gd name="T110" fmla="*/ 58 w 432"/>
              <a:gd name="T111" fmla="*/ 247 h 432"/>
              <a:gd name="T112" fmla="*/ 83 w 432"/>
              <a:gd name="T113" fmla="*/ 298 h 432"/>
              <a:gd name="T114" fmla="*/ 82 w 432"/>
              <a:gd name="T115" fmla="*/ 306 h 432"/>
              <a:gd name="T116" fmla="*/ 57 w 432"/>
              <a:gd name="T117" fmla="*/ 338 h 432"/>
              <a:gd name="T118" fmla="*/ 81 w 432"/>
              <a:gd name="T119" fmla="*/ 369 h 432"/>
              <a:gd name="T120" fmla="*/ 126 w 432"/>
              <a:gd name="T121" fmla="*/ 35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 h="432">
                <a:moveTo>
                  <a:pt x="229" y="432"/>
                </a:moveTo>
                <a:cubicBezTo>
                  <a:pt x="204" y="432"/>
                  <a:pt x="204" y="432"/>
                  <a:pt x="204" y="432"/>
                </a:cubicBezTo>
                <a:cubicBezTo>
                  <a:pt x="186" y="432"/>
                  <a:pt x="172" y="418"/>
                  <a:pt x="172" y="401"/>
                </a:cubicBezTo>
                <a:cubicBezTo>
                  <a:pt x="172" y="379"/>
                  <a:pt x="172" y="379"/>
                  <a:pt x="172" y="379"/>
                </a:cubicBezTo>
                <a:cubicBezTo>
                  <a:pt x="158" y="375"/>
                  <a:pt x="145" y="369"/>
                  <a:pt x="132" y="362"/>
                </a:cubicBezTo>
                <a:cubicBezTo>
                  <a:pt x="116" y="378"/>
                  <a:pt x="116" y="378"/>
                  <a:pt x="116" y="378"/>
                </a:cubicBezTo>
                <a:cubicBezTo>
                  <a:pt x="104" y="390"/>
                  <a:pt x="84" y="390"/>
                  <a:pt x="72" y="378"/>
                </a:cubicBezTo>
                <a:cubicBezTo>
                  <a:pt x="54" y="360"/>
                  <a:pt x="54" y="360"/>
                  <a:pt x="54" y="360"/>
                </a:cubicBezTo>
                <a:cubicBezTo>
                  <a:pt x="48" y="354"/>
                  <a:pt x="45" y="346"/>
                  <a:pt x="45" y="338"/>
                </a:cubicBezTo>
                <a:cubicBezTo>
                  <a:pt x="45" y="329"/>
                  <a:pt x="48" y="322"/>
                  <a:pt x="54" y="316"/>
                </a:cubicBezTo>
                <a:cubicBezTo>
                  <a:pt x="70" y="300"/>
                  <a:pt x="70" y="300"/>
                  <a:pt x="70" y="300"/>
                </a:cubicBezTo>
                <a:cubicBezTo>
                  <a:pt x="63" y="287"/>
                  <a:pt x="57" y="274"/>
                  <a:pt x="53" y="260"/>
                </a:cubicBezTo>
                <a:cubicBezTo>
                  <a:pt x="31" y="260"/>
                  <a:pt x="31" y="260"/>
                  <a:pt x="31" y="260"/>
                </a:cubicBezTo>
                <a:cubicBezTo>
                  <a:pt x="14" y="260"/>
                  <a:pt x="0" y="246"/>
                  <a:pt x="0" y="228"/>
                </a:cubicBezTo>
                <a:cubicBezTo>
                  <a:pt x="0" y="203"/>
                  <a:pt x="0" y="203"/>
                  <a:pt x="0" y="203"/>
                </a:cubicBezTo>
                <a:cubicBezTo>
                  <a:pt x="0" y="186"/>
                  <a:pt x="14" y="172"/>
                  <a:pt x="31" y="172"/>
                </a:cubicBezTo>
                <a:cubicBezTo>
                  <a:pt x="53" y="172"/>
                  <a:pt x="53" y="172"/>
                  <a:pt x="53" y="172"/>
                </a:cubicBezTo>
                <a:cubicBezTo>
                  <a:pt x="57" y="158"/>
                  <a:pt x="63" y="144"/>
                  <a:pt x="70" y="132"/>
                </a:cubicBezTo>
                <a:cubicBezTo>
                  <a:pt x="54" y="116"/>
                  <a:pt x="54" y="116"/>
                  <a:pt x="54" y="116"/>
                </a:cubicBezTo>
                <a:cubicBezTo>
                  <a:pt x="48" y="110"/>
                  <a:pt x="45" y="102"/>
                  <a:pt x="45" y="94"/>
                </a:cubicBezTo>
                <a:cubicBezTo>
                  <a:pt x="45" y="85"/>
                  <a:pt x="48" y="78"/>
                  <a:pt x="54" y="72"/>
                </a:cubicBezTo>
                <a:cubicBezTo>
                  <a:pt x="72" y="54"/>
                  <a:pt x="72" y="54"/>
                  <a:pt x="72" y="54"/>
                </a:cubicBezTo>
                <a:cubicBezTo>
                  <a:pt x="84" y="42"/>
                  <a:pt x="104" y="42"/>
                  <a:pt x="116" y="54"/>
                </a:cubicBezTo>
                <a:cubicBezTo>
                  <a:pt x="132" y="70"/>
                  <a:pt x="132" y="70"/>
                  <a:pt x="132" y="70"/>
                </a:cubicBezTo>
                <a:cubicBezTo>
                  <a:pt x="145" y="62"/>
                  <a:pt x="158" y="57"/>
                  <a:pt x="172" y="53"/>
                </a:cubicBezTo>
                <a:cubicBezTo>
                  <a:pt x="172" y="31"/>
                  <a:pt x="172" y="31"/>
                  <a:pt x="172" y="31"/>
                </a:cubicBezTo>
                <a:cubicBezTo>
                  <a:pt x="172" y="14"/>
                  <a:pt x="186" y="0"/>
                  <a:pt x="204" y="0"/>
                </a:cubicBezTo>
                <a:cubicBezTo>
                  <a:pt x="229" y="0"/>
                  <a:pt x="229" y="0"/>
                  <a:pt x="229" y="0"/>
                </a:cubicBezTo>
                <a:cubicBezTo>
                  <a:pt x="246" y="0"/>
                  <a:pt x="260" y="14"/>
                  <a:pt x="260" y="31"/>
                </a:cubicBezTo>
                <a:cubicBezTo>
                  <a:pt x="260" y="53"/>
                  <a:pt x="260" y="53"/>
                  <a:pt x="260" y="53"/>
                </a:cubicBezTo>
                <a:cubicBezTo>
                  <a:pt x="274" y="57"/>
                  <a:pt x="288" y="62"/>
                  <a:pt x="300" y="70"/>
                </a:cubicBezTo>
                <a:cubicBezTo>
                  <a:pt x="316" y="54"/>
                  <a:pt x="316" y="54"/>
                  <a:pt x="316" y="54"/>
                </a:cubicBezTo>
                <a:cubicBezTo>
                  <a:pt x="328" y="42"/>
                  <a:pt x="348" y="42"/>
                  <a:pt x="360" y="54"/>
                </a:cubicBezTo>
                <a:cubicBezTo>
                  <a:pt x="378" y="72"/>
                  <a:pt x="378" y="72"/>
                  <a:pt x="378" y="72"/>
                </a:cubicBezTo>
                <a:cubicBezTo>
                  <a:pt x="384" y="78"/>
                  <a:pt x="387" y="85"/>
                  <a:pt x="387" y="94"/>
                </a:cubicBezTo>
                <a:cubicBezTo>
                  <a:pt x="387" y="102"/>
                  <a:pt x="384" y="110"/>
                  <a:pt x="378" y="116"/>
                </a:cubicBezTo>
                <a:cubicBezTo>
                  <a:pt x="362" y="132"/>
                  <a:pt x="362" y="132"/>
                  <a:pt x="362" y="132"/>
                </a:cubicBezTo>
                <a:cubicBezTo>
                  <a:pt x="370" y="144"/>
                  <a:pt x="375" y="158"/>
                  <a:pt x="379" y="172"/>
                </a:cubicBezTo>
                <a:cubicBezTo>
                  <a:pt x="401" y="172"/>
                  <a:pt x="401" y="172"/>
                  <a:pt x="401" y="172"/>
                </a:cubicBezTo>
                <a:cubicBezTo>
                  <a:pt x="418" y="172"/>
                  <a:pt x="432" y="186"/>
                  <a:pt x="432" y="203"/>
                </a:cubicBezTo>
                <a:cubicBezTo>
                  <a:pt x="432" y="228"/>
                  <a:pt x="432" y="228"/>
                  <a:pt x="432" y="228"/>
                </a:cubicBezTo>
                <a:cubicBezTo>
                  <a:pt x="432" y="246"/>
                  <a:pt x="418" y="260"/>
                  <a:pt x="401" y="260"/>
                </a:cubicBezTo>
                <a:cubicBezTo>
                  <a:pt x="379" y="260"/>
                  <a:pt x="379" y="260"/>
                  <a:pt x="379" y="260"/>
                </a:cubicBezTo>
                <a:cubicBezTo>
                  <a:pt x="375" y="274"/>
                  <a:pt x="370" y="287"/>
                  <a:pt x="362" y="300"/>
                </a:cubicBezTo>
                <a:cubicBezTo>
                  <a:pt x="378" y="316"/>
                  <a:pt x="378" y="316"/>
                  <a:pt x="378" y="316"/>
                </a:cubicBezTo>
                <a:cubicBezTo>
                  <a:pt x="384" y="322"/>
                  <a:pt x="387" y="329"/>
                  <a:pt x="387" y="338"/>
                </a:cubicBezTo>
                <a:cubicBezTo>
                  <a:pt x="387" y="346"/>
                  <a:pt x="384" y="354"/>
                  <a:pt x="378" y="360"/>
                </a:cubicBezTo>
                <a:cubicBezTo>
                  <a:pt x="360" y="378"/>
                  <a:pt x="360" y="378"/>
                  <a:pt x="360" y="378"/>
                </a:cubicBezTo>
                <a:cubicBezTo>
                  <a:pt x="348" y="390"/>
                  <a:pt x="328" y="390"/>
                  <a:pt x="316" y="378"/>
                </a:cubicBezTo>
                <a:cubicBezTo>
                  <a:pt x="300" y="362"/>
                  <a:pt x="300" y="362"/>
                  <a:pt x="300" y="362"/>
                </a:cubicBezTo>
                <a:cubicBezTo>
                  <a:pt x="288" y="369"/>
                  <a:pt x="274" y="375"/>
                  <a:pt x="260" y="379"/>
                </a:cubicBezTo>
                <a:cubicBezTo>
                  <a:pt x="260" y="401"/>
                  <a:pt x="260" y="401"/>
                  <a:pt x="260" y="401"/>
                </a:cubicBezTo>
                <a:cubicBezTo>
                  <a:pt x="260" y="418"/>
                  <a:pt x="246" y="432"/>
                  <a:pt x="229" y="432"/>
                </a:cubicBezTo>
                <a:close/>
                <a:moveTo>
                  <a:pt x="131" y="348"/>
                </a:moveTo>
                <a:cubicBezTo>
                  <a:pt x="132" y="348"/>
                  <a:pt x="133" y="349"/>
                  <a:pt x="134" y="349"/>
                </a:cubicBezTo>
                <a:cubicBezTo>
                  <a:pt x="148" y="358"/>
                  <a:pt x="164" y="364"/>
                  <a:pt x="180" y="368"/>
                </a:cubicBezTo>
                <a:cubicBezTo>
                  <a:pt x="183" y="369"/>
                  <a:pt x="185" y="371"/>
                  <a:pt x="185" y="374"/>
                </a:cubicBezTo>
                <a:cubicBezTo>
                  <a:pt x="185" y="401"/>
                  <a:pt x="185" y="401"/>
                  <a:pt x="185" y="401"/>
                </a:cubicBezTo>
                <a:cubicBezTo>
                  <a:pt x="185" y="411"/>
                  <a:pt x="193" y="420"/>
                  <a:pt x="204" y="420"/>
                </a:cubicBezTo>
                <a:cubicBezTo>
                  <a:pt x="229" y="420"/>
                  <a:pt x="229" y="420"/>
                  <a:pt x="229" y="420"/>
                </a:cubicBezTo>
                <a:cubicBezTo>
                  <a:pt x="239" y="420"/>
                  <a:pt x="248" y="411"/>
                  <a:pt x="248" y="401"/>
                </a:cubicBezTo>
                <a:cubicBezTo>
                  <a:pt x="248" y="374"/>
                  <a:pt x="248" y="374"/>
                  <a:pt x="248" y="374"/>
                </a:cubicBezTo>
                <a:cubicBezTo>
                  <a:pt x="248" y="371"/>
                  <a:pt x="250" y="369"/>
                  <a:pt x="252" y="368"/>
                </a:cubicBezTo>
                <a:cubicBezTo>
                  <a:pt x="269" y="364"/>
                  <a:pt x="284" y="358"/>
                  <a:pt x="298" y="349"/>
                </a:cubicBezTo>
                <a:cubicBezTo>
                  <a:pt x="301" y="348"/>
                  <a:pt x="304" y="348"/>
                  <a:pt x="306" y="350"/>
                </a:cubicBezTo>
                <a:cubicBezTo>
                  <a:pt x="325" y="369"/>
                  <a:pt x="325" y="369"/>
                  <a:pt x="325" y="369"/>
                </a:cubicBezTo>
                <a:cubicBezTo>
                  <a:pt x="332" y="376"/>
                  <a:pt x="344" y="376"/>
                  <a:pt x="352" y="369"/>
                </a:cubicBezTo>
                <a:cubicBezTo>
                  <a:pt x="369" y="351"/>
                  <a:pt x="369" y="351"/>
                  <a:pt x="369" y="351"/>
                </a:cubicBezTo>
                <a:cubicBezTo>
                  <a:pt x="377" y="344"/>
                  <a:pt x="377" y="332"/>
                  <a:pt x="369" y="324"/>
                </a:cubicBezTo>
                <a:cubicBezTo>
                  <a:pt x="351" y="306"/>
                  <a:pt x="351" y="306"/>
                  <a:pt x="351" y="306"/>
                </a:cubicBezTo>
                <a:cubicBezTo>
                  <a:pt x="349" y="304"/>
                  <a:pt x="348" y="302"/>
                  <a:pt x="349" y="299"/>
                </a:cubicBezTo>
                <a:cubicBezTo>
                  <a:pt x="349" y="299"/>
                  <a:pt x="349" y="298"/>
                  <a:pt x="349" y="298"/>
                </a:cubicBezTo>
                <a:cubicBezTo>
                  <a:pt x="358" y="284"/>
                  <a:pt x="364" y="268"/>
                  <a:pt x="368" y="252"/>
                </a:cubicBezTo>
                <a:cubicBezTo>
                  <a:pt x="369" y="249"/>
                  <a:pt x="371" y="247"/>
                  <a:pt x="374" y="247"/>
                </a:cubicBezTo>
                <a:cubicBezTo>
                  <a:pt x="401" y="247"/>
                  <a:pt x="401" y="247"/>
                  <a:pt x="401" y="247"/>
                </a:cubicBezTo>
                <a:cubicBezTo>
                  <a:pt x="412" y="247"/>
                  <a:pt x="420" y="239"/>
                  <a:pt x="420" y="228"/>
                </a:cubicBezTo>
                <a:cubicBezTo>
                  <a:pt x="420" y="203"/>
                  <a:pt x="420" y="203"/>
                  <a:pt x="420" y="203"/>
                </a:cubicBezTo>
                <a:cubicBezTo>
                  <a:pt x="420" y="193"/>
                  <a:pt x="412" y="184"/>
                  <a:pt x="401" y="184"/>
                </a:cubicBezTo>
                <a:cubicBezTo>
                  <a:pt x="374" y="184"/>
                  <a:pt x="374" y="184"/>
                  <a:pt x="374" y="184"/>
                </a:cubicBezTo>
                <a:cubicBezTo>
                  <a:pt x="371" y="184"/>
                  <a:pt x="369" y="182"/>
                  <a:pt x="368" y="180"/>
                </a:cubicBezTo>
                <a:cubicBezTo>
                  <a:pt x="364" y="163"/>
                  <a:pt x="358" y="148"/>
                  <a:pt x="349" y="134"/>
                </a:cubicBezTo>
                <a:cubicBezTo>
                  <a:pt x="348" y="131"/>
                  <a:pt x="348" y="128"/>
                  <a:pt x="350" y="126"/>
                </a:cubicBezTo>
                <a:cubicBezTo>
                  <a:pt x="369" y="107"/>
                  <a:pt x="369" y="107"/>
                  <a:pt x="369" y="107"/>
                </a:cubicBezTo>
                <a:cubicBezTo>
                  <a:pt x="377" y="100"/>
                  <a:pt x="377" y="88"/>
                  <a:pt x="369" y="80"/>
                </a:cubicBezTo>
                <a:cubicBezTo>
                  <a:pt x="352" y="63"/>
                  <a:pt x="352" y="63"/>
                  <a:pt x="352" y="63"/>
                </a:cubicBezTo>
                <a:cubicBezTo>
                  <a:pt x="344" y="55"/>
                  <a:pt x="332" y="55"/>
                  <a:pt x="325" y="63"/>
                </a:cubicBezTo>
                <a:cubicBezTo>
                  <a:pt x="306" y="82"/>
                  <a:pt x="306" y="82"/>
                  <a:pt x="306" y="82"/>
                </a:cubicBezTo>
                <a:cubicBezTo>
                  <a:pt x="304" y="84"/>
                  <a:pt x="300" y="84"/>
                  <a:pt x="298" y="83"/>
                </a:cubicBezTo>
                <a:cubicBezTo>
                  <a:pt x="284" y="74"/>
                  <a:pt x="269" y="68"/>
                  <a:pt x="252" y="64"/>
                </a:cubicBezTo>
                <a:cubicBezTo>
                  <a:pt x="250" y="63"/>
                  <a:pt x="248" y="61"/>
                  <a:pt x="248" y="58"/>
                </a:cubicBezTo>
                <a:cubicBezTo>
                  <a:pt x="248" y="31"/>
                  <a:pt x="248" y="31"/>
                  <a:pt x="248" y="31"/>
                </a:cubicBezTo>
                <a:cubicBezTo>
                  <a:pt x="248" y="20"/>
                  <a:pt x="239" y="12"/>
                  <a:pt x="229" y="12"/>
                </a:cubicBezTo>
                <a:cubicBezTo>
                  <a:pt x="204" y="12"/>
                  <a:pt x="204" y="12"/>
                  <a:pt x="204" y="12"/>
                </a:cubicBezTo>
                <a:cubicBezTo>
                  <a:pt x="193" y="12"/>
                  <a:pt x="185" y="20"/>
                  <a:pt x="185" y="31"/>
                </a:cubicBezTo>
                <a:cubicBezTo>
                  <a:pt x="185" y="58"/>
                  <a:pt x="185" y="58"/>
                  <a:pt x="185" y="58"/>
                </a:cubicBezTo>
                <a:cubicBezTo>
                  <a:pt x="185" y="61"/>
                  <a:pt x="183" y="63"/>
                  <a:pt x="180" y="64"/>
                </a:cubicBezTo>
                <a:cubicBezTo>
                  <a:pt x="164" y="68"/>
                  <a:pt x="148" y="74"/>
                  <a:pt x="134" y="83"/>
                </a:cubicBezTo>
                <a:cubicBezTo>
                  <a:pt x="132" y="84"/>
                  <a:pt x="129" y="84"/>
                  <a:pt x="127" y="82"/>
                </a:cubicBezTo>
                <a:cubicBezTo>
                  <a:pt x="108" y="63"/>
                  <a:pt x="108" y="63"/>
                  <a:pt x="108" y="63"/>
                </a:cubicBezTo>
                <a:cubicBezTo>
                  <a:pt x="100" y="55"/>
                  <a:pt x="88" y="55"/>
                  <a:pt x="81" y="63"/>
                </a:cubicBezTo>
                <a:cubicBezTo>
                  <a:pt x="63" y="80"/>
                  <a:pt x="63" y="80"/>
                  <a:pt x="63" y="80"/>
                </a:cubicBezTo>
                <a:cubicBezTo>
                  <a:pt x="59" y="84"/>
                  <a:pt x="57" y="89"/>
                  <a:pt x="57" y="94"/>
                </a:cubicBezTo>
                <a:cubicBezTo>
                  <a:pt x="57" y="99"/>
                  <a:pt x="59" y="104"/>
                  <a:pt x="63" y="107"/>
                </a:cubicBezTo>
                <a:cubicBezTo>
                  <a:pt x="82" y="126"/>
                  <a:pt x="82" y="126"/>
                  <a:pt x="82" y="126"/>
                </a:cubicBezTo>
                <a:cubicBezTo>
                  <a:pt x="84" y="128"/>
                  <a:pt x="84" y="131"/>
                  <a:pt x="83" y="134"/>
                </a:cubicBezTo>
                <a:cubicBezTo>
                  <a:pt x="74" y="148"/>
                  <a:pt x="68" y="163"/>
                  <a:pt x="64" y="180"/>
                </a:cubicBezTo>
                <a:cubicBezTo>
                  <a:pt x="63" y="182"/>
                  <a:pt x="61" y="184"/>
                  <a:pt x="58" y="184"/>
                </a:cubicBezTo>
                <a:cubicBezTo>
                  <a:pt x="31" y="184"/>
                  <a:pt x="31" y="184"/>
                  <a:pt x="31" y="184"/>
                </a:cubicBezTo>
                <a:cubicBezTo>
                  <a:pt x="21" y="184"/>
                  <a:pt x="12" y="193"/>
                  <a:pt x="12" y="203"/>
                </a:cubicBezTo>
                <a:cubicBezTo>
                  <a:pt x="12" y="228"/>
                  <a:pt x="12" y="228"/>
                  <a:pt x="12" y="228"/>
                </a:cubicBezTo>
                <a:cubicBezTo>
                  <a:pt x="12" y="239"/>
                  <a:pt x="21" y="247"/>
                  <a:pt x="31" y="247"/>
                </a:cubicBezTo>
                <a:cubicBezTo>
                  <a:pt x="58" y="247"/>
                  <a:pt x="58" y="247"/>
                  <a:pt x="58" y="247"/>
                </a:cubicBezTo>
                <a:cubicBezTo>
                  <a:pt x="61" y="247"/>
                  <a:pt x="63" y="249"/>
                  <a:pt x="64" y="252"/>
                </a:cubicBezTo>
                <a:cubicBezTo>
                  <a:pt x="68" y="268"/>
                  <a:pt x="74" y="284"/>
                  <a:pt x="83" y="298"/>
                </a:cubicBezTo>
                <a:cubicBezTo>
                  <a:pt x="83" y="298"/>
                  <a:pt x="83" y="299"/>
                  <a:pt x="83" y="299"/>
                </a:cubicBezTo>
                <a:cubicBezTo>
                  <a:pt x="84" y="302"/>
                  <a:pt x="83" y="304"/>
                  <a:pt x="82" y="306"/>
                </a:cubicBezTo>
                <a:cubicBezTo>
                  <a:pt x="63" y="324"/>
                  <a:pt x="63" y="324"/>
                  <a:pt x="63" y="324"/>
                </a:cubicBezTo>
                <a:cubicBezTo>
                  <a:pt x="59" y="328"/>
                  <a:pt x="57" y="333"/>
                  <a:pt x="57" y="338"/>
                </a:cubicBezTo>
                <a:cubicBezTo>
                  <a:pt x="57" y="343"/>
                  <a:pt x="59" y="348"/>
                  <a:pt x="63" y="351"/>
                </a:cubicBezTo>
                <a:cubicBezTo>
                  <a:pt x="81" y="369"/>
                  <a:pt x="81" y="369"/>
                  <a:pt x="81" y="369"/>
                </a:cubicBezTo>
                <a:cubicBezTo>
                  <a:pt x="88" y="376"/>
                  <a:pt x="100" y="376"/>
                  <a:pt x="108" y="369"/>
                </a:cubicBezTo>
                <a:cubicBezTo>
                  <a:pt x="126" y="350"/>
                  <a:pt x="126" y="350"/>
                  <a:pt x="126" y="350"/>
                </a:cubicBezTo>
                <a:cubicBezTo>
                  <a:pt x="127" y="349"/>
                  <a:pt x="129" y="348"/>
                  <a:pt x="131" y="348"/>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18" name="Shape0_20210701_084336">
            <a:extLst>
              <a:ext uri="{FF2B5EF4-FFF2-40B4-BE49-F238E27FC236}">
                <a16:creationId xmlns:a16="http://schemas.microsoft.com/office/drawing/2014/main" id="{63339AC6-433B-81AC-218D-EC2663258684}"/>
              </a:ext>
            </a:extLst>
          </p:cNvPr>
          <p:cNvSpPr/>
          <p:nvPr/>
        </p:nvSpPr>
        <p:spPr>
          <a:xfrm rot="5400000">
            <a:off x="2898372" y="-907723"/>
            <a:ext cx="566247" cy="5363019"/>
          </a:xfrm>
          <a:prstGeom prst="rect">
            <a:avLst/>
          </a:prstGeom>
          <a:solidFill>
            <a:schemeClr val="accent1"/>
          </a:solidFill>
          <a:ln>
            <a:noFill/>
          </a:ln>
        </p:spPr>
        <p:txBody>
          <a:bodyPr spcFirstLastPara="1" wrap="square" lIns="71682" tIns="71682" rIns="71682" bIns="71682" anchor="ctr" anchorCtr="0">
            <a:noAutofit/>
          </a:bodyPr>
          <a:lstStyle/>
          <a:p>
            <a:pPr>
              <a:buClr>
                <a:schemeClr val="lt1"/>
              </a:buClr>
              <a:buSzPts val="1800"/>
            </a:pPr>
            <a:endParaRPr sz="2388" dirty="0">
              <a:solidFill>
                <a:srgbClr val="FFFFFF"/>
              </a:solidFill>
            </a:endParaRPr>
          </a:p>
        </p:txBody>
      </p:sp>
      <p:sp>
        <p:nvSpPr>
          <p:cNvPr id="19" name="Google Shape;600;p3">
            <a:extLst>
              <a:ext uri="{FF2B5EF4-FFF2-40B4-BE49-F238E27FC236}">
                <a16:creationId xmlns:a16="http://schemas.microsoft.com/office/drawing/2014/main" id="{C38F97FF-B5B0-5F34-2A2D-79C5D4BE48D5}"/>
              </a:ext>
            </a:extLst>
          </p:cNvPr>
          <p:cNvSpPr/>
          <p:nvPr/>
        </p:nvSpPr>
        <p:spPr>
          <a:xfrm>
            <a:off x="1728936" y="1652536"/>
            <a:ext cx="4120610" cy="242502"/>
          </a:xfrm>
          <a:prstGeom prst="rect">
            <a:avLst/>
          </a:prstGeom>
          <a:noFill/>
          <a:ln>
            <a:noFill/>
          </a:ln>
        </p:spPr>
        <p:txBody>
          <a:bodyPr spcFirstLastPara="1" wrap="square" lIns="0" tIns="0" rIns="0" bIns="0" anchor="ctr" anchorCtr="0">
            <a:spAutoFit/>
          </a:bodyPr>
          <a:lstStyle/>
          <a:p>
            <a:pPr>
              <a:spcBef>
                <a:spcPct val="0"/>
              </a:spcBef>
              <a:spcAft>
                <a:spcPct val="0"/>
              </a:spcAft>
              <a:buClr>
                <a:srgbClr val="FFFFFF"/>
              </a:buClr>
              <a:buSzPts val="1800"/>
            </a:pPr>
            <a:r>
              <a:rPr lang="en-US" sz="1576" b="1" dirty="0">
                <a:solidFill>
                  <a:schemeClr val="bg1"/>
                </a:solidFill>
              </a:rPr>
              <a:t>Insert Text Here</a:t>
            </a:r>
            <a:endParaRPr sz="1576" dirty="0">
              <a:solidFill>
                <a:schemeClr val="bg1"/>
              </a:solidFill>
            </a:endParaRPr>
          </a:p>
        </p:txBody>
      </p:sp>
      <p:sp>
        <p:nvSpPr>
          <p:cNvPr id="20" name="Shape1_20210701_084336">
            <a:extLst>
              <a:ext uri="{FF2B5EF4-FFF2-40B4-BE49-F238E27FC236}">
                <a16:creationId xmlns:a16="http://schemas.microsoft.com/office/drawing/2014/main" id="{4FB6BA14-5C61-C4A4-2F14-6EB7A35E4D09}"/>
              </a:ext>
            </a:extLst>
          </p:cNvPr>
          <p:cNvSpPr/>
          <p:nvPr/>
        </p:nvSpPr>
        <p:spPr>
          <a:xfrm rot="16200000" flipH="1">
            <a:off x="8797829" y="-907724"/>
            <a:ext cx="566247" cy="5363019"/>
          </a:xfrm>
          <a:prstGeom prst="rect">
            <a:avLst/>
          </a:prstGeom>
          <a:solidFill>
            <a:schemeClr val="accent2"/>
          </a:solidFill>
          <a:ln>
            <a:noFill/>
          </a:ln>
        </p:spPr>
        <p:txBody>
          <a:bodyPr spcFirstLastPara="1" wrap="square" lIns="71682" tIns="71682" rIns="71682" bIns="71682" anchor="ctr" anchorCtr="0">
            <a:noAutofit/>
          </a:bodyPr>
          <a:lstStyle/>
          <a:p>
            <a:pPr>
              <a:buClr>
                <a:schemeClr val="lt1"/>
              </a:buClr>
              <a:buSzPts val="1800"/>
            </a:pPr>
            <a:endParaRPr sz="2388" dirty="0">
              <a:solidFill>
                <a:srgbClr val="FFFFFF"/>
              </a:solidFill>
            </a:endParaRPr>
          </a:p>
        </p:txBody>
      </p:sp>
      <p:sp>
        <p:nvSpPr>
          <p:cNvPr id="21" name="Google Shape;602;p3">
            <a:extLst>
              <a:ext uri="{FF2B5EF4-FFF2-40B4-BE49-F238E27FC236}">
                <a16:creationId xmlns:a16="http://schemas.microsoft.com/office/drawing/2014/main" id="{B2CA8821-5254-0402-3797-7BA6D09B1725}"/>
              </a:ext>
            </a:extLst>
          </p:cNvPr>
          <p:cNvSpPr/>
          <p:nvPr/>
        </p:nvSpPr>
        <p:spPr>
          <a:xfrm>
            <a:off x="1022586" y="2305620"/>
            <a:ext cx="4899250" cy="242502"/>
          </a:xfrm>
          <a:prstGeom prst="rect">
            <a:avLst/>
          </a:prstGeom>
          <a:noFill/>
          <a:ln>
            <a:noFill/>
          </a:ln>
        </p:spPr>
        <p:txBody>
          <a:bodyPr spcFirstLastPara="1" wrap="square" lIns="0" tIns="0" rIns="0" bIns="0" anchor="t" anchorCtr="0">
            <a:spAutoFit/>
          </a:bodyPr>
          <a:lstStyle/>
          <a:p>
            <a:pPr marL="273095" indent="-273095">
              <a:buClr>
                <a:schemeClr val="tx1"/>
              </a:buClr>
              <a:buSzPct val="100000"/>
              <a:buFont typeface="Arial"/>
              <a:buChar char="•"/>
            </a:pPr>
            <a:r>
              <a:rPr lang="en-US" sz="1576" dirty="0">
                <a:solidFill>
                  <a:schemeClr val="tx1">
                    <a:lumMod val="100000"/>
                  </a:schemeClr>
                </a:solidFill>
              </a:rPr>
              <a:t>Insert Text Here</a:t>
            </a:r>
            <a:endParaRPr sz="1576" dirty="0">
              <a:solidFill>
                <a:schemeClr val="tx1">
                  <a:lumMod val="100000"/>
                </a:schemeClr>
              </a:solidFill>
            </a:endParaRPr>
          </a:p>
        </p:txBody>
      </p:sp>
      <p:sp>
        <p:nvSpPr>
          <p:cNvPr id="22" name="Google Shape;604;p3">
            <a:extLst>
              <a:ext uri="{FF2B5EF4-FFF2-40B4-BE49-F238E27FC236}">
                <a16:creationId xmlns:a16="http://schemas.microsoft.com/office/drawing/2014/main" id="{FE3191DF-054C-AD4B-1534-45D2AEF56532}"/>
              </a:ext>
            </a:extLst>
          </p:cNvPr>
          <p:cNvSpPr/>
          <p:nvPr/>
        </p:nvSpPr>
        <p:spPr>
          <a:xfrm>
            <a:off x="7549946" y="1652536"/>
            <a:ext cx="3807344" cy="242502"/>
          </a:xfrm>
          <a:prstGeom prst="rect">
            <a:avLst/>
          </a:prstGeom>
          <a:noFill/>
          <a:ln>
            <a:noFill/>
          </a:ln>
        </p:spPr>
        <p:txBody>
          <a:bodyPr spcFirstLastPara="1" wrap="square" lIns="0" tIns="0" rIns="0" bIns="0" anchor="ctr" anchorCtr="0">
            <a:spAutoFit/>
          </a:bodyPr>
          <a:lstStyle/>
          <a:p>
            <a:pPr>
              <a:spcBef>
                <a:spcPct val="0"/>
              </a:spcBef>
              <a:spcAft>
                <a:spcPct val="0"/>
              </a:spcAft>
              <a:buClr>
                <a:srgbClr val="FFFFFF"/>
              </a:buClr>
              <a:buSzPts val="1800"/>
            </a:pPr>
            <a:r>
              <a:rPr lang="en-US" sz="1576" b="1" dirty="0">
                <a:solidFill>
                  <a:schemeClr val="bg1"/>
                </a:solidFill>
              </a:rPr>
              <a:t>Insert Text Here</a:t>
            </a:r>
            <a:endParaRPr sz="1576" dirty="0">
              <a:solidFill>
                <a:schemeClr val="bg1"/>
              </a:solidFill>
            </a:endParaRPr>
          </a:p>
        </p:txBody>
      </p:sp>
      <p:sp>
        <p:nvSpPr>
          <p:cNvPr id="23" name="Google Shape;605;p3">
            <a:extLst>
              <a:ext uri="{FF2B5EF4-FFF2-40B4-BE49-F238E27FC236}">
                <a16:creationId xmlns:a16="http://schemas.microsoft.com/office/drawing/2014/main" id="{6BCD696D-C386-0896-040D-1B839DBFBA7C}"/>
              </a:ext>
            </a:extLst>
          </p:cNvPr>
          <p:cNvSpPr/>
          <p:nvPr/>
        </p:nvSpPr>
        <p:spPr>
          <a:xfrm>
            <a:off x="6701417" y="2305620"/>
            <a:ext cx="4655875" cy="242502"/>
          </a:xfrm>
          <a:prstGeom prst="rect">
            <a:avLst/>
          </a:prstGeom>
          <a:noFill/>
          <a:ln>
            <a:noFill/>
          </a:ln>
        </p:spPr>
        <p:txBody>
          <a:bodyPr spcFirstLastPara="1" wrap="square" lIns="0" tIns="0" rIns="0" bIns="0" anchor="t" anchorCtr="0">
            <a:spAutoFit/>
          </a:bodyPr>
          <a:lstStyle/>
          <a:p>
            <a:pPr marL="273095" indent="-273095">
              <a:buClr>
                <a:schemeClr val="tx1"/>
              </a:buClr>
              <a:buSzPct val="100000"/>
              <a:buFont typeface="Arial"/>
              <a:buChar char="•"/>
            </a:pPr>
            <a:r>
              <a:rPr lang="en-US" sz="1576" dirty="0">
                <a:solidFill>
                  <a:schemeClr val="tx1">
                    <a:lumMod val="100000"/>
                  </a:schemeClr>
                </a:solidFill>
              </a:rPr>
              <a:t>Insert Text Here</a:t>
            </a:r>
            <a:endParaRPr sz="1576" dirty="0">
              <a:solidFill>
                <a:schemeClr val="tx1">
                  <a:lumMod val="100000"/>
                </a:schemeClr>
              </a:solidFill>
            </a:endParaRPr>
          </a:p>
        </p:txBody>
      </p:sp>
      <p:sp>
        <p:nvSpPr>
          <p:cNvPr id="24" name="Shape2_20210701_084336">
            <a:extLst>
              <a:ext uri="{FF2B5EF4-FFF2-40B4-BE49-F238E27FC236}">
                <a16:creationId xmlns:a16="http://schemas.microsoft.com/office/drawing/2014/main" id="{D1FD0528-F282-209D-83D8-4A14D623CE28}"/>
              </a:ext>
            </a:extLst>
          </p:cNvPr>
          <p:cNvSpPr/>
          <p:nvPr/>
        </p:nvSpPr>
        <p:spPr>
          <a:xfrm>
            <a:off x="913815" y="1412326"/>
            <a:ext cx="722914" cy="722914"/>
          </a:xfrm>
          <a:prstGeom prst="ellipse">
            <a:avLst/>
          </a:prstGeom>
          <a:solidFill>
            <a:schemeClr val="accent1"/>
          </a:solidFill>
          <a:ln w="12700" cap="flat" cmpd="sng">
            <a:solidFill>
              <a:srgbClr val="FFFFFF"/>
            </a:solidFill>
            <a:prstDash val="solid"/>
            <a:miter lim="800000"/>
            <a:headEnd type="none" w="sm" len="sm"/>
            <a:tailEnd type="none" w="sm" len="sm"/>
          </a:ln>
        </p:spPr>
        <p:txBody>
          <a:bodyPr spcFirstLastPara="1" wrap="square" lIns="91023" tIns="45499" rIns="91023" bIns="45499" anchor="ctr" anchorCtr="0">
            <a:noAutofit/>
          </a:bodyPr>
          <a:lstStyle/>
          <a:p>
            <a:pPr algn="ctr">
              <a:buClr>
                <a:schemeClr val="lt1"/>
              </a:buClr>
              <a:buSzPts val="1800"/>
            </a:pPr>
            <a:endParaRPr sz="2388" dirty="0">
              <a:solidFill>
                <a:srgbClr val="FFFFFF"/>
              </a:solidFill>
            </a:endParaRPr>
          </a:p>
        </p:txBody>
      </p:sp>
      <p:sp>
        <p:nvSpPr>
          <p:cNvPr id="25" name="Shape3_20210701_084336">
            <a:extLst>
              <a:ext uri="{FF2B5EF4-FFF2-40B4-BE49-F238E27FC236}">
                <a16:creationId xmlns:a16="http://schemas.microsoft.com/office/drawing/2014/main" id="{EB8C50A4-C508-1CF2-0598-5055339208C4}"/>
              </a:ext>
            </a:extLst>
          </p:cNvPr>
          <p:cNvSpPr/>
          <p:nvPr/>
        </p:nvSpPr>
        <p:spPr>
          <a:xfrm>
            <a:off x="6703769" y="1412325"/>
            <a:ext cx="722914" cy="722914"/>
          </a:xfrm>
          <a:prstGeom prst="ellipse">
            <a:avLst/>
          </a:prstGeom>
          <a:solidFill>
            <a:schemeClr val="accent2"/>
          </a:solidFill>
          <a:ln w="12700" cap="flat" cmpd="sng">
            <a:solidFill>
              <a:srgbClr val="FFFFFF"/>
            </a:solidFill>
            <a:prstDash val="solid"/>
            <a:miter lim="800000"/>
            <a:headEnd type="none" w="sm" len="sm"/>
            <a:tailEnd type="none" w="sm" len="sm"/>
          </a:ln>
        </p:spPr>
        <p:txBody>
          <a:bodyPr spcFirstLastPara="1" wrap="square" lIns="91023" tIns="45499" rIns="91023" bIns="45499" anchor="ctr" anchorCtr="0">
            <a:noAutofit/>
          </a:bodyPr>
          <a:lstStyle/>
          <a:p>
            <a:pPr algn="ctr">
              <a:buClr>
                <a:schemeClr val="lt1"/>
              </a:buClr>
              <a:buSzPts val="1800"/>
            </a:pPr>
            <a:endParaRPr sz="2388" dirty="0">
              <a:solidFill>
                <a:srgbClr val="FFFFFF"/>
              </a:solidFill>
            </a:endParaRPr>
          </a:p>
        </p:txBody>
      </p:sp>
      <p:sp>
        <p:nvSpPr>
          <p:cNvPr id="26" name="Freeform 1532">
            <a:extLst>
              <a:ext uri="{FF2B5EF4-FFF2-40B4-BE49-F238E27FC236}">
                <a16:creationId xmlns:a16="http://schemas.microsoft.com/office/drawing/2014/main" id="{CBBD9E11-072E-E570-712E-262DD9F86608}"/>
              </a:ext>
            </a:extLst>
          </p:cNvPr>
          <p:cNvSpPr>
            <a:spLocks noEditPoints="1"/>
          </p:cNvSpPr>
          <p:nvPr/>
        </p:nvSpPr>
        <p:spPr bwMode="auto">
          <a:xfrm>
            <a:off x="1343654" y="1841025"/>
            <a:ext cx="90136" cy="88635"/>
          </a:xfrm>
          <a:custGeom>
            <a:avLst/>
            <a:gdLst>
              <a:gd name="T0" fmla="*/ 16 w 41"/>
              <a:gd name="T1" fmla="*/ 41 h 41"/>
              <a:gd name="T2" fmla="*/ 13 w 41"/>
              <a:gd name="T3" fmla="*/ 40 h 41"/>
              <a:gd name="T4" fmla="*/ 1 w 41"/>
              <a:gd name="T5" fmla="*/ 28 h 41"/>
              <a:gd name="T6" fmla="*/ 0 w 41"/>
              <a:gd name="T7" fmla="*/ 24 h 41"/>
              <a:gd name="T8" fmla="*/ 5 w 41"/>
              <a:gd name="T9" fmla="*/ 7 h 41"/>
              <a:gd name="T10" fmla="*/ 7 w 41"/>
              <a:gd name="T11" fmla="*/ 5 h 41"/>
              <a:gd name="T12" fmla="*/ 24 w 41"/>
              <a:gd name="T13" fmla="*/ 0 h 41"/>
              <a:gd name="T14" fmla="*/ 28 w 41"/>
              <a:gd name="T15" fmla="*/ 1 h 41"/>
              <a:gd name="T16" fmla="*/ 40 w 41"/>
              <a:gd name="T17" fmla="*/ 14 h 41"/>
              <a:gd name="T18" fmla="*/ 40 w 41"/>
              <a:gd name="T19" fmla="*/ 14 h 41"/>
              <a:gd name="T20" fmla="*/ 41 w 41"/>
              <a:gd name="T21" fmla="*/ 17 h 41"/>
              <a:gd name="T22" fmla="*/ 36 w 41"/>
              <a:gd name="T23" fmla="*/ 34 h 41"/>
              <a:gd name="T24" fmla="*/ 34 w 41"/>
              <a:gd name="T25" fmla="*/ 37 h 41"/>
              <a:gd name="T26" fmla="*/ 17 w 41"/>
              <a:gd name="T27" fmla="*/ 41 h 41"/>
              <a:gd name="T28" fmla="*/ 16 w 41"/>
              <a:gd name="T29" fmla="*/ 41 h 41"/>
              <a:gd name="T30" fmla="*/ 5 w 41"/>
              <a:gd name="T31" fmla="*/ 25 h 41"/>
              <a:gd name="T32" fmla="*/ 16 w 41"/>
              <a:gd name="T33" fmla="*/ 36 h 41"/>
              <a:gd name="T34" fmla="*/ 32 w 41"/>
              <a:gd name="T35" fmla="*/ 32 h 41"/>
              <a:gd name="T36" fmla="*/ 36 w 41"/>
              <a:gd name="T37" fmla="*/ 17 h 41"/>
              <a:gd name="T38" fmla="*/ 25 w 41"/>
              <a:gd name="T39" fmla="*/ 5 h 41"/>
              <a:gd name="T40" fmla="*/ 9 w 41"/>
              <a:gd name="T41" fmla="*/ 9 h 41"/>
              <a:gd name="T42" fmla="*/ 5 w 41"/>
              <a:gd name="T43" fmla="*/ 25 h 41"/>
              <a:gd name="T44" fmla="*/ 32 w 41"/>
              <a:gd name="T45" fmla="*/ 33 h 41"/>
              <a:gd name="T46" fmla="*/ 32 w 41"/>
              <a:gd name="T47" fmla="*/ 33 h 41"/>
              <a:gd name="T48" fmla="*/ 5 w 41"/>
              <a:gd name="T49" fmla="*/ 26 h 41"/>
              <a:gd name="T50" fmla="*/ 5 w 41"/>
              <a:gd name="T51" fmla="*/ 26 h 41"/>
              <a:gd name="T52" fmla="*/ 5 w 41"/>
              <a:gd name="T53" fmla="*/ 26 h 41"/>
              <a:gd name="T54" fmla="*/ 36 w 41"/>
              <a:gd name="T55" fmla="*/ 16 h 41"/>
              <a:gd name="T56" fmla="*/ 36 w 41"/>
              <a:gd name="T57" fmla="*/ 16 h 41"/>
              <a:gd name="T58" fmla="*/ 9 w 41"/>
              <a:gd name="T59" fmla="*/ 9 h 41"/>
              <a:gd name="T60" fmla="*/ 9 w 41"/>
              <a:gd name="T61" fmla="*/ 9 h 41"/>
              <a:gd name="T62" fmla="*/ 9 w 41"/>
              <a:gd name="T63"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1">
                <a:moveTo>
                  <a:pt x="16" y="41"/>
                </a:moveTo>
                <a:cubicBezTo>
                  <a:pt x="15" y="41"/>
                  <a:pt x="14" y="41"/>
                  <a:pt x="13" y="40"/>
                </a:cubicBezTo>
                <a:cubicBezTo>
                  <a:pt x="1" y="28"/>
                  <a:pt x="1" y="28"/>
                  <a:pt x="1" y="28"/>
                </a:cubicBezTo>
                <a:cubicBezTo>
                  <a:pt x="0" y="27"/>
                  <a:pt x="0" y="26"/>
                  <a:pt x="0" y="24"/>
                </a:cubicBezTo>
                <a:cubicBezTo>
                  <a:pt x="5" y="7"/>
                  <a:pt x="5" y="7"/>
                  <a:pt x="5" y="7"/>
                </a:cubicBezTo>
                <a:cubicBezTo>
                  <a:pt x="5" y="6"/>
                  <a:pt x="6" y="5"/>
                  <a:pt x="7" y="5"/>
                </a:cubicBezTo>
                <a:cubicBezTo>
                  <a:pt x="24" y="0"/>
                  <a:pt x="24" y="0"/>
                  <a:pt x="24" y="0"/>
                </a:cubicBezTo>
                <a:cubicBezTo>
                  <a:pt x="25" y="0"/>
                  <a:pt x="27" y="0"/>
                  <a:pt x="28" y="1"/>
                </a:cubicBezTo>
                <a:cubicBezTo>
                  <a:pt x="40" y="14"/>
                  <a:pt x="40" y="14"/>
                  <a:pt x="40" y="14"/>
                </a:cubicBezTo>
                <a:cubicBezTo>
                  <a:pt x="40" y="14"/>
                  <a:pt x="40" y="14"/>
                  <a:pt x="40" y="14"/>
                </a:cubicBezTo>
                <a:cubicBezTo>
                  <a:pt x="41" y="15"/>
                  <a:pt x="41" y="16"/>
                  <a:pt x="41" y="17"/>
                </a:cubicBezTo>
                <a:cubicBezTo>
                  <a:pt x="36" y="34"/>
                  <a:pt x="36" y="34"/>
                  <a:pt x="36" y="34"/>
                </a:cubicBezTo>
                <a:cubicBezTo>
                  <a:pt x="36" y="35"/>
                  <a:pt x="35" y="36"/>
                  <a:pt x="34" y="37"/>
                </a:cubicBezTo>
                <a:cubicBezTo>
                  <a:pt x="17" y="41"/>
                  <a:pt x="17" y="41"/>
                  <a:pt x="17" y="41"/>
                </a:cubicBezTo>
                <a:cubicBezTo>
                  <a:pt x="17" y="41"/>
                  <a:pt x="16" y="41"/>
                  <a:pt x="16" y="41"/>
                </a:cubicBezTo>
                <a:close/>
                <a:moveTo>
                  <a:pt x="5" y="25"/>
                </a:moveTo>
                <a:cubicBezTo>
                  <a:pt x="16" y="36"/>
                  <a:pt x="16" y="36"/>
                  <a:pt x="16" y="36"/>
                </a:cubicBezTo>
                <a:cubicBezTo>
                  <a:pt x="32" y="32"/>
                  <a:pt x="32" y="32"/>
                  <a:pt x="32" y="32"/>
                </a:cubicBezTo>
                <a:cubicBezTo>
                  <a:pt x="36" y="17"/>
                  <a:pt x="36" y="17"/>
                  <a:pt x="36" y="17"/>
                </a:cubicBezTo>
                <a:cubicBezTo>
                  <a:pt x="25" y="5"/>
                  <a:pt x="25" y="5"/>
                  <a:pt x="25" y="5"/>
                </a:cubicBezTo>
                <a:cubicBezTo>
                  <a:pt x="9" y="9"/>
                  <a:pt x="9" y="9"/>
                  <a:pt x="9" y="9"/>
                </a:cubicBezTo>
                <a:lnTo>
                  <a:pt x="5" y="25"/>
                </a:lnTo>
                <a:close/>
                <a:moveTo>
                  <a:pt x="32" y="33"/>
                </a:moveTo>
                <a:cubicBezTo>
                  <a:pt x="32" y="33"/>
                  <a:pt x="32" y="33"/>
                  <a:pt x="32" y="33"/>
                </a:cubicBezTo>
                <a:close/>
                <a:moveTo>
                  <a:pt x="5" y="26"/>
                </a:moveTo>
                <a:cubicBezTo>
                  <a:pt x="5" y="26"/>
                  <a:pt x="5" y="26"/>
                  <a:pt x="5" y="26"/>
                </a:cubicBezTo>
                <a:cubicBezTo>
                  <a:pt x="5" y="26"/>
                  <a:pt x="5" y="26"/>
                  <a:pt x="5" y="26"/>
                </a:cubicBezTo>
                <a:close/>
                <a:moveTo>
                  <a:pt x="36" y="16"/>
                </a:moveTo>
                <a:cubicBezTo>
                  <a:pt x="36" y="16"/>
                  <a:pt x="36" y="16"/>
                  <a:pt x="36" y="16"/>
                </a:cubicBezTo>
                <a:close/>
                <a:moveTo>
                  <a:pt x="9" y="9"/>
                </a:moveTo>
                <a:cubicBezTo>
                  <a:pt x="9" y="9"/>
                  <a:pt x="9" y="9"/>
                  <a:pt x="9" y="9"/>
                </a:cubicBezTo>
                <a:cubicBezTo>
                  <a:pt x="9" y="9"/>
                  <a:pt x="9" y="9"/>
                  <a:pt x="9" y="9"/>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27" name="Freeform 1533">
            <a:extLst>
              <a:ext uri="{FF2B5EF4-FFF2-40B4-BE49-F238E27FC236}">
                <a16:creationId xmlns:a16="http://schemas.microsoft.com/office/drawing/2014/main" id="{62721EEE-85A4-4FE2-7D07-8C70EF563BE7}"/>
              </a:ext>
            </a:extLst>
          </p:cNvPr>
          <p:cNvSpPr>
            <a:spLocks/>
          </p:cNvSpPr>
          <p:nvPr/>
        </p:nvSpPr>
        <p:spPr bwMode="auto">
          <a:xfrm>
            <a:off x="1095005" y="1594991"/>
            <a:ext cx="101015" cy="99332"/>
          </a:xfrm>
          <a:custGeom>
            <a:avLst/>
            <a:gdLst>
              <a:gd name="T0" fmla="*/ 18 w 46"/>
              <a:gd name="T1" fmla="*/ 46 h 46"/>
              <a:gd name="T2" fmla="*/ 16 w 46"/>
              <a:gd name="T3" fmla="*/ 45 h 46"/>
              <a:gd name="T4" fmla="*/ 1 w 46"/>
              <a:gd name="T5" fmla="*/ 30 h 46"/>
              <a:gd name="T6" fmla="*/ 1 w 46"/>
              <a:gd name="T7" fmla="*/ 26 h 46"/>
              <a:gd name="T8" fmla="*/ 5 w 46"/>
              <a:gd name="T9" fmla="*/ 26 h 46"/>
              <a:gd name="T10" fmla="*/ 19 w 46"/>
              <a:gd name="T11" fmla="*/ 41 h 46"/>
              <a:gd name="T12" fmla="*/ 36 w 46"/>
              <a:gd name="T13" fmla="*/ 36 h 46"/>
              <a:gd name="T14" fmla="*/ 40 w 46"/>
              <a:gd name="T15" fmla="*/ 19 h 46"/>
              <a:gd name="T16" fmla="*/ 26 w 46"/>
              <a:gd name="T17" fmla="*/ 5 h 46"/>
              <a:gd name="T18" fmla="*/ 26 w 46"/>
              <a:gd name="T19" fmla="*/ 1 h 46"/>
              <a:gd name="T20" fmla="*/ 30 w 46"/>
              <a:gd name="T21" fmla="*/ 1 h 46"/>
              <a:gd name="T22" fmla="*/ 45 w 46"/>
              <a:gd name="T23" fmla="*/ 17 h 46"/>
              <a:gd name="T24" fmla="*/ 45 w 46"/>
              <a:gd name="T25" fmla="*/ 19 h 46"/>
              <a:gd name="T26" fmla="*/ 40 w 46"/>
              <a:gd name="T27" fmla="*/ 39 h 46"/>
              <a:gd name="T28" fmla="*/ 38 w 46"/>
              <a:gd name="T29" fmla="*/ 40 h 46"/>
              <a:gd name="T30" fmla="*/ 19 w 46"/>
              <a:gd name="T31" fmla="*/ 46 h 46"/>
              <a:gd name="T32" fmla="*/ 18 w 46"/>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6">
                <a:moveTo>
                  <a:pt x="18" y="46"/>
                </a:moveTo>
                <a:cubicBezTo>
                  <a:pt x="18" y="46"/>
                  <a:pt x="17" y="46"/>
                  <a:pt x="16" y="45"/>
                </a:cubicBezTo>
                <a:cubicBezTo>
                  <a:pt x="1" y="30"/>
                  <a:pt x="1" y="30"/>
                  <a:pt x="1" y="30"/>
                </a:cubicBezTo>
                <a:cubicBezTo>
                  <a:pt x="0" y="29"/>
                  <a:pt x="0" y="27"/>
                  <a:pt x="1" y="26"/>
                </a:cubicBezTo>
                <a:cubicBezTo>
                  <a:pt x="2" y="25"/>
                  <a:pt x="4" y="25"/>
                  <a:pt x="5" y="26"/>
                </a:cubicBezTo>
                <a:cubicBezTo>
                  <a:pt x="19" y="41"/>
                  <a:pt x="19" y="41"/>
                  <a:pt x="19" y="41"/>
                </a:cubicBezTo>
                <a:cubicBezTo>
                  <a:pt x="36" y="36"/>
                  <a:pt x="36" y="36"/>
                  <a:pt x="36" y="36"/>
                </a:cubicBezTo>
                <a:cubicBezTo>
                  <a:pt x="40" y="19"/>
                  <a:pt x="40" y="19"/>
                  <a:pt x="40" y="19"/>
                </a:cubicBezTo>
                <a:cubicBezTo>
                  <a:pt x="26" y="5"/>
                  <a:pt x="26" y="5"/>
                  <a:pt x="26" y="5"/>
                </a:cubicBezTo>
                <a:cubicBezTo>
                  <a:pt x="25" y="4"/>
                  <a:pt x="25" y="2"/>
                  <a:pt x="26" y="1"/>
                </a:cubicBezTo>
                <a:cubicBezTo>
                  <a:pt x="27" y="0"/>
                  <a:pt x="29" y="0"/>
                  <a:pt x="30" y="1"/>
                </a:cubicBezTo>
                <a:cubicBezTo>
                  <a:pt x="45" y="17"/>
                  <a:pt x="45" y="17"/>
                  <a:pt x="45" y="17"/>
                </a:cubicBezTo>
                <a:cubicBezTo>
                  <a:pt x="45" y="17"/>
                  <a:pt x="46" y="18"/>
                  <a:pt x="45" y="19"/>
                </a:cubicBezTo>
                <a:cubicBezTo>
                  <a:pt x="40" y="39"/>
                  <a:pt x="40" y="39"/>
                  <a:pt x="40" y="39"/>
                </a:cubicBezTo>
                <a:cubicBezTo>
                  <a:pt x="40" y="40"/>
                  <a:pt x="39" y="40"/>
                  <a:pt x="38" y="40"/>
                </a:cubicBezTo>
                <a:cubicBezTo>
                  <a:pt x="19" y="46"/>
                  <a:pt x="19" y="46"/>
                  <a:pt x="19" y="46"/>
                </a:cubicBezTo>
                <a:cubicBezTo>
                  <a:pt x="19" y="46"/>
                  <a:pt x="18" y="46"/>
                  <a:pt x="18" y="46"/>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28" name="Freeform 1534">
            <a:extLst>
              <a:ext uri="{FF2B5EF4-FFF2-40B4-BE49-F238E27FC236}">
                <a16:creationId xmlns:a16="http://schemas.microsoft.com/office/drawing/2014/main" id="{94E73A4E-CFDE-DE21-155D-2D5717737156}"/>
              </a:ext>
            </a:extLst>
          </p:cNvPr>
          <p:cNvSpPr>
            <a:spLocks/>
          </p:cNvSpPr>
          <p:nvPr/>
        </p:nvSpPr>
        <p:spPr bwMode="auto">
          <a:xfrm>
            <a:off x="1091895" y="1648478"/>
            <a:ext cx="113446" cy="87107"/>
          </a:xfrm>
          <a:custGeom>
            <a:avLst/>
            <a:gdLst>
              <a:gd name="T0" fmla="*/ 33 w 51"/>
              <a:gd name="T1" fmla="*/ 40 h 40"/>
              <a:gd name="T2" fmla="*/ 11 w 51"/>
              <a:gd name="T3" fmla="*/ 30 h 40"/>
              <a:gd name="T4" fmla="*/ 1 w 51"/>
              <a:gd name="T5" fmla="*/ 3 h 40"/>
              <a:gd name="T6" fmla="*/ 4 w 51"/>
              <a:gd name="T7" fmla="*/ 1 h 40"/>
              <a:gd name="T8" fmla="*/ 6 w 51"/>
              <a:gd name="T9" fmla="*/ 3 h 40"/>
              <a:gd name="T10" fmla="*/ 14 w 51"/>
              <a:gd name="T11" fmla="*/ 27 h 40"/>
              <a:gd name="T12" fmla="*/ 47 w 51"/>
              <a:gd name="T13" fmla="*/ 31 h 40"/>
              <a:gd name="T14" fmla="*/ 50 w 51"/>
              <a:gd name="T15" fmla="*/ 32 h 40"/>
              <a:gd name="T16" fmla="*/ 50 w 51"/>
              <a:gd name="T17" fmla="*/ 35 h 40"/>
              <a:gd name="T18" fmla="*/ 33 w 51"/>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33" y="40"/>
                </a:moveTo>
                <a:cubicBezTo>
                  <a:pt x="25" y="40"/>
                  <a:pt x="17" y="36"/>
                  <a:pt x="11" y="30"/>
                </a:cubicBezTo>
                <a:cubicBezTo>
                  <a:pt x="3" y="23"/>
                  <a:pt x="0" y="13"/>
                  <a:pt x="1" y="3"/>
                </a:cubicBezTo>
                <a:cubicBezTo>
                  <a:pt x="2" y="1"/>
                  <a:pt x="3" y="0"/>
                  <a:pt x="4" y="1"/>
                </a:cubicBezTo>
                <a:cubicBezTo>
                  <a:pt x="6" y="1"/>
                  <a:pt x="7" y="2"/>
                  <a:pt x="6" y="3"/>
                </a:cubicBezTo>
                <a:cubicBezTo>
                  <a:pt x="5" y="12"/>
                  <a:pt x="8" y="21"/>
                  <a:pt x="14" y="27"/>
                </a:cubicBezTo>
                <a:cubicBezTo>
                  <a:pt x="23" y="36"/>
                  <a:pt x="36" y="37"/>
                  <a:pt x="47" y="31"/>
                </a:cubicBezTo>
                <a:cubicBezTo>
                  <a:pt x="48" y="30"/>
                  <a:pt x="50" y="31"/>
                  <a:pt x="50" y="32"/>
                </a:cubicBezTo>
                <a:cubicBezTo>
                  <a:pt x="51" y="33"/>
                  <a:pt x="51" y="34"/>
                  <a:pt x="50" y="35"/>
                </a:cubicBezTo>
                <a:cubicBezTo>
                  <a:pt x="45" y="38"/>
                  <a:pt x="39" y="40"/>
                  <a:pt x="33" y="40"/>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29" name="Freeform 1535">
            <a:extLst>
              <a:ext uri="{FF2B5EF4-FFF2-40B4-BE49-F238E27FC236}">
                <a16:creationId xmlns:a16="http://schemas.microsoft.com/office/drawing/2014/main" id="{85BA1991-04D7-46F2-2E0F-AACBB8E5DF16}"/>
              </a:ext>
            </a:extLst>
          </p:cNvPr>
          <p:cNvSpPr>
            <a:spLocks/>
          </p:cNvSpPr>
          <p:nvPr/>
        </p:nvSpPr>
        <p:spPr bwMode="auto">
          <a:xfrm>
            <a:off x="1149396" y="1591937"/>
            <a:ext cx="93243" cy="111556"/>
          </a:xfrm>
          <a:custGeom>
            <a:avLst/>
            <a:gdLst>
              <a:gd name="T0" fmla="*/ 33 w 42"/>
              <a:gd name="T1" fmla="*/ 51 h 51"/>
              <a:gd name="T2" fmla="*/ 31 w 42"/>
              <a:gd name="T3" fmla="*/ 51 h 51"/>
              <a:gd name="T4" fmla="*/ 31 w 42"/>
              <a:gd name="T5" fmla="*/ 47 h 51"/>
              <a:gd name="T6" fmla="*/ 26 w 42"/>
              <a:gd name="T7" fmla="*/ 14 h 51"/>
              <a:gd name="T8" fmla="*/ 3 w 42"/>
              <a:gd name="T9" fmla="*/ 7 h 51"/>
              <a:gd name="T10" fmla="*/ 0 w 42"/>
              <a:gd name="T11" fmla="*/ 5 h 51"/>
              <a:gd name="T12" fmla="*/ 2 w 42"/>
              <a:gd name="T13" fmla="*/ 2 h 51"/>
              <a:gd name="T14" fmla="*/ 30 w 42"/>
              <a:gd name="T15" fmla="*/ 11 h 51"/>
              <a:gd name="T16" fmla="*/ 35 w 42"/>
              <a:gd name="T17" fmla="*/ 50 h 51"/>
              <a:gd name="T18" fmla="*/ 33 w 42"/>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33" y="51"/>
                </a:moveTo>
                <a:cubicBezTo>
                  <a:pt x="32" y="51"/>
                  <a:pt x="32" y="51"/>
                  <a:pt x="31" y="51"/>
                </a:cubicBezTo>
                <a:cubicBezTo>
                  <a:pt x="30" y="50"/>
                  <a:pt x="30" y="49"/>
                  <a:pt x="31" y="47"/>
                </a:cubicBezTo>
                <a:cubicBezTo>
                  <a:pt x="37" y="37"/>
                  <a:pt x="35" y="23"/>
                  <a:pt x="26" y="14"/>
                </a:cubicBezTo>
                <a:cubicBezTo>
                  <a:pt x="20" y="8"/>
                  <a:pt x="12" y="5"/>
                  <a:pt x="3" y="7"/>
                </a:cubicBezTo>
                <a:cubicBezTo>
                  <a:pt x="2" y="7"/>
                  <a:pt x="1" y="6"/>
                  <a:pt x="0" y="5"/>
                </a:cubicBezTo>
                <a:cubicBezTo>
                  <a:pt x="0" y="3"/>
                  <a:pt x="1" y="2"/>
                  <a:pt x="2" y="2"/>
                </a:cubicBezTo>
                <a:cubicBezTo>
                  <a:pt x="12" y="0"/>
                  <a:pt x="23" y="4"/>
                  <a:pt x="30" y="11"/>
                </a:cubicBezTo>
                <a:cubicBezTo>
                  <a:pt x="40" y="21"/>
                  <a:pt x="42" y="37"/>
                  <a:pt x="35" y="50"/>
                </a:cubicBezTo>
                <a:cubicBezTo>
                  <a:pt x="34" y="51"/>
                  <a:pt x="34" y="51"/>
                  <a:pt x="33" y="51"/>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30" name="Freeform 1536">
            <a:extLst>
              <a:ext uri="{FF2B5EF4-FFF2-40B4-BE49-F238E27FC236}">
                <a16:creationId xmlns:a16="http://schemas.microsoft.com/office/drawing/2014/main" id="{0F24C77C-553E-9936-84FC-48598E8907E1}"/>
              </a:ext>
            </a:extLst>
          </p:cNvPr>
          <p:cNvSpPr>
            <a:spLocks/>
          </p:cNvSpPr>
          <p:nvPr/>
        </p:nvSpPr>
        <p:spPr bwMode="auto">
          <a:xfrm>
            <a:off x="1194463" y="1717245"/>
            <a:ext cx="57502" cy="53487"/>
          </a:xfrm>
          <a:custGeom>
            <a:avLst/>
            <a:gdLst>
              <a:gd name="T0" fmla="*/ 23 w 26"/>
              <a:gd name="T1" fmla="*/ 25 h 25"/>
              <a:gd name="T2" fmla="*/ 21 w 26"/>
              <a:gd name="T3" fmla="*/ 25 h 25"/>
              <a:gd name="T4" fmla="*/ 1 w 26"/>
              <a:gd name="T5" fmla="*/ 4 h 25"/>
              <a:gd name="T6" fmla="*/ 1 w 26"/>
              <a:gd name="T7" fmla="*/ 1 h 25"/>
              <a:gd name="T8" fmla="*/ 5 w 26"/>
              <a:gd name="T9" fmla="*/ 1 h 25"/>
              <a:gd name="T10" fmla="*/ 25 w 26"/>
              <a:gd name="T11" fmla="*/ 21 h 25"/>
              <a:gd name="T12" fmla="*/ 25 w 26"/>
              <a:gd name="T13" fmla="*/ 25 h 25"/>
              <a:gd name="T14" fmla="*/ 23 w 2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5">
                <a:moveTo>
                  <a:pt x="23" y="25"/>
                </a:moveTo>
                <a:cubicBezTo>
                  <a:pt x="23" y="25"/>
                  <a:pt x="22" y="25"/>
                  <a:pt x="21" y="25"/>
                </a:cubicBezTo>
                <a:cubicBezTo>
                  <a:pt x="1" y="4"/>
                  <a:pt x="1" y="4"/>
                  <a:pt x="1" y="4"/>
                </a:cubicBezTo>
                <a:cubicBezTo>
                  <a:pt x="0" y="3"/>
                  <a:pt x="0" y="2"/>
                  <a:pt x="1" y="1"/>
                </a:cubicBezTo>
                <a:cubicBezTo>
                  <a:pt x="2" y="0"/>
                  <a:pt x="4" y="0"/>
                  <a:pt x="5" y="1"/>
                </a:cubicBezTo>
                <a:cubicBezTo>
                  <a:pt x="25" y="21"/>
                  <a:pt x="25" y="21"/>
                  <a:pt x="25" y="21"/>
                </a:cubicBezTo>
                <a:cubicBezTo>
                  <a:pt x="26" y="22"/>
                  <a:pt x="26" y="24"/>
                  <a:pt x="25" y="25"/>
                </a:cubicBezTo>
                <a:cubicBezTo>
                  <a:pt x="24" y="25"/>
                  <a:pt x="24" y="25"/>
                  <a:pt x="23" y="25"/>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31" name="Freeform 1537">
            <a:extLst>
              <a:ext uri="{FF2B5EF4-FFF2-40B4-BE49-F238E27FC236}">
                <a16:creationId xmlns:a16="http://schemas.microsoft.com/office/drawing/2014/main" id="{506D92ED-549E-1AEA-86E5-4AFA1EEB9C79}"/>
              </a:ext>
            </a:extLst>
          </p:cNvPr>
          <p:cNvSpPr>
            <a:spLocks/>
          </p:cNvSpPr>
          <p:nvPr/>
        </p:nvSpPr>
        <p:spPr bwMode="auto">
          <a:xfrm>
            <a:off x="1279939" y="1801293"/>
            <a:ext cx="59054" cy="56542"/>
          </a:xfrm>
          <a:custGeom>
            <a:avLst/>
            <a:gdLst>
              <a:gd name="T0" fmla="*/ 24 w 27"/>
              <a:gd name="T1" fmla="*/ 26 h 26"/>
              <a:gd name="T2" fmla="*/ 22 w 27"/>
              <a:gd name="T3" fmla="*/ 26 h 26"/>
              <a:gd name="T4" fmla="*/ 1 w 27"/>
              <a:gd name="T5" fmla="*/ 4 h 26"/>
              <a:gd name="T6" fmla="*/ 1 w 27"/>
              <a:gd name="T7" fmla="*/ 1 h 26"/>
              <a:gd name="T8" fmla="*/ 5 w 27"/>
              <a:gd name="T9" fmla="*/ 1 h 26"/>
              <a:gd name="T10" fmla="*/ 26 w 27"/>
              <a:gd name="T11" fmla="*/ 22 h 26"/>
              <a:gd name="T12" fmla="*/ 26 w 27"/>
              <a:gd name="T13" fmla="*/ 26 h 26"/>
              <a:gd name="T14" fmla="*/ 24 w 27"/>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24" y="26"/>
                </a:moveTo>
                <a:cubicBezTo>
                  <a:pt x="24" y="26"/>
                  <a:pt x="23" y="26"/>
                  <a:pt x="22" y="26"/>
                </a:cubicBezTo>
                <a:cubicBezTo>
                  <a:pt x="1" y="4"/>
                  <a:pt x="1" y="4"/>
                  <a:pt x="1" y="4"/>
                </a:cubicBezTo>
                <a:cubicBezTo>
                  <a:pt x="0" y="3"/>
                  <a:pt x="0" y="2"/>
                  <a:pt x="1" y="1"/>
                </a:cubicBezTo>
                <a:cubicBezTo>
                  <a:pt x="2" y="0"/>
                  <a:pt x="4" y="0"/>
                  <a:pt x="5" y="1"/>
                </a:cubicBezTo>
                <a:cubicBezTo>
                  <a:pt x="26" y="22"/>
                  <a:pt x="26" y="22"/>
                  <a:pt x="26" y="22"/>
                </a:cubicBezTo>
                <a:cubicBezTo>
                  <a:pt x="27" y="23"/>
                  <a:pt x="27" y="25"/>
                  <a:pt x="26" y="26"/>
                </a:cubicBezTo>
                <a:cubicBezTo>
                  <a:pt x="25" y="26"/>
                  <a:pt x="25" y="26"/>
                  <a:pt x="24" y="26"/>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32" name="Freeform 1538">
            <a:extLst>
              <a:ext uri="{FF2B5EF4-FFF2-40B4-BE49-F238E27FC236}">
                <a16:creationId xmlns:a16="http://schemas.microsoft.com/office/drawing/2014/main" id="{CAAFC6B6-0DF0-D3EB-D7D8-930794A7EF0B}"/>
              </a:ext>
            </a:extLst>
          </p:cNvPr>
          <p:cNvSpPr>
            <a:spLocks/>
          </p:cNvSpPr>
          <p:nvPr/>
        </p:nvSpPr>
        <p:spPr bwMode="auto">
          <a:xfrm>
            <a:off x="1217774" y="1694323"/>
            <a:ext cx="144528" cy="142120"/>
          </a:xfrm>
          <a:custGeom>
            <a:avLst/>
            <a:gdLst>
              <a:gd name="T0" fmla="*/ 63 w 65"/>
              <a:gd name="T1" fmla="*/ 65 h 65"/>
              <a:gd name="T2" fmla="*/ 61 w 65"/>
              <a:gd name="T3" fmla="*/ 64 h 65"/>
              <a:gd name="T4" fmla="*/ 1 w 65"/>
              <a:gd name="T5" fmla="*/ 4 h 65"/>
              <a:gd name="T6" fmla="*/ 1 w 65"/>
              <a:gd name="T7" fmla="*/ 1 h 65"/>
              <a:gd name="T8" fmla="*/ 4 w 65"/>
              <a:gd name="T9" fmla="*/ 1 h 65"/>
              <a:gd name="T10" fmla="*/ 64 w 65"/>
              <a:gd name="T11" fmla="*/ 61 h 65"/>
              <a:gd name="T12" fmla="*/ 64 w 65"/>
              <a:gd name="T13" fmla="*/ 64 h 65"/>
              <a:gd name="T14" fmla="*/ 63 w 65"/>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5">
                <a:moveTo>
                  <a:pt x="63" y="65"/>
                </a:moveTo>
                <a:cubicBezTo>
                  <a:pt x="62" y="65"/>
                  <a:pt x="61" y="65"/>
                  <a:pt x="61" y="64"/>
                </a:cubicBezTo>
                <a:cubicBezTo>
                  <a:pt x="1" y="4"/>
                  <a:pt x="1" y="4"/>
                  <a:pt x="1" y="4"/>
                </a:cubicBezTo>
                <a:cubicBezTo>
                  <a:pt x="0" y="3"/>
                  <a:pt x="0" y="2"/>
                  <a:pt x="1" y="1"/>
                </a:cubicBezTo>
                <a:cubicBezTo>
                  <a:pt x="2" y="0"/>
                  <a:pt x="3" y="0"/>
                  <a:pt x="4" y="1"/>
                </a:cubicBezTo>
                <a:cubicBezTo>
                  <a:pt x="64" y="61"/>
                  <a:pt x="64" y="61"/>
                  <a:pt x="64" y="61"/>
                </a:cubicBezTo>
                <a:cubicBezTo>
                  <a:pt x="65" y="62"/>
                  <a:pt x="65" y="63"/>
                  <a:pt x="64" y="64"/>
                </a:cubicBezTo>
                <a:cubicBezTo>
                  <a:pt x="64" y="65"/>
                  <a:pt x="63" y="65"/>
                  <a:pt x="63" y="65"/>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33" name="Freeform 1539">
            <a:extLst>
              <a:ext uri="{FF2B5EF4-FFF2-40B4-BE49-F238E27FC236}">
                <a16:creationId xmlns:a16="http://schemas.microsoft.com/office/drawing/2014/main" id="{E1716A3B-E8D3-2071-CBB8-A8A67F239C18}"/>
              </a:ext>
            </a:extLst>
          </p:cNvPr>
          <p:cNvSpPr>
            <a:spLocks/>
          </p:cNvSpPr>
          <p:nvPr/>
        </p:nvSpPr>
        <p:spPr bwMode="auto">
          <a:xfrm>
            <a:off x="1312572" y="1810461"/>
            <a:ext cx="146081" cy="145178"/>
          </a:xfrm>
          <a:custGeom>
            <a:avLst/>
            <a:gdLst>
              <a:gd name="T0" fmla="*/ 34 w 66"/>
              <a:gd name="T1" fmla="*/ 67 h 67"/>
              <a:gd name="T2" fmla="*/ 12 w 66"/>
              <a:gd name="T3" fmla="*/ 57 h 67"/>
              <a:gd name="T4" fmla="*/ 7 w 66"/>
              <a:gd name="T5" fmla="*/ 19 h 67"/>
              <a:gd name="T6" fmla="*/ 10 w 66"/>
              <a:gd name="T7" fmla="*/ 18 h 67"/>
              <a:gd name="T8" fmla="*/ 11 w 66"/>
              <a:gd name="T9" fmla="*/ 21 h 67"/>
              <a:gd name="T10" fmla="*/ 16 w 66"/>
              <a:gd name="T11" fmla="*/ 54 h 67"/>
              <a:gd name="T12" fmla="*/ 34 w 66"/>
              <a:gd name="T13" fmla="*/ 62 h 67"/>
              <a:gd name="T14" fmla="*/ 53 w 66"/>
              <a:gd name="T15" fmla="*/ 54 h 67"/>
              <a:gd name="T16" fmla="*/ 61 w 66"/>
              <a:gd name="T17" fmla="*/ 35 h 67"/>
              <a:gd name="T18" fmla="*/ 53 w 66"/>
              <a:gd name="T19" fmla="*/ 16 h 67"/>
              <a:gd name="T20" fmla="*/ 21 w 66"/>
              <a:gd name="T21" fmla="*/ 12 h 67"/>
              <a:gd name="T22" fmla="*/ 18 w 66"/>
              <a:gd name="T23" fmla="*/ 11 h 67"/>
              <a:gd name="T24" fmla="*/ 18 w 66"/>
              <a:gd name="T25" fmla="*/ 7 h 67"/>
              <a:gd name="T26" fmla="*/ 57 w 66"/>
              <a:gd name="T27" fmla="*/ 12 h 67"/>
              <a:gd name="T28" fmla="*/ 66 w 66"/>
              <a:gd name="T29" fmla="*/ 35 h 67"/>
              <a:gd name="T30" fmla="*/ 57 w 66"/>
              <a:gd name="T31" fmla="*/ 57 h 67"/>
              <a:gd name="T32" fmla="*/ 34 w 66"/>
              <a:gd name="T3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7">
                <a:moveTo>
                  <a:pt x="34" y="67"/>
                </a:moveTo>
                <a:cubicBezTo>
                  <a:pt x="26" y="67"/>
                  <a:pt x="18" y="63"/>
                  <a:pt x="12" y="57"/>
                </a:cubicBezTo>
                <a:cubicBezTo>
                  <a:pt x="2" y="47"/>
                  <a:pt x="0" y="31"/>
                  <a:pt x="7" y="19"/>
                </a:cubicBezTo>
                <a:cubicBezTo>
                  <a:pt x="8" y="18"/>
                  <a:pt x="9" y="17"/>
                  <a:pt x="10" y="18"/>
                </a:cubicBezTo>
                <a:cubicBezTo>
                  <a:pt x="12" y="19"/>
                  <a:pt x="12" y="20"/>
                  <a:pt x="11" y="21"/>
                </a:cubicBezTo>
                <a:cubicBezTo>
                  <a:pt x="5" y="32"/>
                  <a:pt x="7" y="45"/>
                  <a:pt x="16" y="54"/>
                </a:cubicBezTo>
                <a:cubicBezTo>
                  <a:pt x="21" y="59"/>
                  <a:pt x="27" y="62"/>
                  <a:pt x="34" y="62"/>
                </a:cubicBezTo>
                <a:cubicBezTo>
                  <a:pt x="42" y="62"/>
                  <a:pt x="48" y="59"/>
                  <a:pt x="53" y="54"/>
                </a:cubicBezTo>
                <a:cubicBezTo>
                  <a:pt x="59" y="49"/>
                  <a:pt x="61" y="42"/>
                  <a:pt x="61" y="35"/>
                </a:cubicBezTo>
                <a:cubicBezTo>
                  <a:pt x="61" y="28"/>
                  <a:pt x="59" y="21"/>
                  <a:pt x="53" y="16"/>
                </a:cubicBezTo>
                <a:cubicBezTo>
                  <a:pt x="45" y="7"/>
                  <a:pt x="31" y="5"/>
                  <a:pt x="21" y="12"/>
                </a:cubicBezTo>
                <a:cubicBezTo>
                  <a:pt x="20" y="12"/>
                  <a:pt x="18" y="12"/>
                  <a:pt x="18" y="11"/>
                </a:cubicBezTo>
                <a:cubicBezTo>
                  <a:pt x="17" y="10"/>
                  <a:pt x="17" y="8"/>
                  <a:pt x="18" y="7"/>
                </a:cubicBezTo>
                <a:cubicBezTo>
                  <a:pt x="31" y="0"/>
                  <a:pt x="47" y="2"/>
                  <a:pt x="57" y="12"/>
                </a:cubicBezTo>
                <a:cubicBezTo>
                  <a:pt x="63" y="18"/>
                  <a:pt x="66" y="26"/>
                  <a:pt x="66" y="35"/>
                </a:cubicBezTo>
                <a:cubicBezTo>
                  <a:pt x="66" y="43"/>
                  <a:pt x="63" y="51"/>
                  <a:pt x="57" y="57"/>
                </a:cubicBezTo>
                <a:cubicBezTo>
                  <a:pt x="51" y="63"/>
                  <a:pt x="43" y="67"/>
                  <a:pt x="34" y="67"/>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34" name="Freeform 1540">
            <a:extLst>
              <a:ext uri="{FF2B5EF4-FFF2-40B4-BE49-F238E27FC236}">
                <a16:creationId xmlns:a16="http://schemas.microsoft.com/office/drawing/2014/main" id="{32544FDF-C130-1374-FCCC-9ADD9DDB66BA}"/>
              </a:ext>
            </a:extLst>
          </p:cNvPr>
          <p:cNvSpPr>
            <a:spLocks/>
          </p:cNvSpPr>
          <p:nvPr/>
        </p:nvSpPr>
        <p:spPr bwMode="auto">
          <a:xfrm>
            <a:off x="1264395" y="1607218"/>
            <a:ext cx="181825" cy="181854"/>
          </a:xfrm>
          <a:custGeom>
            <a:avLst/>
            <a:gdLst>
              <a:gd name="T0" fmla="*/ 2 w 82"/>
              <a:gd name="T1" fmla="*/ 83 h 83"/>
              <a:gd name="T2" fmla="*/ 1 w 82"/>
              <a:gd name="T3" fmla="*/ 82 h 83"/>
              <a:gd name="T4" fmla="*/ 1 w 82"/>
              <a:gd name="T5" fmla="*/ 78 h 83"/>
              <a:gd name="T6" fmla="*/ 78 w 82"/>
              <a:gd name="T7" fmla="*/ 1 h 83"/>
              <a:gd name="T8" fmla="*/ 81 w 82"/>
              <a:gd name="T9" fmla="*/ 1 h 83"/>
              <a:gd name="T10" fmla="*/ 81 w 82"/>
              <a:gd name="T11" fmla="*/ 5 h 83"/>
              <a:gd name="T12" fmla="*/ 4 w 82"/>
              <a:gd name="T13" fmla="*/ 82 h 83"/>
              <a:gd name="T14" fmla="*/ 2 w 82"/>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3">
                <a:moveTo>
                  <a:pt x="2" y="83"/>
                </a:moveTo>
                <a:cubicBezTo>
                  <a:pt x="2" y="83"/>
                  <a:pt x="1" y="82"/>
                  <a:pt x="1" y="82"/>
                </a:cubicBezTo>
                <a:cubicBezTo>
                  <a:pt x="0" y="81"/>
                  <a:pt x="0" y="79"/>
                  <a:pt x="1" y="78"/>
                </a:cubicBezTo>
                <a:cubicBezTo>
                  <a:pt x="78" y="1"/>
                  <a:pt x="78" y="1"/>
                  <a:pt x="78" y="1"/>
                </a:cubicBezTo>
                <a:cubicBezTo>
                  <a:pt x="79" y="0"/>
                  <a:pt x="80" y="0"/>
                  <a:pt x="81" y="1"/>
                </a:cubicBezTo>
                <a:cubicBezTo>
                  <a:pt x="82" y="2"/>
                  <a:pt x="82" y="4"/>
                  <a:pt x="81" y="5"/>
                </a:cubicBezTo>
                <a:cubicBezTo>
                  <a:pt x="4" y="82"/>
                  <a:pt x="4" y="82"/>
                  <a:pt x="4" y="82"/>
                </a:cubicBezTo>
                <a:cubicBezTo>
                  <a:pt x="4" y="82"/>
                  <a:pt x="3" y="83"/>
                  <a:pt x="2" y="83"/>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35" name="Freeform 1541">
            <a:extLst>
              <a:ext uri="{FF2B5EF4-FFF2-40B4-BE49-F238E27FC236}">
                <a16:creationId xmlns:a16="http://schemas.microsoft.com/office/drawing/2014/main" id="{8BCC374D-ED07-8C9B-F1E1-62DDD264D7E9}"/>
              </a:ext>
            </a:extLst>
          </p:cNvPr>
          <p:cNvSpPr>
            <a:spLocks noEditPoints="1"/>
          </p:cNvSpPr>
          <p:nvPr/>
        </p:nvSpPr>
        <p:spPr bwMode="auto">
          <a:xfrm>
            <a:off x="1096558" y="1779900"/>
            <a:ext cx="177164" cy="169627"/>
          </a:xfrm>
          <a:custGeom>
            <a:avLst/>
            <a:gdLst>
              <a:gd name="T0" fmla="*/ 26 w 80"/>
              <a:gd name="T1" fmla="*/ 78 h 78"/>
              <a:gd name="T2" fmla="*/ 20 w 80"/>
              <a:gd name="T3" fmla="*/ 76 h 78"/>
              <a:gd name="T4" fmla="*/ 4 w 80"/>
              <a:gd name="T5" fmla="*/ 60 h 78"/>
              <a:gd name="T6" fmla="*/ 4 w 80"/>
              <a:gd name="T7" fmla="*/ 48 h 78"/>
              <a:gd name="T8" fmla="*/ 49 w 80"/>
              <a:gd name="T9" fmla="*/ 3 h 78"/>
              <a:gd name="T10" fmla="*/ 55 w 80"/>
              <a:gd name="T11" fmla="*/ 0 h 78"/>
              <a:gd name="T12" fmla="*/ 61 w 80"/>
              <a:gd name="T13" fmla="*/ 3 h 78"/>
              <a:gd name="T14" fmla="*/ 77 w 80"/>
              <a:gd name="T15" fmla="*/ 19 h 78"/>
              <a:gd name="T16" fmla="*/ 77 w 80"/>
              <a:gd name="T17" fmla="*/ 31 h 78"/>
              <a:gd name="T18" fmla="*/ 32 w 80"/>
              <a:gd name="T19" fmla="*/ 76 h 78"/>
              <a:gd name="T20" fmla="*/ 26 w 80"/>
              <a:gd name="T21" fmla="*/ 78 h 78"/>
              <a:gd name="T22" fmla="*/ 55 w 80"/>
              <a:gd name="T23" fmla="*/ 5 h 78"/>
              <a:gd name="T24" fmla="*/ 52 w 80"/>
              <a:gd name="T25" fmla="*/ 7 h 78"/>
              <a:gd name="T26" fmla="*/ 7 w 80"/>
              <a:gd name="T27" fmla="*/ 51 h 78"/>
              <a:gd name="T28" fmla="*/ 7 w 80"/>
              <a:gd name="T29" fmla="*/ 57 h 78"/>
              <a:gd name="T30" fmla="*/ 23 w 80"/>
              <a:gd name="T31" fmla="*/ 72 h 78"/>
              <a:gd name="T32" fmla="*/ 28 w 80"/>
              <a:gd name="T33" fmla="*/ 72 h 78"/>
              <a:gd name="T34" fmla="*/ 73 w 80"/>
              <a:gd name="T35" fmla="*/ 28 h 78"/>
              <a:gd name="T36" fmla="*/ 73 w 80"/>
              <a:gd name="T37" fmla="*/ 22 h 78"/>
              <a:gd name="T38" fmla="*/ 58 w 80"/>
              <a:gd name="T39" fmla="*/ 7 h 78"/>
              <a:gd name="T40" fmla="*/ 55 w 80"/>
              <a:gd name="T41"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78">
                <a:moveTo>
                  <a:pt x="26" y="78"/>
                </a:moveTo>
                <a:cubicBezTo>
                  <a:pt x="23" y="78"/>
                  <a:pt x="21" y="77"/>
                  <a:pt x="20" y="76"/>
                </a:cubicBezTo>
                <a:cubicBezTo>
                  <a:pt x="4" y="60"/>
                  <a:pt x="4" y="60"/>
                  <a:pt x="4" y="60"/>
                </a:cubicBezTo>
                <a:cubicBezTo>
                  <a:pt x="0" y="57"/>
                  <a:pt x="0" y="51"/>
                  <a:pt x="4" y="48"/>
                </a:cubicBezTo>
                <a:cubicBezTo>
                  <a:pt x="49" y="3"/>
                  <a:pt x="49" y="3"/>
                  <a:pt x="49" y="3"/>
                </a:cubicBezTo>
                <a:cubicBezTo>
                  <a:pt x="50" y="1"/>
                  <a:pt x="52" y="0"/>
                  <a:pt x="55" y="0"/>
                </a:cubicBezTo>
                <a:cubicBezTo>
                  <a:pt x="57" y="0"/>
                  <a:pt x="59" y="1"/>
                  <a:pt x="61" y="3"/>
                </a:cubicBezTo>
                <a:cubicBezTo>
                  <a:pt x="77" y="19"/>
                  <a:pt x="77" y="19"/>
                  <a:pt x="77" y="19"/>
                </a:cubicBezTo>
                <a:cubicBezTo>
                  <a:pt x="80" y="22"/>
                  <a:pt x="80" y="28"/>
                  <a:pt x="77" y="31"/>
                </a:cubicBezTo>
                <a:cubicBezTo>
                  <a:pt x="32" y="76"/>
                  <a:pt x="32" y="76"/>
                  <a:pt x="32" y="76"/>
                </a:cubicBezTo>
                <a:cubicBezTo>
                  <a:pt x="30" y="77"/>
                  <a:pt x="28" y="78"/>
                  <a:pt x="26" y="78"/>
                </a:cubicBezTo>
                <a:close/>
                <a:moveTo>
                  <a:pt x="55" y="5"/>
                </a:moveTo>
                <a:cubicBezTo>
                  <a:pt x="54" y="5"/>
                  <a:pt x="53" y="6"/>
                  <a:pt x="52" y="7"/>
                </a:cubicBezTo>
                <a:cubicBezTo>
                  <a:pt x="7" y="51"/>
                  <a:pt x="7" y="51"/>
                  <a:pt x="7" y="51"/>
                </a:cubicBezTo>
                <a:cubicBezTo>
                  <a:pt x="6" y="53"/>
                  <a:pt x="6" y="55"/>
                  <a:pt x="7" y="57"/>
                </a:cubicBezTo>
                <a:cubicBezTo>
                  <a:pt x="23" y="72"/>
                  <a:pt x="23" y="72"/>
                  <a:pt x="23" y="72"/>
                </a:cubicBezTo>
                <a:cubicBezTo>
                  <a:pt x="24" y="74"/>
                  <a:pt x="27" y="74"/>
                  <a:pt x="28" y="72"/>
                </a:cubicBezTo>
                <a:cubicBezTo>
                  <a:pt x="73" y="28"/>
                  <a:pt x="73" y="28"/>
                  <a:pt x="73" y="28"/>
                </a:cubicBezTo>
                <a:cubicBezTo>
                  <a:pt x="75" y="26"/>
                  <a:pt x="75" y="24"/>
                  <a:pt x="73" y="22"/>
                </a:cubicBezTo>
                <a:cubicBezTo>
                  <a:pt x="58" y="7"/>
                  <a:pt x="58" y="7"/>
                  <a:pt x="58" y="7"/>
                </a:cubicBezTo>
                <a:cubicBezTo>
                  <a:pt x="57" y="6"/>
                  <a:pt x="56" y="5"/>
                  <a:pt x="55" y="5"/>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36" name="Freeform 1542">
            <a:extLst>
              <a:ext uri="{FF2B5EF4-FFF2-40B4-BE49-F238E27FC236}">
                <a16:creationId xmlns:a16="http://schemas.microsoft.com/office/drawing/2014/main" id="{AE13685F-F45F-0E02-9544-4B2806294BE5}"/>
              </a:ext>
            </a:extLst>
          </p:cNvPr>
          <p:cNvSpPr>
            <a:spLocks noEditPoints="1"/>
          </p:cNvSpPr>
          <p:nvPr/>
        </p:nvSpPr>
        <p:spPr bwMode="auto">
          <a:xfrm>
            <a:off x="1222434" y="1760033"/>
            <a:ext cx="71486" cy="67238"/>
          </a:xfrm>
          <a:custGeom>
            <a:avLst/>
            <a:gdLst>
              <a:gd name="T0" fmla="*/ 19 w 32"/>
              <a:gd name="T1" fmla="*/ 31 h 31"/>
              <a:gd name="T2" fmla="*/ 14 w 32"/>
              <a:gd name="T3" fmla="*/ 29 h 31"/>
              <a:gd name="T4" fmla="*/ 2 w 32"/>
              <a:gd name="T5" fmla="*/ 17 h 31"/>
              <a:gd name="T6" fmla="*/ 0 w 32"/>
              <a:gd name="T7" fmla="*/ 12 h 31"/>
              <a:gd name="T8" fmla="*/ 2 w 32"/>
              <a:gd name="T9" fmla="*/ 7 h 31"/>
              <a:gd name="T10" fmla="*/ 7 w 32"/>
              <a:gd name="T11" fmla="*/ 3 h 31"/>
              <a:gd name="T12" fmla="*/ 12 w 32"/>
              <a:gd name="T13" fmla="*/ 0 h 31"/>
              <a:gd name="T14" fmla="*/ 17 w 32"/>
              <a:gd name="T15" fmla="*/ 3 h 31"/>
              <a:gd name="T16" fmla="*/ 29 w 32"/>
              <a:gd name="T17" fmla="*/ 14 h 31"/>
              <a:gd name="T18" fmla="*/ 29 w 32"/>
              <a:gd name="T19" fmla="*/ 24 h 31"/>
              <a:gd name="T20" fmla="*/ 24 w 32"/>
              <a:gd name="T21" fmla="*/ 29 h 31"/>
              <a:gd name="T22" fmla="*/ 19 w 32"/>
              <a:gd name="T23" fmla="*/ 31 h 31"/>
              <a:gd name="T24" fmla="*/ 12 w 32"/>
              <a:gd name="T25" fmla="*/ 5 h 31"/>
              <a:gd name="T26" fmla="*/ 11 w 32"/>
              <a:gd name="T27" fmla="*/ 6 h 31"/>
              <a:gd name="T28" fmla="*/ 6 w 32"/>
              <a:gd name="T29" fmla="*/ 11 h 31"/>
              <a:gd name="T30" fmla="*/ 5 w 32"/>
              <a:gd name="T31" fmla="*/ 12 h 31"/>
              <a:gd name="T32" fmla="*/ 6 w 32"/>
              <a:gd name="T33" fmla="*/ 14 h 31"/>
              <a:gd name="T34" fmla="*/ 18 w 32"/>
              <a:gd name="T35" fmla="*/ 26 h 31"/>
              <a:gd name="T36" fmla="*/ 21 w 32"/>
              <a:gd name="T37" fmla="*/ 26 h 31"/>
              <a:gd name="T38" fmla="*/ 24 w 32"/>
              <a:gd name="T39" fmla="*/ 23 h 31"/>
              <a:gd name="T40" fmla="*/ 24 w 32"/>
              <a:gd name="T41" fmla="*/ 23 h 31"/>
              <a:gd name="T42" fmla="*/ 26 w 32"/>
              <a:gd name="T43" fmla="*/ 21 h 31"/>
              <a:gd name="T44" fmla="*/ 26 w 32"/>
              <a:gd name="T45" fmla="*/ 18 h 31"/>
              <a:gd name="T46" fmla="*/ 14 w 32"/>
              <a:gd name="T47" fmla="*/ 6 h 31"/>
              <a:gd name="T48" fmla="*/ 12 w 32"/>
              <a:gd name="T4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1">
                <a:moveTo>
                  <a:pt x="19" y="31"/>
                </a:moveTo>
                <a:cubicBezTo>
                  <a:pt x="17" y="31"/>
                  <a:pt x="16" y="31"/>
                  <a:pt x="14" y="29"/>
                </a:cubicBezTo>
                <a:cubicBezTo>
                  <a:pt x="2" y="17"/>
                  <a:pt x="2" y="17"/>
                  <a:pt x="2" y="17"/>
                </a:cubicBezTo>
                <a:cubicBezTo>
                  <a:pt x="1" y="16"/>
                  <a:pt x="0" y="14"/>
                  <a:pt x="0" y="12"/>
                </a:cubicBezTo>
                <a:cubicBezTo>
                  <a:pt x="0" y="10"/>
                  <a:pt x="1" y="9"/>
                  <a:pt x="2" y="7"/>
                </a:cubicBezTo>
                <a:cubicBezTo>
                  <a:pt x="7" y="3"/>
                  <a:pt x="7" y="3"/>
                  <a:pt x="7" y="3"/>
                </a:cubicBezTo>
                <a:cubicBezTo>
                  <a:pt x="8" y="1"/>
                  <a:pt x="10" y="0"/>
                  <a:pt x="12" y="0"/>
                </a:cubicBezTo>
                <a:cubicBezTo>
                  <a:pt x="14" y="0"/>
                  <a:pt x="16" y="1"/>
                  <a:pt x="17" y="3"/>
                </a:cubicBezTo>
                <a:cubicBezTo>
                  <a:pt x="29" y="14"/>
                  <a:pt x="29" y="14"/>
                  <a:pt x="29" y="14"/>
                </a:cubicBezTo>
                <a:cubicBezTo>
                  <a:pt x="32" y="17"/>
                  <a:pt x="32" y="22"/>
                  <a:pt x="29" y="24"/>
                </a:cubicBezTo>
                <a:cubicBezTo>
                  <a:pt x="24" y="29"/>
                  <a:pt x="24" y="29"/>
                  <a:pt x="24" y="29"/>
                </a:cubicBezTo>
                <a:cubicBezTo>
                  <a:pt x="23" y="31"/>
                  <a:pt x="21" y="31"/>
                  <a:pt x="19" y="31"/>
                </a:cubicBezTo>
                <a:close/>
                <a:moveTo>
                  <a:pt x="12" y="5"/>
                </a:moveTo>
                <a:cubicBezTo>
                  <a:pt x="12" y="5"/>
                  <a:pt x="11" y="6"/>
                  <a:pt x="11" y="6"/>
                </a:cubicBezTo>
                <a:cubicBezTo>
                  <a:pt x="6" y="11"/>
                  <a:pt x="6" y="11"/>
                  <a:pt x="6" y="11"/>
                </a:cubicBezTo>
                <a:cubicBezTo>
                  <a:pt x="5" y="11"/>
                  <a:pt x="5" y="12"/>
                  <a:pt x="5" y="12"/>
                </a:cubicBezTo>
                <a:cubicBezTo>
                  <a:pt x="5" y="13"/>
                  <a:pt x="5" y="13"/>
                  <a:pt x="6" y="14"/>
                </a:cubicBezTo>
                <a:cubicBezTo>
                  <a:pt x="18" y="26"/>
                  <a:pt x="18" y="26"/>
                  <a:pt x="18" y="26"/>
                </a:cubicBezTo>
                <a:cubicBezTo>
                  <a:pt x="19" y="27"/>
                  <a:pt x="20" y="27"/>
                  <a:pt x="21" y="26"/>
                </a:cubicBezTo>
                <a:cubicBezTo>
                  <a:pt x="24" y="23"/>
                  <a:pt x="24" y="23"/>
                  <a:pt x="24" y="23"/>
                </a:cubicBezTo>
                <a:cubicBezTo>
                  <a:pt x="24" y="23"/>
                  <a:pt x="24" y="23"/>
                  <a:pt x="24" y="23"/>
                </a:cubicBezTo>
                <a:cubicBezTo>
                  <a:pt x="26" y="21"/>
                  <a:pt x="26" y="21"/>
                  <a:pt x="26" y="21"/>
                </a:cubicBezTo>
                <a:cubicBezTo>
                  <a:pt x="27" y="20"/>
                  <a:pt x="27" y="19"/>
                  <a:pt x="26" y="18"/>
                </a:cubicBezTo>
                <a:cubicBezTo>
                  <a:pt x="14" y="6"/>
                  <a:pt x="14" y="6"/>
                  <a:pt x="14" y="6"/>
                </a:cubicBezTo>
                <a:cubicBezTo>
                  <a:pt x="13" y="6"/>
                  <a:pt x="13" y="5"/>
                  <a:pt x="12" y="5"/>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37" name="Freeform 1543">
            <a:extLst>
              <a:ext uri="{FF2B5EF4-FFF2-40B4-BE49-F238E27FC236}">
                <a16:creationId xmlns:a16="http://schemas.microsoft.com/office/drawing/2014/main" id="{B936A250-2039-310E-99FA-E7BC8F6B5B56}"/>
              </a:ext>
            </a:extLst>
          </p:cNvPr>
          <p:cNvSpPr>
            <a:spLocks/>
          </p:cNvSpPr>
          <p:nvPr/>
        </p:nvSpPr>
        <p:spPr bwMode="auto">
          <a:xfrm>
            <a:off x="1416695" y="1607219"/>
            <a:ext cx="31083" cy="30563"/>
          </a:xfrm>
          <a:custGeom>
            <a:avLst/>
            <a:gdLst>
              <a:gd name="T0" fmla="*/ 4 w 14"/>
              <a:gd name="T1" fmla="*/ 14 h 14"/>
              <a:gd name="T2" fmla="*/ 1 w 14"/>
              <a:gd name="T3" fmla="*/ 13 h 14"/>
              <a:gd name="T4" fmla="*/ 1 w 14"/>
              <a:gd name="T5" fmla="*/ 13 h 14"/>
              <a:gd name="T6" fmla="*/ 1 w 14"/>
              <a:gd name="T7" fmla="*/ 8 h 14"/>
              <a:gd name="T8" fmla="*/ 8 w 14"/>
              <a:gd name="T9" fmla="*/ 1 h 14"/>
              <a:gd name="T10" fmla="*/ 13 w 14"/>
              <a:gd name="T11" fmla="*/ 1 h 14"/>
              <a:gd name="T12" fmla="*/ 14 w 14"/>
              <a:gd name="T13" fmla="*/ 3 h 14"/>
              <a:gd name="T14" fmla="*/ 13 w 14"/>
              <a:gd name="T15" fmla="*/ 6 h 14"/>
              <a:gd name="T16" fmla="*/ 6 w 14"/>
              <a:gd name="T17" fmla="*/ 13 h 14"/>
              <a:gd name="T18" fmla="*/ 4 w 1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4" y="14"/>
                </a:moveTo>
                <a:cubicBezTo>
                  <a:pt x="3" y="14"/>
                  <a:pt x="2" y="13"/>
                  <a:pt x="1" y="13"/>
                </a:cubicBezTo>
                <a:cubicBezTo>
                  <a:pt x="1" y="13"/>
                  <a:pt x="1" y="13"/>
                  <a:pt x="1" y="13"/>
                </a:cubicBezTo>
                <a:cubicBezTo>
                  <a:pt x="0" y="11"/>
                  <a:pt x="0" y="9"/>
                  <a:pt x="1" y="8"/>
                </a:cubicBezTo>
                <a:cubicBezTo>
                  <a:pt x="8" y="1"/>
                  <a:pt x="8" y="1"/>
                  <a:pt x="8" y="1"/>
                </a:cubicBezTo>
                <a:cubicBezTo>
                  <a:pt x="9" y="0"/>
                  <a:pt x="11" y="0"/>
                  <a:pt x="13" y="1"/>
                </a:cubicBezTo>
                <a:cubicBezTo>
                  <a:pt x="13" y="2"/>
                  <a:pt x="14" y="3"/>
                  <a:pt x="14" y="3"/>
                </a:cubicBezTo>
                <a:cubicBezTo>
                  <a:pt x="14" y="4"/>
                  <a:pt x="13" y="5"/>
                  <a:pt x="13" y="6"/>
                </a:cubicBezTo>
                <a:cubicBezTo>
                  <a:pt x="6" y="13"/>
                  <a:pt x="6" y="13"/>
                  <a:pt x="6" y="13"/>
                </a:cubicBezTo>
                <a:cubicBezTo>
                  <a:pt x="5" y="13"/>
                  <a:pt x="4" y="14"/>
                  <a:pt x="4" y="14"/>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38" name="Freeform 380">
            <a:extLst>
              <a:ext uri="{FF2B5EF4-FFF2-40B4-BE49-F238E27FC236}">
                <a16:creationId xmlns:a16="http://schemas.microsoft.com/office/drawing/2014/main" id="{A4248C4B-19CE-B746-B2F6-7FE182790A18}"/>
              </a:ext>
            </a:extLst>
          </p:cNvPr>
          <p:cNvSpPr>
            <a:spLocks noEditPoints="1"/>
          </p:cNvSpPr>
          <p:nvPr/>
        </p:nvSpPr>
        <p:spPr bwMode="auto">
          <a:xfrm>
            <a:off x="6885176" y="1593736"/>
            <a:ext cx="280880" cy="284481"/>
          </a:xfrm>
          <a:custGeom>
            <a:avLst/>
            <a:gdLst>
              <a:gd name="T0" fmla="*/ 142 w 285"/>
              <a:gd name="T1" fmla="*/ 285 h 285"/>
              <a:gd name="T2" fmla="*/ 0 w 285"/>
              <a:gd name="T3" fmla="*/ 143 h 285"/>
              <a:gd name="T4" fmla="*/ 142 w 285"/>
              <a:gd name="T5" fmla="*/ 0 h 285"/>
              <a:gd name="T6" fmla="*/ 285 w 285"/>
              <a:gd name="T7" fmla="*/ 143 h 285"/>
              <a:gd name="T8" fmla="*/ 142 w 285"/>
              <a:gd name="T9" fmla="*/ 285 h 285"/>
              <a:gd name="T10" fmla="*/ 142 w 285"/>
              <a:gd name="T11" fmla="*/ 12 h 285"/>
              <a:gd name="T12" fmla="*/ 12 w 285"/>
              <a:gd name="T13" fmla="*/ 143 h 285"/>
              <a:gd name="T14" fmla="*/ 142 w 285"/>
              <a:gd name="T15" fmla="*/ 273 h 285"/>
              <a:gd name="T16" fmla="*/ 273 w 285"/>
              <a:gd name="T17" fmla="*/ 143 h 285"/>
              <a:gd name="T18" fmla="*/ 142 w 285"/>
              <a:gd name="T19" fmla="*/ 1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285"/>
                </a:moveTo>
                <a:cubicBezTo>
                  <a:pt x="64" y="285"/>
                  <a:pt x="0" y="221"/>
                  <a:pt x="0" y="143"/>
                </a:cubicBezTo>
                <a:cubicBezTo>
                  <a:pt x="0" y="64"/>
                  <a:pt x="64" y="0"/>
                  <a:pt x="142" y="0"/>
                </a:cubicBezTo>
                <a:cubicBezTo>
                  <a:pt x="221" y="0"/>
                  <a:pt x="285" y="64"/>
                  <a:pt x="285" y="143"/>
                </a:cubicBezTo>
                <a:cubicBezTo>
                  <a:pt x="285" y="221"/>
                  <a:pt x="221" y="285"/>
                  <a:pt x="142" y="285"/>
                </a:cubicBezTo>
                <a:close/>
                <a:moveTo>
                  <a:pt x="142" y="12"/>
                </a:moveTo>
                <a:cubicBezTo>
                  <a:pt x="70" y="12"/>
                  <a:pt x="12" y="71"/>
                  <a:pt x="12" y="143"/>
                </a:cubicBezTo>
                <a:cubicBezTo>
                  <a:pt x="12" y="214"/>
                  <a:pt x="70" y="273"/>
                  <a:pt x="142" y="273"/>
                </a:cubicBezTo>
                <a:cubicBezTo>
                  <a:pt x="214" y="273"/>
                  <a:pt x="273" y="214"/>
                  <a:pt x="273" y="143"/>
                </a:cubicBezTo>
                <a:cubicBezTo>
                  <a:pt x="273" y="71"/>
                  <a:pt x="214" y="12"/>
                  <a:pt x="142" y="12"/>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39" name="Freeform 381">
            <a:extLst>
              <a:ext uri="{FF2B5EF4-FFF2-40B4-BE49-F238E27FC236}">
                <a16:creationId xmlns:a16="http://schemas.microsoft.com/office/drawing/2014/main" id="{68CFC780-3A4C-9B80-D427-B221B1A3EE59}"/>
              </a:ext>
            </a:extLst>
          </p:cNvPr>
          <p:cNvSpPr>
            <a:spLocks noEditPoints="1"/>
          </p:cNvSpPr>
          <p:nvPr/>
        </p:nvSpPr>
        <p:spPr bwMode="auto">
          <a:xfrm>
            <a:off x="7101237" y="1809795"/>
            <a:ext cx="144041" cy="147645"/>
          </a:xfrm>
          <a:custGeom>
            <a:avLst/>
            <a:gdLst>
              <a:gd name="T0" fmla="*/ 119 w 145"/>
              <a:gd name="T1" fmla="*/ 146 h 146"/>
              <a:gd name="T2" fmla="*/ 100 w 145"/>
              <a:gd name="T3" fmla="*/ 138 h 146"/>
              <a:gd name="T4" fmla="*/ 2 w 145"/>
              <a:gd name="T5" fmla="*/ 40 h 146"/>
              <a:gd name="T6" fmla="*/ 2 w 145"/>
              <a:gd name="T7" fmla="*/ 32 h 146"/>
              <a:gd name="T8" fmla="*/ 31 w 145"/>
              <a:gd name="T9" fmla="*/ 3 h 146"/>
              <a:gd name="T10" fmla="*/ 40 w 145"/>
              <a:gd name="T11" fmla="*/ 3 h 146"/>
              <a:gd name="T12" fmla="*/ 138 w 145"/>
              <a:gd name="T13" fmla="*/ 100 h 146"/>
              <a:gd name="T14" fmla="*/ 145 w 145"/>
              <a:gd name="T15" fmla="*/ 119 h 146"/>
              <a:gd name="T16" fmla="*/ 138 w 145"/>
              <a:gd name="T17" fmla="*/ 138 h 146"/>
              <a:gd name="T18" fmla="*/ 119 w 145"/>
              <a:gd name="T19" fmla="*/ 146 h 146"/>
              <a:gd name="T20" fmla="*/ 15 w 145"/>
              <a:gd name="T21" fmla="*/ 36 h 146"/>
              <a:gd name="T22" fmla="*/ 109 w 145"/>
              <a:gd name="T23" fmla="*/ 129 h 146"/>
              <a:gd name="T24" fmla="*/ 109 w 145"/>
              <a:gd name="T25" fmla="*/ 129 h 146"/>
              <a:gd name="T26" fmla="*/ 129 w 145"/>
              <a:gd name="T27" fmla="*/ 129 h 146"/>
              <a:gd name="T28" fmla="*/ 133 w 145"/>
              <a:gd name="T29" fmla="*/ 119 h 146"/>
              <a:gd name="T30" fmla="*/ 129 w 145"/>
              <a:gd name="T31" fmla="*/ 109 h 146"/>
              <a:gd name="T32" fmla="*/ 36 w 145"/>
              <a:gd name="T33" fmla="*/ 16 h 146"/>
              <a:gd name="T34" fmla="*/ 15 w 145"/>
              <a:gd name="T3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6">
                <a:moveTo>
                  <a:pt x="119" y="146"/>
                </a:moveTo>
                <a:cubicBezTo>
                  <a:pt x="112" y="146"/>
                  <a:pt x="105" y="143"/>
                  <a:pt x="100" y="138"/>
                </a:cubicBezTo>
                <a:cubicBezTo>
                  <a:pt x="2" y="40"/>
                  <a:pt x="2" y="40"/>
                  <a:pt x="2" y="40"/>
                </a:cubicBezTo>
                <a:cubicBezTo>
                  <a:pt x="0" y="38"/>
                  <a:pt x="0" y="34"/>
                  <a:pt x="2" y="32"/>
                </a:cubicBezTo>
                <a:cubicBezTo>
                  <a:pt x="31" y="3"/>
                  <a:pt x="31" y="3"/>
                  <a:pt x="31" y="3"/>
                </a:cubicBezTo>
                <a:cubicBezTo>
                  <a:pt x="34" y="0"/>
                  <a:pt x="38" y="0"/>
                  <a:pt x="40" y="3"/>
                </a:cubicBezTo>
                <a:cubicBezTo>
                  <a:pt x="138" y="100"/>
                  <a:pt x="138" y="100"/>
                  <a:pt x="138" y="100"/>
                </a:cubicBezTo>
                <a:cubicBezTo>
                  <a:pt x="143" y="105"/>
                  <a:pt x="145" y="112"/>
                  <a:pt x="145" y="119"/>
                </a:cubicBezTo>
                <a:cubicBezTo>
                  <a:pt x="145" y="126"/>
                  <a:pt x="143" y="133"/>
                  <a:pt x="138" y="138"/>
                </a:cubicBezTo>
                <a:cubicBezTo>
                  <a:pt x="132" y="143"/>
                  <a:pt x="126" y="146"/>
                  <a:pt x="119" y="146"/>
                </a:cubicBezTo>
                <a:close/>
                <a:moveTo>
                  <a:pt x="15" y="36"/>
                </a:moveTo>
                <a:cubicBezTo>
                  <a:pt x="109" y="129"/>
                  <a:pt x="109" y="129"/>
                  <a:pt x="109" y="129"/>
                </a:cubicBezTo>
                <a:cubicBezTo>
                  <a:pt x="109" y="129"/>
                  <a:pt x="109" y="129"/>
                  <a:pt x="109" y="129"/>
                </a:cubicBezTo>
                <a:cubicBezTo>
                  <a:pt x="114" y="135"/>
                  <a:pt x="123" y="135"/>
                  <a:pt x="129" y="129"/>
                </a:cubicBezTo>
                <a:cubicBezTo>
                  <a:pt x="132" y="126"/>
                  <a:pt x="133" y="123"/>
                  <a:pt x="133" y="119"/>
                </a:cubicBezTo>
                <a:cubicBezTo>
                  <a:pt x="133" y="115"/>
                  <a:pt x="132" y="112"/>
                  <a:pt x="129" y="109"/>
                </a:cubicBezTo>
                <a:cubicBezTo>
                  <a:pt x="36" y="16"/>
                  <a:pt x="36" y="16"/>
                  <a:pt x="36" y="16"/>
                </a:cubicBezTo>
                <a:lnTo>
                  <a:pt x="15" y="36"/>
                </a:ln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40" name="Freeform 382">
            <a:extLst>
              <a:ext uri="{FF2B5EF4-FFF2-40B4-BE49-F238E27FC236}">
                <a16:creationId xmlns:a16="http://schemas.microsoft.com/office/drawing/2014/main" id="{F6A45858-9192-1170-AB78-BCCA489548A1}"/>
              </a:ext>
            </a:extLst>
          </p:cNvPr>
          <p:cNvSpPr>
            <a:spLocks/>
          </p:cNvSpPr>
          <p:nvPr/>
        </p:nvSpPr>
        <p:spPr bwMode="auto">
          <a:xfrm>
            <a:off x="6931985" y="1640545"/>
            <a:ext cx="100829" cy="100829"/>
          </a:xfrm>
          <a:custGeom>
            <a:avLst/>
            <a:gdLst>
              <a:gd name="T0" fmla="*/ 6 w 99"/>
              <a:gd name="T1" fmla="*/ 100 h 100"/>
              <a:gd name="T2" fmla="*/ 0 w 99"/>
              <a:gd name="T3" fmla="*/ 94 h 100"/>
              <a:gd name="T4" fmla="*/ 93 w 99"/>
              <a:gd name="T5" fmla="*/ 0 h 100"/>
              <a:gd name="T6" fmla="*/ 99 w 99"/>
              <a:gd name="T7" fmla="*/ 6 h 100"/>
              <a:gd name="T8" fmla="*/ 93 w 99"/>
              <a:gd name="T9" fmla="*/ 12 h 100"/>
              <a:gd name="T10" fmla="*/ 12 w 99"/>
              <a:gd name="T11" fmla="*/ 94 h 100"/>
              <a:gd name="T12" fmla="*/ 6 w 99"/>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99" h="100">
                <a:moveTo>
                  <a:pt x="6" y="100"/>
                </a:moveTo>
                <a:cubicBezTo>
                  <a:pt x="3" y="100"/>
                  <a:pt x="0" y="97"/>
                  <a:pt x="0" y="94"/>
                </a:cubicBezTo>
                <a:cubicBezTo>
                  <a:pt x="0" y="42"/>
                  <a:pt x="42" y="0"/>
                  <a:pt x="93" y="0"/>
                </a:cubicBezTo>
                <a:cubicBezTo>
                  <a:pt x="97" y="0"/>
                  <a:pt x="99" y="3"/>
                  <a:pt x="99" y="6"/>
                </a:cubicBezTo>
                <a:cubicBezTo>
                  <a:pt x="99" y="10"/>
                  <a:pt x="97" y="12"/>
                  <a:pt x="93" y="12"/>
                </a:cubicBezTo>
                <a:cubicBezTo>
                  <a:pt x="48" y="12"/>
                  <a:pt x="12" y="49"/>
                  <a:pt x="12" y="94"/>
                </a:cubicBezTo>
                <a:cubicBezTo>
                  <a:pt x="12" y="97"/>
                  <a:pt x="9" y="100"/>
                  <a:pt x="6" y="100"/>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cxnSp>
        <p:nvCxnSpPr>
          <p:cNvPr id="41" name="Google Shape;603;p3">
            <a:extLst>
              <a:ext uri="{FF2B5EF4-FFF2-40B4-BE49-F238E27FC236}">
                <a16:creationId xmlns:a16="http://schemas.microsoft.com/office/drawing/2014/main" id="{E4498932-A705-C87D-A51D-C4316319A72B}"/>
              </a:ext>
            </a:extLst>
          </p:cNvPr>
          <p:cNvCxnSpPr>
            <a:cxnSpLocks/>
          </p:cNvCxnSpPr>
          <p:nvPr/>
        </p:nvCxnSpPr>
        <p:spPr>
          <a:xfrm>
            <a:off x="6131223" y="1490662"/>
            <a:ext cx="0" cy="5087586"/>
          </a:xfrm>
          <a:prstGeom prst="straightConnector1">
            <a:avLst/>
          </a:prstGeom>
          <a:noFill/>
          <a:ln w="12700" cap="flat" cmpd="sng">
            <a:solidFill>
              <a:srgbClr val="C6C6C6"/>
            </a:solidFill>
            <a:prstDash val="solid"/>
            <a:miter lim="800000"/>
            <a:headEnd type="none" w="sm" len="sm"/>
            <a:tailEnd type="none" w="sm" len="sm"/>
          </a:ln>
        </p:spPr>
      </p:cxnSp>
    </p:spTree>
    <p:extLst>
      <p:ext uri="{BB962C8B-B14F-4D97-AF65-F5344CB8AC3E}">
        <p14:creationId xmlns:p14="http://schemas.microsoft.com/office/powerpoint/2010/main" val="13301991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6A22C-C27E-79D6-434E-72E5713D2F81}"/>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FB5D70C-470B-40C0-44B4-4CC796D941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9FB5D70C-470B-40C0-44B4-4CC796D941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4293EB2F-F998-2A67-2C00-16515513B074}"/>
              </a:ext>
            </a:extLst>
          </p:cNvPr>
          <p:cNvSpPr>
            <a:spLocks noGrp="1"/>
          </p:cNvSpPr>
          <p:nvPr>
            <p:ph type="sldNum" sz="quarter" idx="12"/>
          </p:nvPr>
        </p:nvSpPr>
        <p:spPr/>
        <p:txBody>
          <a:bodyPr/>
          <a:lstStyle/>
          <a:p>
            <a:fld id="{4145DBE5-F440-4DC1-86E2-EA4CF186D269}" type="slidenum">
              <a:rPr lang="en-US" smtClean="0"/>
              <a:pPr/>
              <a:t>82</a:t>
            </a:fld>
            <a:endParaRPr lang="en-US" dirty="0"/>
          </a:p>
        </p:txBody>
      </p:sp>
      <p:sp>
        <p:nvSpPr>
          <p:cNvPr id="4" name="Title 3">
            <a:extLst>
              <a:ext uri="{FF2B5EF4-FFF2-40B4-BE49-F238E27FC236}">
                <a16:creationId xmlns:a16="http://schemas.microsoft.com/office/drawing/2014/main" id="{0D483D0F-74C7-DA91-3EC5-68047EB43BEC}"/>
              </a:ext>
            </a:extLst>
          </p:cNvPr>
          <p:cNvSpPr>
            <a:spLocks noGrp="1"/>
          </p:cNvSpPr>
          <p:nvPr>
            <p:ph type="title"/>
          </p:nvPr>
        </p:nvSpPr>
        <p:spPr/>
        <p:txBody>
          <a:bodyPr vert="horz"/>
          <a:lstStyle/>
          <a:p>
            <a:r>
              <a:rPr lang="en-US" dirty="0"/>
              <a:t>Text </a:t>
            </a:r>
          </a:p>
        </p:txBody>
      </p:sp>
      <p:sp>
        <p:nvSpPr>
          <p:cNvPr id="2" name="Shape0_20220426_093712">
            <a:extLst>
              <a:ext uri="{FF2B5EF4-FFF2-40B4-BE49-F238E27FC236}">
                <a16:creationId xmlns:a16="http://schemas.microsoft.com/office/drawing/2014/main" id="{F51DD971-B6B0-CBD0-F1FF-7D21C5C16876}"/>
              </a:ext>
            </a:extLst>
          </p:cNvPr>
          <p:cNvSpPr/>
          <p:nvPr/>
        </p:nvSpPr>
        <p:spPr>
          <a:xfrm rot="16200000" flipV="1">
            <a:off x="892815" y="1274560"/>
            <a:ext cx="1275490" cy="2222921"/>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spcBef>
                <a:spcPct val="0"/>
              </a:spcBef>
              <a:spcAft>
                <a:spcPct val="0"/>
              </a:spcAft>
            </a:pPr>
            <a:r>
              <a:rPr lang="en-IN" sz="1576" b="1" dirty="0">
                <a:solidFill>
                  <a:srgbClr val="FFFFFF"/>
                </a:solidFill>
              </a:rPr>
              <a:t>Title</a:t>
            </a:r>
            <a:endParaRPr lang="en-IN" sz="1576" dirty="0">
              <a:solidFill>
                <a:srgbClr val="FFFFFF"/>
              </a:solidFill>
            </a:endParaRPr>
          </a:p>
        </p:txBody>
      </p:sp>
      <p:sp>
        <p:nvSpPr>
          <p:cNvPr id="6" name="Shape4_20220426_093712">
            <a:extLst>
              <a:ext uri="{FF2B5EF4-FFF2-40B4-BE49-F238E27FC236}">
                <a16:creationId xmlns:a16="http://schemas.microsoft.com/office/drawing/2014/main" id="{223D6A85-1A05-55F7-B381-0F7530E7BBD1}"/>
              </a:ext>
            </a:extLst>
          </p:cNvPr>
          <p:cNvSpPr/>
          <p:nvPr/>
        </p:nvSpPr>
        <p:spPr>
          <a:xfrm rot="16200000" flipV="1">
            <a:off x="892815" y="2653409"/>
            <a:ext cx="1275490" cy="2222921"/>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spcBef>
                <a:spcPct val="0"/>
              </a:spcBef>
              <a:spcAft>
                <a:spcPct val="0"/>
              </a:spcAft>
            </a:pPr>
            <a:r>
              <a:rPr lang="en-IN" sz="1576" b="1" dirty="0">
                <a:solidFill>
                  <a:srgbClr val="FFFFFF"/>
                </a:solidFill>
              </a:rPr>
              <a:t>Title</a:t>
            </a:r>
          </a:p>
        </p:txBody>
      </p:sp>
      <p:sp>
        <p:nvSpPr>
          <p:cNvPr id="7" name="Shape5_20220426_093712">
            <a:extLst>
              <a:ext uri="{FF2B5EF4-FFF2-40B4-BE49-F238E27FC236}">
                <a16:creationId xmlns:a16="http://schemas.microsoft.com/office/drawing/2014/main" id="{ACBE9DD6-91ED-1402-5F74-798F7F3BE4FE}"/>
              </a:ext>
            </a:extLst>
          </p:cNvPr>
          <p:cNvSpPr/>
          <p:nvPr/>
        </p:nvSpPr>
        <p:spPr>
          <a:xfrm rot="16200000" flipV="1">
            <a:off x="892816" y="4032252"/>
            <a:ext cx="1275490" cy="2222920"/>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spcBef>
                <a:spcPct val="0"/>
              </a:spcBef>
              <a:spcAft>
                <a:spcPct val="0"/>
              </a:spcAft>
            </a:pPr>
            <a:r>
              <a:rPr lang="en-IN" sz="1576" b="1" dirty="0">
                <a:solidFill>
                  <a:srgbClr val="FFFFFF"/>
                </a:solidFill>
              </a:rPr>
              <a:t>Title</a:t>
            </a:r>
          </a:p>
        </p:txBody>
      </p:sp>
      <p:sp>
        <p:nvSpPr>
          <p:cNvPr id="8" name="Shape1_20220426_093712">
            <a:extLst>
              <a:ext uri="{FF2B5EF4-FFF2-40B4-BE49-F238E27FC236}">
                <a16:creationId xmlns:a16="http://schemas.microsoft.com/office/drawing/2014/main" id="{5A7B9738-1219-F227-1E0D-E2F64FDC8A6C}"/>
              </a:ext>
            </a:extLst>
          </p:cNvPr>
          <p:cNvSpPr>
            <a:spLocks/>
          </p:cNvSpPr>
          <p:nvPr/>
        </p:nvSpPr>
        <p:spPr>
          <a:xfrm rot="10800000" flipV="1">
            <a:off x="2771299" y="1107862"/>
            <a:ext cx="2805175" cy="530720"/>
          </a:xfrm>
          <a:prstGeom prst="round2Same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6227" bIns="72830" rtlCol="0" anchor="ctr"/>
          <a:lstStyle/>
          <a:p>
            <a:pPr algn="l">
              <a:spcBef>
                <a:spcPct val="0"/>
              </a:spcBef>
              <a:spcAft>
                <a:spcPct val="0"/>
              </a:spcAft>
            </a:pPr>
            <a:r>
              <a:rPr lang="en-IN" sz="1576" b="1" dirty="0">
                <a:solidFill>
                  <a:srgbClr val="FFFFFF"/>
                </a:solidFill>
              </a:rPr>
              <a:t>Title</a:t>
            </a:r>
          </a:p>
        </p:txBody>
      </p:sp>
      <p:sp>
        <p:nvSpPr>
          <p:cNvPr id="9" name="Shape2_20220426_093712">
            <a:extLst>
              <a:ext uri="{FF2B5EF4-FFF2-40B4-BE49-F238E27FC236}">
                <a16:creationId xmlns:a16="http://schemas.microsoft.com/office/drawing/2014/main" id="{3E9DD1E2-AEFC-6D66-8E8B-EFD3B246F2B7}"/>
              </a:ext>
            </a:extLst>
          </p:cNvPr>
          <p:cNvSpPr/>
          <p:nvPr/>
        </p:nvSpPr>
        <p:spPr>
          <a:xfrm rot="10800000" flipV="1">
            <a:off x="5909417" y="1107862"/>
            <a:ext cx="2805175" cy="530720"/>
          </a:xfrm>
          <a:prstGeom prst="round2Same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6227" bIns="72830" rtlCol="0" anchor="ctr"/>
          <a:lstStyle/>
          <a:p>
            <a:pPr algn="l">
              <a:spcBef>
                <a:spcPct val="0"/>
              </a:spcBef>
              <a:spcAft>
                <a:spcPct val="0"/>
              </a:spcAft>
            </a:pPr>
            <a:r>
              <a:rPr lang="en-IN" sz="1576" b="1" dirty="0">
                <a:solidFill>
                  <a:srgbClr val="FFFFFF"/>
                </a:solidFill>
              </a:rPr>
              <a:t>Title</a:t>
            </a:r>
          </a:p>
        </p:txBody>
      </p:sp>
      <p:sp>
        <p:nvSpPr>
          <p:cNvPr id="10" name="Shape3_20220426_093712">
            <a:extLst>
              <a:ext uri="{FF2B5EF4-FFF2-40B4-BE49-F238E27FC236}">
                <a16:creationId xmlns:a16="http://schemas.microsoft.com/office/drawing/2014/main" id="{1CED1A77-6DBC-C60A-D93D-58B982740472}"/>
              </a:ext>
            </a:extLst>
          </p:cNvPr>
          <p:cNvSpPr/>
          <p:nvPr/>
        </p:nvSpPr>
        <p:spPr>
          <a:xfrm rot="10800000" flipV="1">
            <a:off x="9047532" y="1107862"/>
            <a:ext cx="2805175" cy="530720"/>
          </a:xfrm>
          <a:prstGeom prst="round2Same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6227" bIns="72830" rtlCol="0" anchor="ctr"/>
          <a:lstStyle/>
          <a:p>
            <a:pPr algn="l">
              <a:spcBef>
                <a:spcPct val="0"/>
              </a:spcBef>
              <a:spcAft>
                <a:spcPct val="0"/>
              </a:spcAft>
            </a:pPr>
            <a:r>
              <a:rPr lang="en-IN" sz="1576" b="1" dirty="0">
                <a:solidFill>
                  <a:srgbClr val="FFFFFF"/>
                </a:solidFill>
              </a:rPr>
              <a:t>Title</a:t>
            </a:r>
          </a:p>
        </p:txBody>
      </p:sp>
      <p:sp>
        <p:nvSpPr>
          <p:cNvPr id="11" name="Shape0_20220502_122207">
            <a:extLst>
              <a:ext uri="{FF2B5EF4-FFF2-40B4-BE49-F238E27FC236}">
                <a16:creationId xmlns:a16="http://schemas.microsoft.com/office/drawing/2014/main" id="{3E50BCE2-8C32-538D-ED72-CAA188361813}"/>
              </a:ext>
            </a:extLst>
          </p:cNvPr>
          <p:cNvSpPr/>
          <p:nvPr/>
        </p:nvSpPr>
        <p:spPr>
          <a:xfrm>
            <a:off x="2882030" y="1200727"/>
            <a:ext cx="324383" cy="3449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pPr>
            <a:r>
              <a:rPr lang="en-US" sz="1576" b="1" dirty="0">
                <a:solidFill>
                  <a:schemeClr val="tx1">
                    <a:lumMod val="100000"/>
                  </a:schemeClr>
                </a:solidFill>
              </a:rPr>
              <a:t>1</a:t>
            </a:r>
            <a:endParaRPr lang="en-IN" sz="1576" b="1" dirty="0">
              <a:solidFill>
                <a:schemeClr val="tx1">
                  <a:lumMod val="100000"/>
                </a:schemeClr>
              </a:solidFill>
            </a:endParaRPr>
          </a:p>
        </p:txBody>
      </p:sp>
      <p:sp>
        <p:nvSpPr>
          <p:cNvPr id="12" name="Shape1_20220502_122207">
            <a:extLst>
              <a:ext uri="{FF2B5EF4-FFF2-40B4-BE49-F238E27FC236}">
                <a16:creationId xmlns:a16="http://schemas.microsoft.com/office/drawing/2014/main" id="{A24497BB-B41C-C212-D60E-F4C413C870A8}"/>
              </a:ext>
            </a:extLst>
          </p:cNvPr>
          <p:cNvSpPr/>
          <p:nvPr/>
        </p:nvSpPr>
        <p:spPr>
          <a:xfrm>
            <a:off x="6008049" y="1200727"/>
            <a:ext cx="324383" cy="3449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pPr>
            <a:r>
              <a:rPr lang="en-US" sz="1576" b="1" dirty="0">
                <a:solidFill>
                  <a:schemeClr val="tx1">
                    <a:lumMod val="100000"/>
                  </a:schemeClr>
                </a:solidFill>
              </a:rPr>
              <a:t>2</a:t>
            </a:r>
            <a:endParaRPr lang="en-IN" sz="1576" b="1" dirty="0">
              <a:solidFill>
                <a:schemeClr val="tx1">
                  <a:lumMod val="100000"/>
                </a:schemeClr>
              </a:solidFill>
            </a:endParaRPr>
          </a:p>
        </p:txBody>
      </p:sp>
      <p:sp>
        <p:nvSpPr>
          <p:cNvPr id="13" name="Shape2_20220502_122207">
            <a:extLst>
              <a:ext uri="{FF2B5EF4-FFF2-40B4-BE49-F238E27FC236}">
                <a16:creationId xmlns:a16="http://schemas.microsoft.com/office/drawing/2014/main" id="{B5DF8AA4-DBC6-2EB3-20FC-60D29051241C}"/>
              </a:ext>
            </a:extLst>
          </p:cNvPr>
          <p:cNvSpPr/>
          <p:nvPr/>
        </p:nvSpPr>
        <p:spPr>
          <a:xfrm>
            <a:off x="9158868" y="1200727"/>
            <a:ext cx="324383" cy="3449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pPr>
            <a:r>
              <a:rPr lang="en-US" sz="1576" b="1" dirty="0">
                <a:solidFill>
                  <a:schemeClr val="tx1">
                    <a:lumMod val="100000"/>
                  </a:schemeClr>
                </a:solidFill>
              </a:rPr>
              <a:t>3</a:t>
            </a:r>
            <a:endParaRPr lang="en-IN" sz="1576" b="1" dirty="0">
              <a:solidFill>
                <a:schemeClr val="tx1">
                  <a:lumMod val="100000"/>
                </a:schemeClr>
              </a:solidFill>
            </a:endParaRPr>
          </a:p>
        </p:txBody>
      </p:sp>
      <p:cxnSp>
        <p:nvCxnSpPr>
          <p:cNvPr id="14" name="Shape1_20220721_140209">
            <a:extLst>
              <a:ext uri="{FF2B5EF4-FFF2-40B4-BE49-F238E27FC236}">
                <a16:creationId xmlns:a16="http://schemas.microsoft.com/office/drawing/2014/main" id="{465EA5F7-95D3-B4FD-7EF2-0FFF10F7E93E}"/>
              </a:ext>
            </a:extLst>
          </p:cNvPr>
          <p:cNvCxnSpPr>
            <a:cxnSpLocks/>
          </p:cNvCxnSpPr>
          <p:nvPr/>
        </p:nvCxnSpPr>
        <p:spPr>
          <a:xfrm>
            <a:off x="5742947" y="1748278"/>
            <a:ext cx="1" cy="4033184"/>
          </a:xfrm>
          <a:prstGeom prst="line">
            <a:avLst/>
          </a:prstGeom>
          <a:ln w="12700">
            <a:solidFill>
              <a:srgbClr val="C6C6C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EE1D057-DA83-3A82-140A-CC0FFADD9AD0}"/>
              </a:ext>
            </a:extLst>
          </p:cNvPr>
          <p:cNvSpPr txBox="1">
            <a:spLocks/>
          </p:cNvSpPr>
          <p:nvPr/>
        </p:nvSpPr>
        <p:spPr>
          <a:xfrm>
            <a:off x="2798933" y="2201795"/>
            <a:ext cx="2749902" cy="334835"/>
          </a:xfrm>
          <a:prstGeom prst="rect">
            <a:avLst/>
          </a:prstGeom>
          <a:noFill/>
        </p:spPr>
        <p:txBody>
          <a:bodyPr wrap="square" rtlCol="0" anchor="ctr">
            <a:spAutoFit/>
          </a:bodyPr>
          <a:lstStyle/>
          <a:p>
            <a:pPr algn="l">
              <a:spcBef>
                <a:spcPct val="0"/>
              </a:spcBef>
              <a:spcAft>
                <a:spcPct val="0"/>
              </a:spcAft>
            </a:pPr>
            <a:r>
              <a:rPr lang="en-IN" sz="1576" dirty="0">
                <a:solidFill>
                  <a:schemeClr val="tx1">
                    <a:lumMod val="100000"/>
                  </a:schemeClr>
                </a:solidFill>
              </a:rPr>
              <a:t>Insert Text Here</a:t>
            </a:r>
          </a:p>
        </p:txBody>
      </p:sp>
      <p:sp>
        <p:nvSpPr>
          <p:cNvPr id="16" name="TextBox 15">
            <a:extLst>
              <a:ext uri="{FF2B5EF4-FFF2-40B4-BE49-F238E27FC236}">
                <a16:creationId xmlns:a16="http://schemas.microsoft.com/office/drawing/2014/main" id="{E91C348E-A66A-0B6B-34BC-CEDE7161AC8E}"/>
              </a:ext>
            </a:extLst>
          </p:cNvPr>
          <p:cNvSpPr txBox="1">
            <a:spLocks/>
          </p:cNvSpPr>
          <p:nvPr/>
        </p:nvSpPr>
        <p:spPr>
          <a:xfrm>
            <a:off x="5937050" y="2201795"/>
            <a:ext cx="2749902" cy="334835"/>
          </a:xfrm>
          <a:prstGeom prst="rect">
            <a:avLst/>
          </a:prstGeom>
          <a:noFill/>
        </p:spPr>
        <p:txBody>
          <a:bodyPr wrap="square" rtlCol="0" anchor="ctr">
            <a:spAutoFit/>
          </a:bodyPr>
          <a:lstStyle/>
          <a:p>
            <a:pPr algn="l">
              <a:spcBef>
                <a:spcPct val="0"/>
              </a:spcBef>
              <a:spcAft>
                <a:spcPct val="0"/>
              </a:spcAft>
            </a:pPr>
            <a:r>
              <a:rPr lang="en-IN" sz="1576" dirty="0">
                <a:solidFill>
                  <a:schemeClr val="tx1">
                    <a:lumMod val="100000"/>
                  </a:schemeClr>
                </a:solidFill>
              </a:rPr>
              <a:t>Insert Text Here</a:t>
            </a:r>
          </a:p>
        </p:txBody>
      </p:sp>
      <p:sp>
        <p:nvSpPr>
          <p:cNvPr id="17" name="TextBox 16">
            <a:extLst>
              <a:ext uri="{FF2B5EF4-FFF2-40B4-BE49-F238E27FC236}">
                <a16:creationId xmlns:a16="http://schemas.microsoft.com/office/drawing/2014/main" id="{5A651266-8E3B-6C96-4BA0-F4E0DB1DB595}"/>
              </a:ext>
            </a:extLst>
          </p:cNvPr>
          <p:cNvSpPr txBox="1">
            <a:spLocks/>
          </p:cNvSpPr>
          <p:nvPr/>
        </p:nvSpPr>
        <p:spPr>
          <a:xfrm>
            <a:off x="9075167" y="2201795"/>
            <a:ext cx="2749902" cy="334835"/>
          </a:xfrm>
          <a:prstGeom prst="rect">
            <a:avLst/>
          </a:prstGeom>
          <a:noFill/>
        </p:spPr>
        <p:txBody>
          <a:bodyPr wrap="square" rtlCol="0" anchor="ctr">
            <a:spAutoFit/>
          </a:bodyPr>
          <a:lstStyle/>
          <a:p>
            <a:pPr algn="l">
              <a:spcBef>
                <a:spcPct val="0"/>
              </a:spcBef>
              <a:spcAft>
                <a:spcPct val="0"/>
              </a:spcAft>
            </a:pPr>
            <a:r>
              <a:rPr lang="en-IN" sz="1576" dirty="0">
                <a:solidFill>
                  <a:schemeClr val="tx1">
                    <a:lumMod val="100000"/>
                  </a:schemeClr>
                </a:solidFill>
              </a:rPr>
              <a:t>Insert Text Here</a:t>
            </a:r>
          </a:p>
        </p:txBody>
      </p:sp>
      <p:sp>
        <p:nvSpPr>
          <p:cNvPr id="18" name="TextBox 17">
            <a:extLst>
              <a:ext uri="{FF2B5EF4-FFF2-40B4-BE49-F238E27FC236}">
                <a16:creationId xmlns:a16="http://schemas.microsoft.com/office/drawing/2014/main" id="{5C81B3A3-89AC-83A7-6793-16533F3DBE96}"/>
              </a:ext>
            </a:extLst>
          </p:cNvPr>
          <p:cNvSpPr txBox="1">
            <a:spLocks/>
          </p:cNvSpPr>
          <p:nvPr/>
        </p:nvSpPr>
        <p:spPr>
          <a:xfrm>
            <a:off x="2798933" y="3589053"/>
            <a:ext cx="2749902" cy="334835"/>
          </a:xfrm>
          <a:prstGeom prst="rect">
            <a:avLst/>
          </a:prstGeom>
          <a:noFill/>
        </p:spPr>
        <p:txBody>
          <a:bodyPr wrap="square" rtlCol="0" anchor="ctr">
            <a:spAutoFit/>
          </a:bodyPr>
          <a:lstStyle/>
          <a:p>
            <a:pPr algn="l">
              <a:spcBef>
                <a:spcPct val="0"/>
              </a:spcBef>
              <a:spcAft>
                <a:spcPct val="0"/>
              </a:spcAft>
            </a:pPr>
            <a:r>
              <a:rPr lang="en-IN" sz="1576" dirty="0">
                <a:solidFill>
                  <a:schemeClr val="tx1">
                    <a:lumMod val="100000"/>
                  </a:schemeClr>
                </a:solidFill>
              </a:rPr>
              <a:t>Insert Text Here</a:t>
            </a:r>
          </a:p>
        </p:txBody>
      </p:sp>
      <p:sp>
        <p:nvSpPr>
          <p:cNvPr id="19" name="TextBox 18">
            <a:extLst>
              <a:ext uri="{FF2B5EF4-FFF2-40B4-BE49-F238E27FC236}">
                <a16:creationId xmlns:a16="http://schemas.microsoft.com/office/drawing/2014/main" id="{A2F039BA-3E9B-E0E2-6A57-E2572E14DA89}"/>
              </a:ext>
            </a:extLst>
          </p:cNvPr>
          <p:cNvSpPr txBox="1">
            <a:spLocks/>
          </p:cNvSpPr>
          <p:nvPr/>
        </p:nvSpPr>
        <p:spPr>
          <a:xfrm>
            <a:off x="5937050" y="3589053"/>
            <a:ext cx="2749902" cy="334835"/>
          </a:xfrm>
          <a:prstGeom prst="rect">
            <a:avLst/>
          </a:prstGeom>
          <a:noFill/>
        </p:spPr>
        <p:txBody>
          <a:bodyPr wrap="square" rtlCol="0" anchor="ctr">
            <a:spAutoFit/>
          </a:bodyPr>
          <a:lstStyle/>
          <a:p>
            <a:pPr algn="l">
              <a:spcBef>
                <a:spcPct val="0"/>
              </a:spcBef>
              <a:spcAft>
                <a:spcPct val="0"/>
              </a:spcAft>
            </a:pPr>
            <a:r>
              <a:rPr lang="en-IN" sz="1576" dirty="0">
                <a:solidFill>
                  <a:schemeClr val="tx1">
                    <a:lumMod val="100000"/>
                  </a:schemeClr>
                </a:solidFill>
              </a:rPr>
              <a:t>Insert Text Here</a:t>
            </a:r>
          </a:p>
        </p:txBody>
      </p:sp>
      <p:sp>
        <p:nvSpPr>
          <p:cNvPr id="20" name="TextBox 19">
            <a:extLst>
              <a:ext uri="{FF2B5EF4-FFF2-40B4-BE49-F238E27FC236}">
                <a16:creationId xmlns:a16="http://schemas.microsoft.com/office/drawing/2014/main" id="{4D40B7A4-D9CD-5485-A8E1-B05175BFF3AE}"/>
              </a:ext>
            </a:extLst>
          </p:cNvPr>
          <p:cNvSpPr txBox="1">
            <a:spLocks/>
          </p:cNvSpPr>
          <p:nvPr/>
        </p:nvSpPr>
        <p:spPr>
          <a:xfrm>
            <a:off x="9075167" y="3589053"/>
            <a:ext cx="2749902" cy="334835"/>
          </a:xfrm>
          <a:prstGeom prst="rect">
            <a:avLst/>
          </a:prstGeom>
          <a:noFill/>
        </p:spPr>
        <p:txBody>
          <a:bodyPr wrap="square" rtlCol="0" anchor="ctr">
            <a:spAutoFit/>
          </a:bodyPr>
          <a:lstStyle/>
          <a:p>
            <a:pPr algn="l">
              <a:spcBef>
                <a:spcPct val="0"/>
              </a:spcBef>
              <a:spcAft>
                <a:spcPct val="0"/>
              </a:spcAft>
            </a:pPr>
            <a:r>
              <a:rPr lang="en-IN" sz="1576" dirty="0">
                <a:solidFill>
                  <a:schemeClr val="tx1">
                    <a:lumMod val="100000"/>
                  </a:schemeClr>
                </a:solidFill>
              </a:rPr>
              <a:t>Insert Text Here</a:t>
            </a:r>
          </a:p>
        </p:txBody>
      </p:sp>
      <p:sp>
        <p:nvSpPr>
          <p:cNvPr id="21" name="TextBox 20">
            <a:extLst>
              <a:ext uri="{FF2B5EF4-FFF2-40B4-BE49-F238E27FC236}">
                <a16:creationId xmlns:a16="http://schemas.microsoft.com/office/drawing/2014/main" id="{F2715373-9A73-E087-7EC2-C89FC9FCA429}"/>
              </a:ext>
            </a:extLst>
          </p:cNvPr>
          <p:cNvSpPr txBox="1">
            <a:spLocks/>
          </p:cNvSpPr>
          <p:nvPr/>
        </p:nvSpPr>
        <p:spPr>
          <a:xfrm>
            <a:off x="2798933" y="4976315"/>
            <a:ext cx="2749902" cy="334835"/>
          </a:xfrm>
          <a:prstGeom prst="rect">
            <a:avLst/>
          </a:prstGeom>
          <a:noFill/>
        </p:spPr>
        <p:txBody>
          <a:bodyPr wrap="square" rtlCol="0" anchor="ctr">
            <a:spAutoFit/>
          </a:bodyPr>
          <a:lstStyle/>
          <a:p>
            <a:pPr algn="l">
              <a:spcBef>
                <a:spcPct val="0"/>
              </a:spcBef>
              <a:spcAft>
                <a:spcPct val="0"/>
              </a:spcAft>
            </a:pPr>
            <a:r>
              <a:rPr lang="en-IN" sz="1576" dirty="0">
                <a:solidFill>
                  <a:schemeClr val="tx1">
                    <a:lumMod val="100000"/>
                  </a:schemeClr>
                </a:solidFill>
              </a:rPr>
              <a:t>Insert Text Here</a:t>
            </a:r>
          </a:p>
        </p:txBody>
      </p:sp>
      <p:sp>
        <p:nvSpPr>
          <p:cNvPr id="22" name="TextBox 21">
            <a:extLst>
              <a:ext uri="{FF2B5EF4-FFF2-40B4-BE49-F238E27FC236}">
                <a16:creationId xmlns:a16="http://schemas.microsoft.com/office/drawing/2014/main" id="{5AE9F574-2354-1DEB-FE0D-109E3072C6CD}"/>
              </a:ext>
            </a:extLst>
          </p:cNvPr>
          <p:cNvSpPr txBox="1">
            <a:spLocks/>
          </p:cNvSpPr>
          <p:nvPr/>
        </p:nvSpPr>
        <p:spPr>
          <a:xfrm>
            <a:off x="5937050" y="4976315"/>
            <a:ext cx="2749902" cy="334835"/>
          </a:xfrm>
          <a:prstGeom prst="rect">
            <a:avLst/>
          </a:prstGeom>
          <a:noFill/>
        </p:spPr>
        <p:txBody>
          <a:bodyPr wrap="square" rtlCol="0" anchor="ctr">
            <a:spAutoFit/>
          </a:bodyPr>
          <a:lstStyle/>
          <a:p>
            <a:pPr algn="l">
              <a:spcBef>
                <a:spcPct val="0"/>
              </a:spcBef>
              <a:spcAft>
                <a:spcPct val="0"/>
              </a:spcAft>
            </a:pPr>
            <a:r>
              <a:rPr lang="en-IN" sz="1576" dirty="0">
                <a:solidFill>
                  <a:schemeClr val="tx1">
                    <a:lumMod val="100000"/>
                  </a:schemeClr>
                </a:solidFill>
              </a:rPr>
              <a:t>Insert Text Here</a:t>
            </a:r>
          </a:p>
        </p:txBody>
      </p:sp>
      <p:sp>
        <p:nvSpPr>
          <p:cNvPr id="23" name="TextBox 22">
            <a:extLst>
              <a:ext uri="{FF2B5EF4-FFF2-40B4-BE49-F238E27FC236}">
                <a16:creationId xmlns:a16="http://schemas.microsoft.com/office/drawing/2014/main" id="{778573B1-69C5-B9C5-29CF-DE14E6FDD1F0}"/>
              </a:ext>
            </a:extLst>
          </p:cNvPr>
          <p:cNvSpPr txBox="1">
            <a:spLocks/>
          </p:cNvSpPr>
          <p:nvPr/>
        </p:nvSpPr>
        <p:spPr>
          <a:xfrm>
            <a:off x="9075167" y="4976315"/>
            <a:ext cx="2749902" cy="334835"/>
          </a:xfrm>
          <a:prstGeom prst="rect">
            <a:avLst/>
          </a:prstGeom>
          <a:noFill/>
        </p:spPr>
        <p:txBody>
          <a:bodyPr wrap="square" rtlCol="0" anchor="ctr">
            <a:spAutoFit/>
          </a:bodyPr>
          <a:lstStyle/>
          <a:p>
            <a:pPr algn="l">
              <a:spcBef>
                <a:spcPct val="0"/>
              </a:spcBef>
              <a:spcAft>
                <a:spcPct val="0"/>
              </a:spcAft>
            </a:pPr>
            <a:r>
              <a:rPr lang="en-IN" sz="1576" dirty="0">
                <a:solidFill>
                  <a:schemeClr val="tx1">
                    <a:lumMod val="100000"/>
                  </a:schemeClr>
                </a:solidFill>
              </a:rPr>
              <a:t>Insert Text Here</a:t>
            </a:r>
          </a:p>
        </p:txBody>
      </p:sp>
      <p:cxnSp>
        <p:nvCxnSpPr>
          <p:cNvPr id="24" name="Shape0_20220721_140209">
            <a:extLst>
              <a:ext uri="{FF2B5EF4-FFF2-40B4-BE49-F238E27FC236}">
                <a16:creationId xmlns:a16="http://schemas.microsoft.com/office/drawing/2014/main" id="{4E3D68B2-6E25-4795-FA48-18A2BE7C7CEE}"/>
              </a:ext>
            </a:extLst>
          </p:cNvPr>
          <p:cNvCxnSpPr>
            <a:cxnSpLocks/>
          </p:cNvCxnSpPr>
          <p:nvPr/>
        </p:nvCxnSpPr>
        <p:spPr>
          <a:xfrm flipH="1" flipV="1">
            <a:off x="2771303" y="3075439"/>
            <a:ext cx="2805175" cy="0"/>
          </a:xfrm>
          <a:prstGeom prst="line">
            <a:avLst/>
          </a:prstGeom>
          <a:ln w="12700">
            <a:solidFill>
              <a:srgbClr val="C6C6C6"/>
            </a:solidFill>
          </a:ln>
        </p:spPr>
        <p:style>
          <a:lnRef idx="1">
            <a:schemeClr val="accent1"/>
          </a:lnRef>
          <a:fillRef idx="0">
            <a:schemeClr val="accent1"/>
          </a:fillRef>
          <a:effectRef idx="0">
            <a:schemeClr val="accent1"/>
          </a:effectRef>
          <a:fontRef idx="minor">
            <a:schemeClr val="tx1"/>
          </a:fontRef>
        </p:style>
      </p:cxnSp>
      <p:cxnSp>
        <p:nvCxnSpPr>
          <p:cNvPr id="25" name="Shape2_20220721_140209">
            <a:extLst>
              <a:ext uri="{FF2B5EF4-FFF2-40B4-BE49-F238E27FC236}">
                <a16:creationId xmlns:a16="http://schemas.microsoft.com/office/drawing/2014/main" id="{09342EFF-ED81-D2F4-AF9D-A4E083F2CF03}"/>
              </a:ext>
            </a:extLst>
          </p:cNvPr>
          <p:cNvCxnSpPr>
            <a:cxnSpLocks/>
          </p:cNvCxnSpPr>
          <p:nvPr/>
        </p:nvCxnSpPr>
        <p:spPr>
          <a:xfrm flipH="1" flipV="1">
            <a:off x="5909418" y="3075439"/>
            <a:ext cx="2805175" cy="0"/>
          </a:xfrm>
          <a:prstGeom prst="line">
            <a:avLst/>
          </a:prstGeom>
          <a:ln w="12700">
            <a:solidFill>
              <a:srgbClr val="C6C6C6"/>
            </a:solidFill>
          </a:ln>
        </p:spPr>
        <p:style>
          <a:lnRef idx="1">
            <a:schemeClr val="accent1"/>
          </a:lnRef>
          <a:fillRef idx="0">
            <a:schemeClr val="accent1"/>
          </a:fillRef>
          <a:effectRef idx="0">
            <a:schemeClr val="accent1"/>
          </a:effectRef>
          <a:fontRef idx="minor">
            <a:schemeClr val="tx1"/>
          </a:fontRef>
        </p:style>
      </p:cxnSp>
      <p:cxnSp>
        <p:nvCxnSpPr>
          <p:cNvPr id="26" name="Shape3_20220721_140209">
            <a:extLst>
              <a:ext uri="{FF2B5EF4-FFF2-40B4-BE49-F238E27FC236}">
                <a16:creationId xmlns:a16="http://schemas.microsoft.com/office/drawing/2014/main" id="{67A8328D-4CE2-3F83-CB13-87A89E2960BB}"/>
              </a:ext>
            </a:extLst>
          </p:cNvPr>
          <p:cNvCxnSpPr>
            <a:cxnSpLocks/>
          </p:cNvCxnSpPr>
          <p:nvPr/>
        </p:nvCxnSpPr>
        <p:spPr>
          <a:xfrm flipH="1" flipV="1">
            <a:off x="9047534" y="3075439"/>
            <a:ext cx="2805175" cy="0"/>
          </a:xfrm>
          <a:prstGeom prst="line">
            <a:avLst/>
          </a:prstGeom>
          <a:ln w="12700">
            <a:solidFill>
              <a:srgbClr val="C6C6C6"/>
            </a:solidFill>
          </a:ln>
        </p:spPr>
        <p:style>
          <a:lnRef idx="1">
            <a:schemeClr val="accent1"/>
          </a:lnRef>
          <a:fillRef idx="0">
            <a:schemeClr val="accent1"/>
          </a:fillRef>
          <a:effectRef idx="0">
            <a:schemeClr val="accent1"/>
          </a:effectRef>
          <a:fontRef idx="minor">
            <a:schemeClr val="tx1"/>
          </a:fontRef>
        </p:style>
      </p:cxnSp>
      <p:cxnSp>
        <p:nvCxnSpPr>
          <p:cNvPr id="27" name="Shape4_20220721_140209">
            <a:extLst>
              <a:ext uri="{FF2B5EF4-FFF2-40B4-BE49-F238E27FC236}">
                <a16:creationId xmlns:a16="http://schemas.microsoft.com/office/drawing/2014/main" id="{79CB1AEE-5128-16CD-D525-3A87E5A08B50}"/>
              </a:ext>
            </a:extLst>
          </p:cNvPr>
          <p:cNvCxnSpPr>
            <a:cxnSpLocks/>
          </p:cNvCxnSpPr>
          <p:nvPr/>
        </p:nvCxnSpPr>
        <p:spPr>
          <a:xfrm flipH="1" flipV="1">
            <a:off x="2771303" y="4454287"/>
            <a:ext cx="2805175" cy="0"/>
          </a:xfrm>
          <a:prstGeom prst="line">
            <a:avLst/>
          </a:prstGeom>
          <a:ln w="12700">
            <a:solidFill>
              <a:srgbClr val="C6C6C6"/>
            </a:solidFill>
          </a:ln>
        </p:spPr>
        <p:style>
          <a:lnRef idx="1">
            <a:schemeClr val="accent1"/>
          </a:lnRef>
          <a:fillRef idx="0">
            <a:schemeClr val="accent1"/>
          </a:fillRef>
          <a:effectRef idx="0">
            <a:schemeClr val="accent1"/>
          </a:effectRef>
          <a:fontRef idx="minor">
            <a:schemeClr val="tx1"/>
          </a:fontRef>
        </p:style>
      </p:cxnSp>
      <p:cxnSp>
        <p:nvCxnSpPr>
          <p:cNvPr id="28" name="Shape5_20220721_140209">
            <a:extLst>
              <a:ext uri="{FF2B5EF4-FFF2-40B4-BE49-F238E27FC236}">
                <a16:creationId xmlns:a16="http://schemas.microsoft.com/office/drawing/2014/main" id="{F6E4DED7-4A49-36B7-81BC-F13F6F95139E}"/>
              </a:ext>
            </a:extLst>
          </p:cNvPr>
          <p:cNvCxnSpPr>
            <a:cxnSpLocks/>
          </p:cNvCxnSpPr>
          <p:nvPr/>
        </p:nvCxnSpPr>
        <p:spPr>
          <a:xfrm flipH="1" flipV="1">
            <a:off x="5909418" y="4454287"/>
            <a:ext cx="2805175" cy="0"/>
          </a:xfrm>
          <a:prstGeom prst="line">
            <a:avLst/>
          </a:prstGeom>
          <a:ln w="12700">
            <a:solidFill>
              <a:srgbClr val="C6C6C6"/>
            </a:solidFill>
          </a:ln>
        </p:spPr>
        <p:style>
          <a:lnRef idx="1">
            <a:schemeClr val="accent1"/>
          </a:lnRef>
          <a:fillRef idx="0">
            <a:schemeClr val="accent1"/>
          </a:fillRef>
          <a:effectRef idx="0">
            <a:schemeClr val="accent1"/>
          </a:effectRef>
          <a:fontRef idx="minor">
            <a:schemeClr val="tx1"/>
          </a:fontRef>
        </p:style>
      </p:cxnSp>
      <p:cxnSp>
        <p:nvCxnSpPr>
          <p:cNvPr id="29" name="Shape6_20220721_140209">
            <a:extLst>
              <a:ext uri="{FF2B5EF4-FFF2-40B4-BE49-F238E27FC236}">
                <a16:creationId xmlns:a16="http://schemas.microsoft.com/office/drawing/2014/main" id="{6EFBC8FF-8529-A6A1-8552-AFCA4F8ED280}"/>
              </a:ext>
            </a:extLst>
          </p:cNvPr>
          <p:cNvCxnSpPr>
            <a:cxnSpLocks/>
          </p:cNvCxnSpPr>
          <p:nvPr/>
        </p:nvCxnSpPr>
        <p:spPr>
          <a:xfrm flipH="1" flipV="1">
            <a:off x="9047534" y="4454287"/>
            <a:ext cx="2805175" cy="0"/>
          </a:xfrm>
          <a:prstGeom prst="line">
            <a:avLst/>
          </a:prstGeom>
          <a:ln w="12700">
            <a:solidFill>
              <a:srgbClr val="C6C6C6"/>
            </a:solidFill>
          </a:ln>
        </p:spPr>
        <p:style>
          <a:lnRef idx="1">
            <a:schemeClr val="accent1"/>
          </a:lnRef>
          <a:fillRef idx="0">
            <a:schemeClr val="accent1"/>
          </a:fillRef>
          <a:effectRef idx="0">
            <a:schemeClr val="accent1"/>
          </a:effectRef>
          <a:fontRef idx="minor">
            <a:schemeClr val="tx1"/>
          </a:fontRef>
        </p:style>
      </p:cxnSp>
      <p:cxnSp>
        <p:nvCxnSpPr>
          <p:cNvPr id="30" name="Shape7_20220721_140209">
            <a:extLst>
              <a:ext uri="{FF2B5EF4-FFF2-40B4-BE49-F238E27FC236}">
                <a16:creationId xmlns:a16="http://schemas.microsoft.com/office/drawing/2014/main" id="{74728030-6D52-5190-F901-AF2667278EB2}"/>
              </a:ext>
            </a:extLst>
          </p:cNvPr>
          <p:cNvCxnSpPr>
            <a:cxnSpLocks/>
          </p:cNvCxnSpPr>
          <p:nvPr/>
        </p:nvCxnSpPr>
        <p:spPr>
          <a:xfrm>
            <a:off x="8881061" y="1748278"/>
            <a:ext cx="1" cy="4033184"/>
          </a:xfrm>
          <a:prstGeom prst="line">
            <a:avLst/>
          </a:prstGeom>
          <a:ln w="12700">
            <a:solidFill>
              <a:srgbClr val="C6C6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5940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C560A-4EDE-31C7-4142-E5B3CE98D13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80FF064-201D-FE48-C726-843299C0FED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780FF064-201D-FE48-C726-843299C0FE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F4FBC550-44F2-AF57-3344-AFC987ADA3AB}"/>
              </a:ext>
            </a:extLst>
          </p:cNvPr>
          <p:cNvSpPr>
            <a:spLocks noGrp="1"/>
          </p:cNvSpPr>
          <p:nvPr>
            <p:ph type="sldNum" sz="quarter" idx="12"/>
          </p:nvPr>
        </p:nvSpPr>
        <p:spPr/>
        <p:txBody>
          <a:bodyPr/>
          <a:lstStyle/>
          <a:p>
            <a:fld id="{4145DBE5-F440-4DC1-86E2-EA4CF186D269}" type="slidenum">
              <a:rPr lang="en-US" smtClean="0"/>
              <a:pPr/>
              <a:t>83</a:t>
            </a:fld>
            <a:endParaRPr lang="en-US" dirty="0"/>
          </a:p>
        </p:txBody>
      </p:sp>
      <p:sp>
        <p:nvSpPr>
          <p:cNvPr id="4" name="Title 3">
            <a:extLst>
              <a:ext uri="{FF2B5EF4-FFF2-40B4-BE49-F238E27FC236}">
                <a16:creationId xmlns:a16="http://schemas.microsoft.com/office/drawing/2014/main" id="{D1EC797D-CC3F-B85E-F6F8-6032E366CF19}"/>
              </a:ext>
            </a:extLst>
          </p:cNvPr>
          <p:cNvSpPr>
            <a:spLocks noGrp="1"/>
          </p:cNvSpPr>
          <p:nvPr>
            <p:ph type="title"/>
          </p:nvPr>
        </p:nvSpPr>
        <p:spPr/>
        <p:txBody>
          <a:bodyPr vert="horz"/>
          <a:lstStyle/>
          <a:p>
            <a:r>
              <a:rPr lang="en-US" dirty="0"/>
              <a:t>Text</a:t>
            </a:r>
          </a:p>
        </p:txBody>
      </p:sp>
      <p:grpSp>
        <p:nvGrpSpPr>
          <p:cNvPr id="2" name="Group 1">
            <a:extLst>
              <a:ext uri="{FF2B5EF4-FFF2-40B4-BE49-F238E27FC236}">
                <a16:creationId xmlns:a16="http://schemas.microsoft.com/office/drawing/2014/main" id="{8355791C-9BAA-0E51-A5AF-56FD112380F8}"/>
              </a:ext>
            </a:extLst>
          </p:cNvPr>
          <p:cNvGrpSpPr/>
          <p:nvPr/>
        </p:nvGrpSpPr>
        <p:grpSpPr>
          <a:xfrm>
            <a:off x="8372815" y="1374121"/>
            <a:ext cx="3389647" cy="4671801"/>
            <a:chOff x="8394723" y="1440436"/>
            <a:chExt cx="3340196" cy="4603645"/>
          </a:xfrm>
        </p:grpSpPr>
        <p:sp>
          <p:nvSpPr>
            <p:cNvPr id="6" name="Google Shape;1480;p14">
              <a:extLst>
                <a:ext uri="{FF2B5EF4-FFF2-40B4-BE49-F238E27FC236}">
                  <a16:creationId xmlns:a16="http://schemas.microsoft.com/office/drawing/2014/main" id="{C9252721-2A56-A86D-0AFA-3ED11C935F90}"/>
                </a:ext>
              </a:extLst>
            </p:cNvPr>
            <p:cNvSpPr/>
            <p:nvPr/>
          </p:nvSpPr>
          <p:spPr>
            <a:xfrm>
              <a:off x="8394723" y="1440436"/>
              <a:ext cx="3340196" cy="4603645"/>
            </a:xfrm>
            <a:prstGeom prst="rect">
              <a:avLst/>
            </a:prstGeom>
            <a:noFill/>
            <a:ln>
              <a:solidFill>
                <a:schemeClr val="accent5"/>
              </a:solidFill>
            </a:ln>
          </p:spPr>
          <p:txBody>
            <a:bodyPr spcFirstLastPara="1" wrap="square" lIns="91023" tIns="45499" rIns="91023" bIns="45499" anchor="ctr" anchorCtr="0">
              <a:noAutofit/>
            </a:bodyPr>
            <a:lstStyle/>
            <a:p>
              <a:pPr algn="ctr"/>
              <a:endParaRPr sz="2388" dirty="0">
                <a:solidFill>
                  <a:schemeClr val="lt1"/>
                </a:solidFill>
              </a:endParaRPr>
            </a:p>
          </p:txBody>
        </p:sp>
        <p:sp>
          <p:nvSpPr>
            <p:cNvPr id="7" name="Google Shape;1482;p14">
              <a:extLst>
                <a:ext uri="{FF2B5EF4-FFF2-40B4-BE49-F238E27FC236}">
                  <a16:creationId xmlns:a16="http://schemas.microsoft.com/office/drawing/2014/main" id="{FD46C993-7D40-B7E2-18AF-A8F6FFFFC65C}"/>
                </a:ext>
              </a:extLst>
            </p:cNvPr>
            <p:cNvSpPr/>
            <p:nvPr/>
          </p:nvSpPr>
          <p:spPr>
            <a:xfrm>
              <a:off x="8677652" y="1594578"/>
              <a:ext cx="2774339" cy="238964"/>
            </a:xfrm>
            <a:prstGeom prst="rect">
              <a:avLst/>
            </a:prstGeom>
            <a:noFill/>
            <a:ln>
              <a:noFill/>
            </a:ln>
          </p:spPr>
          <p:txBody>
            <a:bodyPr spcFirstLastPara="1" wrap="square" lIns="0" tIns="0" rIns="0" bIns="0" anchor="t" anchorCtr="0">
              <a:spAutoFit/>
            </a:bodyPr>
            <a:lstStyle/>
            <a:p>
              <a:pPr algn="ctr">
                <a:spcBef>
                  <a:spcPct val="0"/>
                </a:spcBef>
                <a:spcAft>
                  <a:spcPct val="0"/>
                </a:spcAft>
              </a:pPr>
              <a:r>
                <a:rPr lang="en-US" sz="1576" dirty="0">
                  <a:solidFill>
                    <a:schemeClr val="tx1">
                      <a:lumMod val="100000"/>
                    </a:schemeClr>
                  </a:solidFill>
                </a:rPr>
                <a:t>Insert Text Here</a:t>
              </a:r>
              <a:endParaRPr sz="1576" dirty="0">
                <a:solidFill>
                  <a:schemeClr val="tx1">
                    <a:lumMod val="100000"/>
                  </a:schemeClr>
                </a:solidFill>
              </a:endParaRPr>
            </a:p>
          </p:txBody>
        </p:sp>
      </p:grpSp>
      <p:sp>
        <p:nvSpPr>
          <p:cNvPr id="8" name="Google Shape;1477;p14">
            <a:extLst>
              <a:ext uri="{FF2B5EF4-FFF2-40B4-BE49-F238E27FC236}">
                <a16:creationId xmlns:a16="http://schemas.microsoft.com/office/drawing/2014/main" id="{EDC6FB79-4C67-0F11-56C5-FE6469AD59AA}"/>
              </a:ext>
            </a:extLst>
          </p:cNvPr>
          <p:cNvSpPr/>
          <p:nvPr/>
        </p:nvSpPr>
        <p:spPr>
          <a:xfrm>
            <a:off x="1130208" y="1810924"/>
            <a:ext cx="6782273" cy="242502"/>
          </a:xfrm>
          <a:prstGeom prst="rect">
            <a:avLst/>
          </a:prstGeom>
          <a:noFill/>
          <a:ln>
            <a:noFill/>
          </a:ln>
        </p:spPr>
        <p:txBody>
          <a:bodyPr spcFirstLastPara="1" wrap="square" lIns="0" tIns="0" rIns="0" bIns="0" anchor="t" anchorCtr="0">
            <a:spAutoFit/>
          </a:bodyPr>
          <a:lstStyle/>
          <a:p>
            <a:pPr marL="227580" indent="-227580">
              <a:buClr>
                <a:schemeClr val="dk1"/>
              </a:buClr>
              <a:buSzPct val="100000"/>
              <a:buFont typeface="Arial"/>
              <a:buChar char="•"/>
            </a:pPr>
            <a:r>
              <a:rPr lang="en-US" sz="1576" dirty="0">
                <a:solidFill>
                  <a:schemeClr val="tx1">
                    <a:lumMod val="100000"/>
                  </a:schemeClr>
                </a:solidFill>
              </a:rPr>
              <a:t>Insert Text Here</a:t>
            </a:r>
            <a:endParaRPr sz="1576" dirty="0">
              <a:solidFill>
                <a:schemeClr val="tx1">
                  <a:lumMod val="100000"/>
                </a:schemeClr>
              </a:solidFill>
            </a:endParaRPr>
          </a:p>
        </p:txBody>
      </p:sp>
      <p:sp>
        <p:nvSpPr>
          <p:cNvPr id="9" name="Google Shape;1478;p14">
            <a:extLst>
              <a:ext uri="{FF2B5EF4-FFF2-40B4-BE49-F238E27FC236}">
                <a16:creationId xmlns:a16="http://schemas.microsoft.com/office/drawing/2014/main" id="{3306DDB3-D83F-05FE-6ED3-C947A24417CD}"/>
              </a:ext>
            </a:extLst>
          </p:cNvPr>
          <p:cNvSpPr/>
          <p:nvPr/>
        </p:nvSpPr>
        <p:spPr>
          <a:xfrm>
            <a:off x="1130208" y="3413343"/>
            <a:ext cx="6782273" cy="242502"/>
          </a:xfrm>
          <a:prstGeom prst="rect">
            <a:avLst/>
          </a:prstGeom>
          <a:noFill/>
          <a:ln>
            <a:noFill/>
          </a:ln>
        </p:spPr>
        <p:txBody>
          <a:bodyPr spcFirstLastPara="1" wrap="square" lIns="0" tIns="0" rIns="0" bIns="0" anchor="t" anchorCtr="0">
            <a:spAutoFit/>
          </a:bodyPr>
          <a:lstStyle/>
          <a:p>
            <a:pPr marL="227580" indent="-227580">
              <a:buClr>
                <a:schemeClr val="dk1"/>
              </a:buClr>
              <a:buSzPct val="100000"/>
              <a:buFont typeface="Arial"/>
              <a:buChar char="•"/>
            </a:pPr>
            <a:r>
              <a:rPr lang="en-US" sz="1576" dirty="0">
                <a:solidFill>
                  <a:schemeClr val="tx1">
                    <a:lumMod val="100000"/>
                  </a:schemeClr>
                </a:solidFill>
              </a:rPr>
              <a:t>Insert Text Here</a:t>
            </a:r>
            <a:endParaRPr sz="1576" dirty="0">
              <a:solidFill>
                <a:schemeClr val="tx1">
                  <a:lumMod val="100000"/>
                </a:schemeClr>
              </a:solidFill>
            </a:endParaRPr>
          </a:p>
        </p:txBody>
      </p:sp>
      <p:sp>
        <p:nvSpPr>
          <p:cNvPr id="10" name="Google Shape;1479;p14">
            <a:extLst>
              <a:ext uri="{FF2B5EF4-FFF2-40B4-BE49-F238E27FC236}">
                <a16:creationId xmlns:a16="http://schemas.microsoft.com/office/drawing/2014/main" id="{7D8BEC05-E3F0-5A5E-B41E-B8B2BB210098}"/>
              </a:ext>
            </a:extLst>
          </p:cNvPr>
          <p:cNvSpPr/>
          <p:nvPr/>
        </p:nvSpPr>
        <p:spPr>
          <a:xfrm>
            <a:off x="1130208" y="5011292"/>
            <a:ext cx="6782273" cy="242502"/>
          </a:xfrm>
          <a:prstGeom prst="rect">
            <a:avLst/>
          </a:prstGeom>
          <a:noFill/>
          <a:ln>
            <a:noFill/>
          </a:ln>
        </p:spPr>
        <p:txBody>
          <a:bodyPr spcFirstLastPara="1" wrap="square" lIns="0" tIns="0" rIns="0" bIns="0" anchor="t" anchorCtr="0">
            <a:spAutoFit/>
          </a:bodyPr>
          <a:lstStyle/>
          <a:p>
            <a:pPr marL="227580" indent="-227580">
              <a:buClr>
                <a:schemeClr val="dk1"/>
              </a:buClr>
              <a:buSzPct val="100000"/>
              <a:buFont typeface="Arial"/>
              <a:buChar char="•"/>
            </a:pPr>
            <a:r>
              <a:rPr lang="en-US" sz="1576" dirty="0">
                <a:solidFill>
                  <a:schemeClr val="tx1">
                    <a:lumMod val="100000"/>
                  </a:schemeClr>
                </a:solidFill>
              </a:rPr>
              <a:t>Insert Text Here</a:t>
            </a:r>
            <a:endParaRPr sz="1576" dirty="0">
              <a:solidFill>
                <a:schemeClr val="tx1">
                  <a:lumMod val="100000"/>
                </a:schemeClr>
              </a:solidFill>
            </a:endParaRPr>
          </a:p>
        </p:txBody>
      </p:sp>
      <p:sp>
        <p:nvSpPr>
          <p:cNvPr id="11" name="Shape0_20220715_161254">
            <a:extLst>
              <a:ext uri="{FF2B5EF4-FFF2-40B4-BE49-F238E27FC236}">
                <a16:creationId xmlns:a16="http://schemas.microsoft.com/office/drawing/2014/main" id="{FC113459-E069-E870-14C6-AAB43A3D8D23}"/>
              </a:ext>
            </a:extLst>
          </p:cNvPr>
          <p:cNvSpPr/>
          <p:nvPr/>
        </p:nvSpPr>
        <p:spPr>
          <a:xfrm>
            <a:off x="659399" y="1395960"/>
            <a:ext cx="7343103" cy="1424572"/>
          </a:xfrm>
          <a:prstGeom prst="rect">
            <a:avLst/>
          </a:prstGeom>
          <a:noFill/>
          <a:ln w="12700" cap="flat" cmpd="sng">
            <a:solidFill>
              <a:srgbClr val="C6C6C6"/>
            </a:solidFill>
            <a:prstDash val="solid"/>
            <a:miter lim="800000"/>
            <a:headEnd type="none" w="sm" len="sm"/>
            <a:tailEnd type="none" w="sm" len="sm"/>
          </a:ln>
          <a:effectLst/>
        </p:spPr>
        <p:txBody>
          <a:bodyPr spcFirstLastPara="1" wrap="square" lIns="91023" tIns="45499" rIns="91023" bIns="45499" anchor="ctr" anchorCtr="0">
            <a:noAutofit/>
          </a:bodyPr>
          <a:lstStyle/>
          <a:p>
            <a:pPr algn="ctr"/>
            <a:endParaRPr sz="2388" dirty="0">
              <a:solidFill>
                <a:schemeClr val="lt1"/>
              </a:solidFill>
            </a:endParaRPr>
          </a:p>
        </p:txBody>
      </p:sp>
      <p:sp>
        <p:nvSpPr>
          <p:cNvPr id="12" name="Shape1_20220715_161254">
            <a:extLst>
              <a:ext uri="{FF2B5EF4-FFF2-40B4-BE49-F238E27FC236}">
                <a16:creationId xmlns:a16="http://schemas.microsoft.com/office/drawing/2014/main" id="{83A5AA0C-3736-DBB6-F54F-ED9F6B60FE29}"/>
              </a:ext>
            </a:extLst>
          </p:cNvPr>
          <p:cNvSpPr/>
          <p:nvPr/>
        </p:nvSpPr>
        <p:spPr>
          <a:xfrm>
            <a:off x="659399" y="3008655"/>
            <a:ext cx="7343103" cy="1424572"/>
          </a:xfrm>
          <a:prstGeom prst="rect">
            <a:avLst/>
          </a:prstGeom>
          <a:noFill/>
          <a:ln w="12700" cap="flat" cmpd="sng">
            <a:solidFill>
              <a:srgbClr val="C6C6C6"/>
            </a:solidFill>
            <a:prstDash val="solid"/>
            <a:miter lim="800000"/>
            <a:headEnd type="none" w="sm" len="sm"/>
            <a:tailEnd type="none" w="sm" len="sm"/>
          </a:ln>
          <a:effectLst/>
        </p:spPr>
        <p:txBody>
          <a:bodyPr spcFirstLastPara="1" wrap="square" lIns="91023" tIns="45499" rIns="91023" bIns="45499" anchor="ctr" anchorCtr="0">
            <a:noAutofit/>
          </a:bodyPr>
          <a:lstStyle/>
          <a:p>
            <a:pPr algn="ctr"/>
            <a:endParaRPr sz="2388" dirty="0">
              <a:solidFill>
                <a:schemeClr val="lt1"/>
              </a:solidFill>
            </a:endParaRPr>
          </a:p>
        </p:txBody>
      </p:sp>
      <p:sp>
        <p:nvSpPr>
          <p:cNvPr id="13" name="Shape2_20220715_161254">
            <a:extLst>
              <a:ext uri="{FF2B5EF4-FFF2-40B4-BE49-F238E27FC236}">
                <a16:creationId xmlns:a16="http://schemas.microsoft.com/office/drawing/2014/main" id="{2FAA636A-B4EF-7CC2-32DB-9853AEB00239}"/>
              </a:ext>
            </a:extLst>
          </p:cNvPr>
          <p:cNvSpPr/>
          <p:nvPr/>
        </p:nvSpPr>
        <p:spPr>
          <a:xfrm>
            <a:off x="659399" y="4621351"/>
            <a:ext cx="7343103" cy="1424572"/>
          </a:xfrm>
          <a:prstGeom prst="rect">
            <a:avLst/>
          </a:prstGeom>
          <a:noFill/>
          <a:ln w="12700" cap="flat" cmpd="sng">
            <a:solidFill>
              <a:srgbClr val="C6C6C6"/>
            </a:solidFill>
            <a:prstDash val="solid"/>
            <a:miter lim="800000"/>
            <a:headEnd type="none" w="sm" len="sm"/>
            <a:tailEnd type="none" w="sm" len="sm"/>
          </a:ln>
          <a:effectLst/>
        </p:spPr>
        <p:txBody>
          <a:bodyPr spcFirstLastPara="1" wrap="square" lIns="91023" tIns="45499" rIns="91023" bIns="45499" anchor="ctr" anchorCtr="0">
            <a:noAutofit/>
          </a:bodyPr>
          <a:lstStyle/>
          <a:p>
            <a:pPr algn="ctr"/>
            <a:endParaRPr sz="2388" dirty="0">
              <a:solidFill>
                <a:schemeClr val="lt1"/>
              </a:solidFill>
            </a:endParaRPr>
          </a:p>
        </p:txBody>
      </p:sp>
      <p:sp>
        <p:nvSpPr>
          <p:cNvPr id="14" name="Shape0_20210630_121923">
            <a:extLst>
              <a:ext uri="{FF2B5EF4-FFF2-40B4-BE49-F238E27FC236}">
                <a16:creationId xmlns:a16="http://schemas.microsoft.com/office/drawing/2014/main" id="{04A7483F-394E-DCF9-AB67-B4676F6BD2F2}"/>
              </a:ext>
            </a:extLst>
          </p:cNvPr>
          <p:cNvSpPr/>
          <p:nvPr/>
        </p:nvSpPr>
        <p:spPr>
          <a:xfrm rot="10800000">
            <a:off x="900461" y="1403280"/>
            <a:ext cx="3150718" cy="335958"/>
          </a:xfrm>
          <a:prstGeom prst="rect">
            <a:avLst/>
          </a:prstGeom>
          <a:solidFill>
            <a:schemeClr val="accent1"/>
          </a:solidFill>
          <a:ln>
            <a:noFill/>
          </a:ln>
        </p:spPr>
        <p:txBody>
          <a:bodyPr spcFirstLastPara="1" wrap="square" lIns="91023" tIns="45499" rIns="91023" bIns="45499" anchor="ctr" anchorCtr="0">
            <a:noAutofit/>
          </a:bodyPr>
          <a:lstStyle/>
          <a:p>
            <a:pPr algn="ctr"/>
            <a:endParaRPr sz="2388" dirty="0">
              <a:solidFill>
                <a:schemeClr val="lt1"/>
              </a:solidFill>
            </a:endParaRPr>
          </a:p>
        </p:txBody>
      </p:sp>
      <p:sp>
        <p:nvSpPr>
          <p:cNvPr id="15" name="Shape4_20210630_121923">
            <a:extLst>
              <a:ext uri="{FF2B5EF4-FFF2-40B4-BE49-F238E27FC236}">
                <a16:creationId xmlns:a16="http://schemas.microsoft.com/office/drawing/2014/main" id="{6D2F598D-4B80-FA4D-4AF8-7A3FF1E5142C}"/>
              </a:ext>
            </a:extLst>
          </p:cNvPr>
          <p:cNvSpPr/>
          <p:nvPr/>
        </p:nvSpPr>
        <p:spPr>
          <a:xfrm rot="10800000">
            <a:off x="900461" y="3014199"/>
            <a:ext cx="3150718" cy="335958"/>
          </a:xfrm>
          <a:prstGeom prst="rect">
            <a:avLst/>
          </a:prstGeom>
          <a:solidFill>
            <a:schemeClr val="accent2"/>
          </a:solidFill>
          <a:ln>
            <a:noFill/>
          </a:ln>
        </p:spPr>
        <p:txBody>
          <a:bodyPr spcFirstLastPara="1" wrap="square" lIns="91023" tIns="45499" rIns="91023" bIns="45499" anchor="ctr" anchorCtr="0">
            <a:noAutofit/>
          </a:bodyPr>
          <a:lstStyle/>
          <a:p>
            <a:pPr algn="ctr"/>
            <a:endParaRPr sz="2388" dirty="0">
              <a:solidFill>
                <a:schemeClr val="lt1"/>
              </a:solidFill>
            </a:endParaRPr>
          </a:p>
        </p:txBody>
      </p:sp>
      <p:sp>
        <p:nvSpPr>
          <p:cNvPr id="16" name="Shape5_20210630_121923">
            <a:extLst>
              <a:ext uri="{FF2B5EF4-FFF2-40B4-BE49-F238E27FC236}">
                <a16:creationId xmlns:a16="http://schemas.microsoft.com/office/drawing/2014/main" id="{60B28ECF-E010-EAE6-EA49-98A25C60FFE2}"/>
              </a:ext>
            </a:extLst>
          </p:cNvPr>
          <p:cNvSpPr/>
          <p:nvPr/>
        </p:nvSpPr>
        <p:spPr>
          <a:xfrm rot="10800000">
            <a:off x="900461" y="4621355"/>
            <a:ext cx="3150718" cy="335958"/>
          </a:xfrm>
          <a:prstGeom prst="rect">
            <a:avLst/>
          </a:prstGeom>
          <a:solidFill>
            <a:schemeClr val="accent3"/>
          </a:solidFill>
          <a:ln>
            <a:noFill/>
          </a:ln>
        </p:spPr>
        <p:txBody>
          <a:bodyPr spcFirstLastPara="1" wrap="square" lIns="91023" tIns="45499" rIns="91023" bIns="45499" anchor="ctr" anchorCtr="0">
            <a:noAutofit/>
          </a:bodyPr>
          <a:lstStyle/>
          <a:p>
            <a:pPr algn="ctr"/>
            <a:endParaRPr sz="2388" dirty="0">
              <a:solidFill>
                <a:schemeClr val="lt1"/>
              </a:solidFill>
            </a:endParaRPr>
          </a:p>
        </p:txBody>
      </p:sp>
      <p:sp>
        <p:nvSpPr>
          <p:cNvPr id="17" name="Google Shape;1500;p14">
            <a:extLst>
              <a:ext uri="{FF2B5EF4-FFF2-40B4-BE49-F238E27FC236}">
                <a16:creationId xmlns:a16="http://schemas.microsoft.com/office/drawing/2014/main" id="{DBD821C0-A69F-AFD5-CEC3-7B3A35BF5D11}"/>
              </a:ext>
            </a:extLst>
          </p:cNvPr>
          <p:cNvSpPr/>
          <p:nvPr/>
        </p:nvSpPr>
        <p:spPr>
          <a:xfrm>
            <a:off x="1161022" y="1450009"/>
            <a:ext cx="2629599" cy="242502"/>
          </a:xfrm>
          <a:prstGeom prst="rect">
            <a:avLst/>
          </a:prstGeom>
          <a:noFill/>
          <a:ln>
            <a:noFill/>
          </a:ln>
        </p:spPr>
        <p:txBody>
          <a:bodyPr spcFirstLastPara="1" wrap="square" lIns="0" tIns="0" rIns="0" bIns="0" anchor="ctr" anchorCtr="0">
            <a:spAutoFit/>
          </a:bodyPr>
          <a:lstStyle/>
          <a:p>
            <a:pPr algn="ctr">
              <a:spcBef>
                <a:spcPct val="0"/>
              </a:spcBef>
              <a:spcAft>
                <a:spcPct val="0"/>
              </a:spcAft>
            </a:pPr>
            <a:r>
              <a:rPr lang="en-US" sz="1576" b="1" dirty="0">
                <a:solidFill>
                  <a:srgbClr val="FFFFFF"/>
                </a:solidFill>
              </a:rPr>
              <a:t>Key Highlights</a:t>
            </a:r>
            <a:endParaRPr sz="1576" dirty="0">
              <a:solidFill>
                <a:srgbClr val="FFFFFF"/>
              </a:solidFill>
            </a:endParaRPr>
          </a:p>
        </p:txBody>
      </p:sp>
      <p:sp>
        <p:nvSpPr>
          <p:cNvPr id="18" name="Google Shape;1501;p14">
            <a:extLst>
              <a:ext uri="{FF2B5EF4-FFF2-40B4-BE49-F238E27FC236}">
                <a16:creationId xmlns:a16="http://schemas.microsoft.com/office/drawing/2014/main" id="{D7D00A89-4FA5-3CEB-5F62-DC3D3D4892F2}"/>
              </a:ext>
            </a:extLst>
          </p:cNvPr>
          <p:cNvSpPr/>
          <p:nvPr/>
        </p:nvSpPr>
        <p:spPr>
          <a:xfrm>
            <a:off x="1161022" y="3060929"/>
            <a:ext cx="2629599" cy="242502"/>
          </a:xfrm>
          <a:prstGeom prst="rect">
            <a:avLst/>
          </a:prstGeom>
          <a:noFill/>
          <a:ln>
            <a:noFill/>
          </a:ln>
        </p:spPr>
        <p:txBody>
          <a:bodyPr spcFirstLastPara="1" wrap="square" lIns="0" tIns="0" rIns="0" bIns="0" anchor="ctr" anchorCtr="0">
            <a:spAutoFit/>
          </a:bodyPr>
          <a:lstStyle/>
          <a:p>
            <a:pPr algn="ctr">
              <a:spcBef>
                <a:spcPct val="0"/>
              </a:spcBef>
              <a:spcAft>
                <a:spcPct val="0"/>
              </a:spcAft>
            </a:pPr>
            <a:r>
              <a:rPr lang="en-US" sz="1576" b="1" dirty="0">
                <a:solidFill>
                  <a:srgbClr val="FFFFFF"/>
                </a:solidFill>
              </a:rPr>
              <a:t>Current Status</a:t>
            </a:r>
            <a:endParaRPr sz="1576" dirty="0">
              <a:solidFill>
                <a:srgbClr val="FFFFFF"/>
              </a:solidFill>
            </a:endParaRPr>
          </a:p>
        </p:txBody>
      </p:sp>
      <p:sp>
        <p:nvSpPr>
          <p:cNvPr id="19" name="Google Shape;1502;p14">
            <a:extLst>
              <a:ext uri="{FF2B5EF4-FFF2-40B4-BE49-F238E27FC236}">
                <a16:creationId xmlns:a16="http://schemas.microsoft.com/office/drawing/2014/main" id="{F44176FB-6932-0C99-5CC3-F68F881D76C8}"/>
              </a:ext>
            </a:extLst>
          </p:cNvPr>
          <p:cNvSpPr/>
          <p:nvPr/>
        </p:nvSpPr>
        <p:spPr>
          <a:xfrm>
            <a:off x="1161022" y="4668080"/>
            <a:ext cx="2629599" cy="242502"/>
          </a:xfrm>
          <a:prstGeom prst="rect">
            <a:avLst/>
          </a:prstGeom>
          <a:noFill/>
          <a:ln>
            <a:noFill/>
          </a:ln>
        </p:spPr>
        <p:txBody>
          <a:bodyPr spcFirstLastPara="1" wrap="square" lIns="0" tIns="0" rIns="0" bIns="0" anchor="ctr" anchorCtr="0">
            <a:spAutoFit/>
          </a:bodyPr>
          <a:lstStyle/>
          <a:p>
            <a:pPr algn="ctr">
              <a:spcBef>
                <a:spcPct val="0"/>
              </a:spcBef>
              <a:spcAft>
                <a:spcPct val="0"/>
              </a:spcAft>
            </a:pPr>
            <a:r>
              <a:rPr lang="en-US" sz="1576" b="1" dirty="0">
                <a:solidFill>
                  <a:srgbClr val="FFFFFF"/>
                </a:solidFill>
              </a:rPr>
              <a:t>Sales Growth Drivers</a:t>
            </a:r>
            <a:endParaRPr sz="1576" dirty="0">
              <a:solidFill>
                <a:srgbClr val="FFFFFF"/>
              </a:solidFill>
            </a:endParaRPr>
          </a:p>
        </p:txBody>
      </p:sp>
      <p:sp>
        <p:nvSpPr>
          <p:cNvPr id="20" name="Google Shape;1484;p14">
            <a:extLst>
              <a:ext uri="{FF2B5EF4-FFF2-40B4-BE49-F238E27FC236}">
                <a16:creationId xmlns:a16="http://schemas.microsoft.com/office/drawing/2014/main" id="{272FF0A4-0CDB-7127-F566-BA4263DFEF0A}"/>
              </a:ext>
            </a:extLst>
          </p:cNvPr>
          <p:cNvSpPr/>
          <p:nvPr/>
        </p:nvSpPr>
        <p:spPr>
          <a:xfrm>
            <a:off x="333121" y="1783333"/>
            <a:ext cx="649825" cy="649825"/>
          </a:xfrm>
          <a:prstGeom prst="ellipse">
            <a:avLst/>
          </a:prstGeom>
          <a:solidFill>
            <a:srgbClr val="FFFFFF"/>
          </a:solidFill>
          <a:ln w="12700" cap="flat" cmpd="sng">
            <a:solidFill>
              <a:schemeClr val="accent3"/>
            </a:solidFill>
            <a:prstDash val="solid"/>
            <a:miter lim="800000"/>
            <a:headEnd type="none" w="sm" len="sm"/>
            <a:tailEnd type="none" w="sm" len="sm"/>
          </a:ln>
        </p:spPr>
        <p:txBody>
          <a:bodyPr spcFirstLastPara="1" wrap="square" lIns="91023" tIns="45499" rIns="91023" bIns="45499" anchor="ctr" anchorCtr="0">
            <a:noAutofit/>
          </a:bodyPr>
          <a:lstStyle/>
          <a:p>
            <a:pPr algn="ctr">
              <a:spcBef>
                <a:spcPct val="0"/>
              </a:spcBef>
              <a:spcAft>
                <a:spcPct val="0"/>
              </a:spcAft>
            </a:pPr>
            <a:endParaRPr sz="2388" dirty="0">
              <a:solidFill>
                <a:schemeClr val="lt1"/>
              </a:solidFill>
            </a:endParaRPr>
          </a:p>
        </p:txBody>
      </p:sp>
      <p:sp>
        <p:nvSpPr>
          <p:cNvPr id="21" name="Shape1_20210630_121923">
            <a:extLst>
              <a:ext uri="{FF2B5EF4-FFF2-40B4-BE49-F238E27FC236}">
                <a16:creationId xmlns:a16="http://schemas.microsoft.com/office/drawing/2014/main" id="{6062870B-DB75-0ACD-2D95-7B0092D3DFC5}"/>
              </a:ext>
            </a:extLst>
          </p:cNvPr>
          <p:cNvSpPr/>
          <p:nvPr/>
        </p:nvSpPr>
        <p:spPr>
          <a:xfrm>
            <a:off x="382949" y="1833161"/>
            <a:ext cx="550169" cy="550169"/>
          </a:xfrm>
          <a:prstGeom prst="ellipse">
            <a:avLst/>
          </a:prstGeom>
          <a:solidFill>
            <a:schemeClr val="accent1"/>
          </a:solidFill>
          <a:ln>
            <a:noFill/>
          </a:ln>
        </p:spPr>
        <p:txBody>
          <a:bodyPr spcFirstLastPara="1" wrap="square" lIns="91023" tIns="45499" rIns="91023" bIns="45499" anchor="ctr" anchorCtr="0">
            <a:noAutofit/>
          </a:bodyPr>
          <a:lstStyle/>
          <a:p>
            <a:pPr algn="ctr">
              <a:spcBef>
                <a:spcPct val="0"/>
              </a:spcBef>
              <a:spcAft>
                <a:spcPct val="0"/>
              </a:spcAft>
            </a:pPr>
            <a:endParaRPr sz="2388" dirty="0">
              <a:solidFill>
                <a:schemeClr val="lt1"/>
              </a:solidFill>
            </a:endParaRPr>
          </a:p>
        </p:txBody>
      </p:sp>
      <p:sp>
        <p:nvSpPr>
          <p:cNvPr id="22" name="Freeform 1532">
            <a:extLst>
              <a:ext uri="{FF2B5EF4-FFF2-40B4-BE49-F238E27FC236}">
                <a16:creationId xmlns:a16="http://schemas.microsoft.com/office/drawing/2014/main" id="{9CD4D11B-61CD-2D91-CE8D-94BB012FD7E1}"/>
              </a:ext>
            </a:extLst>
          </p:cNvPr>
          <p:cNvSpPr>
            <a:spLocks noEditPoints="1"/>
          </p:cNvSpPr>
          <p:nvPr/>
        </p:nvSpPr>
        <p:spPr bwMode="auto">
          <a:xfrm>
            <a:off x="714297" y="2163571"/>
            <a:ext cx="74168" cy="72934"/>
          </a:xfrm>
          <a:custGeom>
            <a:avLst/>
            <a:gdLst>
              <a:gd name="T0" fmla="*/ 16 w 41"/>
              <a:gd name="T1" fmla="*/ 41 h 41"/>
              <a:gd name="T2" fmla="*/ 13 w 41"/>
              <a:gd name="T3" fmla="*/ 40 h 41"/>
              <a:gd name="T4" fmla="*/ 1 w 41"/>
              <a:gd name="T5" fmla="*/ 28 h 41"/>
              <a:gd name="T6" fmla="*/ 0 w 41"/>
              <a:gd name="T7" fmla="*/ 24 h 41"/>
              <a:gd name="T8" fmla="*/ 5 w 41"/>
              <a:gd name="T9" fmla="*/ 7 h 41"/>
              <a:gd name="T10" fmla="*/ 7 w 41"/>
              <a:gd name="T11" fmla="*/ 5 h 41"/>
              <a:gd name="T12" fmla="*/ 24 w 41"/>
              <a:gd name="T13" fmla="*/ 0 h 41"/>
              <a:gd name="T14" fmla="*/ 28 w 41"/>
              <a:gd name="T15" fmla="*/ 1 h 41"/>
              <a:gd name="T16" fmla="*/ 40 w 41"/>
              <a:gd name="T17" fmla="*/ 14 h 41"/>
              <a:gd name="T18" fmla="*/ 40 w 41"/>
              <a:gd name="T19" fmla="*/ 14 h 41"/>
              <a:gd name="T20" fmla="*/ 41 w 41"/>
              <a:gd name="T21" fmla="*/ 17 h 41"/>
              <a:gd name="T22" fmla="*/ 36 w 41"/>
              <a:gd name="T23" fmla="*/ 34 h 41"/>
              <a:gd name="T24" fmla="*/ 34 w 41"/>
              <a:gd name="T25" fmla="*/ 37 h 41"/>
              <a:gd name="T26" fmla="*/ 17 w 41"/>
              <a:gd name="T27" fmla="*/ 41 h 41"/>
              <a:gd name="T28" fmla="*/ 16 w 41"/>
              <a:gd name="T29" fmla="*/ 41 h 41"/>
              <a:gd name="T30" fmla="*/ 5 w 41"/>
              <a:gd name="T31" fmla="*/ 25 h 41"/>
              <a:gd name="T32" fmla="*/ 16 w 41"/>
              <a:gd name="T33" fmla="*/ 36 h 41"/>
              <a:gd name="T34" fmla="*/ 32 w 41"/>
              <a:gd name="T35" fmla="*/ 32 h 41"/>
              <a:gd name="T36" fmla="*/ 36 w 41"/>
              <a:gd name="T37" fmla="*/ 17 h 41"/>
              <a:gd name="T38" fmla="*/ 25 w 41"/>
              <a:gd name="T39" fmla="*/ 5 h 41"/>
              <a:gd name="T40" fmla="*/ 9 w 41"/>
              <a:gd name="T41" fmla="*/ 9 h 41"/>
              <a:gd name="T42" fmla="*/ 5 w 41"/>
              <a:gd name="T43" fmla="*/ 25 h 41"/>
              <a:gd name="T44" fmla="*/ 32 w 41"/>
              <a:gd name="T45" fmla="*/ 33 h 41"/>
              <a:gd name="T46" fmla="*/ 32 w 41"/>
              <a:gd name="T47" fmla="*/ 33 h 41"/>
              <a:gd name="T48" fmla="*/ 5 w 41"/>
              <a:gd name="T49" fmla="*/ 26 h 41"/>
              <a:gd name="T50" fmla="*/ 5 w 41"/>
              <a:gd name="T51" fmla="*/ 26 h 41"/>
              <a:gd name="T52" fmla="*/ 5 w 41"/>
              <a:gd name="T53" fmla="*/ 26 h 41"/>
              <a:gd name="T54" fmla="*/ 36 w 41"/>
              <a:gd name="T55" fmla="*/ 16 h 41"/>
              <a:gd name="T56" fmla="*/ 36 w 41"/>
              <a:gd name="T57" fmla="*/ 16 h 41"/>
              <a:gd name="T58" fmla="*/ 9 w 41"/>
              <a:gd name="T59" fmla="*/ 9 h 41"/>
              <a:gd name="T60" fmla="*/ 9 w 41"/>
              <a:gd name="T61" fmla="*/ 9 h 41"/>
              <a:gd name="T62" fmla="*/ 9 w 41"/>
              <a:gd name="T63"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1">
                <a:moveTo>
                  <a:pt x="16" y="41"/>
                </a:moveTo>
                <a:cubicBezTo>
                  <a:pt x="15" y="41"/>
                  <a:pt x="14" y="41"/>
                  <a:pt x="13" y="40"/>
                </a:cubicBezTo>
                <a:cubicBezTo>
                  <a:pt x="1" y="28"/>
                  <a:pt x="1" y="28"/>
                  <a:pt x="1" y="28"/>
                </a:cubicBezTo>
                <a:cubicBezTo>
                  <a:pt x="0" y="27"/>
                  <a:pt x="0" y="26"/>
                  <a:pt x="0" y="24"/>
                </a:cubicBezTo>
                <a:cubicBezTo>
                  <a:pt x="5" y="7"/>
                  <a:pt x="5" y="7"/>
                  <a:pt x="5" y="7"/>
                </a:cubicBezTo>
                <a:cubicBezTo>
                  <a:pt x="5" y="6"/>
                  <a:pt x="6" y="5"/>
                  <a:pt x="7" y="5"/>
                </a:cubicBezTo>
                <a:cubicBezTo>
                  <a:pt x="24" y="0"/>
                  <a:pt x="24" y="0"/>
                  <a:pt x="24" y="0"/>
                </a:cubicBezTo>
                <a:cubicBezTo>
                  <a:pt x="25" y="0"/>
                  <a:pt x="27" y="0"/>
                  <a:pt x="28" y="1"/>
                </a:cubicBezTo>
                <a:cubicBezTo>
                  <a:pt x="40" y="14"/>
                  <a:pt x="40" y="14"/>
                  <a:pt x="40" y="14"/>
                </a:cubicBezTo>
                <a:cubicBezTo>
                  <a:pt x="40" y="14"/>
                  <a:pt x="40" y="14"/>
                  <a:pt x="40" y="14"/>
                </a:cubicBezTo>
                <a:cubicBezTo>
                  <a:pt x="41" y="15"/>
                  <a:pt x="41" y="16"/>
                  <a:pt x="41" y="17"/>
                </a:cubicBezTo>
                <a:cubicBezTo>
                  <a:pt x="36" y="34"/>
                  <a:pt x="36" y="34"/>
                  <a:pt x="36" y="34"/>
                </a:cubicBezTo>
                <a:cubicBezTo>
                  <a:pt x="36" y="35"/>
                  <a:pt x="35" y="36"/>
                  <a:pt x="34" y="37"/>
                </a:cubicBezTo>
                <a:cubicBezTo>
                  <a:pt x="17" y="41"/>
                  <a:pt x="17" y="41"/>
                  <a:pt x="17" y="41"/>
                </a:cubicBezTo>
                <a:cubicBezTo>
                  <a:pt x="17" y="41"/>
                  <a:pt x="16" y="41"/>
                  <a:pt x="16" y="41"/>
                </a:cubicBezTo>
                <a:close/>
                <a:moveTo>
                  <a:pt x="5" y="25"/>
                </a:moveTo>
                <a:cubicBezTo>
                  <a:pt x="16" y="36"/>
                  <a:pt x="16" y="36"/>
                  <a:pt x="16" y="36"/>
                </a:cubicBezTo>
                <a:cubicBezTo>
                  <a:pt x="32" y="32"/>
                  <a:pt x="32" y="32"/>
                  <a:pt x="32" y="32"/>
                </a:cubicBezTo>
                <a:cubicBezTo>
                  <a:pt x="36" y="17"/>
                  <a:pt x="36" y="17"/>
                  <a:pt x="36" y="17"/>
                </a:cubicBezTo>
                <a:cubicBezTo>
                  <a:pt x="25" y="5"/>
                  <a:pt x="25" y="5"/>
                  <a:pt x="25" y="5"/>
                </a:cubicBezTo>
                <a:cubicBezTo>
                  <a:pt x="9" y="9"/>
                  <a:pt x="9" y="9"/>
                  <a:pt x="9" y="9"/>
                </a:cubicBezTo>
                <a:lnTo>
                  <a:pt x="5" y="25"/>
                </a:lnTo>
                <a:close/>
                <a:moveTo>
                  <a:pt x="32" y="33"/>
                </a:moveTo>
                <a:cubicBezTo>
                  <a:pt x="32" y="33"/>
                  <a:pt x="32" y="33"/>
                  <a:pt x="32" y="33"/>
                </a:cubicBezTo>
                <a:close/>
                <a:moveTo>
                  <a:pt x="5" y="26"/>
                </a:moveTo>
                <a:cubicBezTo>
                  <a:pt x="5" y="26"/>
                  <a:pt x="5" y="26"/>
                  <a:pt x="5" y="26"/>
                </a:cubicBezTo>
                <a:cubicBezTo>
                  <a:pt x="5" y="26"/>
                  <a:pt x="5" y="26"/>
                  <a:pt x="5" y="26"/>
                </a:cubicBezTo>
                <a:close/>
                <a:moveTo>
                  <a:pt x="36" y="16"/>
                </a:moveTo>
                <a:cubicBezTo>
                  <a:pt x="36" y="16"/>
                  <a:pt x="36" y="16"/>
                  <a:pt x="36" y="16"/>
                </a:cubicBezTo>
                <a:close/>
                <a:moveTo>
                  <a:pt x="9" y="9"/>
                </a:moveTo>
                <a:cubicBezTo>
                  <a:pt x="9" y="9"/>
                  <a:pt x="9" y="9"/>
                  <a:pt x="9" y="9"/>
                </a:cubicBezTo>
                <a:cubicBezTo>
                  <a:pt x="9" y="9"/>
                  <a:pt x="9" y="9"/>
                  <a:pt x="9" y="9"/>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23" name="Freeform 1533">
            <a:extLst>
              <a:ext uri="{FF2B5EF4-FFF2-40B4-BE49-F238E27FC236}">
                <a16:creationId xmlns:a16="http://schemas.microsoft.com/office/drawing/2014/main" id="{A86BBCB7-9C97-EE73-6A5C-D419335D39AA}"/>
              </a:ext>
            </a:extLst>
          </p:cNvPr>
          <p:cNvSpPr>
            <a:spLocks/>
          </p:cNvSpPr>
          <p:nvPr/>
        </p:nvSpPr>
        <p:spPr bwMode="auto">
          <a:xfrm>
            <a:off x="509691" y="1961118"/>
            <a:ext cx="83121" cy="81736"/>
          </a:xfrm>
          <a:custGeom>
            <a:avLst/>
            <a:gdLst>
              <a:gd name="T0" fmla="*/ 18 w 46"/>
              <a:gd name="T1" fmla="*/ 46 h 46"/>
              <a:gd name="T2" fmla="*/ 16 w 46"/>
              <a:gd name="T3" fmla="*/ 45 h 46"/>
              <a:gd name="T4" fmla="*/ 1 w 46"/>
              <a:gd name="T5" fmla="*/ 30 h 46"/>
              <a:gd name="T6" fmla="*/ 1 w 46"/>
              <a:gd name="T7" fmla="*/ 26 h 46"/>
              <a:gd name="T8" fmla="*/ 5 w 46"/>
              <a:gd name="T9" fmla="*/ 26 h 46"/>
              <a:gd name="T10" fmla="*/ 19 w 46"/>
              <a:gd name="T11" fmla="*/ 41 h 46"/>
              <a:gd name="T12" fmla="*/ 36 w 46"/>
              <a:gd name="T13" fmla="*/ 36 h 46"/>
              <a:gd name="T14" fmla="*/ 40 w 46"/>
              <a:gd name="T15" fmla="*/ 19 h 46"/>
              <a:gd name="T16" fmla="*/ 26 w 46"/>
              <a:gd name="T17" fmla="*/ 5 h 46"/>
              <a:gd name="T18" fmla="*/ 26 w 46"/>
              <a:gd name="T19" fmla="*/ 1 h 46"/>
              <a:gd name="T20" fmla="*/ 30 w 46"/>
              <a:gd name="T21" fmla="*/ 1 h 46"/>
              <a:gd name="T22" fmla="*/ 45 w 46"/>
              <a:gd name="T23" fmla="*/ 17 h 46"/>
              <a:gd name="T24" fmla="*/ 45 w 46"/>
              <a:gd name="T25" fmla="*/ 19 h 46"/>
              <a:gd name="T26" fmla="*/ 40 w 46"/>
              <a:gd name="T27" fmla="*/ 39 h 46"/>
              <a:gd name="T28" fmla="*/ 38 w 46"/>
              <a:gd name="T29" fmla="*/ 40 h 46"/>
              <a:gd name="T30" fmla="*/ 19 w 46"/>
              <a:gd name="T31" fmla="*/ 46 h 46"/>
              <a:gd name="T32" fmla="*/ 18 w 46"/>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6">
                <a:moveTo>
                  <a:pt x="18" y="46"/>
                </a:moveTo>
                <a:cubicBezTo>
                  <a:pt x="18" y="46"/>
                  <a:pt x="17" y="46"/>
                  <a:pt x="16" y="45"/>
                </a:cubicBezTo>
                <a:cubicBezTo>
                  <a:pt x="1" y="30"/>
                  <a:pt x="1" y="30"/>
                  <a:pt x="1" y="30"/>
                </a:cubicBezTo>
                <a:cubicBezTo>
                  <a:pt x="0" y="29"/>
                  <a:pt x="0" y="27"/>
                  <a:pt x="1" y="26"/>
                </a:cubicBezTo>
                <a:cubicBezTo>
                  <a:pt x="2" y="25"/>
                  <a:pt x="4" y="25"/>
                  <a:pt x="5" y="26"/>
                </a:cubicBezTo>
                <a:cubicBezTo>
                  <a:pt x="19" y="41"/>
                  <a:pt x="19" y="41"/>
                  <a:pt x="19" y="41"/>
                </a:cubicBezTo>
                <a:cubicBezTo>
                  <a:pt x="36" y="36"/>
                  <a:pt x="36" y="36"/>
                  <a:pt x="36" y="36"/>
                </a:cubicBezTo>
                <a:cubicBezTo>
                  <a:pt x="40" y="19"/>
                  <a:pt x="40" y="19"/>
                  <a:pt x="40" y="19"/>
                </a:cubicBezTo>
                <a:cubicBezTo>
                  <a:pt x="26" y="5"/>
                  <a:pt x="26" y="5"/>
                  <a:pt x="26" y="5"/>
                </a:cubicBezTo>
                <a:cubicBezTo>
                  <a:pt x="25" y="4"/>
                  <a:pt x="25" y="2"/>
                  <a:pt x="26" y="1"/>
                </a:cubicBezTo>
                <a:cubicBezTo>
                  <a:pt x="27" y="0"/>
                  <a:pt x="29" y="0"/>
                  <a:pt x="30" y="1"/>
                </a:cubicBezTo>
                <a:cubicBezTo>
                  <a:pt x="45" y="17"/>
                  <a:pt x="45" y="17"/>
                  <a:pt x="45" y="17"/>
                </a:cubicBezTo>
                <a:cubicBezTo>
                  <a:pt x="45" y="17"/>
                  <a:pt x="46" y="18"/>
                  <a:pt x="45" y="19"/>
                </a:cubicBezTo>
                <a:cubicBezTo>
                  <a:pt x="40" y="39"/>
                  <a:pt x="40" y="39"/>
                  <a:pt x="40" y="39"/>
                </a:cubicBezTo>
                <a:cubicBezTo>
                  <a:pt x="40" y="40"/>
                  <a:pt x="39" y="40"/>
                  <a:pt x="38" y="40"/>
                </a:cubicBezTo>
                <a:cubicBezTo>
                  <a:pt x="19" y="46"/>
                  <a:pt x="19" y="46"/>
                  <a:pt x="19" y="46"/>
                </a:cubicBezTo>
                <a:cubicBezTo>
                  <a:pt x="19" y="46"/>
                  <a:pt x="18" y="46"/>
                  <a:pt x="18" y="46"/>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24" name="Freeform 1534">
            <a:extLst>
              <a:ext uri="{FF2B5EF4-FFF2-40B4-BE49-F238E27FC236}">
                <a16:creationId xmlns:a16="http://schemas.microsoft.com/office/drawing/2014/main" id="{36895E17-9567-F845-285A-B2170DE12EF5}"/>
              </a:ext>
            </a:extLst>
          </p:cNvPr>
          <p:cNvSpPr>
            <a:spLocks/>
          </p:cNvSpPr>
          <p:nvPr/>
        </p:nvSpPr>
        <p:spPr bwMode="auto">
          <a:xfrm>
            <a:off x="507136" y="2005129"/>
            <a:ext cx="93353" cy="71678"/>
          </a:xfrm>
          <a:custGeom>
            <a:avLst/>
            <a:gdLst>
              <a:gd name="T0" fmla="*/ 33 w 51"/>
              <a:gd name="T1" fmla="*/ 40 h 40"/>
              <a:gd name="T2" fmla="*/ 11 w 51"/>
              <a:gd name="T3" fmla="*/ 30 h 40"/>
              <a:gd name="T4" fmla="*/ 1 w 51"/>
              <a:gd name="T5" fmla="*/ 3 h 40"/>
              <a:gd name="T6" fmla="*/ 4 w 51"/>
              <a:gd name="T7" fmla="*/ 1 h 40"/>
              <a:gd name="T8" fmla="*/ 6 w 51"/>
              <a:gd name="T9" fmla="*/ 3 h 40"/>
              <a:gd name="T10" fmla="*/ 14 w 51"/>
              <a:gd name="T11" fmla="*/ 27 h 40"/>
              <a:gd name="T12" fmla="*/ 47 w 51"/>
              <a:gd name="T13" fmla="*/ 31 h 40"/>
              <a:gd name="T14" fmla="*/ 50 w 51"/>
              <a:gd name="T15" fmla="*/ 32 h 40"/>
              <a:gd name="T16" fmla="*/ 50 w 51"/>
              <a:gd name="T17" fmla="*/ 35 h 40"/>
              <a:gd name="T18" fmla="*/ 33 w 51"/>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33" y="40"/>
                </a:moveTo>
                <a:cubicBezTo>
                  <a:pt x="25" y="40"/>
                  <a:pt x="17" y="36"/>
                  <a:pt x="11" y="30"/>
                </a:cubicBezTo>
                <a:cubicBezTo>
                  <a:pt x="3" y="23"/>
                  <a:pt x="0" y="13"/>
                  <a:pt x="1" y="3"/>
                </a:cubicBezTo>
                <a:cubicBezTo>
                  <a:pt x="2" y="1"/>
                  <a:pt x="3" y="0"/>
                  <a:pt x="4" y="1"/>
                </a:cubicBezTo>
                <a:cubicBezTo>
                  <a:pt x="6" y="1"/>
                  <a:pt x="7" y="2"/>
                  <a:pt x="6" y="3"/>
                </a:cubicBezTo>
                <a:cubicBezTo>
                  <a:pt x="5" y="12"/>
                  <a:pt x="8" y="21"/>
                  <a:pt x="14" y="27"/>
                </a:cubicBezTo>
                <a:cubicBezTo>
                  <a:pt x="23" y="36"/>
                  <a:pt x="36" y="37"/>
                  <a:pt x="47" y="31"/>
                </a:cubicBezTo>
                <a:cubicBezTo>
                  <a:pt x="48" y="30"/>
                  <a:pt x="50" y="31"/>
                  <a:pt x="50" y="32"/>
                </a:cubicBezTo>
                <a:cubicBezTo>
                  <a:pt x="51" y="33"/>
                  <a:pt x="51" y="34"/>
                  <a:pt x="50" y="35"/>
                </a:cubicBezTo>
                <a:cubicBezTo>
                  <a:pt x="45" y="38"/>
                  <a:pt x="39" y="40"/>
                  <a:pt x="33" y="40"/>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25" name="Freeform 1535">
            <a:extLst>
              <a:ext uri="{FF2B5EF4-FFF2-40B4-BE49-F238E27FC236}">
                <a16:creationId xmlns:a16="http://schemas.microsoft.com/office/drawing/2014/main" id="{65569F3E-831C-D11E-DBCD-565D762DC702}"/>
              </a:ext>
            </a:extLst>
          </p:cNvPr>
          <p:cNvSpPr>
            <a:spLocks/>
          </p:cNvSpPr>
          <p:nvPr/>
        </p:nvSpPr>
        <p:spPr bwMode="auto">
          <a:xfrm>
            <a:off x="554451" y="1958603"/>
            <a:ext cx="76727" cy="91796"/>
          </a:xfrm>
          <a:custGeom>
            <a:avLst/>
            <a:gdLst>
              <a:gd name="T0" fmla="*/ 33 w 42"/>
              <a:gd name="T1" fmla="*/ 51 h 51"/>
              <a:gd name="T2" fmla="*/ 31 w 42"/>
              <a:gd name="T3" fmla="*/ 51 h 51"/>
              <a:gd name="T4" fmla="*/ 31 w 42"/>
              <a:gd name="T5" fmla="*/ 47 h 51"/>
              <a:gd name="T6" fmla="*/ 26 w 42"/>
              <a:gd name="T7" fmla="*/ 14 h 51"/>
              <a:gd name="T8" fmla="*/ 3 w 42"/>
              <a:gd name="T9" fmla="*/ 7 h 51"/>
              <a:gd name="T10" fmla="*/ 0 w 42"/>
              <a:gd name="T11" fmla="*/ 5 h 51"/>
              <a:gd name="T12" fmla="*/ 2 w 42"/>
              <a:gd name="T13" fmla="*/ 2 h 51"/>
              <a:gd name="T14" fmla="*/ 30 w 42"/>
              <a:gd name="T15" fmla="*/ 11 h 51"/>
              <a:gd name="T16" fmla="*/ 35 w 42"/>
              <a:gd name="T17" fmla="*/ 50 h 51"/>
              <a:gd name="T18" fmla="*/ 33 w 42"/>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33" y="51"/>
                </a:moveTo>
                <a:cubicBezTo>
                  <a:pt x="32" y="51"/>
                  <a:pt x="32" y="51"/>
                  <a:pt x="31" y="51"/>
                </a:cubicBezTo>
                <a:cubicBezTo>
                  <a:pt x="30" y="50"/>
                  <a:pt x="30" y="49"/>
                  <a:pt x="31" y="47"/>
                </a:cubicBezTo>
                <a:cubicBezTo>
                  <a:pt x="37" y="37"/>
                  <a:pt x="35" y="23"/>
                  <a:pt x="26" y="14"/>
                </a:cubicBezTo>
                <a:cubicBezTo>
                  <a:pt x="20" y="8"/>
                  <a:pt x="12" y="5"/>
                  <a:pt x="3" y="7"/>
                </a:cubicBezTo>
                <a:cubicBezTo>
                  <a:pt x="2" y="7"/>
                  <a:pt x="1" y="6"/>
                  <a:pt x="0" y="5"/>
                </a:cubicBezTo>
                <a:cubicBezTo>
                  <a:pt x="0" y="3"/>
                  <a:pt x="1" y="2"/>
                  <a:pt x="2" y="2"/>
                </a:cubicBezTo>
                <a:cubicBezTo>
                  <a:pt x="12" y="0"/>
                  <a:pt x="23" y="4"/>
                  <a:pt x="30" y="11"/>
                </a:cubicBezTo>
                <a:cubicBezTo>
                  <a:pt x="40" y="21"/>
                  <a:pt x="42" y="37"/>
                  <a:pt x="35" y="50"/>
                </a:cubicBezTo>
                <a:cubicBezTo>
                  <a:pt x="34" y="51"/>
                  <a:pt x="34" y="51"/>
                  <a:pt x="33" y="51"/>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26" name="Freeform 1536">
            <a:extLst>
              <a:ext uri="{FF2B5EF4-FFF2-40B4-BE49-F238E27FC236}">
                <a16:creationId xmlns:a16="http://schemas.microsoft.com/office/drawing/2014/main" id="{2EF3E283-623F-F1C4-4C81-427145DF4532}"/>
              </a:ext>
            </a:extLst>
          </p:cNvPr>
          <p:cNvSpPr>
            <a:spLocks/>
          </p:cNvSpPr>
          <p:nvPr/>
        </p:nvSpPr>
        <p:spPr bwMode="auto">
          <a:xfrm>
            <a:off x="591535" y="2061716"/>
            <a:ext cx="47314" cy="44012"/>
          </a:xfrm>
          <a:custGeom>
            <a:avLst/>
            <a:gdLst>
              <a:gd name="T0" fmla="*/ 23 w 26"/>
              <a:gd name="T1" fmla="*/ 25 h 25"/>
              <a:gd name="T2" fmla="*/ 21 w 26"/>
              <a:gd name="T3" fmla="*/ 25 h 25"/>
              <a:gd name="T4" fmla="*/ 1 w 26"/>
              <a:gd name="T5" fmla="*/ 4 h 25"/>
              <a:gd name="T6" fmla="*/ 1 w 26"/>
              <a:gd name="T7" fmla="*/ 1 h 25"/>
              <a:gd name="T8" fmla="*/ 5 w 26"/>
              <a:gd name="T9" fmla="*/ 1 h 25"/>
              <a:gd name="T10" fmla="*/ 25 w 26"/>
              <a:gd name="T11" fmla="*/ 21 h 25"/>
              <a:gd name="T12" fmla="*/ 25 w 26"/>
              <a:gd name="T13" fmla="*/ 25 h 25"/>
              <a:gd name="T14" fmla="*/ 23 w 2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5">
                <a:moveTo>
                  <a:pt x="23" y="25"/>
                </a:moveTo>
                <a:cubicBezTo>
                  <a:pt x="23" y="25"/>
                  <a:pt x="22" y="25"/>
                  <a:pt x="21" y="25"/>
                </a:cubicBezTo>
                <a:cubicBezTo>
                  <a:pt x="1" y="4"/>
                  <a:pt x="1" y="4"/>
                  <a:pt x="1" y="4"/>
                </a:cubicBezTo>
                <a:cubicBezTo>
                  <a:pt x="0" y="3"/>
                  <a:pt x="0" y="2"/>
                  <a:pt x="1" y="1"/>
                </a:cubicBezTo>
                <a:cubicBezTo>
                  <a:pt x="2" y="0"/>
                  <a:pt x="4" y="0"/>
                  <a:pt x="5" y="1"/>
                </a:cubicBezTo>
                <a:cubicBezTo>
                  <a:pt x="25" y="21"/>
                  <a:pt x="25" y="21"/>
                  <a:pt x="25" y="21"/>
                </a:cubicBezTo>
                <a:cubicBezTo>
                  <a:pt x="26" y="22"/>
                  <a:pt x="26" y="24"/>
                  <a:pt x="25" y="25"/>
                </a:cubicBezTo>
                <a:cubicBezTo>
                  <a:pt x="24" y="25"/>
                  <a:pt x="24" y="25"/>
                  <a:pt x="23" y="25"/>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27" name="Freeform 1537">
            <a:extLst>
              <a:ext uri="{FF2B5EF4-FFF2-40B4-BE49-F238E27FC236}">
                <a16:creationId xmlns:a16="http://schemas.microsoft.com/office/drawing/2014/main" id="{CDED4681-EFCB-AF8D-E0A3-9F69554DCDE6}"/>
              </a:ext>
            </a:extLst>
          </p:cNvPr>
          <p:cNvSpPr>
            <a:spLocks/>
          </p:cNvSpPr>
          <p:nvPr/>
        </p:nvSpPr>
        <p:spPr bwMode="auto">
          <a:xfrm>
            <a:off x="661869" y="2130877"/>
            <a:ext cx="48595" cy="46527"/>
          </a:xfrm>
          <a:custGeom>
            <a:avLst/>
            <a:gdLst>
              <a:gd name="T0" fmla="*/ 24 w 27"/>
              <a:gd name="T1" fmla="*/ 26 h 26"/>
              <a:gd name="T2" fmla="*/ 22 w 27"/>
              <a:gd name="T3" fmla="*/ 26 h 26"/>
              <a:gd name="T4" fmla="*/ 1 w 27"/>
              <a:gd name="T5" fmla="*/ 4 h 26"/>
              <a:gd name="T6" fmla="*/ 1 w 27"/>
              <a:gd name="T7" fmla="*/ 1 h 26"/>
              <a:gd name="T8" fmla="*/ 5 w 27"/>
              <a:gd name="T9" fmla="*/ 1 h 26"/>
              <a:gd name="T10" fmla="*/ 26 w 27"/>
              <a:gd name="T11" fmla="*/ 22 h 26"/>
              <a:gd name="T12" fmla="*/ 26 w 27"/>
              <a:gd name="T13" fmla="*/ 26 h 26"/>
              <a:gd name="T14" fmla="*/ 24 w 27"/>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24" y="26"/>
                </a:moveTo>
                <a:cubicBezTo>
                  <a:pt x="24" y="26"/>
                  <a:pt x="23" y="26"/>
                  <a:pt x="22" y="26"/>
                </a:cubicBezTo>
                <a:cubicBezTo>
                  <a:pt x="1" y="4"/>
                  <a:pt x="1" y="4"/>
                  <a:pt x="1" y="4"/>
                </a:cubicBezTo>
                <a:cubicBezTo>
                  <a:pt x="0" y="3"/>
                  <a:pt x="0" y="2"/>
                  <a:pt x="1" y="1"/>
                </a:cubicBezTo>
                <a:cubicBezTo>
                  <a:pt x="2" y="0"/>
                  <a:pt x="4" y="0"/>
                  <a:pt x="5" y="1"/>
                </a:cubicBezTo>
                <a:cubicBezTo>
                  <a:pt x="26" y="22"/>
                  <a:pt x="26" y="22"/>
                  <a:pt x="26" y="22"/>
                </a:cubicBezTo>
                <a:cubicBezTo>
                  <a:pt x="27" y="23"/>
                  <a:pt x="27" y="25"/>
                  <a:pt x="26" y="26"/>
                </a:cubicBezTo>
                <a:cubicBezTo>
                  <a:pt x="25" y="26"/>
                  <a:pt x="25" y="26"/>
                  <a:pt x="24" y="26"/>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28" name="Freeform 1538">
            <a:extLst>
              <a:ext uri="{FF2B5EF4-FFF2-40B4-BE49-F238E27FC236}">
                <a16:creationId xmlns:a16="http://schemas.microsoft.com/office/drawing/2014/main" id="{AF70317B-08FE-53D3-6AF6-6044BEA17E5F}"/>
              </a:ext>
            </a:extLst>
          </p:cNvPr>
          <p:cNvSpPr>
            <a:spLocks/>
          </p:cNvSpPr>
          <p:nvPr/>
        </p:nvSpPr>
        <p:spPr bwMode="auto">
          <a:xfrm>
            <a:off x="610719" y="2042853"/>
            <a:ext cx="118925" cy="116947"/>
          </a:xfrm>
          <a:custGeom>
            <a:avLst/>
            <a:gdLst>
              <a:gd name="T0" fmla="*/ 63 w 65"/>
              <a:gd name="T1" fmla="*/ 65 h 65"/>
              <a:gd name="T2" fmla="*/ 61 w 65"/>
              <a:gd name="T3" fmla="*/ 64 h 65"/>
              <a:gd name="T4" fmla="*/ 1 w 65"/>
              <a:gd name="T5" fmla="*/ 4 h 65"/>
              <a:gd name="T6" fmla="*/ 1 w 65"/>
              <a:gd name="T7" fmla="*/ 1 h 65"/>
              <a:gd name="T8" fmla="*/ 4 w 65"/>
              <a:gd name="T9" fmla="*/ 1 h 65"/>
              <a:gd name="T10" fmla="*/ 64 w 65"/>
              <a:gd name="T11" fmla="*/ 61 h 65"/>
              <a:gd name="T12" fmla="*/ 64 w 65"/>
              <a:gd name="T13" fmla="*/ 64 h 65"/>
              <a:gd name="T14" fmla="*/ 63 w 65"/>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5">
                <a:moveTo>
                  <a:pt x="63" y="65"/>
                </a:moveTo>
                <a:cubicBezTo>
                  <a:pt x="62" y="65"/>
                  <a:pt x="61" y="65"/>
                  <a:pt x="61" y="64"/>
                </a:cubicBezTo>
                <a:cubicBezTo>
                  <a:pt x="1" y="4"/>
                  <a:pt x="1" y="4"/>
                  <a:pt x="1" y="4"/>
                </a:cubicBezTo>
                <a:cubicBezTo>
                  <a:pt x="0" y="3"/>
                  <a:pt x="0" y="2"/>
                  <a:pt x="1" y="1"/>
                </a:cubicBezTo>
                <a:cubicBezTo>
                  <a:pt x="2" y="0"/>
                  <a:pt x="3" y="0"/>
                  <a:pt x="4" y="1"/>
                </a:cubicBezTo>
                <a:cubicBezTo>
                  <a:pt x="64" y="61"/>
                  <a:pt x="64" y="61"/>
                  <a:pt x="64" y="61"/>
                </a:cubicBezTo>
                <a:cubicBezTo>
                  <a:pt x="65" y="62"/>
                  <a:pt x="65" y="63"/>
                  <a:pt x="64" y="64"/>
                </a:cubicBezTo>
                <a:cubicBezTo>
                  <a:pt x="64" y="65"/>
                  <a:pt x="63" y="65"/>
                  <a:pt x="63" y="65"/>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29" name="Freeform 1539">
            <a:extLst>
              <a:ext uri="{FF2B5EF4-FFF2-40B4-BE49-F238E27FC236}">
                <a16:creationId xmlns:a16="http://schemas.microsoft.com/office/drawing/2014/main" id="{610C0A5A-F235-2235-A617-1AE480CA76E9}"/>
              </a:ext>
            </a:extLst>
          </p:cNvPr>
          <p:cNvSpPr>
            <a:spLocks/>
          </p:cNvSpPr>
          <p:nvPr/>
        </p:nvSpPr>
        <p:spPr bwMode="auto">
          <a:xfrm>
            <a:off x="688721" y="2138423"/>
            <a:ext cx="120207" cy="119461"/>
          </a:xfrm>
          <a:custGeom>
            <a:avLst/>
            <a:gdLst>
              <a:gd name="T0" fmla="*/ 34 w 66"/>
              <a:gd name="T1" fmla="*/ 67 h 67"/>
              <a:gd name="T2" fmla="*/ 12 w 66"/>
              <a:gd name="T3" fmla="*/ 57 h 67"/>
              <a:gd name="T4" fmla="*/ 7 w 66"/>
              <a:gd name="T5" fmla="*/ 19 h 67"/>
              <a:gd name="T6" fmla="*/ 10 w 66"/>
              <a:gd name="T7" fmla="*/ 18 h 67"/>
              <a:gd name="T8" fmla="*/ 11 w 66"/>
              <a:gd name="T9" fmla="*/ 21 h 67"/>
              <a:gd name="T10" fmla="*/ 16 w 66"/>
              <a:gd name="T11" fmla="*/ 54 h 67"/>
              <a:gd name="T12" fmla="*/ 34 w 66"/>
              <a:gd name="T13" fmla="*/ 62 h 67"/>
              <a:gd name="T14" fmla="*/ 53 w 66"/>
              <a:gd name="T15" fmla="*/ 54 h 67"/>
              <a:gd name="T16" fmla="*/ 61 w 66"/>
              <a:gd name="T17" fmla="*/ 35 h 67"/>
              <a:gd name="T18" fmla="*/ 53 w 66"/>
              <a:gd name="T19" fmla="*/ 16 h 67"/>
              <a:gd name="T20" fmla="*/ 21 w 66"/>
              <a:gd name="T21" fmla="*/ 12 h 67"/>
              <a:gd name="T22" fmla="*/ 18 w 66"/>
              <a:gd name="T23" fmla="*/ 11 h 67"/>
              <a:gd name="T24" fmla="*/ 18 w 66"/>
              <a:gd name="T25" fmla="*/ 7 h 67"/>
              <a:gd name="T26" fmla="*/ 57 w 66"/>
              <a:gd name="T27" fmla="*/ 12 h 67"/>
              <a:gd name="T28" fmla="*/ 66 w 66"/>
              <a:gd name="T29" fmla="*/ 35 h 67"/>
              <a:gd name="T30" fmla="*/ 57 w 66"/>
              <a:gd name="T31" fmla="*/ 57 h 67"/>
              <a:gd name="T32" fmla="*/ 34 w 66"/>
              <a:gd name="T3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7">
                <a:moveTo>
                  <a:pt x="34" y="67"/>
                </a:moveTo>
                <a:cubicBezTo>
                  <a:pt x="26" y="67"/>
                  <a:pt x="18" y="63"/>
                  <a:pt x="12" y="57"/>
                </a:cubicBezTo>
                <a:cubicBezTo>
                  <a:pt x="2" y="47"/>
                  <a:pt x="0" y="31"/>
                  <a:pt x="7" y="19"/>
                </a:cubicBezTo>
                <a:cubicBezTo>
                  <a:pt x="8" y="18"/>
                  <a:pt x="9" y="17"/>
                  <a:pt x="10" y="18"/>
                </a:cubicBezTo>
                <a:cubicBezTo>
                  <a:pt x="12" y="19"/>
                  <a:pt x="12" y="20"/>
                  <a:pt x="11" y="21"/>
                </a:cubicBezTo>
                <a:cubicBezTo>
                  <a:pt x="5" y="32"/>
                  <a:pt x="7" y="45"/>
                  <a:pt x="16" y="54"/>
                </a:cubicBezTo>
                <a:cubicBezTo>
                  <a:pt x="21" y="59"/>
                  <a:pt x="27" y="62"/>
                  <a:pt x="34" y="62"/>
                </a:cubicBezTo>
                <a:cubicBezTo>
                  <a:pt x="42" y="62"/>
                  <a:pt x="48" y="59"/>
                  <a:pt x="53" y="54"/>
                </a:cubicBezTo>
                <a:cubicBezTo>
                  <a:pt x="59" y="49"/>
                  <a:pt x="61" y="42"/>
                  <a:pt x="61" y="35"/>
                </a:cubicBezTo>
                <a:cubicBezTo>
                  <a:pt x="61" y="28"/>
                  <a:pt x="59" y="21"/>
                  <a:pt x="53" y="16"/>
                </a:cubicBezTo>
                <a:cubicBezTo>
                  <a:pt x="45" y="7"/>
                  <a:pt x="31" y="5"/>
                  <a:pt x="21" y="12"/>
                </a:cubicBezTo>
                <a:cubicBezTo>
                  <a:pt x="20" y="12"/>
                  <a:pt x="18" y="12"/>
                  <a:pt x="18" y="11"/>
                </a:cubicBezTo>
                <a:cubicBezTo>
                  <a:pt x="17" y="10"/>
                  <a:pt x="17" y="8"/>
                  <a:pt x="18" y="7"/>
                </a:cubicBezTo>
                <a:cubicBezTo>
                  <a:pt x="31" y="0"/>
                  <a:pt x="47" y="2"/>
                  <a:pt x="57" y="12"/>
                </a:cubicBezTo>
                <a:cubicBezTo>
                  <a:pt x="63" y="18"/>
                  <a:pt x="66" y="26"/>
                  <a:pt x="66" y="35"/>
                </a:cubicBezTo>
                <a:cubicBezTo>
                  <a:pt x="66" y="43"/>
                  <a:pt x="63" y="51"/>
                  <a:pt x="57" y="57"/>
                </a:cubicBezTo>
                <a:cubicBezTo>
                  <a:pt x="51" y="63"/>
                  <a:pt x="43" y="67"/>
                  <a:pt x="34" y="67"/>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30" name="Freeform 1540">
            <a:extLst>
              <a:ext uri="{FF2B5EF4-FFF2-40B4-BE49-F238E27FC236}">
                <a16:creationId xmlns:a16="http://schemas.microsoft.com/office/drawing/2014/main" id="{CDA4B4A8-5DD1-1550-81B0-3644398A447E}"/>
              </a:ext>
            </a:extLst>
          </p:cNvPr>
          <p:cNvSpPr>
            <a:spLocks/>
          </p:cNvSpPr>
          <p:nvPr/>
        </p:nvSpPr>
        <p:spPr bwMode="auto">
          <a:xfrm>
            <a:off x="649083" y="1971177"/>
            <a:ext cx="149616" cy="149640"/>
          </a:xfrm>
          <a:custGeom>
            <a:avLst/>
            <a:gdLst>
              <a:gd name="T0" fmla="*/ 2 w 82"/>
              <a:gd name="T1" fmla="*/ 83 h 83"/>
              <a:gd name="T2" fmla="*/ 1 w 82"/>
              <a:gd name="T3" fmla="*/ 82 h 83"/>
              <a:gd name="T4" fmla="*/ 1 w 82"/>
              <a:gd name="T5" fmla="*/ 78 h 83"/>
              <a:gd name="T6" fmla="*/ 78 w 82"/>
              <a:gd name="T7" fmla="*/ 1 h 83"/>
              <a:gd name="T8" fmla="*/ 81 w 82"/>
              <a:gd name="T9" fmla="*/ 1 h 83"/>
              <a:gd name="T10" fmla="*/ 81 w 82"/>
              <a:gd name="T11" fmla="*/ 5 h 83"/>
              <a:gd name="T12" fmla="*/ 4 w 82"/>
              <a:gd name="T13" fmla="*/ 82 h 83"/>
              <a:gd name="T14" fmla="*/ 2 w 82"/>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3">
                <a:moveTo>
                  <a:pt x="2" y="83"/>
                </a:moveTo>
                <a:cubicBezTo>
                  <a:pt x="2" y="83"/>
                  <a:pt x="1" y="82"/>
                  <a:pt x="1" y="82"/>
                </a:cubicBezTo>
                <a:cubicBezTo>
                  <a:pt x="0" y="81"/>
                  <a:pt x="0" y="79"/>
                  <a:pt x="1" y="78"/>
                </a:cubicBezTo>
                <a:cubicBezTo>
                  <a:pt x="78" y="1"/>
                  <a:pt x="78" y="1"/>
                  <a:pt x="78" y="1"/>
                </a:cubicBezTo>
                <a:cubicBezTo>
                  <a:pt x="79" y="0"/>
                  <a:pt x="80" y="0"/>
                  <a:pt x="81" y="1"/>
                </a:cubicBezTo>
                <a:cubicBezTo>
                  <a:pt x="82" y="2"/>
                  <a:pt x="82" y="4"/>
                  <a:pt x="81" y="5"/>
                </a:cubicBezTo>
                <a:cubicBezTo>
                  <a:pt x="4" y="82"/>
                  <a:pt x="4" y="82"/>
                  <a:pt x="4" y="82"/>
                </a:cubicBezTo>
                <a:cubicBezTo>
                  <a:pt x="4" y="82"/>
                  <a:pt x="3" y="83"/>
                  <a:pt x="2" y="83"/>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31" name="Freeform 1541">
            <a:extLst>
              <a:ext uri="{FF2B5EF4-FFF2-40B4-BE49-F238E27FC236}">
                <a16:creationId xmlns:a16="http://schemas.microsoft.com/office/drawing/2014/main" id="{78656E85-DBA8-7912-C3E9-76451D04F949}"/>
              </a:ext>
            </a:extLst>
          </p:cNvPr>
          <p:cNvSpPr>
            <a:spLocks noEditPoints="1"/>
          </p:cNvSpPr>
          <p:nvPr/>
        </p:nvSpPr>
        <p:spPr bwMode="auto">
          <a:xfrm>
            <a:off x="510974" y="2113271"/>
            <a:ext cx="145783" cy="139579"/>
          </a:xfrm>
          <a:custGeom>
            <a:avLst/>
            <a:gdLst>
              <a:gd name="T0" fmla="*/ 26 w 80"/>
              <a:gd name="T1" fmla="*/ 78 h 78"/>
              <a:gd name="T2" fmla="*/ 20 w 80"/>
              <a:gd name="T3" fmla="*/ 76 h 78"/>
              <a:gd name="T4" fmla="*/ 4 w 80"/>
              <a:gd name="T5" fmla="*/ 60 h 78"/>
              <a:gd name="T6" fmla="*/ 4 w 80"/>
              <a:gd name="T7" fmla="*/ 48 h 78"/>
              <a:gd name="T8" fmla="*/ 49 w 80"/>
              <a:gd name="T9" fmla="*/ 3 h 78"/>
              <a:gd name="T10" fmla="*/ 55 w 80"/>
              <a:gd name="T11" fmla="*/ 0 h 78"/>
              <a:gd name="T12" fmla="*/ 61 w 80"/>
              <a:gd name="T13" fmla="*/ 3 h 78"/>
              <a:gd name="T14" fmla="*/ 77 w 80"/>
              <a:gd name="T15" fmla="*/ 19 h 78"/>
              <a:gd name="T16" fmla="*/ 77 w 80"/>
              <a:gd name="T17" fmla="*/ 31 h 78"/>
              <a:gd name="T18" fmla="*/ 32 w 80"/>
              <a:gd name="T19" fmla="*/ 76 h 78"/>
              <a:gd name="T20" fmla="*/ 26 w 80"/>
              <a:gd name="T21" fmla="*/ 78 h 78"/>
              <a:gd name="T22" fmla="*/ 55 w 80"/>
              <a:gd name="T23" fmla="*/ 5 h 78"/>
              <a:gd name="T24" fmla="*/ 52 w 80"/>
              <a:gd name="T25" fmla="*/ 7 h 78"/>
              <a:gd name="T26" fmla="*/ 7 w 80"/>
              <a:gd name="T27" fmla="*/ 51 h 78"/>
              <a:gd name="T28" fmla="*/ 7 w 80"/>
              <a:gd name="T29" fmla="*/ 57 h 78"/>
              <a:gd name="T30" fmla="*/ 23 w 80"/>
              <a:gd name="T31" fmla="*/ 72 h 78"/>
              <a:gd name="T32" fmla="*/ 28 w 80"/>
              <a:gd name="T33" fmla="*/ 72 h 78"/>
              <a:gd name="T34" fmla="*/ 73 w 80"/>
              <a:gd name="T35" fmla="*/ 28 h 78"/>
              <a:gd name="T36" fmla="*/ 73 w 80"/>
              <a:gd name="T37" fmla="*/ 22 h 78"/>
              <a:gd name="T38" fmla="*/ 58 w 80"/>
              <a:gd name="T39" fmla="*/ 7 h 78"/>
              <a:gd name="T40" fmla="*/ 55 w 80"/>
              <a:gd name="T41"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78">
                <a:moveTo>
                  <a:pt x="26" y="78"/>
                </a:moveTo>
                <a:cubicBezTo>
                  <a:pt x="23" y="78"/>
                  <a:pt x="21" y="77"/>
                  <a:pt x="20" y="76"/>
                </a:cubicBezTo>
                <a:cubicBezTo>
                  <a:pt x="4" y="60"/>
                  <a:pt x="4" y="60"/>
                  <a:pt x="4" y="60"/>
                </a:cubicBezTo>
                <a:cubicBezTo>
                  <a:pt x="0" y="57"/>
                  <a:pt x="0" y="51"/>
                  <a:pt x="4" y="48"/>
                </a:cubicBezTo>
                <a:cubicBezTo>
                  <a:pt x="49" y="3"/>
                  <a:pt x="49" y="3"/>
                  <a:pt x="49" y="3"/>
                </a:cubicBezTo>
                <a:cubicBezTo>
                  <a:pt x="50" y="1"/>
                  <a:pt x="52" y="0"/>
                  <a:pt x="55" y="0"/>
                </a:cubicBezTo>
                <a:cubicBezTo>
                  <a:pt x="57" y="0"/>
                  <a:pt x="59" y="1"/>
                  <a:pt x="61" y="3"/>
                </a:cubicBezTo>
                <a:cubicBezTo>
                  <a:pt x="77" y="19"/>
                  <a:pt x="77" y="19"/>
                  <a:pt x="77" y="19"/>
                </a:cubicBezTo>
                <a:cubicBezTo>
                  <a:pt x="80" y="22"/>
                  <a:pt x="80" y="28"/>
                  <a:pt x="77" y="31"/>
                </a:cubicBezTo>
                <a:cubicBezTo>
                  <a:pt x="32" y="76"/>
                  <a:pt x="32" y="76"/>
                  <a:pt x="32" y="76"/>
                </a:cubicBezTo>
                <a:cubicBezTo>
                  <a:pt x="30" y="77"/>
                  <a:pt x="28" y="78"/>
                  <a:pt x="26" y="78"/>
                </a:cubicBezTo>
                <a:close/>
                <a:moveTo>
                  <a:pt x="55" y="5"/>
                </a:moveTo>
                <a:cubicBezTo>
                  <a:pt x="54" y="5"/>
                  <a:pt x="53" y="6"/>
                  <a:pt x="52" y="7"/>
                </a:cubicBezTo>
                <a:cubicBezTo>
                  <a:pt x="7" y="51"/>
                  <a:pt x="7" y="51"/>
                  <a:pt x="7" y="51"/>
                </a:cubicBezTo>
                <a:cubicBezTo>
                  <a:pt x="6" y="53"/>
                  <a:pt x="6" y="55"/>
                  <a:pt x="7" y="57"/>
                </a:cubicBezTo>
                <a:cubicBezTo>
                  <a:pt x="23" y="72"/>
                  <a:pt x="23" y="72"/>
                  <a:pt x="23" y="72"/>
                </a:cubicBezTo>
                <a:cubicBezTo>
                  <a:pt x="24" y="74"/>
                  <a:pt x="27" y="74"/>
                  <a:pt x="28" y="72"/>
                </a:cubicBezTo>
                <a:cubicBezTo>
                  <a:pt x="73" y="28"/>
                  <a:pt x="73" y="28"/>
                  <a:pt x="73" y="28"/>
                </a:cubicBezTo>
                <a:cubicBezTo>
                  <a:pt x="75" y="26"/>
                  <a:pt x="75" y="24"/>
                  <a:pt x="73" y="22"/>
                </a:cubicBezTo>
                <a:cubicBezTo>
                  <a:pt x="58" y="7"/>
                  <a:pt x="58" y="7"/>
                  <a:pt x="58" y="7"/>
                </a:cubicBezTo>
                <a:cubicBezTo>
                  <a:pt x="57" y="6"/>
                  <a:pt x="56" y="5"/>
                  <a:pt x="55" y="5"/>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32" name="Freeform 1542">
            <a:extLst>
              <a:ext uri="{FF2B5EF4-FFF2-40B4-BE49-F238E27FC236}">
                <a16:creationId xmlns:a16="http://schemas.microsoft.com/office/drawing/2014/main" id="{96E0B9E4-143E-47C2-2DB9-4E19F862E2F8}"/>
              </a:ext>
            </a:extLst>
          </p:cNvPr>
          <p:cNvSpPr>
            <a:spLocks noEditPoints="1"/>
          </p:cNvSpPr>
          <p:nvPr/>
        </p:nvSpPr>
        <p:spPr bwMode="auto">
          <a:xfrm>
            <a:off x="614554" y="2096926"/>
            <a:ext cx="58823" cy="55328"/>
          </a:xfrm>
          <a:custGeom>
            <a:avLst/>
            <a:gdLst>
              <a:gd name="T0" fmla="*/ 19 w 32"/>
              <a:gd name="T1" fmla="*/ 31 h 31"/>
              <a:gd name="T2" fmla="*/ 14 w 32"/>
              <a:gd name="T3" fmla="*/ 29 h 31"/>
              <a:gd name="T4" fmla="*/ 2 w 32"/>
              <a:gd name="T5" fmla="*/ 17 h 31"/>
              <a:gd name="T6" fmla="*/ 0 w 32"/>
              <a:gd name="T7" fmla="*/ 12 h 31"/>
              <a:gd name="T8" fmla="*/ 2 w 32"/>
              <a:gd name="T9" fmla="*/ 7 h 31"/>
              <a:gd name="T10" fmla="*/ 7 w 32"/>
              <a:gd name="T11" fmla="*/ 3 h 31"/>
              <a:gd name="T12" fmla="*/ 12 w 32"/>
              <a:gd name="T13" fmla="*/ 0 h 31"/>
              <a:gd name="T14" fmla="*/ 17 w 32"/>
              <a:gd name="T15" fmla="*/ 3 h 31"/>
              <a:gd name="T16" fmla="*/ 29 w 32"/>
              <a:gd name="T17" fmla="*/ 14 h 31"/>
              <a:gd name="T18" fmla="*/ 29 w 32"/>
              <a:gd name="T19" fmla="*/ 24 h 31"/>
              <a:gd name="T20" fmla="*/ 24 w 32"/>
              <a:gd name="T21" fmla="*/ 29 h 31"/>
              <a:gd name="T22" fmla="*/ 19 w 32"/>
              <a:gd name="T23" fmla="*/ 31 h 31"/>
              <a:gd name="T24" fmla="*/ 12 w 32"/>
              <a:gd name="T25" fmla="*/ 5 h 31"/>
              <a:gd name="T26" fmla="*/ 11 w 32"/>
              <a:gd name="T27" fmla="*/ 6 h 31"/>
              <a:gd name="T28" fmla="*/ 6 w 32"/>
              <a:gd name="T29" fmla="*/ 11 h 31"/>
              <a:gd name="T30" fmla="*/ 5 w 32"/>
              <a:gd name="T31" fmla="*/ 12 h 31"/>
              <a:gd name="T32" fmla="*/ 6 w 32"/>
              <a:gd name="T33" fmla="*/ 14 h 31"/>
              <a:gd name="T34" fmla="*/ 18 w 32"/>
              <a:gd name="T35" fmla="*/ 26 h 31"/>
              <a:gd name="T36" fmla="*/ 21 w 32"/>
              <a:gd name="T37" fmla="*/ 26 h 31"/>
              <a:gd name="T38" fmla="*/ 24 w 32"/>
              <a:gd name="T39" fmla="*/ 23 h 31"/>
              <a:gd name="T40" fmla="*/ 24 w 32"/>
              <a:gd name="T41" fmla="*/ 23 h 31"/>
              <a:gd name="T42" fmla="*/ 26 w 32"/>
              <a:gd name="T43" fmla="*/ 21 h 31"/>
              <a:gd name="T44" fmla="*/ 26 w 32"/>
              <a:gd name="T45" fmla="*/ 18 h 31"/>
              <a:gd name="T46" fmla="*/ 14 w 32"/>
              <a:gd name="T47" fmla="*/ 6 h 31"/>
              <a:gd name="T48" fmla="*/ 12 w 32"/>
              <a:gd name="T4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1">
                <a:moveTo>
                  <a:pt x="19" y="31"/>
                </a:moveTo>
                <a:cubicBezTo>
                  <a:pt x="17" y="31"/>
                  <a:pt x="16" y="31"/>
                  <a:pt x="14" y="29"/>
                </a:cubicBezTo>
                <a:cubicBezTo>
                  <a:pt x="2" y="17"/>
                  <a:pt x="2" y="17"/>
                  <a:pt x="2" y="17"/>
                </a:cubicBezTo>
                <a:cubicBezTo>
                  <a:pt x="1" y="16"/>
                  <a:pt x="0" y="14"/>
                  <a:pt x="0" y="12"/>
                </a:cubicBezTo>
                <a:cubicBezTo>
                  <a:pt x="0" y="10"/>
                  <a:pt x="1" y="9"/>
                  <a:pt x="2" y="7"/>
                </a:cubicBezTo>
                <a:cubicBezTo>
                  <a:pt x="7" y="3"/>
                  <a:pt x="7" y="3"/>
                  <a:pt x="7" y="3"/>
                </a:cubicBezTo>
                <a:cubicBezTo>
                  <a:pt x="8" y="1"/>
                  <a:pt x="10" y="0"/>
                  <a:pt x="12" y="0"/>
                </a:cubicBezTo>
                <a:cubicBezTo>
                  <a:pt x="14" y="0"/>
                  <a:pt x="16" y="1"/>
                  <a:pt x="17" y="3"/>
                </a:cubicBezTo>
                <a:cubicBezTo>
                  <a:pt x="29" y="14"/>
                  <a:pt x="29" y="14"/>
                  <a:pt x="29" y="14"/>
                </a:cubicBezTo>
                <a:cubicBezTo>
                  <a:pt x="32" y="17"/>
                  <a:pt x="32" y="22"/>
                  <a:pt x="29" y="24"/>
                </a:cubicBezTo>
                <a:cubicBezTo>
                  <a:pt x="24" y="29"/>
                  <a:pt x="24" y="29"/>
                  <a:pt x="24" y="29"/>
                </a:cubicBezTo>
                <a:cubicBezTo>
                  <a:pt x="23" y="31"/>
                  <a:pt x="21" y="31"/>
                  <a:pt x="19" y="31"/>
                </a:cubicBezTo>
                <a:close/>
                <a:moveTo>
                  <a:pt x="12" y="5"/>
                </a:moveTo>
                <a:cubicBezTo>
                  <a:pt x="12" y="5"/>
                  <a:pt x="11" y="6"/>
                  <a:pt x="11" y="6"/>
                </a:cubicBezTo>
                <a:cubicBezTo>
                  <a:pt x="6" y="11"/>
                  <a:pt x="6" y="11"/>
                  <a:pt x="6" y="11"/>
                </a:cubicBezTo>
                <a:cubicBezTo>
                  <a:pt x="5" y="11"/>
                  <a:pt x="5" y="12"/>
                  <a:pt x="5" y="12"/>
                </a:cubicBezTo>
                <a:cubicBezTo>
                  <a:pt x="5" y="13"/>
                  <a:pt x="5" y="13"/>
                  <a:pt x="6" y="14"/>
                </a:cubicBezTo>
                <a:cubicBezTo>
                  <a:pt x="18" y="26"/>
                  <a:pt x="18" y="26"/>
                  <a:pt x="18" y="26"/>
                </a:cubicBezTo>
                <a:cubicBezTo>
                  <a:pt x="19" y="27"/>
                  <a:pt x="20" y="27"/>
                  <a:pt x="21" y="26"/>
                </a:cubicBezTo>
                <a:cubicBezTo>
                  <a:pt x="24" y="23"/>
                  <a:pt x="24" y="23"/>
                  <a:pt x="24" y="23"/>
                </a:cubicBezTo>
                <a:cubicBezTo>
                  <a:pt x="24" y="23"/>
                  <a:pt x="24" y="23"/>
                  <a:pt x="24" y="23"/>
                </a:cubicBezTo>
                <a:cubicBezTo>
                  <a:pt x="26" y="21"/>
                  <a:pt x="26" y="21"/>
                  <a:pt x="26" y="21"/>
                </a:cubicBezTo>
                <a:cubicBezTo>
                  <a:pt x="27" y="20"/>
                  <a:pt x="27" y="19"/>
                  <a:pt x="26" y="18"/>
                </a:cubicBezTo>
                <a:cubicBezTo>
                  <a:pt x="14" y="6"/>
                  <a:pt x="14" y="6"/>
                  <a:pt x="14" y="6"/>
                </a:cubicBezTo>
                <a:cubicBezTo>
                  <a:pt x="13" y="6"/>
                  <a:pt x="13" y="5"/>
                  <a:pt x="12" y="5"/>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33" name="Freeform 1543">
            <a:extLst>
              <a:ext uri="{FF2B5EF4-FFF2-40B4-BE49-F238E27FC236}">
                <a16:creationId xmlns:a16="http://schemas.microsoft.com/office/drawing/2014/main" id="{D385D856-4BCE-B813-3A74-F1FFC7CF5AB1}"/>
              </a:ext>
            </a:extLst>
          </p:cNvPr>
          <p:cNvSpPr>
            <a:spLocks/>
          </p:cNvSpPr>
          <p:nvPr/>
        </p:nvSpPr>
        <p:spPr bwMode="auto">
          <a:xfrm>
            <a:off x="774403" y="1971177"/>
            <a:ext cx="25575" cy="25151"/>
          </a:xfrm>
          <a:custGeom>
            <a:avLst/>
            <a:gdLst>
              <a:gd name="T0" fmla="*/ 4 w 14"/>
              <a:gd name="T1" fmla="*/ 14 h 14"/>
              <a:gd name="T2" fmla="*/ 1 w 14"/>
              <a:gd name="T3" fmla="*/ 13 h 14"/>
              <a:gd name="T4" fmla="*/ 1 w 14"/>
              <a:gd name="T5" fmla="*/ 13 h 14"/>
              <a:gd name="T6" fmla="*/ 1 w 14"/>
              <a:gd name="T7" fmla="*/ 8 h 14"/>
              <a:gd name="T8" fmla="*/ 8 w 14"/>
              <a:gd name="T9" fmla="*/ 1 h 14"/>
              <a:gd name="T10" fmla="*/ 13 w 14"/>
              <a:gd name="T11" fmla="*/ 1 h 14"/>
              <a:gd name="T12" fmla="*/ 14 w 14"/>
              <a:gd name="T13" fmla="*/ 3 h 14"/>
              <a:gd name="T14" fmla="*/ 13 w 14"/>
              <a:gd name="T15" fmla="*/ 6 h 14"/>
              <a:gd name="T16" fmla="*/ 6 w 14"/>
              <a:gd name="T17" fmla="*/ 13 h 14"/>
              <a:gd name="T18" fmla="*/ 4 w 1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4" y="14"/>
                </a:moveTo>
                <a:cubicBezTo>
                  <a:pt x="3" y="14"/>
                  <a:pt x="2" y="13"/>
                  <a:pt x="1" y="13"/>
                </a:cubicBezTo>
                <a:cubicBezTo>
                  <a:pt x="1" y="13"/>
                  <a:pt x="1" y="13"/>
                  <a:pt x="1" y="13"/>
                </a:cubicBezTo>
                <a:cubicBezTo>
                  <a:pt x="0" y="11"/>
                  <a:pt x="0" y="9"/>
                  <a:pt x="1" y="8"/>
                </a:cubicBezTo>
                <a:cubicBezTo>
                  <a:pt x="8" y="1"/>
                  <a:pt x="8" y="1"/>
                  <a:pt x="8" y="1"/>
                </a:cubicBezTo>
                <a:cubicBezTo>
                  <a:pt x="9" y="0"/>
                  <a:pt x="11" y="0"/>
                  <a:pt x="13" y="1"/>
                </a:cubicBezTo>
                <a:cubicBezTo>
                  <a:pt x="13" y="2"/>
                  <a:pt x="14" y="3"/>
                  <a:pt x="14" y="3"/>
                </a:cubicBezTo>
                <a:cubicBezTo>
                  <a:pt x="14" y="4"/>
                  <a:pt x="13" y="5"/>
                  <a:pt x="13" y="6"/>
                </a:cubicBezTo>
                <a:cubicBezTo>
                  <a:pt x="6" y="13"/>
                  <a:pt x="6" y="13"/>
                  <a:pt x="6" y="13"/>
                </a:cubicBezTo>
                <a:cubicBezTo>
                  <a:pt x="5" y="13"/>
                  <a:pt x="4" y="14"/>
                  <a:pt x="4" y="14"/>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34" name="Google Shape;1487;p14">
            <a:extLst>
              <a:ext uri="{FF2B5EF4-FFF2-40B4-BE49-F238E27FC236}">
                <a16:creationId xmlns:a16="http://schemas.microsoft.com/office/drawing/2014/main" id="{78EDAD05-AB65-3D9B-C74F-2ED77E743FC5}"/>
              </a:ext>
            </a:extLst>
          </p:cNvPr>
          <p:cNvSpPr/>
          <p:nvPr/>
        </p:nvSpPr>
        <p:spPr>
          <a:xfrm>
            <a:off x="333121" y="3396028"/>
            <a:ext cx="649825" cy="649825"/>
          </a:xfrm>
          <a:prstGeom prst="ellipse">
            <a:avLst/>
          </a:prstGeom>
          <a:solidFill>
            <a:srgbClr val="FFFFFF"/>
          </a:solidFill>
          <a:ln w="12700" cap="flat" cmpd="sng">
            <a:solidFill>
              <a:schemeClr val="accent3"/>
            </a:solidFill>
            <a:prstDash val="solid"/>
            <a:miter lim="800000"/>
            <a:headEnd type="none" w="sm" len="sm"/>
            <a:tailEnd type="none" w="sm" len="sm"/>
          </a:ln>
        </p:spPr>
        <p:txBody>
          <a:bodyPr spcFirstLastPara="1" wrap="square" lIns="91023" tIns="45499" rIns="91023" bIns="45499" anchor="ctr" anchorCtr="0">
            <a:noAutofit/>
          </a:bodyPr>
          <a:lstStyle/>
          <a:p>
            <a:pPr algn="ctr">
              <a:spcBef>
                <a:spcPct val="0"/>
              </a:spcBef>
              <a:spcAft>
                <a:spcPct val="0"/>
              </a:spcAft>
            </a:pPr>
            <a:endParaRPr sz="2388" dirty="0">
              <a:solidFill>
                <a:schemeClr val="lt1"/>
              </a:solidFill>
            </a:endParaRPr>
          </a:p>
        </p:txBody>
      </p:sp>
      <p:sp>
        <p:nvSpPr>
          <p:cNvPr id="35" name="Shape3_20210630_121923">
            <a:extLst>
              <a:ext uri="{FF2B5EF4-FFF2-40B4-BE49-F238E27FC236}">
                <a16:creationId xmlns:a16="http://schemas.microsoft.com/office/drawing/2014/main" id="{519C43C2-387A-57AF-48C7-E2877C83062A}"/>
              </a:ext>
            </a:extLst>
          </p:cNvPr>
          <p:cNvSpPr/>
          <p:nvPr/>
        </p:nvSpPr>
        <p:spPr>
          <a:xfrm>
            <a:off x="382949" y="3445857"/>
            <a:ext cx="550169" cy="550169"/>
          </a:xfrm>
          <a:prstGeom prst="ellipse">
            <a:avLst/>
          </a:prstGeom>
          <a:solidFill>
            <a:schemeClr val="accent2"/>
          </a:solidFill>
          <a:ln>
            <a:noFill/>
          </a:ln>
        </p:spPr>
        <p:txBody>
          <a:bodyPr spcFirstLastPara="1" wrap="square" lIns="91023" tIns="45499" rIns="91023" bIns="45499" anchor="ctr" anchorCtr="0">
            <a:noAutofit/>
          </a:bodyPr>
          <a:lstStyle/>
          <a:p>
            <a:pPr algn="ctr">
              <a:spcBef>
                <a:spcPct val="0"/>
              </a:spcBef>
              <a:spcAft>
                <a:spcPct val="0"/>
              </a:spcAft>
            </a:pPr>
            <a:endParaRPr sz="2388" dirty="0">
              <a:solidFill>
                <a:schemeClr val="lt1"/>
              </a:solidFill>
            </a:endParaRPr>
          </a:p>
        </p:txBody>
      </p:sp>
      <p:sp>
        <p:nvSpPr>
          <p:cNvPr id="36" name="Freeform 380">
            <a:extLst>
              <a:ext uri="{FF2B5EF4-FFF2-40B4-BE49-F238E27FC236}">
                <a16:creationId xmlns:a16="http://schemas.microsoft.com/office/drawing/2014/main" id="{FDE71F59-8757-5898-B41F-7FCC6D22FB75}"/>
              </a:ext>
            </a:extLst>
          </p:cNvPr>
          <p:cNvSpPr>
            <a:spLocks noEditPoints="1"/>
          </p:cNvSpPr>
          <p:nvPr/>
        </p:nvSpPr>
        <p:spPr bwMode="auto">
          <a:xfrm>
            <a:off x="509878" y="3571298"/>
            <a:ext cx="231126" cy="234088"/>
          </a:xfrm>
          <a:custGeom>
            <a:avLst/>
            <a:gdLst>
              <a:gd name="T0" fmla="*/ 142 w 285"/>
              <a:gd name="T1" fmla="*/ 285 h 285"/>
              <a:gd name="T2" fmla="*/ 0 w 285"/>
              <a:gd name="T3" fmla="*/ 143 h 285"/>
              <a:gd name="T4" fmla="*/ 142 w 285"/>
              <a:gd name="T5" fmla="*/ 0 h 285"/>
              <a:gd name="T6" fmla="*/ 285 w 285"/>
              <a:gd name="T7" fmla="*/ 143 h 285"/>
              <a:gd name="T8" fmla="*/ 142 w 285"/>
              <a:gd name="T9" fmla="*/ 285 h 285"/>
              <a:gd name="T10" fmla="*/ 142 w 285"/>
              <a:gd name="T11" fmla="*/ 12 h 285"/>
              <a:gd name="T12" fmla="*/ 12 w 285"/>
              <a:gd name="T13" fmla="*/ 143 h 285"/>
              <a:gd name="T14" fmla="*/ 142 w 285"/>
              <a:gd name="T15" fmla="*/ 273 h 285"/>
              <a:gd name="T16" fmla="*/ 273 w 285"/>
              <a:gd name="T17" fmla="*/ 143 h 285"/>
              <a:gd name="T18" fmla="*/ 142 w 285"/>
              <a:gd name="T19" fmla="*/ 1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285"/>
                </a:moveTo>
                <a:cubicBezTo>
                  <a:pt x="64" y="285"/>
                  <a:pt x="0" y="221"/>
                  <a:pt x="0" y="143"/>
                </a:cubicBezTo>
                <a:cubicBezTo>
                  <a:pt x="0" y="64"/>
                  <a:pt x="64" y="0"/>
                  <a:pt x="142" y="0"/>
                </a:cubicBezTo>
                <a:cubicBezTo>
                  <a:pt x="221" y="0"/>
                  <a:pt x="285" y="64"/>
                  <a:pt x="285" y="143"/>
                </a:cubicBezTo>
                <a:cubicBezTo>
                  <a:pt x="285" y="221"/>
                  <a:pt x="221" y="285"/>
                  <a:pt x="142" y="285"/>
                </a:cubicBezTo>
                <a:close/>
                <a:moveTo>
                  <a:pt x="142" y="12"/>
                </a:moveTo>
                <a:cubicBezTo>
                  <a:pt x="70" y="12"/>
                  <a:pt x="12" y="71"/>
                  <a:pt x="12" y="143"/>
                </a:cubicBezTo>
                <a:cubicBezTo>
                  <a:pt x="12" y="214"/>
                  <a:pt x="70" y="273"/>
                  <a:pt x="142" y="273"/>
                </a:cubicBezTo>
                <a:cubicBezTo>
                  <a:pt x="214" y="273"/>
                  <a:pt x="273" y="214"/>
                  <a:pt x="273" y="143"/>
                </a:cubicBezTo>
                <a:cubicBezTo>
                  <a:pt x="273" y="71"/>
                  <a:pt x="214" y="12"/>
                  <a:pt x="142" y="12"/>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37" name="Freeform 381">
            <a:extLst>
              <a:ext uri="{FF2B5EF4-FFF2-40B4-BE49-F238E27FC236}">
                <a16:creationId xmlns:a16="http://schemas.microsoft.com/office/drawing/2014/main" id="{47F7FD65-11C5-59C5-E537-ADABA48FC839}"/>
              </a:ext>
            </a:extLst>
          </p:cNvPr>
          <p:cNvSpPr>
            <a:spLocks noEditPoints="1"/>
          </p:cNvSpPr>
          <p:nvPr/>
        </p:nvSpPr>
        <p:spPr bwMode="auto">
          <a:xfrm>
            <a:off x="687665" y="3749088"/>
            <a:ext cx="118528" cy="121489"/>
          </a:xfrm>
          <a:custGeom>
            <a:avLst/>
            <a:gdLst>
              <a:gd name="T0" fmla="*/ 119 w 145"/>
              <a:gd name="T1" fmla="*/ 146 h 146"/>
              <a:gd name="T2" fmla="*/ 100 w 145"/>
              <a:gd name="T3" fmla="*/ 138 h 146"/>
              <a:gd name="T4" fmla="*/ 2 w 145"/>
              <a:gd name="T5" fmla="*/ 40 h 146"/>
              <a:gd name="T6" fmla="*/ 2 w 145"/>
              <a:gd name="T7" fmla="*/ 32 h 146"/>
              <a:gd name="T8" fmla="*/ 31 w 145"/>
              <a:gd name="T9" fmla="*/ 3 h 146"/>
              <a:gd name="T10" fmla="*/ 40 w 145"/>
              <a:gd name="T11" fmla="*/ 3 h 146"/>
              <a:gd name="T12" fmla="*/ 138 w 145"/>
              <a:gd name="T13" fmla="*/ 100 h 146"/>
              <a:gd name="T14" fmla="*/ 145 w 145"/>
              <a:gd name="T15" fmla="*/ 119 h 146"/>
              <a:gd name="T16" fmla="*/ 138 w 145"/>
              <a:gd name="T17" fmla="*/ 138 h 146"/>
              <a:gd name="T18" fmla="*/ 119 w 145"/>
              <a:gd name="T19" fmla="*/ 146 h 146"/>
              <a:gd name="T20" fmla="*/ 15 w 145"/>
              <a:gd name="T21" fmla="*/ 36 h 146"/>
              <a:gd name="T22" fmla="*/ 109 w 145"/>
              <a:gd name="T23" fmla="*/ 129 h 146"/>
              <a:gd name="T24" fmla="*/ 109 w 145"/>
              <a:gd name="T25" fmla="*/ 129 h 146"/>
              <a:gd name="T26" fmla="*/ 129 w 145"/>
              <a:gd name="T27" fmla="*/ 129 h 146"/>
              <a:gd name="T28" fmla="*/ 133 w 145"/>
              <a:gd name="T29" fmla="*/ 119 h 146"/>
              <a:gd name="T30" fmla="*/ 129 w 145"/>
              <a:gd name="T31" fmla="*/ 109 h 146"/>
              <a:gd name="T32" fmla="*/ 36 w 145"/>
              <a:gd name="T33" fmla="*/ 16 h 146"/>
              <a:gd name="T34" fmla="*/ 15 w 145"/>
              <a:gd name="T3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6">
                <a:moveTo>
                  <a:pt x="119" y="146"/>
                </a:moveTo>
                <a:cubicBezTo>
                  <a:pt x="112" y="146"/>
                  <a:pt x="105" y="143"/>
                  <a:pt x="100" y="138"/>
                </a:cubicBezTo>
                <a:cubicBezTo>
                  <a:pt x="2" y="40"/>
                  <a:pt x="2" y="40"/>
                  <a:pt x="2" y="40"/>
                </a:cubicBezTo>
                <a:cubicBezTo>
                  <a:pt x="0" y="38"/>
                  <a:pt x="0" y="34"/>
                  <a:pt x="2" y="32"/>
                </a:cubicBezTo>
                <a:cubicBezTo>
                  <a:pt x="31" y="3"/>
                  <a:pt x="31" y="3"/>
                  <a:pt x="31" y="3"/>
                </a:cubicBezTo>
                <a:cubicBezTo>
                  <a:pt x="34" y="0"/>
                  <a:pt x="38" y="0"/>
                  <a:pt x="40" y="3"/>
                </a:cubicBezTo>
                <a:cubicBezTo>
                  <a:pt x="138" y="100"/>
                  <a:pt x="138" y="100"/>
                  <a:pt x="138" y="100"/>
                </a:cubicBezTo>
                <a:cubicBezTo>
                  <a:pt x="143" y="105"/>
                  <a:pt x="145" y="112"/>
                  <a:pt x="145" y="119"/>
                </a:cubicBezTo>
                <a:cubicBezTo>
                  <a:pt x="145" y="126"/>
                  <a:pt x="143" y="133"/>
                  <a:pt x="138" y="138"/>
                </a:cubicBezTo>
                <a:cubicBezTo>
                  <a:pt x="132" y="143"/>
                  <a:pt x="126" y="146"/>
                  <a:pt x="119" y="146"/>
                </a:cubicBezTo>
                <a:close/>
                <a:moveTo>
                  <a:pt x="15" y="36"/>
                </a:moveTo>
                <a:cubicBezTo>
                  <a:pt x="109" y="129"/>
                  <a:pt x="109" y="129"/>
                  <a:pt x="109" y="129"/>
                </a:cubicBezTo>
                <a:cubicBezTo>
                  <a:pt x="109" y="129"/>
                  <a:pt x="109" y="129"/>
                  <a:pt x="109" y="129"/>
                </a:cubicBezTo>
                <a:cubicBezTo>
                  <a:pt x="114" y="135"/>
                  <a:pt x="123" y="135"/>
                  <a:pt x="129" y="129"/>
                </a:cubicBezTo>
                <a:cubicBezTo>
                  <a:pt x="132" y="126"/>
                  <a:pt x="133" y="123"/>
                  <a:pt x="133" y="119"/>
                </a:cubicBezTo>
                <a:cubicBezTo>
                  <a:pt x="133" y="115"/>
                  <a:pt x="132" y="112"/>
                  <a:pt x="129" y="109"/>
                </a:cubicBezTo>
                <a:cubicBezTo>
                  <a:pt x="36" y="16"/>
                  <a:pt x="36" y="16"/>
                  <a:pt x="36" y="16"/>
                </a:cubicBezTo>
                <a:lnTo>
                  <a:pt x="15" y="36"/>
                </a:ln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38" name="Freeform 382">
            <a:extLst>
              <a:ext uri="{FF2B5EF4-FFF2-40B4-BE49-F238E27FC236}">
                <a16:creationId xmlns:a16="http://schemas.microsoft.com/office/drawing/2014/main" id="{D5F376BA-0E17-C79C-1959-C321D320066A}"/>
              </a:ext>
            </a:extLst>
          </p:cNvPr>
          <p:cNvSpPr>
            <a:spLocks/>
          </p:cNvSpPr>
          <p:nvPr/>
        </p:nvSpPr>
        <p:spPr bwMode="auto">
          <a:xfrm>
            <a:off x="548399" y="3609817"/>
            <a:ext cx="82969" cy="82969"/>
          </a:xfrm>
          <a:custGeom>
            <a:avLst/>
            <a:gdLst>
              <a:gd name="T0" fmla="*/ 6 w 99"/>
              <a:gd name="T1" fmla="*/ 100 h 100"/>
              <a:gd name="T2" fmla="*/ 0 w 99"/>
              <a:gd name="T3" fmla="*/ 94 h 100"/>
              <a:gd name="T4" fmla="*/ 93 w 99"/>
              <a:gd name="T5" fmla="*/ 0 h 100"/>
              <a:gd name="T6" fmla="*/ 99 w 99"/>
              <a:gd name="T7" fmla="*/ 6 h 100"/>
              <a:gd name="T8" fmla="*/ 93 w 99"/>
              <a:gd name="T9" fmla="*/ 12 h 100"/>
              <a:gd name="T10" fmla="*/ 12 w 99"/>
              <a:gd name="T11" fmla="*/ 94 h 100"/>
              <a:gd name="T12" fmla="*/ 6 w 99"/>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99" h="100">
                <a:moveTo>
                  <a:pt x="6" y="100"/>
                </a:moveTo>
                <a:cubicBezTo>
                  <a:pt x="3" y="100"/>
                  <a:pt x="0" y="97"/>
                  <a:pt x="0" y="94"/>
                </a:cubicBezTo>
                <a:cubicBezTo>
                  <a:pt x="0" y="42"/>
                  <a:pt x="42" y="0"/>
                  <a:pt x="93" y="0"/>
                </a:cubicBezTo>
                <a:cubicBezTo>
                  <a:pt x="97" y="0"/>
                  <a:pt x="99" y="3"/>
                  <a:pt x="99" y="6"/>
                </a:cubicBezTo>
                <a:cubicBezTo>
                  <a:pt x="99" y="10"/>
                  <a:pt x="97" y="12"/>
                  <a:pt x="93" y="12"/>
                </a:cubicBezTo>
                <a:cubicBezTo>
                  <a:pt x="48" y="12"/>
                  <a:pt x="12" y="49"/>
                  <a:pt x="12" y="94"/>
                </a:cubicBezTo>
                <a:cubicBezTo>
                  <a:pt x="12" y="97"/>
                  <a:pt x="9" y="100"/>
                  <a:pt x="6" y="100"/>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39" name="Google Shape;1488;p14">
            <a:extLst>
              <a:ext uri="{FF2B5EF4-FFF2-40B4-BE49-F238E27FC236}">
                <a16:creationId xmlns:a16="http://schemas.microsoft.com/office/drawing/2014/main" id="{24CF3E57-E5F9-D714-AF27-DE22C082AFFB}"/>
              </a:ext>
            </a:extLst>
          </p:cNvPr>
          <p:cNvSpPr/>
          <p:nvPr/>
        </p:nvSpPr>
        <p:spPr>
          <a:xfrm>
            <a:off x="333121" y="5008725"/>
            <a:ext cx="649825" cy="649825"/>
          </a:xfrm>
          <a:prstGeom prst="ellipse">
            <a:avLst/>
          </a:prstGeom>
          <a:solidFill>
            <a:srgbClr val="FFFFFF"/>
          </a:solidFill>
          <a:ln w="12700" cap="flat" cmpd="sng">
            <a:solidFill>
              <a:schemeClr val="accent3"/>
            </a:solidFill>
            <a:prstDash val="solid"/>
            <a:miter lim="800000"/>
            <a:headEnd type="none" w="sm" len="sm"/>
            <a:tailEnd type="none" w="sm" len="sm"/>
          </a:ln>
        </p:spPr>
        <p:txBody>
          <a:bodyPr spcFirstLastPara="1" wrap="square" lIns="91023" tIns="45499" rIns="91023" bIns="45499" anchor="ctr" anchorCtr="0">
            <a:noAutofit/>
          </a:bodyPr>
          <a:lstStyle/>
          <a:p>
            <a:pPr algn="ctr">
              <a:spcBef>
                <a:spcPct val="0"/>
              </a:spcBef>
              <a:spcAft>
                <a:spcPct val="0"/>
              </a:spcAft>
            </a:pPr>
            <a:endParaRPr sz="2388" dirty="0">
              <a:solidFill>
                <a:schemeClr val="lt1"/>
              </a:solidFill>
            </a:endParaRPr>
          </a:p>
        </p:txBody>
      </p:sp>
      <p:sp>
        <p:nvSpPr>
          <p:cNvPr id="40" name="Shape2_20210630_121923">
            <a:extLst>
              <a:ext uri="{FF2B5EF4-FFF2-40B4-BE49-F238E27FC236}">
                <a16:creationId xmlns:a16="http://schemas.microsoft.com/office/drawing/2014/main" id="{9BFE775B-5D45-A0D4-448F-713BA13BA947}"/>
              </a:ext>
            </a:extLst>
          </p:cNvPr>
          <p:cNvSpPr/>
          <p:nvPr/>
        </p:nvSpPr>
        <p:spPr>
          <a:xfrm>
            <a:off x="382949" y="5058554"/>
            <a:ext cx="550169" cy="550169"/>
          </a:xfrm>
          <a:prstGeom prst="ellipse">
            <a:avLst/>
          </a:prstGeom>
          <a:solidFill>
            <a:schemeClr val="accent3"/>
          </a:solidFill>
          <a:ln>
            <a:noFill/>
          </a:ln>
        </p:spPr>
        <p:txBody>
          <a:bodyPr spcFirstLastPara="1" wrap="square" lIns="91023" tIns="45499" rIns="91023" bIns="45499" anchor="ctr" anchorCtr="0">
            <a:noAutofit/>
          </a:bodyPr>
          <a:lstStyle/>
          <a:p>
            <a:pPr algn="ctr">
              <a:spcBef>
                <a:spcPct val="0"/>
              </a:spcBef>
              <a:spcAft>
                <a:spcPct val="0"/>
              </a:spcAft>
            </a:pPr>
            <a:endParaRPr sz="2388" dirty="0">
              <a:solidFill>
                <a:schemeClr val="lt1"/>
              </a:solidFill>
            </a:endParaRPr>
          </a:p>
        </p:txBody>
      </p:sp>
      <p:sp>
        <p:nvSpPr>
          <p:cNvPr id="41" name="Freeform 44">
            <a:extLst>
              <a:ext uri="{FF2B5EF4-FFF2-40B4-BE49-F238E27FC236}">
                <a16:creationId xmlns:a16="http://schemas.microsoft.com/office/drawing/2014/main" id="{809E6F8C-0C8D-34C5-4319-5B9E133C7ACD}"/>
              </a:ext>
            </a:extLst>
          </p:cNvPr>
          <p:cNvSpPr>
            <a:spLocks noEditPoints="1"/>
          </p:cNvSpPr>
          <p:nvPr/>
        </p:nvSpPr>
        <p:spPr bwMode="auto">
          <a:xfrm>
            <a:off x="577555" y="5254416"/>
            <a:ext cx="158442" cy="158442"/>
          </a:xfrm>
          <a:custGeom>
            <a:avLst/>
            <a:gdLst>
              <a:gd name="T0" fmla="*/ 114 w 228"/>
              <a:gd name="T1" fmla="*/ 228 h 228"/>
              <a:gd name="T2" fmla="*/ 0 w 228"/>
              <a:gd name="T3" fmla="*/ 114 h 228"/>
              <a:gd name="T4" fmla="*/ 114 w 228"/>
              <a:gd name="T5" fmla="*/ 0 h 228"/>
              <a:gd name="T6" fmla="*/ 228 w 228"/>
              <a:gd name="T7" fmla="*/ 114 h 228"/>
              <a:gd name="T8" fmla="*/ 114 w 228"/>
              <a:gd name="T9" fmla="*/ 228 h 228"/>
              <a:gd name="T10" fmla="*/ 114 w 228"/>
              <a:gd name="T11" fmla="*/ 12 h 228"/>
              <a:gd name="T12" fmla="*/ 12 w 228"/>
              <a:gd name="T13" fmla="*/ 114 h 228"/>
              <a:gd name="T14" fmla="*/ 114 w 228"/>
              <a:gd name="T15" fmla="*/ 216 h 228"/>
              <a:gd name="T16" fmla="*/ 216 w 228"/>
              <a:gd name="T17" fmla="*/ 114 h 228"/>
              <a:gd name="T18" fmla="*/ 114 w 228"/>
              <a:gd name="T19"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8">
                <a:moveTo>
                  <a:pt x="114" y="228"/>
                </a:moveTo>
                <a:cubicBezTo>
                  <a:pt x="51" y="228"/>
                  <a:pt x="0" y="177"/>
                  <a:pt x="0" y="114"/>
                </a:cubicBezTo>
                <a:cubicBezTo>
                  <a:pt x="0" y="51"/>
                  <a:pt x="51" y="0"/>
                  <a:pt x="114" y="0"/>
                </a:cubicBezTo>
                <a:cubicBezTo>
                  <a:pt x="177" y="0"/>
                  <a:pt x="228" y="51"/>
                  <a:pt x="228" y="114"/>
                </a:cubicBezTo>
                <a:cubicBezTo>
                  <a:pt x="228" y="177"/>
                  <a:pt x="177" y="228"/>
                  <a:pt x="114" y="228"/>
                </a:cubicBezTo>
                <a:close/>
                <a:moveTo>
                  <a:pt x="114" y="12"/>
                </a:moveTo>
                <a:cubicBezTo>
                  <a:pt x="58" y="12"/>
                  <a:pt x="12" y="58"/>
                  <a:pt x="12" y="114"/>
                </a:cubicBezTo>
                <a:cubicBezTo>
                  <a:pt x="12" y="170"/>
                  <a:pt x="58" y="216"/>
                  <a:pt x="114" y="216"/>
                </a:cubicBezTo>
                <a:cubicBezTo>
                  <a:pt x="170" y="216"/>
                  <a:pt x="216" y="170"/>
                  <a:pt x="216" y="114"/>
                </a:cubicBezTo>
                <a:cubicBezTo>
                  <a:pt x="216" y="58"/>
                  <a:pt x="170" y="12"/>
                  <a:pt x="114" y="12"/>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42" name="Freeform 45">
            <a:extLst>
              <a:ext uri="{FF2B5EF4-FFF2-40B4-BE49-F238E27FC236}">
                <a16:creationId xmlns:a16="http://schemas.microsoft.com/office/drawing/2014/main" id="{FE20BE05-104B-B901-4816-41C1BCE1F1DE}"/>
              </a:ext>
            </a:extLst>
          </p:cNvPr>
          <p:cNvSpPr>
            <a:spLocks noEditPoints="1"/>
          </p:cNvSpPr>
          <p:nvPr/>
        </p:nvSpPr>
        <p:spPr bwMode="auto">
          <a:xfrm>
            <a:off x="507138" y="5183999"/>
            <a:ext cx="301791" cy="299279"/>
          </a:xfrm>
          <a:custGeom>
            <a:avLst/>
            <a:gdLst>
              <a:gd name="T0" fmla="*/ 204 w 432"/>
              <a:gd name="T1" fmla="*/ 432 h 432"/>
              <a:gd name="T2" fmla="*/ 172 w 432"/>
              <a:gd name="T3" fmla="*/ 379 h 432"/>
              <a:gd name="T4" fmla="*/ 116 w 432"/>
              <a:gd name="T5" fmla="*/ 378 h 432"/>
              <a:gd name="T6" fmla="*/ 54 w 432"/>
              <a:gd name="T7" fmla="*/ 360 h 432"/>
              <a:gd name="T8" fmla="*/ 54 w 432"/>
              <a:gd name="T9" fmla="*/ 316 h 432"/>
              <a:gd name="T10" fmla="*/ 53 w 432"/>
              <a:gd name="T11" fmla="*/ 260 h 432"/>
              <a:gd name="T12" fmla="*/ 0 w 432"/>
              <a:gd name="T13" fmla="*/ 228 h 432"/>
              <a:gd name="T14" fmla="*/ 31 w 432"/>
              <a:gd name="T15" fmla="*/ 172 h 432"/>
              <a:gd name="T16" fmla="*/ 70 w 432"/>
              <a:gd name="T17" fmla="*/ 132 h 432"/>
              <a:gd name="T18" fmla="*/ 45 w 432"/>
              <a:gd name="T19" fmla="*/ 94 h 432"/>
              <a:gd name="T20" fmla="*/ 72 w 432"/>
              <a:gd name="T21" fmla="*/ 54 h 432"/>
              <a:gd name="T22" fmla="*/ 132 w 432"/>
              <a:gd name="T23" fmla="*/ 70 h 432"/>
              <a:gd name="T24" fmla="*/ 172 w 432"/>
              <a:gd name="T25" fmla="*/ 31 h 432"/>
              <a:gd name="T26" fmla="*/ 229 w 432"/>
              <a:gd name="T27" fmla="*/ 0 h 432"/>
              <a:gd name="T28" fmla="*/ 260 w 432"/>
              <a:gd name="T29" fmla="*/ 53 h 432"/>
              <a:gd name="T30" fmla="*/ 316 w 432"/>
              <a:gd name="T31" fmla="*/ 54 h 432"/>
              <a:gd name="T32" fmla="*/ 378 w 432"/>
              <a:gd name="T33" fmla="*/ 72 h 432"/>
              <a:gd name="T34" fmla="*/ 378 w 432"/>
              <a:gd name="T35" fmla="*/ 116 h 432"/>
              <a:gd name="T36" fmla="*/ 379 w 432"/>
              <a:gd name="T37" fmla="*/ 172 h 432"/>
              <a:gd name="T38" fmla="*/ 432 w 432"/>
              <a:gd name="T39" fmla="*/ 203 h 432"/>
              <a:gd name="T40" fmla="*/ 401 w 432"/>
              <a:gd name="T41" fmla="*/ 260 h 432"/>
              <a:gd name="T42" fmla="*/ 362 w 432"/>
              <a:gd name="T43" fmla="*/ 300 h 432"/>
              <a:gd name="T44" fmla="*/ 387 w 432"/>
              <a:gd name="T45" fmla="*/ 338 h 432"/>
              <a:gd name="T46" fmla="*/ 360 w 432"/>
              <a:gd name="T47" fmla="*/ 378 h 432"/>
              <a:gd name="T48" fmla="*/ 300 w 432"/>
              <a:gd name="T49" fmla="*/ 362 h 432"/>
              <a:gd name="T50" fmla="*/ 260 w 432"/>
              <a:gd name="T51" fmla="*/ 401 h 432"/>
              <a:gd name="T52" fmla="*/ 131 w 432"/>
              <a:gd name="T53" fmla="*/ 348 h 432"/>
              <a:gd name="T54" fmla="*/ 180 w 432"/>
              <a:gd name="T55" fmla="*/ 368 h 432"/>
              <a:gd name="T56" fmla="*/ 185 w 432"/>
              <a:gd name="T57" fmla="*/ 401 h 432"/>
              <a:gd name="T58" fmla="*/ 229 w 432"/>
              <a:gd name="T59" fmla="*/ 420 h 432"/>
              <a:gd name="T60" fmla="*/ 248 w 432"/>
              <a:gd name="T61" fmla="*/ 374 h 432"/>
              <a:gd name="T62" fmla="*/ 298 w 432"/>
              <a:gd name="T63" fmla="*/ 349 h 432"/>
              <a:gd name="T64" fmla="*/ 325 w 432"/>
              <a:gd name="T65" fmla="*/ 369 h 432"/>
              <a:gd name="T66" fmla="*/ 369 w 432"/>
              <a:gd name="T67" fmla="*/ 351 h 432"/>
              <a:gd name="T68" fmla="*/ 351 w 432"/>
              <a:gd name="T69" fmla="*/ 306 h 432"/>
              <a:gd name="T70" fmla="*/ 349 w 432"/>
              <a:gd name="T71" fmla="*/ 298 h 432"/>
              <a:gd name="T72" fmla="*/ 374 w 432"/>
              <a:gd name="T73" fmla="*/ 247 h 432"/>
              <a:gd name="T74" fmla="*/ 420 w 432"/>
              <a:gd name="T75" fmla="*/ 228 h 432"/>
              <a:gd name="T76" fmla="*/ 401 w 432"/>
              <a:gd name="T77" fmla="*/ 184 h 432"/>
              <a:gd name="T78" fmla="*/ 368 w 432"/>
              <a:gd name="T79" fmla="*/ 180 h 432"/>
              <a:gd name="T80" fmla="*/ 350 w 432"/>
              <a:gd name="T81" fmla="*/ 126 h 432"/>
              <a:gd name="T82" fmla="*/ 369 w 432"/>
              <a:gd name="T83" fmla="*/ 80 h 432"/>
              <a:gd name="T84" fmla="*/ 325 w 432"/>
              <a:gd name="T85" fmla="*/ 63 h 432"/>
              <a:gd name="T86" fmla="*/ 298 w 432"/>
              <a:gd name="T87" fmla="*/ 83 h 432"/>
              <a:gd name="T88" fmla="*/ 248 w 432"/>
              <a:gd name="T89" fmla="*/ 58 h 432"/>
              <a:gd name="T90" fmla="*/ 229 w 432"/>
              <a:gd name="T91" fmla="*/ 12 h 432"/>
              <a:gd name="T92" fmla="*/ 185 w 432"/>
              <a:gd name="T93" fmla="*/ 31 h 432"/>
              <a:gd name="T94" fmla="*/ 180 w 432"/>
              <a:gd name="T95" fmla="*/ 64 h 432"/>
              <a:gd name="T96" fmla="*/ 127 w 432"/>
              <a:gd name="T97" fmla="*/ 82 h 432"/>
              <a:gd name="T98" fmla="*/ 81 w 432"/>
              <a:gd name="T99" fmla="*/ 63 h 432"/>
              <a:gd name="T100" fmla="*/ 57 w 432"/>
              <a:gd name="T101" fmla="*/ 94 h 432"/>
              <a:gd name="T102" fmla="*/ 82 w 432"/>
              <a:gd name="T103" fmla="*/ 126 h 432"/>
              <a:gd name="T104" fmla="*/ 64 w 432"/>
              <a:gd name="T105" fmla="*/ 180 h 432"/>
              <a:gd name="T106" fmla="*/ 31 w 432"/>
              <a:gd name="T107" fmla="*/ 184 h 432"/>
              <a:gd name="T108" fmla="*/ 12 w 432"/>
              <a:gd name="T109" fmla="*/ 228 h 432"/>
              <a:gd name="T110" fmla="*/ 58 w 432"/>
              <a:gd name="T111" fmla="*/ 247 h 432"/>
              <a:gd name="T112" fmla="*/ 83 w 432"/>
              <a:gd name="T113" fmla="*/ 298 h 432"/>
              <a:gd name="T114" fmla="*/ 82 w 432"/>
              <a:gd name="T115" fmla="*/ 306 h 432"/>
              <a:gd name="T116" fmla="*/ 57 w 432"/>
              <a:gd name="T117" fmla="*/ 338 h 432"/>
              <a:gd name="T118" fmla="*/ 81 w 432"/>
              <a:gd name="T119" fmla="*/ 369 h 432"/>
              <a:gd name="T120" fmla="*/ 126 w 432"/>
              <a:gd name="T121" fmla="*/ 35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 h="432">
                <a:moveTo>
                  <a:pt x="229" y="432"/>
                </a:moveTo>
                <a:cubicBezTo>
                  <a:pt x="204" y="432"/>
                  <a:pt x="204" y="432"/>
                  <a:pt x="204" y="432"/>
                </a:cubicBezTo>
                <a:cubicBezTo>
                  <a:pt x="186" y="432"/>
                  <a:pt x="172" y="418"/>
                  <a:pt x="172" y="401"/>
                </a:cubicBezTo>
                <a:cubicBezTo>
                  <a:pt x="172" y="379"/>
                  <a:pt x="172" y="379"/>
                  <a:pt x="172" y="379"/>
                </a:cubicBezTo>
                <a:cubicBezTo>
                  <a:pt x="158" y="375"/>
                  <a:pt x="145" y="369"/>
                  <a:pt x="132" y="362"/>
                </a:cubicBezTo>
                <a:cubicBezTo>
                  <a:pt x="116" y="378"/>
                  <a:pt x="116" y="378"/>
                  <a:pt x="116" y="378"/>
                </a:cubicBezTo>
                <a:cubicBezTo>
                  <a:pt x="104" y="390"/>
                  <a:pt x="84" y="390"/>
                  <a:pt x="72" y="378"/>
                </a:cubicBezTo>
                <a:cubicBezTo>
                  <a:pt x="54" y="360"/>
                  <a:pt x="54" y="360"/>
                  <a:pt x="54" y="360"/>
                </a:cubicBezTo>
                <a:cubicBezTo>
                  <a:pt x="48" y="354"/>
                  <a:pt x="45" y="346"/>
                  <a:pt x="45" y="338"/>
                </a:cubicBezTo>
                <a:cubicBezTo>
                  <a:pt x="45" y="329"/>
                  <a:pt x="48" y="322"/>
                  <a:pt x="54" y="316"/>
                </a:cubicBezTo>
                <a:cubicBezTo>
                  <a:pt x="70" y="300"/>
                  <a:pt x="70" y="300"/>
                  <a:pt x="70" y="300"/>
                </a:cubicBezTo>
                <a:cubicBezTo>
                  <a:pt x="63" y="287"/>
                  <a:pt x="57" y="274"/>
                  <a:pt x="53" y="260"/>
                </a:cubicBezTo>
                <a:cubicBezTo>
                  <a:pt x="31" y="260"/>
                  <a:pt x="31" y="260"/>
                  <a:pt x="31" y="260"/>
                </a:cubicBezTo>
                <a:cubicBezTo>
                  <a:pt x="14" y="260"/>
                  <a:pt x="0" y="246"/>
                  <a:pt x="0" y="228"/>
                </a:cubicBezTo>
                <a:cubicBezTo>
                  <a:pt x="0" y="203"/>
                  <a:pt x="0" y="203"/>
                  <a:pt x="0" y="203"/>
                </a:cubicBezTo>
                <a:cubicBezTo>
                  <a:pt x="0" y="186"/>
                  <a:pt x="14" y="172"/>
                  <a:pt x="31" y="172"/>
                </a:cubicBezTo>
                <a:cubicBezTo>
                  <a:pt x="53" y="172"/>
                  <a:pt x="53" y="172"/>
                  <a:pt x="53" y="172"/>
                </a:cubicBezTo>
                <a:cubicBezTo>
                  <a:pt x="57" y="158"/>
                  <a:pt x="63" y="144"/>
                  <a:pt x="70" y="132"/>
                </a:cubicBezTo>
                <a:cubicBezTo>
                  <a:pt x="54" y="116"/>
                  <a:pt x="54" y="116"/>
                  <a:pt x="54" y="116"/>
                </a:cubicBezTo>
                <a:cubicBezTo>
                  <a:pt x="48" y="110"/>
                  <a:pt x="45" y="102"/>
                  <a:pt x="45" y="94"/>
                </a:cubicBezTo>
                <a:cubicBezTo>
                  <a:pt x="45" y="85"/>
                  <a:pt x="48" y="78"/>
                  <a:pt x="54" y="72"/>
                </a:cubicBezTo>
                <a:cubicBezTo>
                  <a:pt x="72" y="54"/>
                  <a:pt x="72" y="54"/>
                  <a:pt x="72" y="54"/>
                </a:cubicBezTo>
                <a:cubicBezTo>
                  <a:pt x="84" y="42"/>
                  <a:pt x="104" y="42"/>
                  <a:pt x="116" y="54"/>
                </a:cubicBezTo>
                <a:cubicBezTo>
                  <a:pt x="132" y="70"/>
                  <a:pt x="132" y="70"/>
                  <a:pt x="132" y="70"/>
                </a:cubicBezTo>
                <a:cubicBezTo>
                  <a:pt x="145" y="62"/>
                  <a:pt x="158" y="57"/>
                  <a:pt x="172" y="53"/>
                </a:cubicBezTo>
                <a:cubicBezTo>
                  <a:pt x="172" y="31"/>
                  <a:pt x="172" y="31"/>
                  <a:pt x="172" y="31"/>
                </a:cubicBezTo>
                <a:cubicBezTo>
                  <a:pt x="172" y="14"/>
                  <a:pt x="186" y="0"/>
                  <a:pt x="204" y="0"/>
                </a:cubicBezTo>
                <a:cubicBezTo>
                  <a:pt x="229" y="0"/>
                  <a:pt x="229" y="0"/>
                  <a:pt x="229" y="0"/>
                </a:cubicBezTo>
                <a:cubicBezTo>
                  <a:pt x="246" y="0"/>
                  <a:pt x="260" y="14"/>
                  <a:pt x="260" y="31"/>
                </a:cubicBezTo>
                <a:cubicBezTo>
                  <a:pt x="260" y="53"/>
                  <a:pt x="260" y="53"/>
                  <a:pt x="260" y="53"/>
                </a:cubicBezTo>
                <a:cubicBezTo>
                  <a:pt x="274" y="57"/>
                  <a:pt x="288" y="62"/>
                  <a:pt x="300" y="70"/>
                </a:cubicBezTo>
                <a:cubicBezTo>
                  <a:pt x="316" y="54"/>
                  <a:pt x="316" y="54"/>
                  <a:pt x="316" y="54"/>
                </a:cubicBezTo>
                <a:cubicBezTo>
                  <a:pt x="328" y="42"/>
                  <a:pt x="348" y="42"/>
                  <a:pt x="360" y="54"/>
                </a:cubicBezTo>
                <a:cubicBezTo>
                  <a:pt x="378" y="72"/>
                  <a:pt x="378" y="72"/>
                  <a:pt x="378" y="72"/>
                </a:cubicBezTo>
                <a:cubicBezTo>
                  <a:pt x="384" y="78"/>
                  <a:pt x="387" y="85"/>
                  <a:pt x="387" y="94"/>
                </a:cubicBezTo>
                <a:cubicBezTo>
                  <a:pt x="387" y="102"/>
                  <a:pt x="384" y="110"/>
                  <a:pt x="378" y="116"/>
                </a:cubicBezTo>
                <a:cubicBezTo>
                  <a:pt x="362" y="132"/>
                  <a:pt x="362" y="132"/>
                  <a:pt x="362" y="132"/>
                </a:cubicBezTo>
                <a:cubicBezTo>
                  <a:pt x="370" y="144"/>
                  <a:pt x="375" y="158"/>
                  <a:pt x="379" y="172"/>
                </a:cubicBezTo>
                <a:cubicBezTo>
                  <a:pt x="401" y="172"/>
                  <a:pt x="401" y="172"/>
                  <a:pt x="401" y="172"/>
                </a:cubicBezTo>
                <a:cubicBezTo>
                  <a:pt x="418" y="172"/>
                  <a:pt x="432" y="186"/>
                  <a:pt x="432" y="203"/>
                </a:cubicBezTo>
                <a:cubicBezTo>
                  <a:pt x="432" y="228"/>
                  <a:pt x="432" y="228"/>
                  <a:pt x="432" y="228"/>
                </a:cubicBezTo>
                <a:cubicBezTo>
                  <a:pt x="432" y="246"/>
                  <a:pt x="418" y="260"/>
                  <a:pt x="401" y="260"/>
                </a:cubicBezTo>
                <a:cubicBezTo>
                  <a:pt x="379" y="260"/>
                  <a:pt x="379" y="260"/>
                  <a:pt x="379" y="260"/>
                </a:cubicBezTo>
                <a:cubicBezTo>
                  <a:pt x="375" y="274"/>
                  <a:pt x="370" y="287"/>
                  <a:pt x="362" y="300"/>
                </a:cubicBezTo>
                <a:cubicBezTo>
                  <a:pt x="378" y="316"/>
                  <a:pt x="378" y="316"/>
                  <a:pt x="378" y="316"/>
                </a:cubicBezTo>
                <a:cubicBezTo>
                  <a:pt x="384" y="322"/>
                  <a:pt x="387" y="329"/>
                  <a:pt x="387" y="338"/>
                </a:cubicBezTo>
                <a:cubicBezTo>
                  <a:pt x="387" y="346"/>
                  <a:pt x="384" y="354"/>
                  <a:pt x="378" y="360"/>
                </a:cubicBezTo>
                <a:cubicBezTo>
                  <a:pt x="360" y="378"/>
                  <a:pt x="360" y="378"/>
                  <a:pt x="360" y="378"/>
                </a:cubicBezTo>
                <a:cubicBezTo>
                  <a:pt x="348" y="390"/>
                  <a:pt x="328" y="390"/>
                  <a:pt x="316" y="378"/>
                </a:cubicBezTo>
                <a:cubicBezTo>
                  <a:pt x="300" y="362"/>
                  <a:pt x="300" y="362"/>
                  <a:pt x="300" y="362"/>
                </a:cubicBezTo>
                <a:cubicBezTo>
                  <a:pt x="288" y="369"/>
                  <a:pt x="274" y="375"/>
                  <a:pt x="260" y="379"/>
                </a:cubicBezTo>
                <a:cubicBezTo>
                  <a:pt x="260" y="401"/>
                  <a:pt x="260" y="401"/>
                  <a:pt x="260" y="401"/>
                </a:cubicBezTo>
                <a:cubicBezTo>
                  <a:pt x="260" y="418"/>
                  <a:pt x="246" y="432"/>
                  <a:pt x="229" y="432"/>
                </a:cubicBezTo>
                <a:close/>
                <a:moveTo>
                  <a:pt x="131" y="348"/>
                </a:moveTo>
                <a:cubicBezTo>
                  <a:pt x="132" y="348"/>
                  <a:pt x="133" y="349"/>
                  <a:pt x="134" y="349"/>
                </a:cubicBezTo>
                <a:cubicBezTo>
                  <a:pt x="148" y="358"/>
                  <a:pt x="164" y="364"/>
                  <a:pt x="180" y="368"/>
                </a:cubicBezTo>
                <a:cubicBezTo>
                  <a:pt x="183" y="369"/>
                  <a:pt x="185" y="371"/>
                  <a:pt x="185" y="374"/>
                </a:cubicBezTo>
                <a:cubicBezTo>
                  <a:pt x="185" y="401"/>
                  <a:pt x="185" y="401"/>
                  <a:pt x="185" y="401"/>
                </a:cubicBezTo>
                <a:cubicBezTo>
                  <a:pt x="185" y="411"/>
                  <a:pt x="193" y="420"/>
                  <a:pt x="204" y="420"/>
                </a:cubicBezTo>
                <a:cubicBezTo>
                  <a:pt x="229" y="420"/>
                  <a:pt x="229" y="420"/>
                  <a:pt x="229" y="420"/>
                </a:cubicBezTo>
                <a:cubicBezTo>
                  <a:pt x="239" y="420"/>
                  <a:pt x="248" y="411"/>
                  <a:pt x="248" y="401"/>
                </a:cubicBezTo>
                <a:cubicBezTo>
                  <a:pt x="248" y="374"/>
                  <a:pt x="248" y="374"/>
                  <a:pt x="248" y="374"/>
                </a:cubicBezTo>
                <a:cubicBezTo>
                  <a:pt x="248" y="371"/>
                  <a:pt x="250" y="369"/>
                  <a:pt x="252" y="368"/>
                </a:cubicBezTo>
                <a:cubicBezTo>
                  <a:pt x="269" y="364"/>
                  <a:pt x="284" y="358"/>
                  <a:pt x="298" y="349"/>
                </a:cubicBezTo>
                <a:cubicBezTo>
                  <a:pt x="301" y="348"/>
                  <a:pt x="304" y="348"/>
                  <a:pt x="306" y="350"/>
                </a:cubicBezTo>
                <a:cubicBezTo>
                  <a:pt x="325" y="369"/>
                  <a:pt x="325" y="369"/>
                  <a:pt x="325" y="369"/>
                </a:cubicBezTo>
                <a:cubicBezTo>
                  <a:pt x="332" y="376"/>
                  <a:pt x="344" y="376"/>
                  <a:pt x="352" y="369"/>
                </a:cubicBezTo>
                <a:cubicBezTo>
                  <a:pt x="369" y="351"/>
                  <a:pt x="369" y="351"/>
                  <a:pt x="369" y="351"/>
                </a:cubicBezTo>
                <a:cubicBezTo>
                  <a:pt x="377" y="344"/>
                  <a:pt x="377" y="332"/>
                  <a:pt x="369" y="324"/>
                </a:cubicBezTo>
                <a:cubicBezTo>
                  <a:pt x="351" y="306"/>
                  <a:pt x="351" y="306"/>
                  <a:pt x="351" y="306"/>
                </a:cubicBezTo>
                <a:cubicBezTo>
                  <a:pt x="349" y="304"/>
                  <a:pt x="348" y="302"/>
                  <a:pt x="349" y="299"/>
                </a:cubicBezTo>
                <a:cubicBezTo>
                  <a:pt x="349" y="299"/>
                  <a:pt x="349" y="298"/>
                  <a:pt x="349" y="298"/>
                </a:cubicBezTo>
                <a:cubicBezTo>
                  <a:pt x="358" y="284"/>
                  <a:pt x="364" y="268"/>
                  <a:pt x="368" y="252"/>
                </a:cubicBezTo>
                <a:cubicBezTo>
                  <a:pt x="369" y="249"/>
                  <a:pt x="371" y="247"/>
                  <a:pt x="374" y="247"/>
                </a:cubicBezTo>
                <a:cubicBezTo>
                  <a:pt x="401" y="247"/>
                  <a:pt x="401" y="247"/>
                  <a:pt x="401" y="247"/>
                </a:cubicBezTo>
                <a:cubicBezTo>
                  <a:pt x="412" y="247"/>
                  <a:pt x="420" y="239"/>
                  <a:pt x="420" y="228"/>
                </a:cubicBezTo>
                <a:cubicBezTo>
                  <a:pt x="420" y="203"/>
                  <a:pt x="420" y="203"/>
                  <a:pt x="420" y="203"/>
                </a:cubicBezTo>
                <a:cubicBezTo>
                  <a:pt x="420" y="193"/>
                  <a:pt x="412" y="184"/>
                  <a:pt x="401" y="184"/>
                </a:cubicBezTo>
                <a:cubicBezTo>
                  <a:pt x="374" y="184"/>
                  <a:pt x="374" y="184"/>
                  <a:pt x="374" y="184"/>
                </a:cubicBezTo>
                <a:cubicBezTo>
                  <a:pt x="371" y="184"/>
                  <a:pt x="369" y="182"/>
                  <a:pt x="368" y="180"/>
                </a:cubicBezTo>
                <a:cubicBezTo>
                  <a:pt x="364" y="163"/>
                  <a:pt x="358" y="148"/>
                  <a:pt x="349" y="134"/>
                </a:cubicBezTo>
                <a:cubicBezTo>
                  <a:pt x="348" y="131"/>
                  <a:pt x="348" y="128"/>
                  <a:pt x="350" y="126"/>
                </a:cubicBezTo>
                <a:cubicBezTo>
                  <a:pt x="369" y="107"/>
                  <a:pt x="369" y="107"/>
                  <a:pt x="369" y="107"/>
                </a:cubicBezTo>
                <a:cubicBezTo>
                  <a:pt x="377" y="100"/>
                  <a:pt x="377" y="88"/>
                  <a:pt x="369" y="80"/>
                </a:cubicBezTo>
                <a:cubicBezTo>
                  <a:pt x="352" y="63"/>
                  <a:pt x="352" y="63"/>
                  <a:pt x="352" y="63"/>
                </a:cubicBezTo>
                <a:cubicBezTo>
                  <a:pt x="344" y="55"/>
                  <a:pt x="332" y="55"/>
                  <a:pt x="325" y="63"/>
                </a:cubicBezTo>
                <a:cubicBezTo>
                  <a:pt x="306" y="82"/>
                  <a:pt x="306" y="82"/>
                  <a:pt x="306" y="82"/>
                </a:cubicBezTo>
                <a:cubicBezTo>
                  <a:pt x="304" y="84"/>
                  <a:pt x="300" y="84"/>
                  <a:pt x="298" y="83"/>
                </a:cubicBezTo>
                <a:cubicBezTo>
                  <a:pt x="284" y="74"/>
                  <a:pt x="269" y="68"/>
                  <a:pt x="252" y="64"/>
                </a:cubicBezTo>
                <a:cubicBezTo>
                  <a:pt x="250" y="63"/>
                  <a:pt x="248" y="61"/>
                  <a:pt x="248" y="58"/>
                </a:cubicBezTo>
                <a:cubicBezTo>
                  <a:pt x="248" y="31"/>
                  <a:pt x="248" y="31"/>
                  <a:pt x="248" y="31"/>
                </a:cubicBezTo>
                <a:cubicBezTo>
                  <a:pt x="248" y="20"/>
                  <a:pt x="239" y="12"/>
                  <a:pt x="229" y="12"/>
                </a:cubicBezTo>
                <a:cubicBezTo>
                  <a:pt x="204" y="12"/>
                  <a:pt x="204" y="12"/>
                  <a:pt x="204" y="12"/>
                </a:cubicBezTo>
                <a:cubicBezTo>
                  <a:pt x="193" y="12"/>
                  <a:pt x="185" y="20"/>
                  <a:pt x="185" y="31"/>
                </a:cubicBezTo>
                <a:cubicBezTo>
                  <a:pt x="185" y="58"/>
                  <a:pt x="185" y="58"/>
                  <a:pt x="185" y="58"/>
                </a:cubicBezTo>
                <a:cubicBezTo>
                  <a:pt x="185" y="61"/>
                  <a:pt x="183" y="63"/>
                  <a:pt x="180" y="64"/>
                </a:cubicBezTo>
                <a:cubicBezTo>
                  <a:pt x="164" y="68"/>
                  <a:pt x="148" y="74"/>
                  <a:pt x="134" y="83"/>
                </a:cubicBezTo>
                <a:cubicBezTo>
                  <a:pt x="132" y="84"/>
                  <a:pt x="129" y="84"/>
                  <a:pt x="127" y="82"/>
                </a:cubicBezTo>
                <a:cubicBezTo>
                  <a:pt x="108" y="63"/>
                  <a:pt x="108" y="63"/>
                  <a:pt x="108" y="63"/>
                </a:cubicBezTo>
                <a:cubicBezTo>
                  <a:pt x="100" y="55"/>
                  <a:pt x="88" y="55"/>
                  <a:pt x="81" y="63"/>
                </a:cubicBezTo>
                <a:cubicBezTo>
                  <a:pt x="63" y="80"/>
                  <a:pt x="63" y="80"/>
                  <a:pt x="63" y="80"/>
                </a:cubicBezTo>
                <a:cubicBezTo>
                  <a:pt x="59" y="84"/>
                  <a:pt x="57" y="89"/>
                  <a:pt x="57" y="94"/>
                </a:cubicBezTo>
                <a:cubicBezTo>
                  <a:pt x="57" y="99"/>
                  <a:pt x="59" y="104"/>
                  <a:pt x="63" y="107"/>
                </a:cubicBezTo>
                <a:cubicBezTo>
                  <a:pt x="82" y="126"/>
                  <a:pt x="82" y="126"/>
                  <a:pt x="82" y="126"/>
                </a:cubicBezTo>
                <a:cubicBezTo>
                  <a:pt x="84" y="128"/>
                  <a:pt x="84" y="131"/>
                  <a:pt x="83" y="134"/>
                </a:cubicBezTo>
                <a:cubicBezTo>
                  <a:pt x="74" y="148"/>
                  <a:pt x="68" y="163"/>
                  <a:pt x="64" y="180"/>
                </a:cubicBezTo>
                <a:cubicBezTo>
                  <a:pt x="63" y="182"/>
                  <a:pt x="61" y="184"/>
                  <a:pt x="58" y="184"/>
                </a:cubicBezTo>
                <a:cubicBezTo>
                  <a:pt x="31" y="184"/>
                  <a:pt x="31" y="184"/>
                  <a:pt x="31" y="184"/>
                </a:cubicBezTo>
                <a:cubicBezTo>
                  <a:pt x="21" y="184"/>
                  <a:pt x="12" y="193"/>
                  <a:pt x="12" y="203"/>
                </a:cubicBezTo>
                <a:cubicBezTo>
                  <a:pt x="12" y="228"/>
                  <a:pt x="12" y="228"/>
                  <a:pt x="12" y="228"/>
                </a:cubicBezTo>
                <a:cubicBezTo>
                  <a:pt x="12" y="239"/>
                  <a:pt x="21" y="247"/>
                  <a:pt x="31" y="247"/>
                </a:cubicBezTo>
                <a:cubicBezTo>
                  <a:pt x="58" y="247"/>
                  <a:pt x="58" y="247"/>
                  <a:pt x="58" y="247"/>
                </a:cubicBezTo>
                <a:cubicBezTo>
                  <a:pt x="61" y="247"/>
                  <a:pt x="63" y="249"/>
                  <a:pt x="64" y="252"/>
                </a:cubicBezTo>
                <a:cubicBezTo>
                  <a:pt x="68" y="268"/>
                  <a:pt x="74" y="284"/>
                  <a:pt x="83" y="298"/>
                </a:cubicBezTo>
                <a:cubicBezTo>
                  <a:pt x="83" y="298"/>
                  <a:pt x="83" y="299"/>
                  <a:pt x="83" y="299"/>
                </a:cubicBezTo>
                <a:cubicBezTo>
                  <a:pt x="84" y="302"/>
                  <a:pt x="83" y="304"/>
                  <a:pt x="82" y="306"/>
                </a:cubicBezTo>
                <a:cubicBezTo>
                  <a:pt x="63" y="324"/>
                  <a:pt x="63" y="324"/>
                  <a:pt x="63" y="324"/>
                </a:cubicBezTo>
                <a:cubicBezTo>
                  <a:pt x="59" y="328"/>
                  <a:pt x="57" y="333"/>
                  <a:pt x="57" y="338"/>
                </a:cubicBezTo>
                <a:cubicBezTo>
                  <a:pt x="57" y="343"/>
                  <a:pt x="59" y="348"/>
                  <a:pt x="63" y="351"/>
                </a:cubicBezTo>
                <a:cubicBezTo>
                  <a:pt x="81" y="369"/>
                  <a:pt x="81" y="369"/>
                  <a:pt x="81" y="369"/>
                </a:cubicBezTo>
                <a:cubicBezTo>
                  <a:pt x="88" y="376"/>
                  <a:pt x="100" y="376"/>
                  <a:pt x="108" y="369"/>
                </a:cubicBezTo>
                <a:cubicBezTo>
                  <a:pt x="126" y="350"/>
                  <a:pt x="126" y="350"/>
                  <a:pt x="126" y="350"/>
                </a:cubicBezTo>
                <a:cubicBezTo>
                  <a:pt x="127" y="349"/>
                  <a:pt x="129" y="348"/>
                  <a:pt x="131" y="348"/>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Tree>
    <p:extLst>
      <p:ext uri="{BB962C8B-B14F-4D97-AF65-F5344CB8AC3E}">
        <p14:creationId xmlns:p14="http://schemas.microsoft.com/office/powerpoint/2010/main" val="3678904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FE822-8576-55A3-FE8E-C197004F0881}"/>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4DA7FAE-9015-A823-DF21-E6B319ABAD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F4DA7FAE-9015-A823-DF21-E6B319ABAD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1BDDA6D4-269D-693B-79A3-1D3D42D2A364}"/>
              </a:ext>
            </a:extLst>
          </p:cNvPr>
          <p:cNvSpPr>
            <a:spLocks noGrp="1"/>
          </p:cNvSpPr>
          <p:nvPr>
            <p:ph type="sldNum" sz="quarter" idx="12"/>
          </p:nvPr>
        </p:nvSpPr>
        <p:spPr/>
        <p:txBody>
          <a:bodyPr/>
          <a:lstStyle/>
          <a:p>
            <a:fld id="{4145DBE5-F440-4DC1-86E2-EA4CF186D269}" type="slidenum">
              <a:rPr lang="en-US" smtClean="0">
                <a:latin typeface="+mn-lt"/>
              </a:rPr>
              <a:pPr/>
              <a:t>84</a:t>
            </a:fld>
            <a:endParaRPr lang="en-US" dirty="0">
              <a:latin typeface="+mn-lt"/>
            </a:endParaRPr>
          </a:p>
        </p:txBody>
      </p:sp>
      <p:sp>
        <p:nvSpPr>
          <p:cNvPr id="4" name="Title 3">
            <a:extLst>
              <a:ext uri="{FF2B5EF4-FFF2-40B4-BE49-F238E27FC236}">
                <a16:creationId xmlns:a16="http://schemas.microsoft.com/office/drawing/2014/main" id="{385F180C-D141-3943-6999-D6525C95EFAD}"/>
              </a:ext>
            </a:extLst>
          </p:cNvPr>
          <p:cNvSpPr>
            <a:spLocks noGrp="1"/>
          </p:cNvSpPr>
          <p:nvPr>
            <p:ph type="title"/>
          </p:nvPr>
        </p:nvSpPr>
        <p:spPr/>
        <p:txBody>
          <a:bodyPr vert="horz"/>
          <a:lstStyle/>
          <a:p>
            <a:r>
              <a:rPr lang="en-US" dirty="0"/>
              <a:t>Text</a:t>
            </a:r>
          </a:p>
        </p:txBody>
      </p:sp>
      <p:sp>
        <p:nvSpPr>
          <p:cNvPr id="2" name="Google Shape;1537;p16">
            <a:extLst>
              <a:ext uri="{FF2B5EF4-FFF2-40B4-BE49-F238E27FC236}">
                <a16:creationId xmlns:a16="http://schemas.microsoft.com/office/drawing/2014/main" id="{6AE448C5-851C-672A-C549-1D0DB25B8E95}"/>
              </a:ext>
            </a:extLst>
          </p:cNvPr>
          <p:cNvSpPr/>
          <p:nvPr/>
        </p:nvSpPr>
        <p:spPr>
          <a:xfrm>
            <a:off x="419099" y="1374095"/>
            <a:ext cx="1868539" cy="937430"/>
          </a:xfrm>
          <a:prstGeom prst="homePlate">
            <a:avLst>
              <a:gd name="adj" fmla="val 19973"/>
            </a:avLst>
          </a:prstGeom>
          <a:solidFill>
            <a:schemeClr val="accent5"/>
          </a:solidFill>
          <a:ln w="12700" cap="flat" cmpd="sng">
            <a:noFill/>
            <a:prstDash val="solid"/>
            <a:miter lim="800000"/>
            <a:headEnd type="none" w="sm" len="sm"/>
            <a:tailEnd type="none" w="sm" len="sm"/>
          </a:ln>
        </p:spPr>
        <p:txBody>
          <a:bodyPr spcFirstLastPara="1" wrap="square" lIns="91023" tIns="45499" rIns="91023" bIns="45499" anchor="ctr" anchorCtr="0">
            <a:noAutofit/>
          </a:bodyPr>
          <a:lstStyle/>
          <a:p>
            <a:pPr algn="ctr"/>
            <a:endParaRPr sz="1593" dirty="0">
              <a:solidFill>
                <a:schemeClr val="lt1"/>
              </a:solidFill>
            </a:endParaRPr>
          </a:p>
        </p:txBody>
      </p:sp>
      <p:sp>
        <p:nvSpPr>
          <p:cNvPr id="6" name="Google Shape;1538;p16">
            <a:extLst>
              <a:ext uri="{FF2B5EF4-FFF2-40B4-BE49-F238E27FC236}">
                <a16:creationId xmlns:a16="http://schemas.microsoft.com/office/drawing/2014/main" id="{5F576B05-07A3-7012-6A0A-EEDAF1680A11}"/>
              </a:ext>
            </a:extLst>
          </p:cNvPr>
          <p:cNvSpPr/>
          <p:nvPr/>
        </p:nvSpPr>
        <p:spPr>
          <a:xfrm>
            <a:off x="604899" y="1721558"/>
            <a:ext cx="1327084" cy="242502"/>
          </a:xfrm>
          <a:prstGeom prst="rect">
            <a:avLst/>
          </a:prstGeom>
          <a:noFill/>
          <a:ln>
            <a:noFill/>
          </a:ln>
        </p:spPr>
        <p:txBody>
          <a:bodyPr spcFirstLastPara="1" wrap="square" lIns="0" tIns="0" rIns="0" bIns="0" anchor="ctr" anchorCtr="0">
            <a:spAutoFit/>
          </a:bodyPr>
          <a:lstStyle/>
          <a:p>
            <a:pPr algn="ctr">
              <a:spcBef>
                <a:spcPct val="0"/>
              </a:spcBef>
              <a:spcAft>
                <a:spcPct val="0"/>
              </a:spcAft>
            </a:pPr>
            <a:r>
              <a:rPr lang="en-US" sz="1576" b="1" dirty="0">
                <a:solidFill>
                  <a:srgbClr val="FFFFFF"/>
                </a:solidFill>
              </a:rPr>
              <a:t>Market</a:t>
            </a:r>
            <a:endParaRPr sz="1576" dirty="0">
              <a:solidFill>
                <a:srgbClr val="FFFFFF"/>
              </a:solidFill>
            </a:endParaRPr>
          </a:p>
        </p:txBody>
      </p:sp>
      <p:sp>
        <p:nvSpPr>
          <p:cNvPr id="7" name="Google Shape;1539;p16">
            <a:extLst>
              <a:ext uri="{FF2B5EF4-FFF2-40B4-BE49-F238E27FC236}">
                <a16:creationId xmlns:a16="http://schemas.microsoft.com/office/drawing/2014/main" id="{F233608D-E519-ED5C-5330-97B6BAAE4893}"/>
              </a:ext>
            </a:extLst>
          </p:cNvPr>
          <p:cNvSpPr/>
          <p:nvPr/>
        </p:nvSpPr>
        <p:spPr>
          <a:xfrm>
            <a:off x="419099" y="2618905"/>
            <a:ext cx="1868539" cy="937430"/>
          </a:xfrm>
          <a:prstGeom prst="homePlate">
            <a:avLst>
              <a:gd name="adj" fmla="val 19973"/>
            </a:avLst>
          </a:prstGeom>
          <a:solidFill>
            <a:schemeClr val="accent4"/>
          </a:solidFill>
          <a:ln w="12700" cap="flat" cmpd="sng">
            <a:noFill/>
            <a:prstDash val="solid"/>
            <a:miter lim="800000"/>
            <a:headEnd type="none" w="sm" len="sm"/>
            <a:tailEnd type="none" w="sm" len="sm"/>
          </a:ln>
        </p:spPr>
        <p:txBody>
          <a:bodyPr spcFirstLastPara="1" wrap="square" lIns="91023" tIns="45499" rIns="91023" bIns="45499" anchor="ctr" anchorCtr="0">
            <a:noAutofit/>
          </a:bodyPr>
          <a:lstStyle/>
          <a:p>
            <a:pPr algn="ctr"/>
            <a:endParaRPr sz="1593" dirty="0">
              <a:solidFill>
                <a:schemeClr val="lt1"/>
              </a:solidFill>
            </a:endParaRPr>
          </a:p>
        </p:txBody>
      </p:sp>
      <p:sp>
        <p:nvSpPr>
          <p:cNvPr id="8" name="Google Shape;1540;p16">
            <a:extLst>
              <a:ext uri="{FF2B5EF4-FFF2-40B4-BE49-F238E27FC236}">
                <a16:creationId xmlns:a16="http://schemas.microsoft.com/office/drawing/2014/main" id="{FF7286F0-825D-4365-3230-1EC6A14E098B}"/>
              </a:ext>
            </a:extLst>
          </p:cNvPr>
          <p:cNvSpPr/>
          <p:nvPr/>
        </p:nvSpPr>
        <p:spPr>
          <a:xfrm>
            <a:off x="419099" y="3863710"/>
            <a:ext cx="1868539" cy="937430"/>
          </a:xfrm>
          <a:prstGeom prst="homePlate">
            <a:avLst>
              <a:gd name="adj" fmla="val 19973"/>
            </a:avLst>
          </a:prstGeom>
          <a:solidFill>
            <a:schemeClr val="accent1">
              <a:lumMod val="100000"/>
            </a:schemeClr>
          </a:solidFill>
          <a:ln w="12700" cap="flat" cmpd="sng">
            <a:noFill/>
            <a:prstDash val="solid"/>
            <a:miter lim="800000"/>
            <a:headEnd type="none" w="sm" len="sm"/>
            <a:tailEnd type="none" w="sm" len="sm"/>
          </a:ln>
        </p:spPr>
        <p:txBody>
          <a:bodyPr spcFirstLastPara="1" wrap="square" lIns="91023" tIns="45499" rIns="91023" bIns="45499" anchor="ctr" anchorCtr="0">
            <a:noAutofit/>
          </a:bodyPr>
          <a:lstStyle/>
          <a:p>
            <a:pPr algn="ctr"/>
            <a:endParaRPr sz="1593" dirty="0">
              <a:solidFill>
                <a:schemeClr val="lt1"/>
              </a:solidFill>
            </a:endParaRPr>
          </a:p>
        </p:txBody>
      </p:sp>
      <p:sp>
        <p:nvSpPr>
          <p:cNvPr id="9" name="Google Shape;1541;p16">
            <a:extLst>
              <a:ext uri="{FF2B5EF4-FFF2-40B4-BE49-F238E27FC236}">
                <a16:creationId xmlns:a16="http://schemas.microsoft.com/office/drawing/2014/main" id="{17A09F1F-206A-8C14-A7D3-3A4D5891D5F4}"/>
              </a:ext>
            </a:extLst>
          </p:cNvPr>
          <p:cNvSpPr/>
          <p:nvPr/>
        </p:nvSpPr>
        <p:spPr>
          <a:xfrm>
            <a:off x="419099" y="5108519"/>
            <a:ext cx="1868539" cy="937430"/>
          </a:xfrm>
          <a:prstGeom prst="homePlate">
            <a:avLst>
              <a:gd name="adj" fmla="val 19973"/>
            </a:avLst>
          </a:prstGeom>
          <a:solidFill>
            <a:schemeClr val="accent2">
              <a:lumMod val="100000"/>
            </a:schemeClr>
          </a:solidFill>
          <a:ln w="12700" cap="flat" cmpd="sng">
            <a:noFill/>
            <a:prstDash val="solid"/>
            <a:miter lim="800000"/>
            <a:headEnd type="none" w="sm" len="sm"/>
            <a:tailEnd type="none" w="sm" len="sm"/>
          </a:ln>
        </p:spPr>
        <p:txBody>
          <a:bodyPr spcFirstLastPara="1" wrap="square" lIns="91023" tIns="45499" rIns="91023" bIns="45499" anchor="ctr" anchorCtr="0">
            <a:noAutofit/>
          </a:bodyPr>
          <a:lstStyle/>
          <a:p>
            <a:pPr algn="ctr"/>
            <a:endParaRPr sz="1593" dirty="0">
              <a:solidFill>
                <a:schemeClr val="bg1"/>
              </a:solidFill>
            </a:endParaRPr>
          </a:p>
        </p:txBody>
      </p:sp>
      <p:cxnSp>
        <p:nvCxnSpPr>
          <p:cNvPr id="10" name="Shape0_20211019_153349">
            <a:extLst>
              <a:ext uri="{FF2B5EF4-FFF2-40B4-BE49-F238E27FC236}">
                <a16:creationId xmlns:a16="http://schemas.microsoft.com/office/drawing/2014/main" id="{D361208A-C476-26F4-AFA9-6B295F00A3F9}"/>
              </a:ext>
            </a:extLst>
          </p:cNvPr>
          <p:cNvCxnSpPr/>
          <p:nvPr/>
        </p:nvCxnSpPr>
        <p:spPr>
          <a:xfrm>
            <a:off x="419105" y="2465210"/>
            <a:ext cx="11343357" cy="0"/>
          </a:xfrm>
          <a:prstGeom prst="straightConnector1">
            <a:avLst/>
          </a:prstGeom>
          <a:noFill/>
          <a:ln w="12700" cap="flat" cmpd="sng">
            <a:solidFill>
              <a:srgbClr val="C6C6C6"/>
            </a:solidFill>
            <a:prstDash val="solid"/>
            <a:miter lim="800000"/>
            <a:headEnd type="none" w="sm" len="sm"/>
            <a:tailEnd type="none" w="sm" len="sm"/>
          </a:ln>
        </p:spPr>
      </p:cxnSp>
      <p:cxnSp>
        <p:nvCxnSpPr>
          <p:cNvPr id="11" name="Shape1_20211019_153349">
            <a:extLst>
              <a:ext uri="{FF2B5EF4-FFF2-40B4-BE49-F238E27FC236}">
                <a16:creationId xmlns:a16="http://schemas.microsoft.com/office/drawing/2014/main" id="{1CBA2F10-7F30-711E-8262-4922AEDD877C}"/>
              </a:ext>
            </a:extLst>
          </p:cNvPr>
          <p:cNvCxnSpPr/>
          <p:nvPr/>
        </p:nvCxnSpPr>
        <p:spPr>
          <a:xfrm>
            <a:off x="419105" y="3710017"/>
            <a:ext cx="11343357" cy="0"/>
          </a:xfrm>
          <a:prstGeom prst="straightConnector1">
            <a:avLst/>
          </a:prstGeom>
          <a:noFill/>
          <a:ln w="12700" cap="flat" cmpd="sng">
            <a:solidFill>
              <a:srgbClr val="C6C6C6"/>
            </a:solidFill>
            <a:prstDash val="solid"/>
            <a:miter lim="800000"/>
            <a:headEnd type="none" w="sm" len="sm"/>
            <a:tailEnd type="none" w="sm" len="sm"/>
          </a:ln>
        </p:spPr>
      </p:cxnSp>
      <p:cxnSp>
        <p:nvCxnSpPr>
          <p:cNvPr id="12" name="Shape2_20211019_153349">
            <a:extLst>
              <a:ext uri="{FF2B5EF4-FFF2-40B4-BE49-F238E27FC236}">
                <a16:creationId xmlns:a16="http://schemas.microsoft.com/office/drawing/2014/main" id="{13ACCB44-D5E8-EB6D-357D-339A9214A2B9}"/>
              </a:ext>
            </a:extLst>
          </p:cNvPr>
          <p:cNvCxnSpPr/>
          <p:nvPr/>
        </p:nvCxnSpPr>
        <p:spPr>
          <a:xfrm>
            <a:off x="419105" y="4954827"/>
            <a:ext cx="11343357" cy="0"/>
          </a:xfrm>
          <a:prstGeom prst="straightConnector1">
            <a:avLst/>
          </a:prstGeom>
          <a:noFill/>
          <a:ln w="12700" cap="flat" cmpd="sng">
            <a:solidFill>
              <a:srgbClr val="C6C6C6"/>
            </a:solidFill>
            <a:prstDash val="solid"/>
            <a:miter lim="800000"/>
            <a:headEnd type="none" w="sm" len="sm"/>
            <a:tailEnd type="none" w="sm" len="sm"/>
          </a:ln>
        </p:spPr>
      </p:cxnSp>
      <p:sp>
        <p:nvSpPr>
          <p:cNvPr id="13" name="Google Shape;1547;p16">
            <a:extLst>
              <a:ext uri="{FF2B5EF4-FFF2-40B4-BE49-F238E27FC236}">
                <a16:creationId xmlns:a16="http://schemas.microsoft.com/office/drawing/2014/main" id="{CFDD385F-1CC1-BCE6-2B4E-74356B0F3D06}"/>
              </a:ext>
            </a:extLst>
          </p:cNvPr>
          <p:cNvSpPr/>
          <p:nvPr/>
        </p:nvSpPr>
        <p:spPr>
          <a:xfrm>
            <a:off x="604899" y="2845111"/>
            <a:ext cx="1327084" cy="485005"/>
          </a:xfrm>
          <a:prstGeom prst="rect">
            <a:avLst/>
          </a:prstGeom>
          <a:noFill/>
          <a:ln>
            <a:noFill/>
          </a:ln>
        </p:spPr>
        <p:txBody>
          <a:bodyPr spcFirstLastPara="1" wrap="square" lIns="0" tIns="0" rIns="0" bIns="0" anchor="ctr" anchorCtr="0">
            <a:spAutoFit/>
          </a:bodyPr>
          <a:lstStyle/>
          <a:p>
            <a:pPr algn="ctr">
              <a:spcBef>
                <a:spcPct val="0"/>
              </a:spcBef>
              <a:spcAft>
                <a:spcPct val="0"/>
              </a:spcAft>
            </a:pPr>
            <a:r>
              <a:rPr lang="en-US" sz="1576" b="1" dirty="0">
                <a:solidFill>
                  <a:srgbClr val="FFFFFF"/>
                </a:solidFill>
              </a:rPr>
              <a:t>Driver &amp;</a:t>
            </a:r>
            <a:br>
              <a:rPr lang="en-US" sz="1576" b="1" dirty="0">
                <a:solidFill>
                  <a:srgbClr val="FFFFFF"/>
                </a:solidFill>
              </a:rPr>
            </a:br>
            <a:r>
              <a:rPr lang="en-US" sz="1576" b="1" dirty="0">
                <a:solidFill>
                  <a:srgbClr val="FFFFFF"/>
                </a:solidFill>
              </a:rPr>
              <a:t>Challenges</a:t>
            </a:r>
            <a:endParaRPr sz="1576" dirty="0">
              <a:solidFill>
                <a:srgbClr val="FFFFFF"/>
              </a:solidFill>
            </a:endParaRPr>
          </a:p>
        </p:txBody>
      </p:sp>
      <p:sp>
        <p:nvSpPr>
          <p:cNvPr id="14" name="Google Shape;1548;p16">
            <a:extLst>
              <a:ext uri="{FF2B5EF4-FFF2-40B4-BE49-F238E27FC236}">
                <a16:creationId xmlns:a16="http://schemas.microsoft.com/office/drawing/2014/main" id="{BC1412D3-4BC2-2396-D5B9-1B600AE1C666}"/>
              </a:ext>
            </a:extLst>
          </p:cNvPr>
          <p:cNvSpPr/>
          <p:nvPr/>
        </p:nvSpPr>
        <p:spPr>
          <a:xfrm>
            <a:off x="604899" y="4211178"/>
            <a:ext cx="1327084" cy="242502"/>
          </a:xfrm>
          <a:prstGeom prst="rect">
            <a:avLst/>
          </a:prstGeom>
          <a:noFill/>
          <a:ln>
            <a:noFill/>
          </a:ln>
        </p:spPr>
        <p:txBody>
          <a:bodyPr spcFirstLastPara="1" wrap="square" lIns="0" tIns="0" rIns="0" bIns="0" anchor="ctr" anchorCtr="0">
            <a:spAutoFit/>
          </a:bodyPr>
          <a:lstStyle/>
          <a:p>
            <a:pPr algn="ctr">
              <a:spcBef>
                <a:spcPct val="0"/>
              </a:spcBef>
              <a:spcAft>
                <a:spcPct val="0"/>
              </a:spcAft>
            </a:pPr>
            <a:r>
              <a:rPr lang="en-US" sz="1576" b="1" dirty="0">
                <a:solidFill>
                  <a:srgbClr val="FFFFFF"/>
                </a:solidFill>
              </a:rPr>
              <a:t>Trends</a:t>
            </a:r>
            <a:endParaRPr sz="1576" dirty="0">
              <a:solidFill>
                <a:srgbClr val="FFFFFF"/>
              </a:solidFill>
            </a:endParaRPr>
          </a:p>
        </p:txBody>
      </p:sp>
      <p:sp>
        <p:nvSpPr>
          <p:cNvPr id="15" name="Google Shape;1549;p16">
            <a:extLst>
              <a:ext uri="{FF2B5EF4-FFF2-40B4-BE49-F238E27FC236}">
                <a16:creationId xmlns:a16="http://schemas.microsoft.com/office/drawing/2014/main" id="{0582EA8E-4197-9F48-92E4-5799F1443B33}"/>
              </a:ext>
            </a:extLst>
          </p:cNvPr>
          <p:cNvSpPr/>
          <p:nvPr/>
        </p:nvSpPr>
        <p:spPr>
          <a:xfrm>
            <a:off x="604899" y="5334731"/>
            <a:ext cx="1327084" cy="485005"/>
          </a:xfrm>
          <a:prstGeom prst="rect">
            <a:avLst/>
          </a:prstGeom>
          <a:noFill/>
          <a:ln>
            <a:noFill/>
          </a:ln>
        </p:spPr>
        <p:txBody>
          <a:bodyPr spcFirstLastPara="1" wrap="square" lIns="0" tIns="0" rIns="0" bIns="0" anchor="ctr" anchorCtr="0">
            <a:spAutoFit/>
          </a:bodyPr>
          <a:lstStyle/>
          <a:p>
            <a:pPr algn="ctr">
              <a:spcBef>
                <a:spcPct val="0"/>
              </a:spcBef>
              <a:spcAft>
                <a:spcPct val="0"/>
              </a:spcAft>
            </a:pPr>
            <a:r>
              <a:rPr lang="en-US" sz="1576" b="1" dirty="0">
                <a:solidFill>
                  <a:schemeClr val="bg1"/>
                </a:solidFill>
              </a:rPr>
              <a:t>Competitive</a:t>
            </a:r>
            <a:br>
              <a:rPr lang="en-US" sz="1576" b="1" dirty="0">
                <a:solidFill>
                  <a:schemeClr val="bg1"/>
                </a:solidFill>
              </a:rPr>
            </a:br>
            <a:r>
              <a:rPr lang="en-US" sz="1576" b="1" dirty="0">
                <a:solidFill>
                  <a:schemeClr val="bg1"/>
                </a:solidFill>
              </a:rPr>
              <a:t>Landscape</a:t>
            </a:r>
            <a:endParaRPr sz="1576" dirty="0">
              <a:solidFill>
                <a:schemeClr val="bg1"/>
              </a:solidFill>
            </a:endParaRPr>
          </a:p>
        </p:txBody>
      </p:sp>
      <p:sp>
        <p:nvSpPr>
          <p:cNvPr id="16" name="Google Shape;1550;p16">
            <a:extLst>
              <a:ext uri="{FF2B5EF4-FFF2-40B4-BE49-F238E27FC236}">
                <a16:creationId xmlns:a16="http://schemas.microsoft.com/office/drawing/2014/main" id="{6E5E58F4-8158-12B1-9320-BD6A2906003F}"/>
              </a:ext>
            </a:extLst>
          </p:cNvPr>
          <p:cNvSpPr/>
          <p:nvPr/>
        </p:nvSpPr>
        <p:spPr>
          <a:xfrm>
            <a:off x="2566039" y="1585274"/>
            <a:ext cx="8631971" cy="242502"/>
          </a:xfrm>
          <a:prstGeom prst="rect">
            <a:avLst/>
          </a:prstGeom>
          <a:noFill/>
          <a:ln>
            <a:noFill/>
          </a:ln>
        </p:spPr>
        <p:txBody>
          <a:bodyPr spcFirstLastPara="1" wrap="square" lIns="0" tIns="0" rIns="0" bIns="0" anchor="t" anchorCtr="0">
            <a:spAutoFit/>
          </a:bodyPr>
          <a:lstStyle/>
          <a:p>
            <a:pPr marL="273095" indent="-273095">
              <a:buClr>
                <a:schemeClr val="tx1"/>
              </a:buClr>
              <a:buSzPct val="100000"/>
              <a:buFont typeface="Arial"/>
              <a:buChar char="•"/>
            </a:pPr>
            <a:r>
              <a:rPr lang="en-US" sz="1576" dirty="0">
                <a:solidFill>
                  <a:schemeClr val="tx1">
                    <a:lumMod val="100000"/>
                  </a:schemeClr>
                </a:solidFill>
              </a:rPr>
              <a:t>Insert Text Here</a:t>
            </a:r>
            <a:endParaRPr sz="1576" dirty="0">
              <a:solidFill>
                <a:schemeClr val="tx1">
                  <a:lumMod val="100000"/>
                </a:schemeClr>
              </a:solidFill>
            </a:endParaRPr>
          </a:p>
        </p:txBody>
      </p:sp>
      <p:sp>
        <p:nvSpPr>
          <p:cNvPr id="17" name="Google Shape;1551;p16">
            <a:extLst>
              <a:ext uri="{FF2B5EF4-FFF2-40B4-BE49-F238E27FC236}">
                <a16:creationId xmlns:a16="http://schemas.microsoft.com/office/drawing/2014/main" id="{A0A67809-2289-F616-8174-6C6B052F49E7}"/>
              </a:ext>
            </a:extLst>
          </p:cNvPr>
          <p:cNvSpPr/>
          <p:nvPr/>
        </p:nvSpPr>
        <p:spPr>
          <a:xfrm>
            <a:off x="2566039" y="4074893"/>
            <a:ext cx="8631971" cy="242502"/>
          </a:xfrm>
          <a:prstGeom prst="rect">
            <a:avLst/>
          </a:prstGeom>
          <a:noFill/>
          <a:ln>
            <a:noFill/>
          </a:ln>
        </p:spPr>
        <p:txBody>
          <a:bodyPr spcFirstLastPara="1" wrap="square" lIns="0" tIns="0" rIns="0" bIns="0" anchor="t" anchorCtr="0">
            <a:spAutoFit/>
          </a:bodyPr>
          <a:lstStyle/>
          <a:p>
            <a:pPr marL="273095" indent="-273095">
              <a:buClr>
                <a:schemeClr val="tx1"/>
              </a:buClr>
              <a:buSzPct val="100000"/>
              <a:buFont typeface="Arial"/>
              <a:buChar char="•"/>
            </a:pPr>
            <a:r>
              <a:rPr lang="en-US" sz="1576" dirty="0">
                <a:solidFill>
                  <a:schemeClr val="tx1">
                    <a:lumMod val="100000"/>
                  </a:schemeClr>
                </a:solidFill>
              </a:rPr>
              <a:t>Insert Text Here</a:t>
            </a:r>
            <a:endParaRPr sz="1576" dirty="0">
              <a:solidFill>
                <a:schemeClr val="tx1">
                  <a:lumMod val="100000"/>
                </a:schemeClr>
              </a:solidFill>
            </a:endParaRPr>
          </a:p>
        </p:txBody>
      </p:sp>
      <p:sp>
        <p:nvSpPr>
          <p:cNvPr id="18" name="Google Shape;1552;p16">
            <a:extLst>
              <a:ext uri="{FF2B5EF4-FFF2-40B4-BE49-F238E27FC236}">
                <a16:creationId xmlns:a16="http://schemas.microsoft.com/office/drawing/2014/main" id="{367DEFB4-CFF0-70D9-7AD5-487C081B5655}"/>
              </a:ext>
            </a:extLst>
          </p:cNvPr>
          <p:cNvSpPr/>
          <p:nvPr/>
        </p:nvSpPr>
        <p:spPr>
          <a:xfrm>
            <a:off x="2566039" y="5319704"/>
            <a:ext cx="8631971" cy="242502"/>
          </a:xfrm>
          <a:prstGeom prst="rect">
            <a:avLst/>
          </a:prstGeom>
          <a:noFill/>
          <a:ln>
            <a:noFill/>
          </a:ln>
        </p:spPr>
        <p:txBody>
          <a:bodyPr spcFirstLastPara="1" wrap="square" lIns="0" tIns="0" rIns="0" bIns="0" anchor="t" anchorCtr="0">
            <a:spAutoFit/>
          </a:bodyPr>
          <a:lstStyle/>
          <a:p>
            <a:pPr marL="273095" indent="-273095">
              <a:buClr>
                <a:schemeClr val="tx1"/>
              </a:buClr>
              <a:buSzPct val="100000"/>
              <a:buFont typeface="Arial"/>
              <a:buChar char="•"/>
            </a:pPr>
            <a:r>
              <a:rPr lang="en-US" sz="1576" dirty="0">
                <a:solidFill>
                  <a:schemeClr val="tx1">
                    <a:lumMod val="100000"/>
                  </a:schemeClr>
                </a:solidFill>
              </a:rPr>
              <a:t>Insert Text Here</a:t>
            </a:r>
            <a:endParaRPr sz="1576" dirty="0">
              <a:solidFill>
                <a:schemeClr val="tx1">
                  <a:lumMod val="100000"/>
                </a:schemeClr>
              </a:solidFill>
            </a:endParaRPr>
          </a:p>
        </p:txBody>
      </p:sp>
      <p:cxnSp>
        <p:nvCxnSpPr>
          <p:cNvPr id="19" name="Shape3_20211019_153349">
            <a:extLst>
              <a:ext uri="{FF2B5EF4-FFF2-40B4-BE49-F238E27FC236}">
                <a16:creationId xmlns:a16="http://schemas.microsoft.com/office/drawing/2014/main" id="{F597F490-90CA-DACC-6BC8-446AB9732A2F}"/>
              </a:ext>
            </a:extLst>
          </p:cNvPr>
          <p:cNvCxnSpPr/>
          <p:nvPr/>
        </p:nvCxnSpPr>
        <p:spPr>
          <a:xfrm>
            <a:off x="6882017" y="2618904"/>
            <a:ext cx="0" cy="934700"/>
          </a:xfrm>
          <a:prstGeom prst="straightConnector1">
            <a:avLst/>
          </a:prstGeom>
          <a:noFill/>
          <a:ln w="12700" cap="flat" cmpd="sng">
            <a:solidFill>
              <a:srgbClr val="C6C6C6"/>
            </a:solidFill>
            <a:prstDash val="solid"/>
            <a:miter lim="800000"/>
            <a:headEnd type="none" w="sm" len="sm"/>
            <a:tailEnd type="none" w="sm" len="sm"/>
          </a:ln>
        </p:spPr>
      </p:cxnSp>
      <p:sp>
        <p:nvSpPr>
          <p:cNvPr id="20" name="Google Shape;1554;p16">
            <a:extLst>
              <a:ext uri="{FF2B5EF4-FFF2-40B4-BE49-F238E27FC236}">
                <a16:creationId xmlns:a16="http://schemas.microsoft.com/office/drawing/2014/main" id="{79703EF7-921B-DC8A-EFD4-1CF10AF5A8D0}"/>
              </a:ext>
            </a:extLst>
          </p:cNvPr>
          <p:cNvSpPr/>
          <p:nvPr/>
        </p:nvSpPr>
        <p:spPr>
          <a:xfrm>
            <a:off x="2566037" y="3119957"/>
            <a:ext cx="4161749" cy="242502"/>
          </a:xfrm>
          <a:prstGeom prst="rect">
            <a:avLst/>
          </a:prstGeom>
          <a:noFill/>
          <a:ln>
            <a:noFill/>
          </a:ln>
        </p:spPr>
        <p:txBody>
          <a:bodyPr spcFirstLastPara="1" wrap="square" lIns="0" tIns="0" rIns="0" bIns="0" anchor="t" anchorCtr="0">
            <a:spAutoFit/>
          </a:bodyPr>
          <a:lstStyle/>
          <a:p>
            <a:pPr marL="273095" indent="-273095">
              <a:buClr>
                <a:schemeClr val="tx1"/>
              </a:buClr>
              <a:buSzPct val="100000"/>
              <a:buFont typeface="Arial"/>
              <a:buChar char="•"/>
            </a:pPr>
            <a:r>
              <a:rPr lang="en-US" sz="1576" dirty="0">
                <a:solidFill>
                  <a:schemeClr val="tx1">
                    <a:lumMod val="100000"/>
                  </a:schemeClr>
                </a:solidFill>
              </a:rPr>
              <a:t>Insert Text Here</a:t>
            </a:r>
            <a:endParaRPr sz="1576" dirty="0">
              <a:solidFill>
                <a:schemeClr val="tx1">
                  <a:lumMod val="100000"/>
                </a:schemeClr>
              </a:solidFill>
            </a:endParaRPr>
          </a:p>
        </p:txBody>
      </p:sp>
      <p:sp>
        <p:nvSpPr>
          <p:cNvPr id="21" name="Google Shape;1555;p16">
            <a:extLst>
              <a:ext uri="{FF2B5EF4-FFF2-40B4-BE49-F238E27FC236}">
                <a16:creationId xmlns:a16="http://schemas.microsoft.com/office/drawing/2014/main" id="{E23FB764-A9E1-08A4-1265-D7A271FE735B}"/>
              </a:ext>
            </a:extLst>
          </p:cNvPr>
          <p:cNvSpPr/>
          <p:nvPr/>
        </p:nvSpPr>
        <p:spPr>
          <a:xfrm>
            <a:off x="2566034" y="2832186"/>
            <a:ext cx="4161749" cy="242502"/>
          </a:xfrm>
          <a:prstGeom prst="rect">
            <a:avLst/>
          </a:prstGeom>
          <a:noFill/>
          <a:ln>
            <a:noFill/>
          </a:ln>
        </p:spPr>
        <p:txBody>
          <a:bodyPr spcFirstLastPara="1" wrap="square" lIns="0" tIns="0" rIns="0" bIns="0" anchor="b" anchorCtr="0">
            <a:spAutoFit/>
          </a:bodyPr>
          <a:lstStyle/>
          <a:p>
            <a:pPr algn="l">
              <a:spcBef>
                <a:spcPct val="0"/>
              </a:spcBef>
              <a:spcAft>
                <a:spcPct val="0"/>
              </a:spcAft>
            </a:pPr>
            <a:r>
              <a:rPr lang="en-US" sz="1576" b="1" dirty="0">
                <a:solidFill>
                  <a:schemeClr val="tx1">
                    <a:lumMod val="100000"/>
                  </a:schemeClr>
                </a:solidFill>
              </a:rPr>
              <a:t>Text</a:t>
            </a:r>
            <a:endParaRPr sz="1576" dirty="0">
              <a:solidFill>
                <a:schemeClr val="tx1">
                  <a:lumMod val="100000"/>
                </a:schemeClr>
              </a:solidFill>
            </a:endParaRPr>
          </a:p>
        </p:txBody>
      </p:sp>
      <p:sp>
        <p:nvSpPr>
          <p:cNvPr id="22" name="Google Shape;1556;p16">
            <a:extLst>
              <a:ext uri="{FF2B5EF4-FFF2-40B4-BE49-F238E27FC236}">
                <a16:creationId xmlns:a16="http://schemas.microsoft.com/office/drawing/2014/main" id="{22552AC5-D5FF-3CC8-BB70-8E0E76295355}"/>
              </a:ext>
            </a:extLst>
          </p:cNvPr>
          <p:cNvSpPr/>
          <p:nvPr/>
        </p:nvSpPr>
        <p:spPr>
          <a:xfrm>
            <a:off x="7036257" y="3119957"/>
            <a:ext cx="4161749" cy="242502"/>
          </a:xfrm>
          <a:prstGeom prst="rect">
            <a:avLst/>
          </a:prstGeom>
          <a:noFill/>
          <a:ln>
            <a:noFill/>
          </a:ln>
        </p:spPr>
        <p:txBody>
          <a:bodyPr spcFirstLastPara="1" wrap="square" lIns="0" tIns="0" rIns="0" bIns="0" anchor="t" anchorCtr="0">
            <a:spAutoFit/>
          </a:bodyPr>
          <a:lstStyle/>
          <a:p>
            <a:pPr marL="273095" indent="-273095">
              <a:buClr>
                <a:schemeClr val="tx1"/>
              </a:buClr>
              <a:buSzPct val="100000"/>
              <a:buFont typeface="Arial"/>
              <a:buChar char="•"/>
            </a:pPr>
            <a:r>
              <a:rPr lang="en-US" sz="1576" dirty="0">
                <a:solidFill>
                  <a:schemeClr val="tx1">
                    <a:lumMod val="100000"/>
                  </a:schemeClr>
                </a:solidFill>
              </a:rPr>
              <a:t>Insert Text Here</a:t>
            </a:r>
            <a:endParaRPr sz="1576" dirty="0">
              <a:solidFill>
                <a:schemeClr val="tx1">
                  <a:lumMod val="100000"/>
                </a:schemeClr>
              </a:solidFill>
            </a:endParaRPr>
          </a:p>
        </p:txBody>
      </p:sp>
      <p:sp>
        <p:nvSpPr>
          <p:cNvPr id="23" name="Google Shape;1557;p16">
            <a:extLst>
              <a:ext uri="{FF2B5EF4-FFF2-40B4-BE49-F238E27FC236}">
                <a16:creationId xmlns:a16="http://schemas.microsoft.com/office/drawing/2014/main" id="{E32B3662-A649-597F-1882-24BBAED659CC}"/>
              </a:ext>
            </a:extLst>
          </p:cNvPr>
          <p:cNvSpPr/>
          <p:nvPr/>
        </p:nvSpPr>
        <p:spPr>
          <a:xfrm>
            <a:off x="7036257" y="2832186"/>
            <a:ext cx="4161749" cy="242502"/>
          </a:xfrm>
          <a:prstGeom prst="rect">
            <a:avLst/>
          </a:prstGeom>
          <a:noFill/>
          <a:ln>
            <a:noFill/>
          </a:ln>
        </p:spPr>
        <p:txBody>
          <a:bodyPr spcFirstLastPara="1" wrap="square" lIns="0" tIns="0" rIns="0" bIns="0" anchor="b" anchorCtr="0">
            <a:spAutoFit/>
          </a:bodyPr>
          <a:lstStyle/>
          <a:p>
            <a:pPr algn="l">
              <a:spcBef>
                <a:spcPct val="0"/>
              </a:spcBef>
              <a:spcAft>
                <a:spcPct val="0"/>
              </a:spcAft>
            </a:pPr>
            <a:r>
              <a:rPr lang="en-US" sz="1576" b="1" dirty="0">
                <a:solidFill>
                  <a:schemeClr val="tx1">
                    <a:lumMod val="100000"/>
                  </a:schemeClr>
                </a:solidFill>
              </a:rPr>
              <a:t>Text</a:t>
            </a:r>
            <a:endParaRPr lang="en-US" sz="1576" dirty="0">
              <a:solidFill>
                <a:schemeClr val="tx1">
                  <a:lumMod val="100000"/>
                </a:schemeClr>
              </a:solidFill>
            </a:endParaRPr>
          </a:p>
        </p:txBody>
      </p:sp>
    </p:spTree>
    <p:extLst>
      <p:ext uri="{BB962C8B-B14F-4D97-AF65-F5344CB8AC3E}">
        <p14:creationId xmlns:p14="http://schemas.microsoft.com/office/powerpoint/2010/main" val="22282406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DD125-BB0E-2D0C-B8ED-BA7E37B620E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142FDBF-ACD6-8964-0F88-7877DA9319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4142FDBF-ACD6-8964-0F88-7877DA9319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10657E3-9E95-9006-3ABF-C80E59A00910}"/>
              </a:ext>
            </a:extLst>
          </p:cNvPr>
          <p:cNvSpPr>
            <a:spLocks noGrp="1"/>
          </p:cNvSpPr>
          <p:nvPr>
            <p:ph type="sldNum" sz="quarter" idx="12"/>
          </p:nvPr>
        </p:nvSpPr>
        <p:spPr/>
        <p:txBody>
          <a:bodyPr/>
          <a:lstStyle/>
          <a:p>
            <a:fld id="{4145DBE5-F440-4DC1-86E2-EA4CF186D269}" type="slidenum">
              <a:rPr lang="en-US" smtClean="0"/>
              <a:pPr/>
              <a:t>85</a:t>
            </a:fld>
            <a:endParaRPr lang="en-US" dirty="0"/>
          </a:p>
        </p:txBody>
      </p:sp>
      <p:sp>
        <p:nvSpPr>
          <p:cNvPr id="4" name="Title 3">
            <a:extLst>
              <a:ext uri="{FF2B5EF4-FFF2-40B4-BE49-F238E27FC236}">
                <a16:creationId xmlns:a16="http://schemas.microsoft.com/office/drawing/2014/main" id="{A9A5BFE4-EB77-12E8-252C-180764DA0B2F}"/>
              </a:ext>
            </a:extLst>
          </p:cNvPr>
          <p:cNvSpPr>
            <a:spLocks noGrp="1"/>
          </p:cNvSpPr>
          <p:nvPr>
            <p:ph type="title"/>
          </p:nvPr>
        </p:nvSpPr>
        <p:spPr/>
        <p:txBody>
          <a:bodyPr vert="horz"/>
          <a:lstStyle/>
          <a:p>
            <a:r>
              <a:rPr lang="en-US" dirty="0"/>
              <a:t>Text</a:t>
            </a:r>
          </a:p>
        </p:txBody>
      </p:sp>
      <p:sp>
        <p:nvSpPr>
          <p:cNvPr id="2" name="Google Shape;1758;p20">
            <a:extLst>
              <a:ext uri="{FF2B5EF4-FFF2-40B4-BE49-F238E27FC236}">
                <a16:creationId xmlns:a16="http://schemas.microsoft.com/office/drawing/2014/main" id="{52D559CF-779F-DAB0-4FB0-61BC7F8EF779}"/>
              </a:ext>
            </a:extLst>
          </p:cNvPr>
          <p:cNvSpPr/>
          <p:nvPr/>
        </p:nvSpPr>
        <p:spPr>
          <a:xfrm rot="16200000" flipH="1">
            <a:off x="5818479" y="-3763943"/>
            <a:ext cx="525756" cy="11194998"/>
          </a:xfrm>
          <a:prstGeom prst="round2SameRect">
            <a:avLst>
              <a:gd name="adj1" fmla="val 50000"/>
              <a:gd name="adj2" fmla="val 0"/>
            </a:avLst>
          </a:prstGeom>
          <a:solidFill>
            <a:schemeClr val="accent1"/>
          </a:solidFill>
          <a:ln>
            <a:noFill/>
          </a:ln>
        </p:spPr>
        <p:txBody>
          <a:bodyPr spcFirstLastPara="1" wrap="square" lIns="91023" tIns="45499" rIns="91023" bIns="45499" anchor="t" anchorCtr="0">
            <a:noAutofit/>
          </a:bodyPr>
          <a:lstStyle/>
          <a:p>
            <a:pPr>
              <a:buClr>
                <a:schemeClr val="dk1"/>
              </a:buClr>
              <a:buSzPts val="1800"/>
            </a:pPr>
            <a:endParaRPr sz="2388" dirty="0">
              <a:latin typeface="Arial" panose="020B0604020202020204" pitchFamily="34" charset="0"/>
            </a:endParaRPr>
          </a:p>
        </p:txBody>
      </p:sp>
      <p:sp>
        <p:nvSpPr>
          <p:cNvPr id="6" name="Shape0_20210611_144026">
            <a:extLst>
              <a:ext uri="{FF2B5EF4-FFF2-40B4-BE49-F238E27FC236}">
                <a16:creationId xmlns:a16="http://schemas.microsoft.com/office/drawing/2014/main" id="{EEB6117A-3C32-5E85-7C8C-F3995053CEEF}"/>
              </a:ext>
            </a:extLst>
          </p:cNvPr>
          <p:cNvSpPr/>
          <p:nvPr/>
        </p:nvSpPr>
        <p:spPr>
          <a:xfrm>
            <a:off x="419099" y="1498013"/>
            <a:ext cx="642630" cy="652348"/>
          </a:xfrm>
          <a:prstGeom prst="ellipse">
            <a:avLst/>
          </a:prstGeom>
          <a:solidFill>
            <a:srgbClr val="FFFFFF"/>
          </a:solidFill>
          <a:ln w="9525" cap="flat" cmpd="sng">
            <a:solidFill>
              <a:srgbClr val="195167"/>
            </a:solidFill>
            <a:prstDash val="solid"/>
            <a:round/>
            <a:headEnd type="none" w="sm" len="sm"/>
            <a:tailEnd type="none" w="sm" len="sm"/>
          </a:ln>
          <a:effectLst/>
        </p:spPr>
        <p:txBody>
          <a:bodyPr spcFirstLastPara="1" wrap="square" lIns="91023" tIns="45499" rIns="91023" bIns="45499" anchor="t" anchorCtr="0">
            <a:noAutofit/>
          </a:bodyPr>
          <a:lstStyle/>
          <a:p>
            <a:pPr>
              <a:buClr>
                <a:schemeClr val="dk1"/>
              </a:buClr>
              <a:buSzPts val="1800"/>
            </a:pPr>
            <a:endParaRPr sz="2388" dirty="0"/>
          </a:p>
        </p:txBody>
      </p:sp>
      <p:sp>
        <p:nvSpPr>
          <p:cNvPr id="7" name="Google Shape;1763;p20">
            <a:extLst>
              <a:ext uri="{FF2B5EF4-FFF2-40B4-BE49-F238E27FC236}">
                <a16:creationId xmlns:a16="http://schemas.microsoft.com/office/drawing/2014/main" id="{74FFA6D2-655D-E6B3-798F-A50B7F85A55B}"/>
              </a:ext>
            </a:extLst>
          </p:cNvPr>
          <p:cNvSpPr/>
          <p:nvPr/>
        </p:nvSpPr>
        <p:spPr>
          <a:xfrm rot="16200000" flipH="1">
            <a:off x="5818479" y="-1367642"/>
            <a:ext cx="525756" cy="11194998"/>
          </a:xfrm>
          <a:prstGeom prst="round2SameRect">
            <a:avLst>
              <a:gd name="adj1" fmla="val 50000"/>
              <a:gd name="adj2" fmla="val 0"/>
            </a:avLst>
          </a:prstGeom>
          <a:solidFill>
            <a:schemeClr val="accent2"/>
          </a:solidFill>
          <a:ln>
            <a:noFill/>
          </a:ln>
        </p:spPr>
        <p:txBody>
          <a:bodyPr spcFirstLastPara="1" wrap="square" lIns="91023" tIns="45499" rIns="91023" bIns="45499" anchor="t" anchorCtr="0">
            <a:noAutofit/>
          </a:bodyPr>
          <a:lstStyle/>
          <a:p>
            <a:pPr>
              <a:buClr>
                <a:schemeClr val="dk1"/>
              </a:buClr>
              <a:buSzPts val="1800"/>
            </a:pPr>
            <a:endParaRPr sz="2388" dirty="0">
              <a:latin typeface="Arial" panose="020B0604020202020204" pitchFamily="34" charset="0"/>
            </a:endParaRPr>
          </a:p>
        </p:txBody>
      </p:sp>
      <p:sp>
        <p:nvSpPr>
          <p:cNvPr id="8" name="Google Shape;1764;p20">
            <a:extLst>
              <a:ext uri="{FF2B5EF4-FFF2-40B4-BE49-F238E27FC236}">
                <a16:creationId xmlns:a16="http://schemas.microsoft.com/office/drawing/2014/main" id="{13FFC144-2899-ED67-C491-63C1DC4A51AB}"/>
              </a:ext>
            </a:extLst>
          </p:cNvPr>
          <p:cNvSpPr txBox="1"/>
          <p:nvPr/>
        </p:nvSpPr>
        <p:spPr>
          <a:xfrm>
            <a:off x="1187883" y="4108606"/>
            <a:ext cx="10188424" cy="242502"/>
          </a:xfrm>
          <a:prstGeom prst="rect">
            <a:avLst/>
          </a:prstGeom>
          <a:noFill/>
          <a:ln>
            <a:noFill/>
          </a:ln>
        </p:spPr>
        <p:txBody>
          <a:bodyPr spcFirstLastPara="1" wrap="square" lIns="0" tIns="0" rIns="0" bIns="0" anchor="ctr" anchorCtr="0">
            <a:spAutoFit/>
          </a:bodyPr>
          <a:lstStyle/>
          <a:p>
            <a:pPr>
              <a:spcBef>
                <a:spcPct val="0"/>
              </a:spcBef>
              <a:spcAft>
                <a:spcPct val="0"/>
              </a:spcAft>
              <a:buClr>
                <a:srgbClr val="FFFFFF"/>
              </a:buClr>
              <a:buSzPts val="1800"/>
            </a:pPr>
            <a:r>
              <a:rPr lang="en-US" sz="1576" b="1" dirty="0">
                <a:solidFill>
                  <a:srgbClr val="FFFFFF"/>
                </a:solidFill>
              </a:rPr>
              <a:t>Insert Text Here</a:t>
            </a:r>
            <a:endParaRPr sz="1576" dirty="0"/>
          </a:p>
        </p:txBody>
      </p:sp>
      <p:sp>
        <p:nvSpPr>
          <p:cNvPr id="9" name="Google Shape;1767;p20">
            <a:extLst>
              <a:ext uri="{FF2B5EF4-FFF2-40B4-BE49-F238E27FC236}">
                <a16:creationId xmlns:a16="http://schemas.microsoft.com/office/drawing/2014/main" id="{83EA47A4-F389-51C1-02AB-F8CA5DFA3AF2}"/>
              </a:ext>
            </a:extLst>
          </p:cNvPr>
          <p:cNvSpPr txBox="1"/>
          <p:nvPr/>
        </p:nvSpPr>
        <p:spPr>
          <a:xfrm>
            <a:off x="1187887" y="4626374"/>
            <a:ext cx="10188429" cy="242502"/>
          </a:xfrm>
          <a:prstGeom prst="rect">
            <a:avLst/>
          </a:prstGeom>
          <a:noFill/>
          <a:ln>
            <a:noFill/>
          </a:ln>
        </p:spPr>
        <p:txBody>
          <a:bodyPr spcFirstLastPara="1" wrap="square" lIns="0" tIns="0" rIns="0" bIns="0" anchor="t" anchorCtr="0">
            <a:spAutoFit/>
          </a:bodyPr>
          <a:lstStyle>
            <a:defPPr>
              <a:defRPr lang="en-US"/>
            </a:defPPr>
            <a:lvl1pPr marL="274313" indent="-274313">
              <a:buClr>
                <a:schemeClr val="tx1"/>
              </a:buClr>
              <a:buSzPct val="100000"/>
              <a:buFont typeface="Arial"/>
              <a:buChar char="•"/>
              <a:defRPr sz="2400">
                <a:latin typeface="Trebuchet MS" panose="020B0603020202020204" pitchFamily="34" charset="0"/>
                <a:ea typeface="Arial"/>
                <a:cs typeface="Arial"/>
              </a:defRPr>
            </a:lvl1pPr>
          </a:lstStyle>
          <a:p>
            <a:pPr algn="l">
              <a:spcBef>
                <a:spcPct val="0"/>
              </a:spcBef>
              <a:spcAft>
                <a:spcPct val="0"/>
              </a:spcAft>
            </a:pPr>
            <a:r>
              <a:rPr lang="en-US" sz="1576" dirty="0">
                <a:solidFill>
                  <a:schemeClr val="tx1">
                    <a:lumMod val="100000"/>
                  </a:schemeClr>
                </a:solidFill>
                <a:latin typeface="+mn-lt"/>
              </a:rPr>
              <a:t>Insert Text Here</a:t>
            </a:r>
            <a:endParaRPr sz="1576" dirty="0">
              <a:solidFill>
                <a:schemeClr val="tx1">
                  <a:lumMod val="100000"/>
                </a:schemeClr>
              </a:solidFill>
              <a:latin typeface="+mn-lt"/>
            </a:endParaRPr>
          </a:p>
        </p:txBody>
      </p:sp>
      <p:sp>
        <p:nvSpPr>
          <p:cNvPr id="10" name="Shape1_20210611_144026">
            <a:extLst>
              <a:ext uri="{FF2B5EF4-FFF2-40B4-BE49-F238E27FC236}">
                <a16:creationId xmlns:a16="http://schemas.microsoft.com/office/drawing/2014/main" id="{F11E7D5A-FCA2-B4A9-18B2-AE40C23CEC39}"/>
              </a:ext>
            </a:extLst>
          </p:cNvPr>
          <p:cNvSpPr/>
          <p:nvPr/>
        </p:nvSpPr>
        <p:spPr>
          <a:xfrm>
            <a:off x="419101" y="3894315"/>
            <a:ext cx="642632" cy="652348"/>
          </a:xfrm>
          <a:prstGeom prst="ellipse">
            <a:avLst/>
          </a:prstGeom>
          <a:solidFill>
            <a:srgbClr val="FFFFFF"/>
          </a:solidFill>
          <a:ln w="9525" cap="flat" cmpd="sng">
            <a:solidFill>
              <a:srgbClr val="195167"/>
            </a:solidFill>
            <a:prstDash val="solid"/>
            <a:round/>
            <a:headEnd type="none" w="sm" len="sm"/>
            <a:tailEnd type="none" w="sm" len="sm"/>
          </a:ln>
          <a:effectLst/>
        </p:spPr>
        <p:txBody>
          <a:bodyPr spcFirstLastPara="1" wrap="square" lIns="91023" tIns="45499" rIns="91023" bIns="45499" anchor="t" anchorCtr="0">
            <a:noAutofit/>
          </a:bodyPr>
          <a:lstStyle/>
          <a:p>
            <a:pPr>
              <a:buClr>
                <a:schemeClr val="dk1"/>
              </a:buClr>
              <a:buSzPts val="1800"/>
            </a:pPr>
            <a:endParaRPr sz="2388" dirty="0"/>
          </a:p>
        </p:txBody>
      </p:sp>
      <p:sp>
        <p:nvSpPr>
          <p:cNvPr id="11" name="Freeform 1532">
            <a:extLst>
              <a:ext uri="{FF2B5EF4-FFF2-40B4-BE49-F238E27FC236}">
                <a16:creationId xmlns:a16="http://schemas.microsoft.com/office/drawing/2014/main" id="{58384406-CE3E-9540-ABC3-38D245D912D8}"/>
              </a:ext>
            </a:extLst>
          </p:cNvPr>
          <p:cNvSpPr>
            <a:spLocks noEditPoints="1"/>
          </p:cNvSpPr>
          <p:nvPr/>
        </p:nvSpPr>
        <p:spPr bwMode="auto">
          <a:xfrm>
            <a:off x="794607" y="1856456"/>
            <a:ext cx="77555" cy="77417"/>
          </a:xfrm>
          <a:custGeom>
            <a:avLst/>
            <a:gdLst>
              <a:gd name="T0" fmla="*/ 16 w 41"/>
              <a:gd name="T1" fmla="*/ 41 h 41"/>
              <a:gd name="T2" fmla="*/ 13 w 41"/>
              <a:gd name="T3" fmla="*/ 40 h 41"/>
              <a:gd name="T4" fmla="*/ 1 w 41"/>
              <a:gd name="T5" fmla="*/ 28 h 41"/>
              <a:gd name="T6" fmla="*/ 0 w 41"/>
              <a:gd name="T7" fmla="*/ 24 h 41"/>
              <a:gd name="T8" fmla="*/ 5 w 41"/>
              <a:gd name="T9" fmla="*/ 7 h 41"/>
              <a:gd name="T10" fmla="*/ 7 w 41"/>
              <a:gd name="T11" fmla="*/ 5 h 41"/>
              <a:gd name="T12" fmla="*/ 24 w 41"/>
              <a:gd name="T13" fmla="*/ 0 h 41"/>
              <a:gd name="T14" fmla="*/ 28 w 41"/>
              <a:gd name="T15" fmla="*/ 1 h 41"/>
              <a:gd name="T16" fmla="*/ 40 w 41"/>
              <a:gd name="T17" fmla="*/ 14 h 41"/>
              <a:gd name="T18" fmla="*/ 40 w 41"/>
              <a:gd name="T19" fmla="*/ 14 h 41"/>
              <a:gd name="T20" fmla="*/ 41 w 41"/>
              <a:gd name="T21" fmla="*/ 17 h 41"/>
              <a:gd name="T22" fmla="*/ 36 w 41"/>
              <a:gd name="T23" fmla="*/ 34 h 41"/>
              <a:gd name="T24" fmla="*/ 34 w 41"/>
              <a:gd name="T25" fmla="*/ 37 h 41"/>
              <a:gd name="T26" fmla="*/ 17 w 41"/>
              <a:gd name="T27" fmla="*/ 41 h 41"/>
              <a:gd name="T28" fmla="*/ 16 w 41"/>
              <a:gd name="T29" fmla="*/ 41 h 41"/>
              <a:gd name="T30" fmla="*/ 5 w 41"/>
              <a:gd name="T31" fmla="*/ 25 h 41"/>
              <a:gd name="T32" fmla="*/ 16 w 41"/>
              <a:gd name="T33" fmla="*/ 36 h 41"/>
              <a:gd name="T34" fmla="*/ 32 w 41"/>
              <a:gd name="T35" fmla="*/ 32 h 41"/>
              <a:gd name="T36" fmla="*/ 36 w 41"/>
              <a:gd name="T37" fmla="*/ 17 h 41"/>
              <a:gd name="T38" fmla="*/ 25 w 41"/>
              <a:gd name="T39" fmla="*/ 5 h 41"/>
              <a:gd name="T40" fmla="*/ 9 w 41"/>
              <a:gd name="T41" fmla="*/ 9 h 41"/>
              <a:gd name="T42" fmla="*/ 5 w 41"/>
              <a:gd name="T43" fmla="*/ 25 h 41"/>
              <a:gd name="T44" fmla="*/ 32 w 41"/>
              <a:gd name="T45" fmla="*/ 33 h 41"/>
              <a:gd name="T46" fmla="*/ 32 w 41"/>
              <a:gd name="T47" fmla="*/ 33 h 41"/>
              <a:gd name="T48" fmla="*/ 5 w 41"/>
              <a:gd name="T49" fmla="*/ 26 h 41"/>
              <a:gd name="T50" fmla="*/ 5 w 41"/>
              <a:gd name="T51" fmla="*/ 26 h 41"/>
              <a:gd name="T52" fmla="*/ 5 w 41"/>
              <a:gd name="T53" fmla="*/ 26 h 41"/>
              <a:gd name="T54" fmla="*/ 36 w 41"/>
              <a:gd name="T55" fmla="*/ 16 h 41"/>
              <a:gd name="T56" fmla="*/ 36 w 41"/>
              <a:gd name="T57" fmla="*/ 16 h 41"/>
              <a:gd name="T58" fmla="*/ 9 w 41"/>
              <a:gd name="T59" fmla="*/ 9 h 41"/>
              <a:gd name="T60" fmla="*/ 9 w 41"/>
              <a:gd name="T61" fmla="*/ 9 h 41"/>
              <a:gd name="T62" fmla="*/ 9 w 41"/>
              <a:gd name="T63"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1">
                <a:moveTo>
                  <a:pt x="16" y="41"/>
                </a:moveTo>
                <a:cubicBezTo>
                  <a:pt x="15" y="41"/>
                  <a:pt x="14" y="41"/>
                  <a:pt x="13" y="40"/>
                </a:cubicBezTo>
                <a:cubicBezTo>
                  <a:pt x="1" y="28"/>
                  <a:pt x="1" y="28"/>
                  <a:pt x="1" y="28"/>
                </a:cubicBezTo>
                <a:cubicBezTo>
                  <a:pt x="0" y="27"/>
                  <a:pt x="0" y="26"/>
                  <a:pt x="0" y="24"/>
                </a:cubicBezTo>
                <a:cubicBezTo>
                  <a:pt x="5" y="7"/>
                  <a:pt x="5" y="7"/>
                  <a:pt x="5" y="7"/>
                </a:cubicBezTo>
                <a:cubicBezTo>
                  <a:pt x="5" y="6"/>
                  <a:pt x="6" y="5"/>
                  <a:pt x="7" y="5"/>
                </a:cubicBezTo>
                <a:cubicBezTo>
                  <a:pt x="24" y="0"/>
                  <a:pt x="24" y="0"/>
                  <a:pt x="24" y="0"/>
                </a:cubicBezTo>
                <a:cubicBezTo>
                  <a:pt x="25" y="0"/>
                  <a:pt x="27" y="0"/>
                  <a:pt x="28" y="1"/>
                </a:cubicBezTo>
                <a:cubicBezTo>
                  <a:pt x="40" y="14"/>
                  <a:pt x="40" y="14"/>
                  <a:pt x="40" y="14"/>
                </a:cubicBezTo>
                <a:cubicBezTo>
                  <a:pt x="40" y="14"/>
                  <a:pt x="40" y="14"/>
                  <a:pt x="40" y="14"/>
                </a:cubicBezTo>
                <a:cubicBezTo>
                  <a:pt x="41" y="15"/>
                  <a:pt x="41" y="16"/>
                  <a:pt x="41" y="17"/>
                </a:cubicBezTo>
                <a:cubicBezTo>
                  <a:pt x="36" y="34"/>
                  <a:pt x="36" y="34"/>
                  <a:pt x="36" y="34"/>
                </a:cubicBezTo>
                <a:cubicBezTo>
                  <a:pt x="36" y="35"/>
                  <a:pt x="35" y="36"/>
                  <a:pt x="34" y="37"/>
                </a:cubicBezTo>
                <a:cubicBezTo>
                  <a:pt x="17" y="41"/>
                  <a:pt x="17" y="41"/>
                  <a:pt x="17" y="41"/>
                </a:cubicBezTo>
                <a:cubicBezTo>
                  <a:pt x="17" y="41"/>
                  <a:pt x="16" y="41"/>
                  <a:pt x="16" y="41"/>
                </a:cubicBezTo>
                <a:close/>
                <a:moveTo>
                  <a:pt x="5" y="25"/>
                </a:moveTo>
                <a:cubicBezTo>
                  <a:pt x="16" y="36"/>
                  <a:pt x="16" y="36"/>
                  <a:pt x="16" y="36"/>
                </a:cubicBezTo>
                <a:cubicBezTo>
                  <a:pt x="32" y="32"/>
                  <a:pt x="32" y="32"/>
                  <a:pt x="32" y="32"/>
                </a:cubicBezTo>
                <a:cubicBezTo>
                  <a:pt x="36" y="17"/>
                  <a:pt x="36" y="17"/>
                  <a:pt x="36" y="17"/>
                </a:cubicBezTo>
                <a:cubicBezTo>
                  <a:pt x="25" y="5"/>
                  <a:pt x="25" y="5"/>
                  <a:pt x="25" y="5"/>
                </a:cubicBezTo>
                <a:cubicBezTo>
                  <a:pt x="9" y="9"/>
                  <a:pt x="9" y="9"/>
                  <a:pt x="9" y="9"/>
                </a:cubicBezTo>
                <a:lnTo>
                  <a:pt x="5" y="25"/>
                </a:lnTo>
                <a:close/>
                <a:moveTo>
                  <a:pt x="32" y="33"/>
                </a:moveTo>
                <a:cubicBezTo>
                  <a:pt x="32" y="33"/>
                  <a:pt x="32" y="33"/>
                  <a:pt x="32" y="33"/>
                </a:cubicBezTo>
                <a:close/>
                <a:moveTo>
                  <a:pt x="5" y="26"/>
                </a:moveTo>
                <a:cubicBezTo>
                  <a:pt x="5" y="26"/>
                  <a:pt x="5" y="26"/>
                  <a:pt x="5" y="26"/>
                </a:cubicBezTo>
                <a:cubicBezTo>
                  <a:pt x="5" y="26"/>
                  <a:pt x="5" y="26"/>
                  <a:pt x="5" y="26"/>
                </a:cubicBezTo>
                <a:close/>
                <a:moveTo>
                  <a:pt x="36" y="16"/>
                </a:moveTo>
                <a:cubicBezTo>
                  <a:pt x="36" y="16"/>
                  <a:pt x="36" y="16"/>
                  <a:pt x="36" y="16"/>
                </a:cubicBezTo>
                <a:close/>
                <a:moveTo>
                  <a:pt x="9" y="9"/>
                </a:moveTo>
                <a:cubicBezTo>
                  <a:pt x="9" y="9"/>
                  <a:pt x="9" y="9"/>
                  <a:pt x="9" y="9"/>
                </a:cubicBezTo>
                <a:cubicBezTo>
                  <a:pt x="9" y="9"/>
                  <a:pt x="9" y="9"/>
                  <a:pt x="9" y="9"/>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12" name="Freeform 1533">
            <a:extLst>
              <a:ext uri="{FF2B5EF4-FFF2-40B4-BE49-F238E27FC236}">
                <a16:creationId xmlns:a16="http://schemas.microsoft.com/office/drawing/2014/main" id="{1642C398-8D54-E77E-A9EB-C19B38AAB621}"/>
              </a:ext>
            </a:extLst>
          </p:cNvPr>
          <p:cNvSpPr>
            <a:spLocks/>
          </p:cNvSpPr>
          <p:nvPr/>
        </p:nvSpPr>
        <p:spPr bwMode="auto">
          <a:xfrm>
            <a:off x="580657" y="1641555"/>
            <a:ext cx="86917" cy="86763"/>
          </a:xfrm>
          <a:custGeom>
            <a:avLst/>
            <a:gdLst>
              <a:gd name="T0" fmla="*/ 18 w 46"/>
              <a:gd name="T1" fmla="*/ 46 h 46"/>
              <a:gd name="T2" fmla="*/ 16 w 46"/>
              <a:gd name="T3" fmla="*/ 45 h 46"/>
              <a:gd name="T4" fmla="*/ 1 w 46"/>
              <a:gd name="T5" fmla="*/ 30 h 46"/>
              <a:gd name="T6" fmla="*/ 1 w 46"/>
              <a:gd name="T7" fmla="*/ 26 h 46"/>
              <a:gd name="T8" fmla="*/ 5 w 46"/>
              <a:gd name="T9" fmla="*/ 26 h 46"/>
              <a:gd name="T10" fmla="*/ 19 w 46"/>
              <a:gd name="T11" fmla="*/ 41 h 46"/>
              <a:gd name="T12" fmla="*/ 36 w 46"/>
              <a:gd name="T13" fmla="*/ 36 h 46"/>
              <a:gd name="T14" fmla="*/ 40 w 46"/>
              <a:gd name="T15" fmla="*/ 19 h 46"/>
              <a:gd name="T16" fmla="*/ 26 w 46"/>
              <a:gd name="T17" fmla="*/ 5 h 46"/>
              <a:gd name="T18" fmla="*/ 26 w 46"/>
              <a:gd name="T19" fmla="*/ 1 h 46"/>
              <a:gd name="T20" fmla="*/ 30 w 46"/>
              <a:gd name="T21" fmla="*/ 1 h 46"/>
              <a:gd name="T22" fmla="*/ 45 w 46"/>
              <a:gd name="T23" fmla="*/ 17 h 46"/>
              <a:gd name="T24" fmla="*/ 45 w 46"/>
              <a:gd name="T25" fmla="*/ 19 h 46"/>
              <a:gd name="T26" fmla="*/ 40 w 46"/>
              <a:gd name="T27" fmla="*/ 39 h 46"/>
              <a:gd name="T28" fmla="*/ 38 w 46"/>
              <a:gd name="T29" fmla="*/ 40 h 46"/>
              <a:gd name="T30" fmla="*/ 19 w 46"/>
              <a:gd name="T31" fmla="*/ 46 h 46"/>
              <a:gd name="T32" fmla="*/ 18 w 46"/>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6">
                <a:moveTo>
                  <a:pt x="18" y="46"/>
                </a:moveTo>
                <a:cubicBezTo>
                  <a:pt x="18" y="46"/>
                  <a:pt x="17" y="46"/>
                  <a:pt x="16" y="45"/>
                </a:cubicBezTo>
                <a:cubicBezTo>
                  <a:pt x="1" y="30"/>
                  <a:pt x="1" y="30"/>
                  <a:pt x="1" y="30"/>
                </a:cubicBezTo>
                <a:cubicBezTo>
                  <a:pt x="0" y="29"/>
                  <a:pt x="0" y="27"/>
                  <a:pt x="1" y="26"/>
                </a:cubicBezTo>
                <a:cubicBezTo>
                  <a:pt x="2" y="25"/>
                  <a:pt x="4" y="25"/>
                  <a:pt x="5" y="26"/>
                </a:cubicBezTo>
                <a:cubicBezTo>
                  <a:pt x="19" y="41"/>
                  <a:pt x="19" y="41"/>
                  <a:pt x="19" y="41"/>
                </a:cubicBezTo>
                <a:cubicBezTo>
                  <a:pt x="36" y="36"/>
                  <a:pt x="36" y="36"/>
                  <a:pt x="36" y="36"/>
                </a:cubicBezTo>
                <a:cubicBezTo>
                  <a:pt x="40" y="19"/>
                  <a:pt x="40" y="19"/>
                  <a:pt x="40" y="19"/>
                </a:cubicBezTo>
                <a:cubicBezTo>
                  <a:pt x="26" y="5"/>
                  <a:pt x="26" y="5"/>
                  <a:pt x="26" y="5"/>
                </a:cubicBezTo>
                <a:cubicBezTo>
                  <a:pt x="25" y="4"/>
                  <a:pt x="25" y="2"/>
                  <a:pt x="26" y="1"/>
                </a:cubicBezTo>
                <a:cubicBezTo>
                  <a:pt x="27" y="0"/>
                  <a:pt x="29" y="0"/>
                  <a:pt x="30" y="1"/>
                </a:cubicBezTo>
                <a:cubicBezTo>
                  <a:pt x="45" y="17"/>
                  <a:pt x="45" y="17"/>
                  <a:pt x="45" y="17"/>
                </a:cubicBezTo>
                <a:cubicBezTo>
                  <a:pt x="45" y="17"/>
                  <a:pt x="46" y="18"/>
                  <a:pt x="45" y="19"/>
                </a:cubicBezTo>
                <a:cubicBezTo>
                  <a:pt x="40" y="39"/>
                  <a:pt x="40" y="39"/>
                  <a:pt x="40" y="39"/>
                </a:cubicBezTo>
                <a:cubicBezTo>
                  <a:pt x="40" y="40"/>
                  <a:pt x="39" y="40"/>
                  <a:pt x="38" y="40"/>
                </a:cubicBezTo>
                <a:cubicBezTo>
                  <a:pt x="19" y="46"/>
                  <a:pt x="19" y="46"/>
                  <a:pt x="19" y="46"/>
                </a:cubicBezTo>
                <a:cubicBezTo>
                  <a:pt x="19" y="46"/>
                  <a:pt x="18" y="46"/>
                  <a:pt x="18" y="46"/>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13" name="Freeform 1534">
            <a:extLst>
              <a:ext uri="{FF2B5EF4-FFF2-40B4-BE49-F238E27FC236}">
                <a16:creationId xmlns:a16="http://schemas.microsoft.com/office/drawing/2014/main" id="{72307F81-3134-5B33-08AF-E9C9147C0387}"/>
              </a:ext>
            </a:extLst>
          </p:cNvPr>
          <p:cNvSpPr>
            <a:spLocks/>
          </p:cNvSpPr>
          <p:nvPr/>
        </p:nvSpPr>
        <p:spPr bwMode="auto">
          <a:xfrm>
            <a:off x="577983" y="1688274"/>
            <a:ext cx="97615" cy="76082"/>
          </a:xfrm>
          <a:custGeom>
            <a:avLst/>
            <a:gdLst>
              <a:gd name="T0" fmla="*/ 33 w 51"/>
              <a:gd name="T1" fmla="*/ 40 h 40"/>
              <a:gd name="T2" fmla="*/ 11 w 51"/>
              <a:gd name="T3" fmla="*/ 30 h 40"/>
              <a:gd name="T4" fmla="*/ 1 w 51"/>
              <a:gd name="T5" fmla="*/ 3 h 40"/>
              <a:gd name="T6" fmla="*/ 4 w 51"/>
              <a:gd name="T7" fmla="*/ 1 h 40"/>
              <a:gd name="T8" fmla="*/ 6 w 51"/>
              <a:gd name="T9" fmla="*/ 3 h 40"/>
              <a:gd name="T10" fmla="*/ 14 w 51"/>
              <a:gd name="T11" fmla="*/ 27 h 40"/>
              <a:gd name="T12" fmla="*/ 47 w 51"/>
              <a:gd name="T13" fmla="*/ 31 h 40"/>
              <a:gd name="T14" fmla="*/ 50 w 51"/>
              <a:gd name="T15" fmla="*/ 32 h 40"/>
              <a:gd name="T16" fmla="*/ 50 w 51"/>
              <a:gd name="T17" fmla="*/ 35 h 40"/>
              <a:gd name="T18" fmla="*/ 33 w 51"/>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33" y="40"/>
                </a:moveTo>
                <a:cubicBezTo>
                  <a:pt x="25" y="40"/>
                  <a:pt x="17" y="36"/>
                  <a:pt x="11" y="30"/>
                </a:cubicBezTo>
                <a:cubicBezTo>
                  <a:pt x="3" y="23"/>
                  <a:pt x="0" y="13"/>
                  <a:pt x="1" y="3"/>
                </a:cubicBezTo>
                <a:cubicBezTo>
                  <a:pt x="2" y="1"/>
                  <a:pt x="3" y="0"/>
                  <a:pt x="4" y="1"/>
                </a:cubicBezTo>
                <a:cubicBezTo>
                  <a:pt x="6" y="1"/>
                  <a:pt x="7" y="2"/>
                  <a:pt x="6" y="3"/>
                </a:cubicBezTo>
                <a:cubicBezTo>
                  <a:pt x="5" y="12"/>
                  <a:pt x="8" y="21"/>
                  <a:pt x="14" y="27"/>
                </a:cubicBezTo>
                <a:cubicBezTo>
                  <a:pt x="23" y="36"/>
                  <a:pt x="36" y="37"/>
                  <a:pt x="47" y="31"/>
                </a:cubicBezTo>
                <a:cubicBezTo>
                  <a:pt x="48" y="30"/>
                  <a:pt x="50" y="31"/>
                  <a:pt x="50" y="32"/>
                </a:cubicBezTo>
                <a:cubicBezTo>
                  <a:pt x="51" y="33"/>
                  <a:pt x="51" y="34"/>
                  <a:pt x="50" y="35"/>
                </a:cubicBezTo>
                <a:cubicBezTo>
                  <a:pt x="45" y="38"/>
                  <a:pt x="39" y="40"/>
                  <a:pt x="33" y="40"/>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14" name="Freeform 1535">
            <a:extLst>
              <a:ext uri="{FF2B5EF4-FFF2-40B4-BE49-F238E27FC236}">
                <a16:creationId xmlns:a16="http://schemas.microsoft.com/office/drawing/2014/main" id="{6C79DA91-F019-61C2-4518-13DE5CCA4DBD}"/>
              </a:ext>
            </a:extLst>
          </p:cNvPr>
          <p:cNvSpPr>
            <a:spLocks/>
          </p:cNvSpPr>
          <p:nvPr/>
        </p:nvSpPr>
        <p:spPr bwMode="auto">
          <a:xfrm>
            <a:off x="627459" y="1638885"/>
            <a:ext cx="80230" cy="97439"/>
          </a:xfrm>
          <a:custGeom>
            <a:avLst/>
            <a:gdLst>
              <a:gd name="T0" fmla="*/ 33 w 42"/>
              <a:gd name="T1" fmla="*/ 51 h 51"/>
              <a:gd name="T2" fmla="*/ 31 w 42"/>
              <a:gd name="T3" fmla="*/ 51 h 51"/>
              <a:gd name="T4" fmla="*/ 31 w 42"/>
              <a:gd name="T5" fmla="*/ 47 h 51"/>
              <a:gd name="T6" fmla="*/ 26 w 42"/>
              <a:gd name="T7" fmla="*/ 14 h 51"/>
              <a:gd name="T8" fmla="*/ 3 w 42"/>
              <a:gd name="T9" fmla="*/ 7 h 51"/>
              <a:gd name="T10" fmla="*/ 0 w 42"/>
              <a:gd name="T11" fmla="*/ 5 h 51"/>
              <a:gd name="T12" fmla="*/ 2 w 42"/>
              <a:gd name="T13" fmla="*/ 2 h 51"/>
              <a:gd name="T14" fmla="*/ 30 w 42"/>
              <a:gd name="T15" fmla="*/ 11 h 51"/>
              <a:gd name="T16" fmla="*/ 35 w 42"/>
              <a:gd name="T17" fmla="*/ 50 h 51"/>
              <a:gd name="T18" fmla="*/ 33 w 42"/>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33" y="51"/>
                </a:moveTo>
                <a:cubicBezTo>
                  <a:pt x="32" y="51"/>
                  <a:pt x="32" y="51"/>
                  <a:pt x="31" y="51"/>
                </a:cubicBezTo>
                <a:cubicBezTo>
                  <a:pt x="30" y="50"/>
                  <a:pt x="30" y="49"/>
                  <a:pt x="31" y="47"/>
                </a:cubicBezTo>
                <a:cubicBezTo>
                  <a:pt x="37" y="37"/>
                  <a:pt x="35" y="23"/>
                  <a:pt x="26" y="14"/>
                </a:cubicBezTo>
                <a:cubicBezTo>
                  <a:pt x="20" y="8"/>
                  <a:pt x="12" y="5"/>
                  <a:pt x="3" y="7"/>
                </a:cubicBezTo>
                <a:cubicBezTo>
                  <a:pt x="2" y="7"/>
                  <a:pt x="1" y="6"/>
                  <a:pt x="0" y="5"/>
                </a:cubicBezTo>
                <a:cubicBezTo>
                  <a:pt x="0" y="3"/>
                  <a:pt x="1" y="2"/>
                  <a:pt x="2" y="2"/>
                </a:cubicBezTo>
                <a:cubicBezTo>
                  <a:pt x="12" y="0"/>
                  <a:pt x="23" y="4"/>
                  <a:pt x="30" y="11"/>
                </a:cubicBezTo>
                <a:cubicBezTo>
                  <a:pt x="40" y="21"/>
                  <a:pt x="42" y="37"/>
                  <a:pt x="35" y="50"/>
                </a:cubicBezTo>
                <a:cubicBezTo>
                  <a:pt x="34" y="51"/>
                  <a:pt x="34" y="51"/>
                  <a:pt x="33" y="51"/>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15" name="Freeform 1536">
            <a:extLst>
              <a:ext uri="{FF2B5EF4-FFF2-40B4-BE49-F238E27FC236}">
                <a16:creationId xmlns:a16="http://schemas.microsoft.com/office/drawing/2014/main" id="{E6430493-7FC3-6DDD-53BD-324FE91A502E}"/>
              </a:ext>
            </a:extLst>
          </p:cNvPr>
          <p:cNvSpPr>
            <a:spLocks/>
          </p:cNvSpPr>
          <p:nvPr/>
        </p:nvSpPr>
        <p:spPr bwMode="auto">
          <a:xfrm>
            <a:off x="666237" y="1748338"/>
            <a:ext cx="49476" cy="46719"/>
          </a:xfrm>
          <a:custGeom>
            <a:avLst/>
            <a:gdLst>
              <a:gd name="T0" fmla="*/ 23 w 26"/>
              <a:gd name="T1" fmla="*/ 25 h 25"/>
              <a:gd name="T2" fmla="*/ 21 w 26"/>
              <a:gd name="T3" fmla="*/ 25 h 25"/>
              <a:gd name="T4" fmla="*/ 1 w 26"/>
              <a:gd name="T5" fmla="*/ 4 h 25"/>
              <a:gd name="T6" fmla="*/ 1 w 26"/>
              <a:gd name="T7" fmla="*/ 1 h 25"/>
              <a:gd name="T8" fmla="*/ 5 w 26"/>
              <a:gd name="T9" fmla="*/ 1 h 25"/>
              <a:gd name="T10" fmla="*/ 25 w 26"/>
              <a:gd name="T11" fmla="*/ 21 h 25"/>
              <a:gd name="T12" fmla="*/ 25 w 26"/>
              <a:gd name="T13" fmla="*/ 25 h 25"/>
              <a:gd name="T14" fmla="*/ 23 w 2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5">
                <a:moveTo>
                  <a:pt x="23" y="25"/>
                </a:moveTo>
                <a:cubicBezTo>
                  <a:pt x="23" y="25"/>
                  <a:pt x="22" y="25"/>
                  <a:pt x="21" y="25"/>
                </a:cubicBezTo>
                <a:cubicBezTo>
                  <a:pt x="1" y="4"/>
                  <a:pt x="1" y="4"/>
                  <a:pt x="1" y="4"/>
                </a:cubicBezTo>
                <a:cubicBezTo>
                  <a:pt x="0" y="3"/>
                  <a:pt x="0" y="2"/>
                  <a:pt x="1" y="1"/>
                </a:cubicBezTo>
                <a:cubicBezTo>
                  <a:pt x="2" y="0"/>
                  <a:pt x="4" y="0"/>
                  <a:pt x="5" y="1"/>
                </a:cubicBezTo>
                <a:cubicBezTo>
                  <a:pt x="25" y="21"/>
                  <a:pt x="25" y="21"/>
                  <a:pt x="25" y="21"/>
                </a:cubicBezTo>
                <a:cubicBezTo>
                  <a:pt x="26" y="22"/>
                  <a:pt x="26" y="24"/>
                  <a:pt x="25" y="25"/>
                </a:cubicBezTo>
                <a:cubicBezTo>
                  <a:pt x="24" y="25"/>
                  <a:pt x="24" y="25"/>
                  <a:pt x="23" y="25"/>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16" name="Freeform 1537">
            <a:extLst>
              <a:ext uri="{FF2B5EF4-FFF2-40B4-BE49-F238E27FC236}">
                <a16:creationId xmlns:a16="http://schemas.microsoft.com/office/drawing/2014/main" id="{82EBD951-C3E0-C91A-633C-4A7B73355E86}"/>
              </a:ext>
            </a:extLst>
          </p:cNvPr>
          <p:cNvSpPr>
            <a:spLocks/>
          </p:cNvSpPr>
          <p:nvPr/>
        </p:nvSpPr>
        <p:spPr bwMode="auto">
          <a:xfrm>
            <a:off x="739781" y="1821752"/>
            <a:ext cx="50813" cy="49387"/>
          </a:xfrm>
          <a:custGeom>
            <a:avLst/>
            <a:gdLst>
              <a:gd name="T0" fmla="*/ 24 w 27"/>
              <a:gd name="T1" fmla="*/ 26 h 26"/>
              <a:gd name="T2" fmla="*/ 22 w 27"/>
              <a:gd name="T3" fmla="*/ 26 h 26"/>
              <a:gd name="T4" fmla="*/ 1 w 27"/>
              <a:gd name="T5" fmla="*/ 4 h 26"/>
              <a:gd name="T6" fmla="*/ 1 w 27"/>
              <a:gd name="T7" fmla="*/ 1 h 26"/>
              <a:gd name="T8" fmla="*/ 5 w 27"/>
              <a:gd name="T9" fmla="*/ 1 h 26"/>
              <a:gd name="T10" fmla="*/ 26 w 27"/>
              <a:gd name="T11" fmla="*/ 22 h 26"/>
              <a:gd name="T12" fmla="*/ 26 w 27"/>
              <a:gd name="T13" fmla="*/ 26 h 26"/>
              <a:gd name="T14" fmla="*/ 24 w 27"/>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24" y="26"/>
                </a:moveTo>
                <a:cubicBezTo>
                  <a:pt x="24" y="26"/>
                  <a:pt x="23" y="26"/>
                  <a:pt x="22" y="26"/>
                </a:cubicBezTo>
                <a:cubicBezTo>
                  <a:pt x="1" y="4"/>
                  <a:pt x="1" y="4"/>
                  <a:pt x="1" y="4"/>
                </a:cubicBezTo>
                <a:cubicBezTo>
                  <a:pt x="0" y="3"/>
                  <a:pt x="0" y="2"/>
                  <a:pt x="1" y="1"/>
                </a:cubicBezTo>
                <a:cubicBezTo>
                  <a:pt x="2" y="0"/>
                  <a:pt x="4" y="0"/>
                  <a:pt x="5" y="1"/>
                </a:cubicBezTo>
                <a:cubicBezTo>
                  <a:pt x="26" y="22"/>
                  <a:pt x="26" y="22"/>
                  <a:pt x="26" y="22"/>
                </a:cubicBezTo>
                <a:cubicBezTo>
                  <a:pt x="27" y="23"/>
                  <a:pt x="27" y="25"/>
                  <a:pt x="26" y="26"/>
                </a:cubicBezTo>
                <a:cubicBezTo>
                  <a:pt x="25" y="26"/>
                  <a:pt x="25" y="26"/>
                  <a:pt x="24" y="26"/>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17" name="Freeform 1538">
            <a:extLst>
              <a:ext uri="{FF2B5EF4-FFF2-40B4-BE49-F238E27FC236}">
                <a16:creationId xmlns:a16="http://schemas.microsoft.com/office/drawing/2014/main" id="{783A439D-9AB8-306C-77D0-1EFBB370F669}"/>
              </a:ext>
            </a:extLst>
          </p:cNvPr>
          <p:cNvSpPr>
            <a:spLocks/>
          </p:cNvSpPr>
          <p:nvPr/>
        </p:nvSpPr>
        <p:spPr bwMode="auto">
          <a:xfrm>
            <a:off x="686294" y="1728314"/>
            <a:ext cx="124358" cy="124134"/>
          </a:xfrm>
          <a:custGeom>
            <a:avLst/>
            <a:gdLst>
              <a:gd name="T0" fmla="*/ 63 w 65"/>
              <a:gd name="T1" fmla="*/ 65 h 65"/>
              <a:gd name="T2" fmla="*/ 61 w 65"/>
              <a:gd name="T3" fmla="*/ 64 h 65"/>
              <a:gd name="T4" fmla="*/ 1 w 65"/>
              <a:gd name="T5" fmla="*/ 4 h 65"/>
              <a:gd name="T6" fmla="*/ 1 w 65"/>
              <a:gd name="T7" fmla="*/ 1 h 65"/>
              <a:gd name="T8" fmla="*/ 4 w 65"/>
              <a:gd name="T9" fmla="*/ 1 h 65"/>
              <a:gd name="T10" fmla="*/ 64 w 65"/>
              <a:gd name="T11" fmla="*/ 61 h 65"/>
              <a:gd name="T12" fmla="*/ 64 w 65"/>
              <a:gd name="T13" fmla="*/ 64 h 65"/>
              <a:gd name="T14" fmla="*/ 63 w 65"/>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5">
                <a:moveTo>
                  <a:pt x="63" y="65"/>
                </a:moveTo>
                <a:cubicBezTo>
                  <a:pt x="62" y="65"/>
                  <a:pt x="61" y="65"/>
                  <a:pt x="61" y="64"/>
                </a:cubicBezTo>
                <a:cubicBezTo>
                  <a:pt x="1" y="4"/>
                  <a:pt x="1" y="4"/>
                  <a:pt x="1" y="4"/>
                </a:cubicBezTo>
                <a:cubicBezTo>
                  <a:pt x="0" y="3"/>
                  <a:pt x="0" y="2"/>
                  <a:pt x="1" y="1"/>
                </a:cubicBezTo>
                <a:cubicBezTo>
                  <a:pt x="2" y="0"/>
                  <a:pt x="3" y="0"/>
                  <a:pt x="4" y="1"/>
                </a:cubicBezTo>
                <a:cubicBezTo>
                  <a:pt x="64" y="61"/>
                  <a:pt x="64" y="61"/>
                  <a:pt x="64" y="61"/>
                </a:cubicBezTo>
                <a:cubicBezTo>
                  <a:pt x="65" y="62"/>
                  <a:pt x="65" y="63"/>
                  <a:pt x="64" y="64"/>
                </a:cubicBezTo>
                <a:cubicBezTo>
                  <a:pt x="64" y="65"/>
                  <a:pt x="63" y="65"/>
                  <a:pt x="63" y="65"/>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18" name="Freeform 1539">
            <a:extLst>
              <a:ext uri="{FF2B5EF4-FFF2-40B4-BE49-F238E27FC236}">
                <a16:creationId xmlns:a16="http://schemas.microsoft.com/office/drawing/2014/main" id="{00A51683-3622-FBE3-F7F3-AC946390F73B}"/>
              </a:ext>
            </a:extLst>
          </p:cNvPr>
          <p:cNvSpPr>
            <a:spLocks/>
          </p:cNvSpPr>
          <p:nvPr/>
        </p:nvSpPr>
        <p:spPr bwMode="auto">
          <a:xfrm>
            <a:off x="767862" y="1829762"/>
            <a:ext cx="125696" cy="126803"/>
          </a:xfrm>
          <a:custGeom>
            <a:avLst/>
            <a:gdLst>
              <a:gd name="T0" fmla="*/ 34 w 66"/>
              <a:gd name="T1" fmla="*/ 67 h 67"/>
              <a:gd name="T2" fmla="*/ 12 w 66"/>
              <a:gd name="T3" fmla="*/ 57 h 67"/>
              <a:gd name="T4" fmla="*/ 7 w 66"/>
              <a:gd name="T5" fmla="*/ 19 h 67"/>
              <a:gd name="T6" fmla="*/ 10 w 66"/>
              <a:gd name="T7" fmla="*/ 18 h 67"/>
              <a:gd name="T8" fmla="*/ 11 w 66"/>
              <a:gd name="T9" fmla="*/ 21 h 67"/>
              <a:gd name="T10" fmla="*/ 16 w 66"/>
              <a:gd name="T11" fmla="*/ 54 h 67"/>
              <a:gd name="T12" fmla="*/ 34 w 66"/>
              <a:gd name="T13" fmla="*/ 62 h 67"/>
              <a:gd name="T14" fmla="*/ 53 w 66"/>
              <a:gd name="T15" fmla="*/ 54 h 67"/>
              <a:gd name="T16" fmla="*/ 61 w 66"/>
              <a:gd name="T17" fmla="*/ 35 h 67"/>
              <a:gd name="T18" fmla="*/ 53 w 66"/>
              <a:gd name="T19" fmla="*/ 16 h 67"/>
              <a:gd name="T20" fmla="*/ 21 w 66"/>
              <a:gd name="T21" fmla="*/ 12 h 67"/>
              <a:gd name="T22" fmla="*/ 18 w 66"/>
              <a:gd name="T23" fmla="*/ 11 h 67"/>
              <a:gd name="T24" fmla="*/ 18 w 66"/>
              <a:gd name="T25" fmla="*/ 7 h 67"/>
              <a:gd name="T26" fmla="*/ 57 w 66"/>
              <a:gd name="T27" fmla="*/ 12 h 67"/>
              <a:gd name="T28" fmla="*/ 66 w 66"/>
              <a:gd name="T29" fmla="*/ 35 h 67"/>
              <a:gd name="T30" fmla="*/ 57 w 66"/>
              <a:gd name="T31" fmla="*/ 57 h 67"/>
              <a:gd name="T32" fmla="*/ 34 w 66"/>
              <a:gd name="T3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7">
                <a:moveTo>
                  <a:pt x="34" y="67"/>
                </a:moveTo>
                <a:cubicBezTo>
                  <a:pt x="26" y="67"/>
                  <a:pt x="18" y="63"/>
                  <a:pt x="12" y="57"/>
                </a:cubicBezTo>
                <a:cubicBezTo>
                  <a:pt x="2" y="47"/>
                  <a:pt x="0" y="31"/>
                  <a:pt x="7" y="19"/>
                </a:cubicBezTo>
                <a:cubicBezTo>
                  <a:pt x="8" y="18"/>
                  <a:pt x="9" y="17"/>
                  <a:pt x="10" y="18"/>
                </a:cubicBezTo>
                <a:cubicBezTo>
                  <a:pt x="12" y="19"/>
                  <a:pt x="12" y="20"/>
                  <a:pt x="11" y="21"/>
                </a:cubicBezTo>
                <a:cubicBezTo>
                  <a:pt x="5" y="32"/>
                  <a:pt x="7" y="45"/>
                  <a:pt x="16" y="54"/>
                </a:cubicBezTo>
                <a:cubicBezTo>
                  <a:pt x="21" y="59"/>
                  <a:pt x="27" y="62"/>
                  <a:pt x="34" y="62"/>
                </a:cubicBezTo>
                <a:cubicBezTo>
                  <a:pt x="42" y="62"/>
                  <a:pt x="48" y="59"/>
                  <a:pt x="53" y="54"/>
                </a:cubicBezTo>
                <a:cubicBezTo>
                  <a:pt x="59" y="49"/>
                  <a:pt x="61" y="42"/>
                  <a:pt x="61" y="35"/>
                </a:cubicBezTo>
                <a:cubicBezTo>
                  <a:pt x="61" y="28"/>
                  <a:pt x="59" y="21"/>
                  <a:pt x="53" y="16"/>
                </a:cubicBezTo>
                <a:cubicBezTo>
                  <a:pt x="45" y="7"/>
                  <a:pt x="31" y="5"/>
                  <a:pt x="21" y="12"/>
                </a:cubicBezTo>
                <a:cubicBezTo>
                  <a:pt x="20" y="12"/>
                  <a:pt x="18" y="12"/>
                  <a:pt x="18" y="11"/>
                </a:cubicBezTo>
                <a:cubicBezTo>
                  <a:pt x="17" y="10"/>
                  <a:pt x="17" y="8"/>
                  <a:pt x="18" y="7"/>
                </a:cubicBezTo>
                <a:cubicBezTo>
                  <a:pt x="31" y="0"/>
                  <a:pt x="47" y="2"/>
                  <a:pt x="57" y="12"/>
                </a:cubicBezTo>
                <a:cubicBezTo>
                  <a:pt x="63" y="18"/>
                  <a:pt x="66" y="26"/>
                  <a:pt x="66" y="35"/>
                </a:cubicBezTo>
                <a:cubicBezTo>
                  <a:pt x="66" y="43"/>
                  <a:pt x="63" y="51"/>
                  <a:pt x="57" y="57"/>
                </a:cubicBezTo>
                <a:cubicBezTo>
                  <a:pt x="51" y="63"/>
                  <a:pt x="43" y="67"/>
                  <a:pt x="34" y="67"/>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19" name="Freeform 1540">
            <a:extLst>
              <a:ext uri="{FF2B5EF4-FFF2-40B4-BE49-F238E27FC236}">
                <a16:creationId xmlns:a16="http://schemas.microsoft.com/office/drawing/2014/main" id="{AB82D888-652A-2AAD-DD92-87EE9C2D1753}"/>
              </a:ext>
            </a:extLst>
          </p:cNvPr>
          <p:cNvSpPr>
            <a:spLocks/>
          </p:cNvSpPr>
          <p:nvPr/>
        </p:nvSpPr>
        <p:spPr bwMode="auto">
          <a:xfrm>
            <a:off x="726412" y="1652231"/>
            <a:ext cx="156452" cy="158839"/>
          </a:xfrm>
          <a:custGeom>
            <a:avLst/>
            <a:gdLst>
              <a:gd name="T0" fmla="*/ 2 w 82"/>
              <a:gd name="T1" fmla="*/ 83 h 83"/>
              <a:gd name="T2" fmla="*/ 1 w 82"/>
              <a:gd name="T3" fmla="*/ 82 h 83"/>
              <a:gd name="T4" fmla="*/ 1 w 82"/>
              <a:gd name="T5" fmla="*/ 78 h 83"/>
              <a:gd name="T6" fmla="*/ 78 w 82"/>
              <a:gd name="T7" fmla="*/ 1 h 83"/>
              <a:gd name="T8" fmla="*/ 81 w 82"/>
              <a:gd name="T9" fmla="*/ 1 h 83"/>
              <a:gd name="T10" fmla="*/ 81 w 82"/>
              <a:gd name="T11" fmla="*/ 5 h 83"/>
              <a:gd name="T12" fmla="*/ 4 w 82"/>
              <a:gd name="T13" fmla="*/ 82 h 83"/>
              <a:gd name="T14" fmla="*/ 2 w 82"/>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3">
                <a:moveTo>
                  <a:pt x="2" y="83"/>
                </a:moveTo>
                <a:cubicBezTo>
                  <a:pt x="2" y="83"/>
                  <a:pt x="1" y="82"/>
                  <a:pt x="1" y="82"/>
                </a:cubicBezTo>
                <a:cubicBezTo>
                  <a:pt x="0" y="81"/>
                  <a:pt x="0" y="79"/>
                  <a:pt x="1" y="78"/>
                </a:cubicBezTo>
                <a:cubicBezTo>
                  <a:pt x="78" y="1"/>
                  <a:pt x="78" y="1"/>
                  <a:pt x="78" y="1"/>
                </a:cubicBezTo>
                <a:cubicBezTo>
                  <a:pt x="79" y="0"/>
                  <a:pt x="80" y="0"/>
                  <a:pt x="81" y="1"/>
                </a:cubicBezTo>
                <a:cubicBezTo>
                  <a:pt x="82" y="2"/>
                  <a:pt x="82" y="4"/>
                  <a:pt x="81" y="5"/>
                </a:cubicBezTo>
                <a:cubicBezTo>
                  <a:pt x="4" y="82"/>
                  <a:pt x="4" y="82"/>
                  <a:pt x="4" y="82"/>
                </a:cubicBezTo>
                <a:cubicBezTo>
                  <a:pt x="4" y="82"/>
                  <a:pt x="3" y="83"/>
                  <a:pt x="2" y="83"/>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20" name="Freeform 1541">
            <a:extLst>
              <a:ext uri="{FF2B5EF4-FFF2-40B4-BE49-F238E27FC236}">
                <a16:creationId xmlns:a16="http://schemas.microsoft.com/office/drawing/2014/main" id="{94A63464-1933-69A6-1833-A4F393F747CD}"/>
              </a:ext>
            </a:extLst>
          </p:cNvPr>
          <p:cNvSpPr>
            <a:spLocks noEditPoints="1"/>
          </p:cNvSpPr>
          <p:nvPr/>
        </p:nvSpPr>
        <p:spPr bwMode="auto">
          <a:xfrm>
            <a:off x="581993" y="1803063"/>
            <a:ext cx="152439" cy="148162"/>
          </a:xfrm>
          <a:custGeom>
            <a:avLst/>
            <a:gdLst>
              <a:gd name="T0" fmla="*/ 26 w 80"/>
              <a:gd name="T1" fmla="*/ 78 h 78"/>
              <a:gd name="T2" fmla="*/ 20 w 80"/>
              <a:gd name="T3" fmla="*/ 76 h 78"/>
              <a:gd name="T4" fmla="*/ 4 w 80"/>
              <a:gd name="T5" fmla="*/ 60 h 78"/>
              <a:gd name="T6" fmla="*/ 4 w 80"/>
              <a:gd name="T7" fmla="*/ 48 h 78"/>
              <a:gd name="T8" fmla="*/ 49 w 80"/>
              <a:gd name="T9" fmla="*/ 3 h 78"/>
              <a:gd name="T10" fmla="*/ 55 w 80"/>
              <a:gd name="T11" fmla="*/ 0 h 78"/>
              <a:gd name="T12" fmla="*/ 61 w 80"/>
              <a:gd name="T13" fmla="*/ 3 h 78"/>
              <a:gd name="T14" fmla="*/ 77 w 80"/>
              <a:gd name="T15" fmla="*/ 19 h 78"/>
              <a:gd name="T16" fmla="*/ 77 w 80"/>
              <a:gd name="T17" fmla="*/ 31 h 78"/>
              <a:gd name="T18" fmla="*/ 32 w 80"/>
              <a:gd name="T19" fmla="*/ 76 h 78"/>
              <a:gd name="T20" fmla="*/ 26 w 80"/>
              <a:gd name="T21" fmla="*/ 78 h 78"/>
              <a:gd name="T22" fmla="*/ 55 w 80"/>
              <a:gd name="T23" fmla="*/ 5 h 78"/>
              <a:gd name="T24" fmla="*/ 52 w 80"/>
              <a:gd name="T25" fmla="*/ 7 h 78"/>
              <a:gd name="T26" fmla="*/ 7 w 80"/>
              <a:gd name="T27" fmla="*/ 51 h 78"/>
              <a:gd name="T28" fmla="*/ 7 w 80"/>
              <a:gd name="T29" fmla="*/ 57 h 78"/>
              <a:gd name="T30" fmla="*/ 23 w 80"/>
              <a:gd name="T31" fmla="*/ 72 h 78"/>
              <a:gd name="T32" fmla="*/ 28 w 80"/>
              <a:gd name="T33" fmla="*/ 72 h 78"/>
              <a:gd name="T34" fmla="*/ 73 w 80"/>
              <a:gd name="T35" fmla="*/ 28 h 78"/>
              <a:gd name="T36" fmla="*/ 73 w 80"/>
              <a:gd name="T37" fmla="*/ 22 h 78"/>
              <a:gd name="T38" fmla="*/ 58 w 80"/>
              <a:gd name="T39" fmla="*/ 7 h 78"/>
              <a:gd name="T40" fmla="*/ 55 w 80"/>
              <a:gd name="T41"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78">
                <a:moveTo>
                  <a:pt x="26" y="78"/>
                </a:moveTo>
                <a:cubicBezTo>
                  <a:pt x="23" y="78"/>
                  <a:pt x="21" y="77"/>
                  <a:pt x="20" y="76"/>
                </a:cubicBezTo>
                <a:cubicBezTo>
                  <a:pt x="4" y="60"/>
                  <a:pt x="4" y="60"/>
                  <a:pt x="4" y="60"/>
                </a:cubicBezTo>
                <a:cubicBezTo>
                  <a:pt x="0" y="57"/>
                  <a:pt x="0" y="51"/>
                  <a:pt x="4" y="48"/>
                </a:cubicBezTo>
                <a:cubicBezTo>
                  <a:pt x="49" y="3"/>
                  <a:pt x="49" y="3"/>
                  <a:pt x="49" y="3"/>
                </a:cubicBezTo>
                <a:cubicBezTo>
                  <a:pt x="50" y="1"/>
                  <a:pt x="52" y="0"/>
                  <a:pt x="55" y="0"/>
                </a:cubicBezTo>
                <a:cubicBezTo>
                  <a:pt x="57" y="0"/>
                  <a:pt x="59" y="1"/>
                  <a:pt x="61" y="3"/>
                </a:cubicBezTo>
                <a:cubicBezTo>
                  <a:pt x="77" y="19"/>
                  <a:pt x="77" y="19"/>
                  <a:pt x="77" y="19"/>
                </a:cubicBezTo>
                <a:cubicBezTo>
                  <a:pt x="80" y="22"/>
                  <a:pt x="80" y="28"/>
                  <a:pt x="77" y="31"/>
                </a:cubicBezTo>
                <a:cubicBezTo>
                  <a:pt x="32" y="76"/>
                  <a:pt x="32" y="76"/>
                  <a:pt x="32" y="76"/>
                </a:cubicBezTo>
                <a:cubicBezTo>
                  <a:pt x="30" y="77"/>
                  <a:pt x="28" y="78"/>
                  <a:pt x="26" y="78"/>
                </a:cubicBezTo>
                <a:close/>
                <a:moveTo>
                  <a:pt x="55" y="5"/>
                </a:moveTo>
                <a:cubicBezTo>
                  <a:pt x="54" y="5"/>
                  <a:pt x="53" y="6"/>
                  <a:pt x="52" y="7"/>
                </a:cubicBezTo>
                <a:cubicBezTo>
                  <a:pt x="7" y="51"/>
                  <a:pt x="7" y="51"/>
                  <a:pt x="7" y="51"/>
                </a:cubicBezTo>
                <a:cubicBezTo>
                  <a:pt x="6" y="53"/>
                  <a:pt x="6" y="55"/>
                  <a:pt x="7" y="57"/>
                </a:cubicBezTo>
                <a:cubicBezTo>
                  <a:pt x="23" y="72"/>
                  <a:pt x="23" y="72"/>
                  <a:pt x="23" y="72"/>
                </a:cubicBezTo>
                <a:cubicBezTo>
                  <a:pt x="24" y="74"/>
                  <a:pt x="27" y="74"/>
                  <a:pt x="28" y="72"/>
                </a:cubicBezTo>
                <a:cubicBezTo>
                  <a:pt x="73" y="28"/>
                  <a:pt x="73" y="28"/>
                  <a:pt x="73" y="28"/>
                </a:cubicBezTo>
                <a:cubicBezTo>
                  <a:pt x="75" y="26"/>
                  <a:pt x="75" y="24"/>
                  <a:pt x="73" y="22"/>
                </a:cubicBezTo>
                <a:cubicBezTo>
                  <a:pt x="58" y="7"/>
                  <a:pt x="58" y="7"/>
                  <a:pt x="58" y="7"/>
                </a:cubicBezTo>
                <a:cubicBezTo>
                  <a:pt x="57" y="6"/>
                  <a:pt x="56" y="5"/>
                  <a:pt x="55" y="5"/>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21" name="Freeform 1542">
            <a:extLst>
              <a:ext uri="{FF2B5EF4-FFF2-40B4-BE49-F238E27FC236}">
                <a16:creationId xmlns:a16="http://schemas.microsoft.com/office/drawing/2014/main" id="{2FEC5393-C6CD-2A87-35AA-B079D0FFD96B}"/>
              </a:ext>
            </a:extLst>
          </p:cNvPr>
          <p:cNvSpPr>
            <a:spLocks noEditPoints="1"/>
          </p:cNvSpPr>
          <p:nvPr/>
        </p:nvSpPr>
        <p:spPr bwMode="auto">
          <a:xfrm>
            <a:off x="690305" y="1785712"/>
            <a:ext cx="61508" cy="58730"/>
          </a:xfrm>
          <a:custGeom>
            <a:avLst/>
            <a:gdLst>
              <a:gd name="T0" fmla="*/ 19 w 32"/>
              <a:gd name="T1" fmla="*/ 31 h 31"/>
              <a:gd name="T2" fmla="*/ 14 w 32"/>
              <a:gd name="T3" fmla="*/ 29 h 31"/>
              <a:gd name="T4" fmla="*/ 2 w 32"/>
              <a:gd name="T5" fmla="*/ 17 h 31"/>
              <a:gd name="T6" fmla="*/ 0 w 32"/>
              <a:gd name="T7" fmla="*/ 12 h 31"/>
              <a:gd name="T8" fmla="*/ 2 w 32"/>
              <a:gd name="T9" fmla="*/ 7 h 31"/>
              <a:gd name="T10" fmla="*/ 7 w 32"/>
              <a:gd name="T11" fmla="*/ 3 h 31"/>
              <a:gd name="T12" fmla="*/ 12 w 32"/>
              <a:gd name="T13" fmla="*/ 0 h 31"/>
              <a:gd name="T14" fmla="*/ 17 w 32"/>
              <a:gd name="T15" fmla="*/ 3 h 31"/>
              <a:gd name="T16" fmla="*/ 29 w 32"/>
              <a:gd name="T17" fmla="*/ 14 h 31"/>
              <a:gd name="T18" fmla="*/ 29 w 32"/>
              <a:gd name="T19" fmla="*/ 24 h 31"/>
              <a:gd name="T20" fmla="*/ 24 w 32"/>
              <a:gd name="T21" fmla="*/ 29 h 31"/>
              <a:gd name="T22" fmla="*/ 19 w 32"/>
              <a:gd name="T23" fmla="*/ 31 h 31"/>
              <a:gd name="T24" fmla="*/ 12 w 32"/>
              <a:gd name="T25" fmla="*/ 5 h 31"/>
              <a:gd name="T26" fmla="*/ 11 w 32"/>
              <a:gd name="T27" fmla="*/ 6 h 31"/>
              <a:gd name="T28" fmla="*/ 6 w 32"/>
              <a:gd name="T29" fmla="*/ 11 h 31"/>
              <a:gd name="T30" fmla="*/ 5 w 32"/>
              <a:gd name="T31" fmla="*/ 12 h 31"/>
              <a:gd name="T32" fmla="*/ 6 w 32"/>
              <a:gd name="T33" fmla="*/ 14 h 31"/>
              <a:gd name="T34" fmla="*/ 18 w 32"/>
              <a:gd name="T35" fmla="*/ 26 h 31"/>
              <a:gd name="T36" fmla="*/ 21 w 32"/>
              <a:gd name="T37" fmla="*/ 26 h 31"/>
              <a:gd name="T38" fmla="*/ 24 w 32"/>
              <a:gd name="T39" fmla="*/ 23 h 31"/>
              <a:gd name="T40" fmla="*/ 24 w 32"/>
              <a:gd name="T41" fmla="*/ 23 h 31"/>
              <a:gd name="T42" fmla="*/ 26 w 32"/>
              <a:gd name="T43" fmla="*/ 21 h 31"/>
              <a:gd name="T44" fmla="*/ 26 w 32"/>
              <a:gd name="T45" fmla="*/ 18 h 31"/>
              <a:gd name="T46" fmla="*/ 14 w 32"/>
              <a:gd name="T47" fmla="*/ 6 h 31"/>
              <a:gd name="T48" fmla="*/ 12 w 32"/>
              <a:gd name="T4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1">
                <a:moveTo>
                  <a:pt x="19" y="31"/>
                </a:moveTo>
                <a:cubicBezTo>
                  <a:pt x="17" y="31"/>
                  <a:pt x="16" y="31"/>
                  <a:pt x="14" y="29"/>
                </a:cubicBezTo>
                <a:cubicBezTo>
                  <a:pt x="2" y="17"/>
                  <a:pt x="2" y="17"/>
                  <a:pt x="2" y="17"/>
                </a:cubicBezTo>
                <a:cubicBezTo>
                  <a:pt x="1" y="16"/>
                  <a:pt x="0" y="14"/>
                  <a:pt x="0" y="12"/>
                </a:cubicBezTo>
                <a:cubicBezTo>
                  <a:pt x="0" y="10"/>
                  <a:pt x="1" y="9"/>
                  <a:pt x="2" y="7"/>
                </a:cubicBezTo>
                <a:cubicBezTo>
                  <a:pt x="7" y="3"/>
                  <a:pt x="7" y="3"/>
                  <a:pt x="7" y="3"/>
                </a:cubicBezTo>
                <a:cubicBezTo>
                  <a:pt x="8" y="1"/>
                  <a:pt x="10" y="0"/>
                  <a:pt x="12" y="0"/>
                </a:cubicBezTo>
                <a:cubicBezTo>
                  <a:pt x="14" y="0"/>
                  <a:pt x="16" y="1"/>
                  <a:pt x="17" y="3"/>
                </a:cubicBezTo>
                <a:cubicBezTo>
                  <a:pt x="29" y="14"/>
                  <a:pt x="29" y="14"/>
                  <a:pt x="29" y="14"/>
                </a:cubicBezTo>
                <a:cubicBezTo>
                  <a:pt x="32" y="17"/>
                  <a:pt x="32" y="22"/>
                  <a:pt x="29" y="24"/>
                </a:cubicBezTo>
                <a:cubicBezTo>
                  <a:pt x="24" y="29"/>
                  <a:pt x="24" y="29"/>
                  <a:pt x="24" y="29"/>
                </a:cubicBezTo>
                <a:cubicBezTo>
                  <a:pt x="23" y="31"/>
                  <a:pt x="21" y="31"/>
                  <a:pt x="19" y="31"/>
                </a:cubicBezTo>
                <a:close/>
                <a:moveTo>
                  <a:pt x="12" y="5"/>
                </a:moveTo>
                <a:cubicBezTo>
                  <a:pt x="12" y="5"/>
                  <a:pt x="11" y="6"/>
                  <a:pt x="11" y="6"/>
                </a:cubicBezTo>
                <a:cubicBezTo>
                  <a:pt x="6" y="11"/>
                  <a:pt x="6" y="11"/>
                  <a:pt x="6" y="11"/>
                </a:cubicBezTo>
                <a:cubicBezTo>
                  <a:pt x="5" y="11"/>
                  <a:pt x="5" y="12"/>
                  <a:pt x="5" y="12"/>
                </a:cubicBezTo>
                <a:cubicBezTo>
                  <a:pt x="5" y="13"/>
                  <a:pt x="5" y="13"/>
                  <a:pt x="6" y="14"/>
                </a:cubicBezTo>
                <a:cubicBezTo>
                  <a:pt x="18" y="26"/>
                  <a:pt x="18" y="26"/>
                  <a:pt x="18" y="26"/>
                </a:cubicBezTo>
                <a:cubicBezTo>
                  <a:pt x="19" y="27"/>
                  <a:pt x="20" y="27"/>
                  <a:pt x="21" y="26"/>
                </a:cubicBezTo>
                <a:cubicBezTo>
                  <a:pt x="24" y="23"/>
                  <a:pt x="24" y="23"/>
                  <a:pt x="24" y="23"/>
                </a:cubicBezTo>
                <a:cubicBezTo>
                  <a:pt x="24" y="23"/>
                  <a:pt x="24" y="23"/>
                  <a:pt x="24" y="23"/>
                </a:cubicBezTo>
                <a:cubicBezTo>
                  <a:pt x="26" y="21"/>
                  <a:pt x="26" y="21"/>
                  <a:pt x="26" y="21"/>
                </a:cubicBezTo>
                <a:cubicBezTo>
                  <a:pt x="27" y="20"/>
                  <a:pt x="27" y="19"/>
                  <a:pt x="26" y="18"/>
                </a:cubicBezTo>
                <a:cubicBezTo>
                  <a:pt x="14" y="6"/>
                  <a:pt x="14" y="6"/>
                  <a:pt x="14" y="6"/>
                </a:cubicBezTo>
                <a:cubicBezTo>
                  <a:pt x="13" y="6"/>
                  <a:pt x="13" y="5"/>
                  <a:pt x="12" y="5"/>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22" name="Freeform 1543">
            <a:extLst>
              <a:ext uri="{FF2B5EF4-FFF2-40B4-BE49-F238E27FC236}">
                <a16:creationId xmlns:a16="http://schemas.microsoft.com/office/drawing/2014/main" id="{24842934-ACBC-DA6A-5A96-B3468C4A2EED}"/>
              </a:ext>
            </a:extLst>
          </p:cNvPr>
          <p:cNvSpPr>
            <a:spLocks/>
          </p:cNvSpPr>
          <p:nvPr/>
        </p:nvSpPr>
        <p:spPr bwMode="auto">
          <a:xfrm>
            <a:off x="857452" y="1652234"/>
            <a:ext cx="26746" cy="26695"/>
          </a:xfrm>
          <a:custGeom>
            <a:avLst/>
            <a:gdLst>
              <a:gd name="T0" fmla="*/ 4 w 14"/>
              <a:gd name="T1" fmla="*/ 14 h 14"/>
              <a:gd name="T2" fmla="*/ 1 w 14"/>
              <a:gd name="T3" fmla="*/ 13 h 14"/>
              <a:gd name="T4" fmla="*/ 1 w 14"/>
              <a:gd name="T5" fmla="*/ 13 h 14"/>
              <a:gd name="T6" fmla="*/ 1 w 14"/>
              <a:gd name="T7" fmla="*/ 8 h 14"/>
              <a:gd name="T8" fmla="*/ 8 w 14"/>
              <a:gd name="T9" fmla="*/ 1 h 14"/>
              <a:gd name="T10" fmla="*/ 13 w 14"/>
              <a:gd name="T11" fmla="*/ 1 h 14"/>
              <a:gd name="T12" fmla="*/ 14 w 14"/>
              <a:gd name="T13" fmla="*/ 3 h 14"/>
              <a:gd name="T14" fmla="*/ 13 w 14"/>
              <a:gd name="T15" fmla="*/ 6 h 14"/>
              <a:gd name="T16" fmla="*/ 6 w 14"/>
              <a:gd name="T17" fmla="*/ 13 h 14"/>
              <a:gd name="T18" fmla="*/ 4 w 1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4" y="14"/>
                </a:moveTo>
                <a:cubicBezTo>
                  <a:pt x="3" y="14"/>
                  <a:pt x="2" y="13"/>
                  <a:pt x="1" y="13"/>
                </a:cubicBezTo>
                <a:cubicBezTo>
                  <a:pt x="1" y="13"/>
                  <a:pt x="1" y="13"/>
                  <a:pt x="1" y="13"/>
                </a:cubicBezTo>
                <a:cubicBezTo>
                  <a:pt x="0" y="11"/>
                  <a:pt x="0" y="9"/>
                  <a:pt x="1" y="8"/>
                </a:cubicBezTo>
                <a:cubicBezTo>
                  <a:pt x="8" y="1"/>
                  <a:pt x="8" y="1"/>
                  <a:pt x="8" y="1"/>
                </a:cubicBezTo>
                <a:cubicBezTo>
                  <a:pt x="9" y="0"/>
                  <a:pt x="11" y="0"/>
                  <a:pt x="13" y="1"/>
                </a:cubicBezTo>
                <a:cubicBezTo>
                  <a:pt x="13" y="2"/>
                  <a:pt x="14" y="3"/>
                  <a:pt x="14" y="3"/>
                </a:cubicBezTo>
                <a:cubicBezTo>
                  <a:pt x="14" y="4"/>
                  <a:pt x="13" y="5"/>
                  <a:pt x="13" y="6"/>
                </a:cubicBezTo>
                <a:cubicBezTo>
                  <a:pt x="6" y="13"/>
                  <a:pt x="6" y="13"/>
                  <a:pt x="6" y="13"/>
                </a:cubicBezTo>
                <a:cubicBezTo>
                  <a:pt x="5" y="13"/>
                  <a:pt x="4" y="14"/>
                  <a:pt x="4" y="14"/>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23" name="Google Shape;1759;p20">
            <a:extLst>
              <a:ext uri="{FF2B5EF4-FFF2-40B4-BE49-F238E27FC236}">
                <a16:creationId xmlns:a16="http://schemas.microsoft.com/office/drawing/2014/main" id="{ACB3FB37-6A4F-AFF4-2876-B79E7E6CE39A}"/>
              </a:ext>
            </a:extLst>
          </p:cNvPr>
          <p:cNvSpPr txBox="1"/>
          <p:nvPr/>
        </p:nvSpPr>
        <p:spPr>
          <a:xfrm>
            <a:off x="1187883" y="1712304"/>
            <a:ext cx="10188424" cy="242502"/>
          </a:xfrm>
          <a:prstGeom prst="rect">
            <a:avLst/>
          </a:prstGeom>
          <a:noFill/>
          <a:ln>
            <a:noFill/>
          </a:ln>
        </p:spPr>
        <p:txBody>
          <a:bodyPr spcFirstLastPara="1" wrap="square" lIns="0" tIns="0" rIns="0" bIns="0" anchor="ctr" anchorCtr="0">
            <a:spAutoFit/>
          </a:bodyPr>
          <a:lstStyle/>
          <a:p>
            <a:pPr>
              <a:spcBef>
                <a:spcPct val="0"/>
              </a:spcBef>
              <a:spcAft>
                <a:spcPct val="0"/>
              </a:spcAft>
              <a:buClr>
                <a:srgbClr val="FFFFFF"/>
              </a:buClr>
              <a:buSzPts val="1800"/>
            </a:pPr>
            <a:r>
              <a:rPr lang="en-US" sz="1576" b="1" dirty="0">
                <a:solidFill>
                  <a:srgbClr val="FFFFFF"/>
                </a:solidFill>
              </a:rPr>
              <a:t>Insert Text Here</a:t>
            </a:r>
            <a:endParaRPr sz="1576" dirty="0"/>
          </a:p>
        </p:txBody>
      </p:sp>
      <p:sp>
        <p:nvSpPr>
          <p:cNvPr id="24" name="Shape0_20210701_085419">
            <a:extLst>
              <a:ext uri="{FF2B5EF4-FFF2-40B4-BE49-F238E27FC236}">
                <a16:creationId xmlns:a16="http://schemas.microsoft.com/office/drawing/2014/main" id="{3CD4458C-A832-F2D2-6303-D66110B91549}"/>
              </a:ext>
            </a:extLst>
          </p:cNvPr>
          <p:cNvSpPr txBox="1"/>
          <p:nvPr/>
        </p:nvSpPr>
        <p:spPr>
          <a:xfrm>
            <a:off x="1187883" y="2173569"/>
            <a:ext cx="10188424" cy="242502"/>
          </a:xfrm>
          <a:prstGeom prst="rect">
            <a:avLst/>
          </a:prstGeom>
          <a:noFill/>
          <a:ln>
            <a:noFill/>
          </a:ln>
        </p:spPr>
        <p:txBody>
          <a:bodyPr spcFirstLastPara="1" wrap="square" lIns="0" tIns="0" rIns="0" bIns="0" anchor="t" anchorCtr="0">
            <a:spAutoFit/>
          </a:bodyPr>
          <a:lstStyle>
            <a:defPPr>
              <a:defRPr lang="en-US"/>
            </a:defPPr>
            <a:lvl1pPr marL="274313" indent="-274313">
              <a:buClr>
                <a:schemeClr val="tx1"/>
              </a:buClr>
              <a:buSzPct val="100000"/>
              <a:buFont typeface="Arial"/>
              <a:buChar char="•"/>
              <a:defRPr sz="2400">
                <a:latin typeface="Trebuchet MS" panose="020B0603020202020204" pitchFamily="34" charset="0"/>
                <a:ea typeface="Arial"/>
                <a:cs typeface="Arial"/>
              </a:defRPr>
            </a:lvl1pPr>
          </a:lstStyle>
          <a:p>
            <a:pPr algn="l">
              <a:spcBef>
                <a:spcPct val="0"/>
              </a:spcBef>
              <a:spcAft>
                <a:spcPct val="0"/>
              </a:spcAft>
            </a:pPr>
            <a:r>
              <a:rPr lang="en-US" sz="1576" dirty="0">
                <a:solidFill>
                  <a:schemeClr val="tx1">
                    <a:lumMod val="100000"/>
                  </a:schemeClr>
                </a:solidFill>
                <a:latin typeface="+mn-lt"/>
              </a:rPr>
              <a:t>Insert Text Here</a:t>
            </a:r>
            <a:endParaRPr sz="1576" dirty="0">
              <a:solidFill>
                <a:schemeClr val="tx1">
                  <a:lumMod val="100000"/>
                </a:schemeClr>
              </a:solidFill>
              <a:latin typeface="+mn-lt"/>
            </a:endParaRPr>
          </a:p>
        </p:txBody>
      </p:sp>
      <p:sp>
        <p:nvSpPr>
          <p:cNvPr id="25" name="Freeform 380">
            <a:extLst>
              <a:ext uri="{FF2B5EF4-FFF2-40B4-BE49-F238E27FC236}">
                <a16:creationId xmlns:a16="http://schemas.microsoft.com/office/drawing/2014/main" id="{1ECB6984-4648-1B16-40CD-0B0DEEC67099}"/>
              </a:ext>
            </a:extLst>
          </p:cNvPr>
          <p:cNvSpPr>
            <a:spLocks noEditPoints="1"/>
          </p:cNvSpPr>
          <p:nvPr/>
        </p:nvSpPr>
        <p:spPr bwMode="auto">
          <a:xfrm>
            <a:off x="577983" y="4045306"/>
            <a:ext cx="246148" cy="253073"/>
          </a:xfrm>
          <a:custGeom>
            <a:avLst/>
            <a:gdLst>
              <a:gd name="T0" fmla="*/ 142 w 285"/>
              <a:gd name="T1" fmla="*/ 285 h 285"/>
              <a:gd name="T2" fmla="*/ 0 w 285"/>
              <a:gd name="T3" fmla="*/ 143 h 285"/>
              <a:gd name="T4" fmla="*/ 142 w 285"/>
              <a:gd name="T5" fmla="*/ 0 h 285"/>
              <a:gd name="T6" fmla="*/ 285 w 285"/>
              <a:gd name="T7" fmla="*/ 143 h 285"/>
              <a:gd name="T8" fmla="*/ 142 w 285"/>
              <a:gd name="T9" fmla="*/ 285 h 285"/>
              <a:gd name="T10" fmla="*/ 142 w 285"/>
              <a:gd name="T11" fmla="*/ 12 h 285"/>
              <a:gd name="T12" fmla="*/ 12 w 285"/>
              <a:gd name="T13" fmla="*/ 143 h 285"/>
              <a:gd name="T14" fmla="*/ 142 w 285"/>
              <a:gd name="T15" fmla="*/ 273 h 285"/>
              <a:gd name="T16" fmla="*/ 273 w 285"/>
              <a:gd name="T17" fmla="*/ 143 h 285"/>
              <a:gd name="T18" fmla="*/ 142 w 285"/>
              <a:gd name="T19" fmla="*/ 1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285"/>
                </a:moveTo>
                <a:cubicBezTo>
                  <a:pt x="64" y="285"/>
                  <a:pt x="0" y="221"/>
                  <a:pt x="0" y="143"/>
                </a:cubicBezTo>
                <a:cubicBezTo>
                  <a:pt x="0" y="64"/>
                  <a:pt x="64" y="0"/>
                  <a:pt x="142" y="0"/>
                </a:cubicBezTo>
                <a:cubicBezTo>
                  <a:pt x="221" y="0"/>
                  <a:pt x="285" y="64"/>
                  <a:pt x="285" y="143"/>
                </a:cubicBezTo>
                <a:cubicBezTo>
                  <a:pt x="285" y="221"/>
                  <a:pt x="221" y="285"/>
                  <a:pt x="142" y="285"/>
                </a:cubicBezTo>
                <a:close/>
                <a:moveTo>
                  <a:pt x="142" y="12"/>
                </a:moveTo>
                <a:cubicBezTo>
                  <a:pt x="70" y="12"/>
                  <a:pt x="12" y="71"/>
                  <a:pt x="12" y="143"/>
                </a:cubicBezTo>
                <a:cubicBezTo>
                  <a:pt x="12" y="214"/>
                  <a:pt x="70" y="273"/>
                  <a:pt x="142" y="273"/>
                </a:cubicBezTo>
                <a:cubicBezTo>
                  <a:pt x="214" y="273"/>
                  <a:pt x="273" y="214"/>
                  <a:pt x="273" y="143"/>
                </a:cubicBezTo>
                <a:cubicBezTo>
                  <a:pt x="273" y="71"/>
                  <a:pt x="214" y="12"/>
                  <a:pt x="142" y="12"/>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26" name="Freeform 381">
            <a:extLst>
              <a:ext uri="{FF2B5EF4-FFF2-40B4-BE49-F238E27FC236}">
                <a16:creationId xmlns:a16="http://schemas.microsoft.com/office/drawing/2014/main" id="{4EF77F1B-7943-07EF-BC2E-0F1D80037C61}"/>
              </a:ext>
            </a:extLst>
          </p:cNvPr>
          <p:cNvSpPr>
            <a:spLocks noEditPoints="1"/>
          </p:cNvSpPr>
          <p:nvPr/>
        </p:nvSpPr>
        <p:spPr bwMode="auto">
          <a:xfrm>
            <a:off x="767326" y="4237513"/>
            <a:ext cx="126229" cy="131341"/>
          </a:xfrm>
          <a:custGeom>
            <a:avLst/>
            <a:gdLst>
              <a:gd name="T0" fmla="*/ 119 w 145"/>
              <a:gd name="T1" fmla="*/ 146 h 146"/>
              <a:gd name="T2" fmla="*/ 100 w 145"/>
              <a:gd name="T3" fmla="*/ 138 h 146"/>
              <a:gd name="T4" fmla="*/ 2 w 145"/>
              <a:gd name="T5" fmla="*/ 40 h 146"/>
              <a:gd name="T6" fmla="*/ 2 w 145"/>
              <a:gd name="T7" fmla="*/ 32 h 146"/>
              <a:gd name="T8" fmla="*/ 31 w 145"/>
              <a:gd name="T9" fmla="*/ 3 h 146"/>
              <a:gd name="T10" fmla="*/ 40 w 145"/>
              <a:gd name="T11" fmla="*/ 3 h 146"/>
              <a:gd name="T12" fmla="*/ 138 w 145"/>
              <a:gd name="T13" fmla="*/ 100 h 146"/>
              <a:gd name="T14" fmla="*/ 145 w 145"/>
              <a:gd name="T15" fmla="*/ 119 h 146"/>
              <a:gd name="T16" fmla="*/ 138 w 145"/>
              <a:gd name="T17" fmla="*/ 138 h 146"/>
              <a:gd name="T18" fmla="*/ 119 w 145"/>
              <a:gd name="T19" fmla="*/ 146 h 146"/>
              <a:gd name="T20" fmla="*/ 15 w 145"/>
              <a:gd name="T21" fmla="*/ 36 h 146"/>
              <a:gd name="T22" fmla="*/ 109 w 145"/>
              <a:gd name="T23" fmla="*/ 129 h 146"/>
              <a:gd name="T24" fmla="*/ 109 w 145"/>
              <a:gd name="T25" fmla="*/ 129 h 146"/>
              <a:gd name="T26" fmla="*/ 129 w 145"/>
              <a:gd name="T27" fmla="*/ 129 h 146"/>
              <a:gd name="T28" fmla="*/ 133 w 145"/>
              <a:gd name="T29" fmla="*/ 119 h 146"/>
              <a:gd name="T30" fmla="*/ 129 w 145"/>
              <a:gd name="T31" fmla="*/ 109 h 146"/>
              <a:gd name="T32" fmla="*/ 36 w 145"/>
              <a:gd name="T33" fmla="*/ 16 h 146"/>
              <a:gd name="T34" fmla="*/ 15 w 145"/>
              <a:gd name="T3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6">
                <a:moveTo>
                  <a:pt x="119" y="146"/>
                </a:moveTo>
                <a:cubicBezTo>
                  <a:pt x="112" y="146"/>
                  <a:pt x="105" y="143"/>
                  <a:pt x="100" y="138"/>
                </a:cubicBezTo>
                <a:cubicBezTo>
                  <a:pt x="2" y="40"/>
                  <a:pt x="2" y="40"/>
                  <a:pt x="2" y="40"/>
                </a:cubicBezTo>
                <a:cubicBezTo>
                  <a:pt x="0" y="38"/>
                  <a:pt x="0" y="34"/>
                  <a:pt x="2" y="32"/>
                </a:cubicBezTo>
                <a:cubicBezTo>
                  <a:pt x="31" y="3"/>
                  <a:pt x="31" y="3"/>
                  <a:pt x="31" y="3"/>
                </a:cubicBezTo>
                <a:cubicBezTo>
                  <a:pt x="34" y="0"/>
                  <a:pt x="38" y="0"/>
                  <a:pt x="40" y="3"/>
                </a:cubicBezTo>
                <a:cubicBezTo>
                  <a:pt x="138" y="100"/>
                  <a:pt x="138" y="100"/>
                  <a:pt x="138" y="100"/>
                </a:cubicBezTo>
                <a:cubicBezTo>
                  <a:pt x="143" y="105"/>
                  <a:pt x="145" y="112"/>
                  <a:pt x="145" y="119"/>
                </a:cubicBezTo>
                <a:cubicBezTo>
                  <a:pt x="145" y="126"/>
                  <a:pt x="143" y="133"/>
                  <a:pt x="138" y="138"/>
                </a:cubicBezTo>
                <a:cubicBezTo>
                  <a:pt x="132" y="143"/>
                  <a:pt x="126" y="146"/>
                  <a:pt x="119" y="146"/>
                </a:cubicBezTo>
                <a:close/>
                <a:moveTo>
                  <a:pt x="15" y="36"/>
                </a:moveTo>
                <a:cubicBezTo>
                  <a:pt x="109" y="129"/>
                  <a:pt x="109" y="129"/>
                  <a:pt x="109" y="129"/>
                </a:cubicBezTo>
                <a:cubicBezTo>
                  <a:pt x="109" y="129"/>
                  <a:pt x="109" y="129"/>
                  <a:pt x="109" y="129"/>
                </a:cubicBezTo>
                <a:cubicBezTo>
                  <a:pt x="114" y="135"/>
                  <a:pt x="123" y="135"/>
                  <a:pt x="129" y="129"/>
                </a:cubicBezTo>
                <a:cubicBezTo>
                  <a:pt x="132" y="126"/>
                  <a:pt x="133" y="123"/>
                  <a:pt x="133" y="119"/>
                </a:cubicBezTo>
                <a:cubicBezTo>
                  <a:pt x="133" y="115"/>
                  <a:pt x="132" y="112"/>
                  <a:pt x="129" y="109"/>
                </a:cubicBezTo>
                <a:cubicBezTo>
                  <a:pt x="36" y="16"/>
                  <a:pt x="36" y="16"/>
                  <a:pt x="36" y="16"/>
                </a:cubicBezTo>
                <a:lnTo>
                  <a:pt x="15" y="36"/>
                </a:ln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
        <p:nvSpPr>
          <p:cNvPr id="27" name="Freeform 382">
            <a:extLst>
              <a:ext uri="{FF2B5EF4-FFF2-40B4-BE49-F238E27FC236}">
                <a16:creationId xmlns:a16="http://schemas.microsoft.com/office/drawing/2014/main" id="{C81A658C-FD17-A487-C4A1-FA80B2C6DA7E}"/>
              </a:ext>
            </a:extLst>
          </p:cNvPr>
          <p:cNvSpPr>
            <a:spLocks/>
          </p:cNvSpPr>
          <p:nvPr/>
        </p:nvSpPr>
        <p:spPr bwMode="auto">
          <a:xfrm>
            <a:off x="619006" y="4086948"/>
            <a:ext cx="88360" cy="89696"/>
          </a:xfrm>
          <a:custGeom>
            <a:avLst/>
            <a:gdLst>
              <a:gd name="T0" fmla="*/ 6 w 99"/>
              <a:gd name="T1" fmla="*/ 100 h 100"/>
              <a:gd name="T2" fmla="*/ 0 w 99"/>
              <a:gd name="T3" fmla="*/ 94 h 100"/>
              <a:gd name="T4" fmla="*/ 93 w 99"/>
              <a:gd name="T5" fmla="*/ 0 h 100"/>
              <a:gd name="T6" fmla="*/ 99 w 99"/>
              <a:gd name="T7" fmla="*/ 6 h 100"/>
              <a:gd name="T8" fmla="*/ 93 w 99"/>
              <a:gd name="T9" fmla="*/ 12 h 100"/>
              <a:gd name="T10" fmla="*/ 12 w 99"/>
              <a:gd name="T11" fmla="*/ 94 h 100"/>
              <a:gd name="T12" fmla="*/ 6 w 99"/>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99" h="100">
                <a:moveTo>
                  <a:pt x="6" y="100"/>
                </a:moveTo>
                <a:cubicBezTo>
                  <a:pt x="3" y="100"/>
                  <a:pt x="0" y="97"/>
                  <a:pt x="0" y="94"/>
                </a:cubicBezTo>
                <a:cubicBezTo>
                  <a:pt x="0" y="42"/>
                  <a:pt x="42" y="0"/>
                  <a:pt x="93" y="0"/>
                </a:cubicBezTo>
                <a:cubicBezTo>
                  <a:pt x="97" y="0"/>
                  <a:pt x="99" y="3"/>
                  <a:pt x="99" y="6"/>
                </a:cubicBezTo>
                <a:cubicBezTo>
                  <a:pt x="99" y="10"/>
                  <a:pt x="97" y="12"/>
                  <a:pt x="93" y="12"/>
                </a:cubicBezTo>
                <a:cubicBezTo>
                  <a:pt x="48" y="12"/>
                  <a:pt x="12" y="49"/>
                  <a:pt x="12" y="94"/>
                </a:cubicBezTo>
                <a:cubicBezTo>
                  <a:pt x="12" y="97"/>
                  <a:pt x="9" y="100"/>
                  <a:pt x="6" y="100"/>
                </a:cubicBezTo>
                <a:close/>
              </a:path>
            </a:pathLst>
          </a:custGeom>
          <a:solidFill>
            <a:srgbClr val="195167"/>
          </a:solidFill>
          <a:ln>
            <a:noFill/>
          </a:ln>
        </p:spPr>
        <p:txBody>
          <a:bodyPr vert="horz" wrap="square" lIns="121384" tIns="60692" rIns="121384" bIns="60692" numCol="1" anchor="t" anchorCtr="0" compatLnSpc="1">
            <a:prstTxWarp prst="textNoShape">
              <a:avLst/>
            </a:prstTxWarp>
          </a:bodyPr>
          <a:lstStyle/>
          <a:p>
            <a:pPr>
              <a:spcBef>
                <a:spcPct val="0"/>
              </a:spcBef>
              <a:spcAft>
                <a:spcPct val="0"/>
              </a:spcAft>
            </a:pPr>
            <a:endParaRPr lang="en-IN" sz="2388" dirty="0"/>
          </a:p>
        </p:txBody>
      </p:sp>
    </p:spTree>
    <p:extLst>
      <p:ext uri="{BB962C8B-B14F-4D97-AF65-F5344CB8AC3E}">
        <p14:creationId xmlns:p14="http://schemas.microsoft.com/office/powerpoint/2010/main" val="5629897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8A5C7-314D-E09A-5483-B87D82E32CD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DA9D6EA-D1A5-7221-1772-C8301528B3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7DA9D6EA-D1A5-7221-1772-C8301528B3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B9D925F-D1F1-803B-8570-D81BF969AF9C}"/>
              </a:ext>
            </a:extLst>
          </p:cNvPr>
          <p:cNvSpPr>
            <a:spLocks noGrp="1"/>
          </p:cNvSpPr>
          <p:nvPr>
            <p:ph type="sldNum" sz="quarter" idx="12"/>
          </p:nvPr>
        </p:nvSpPr>
        <p:spPr/>
        <p:txBody>
          <a:bodyPr/>
          <a:lstStyle/>
          <a:p>
            <a:fld id="{4145DBE5-F440-4DC1-86E2-EA4CF186D269}" type="slidenum">
              <a:rPr lang="en-US" smtClean="0"/>
              <a:pPr/>
              <a:t>86</a:t>
            </a:fld>
            <a:endParaRPr lang="en-US" dirty="0"/>
          </a:p>
        </p:txBody>
      </p:sp>
      <p:sp>
        <p:nvSpPr>
          <p:cNvPr id="4" name="Title 3">
            <a:extLst>
              <a:ext uri="{FF2B5EF4-FFF2-40B4-BE49-F238E27FC236}">
                <a16:creationId xmlns:a16="http://schemas.microsoft.com/office/drawing/2014/main" id="{98D92A0E-B5E5-E380-8E19-A3E4786ECF2D}"/>
              </a:ext>
            </a:extLst>
          </p:cNvPr>
          <p:cNvSpPr>
            <a:spLocks noGrp="1"/>
          </p:cNvSpPr>
          <p:nvPr>
            <p:ph type="title"/>
          </p:nvPr>
        </p:nvSpPr>
        <p:spPr/>
        <p:txBody>
          <a:bodyPr vert="horz"/>
          <a:lstStyle/>
          <a:p>
            <a:r>
              <a:rPr lang="en-US" dirty="0"/>
              <a:t>Text</a:t>
            </a:r>
          </a:p>
        </p:txBody>
      </p:sp>
      <p:sp>
        <p:nvSpPr>
          <p:cNvPr id="2" name="Shape0_20220516_185748">
            <a:extLst>
              <a:ext uri="{FF2B5EF4-FFF2-40B4-BE49-F238E27FC236}">
                <a16:creationId xmlns:a16="http://schemas.microsoft.com/office/drawing/2014/main" id="{438CE2FE-7F56-388D-EBA6-8FAD755B7DCC}"/>
              </a:ext>
            </a:extLst>
          </p:cNvPr>
          <p:cNvSpPr/>
          <p:nvPr/>
        </p:nvSpPr>
        <p:spPr>
          <a:xfrm>
            <a:off x="1262664" y="972297"/>
            <a:ext cx="2319952" cy="734777"/>
          </a:xfrm>
          <a:prstGeom prst="rect">
            <a:avLst/>
          </a:prstGeom>
          <a:solidFill>
            <a:schemeClr val="accent1"/>
          </a:solidFill>
          <a:ln w="12700">
            <a:solidFill>
              <a:srgbClr val="1951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en-IN" sz="1576" b="1" dirty="0">
                <a:solidFill>
                  <a:srgbClr val="FFFFFF"/>
                </a:solidFill>
              </a:rPr>
              <a:t>Title</a:t>
            </a:r>
          </a:p>
        </p:txBody>
      </p:sp>
      <p:sp>
        <p:nvSpPr>
          <p:cNvPr id="6" name="Rectangle 5">
            <a:extLst>
              <a:ext uri="{FF2B5EF4-FFF2-40B4-BE49-F238E27FC236}">
                <a16:creationId xmlns:a16="http://schemas.microsoft.com/office/drawing/2014/main" id="{0A63CA9E-A1DF-F503-AF16-A4A985AA4EEB}"/>
              </a:ext>
            </a:extLst>
          </p:cNvPr>
          <p:cNvSpPr/>
          <p:nvPr/>
        </p:nvSpPr>
        <p:spPr>
          <a:xfrm>
            <a:off x="456270" y="972297"/>
            <a:ext cx="806394" cy="734777"/>
          </a:xfrm>
          <a:prstGeom prst="rect">
            <a:avLst/>
          </a:prstGeom>
          <a:noFill/>
          <a:ln w="12700">
            <a:solidFill>
              <a:srgbClr val="1951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en-IN" sz="1576" b="1" dirty="0">
                <a:solidFill>
                  <a:schemeClr val="tx1">
                    <a:lumMod val="100000"/>
                  </a:schemeClr>
                </a:solidFill>
              </a:rPr>
              <a:t>01</a:t>
            </a:r>
          </a:p>
        </p:txBody>
      </p:sp>
      <p:sp>
        <p:nvSpPr>
          <p:cNvPr id="7" name="Shape1_20220516_185748">
            <a:extLst>
              <a:ext uri="{FF2B5EF4-FFF2-40B4-BE49-F238E27FC236}">
                <a16:creationId xmlns:a16="http://schemas.microsoft.com/office/drawing/2014/main" id="{EC5256E4-BD37-762D-C62D-E590A56D3D31}"/>
              </a:ext>
            </a:extLst>
          </p:cNvPr>
          <p:cNvSpPr txBox="1">
            <a:spLocks/>
          </p:cNvSpPr>
          <p:nvPr/>
        </p:nvSpPr>
        <p:spPr>
          <a:xfrm>
            <a:off x="3800216" y="1218439"/>
            <a:ext cx="8085397" cy="242502"/>
          </a:xfrm>
          <a:prstGeom prst="rect">
            <a:avLst/>
          </a:prstGeom>
        </p:spPr>
        <p:txBody>
          <a:bodyPr vert="horz" wrap="square" lIns="0" tIns="0" rIns="0" bIns="0" rtlCol="0" anchor="ctr">
            <a:spAutoFit/>
          </a:bodyPr>
          <a:lstStyle>
            <a:defPPr>
              <a:defRPr lang="en-US"/>
            </a:defPPr>
            <a:lvl1pPr marR="0" indent="0" fontAlgn="auto">
              <a:lnSpc>
                <a:spcPct val="100000"/>
              </a:lnSpc>
              <a:spcBef>
                <a:spcPts val="0"/>
              </a:spcBef>
              <a:spcAft>
                <a:spcPts val="0"/>
              </a:spcAft>
              <a:buClrTx/>
              <a:buSzTx/>
              <a:buFontTx/>
              <a:buNone/>
              <a:tabLst/>
              <a:defRPr sz="1400"/>
            </a:lvl1pPr>
            <a:lvl2pPr indent="0">
              <a:lnSpc>
                <a:spcPct val="90000"/>
              </a:lnSpc>
              <a:spcBef>
                <a:spcPts val="375"/>
              </a:spcBef>
              <a:buClr>
                <a:schemeClr val="accent1"/>
              </a:buClr>
              <a:buFontTx/>
              <a:buNone/>
              <a:defRPr sz="1300"/>
            </a:lvl2pPr>
            <a:lvl3pPr indent="0">
              <a:lnSpc>
                <a:spcPct val="90000"/>
              </a:lnSpc>
              <a:spcBef>
                <a:spcPts val="375"/>
              </a:spcBef>
              <a:buClr>
                <a:schemeClr val="accent1"/>
              </a:buClr>
              <a:buFontTx/>
              <a:buNone/>
              <a:defRPr sz="1100"/>
            </a:lvl3pPr>
            <a:lvl4pPr indent="0">
              <a:lnSpc>
                <a:spcPct val="90000"/>
              </a:lnSpc>
              <a:spcBef>
                <a:spcPts val="375"/>
              </a:spcBef>
              <a:buClr>
                <a:schemeClr val="accent1"/>
              </a:buClr>
              <a:buFontTx/>
              <a:buNone/>
              <a:defRPr sz="1100"/>
            </a:lvl4pPr>
            <a:lvl5pPr indent="0">
              <a:lnSpc>
                <a:spcPct val="90000"/>
              </a:lnSpc>
              <a:spcBef>
                <a:spcPts val="375"/>
              </a:spcBef>
              <a:buClr>
                <a:schemeClr val="accent1"/>
              </a:buClr>
              <a:buFontTx/>
              <a:buNone/>
              <a:defRPr sz="950"/>
            </a:lvl5pPr>
            <a:lvl6pPr marL="1885950" indent="-171450">
              <a:lnSpc>
                <a:spcPct val="90000"/>
              </a:lnSpc>
              <a:spcBef>
                <a:spcPts val="375"/>
              </a:spcBef>
              <a:buFont typeface="Arial"/>
              <a:buChar char="•"/>
            </a:lvl6pPr>
            <a:lvl7pPr marL="2228850" indent="-171450">
              <a:lnSpc>
                <a:spcPct val="90000"/>
              </a:lnSpc>
              <a:spcBef>
                <a:spcPts val="375"/>
              </a:spcBef>
              <a:buFont typeface="Arial"/>
              <a:buChar char="•"/>
            </a:lvl7pPr>
            <a:lvl8pPr marL="2571750" indent="-171450">
              <a:lnSpc>
                <a:spcPct val="90000"/>
              </a:lnSpc>
              <a:spcBef>
                <a:spcPts val="375"/>
              </a:spcBef>
              <a:buFont typeface="Arial"/>
              <a:buChar char="•"/>
            </a:lvl8pPr>
            <a:lvl9pPr marL="2914650" indent="-171450">
              <a:lnSpc>
                <a:spcPct val="90000"/>
              </a:lnSpc>
              <a:spcBef>
                <a:spcPts val="375"/>
              </a:spcBef>
              <a:buFont typeface="Arial"/>
              <a:buChar char="•"/>
            </a:lvl9pPr>
          </a:lstStyle>
          <a:p>
            <a:pPr algn="l">
              <a:spcBef>
                <a:spcPct val="0"/>
              </a:spcBef>
              <a:spcAft>
                <a:spcPct val="0"/>
              </a:spcAft>
              <a:defRPr/>
            </a:pPr>
            <a:r>
              <a:rPr lang="en-IN" sz="1576" dirty="0">
                <a:solidFill>
                  <a:schemeClr val="tx1">
                    <a:lumMod val="100000"/>
                  </a:schemeClr>
                </a:solidFill>
              </a:rPr>
              <a:t>Insert Text Here</a:t>
            </a:r>
          </a:p>
        </p:txBody>
      </p:sp>
      <p:sp>
        <p:nvSpPr>
          <p:cNvPr id="8" name="Shape2_20220516_185748">
            <a:extLst>
              <a:ext uri="{FF2B5EF4-FFF2-40B4-BE49-F238E27FC236}">
                <a16:creationId xmlns:a16="http://schemas.microsoft.com/office/drawing/2014/main" id="{8C854F14-CA50-C8C2-B6CA-00371706BF37}"/>
              </a:ext>
            </a:extLst>
          </p:cNvPr>
          <p:cNvSpPr/>
          <p:nvPr/>
        </p:nvSpPr>
        <p:spPr>
          <a:xfrm>
            <a:off x="1262664" y="1867791"/>
            <a:ext cx="2319952" cy="734777"/>
          </a:xfrm>
          <a:prstGeom prst="rect">
            <a:avLst/>
          </a:prstGeom>
          <a:solidFill>
            <a:schemeClr val="accent2"/>
          </a:solidFill>
          <a:ln w="12700">
            <a:solidFill>
              <a:srgbClr val="0B8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en-IN" sz="1576" b="1" dirty="0">
                <a:solidFill>
                  <a:srgbClr val="FFFFFF"/>
                </a:solidFill>
              </a:rPr>
              <a:t>Title</a:t>
            </a:r>
          </a:p>
        </p:txBody>
      </p:sp>
      <p:sp>
        <p:nvSpPr>
          <p:cNvPr id="9" name="Rectangle 8">
            <a:extLst>
              <a:ext uri="{FF2B5EF4-FFF2-40B4-BE49-F238E27FC236}">
                <a16:creationId xmlns:a16="http://schemas.microsoft.com/office/drawing/2014/main" id="{D71AF591-FEA8-43B7-5EFB-DC0999980CB8}"/>
              </a:ext>
            </a:extLst>
          </p:cNvPr>
          <p:cNvSpPr/>
          <p:nvPr/>
        </p:nvSpPr>
        <p:spPr>
          <a:xfrm>
            <a:off x="456270" y="1867791"/>
            <a:ext cx="806394" cy="734777"/>
          </a:xfrm>
          <a:prstGeom prst="rect">
            <a:avLst/>
          </a:prstGeom>
          <a:noFill/>
          <a:ln w="12700">
            <a:solidFill>
              <a:srgbClr val="0B8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en-IN" sz="1576" b="1" dirty="0">
                <a:solidFill>
                  <a:schemeClr val="tx1">
                    <a:lumMod val="100000"/>
                  </a:schemeClr>
                </a:solidFill>
              </a:rPr>
              <a:t>02</a:t>
            </a:r>
          </a:p>
        </p:txBody>
      </p:sp>
      <p:sp>
        <p:nvSpPr>
          <p:cNvPr id="10" name="Shape3_20220516_185748">
            <a:extLst>
              <a:ext uri="{FF2B5EF4-FFF2-40B4-BE49-F238E27FC236}">
                <a16:creationId xmlns:a16="http://schemas.microsoft.com/office/drawing/2014/main" id="{54E187F1-0B8D-FBF5-F3F3-9A42CB4D8E6E}"/>
              </a:ext>
            </a:extLst>
          </p:cNvPr>
          <p:cNvSpPr txBox="1">
            <a:spLocks/>
          </p:cNvSpPr>
          <p:nvPr/>
        </p:nvSpPr>
        <p:spPr>
          <a:xfrm>
            <a:off x="3800216" y="2113932"/>
            <a:ext cx="8085397" cy="242502"/>
          </a:xfrm>
          <a:prstGeom prst="rect">
            <a:avLst/>
          </a:prstGeom>
        </p:spPr>
        <p:txBody>
          <a:bodyPr vert="horz" wrap="square" lIns="0" tIns="0" rIns="0" bIns="0" rtlCol="0" anchor="ctr">
            <a:spAutoFit/>
          </a:bodyPr>
          <a:lstStyle>
            <a:defPPr>
              <a:defRPr lang="en-US"/>
            </a:defPPr>
            <a:lvl1pPr marR="0" indent="0" fontAlgn="auto">
              <a:lnSpc>
                <a:spcPct val="100000"/>
              </a:lnSpc>
              <a:spcBef>
                <a:spcPts val="0"/>
              </a:spcBef>
              <a:spcAft>
                <a:spcPts val="0"/>
              </a:spcAft>
              <a:buClrTx/>
              <a:buSzTx/>
              <a:buFontTx/>
              <a:buNone/>
              <a:tabLst/>
              <a:defRPr sz="1400"/>
            </a:lvl1pPr>
            <a:lvl2pPr indent="0">
              <a:lnSpc>
                <a:spcPct val="90000"/>
              </a:lnSpc>
              <a:spcBef>
                <a:spcPts val="375"/>
              </a:spcBef>
              <a:buClr>
                <a:schemeClr val="accent1"/>
              </a:buClr>
              <a:buFontTx/>
              <a:buNone/>
              <a:defRPr sz="1300"/>
            </a:lvl2pPr>
            <a:lvl3pPr indent="0">
              <a:lnSpc>
                <a:spcPct val="90000"/>
              </a:lnSpc>
              <a:spcBef>
                <a:spcPts val="375"/>
              </a:spcBef>
              <a:buClr>
                <a:schemeClr val="accent1"/>
              </a:buClr>
              <a:buFontTx/>
              <a:buNone/>
              <a:defRPr sz="1100"/>
            </a:lvl3pPr>
            <a:lvl4pPr indent="0">
              <a:lnSpc>
                <a:spcPct val="90000"/>
              </a:lnSpc>
              <a:spcBef>
                <a:spcPts val="375"/>
              </a:spcBef>
              <a:buClr>
                <a:schemeClr val="accent1"/>
              </a:buClr>
              <a:buFontTx/>
              <a:buNone/>
              <a:defRPr sz="1100"/>
            </a:lvl4pPr>
            <a:lvl5pPr indent="0">
              <a:lnSpc>
                <a:spcPct val="90000"/>
              </a:lnSpc>
              <a:spcBef>
                <a:spcPts val="375"/>
              </a:spcBef>
              <a:buClr>
                <a:schemeClr val="accent1"/>
              </a:buClr>
              <a:buFontTx/>
              <a:buNone/>
              <a:defRPr sz="950"/>
            </a:lvl5pPr>
            <a:lvl6pPr marL="1885950" indent="-171450">
              <a:lnSpc>
                <a:spcPct val="90000"/>
              </a:lnSpc>
              <a:spcBef>
                <a:spcPts val="375"/>
              </a:spcBef>
              <a:buFont typeface="Arial"/>
              <a:buChar char="•"/>
            </a:lvl6pPr>
            <a:lvl7pPr marL="2228850" indent="-171450">
              <a:lnSpc>
                <a:spcPct val="90000"/>
              </a:lnSpc>
              <a:spcBef>
                <a:spcPts val="375"/>
              </a:spcBef>
              <a:buFont typeface="Arial"/>
              <a:buChar char="•"/>
            </a:lvl7pPr>
            <a:lvl8pPr marL="2571750" indent="-171450">
              <a:lnSpc>
                <a:spcPct val="90000"/>
              </a:lnSpc>
              <a:spcBef>
                <a:spcPts val="375"/>
              </a:spcBef>
              <a:buFont typeface="Arial"/>
              <a:buChar char="•"/>
            </a:lvl8pPr>
            <a:lvl9pPr marL="2914650" indent="-171450">
              <a:lnSpc>
                <a:spcPct val="90000"/>
              </a:lnSpc>
              <a:spcBef>
                <a:spcPts val="375"/>
              </a:spcBef>
              <a:buFont typeface="Arial"/>
              <a:buChar char="•"/>
            </a:lvl9pPr>
          </a:lstStyle>
          <a:p>
            <a:pPr algn="l">
              <a:spcBef>
                <a:spcPct val="0"/>
              </a:spcBef>
              <a:spcAft>
                <a:spcPct val="0"/>
              </a:spcAft>
              <a:defRPr/>
            </a:pPr>
            <a:r>
              <a:rPr lang="en-IN" sz="1576" dirty="0">
                <a:solidFill>
                  <a:schemeClr val="tx1">
                    <a:lumMod val="100000"/>
                  </a:schemeClr>
                </a:solidFill>
              </a:rPr>
              <a:t>Insert Text Here</a:t>
            </a:r>
          </a:p>
        </p:txBody>
      </p:sp>
      <p:sp>
        <p:nvSpPr>
          <p:cNvPr id="11" name="Shape4_20220516_185748">
            <a:extLst>
              <a:ext uri="{FF2B5EF4-FFF2-40B4-BE49-F238E27FC236}">
                <a16:creationId xmlns:a16="http://schemas.microsoft.com/office/drawing/2014/main" id="{A2FF0321-1171-20B8-E7A5-330CD6B73831}"/>
              </a:ext>
            </a:extLst>
          </p:cNvPr>
          <p:cNvSpPr/>
          <p:nvPr/>
        </p:nvSpPr>
        <p:spPr>
          <a:xfrm>
            <a:off x="1262664" y="2763284"/>
            <a:ext cx="2319952" cy="734777"/>
          </a:xfrm>
          <a:prstGeom prst="rect">
            <a:avLst/>
          </a:prstGeom>
          <a:solidFill>
            <a:schemeClr val="accent3"/>
          </a:solidFill>
          <a:ln w="12700">
            <a:solidFill>
              <a:schemeClr val="accent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en-IN" sz="1576" b="1" dirty="0">
                <a:solidFill>
                  <a:srgbClr val="FFFFFF"/>
                </a:solidFill>
              </a:rPr>
              <a:t>Title</a:t>
            </a:r>
          </a:p>
        </p:txBody>
      </p:sp>
      <p:sp>
        <p:nvSpPr>
          <p:cNvPr id="12" name="Rectangle 11">
            <a:extLst>
              <a:ext uri="{FF2B5EF4-FFF2-40B4-BE49-F238E27FC236}">
                <a16:creationId xmlns:a16="http://schemas.microsoft.com/office/drawing/2014/main" id="{9CAC3A1D-2E17-6FC1-75FF-71E670802596}"/>
              </a:ext>
            </a:extLst>
          </p:cNvPr>
          <p:cNvSpPr/>
          <p:nvPr/>
        </p:nvSpPr>
        <p:spPr>
          <a:xfrm>
            <a:off x="456270" y="2763284"/>
            <a:ext cx="806394" cy="734777"/>
          </a:xfrm>
          <a:prstGeom prst="rect">
            <a:avLst/>
          </a:prstGeom>
          <a:noFill/>
          <a:ln w="12700">
            <a:solidFill>
              <a:schemeClr val="accent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en-IN" sz="1576" b="1" dirty="0">
                <a:solidFill>
                  <a:schemeClr val="tx1">
                    <a:lumMod val="100000"/>
                  </a:schemeClr>
                </a:solidFill>
              </a:rPr>
              <a:t>03</a:t>
            </a:r>
          </a:p>
        </p:txBody>
      </p:sp>
      <p:sp>
        <p:nvSpPr>
          <p:cNvPr id="13" name="Shape5_20220516_185748">
            <a:extLst>
              <a:ext uri="{FF2B5EF4-FFF2-40B4-BE49-F238E27FC236}">
                <a16:creationId xmlns:a16="http://schemas.microsoft.com/office/drawing/2014/main" id="{8C6DE165-F0F5-0402-64BA-748EF2F0E390}"/>
              </a:ext>
            </a:extLst>
          </p:cNvPr>
          <p:cNvSpPr txBox="1">
            <a:spLocks/>
          </p:cNvSpPr>
          <p:nvPr/>
        </p:nvSpPr>
        <p:spPr>
          <a:xfrm>
            <a:off x="3800216" y="3009426"/>
            <a:ext cx="8085397" cy="242502"/>
          </a:xfrm>
          <a:prstGeom prst="rect">
            <a:avLst/>
          </a:prstGeom>
        </p:spPr>
        <p:txBody>
          <a:bodyPr vert="horz" wrap="square" lIns="0" tIns="0" rIns="0" bIns="0" rtlCol="0" anchor="ctr">
            <a:spAutoFit/>
          </a:bodyPr>
          <a:lstStyle>
            <a:defPPr>
              <a:defRPr lang="en-US"/>
            </a:defPPr>
            <a:lvl1pPr marR="0" indent="0" fontAlgn="auto">
              <a:lnSpc>
                <a:spcPct val="100000"/>
              </a:lnSpc>
              <a:spcBef>
                <a:spcPts val="0"/>
              </a:spcBef>
              <a:spcAft>
                <a:spcPts val="0"/>
              </a:spcAft>
              <a:buClrTx/>
              <a:buSzTx/>
              <a:buFontTx/>
              <a:buNone/>
              <a:tabLst/>
              <a:defRPr sz="1400"/>
            </a:lvl1pPr>
            <a:lvl2pPr indent="0">
              <a:lnSpc>
                <a:spcPct val="90000"/>
              </a:lnSpc>
              <a:spcBef>
                <a:spcPts val="375"/>
              </a:spcBef>
              <a:buClr>
                <a:schemeClr val="accent1"/>
              </a:buClr>
              <a:buFontTx/>
              <a:buNone/>
              <a:defRPr sz="1300"/>
            </a:lvl2pPr>
            <a:lvl3pPr indent="0">
              <a:lnSpc>
                <a:spcPct val="90000"/>
              </a:lnSpc>
              <a:spcBef>
                <a:spcPts val="375"/>
              </a:spcBef>
              <a:buClr>
                <a:schemeClr val="accent1"/>
              </a:buClr>
              <a:buFontTx/>
              <a:buNone/>
              <a:defRPr sz="1100"/>
            </a:lvl3pPr>
            <a:lvl4pPr indent="0">
              <a:lnSpc>
                <a:spcPct val="90000"/>
              </a:lnSpc>
              <a:spcBef>
                <a:spcPts val="375"/>
              </a:spcBef>
              <a:buClr>
                <a:schemeClr val="accent1"/>
              </a:buClr>
              <a:buFontTx/>
              <a:buNone/>
              <a:defRPr sz="1100"/>
            </a:lvl4pPr>
            <a:lvl5pPr indent="0">
              <a:lnSpc>
                <a:spcPct val="90000"/>
              </a:lnSpc>
              <a:spcBef>
                <a:spcPts val="375"/>
              </a:spcBef>
              <a:buClr>
                <a:schemeClr val="accent1"/>
              </a:buClr>
              <a:buFontTx/>
              <a:buNone/>
              <a:defRPr sz="950"/>
            </a:lvl5pPr>
            <a:lvl6pPr marL="1885950" indent="-171450">
              <a:lnSpc>
                <a:spcPct val="90000"/>
              </a:lnSpc>
              <a:spcBef>
                <a:spcPts val="375"/>
              </a:spcBef>
              <a:buFont typeface="Arial"/>
              <a:buChar char="•"/>
            </a:lvl6pPr>
            <a:lvl7pPr marL="2228850" indent="-171450">
              <a:lnSpc>
                <a:spcPct val="90000"/>
              </a:lnSpc>
              <a:spcBef>
                <a:spcPts val="375"/>
              </a:spcBef>
              <a:buFont typeface="Arial"/>
              <a:buChar char="•"/>
            </a:lvl7pPr>
            <a:lvl8pPr marL="2571750" indent="-171450">
              <a:lnSpc>
                <a:spcPct val="90000"/>
              </a:lnSpc>
              <a:spcBef>
                <a:spcPts val="375"/>
              </a:spcBef>
              <a:buFont typeface="Arial"/>
              <a:buChar char="•"/>
            </a:lvl8pPr>
            <a:lvl9pPr marL="2914650" indent="-171450">
              <a:lnSpc>
                <a:spcPct val="90000"/>
              </a:lnSpc>
              <a:spcBef>
                <a:spcPts val="375"/>
              </a:spcBef>
              <a:buFont typeface="Arial"/>
              <a:buChar char="•"/>
            </a:lvl9pPr>
          </a:lstStyle>
          <a:p>
            <a:pPr algn="l">
              <a:spcBef>
                <a:spcPct val="0"/>
              </a:spcBef>
              <a:spcAft>
                <a:spcPct val="0"/>
              </a:spcAft>
              <a:defRPr/>
            </a:pPr>
            <a:r>
              <a:rPr lang="en-IN" sz="1576" dirty="0">
                <a:solidFill>
                  <a:schemeClr val="tx1">
                    <a:lumMod val="100000"/>
                  </a:schemeClr>
                </a:solidFill>
              </a:rPr>
              <a:t>Insert Text Here</a:t>
            </a:r>
          </a:p>
        </p:txBody>
      </p:sp>
      <p:sp>
        <p:nvSpPr>
          <p:cNvPr id="14" name="Shape6_20220516_185748">
            <a:extLst>
              <a:ext uri="{FF2B5EF4-FFF2-40B4-BE49-F238E27FC236}">
                <a16:creationId xmlns:a16="http://schemas.microsoft.com/office/drawing/2014/main" id="{88DE2C83-5810-EA02-F394-7115AF11B289}"/>
              </a:ext>
            </a:extLst>
          </p:cNvPr>
          <p:cNvSpPr/>
          <p:nvPr/>
        </p:nvSpPr>
        <p:spPr>
          <a:xfrm>
            <a:off x="1262664" y="3658784"/>
            <a:ext cx="2319952" cy="734777"/>
          </a:xfrm>
          <a:prstGeom prst="rect">
            <a:avLst/>
          </a:prstGeom>
          <a:solidFill>
            <a:schemeClr val="accent4"/>
          </a:solidFill>
          <a:ln w="12700">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en-IN" sz="1576" b="1" dirty="0">
                <a:solidFill>
                  <a:srgbClr val="FFFFFF"/>
                </a:solidFill>
              </a:rPr>
              <a:t>Title</a:t>
            </a:r>
          </a:p>
        </p:txBody>
      </p:sp>
      <p:sp>
        <p:nvSpPr>
          <p:cNvPr id="15" name="Rectangle 14">
            <a:extLst>
              <a:ext uri="{FF2B5EF4-FFF2-40B4-BE49-F238E27FC236}">
                <a16:creationId xmlns:a16="http://schemas.microsoft.com/office/drawing/2014/main" id="{67D43B20-A13F-A62F-8177-C98A1361EDE9}"/>
              </a:ext>
            </a:extLst>
          </p:cNvPr>
          <p:cNvSpPr/>
          <p:nvPr/>
        </p:nvSpPr>
        <p:spPr>
          <a:xfrm>
            <a:off x="456270" y="3658784"/>
            <a:ext cx="806394" cy="734777"/>
          </a:xfrm>
          <a:prstGeom prst="rect">
            <a:avLst/>
          </a:prstGeom>
          <a:noFill/>
          <a:ln w="12700">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en-IN" sz="1576" b="1" dirty="0">
                <a:solidFill>
                  <a:schemeClr val="tx1">
                    <a:lumMod val="100000"/>
                  </a:schemeClr>
                </a:solidFill>
              </a:rPr>
              <a:t>04</a:t>
            </a:r>
          </a:p>
        </p:txBody>
      </p:sp>
      <p:sp>
        <p:nvSpPr>
          <p:cNvPr id="16" name="Shape7_20220516_185748">
            <a:extLst>
              <a:ext uri="{FF2B5EF4-FFF2-40B4-BE49-F238E27FC236}">
                <a16:creationId xmlns:a16="http://schemas.microsoft.com/office/drawing/2014/main" id="{AED8C9B7-2794-5D5E-EE34-87ABEAF8943E}"/>
              </a:ext>
            </a:extLst>
          </p:cNvPr>
          <p:cNvSpPr txBox="1">
            <a:spLocks/>
          </p:cNvSpPr>
          <p:nvPr/>
        </p:nvSpPr>
        <p:spPr>
          <a:xfrm>
            <a:off x="3800216" y="3904924"/>
            <a:ext cx="8085397" cy="242502"/>
          </a:xfrm>
          <a:prstGeom prst="rect">
            <a:avLst/>
          </a:prstGeom>
        </p:spPr>
        <p:txBody>
          <a:bodyPr vert="horz" wrap="square" lIns="0" tIns="0" rIns="0" bIns="0" rtlCol="0" anchor="ctr">
            <a:spAutoFit/>
          </a:bodyPr>
          <a:lstStyle>
            <a:defPPr>
              <a:defRPr lang="en-US"/>
            </a:defPPr>
            <a:lvl1pPr marR="0" indent="0" fontAlgn="auto">
              <a:lnSpc>
                <a:spcPct val="100000"/>
              </a:lnSpc>
              <a:spcBef>
                <a:spcPts val="0"/>
              </a:spcBef>
              <a:spcAft>
                <a:spcPts val="0"/>
              </a:spcAft>
              <a:buClrTx/>
              <a:buSzTx/>
              <a:buFontTx/>
              <a:buNone/>
              <a:tabLst/>
              <a:defRPr sz="1400"/>
            </a:lvl1pPr>
            <a:lvl2pPr indent="0">
              <a:lnSpc>
                <a:spcPct val="90000"/>
              </a:lnSpc>
              <a:spcBef>
                <a:spcPts val="375"/>
              </a:spcBef>
              <a:buClr>
                <a:schemeClr val="accent1"/>
              </a:buClr>
              <a:buFontTx/>
              <a:buNone/>
              <a:defRPr sz="1300"/>
            </a:lvl2pPr>
            <a:lvl3pPr indent="0">
              <a:lnSpc>
                <a:spcPct val="90000"/>
              </a:lnSpc>
              <a:spcBef>
                <a:spcPts val="375"/>
              </a:spcBef>
              <a:buClr>
                <a:schemeClr val="accent1"/>
              </a:buClr>
              <a:buFontTx/>
              <a:buNone/>
              <a:defRPr sz="1100"/>
            </a:lvl3pPr>
            <a:lvl4pPr indent="0">
              <a:lnSpc>
                <a:spcPct val="90000"/>
              </a:lnSpc>
              <a:spcBef>
                <a:spcPts val="375"/>
              </a:spcBef>
              <a:buClr>
                <a:schemeClr val="accent1"/>
              </a:buClr>
              <a:buFontTx/>
              <a:buNone/>
              <a:defRPr sz="1100"/>
            </a:lvl4pPr>
            <a:lvl5pPr indent="0">
              <a:lnSpc>
                <a:spcPct val="90000"/>
              </a:lnSpc>
              <a:spcBef>
                <a:spcPts val="375"/>
              </a:spcBef>
              <a:buClr>
                <a:schemeClr val="accent1"/>
              </a:buClr>
              <a:buFontTx/>
              <a:buNone/>
              <a:defRPr sz="950"/>
            </a:lvl5pPr>
            <a:lvl6pPr marL="1885950" indent="-171450">
              <a:lnSpc>
                <a:spcPct val="90000"/>
              </a:lnSpc>
              <a:spcBef>
                <a:spcPts val="375"/>
              </a:spcBef>
              <a:buFont typeface="Arial"/>
              <a:buChar char="•"/>
            </a:lvl6pPr>
            <a:lvl7pPr marL="2228850" indent="-171450">
              <a:lnSpc>
                <a:spcPct val="90000"/>
              </a:lnSpc>
              <a:spcBef>
                <a:spcPts val="375"/>
              </a:spcBef>
              <a:buFont typeface="Arial"/>
              <a:buChar char="•"/>
            </a:lvl7pPr>
            <a:lvl8pPr marL="2571750" indent="-171450">
              <a:lnSpc>
                <a:spcPct val="90000"/>
              </a:lnSpc>
              <a:spcBef>
                <a:spcPts val="375"/>
              </a:spcBef>
              <a:buFont typeface="Arial"/>
              <a:buChar char="•"/>
            </a:lvl8pPr>
            <a:lvl9pPr marL="2914650" indent="-171450">
              <a:lnSpc>
                <a:spcPct val="90000"/>
              </a:lnSpc>
              <a:spcBef>
                <a:spcPts val="375"/>
              </a:spcBef>
              <a:buFont typeface="Arial"/>
              <a:buChar char="•"/>
            </a:lvl9pPr>
          </a:lstStyle>
          <a:p>
            <a:pPr algn="l">
              <a:spcBef>
                <a:spcPct val="0"/>
              </a:spcBef>
              <a:spcAft>
                <a:spcPct val="0"/>
              </a:spcAft>
              <a:defRPr/>
            </a:pPr>
            <a:r>
              <a:rPr lang="en-IN" sz="1576" dirty="0">
                <a:solidFill>
                  <a:schemeClr val="tx1">
                    <a:lumMod val="100000"/>
                  </a:schemeClr>
                </a:solidFill>
              </a:rPr>
              <a:t>Insert Text Here</a:t>
            </a:r>
          </a:p>
        </p:txBody>
      </p:sp>
      <p:sp>
        <p:nvSpPr>
          <p:cNvPr id="17" name="Shape1_20220719_134131">
            <a:extLst>
              <a:ext uri="{FF2B5EF4-FFF2-40B4-BE49-F238E27FC236}">
                <a16:creationId xmlns:a16="http://schemas.microsoft.com/office/drawing/2014/main" id="{FCC18FAA-2CA8-D86B-82E6-482C1C18CBD3}"/>
              </a:ext>
            </a:extLst>
          </p:cNvPr>
          <p:cNvSpPr/>
          <p:nvPr/>
        </p:nvSpPr>
        <p:spPr>
          <a:xfrm>
            <a:off x="1262664" y="4554275"/>
            <a:ext cx="2319952" cy="734777"/>
          </a:xfrm>
          <a:prstGeom prst="rect">
            <a:avLst/>
          </a:prstGeom>
          <a:solidFill>
            <a:schemeClr val="accent5"/>
          </a:solidFill>
          <a:ln w="12700">
            <a:solidFill>
              <a:srgbClr val="C6C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en-IN" sz="1576" b="1" dirty="0">
                <a:solidFill>
                  <a:srgbClr val="FFFFFF"/>
                </a:solidFill>
              </a:rPr>
              <a:t>Title</a:t>
            </a:r>
          </a:p>
        </p:txBody>
      </p:sp>
      <p:sp>
        <p:nvSpPr>
          <p:cNvPr id="18" name="Shape2_20220719_134131">
            <a:extLst>
              <a:ext uri="{FF2B5EF4-FFF2-40B4-BE49-F238E27FC236}">
                <a16:creationId xmlns:a16="http://schemas.microsoft.com/office/drawing/2014/main" id="{8038A417-82E5-158E-6C1C-DDF0E3121A9A}"/>
              </a:ext>
            </a:extLst>
          </p:cNvPr>
          <p:cNvSpPr/>
          <p:nvPr/>
        </p:nvSpPr>
        <p:spPr>
          <a:xfrm>
            <a:off x="456270" y="4554275"/>
            <a:ext cx="806394" cy="734777"/>
          </a:xfrm>
          <a:prstGeom prst="rect">
            <a:avLst/>
          </a:prstGeom>
          <a:noFill/>
          <a:ln w="12700">
            <a:solidFill>
              <a:schemeClr val="accent4">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en-IN" sz="1576" b="1" dirty="0">
                <a:solidFill>
                  <a:schemeClr val="tx1">
                    <a:lumMod val="100000"/>
                  </a:schemeClr>
                </a:solidFill>
              </a:rPr>
              <a:t>05</a:t>
            </a:r>
          </a:p>
        </p:txBody>
      </p:sp>
      <p:sp>
        <p:nvSpPr>
          <p:cNvPr id="19" name="Shape9_20220516_185748">
            <a:extLst>
              <a:ext uri="{FF2B5EF4-FFF2-40B4-BE49-F238E27FC236}">
                <a16:creationId xmlns:a16="http://schemas.microsoft.com/office/drawing/2014/main" id="{8C2D32A5-CEE2-A835-EDF0-22C30644028F}"/>
              </a:ext>
            </a:extLst>
          </p:cNvPr>
          <p:cNvSpPr txBox="1">
            <a:spLocks/>
          </p:cNvSpPr>
          <p:nvPr/>
        </p:nvSpPr>
        <p:spPr>
          <a:xfrm>
            <a:off x="3800216" y="4800412"/>
            <a:ext cx="8085397" cy="242502"/>
          </a:xfrm>
          <a:prstGeom prst="rect">
            <a:avLst/>
          </a:prstGeom>
        </p:spPr>
        <p:txBody>
          <a:bodyPr vert="horz" wrap="square" lIns="0" tIns="0" rIns="0" bIns="0" rtlCol="0" anchor="ctr">
            <a:spAutoFit/>
          </a:bodyPr>
          <a:lstStyle>
            <a:defPPr>
              <a:defRPr lang="en-US"/>
            </a:defPPr>
            <a:lvl1pPr marR="0" indent="0" fontAlgn="auto">
              <a:lnSpc>
                <a:spcPct val="100000"/>
              </a:lnSpc>
              <a:spcBef>
                <a:spcPts val="0"/>
              </a:spcBef>
              <a:spcAft>
                <a:spcPts val="0"/>
              </a:spcAft>
              <a:buClrTx/>
              <a:buSzTx/>
              <a:buFontTx/>
              <a:buNone/>
              <a:tabLst/>
              <a:defRPr sz="1400"/>
            </a:lvl1pPr>
            <a:lvl2pPr indent="0">
              <a:lnSpc>
                <a:spcPct val="90000"/>
              </a:lnSpc>
              <a:spcBef>
                <a:spcPts val="375"/>
              </a:spcBef>
              <a:buClr>
                <a:schemeClr val="accent1"/>
              </a:buClr>
              <a:buFontTx/>
              <a:buNone/>
              <a:defRPr sz="1300"/>
            </a:lvl2pPr>
            <a:lvl3pPr indent="0">
              <a:lnSpc>
                <a:spcPct val="90000"/>
              </a:lnSpc>
              <a:spcBef>
                <a:spcPts val="375"/>
              </a:spcBef>
              <a:buClr>
                <a:schemeClr val="accent1"/>
              </a:buClr>
              <a:buFontTx/>
              <a:buNone/>
              <a:defRPr sz="1100"/>
            </a:lvl3pPr>
            <a:lvl4pPr indent="0">
              <a:lnSpc>
                <a:spcPct val="90000"/>
              </a:lnSpc>
              <a:spcBef>
                <a:spcPts val="375"/>
              </a:spcBef>
              <a:buClr>
                <a:schemeClr val="accent1"/>
              </a:buClr>
              <a:buFontTx/>
              <a:buNone/>
              <a:defRPr sz="1100"/>
            </a:lvl4pPr>
            <a:lvl5pPr indent="0">
              <a:lnSpc>
                <a:spcPct val="90000"/>
              </a:lnSpc>
              <a:spcBef>
                <a:spcPts val="375"/>
              </a:spcBef>
              <a:buClr>
                <a:schemeClr val="accent1"/>
              </a:buClr>
              <a:buFontTx/>
              <a:buNone/>
              <a:defRPr sz="950"/>
            </a:lvl5pPr>
            <a:lvl6pPr marL="1885950" indent="-171450">
              <a:lnSpc>
                <a:spcPct val="90000"/>
              </a:lnSpc>
              <a:spcBef>
                <a:spcPts val="375"/>
              </a:spcBef>
              <a:buFont typeface="Arial"/>
              <a:buChar char="•"/>
            </a:lvl6pPr>
            <a:lvl7pPr marL="2228850" indent="-171450">
              <a:lnSpc>
                <a:spcPct val="90000"/>
              </a:lnSpc>
              <a:spcBef>
                <a:spcPts val="375"/>
              </a:spcBef>
              <a:buFont typeface="Arial"/>
              <a:buChar char="•"/>
            </a:lvl7pPr>
            <a:lvl8pPr marL="2571750" indent="-171450">
              <a:lnSpc>
                <a:spcPct val="90000"/>
              </a:lnSpc>
              <a:spcBef>
                <a:spcPts val="375"/>
              </a:spcBef>
              <a:buFont typeface="Arial"/>
              <a:buChar char="•"/>
            </a:lvl8pPr>
            <a:lvl9pPr marL="2914650" indent="-171450">
              <a:lnSpc>
                <a:spcPct val="90000"/>
              </a:lnSpc>
              <a:spcBef>
                <a:spcPts val="375"/>
              </a:spcBef>
              <a:buFont typeface="Arial"/>
              <a:buChar char="•"/>
            </a:lvl9pPr>
          </a:lstStyle>
          <a:p>
            <a:pPr algn="l">
              <a:spcBef>
                <a:spcPct val="0"/>
              </a:spcBef>
              <a:spcAft>
                <a:spcPct val="0"/>
              </a:spcAft>
              <a:defRPr/>
            </a:pPr>
            <a:r>
              <a:rPr lang="en-IN" sz="1576" dirty="0">
                <a:solidFill>
                  <a:schemeClr val="tx1">
                    <a:lumMod val="100000"/>
                  </a:schemeClr>
                </a:solidFill>
              </a:rPr>
              <a:t>Insert Text Here</a:t>
            </a:r>
          </a:p>
        </p:txBody>
      </p:sp>
      <p:cxnSp>
        <p:nvCxnSpPr>
          <p:cNvPr id="20" name="Shape0_20220719_134131">
            <a:extLst>
              <a:ext uri="{FF2B5EF4-FFF2-40B4-BE49-F238E27FC236}">
                <a16:creationId xmlns:a16="http://schemas.microsoft.com/office/drawing/2014/main" id="{729F13DC-A5FD-084B-A7E0-970C42381354}"/>
              </a:ext>
            </a:extLst>
          </p:cNvPr>
          <p:cNvCxnSpPr>
            <a:cxnSpLocks/>
          </p:cNvCxnSpPr>
          <p:nvPr/>
        </p:nvCxnSpPr>
        <p:spPr>
          <a:xfrm flipV="1">
            <a:off x="3800216" y="1787435"/>
            <a:ext cx="8085397" cy="1"/>
          </a:xfrm>
          <a:prstGeom prst="line">
            <a:avLst/>
          </a:prstGeom>
          <a:solidFill>
            <a:srgbClr val="FFFFFF"/>
          </a:solidFill>
          <a:ln w="12700" cap="flat" cmpd="sng">
            <a:solidFill>
              <a:srgbClr val="C6C6C6"/>
            </a:solidFill>
            <a:prstDash val="solid"/>
            <a:miter lim="800000"/>
            <a:headEnd type="none" w="sm" len="sm"/>
            <a:tailEnd type="none" w="sm" len="sm"/>
          </a:ln>
          <a:effectLst/>
        </p:spPr>
      </p:cxnSp>
      <p:cxnSp>
        <p:nvCxnSpPr>
          <p:cNvPr id="21" name="Shape3_20220719_134131">
            <a:extLst>
              <a:ext uri="{FF2B5EF4-FFF2-40B4-BE49-F238E27FC236}">
                <a16:creationId xmlns:a16="http://schemas.microsoft.com/office/drawing/2014/main" id="{D3254210-DA91-A6CE-4C3D-8985F9C1A758}"/>
              </a:ext>
            </a:extLst>
          </p:cNvPr>
          <p:cNvCxnSpPr>
            <a:cxnSpLocks/>
          </p:cNvCxnSpPr>
          <p:nvPr/>
        </p:nvCxnSpPr>
        <p:spPr>
          <a:xfrm flipV="1">
            <a:off x="3800216" y="2682929"/>
            <a:ext cx="8085397" cy="1"/>
          </a:xfrm>
          <a:prstGeom prst="line">
            <a:avLst/>
          </a:prstGeom>
          <a:solidFill>
            <a:srgbClr val="FFFFFF"/>
          </a:solidFill>
          <a:ln w="12700" cap="flat" cmpd="sng">
            <a:solidFill>
              <a:srgbClr val="C6C6C6"/>
            </a:solidFill>
            <a:prstDash val="solid"/>
            <a:miter lim="800000"/>
            <a:headEnd type="none" w="sm" len="sm"/>
            <a:tailEnd type="none" w="sm" len="sm"/>
          </a:ln>
          <a:effectLst/>
        </p:spPr>
      </p:cxnSp>
      <p:cxnSp>
        <p:nvCxnSpPr>
          <p:cNvPr id="22" name="Shape4_20220719_134131">
            <a:extLst>
              <a:ext uri="{FF2B5EF4-FFF2-40B4-BE49-F238E27FC236}">
                <a16:creationId xmlns:a16="http://schemas.microsoft.com/office/drawing/2014/main" id="{79A96A55-4F17-F494-6489-40835D752F62}"/>
              </a:ext>
            </a:extLst>
          </p:cNvPr>
          <p:cNvCxnSpPr>
            <a:cxnSpLocks/>
          </p:cNvCxnSpPr>
          <p:nvPr/>
        </p:nvCxnSpPr>
        <p:spPr>
          <a:xfrm flipV="1">
            <a:off x="3800216" y="3578426"/>
            <a:ext cx="8085397" cy="1"/>
          </a:xfrm>
          <a:prstGeom prst="line">
            <a:avLst/>
          </a:prstGeom>
          <a:solidFill>
            <a:srgbClr val="FFFFFF"/>
          </a:solidFill>
          <a:ln w="12700" cap="flat" cmpd="sng">
            <a:solidFill>
              <a:srgbClr val="C6C6C6"/>
            </a:solidFill>
            <a:prstDash val="solid"/>
            <a:miter lim="800000"/>
            <a:headEnd type="none" w="sm" len="sm"/>
            <a:tailEnd type="none" w="sm" len="sm"/>
          </a:ln>
          <a:effectLst/>
        </p:spPr>
      </p:cxnSp>
      <p:cxnSp>
        <p:nvCxnSpPr>
          <p:cNvPr id="23" name="Shape5_20220719_134131">
            <a:extLst>
              <a:ext uri="{FF2B5EF4-FFF2-40B4-BE49-F238E27FC236}">
                <a16:creationId xmlns:a16="http://schemas.microsoft.com/office/drawing/2014/main" id="{1656EDE0-317A-DFB8-E740-8918C92FBE47}"/>
              </a:ext>
            </a:extLst>
          </p:cNvPr>
          <p:cNvCxnSpPr>
            <a:cxnSpLocks/>
          </p:cNvCxnSpPr>
          <p:nvPr/>
        </p:nvCxnSpPr>
        <p:spPr>
          <a:xfrm flipV="1">
            <a:off x="3800216" y="4473918"/>
            <a:ext cx="8085397" cy="1"/>
          </a:xfrm>
          <a:prstGeom prst="line">
            <a:avLst/>
          </a:prstGeom>
          <a:solidFill>
            <a:srgbClr val="FFFFFF"/>
          </a:solidFill>
          <a:ln w="12700" cap="flat" cmpd="sng">
            <a:solidFill>
              <a:srgbClr val="C6C6C6"/>
            </a:solidFill>
            <a:prstDash val="solid"/>
            <a:miter lim="800000"/>
            <a:headEnd type="none" w="sm" len="sm"/>
            <a:tailEnd type="none" w="sm" len="sm"/>
          </a:ln>
          <a:effectLst/>
        </p:spPr>
      </p:cxnSp>
      <p:sp>
        <p:nvSpPr>
          <p:cNvPr id="24" name="Shape10_20220516_185748">
            <a:extLst>
              <a:ext uri="{FF2B5EF4-FFF2-40B4-BE49-F238E27FC236}">
                <a16:creationId xmlns:a16="http://schemas.microsoft.com/office/drawing/2014/main" id="{40C2126B-4AB4-8374-33D5-B0D2E5902A9A}"/>
              </a:ext>
            </a:extLst>
          </p:cNvPr>
          <p:cNvSpPr/>
          <p:nvPr/>
        </p:nvSpPr>
        <p:spPr>
          <a:xfrm>
            <a:off x="1262664" y="5449763"/>
            <a:ext cx="2319952" cy="734777"/>
          </a:xfrm>
          <a:prstGeom prst="rect">
            <a:avLst/>
          </a:prstGeom>
          <a:solidFill>
            <a:schemeClr val="accent6"/>
          </a:solidFill>
          <a:ln w="12700">
            <a:solidFill>
              <a:srgbClr val="B2E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en-IN" sz="1576" b="1" dirty="0">
                <a:solidFill>
                  <a:schemeClr val="tx1"/>
                </a:solidFill>
              </a:rPr>
              <a:t>Title</a:t>
            </a:r>
          </a:p>
        </p:txBody>
      </p:sp>
      <p:sp>
        <p:nvSpPr>
          <p:cNvPr id="25" name="Rectangle 24">
            <a:extLst>
              <a:ext uri="{FF2B5EF4-FFF2-40B4-BE49-F238E27FC236}">
                <a16:creationId xmlns:a16="http://schemas.microsoft.com/office/drawing/2014/main" id="{523CF32A-EF2B-1FC9-BB09-14DB9C8E471E}"/>
              </a:ext>
            </a:extLst>
          </p:cNvPr>
          <p:cNvSpPr/>
          <p:nvPr/>
        </p:nvSpPr>
        <p:spPr>
          <a:xfrm>
            <a:off x="456270" y="5449763"/>
            <a:ext cx="806394" cy="734777"/>
          </a:xfrm>
          <a:prstGeom prst="rect">
            <a:avLst/>
          </a:prstGeom>
          <a:noFill/>
          <a:ln w="12700">
            <a:solidFill>
              <a:srgbClr val="B2E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defRPr/>
            </a:pPr>
            <a:r>
              <a:rPr lang="en-IN" sz="1576" b="1" dirty="0">
                <a:solidFill>
                  <a:schemeClr val="tx1">
                    <a:lumMod val="100000"/>
                  </a:schemeClr>
                </a:solidFill>
              </a:rPr>
              <a:t>06</a:t>
            </a:r>
          </a:p>
        </p:txBody>
      </p:sp>
      <p:sp>
        <p:nvSpPr>
          <p:cNvPr id="26" name="Shape11_20220516_185748">
            <a:extLst>
              <a:ext uri="{FF2B5EF4-FFF2-40B4-BE49-F238E27FC236}">
                <a16:creationId xmlns:a16="http://schemas.microsoft.com/office/drawing/2014/main" id="{F450DEC3-2E1E-F0A7-5D49-CD353F358B9E}"/>
              </a:ext>
            </a:extLst>
          </p:cNvPr>
          <p:cNvSpPr txBox="1">
            <a:spLocks/>
          </p:cNvSpPr>
          <p:nvPr/>
        </p:nvSpPr>
        <p:spPr>
          <a:xfrm>
            <a:off x="3800216" y="5695908"/>
            <a:ext cx="8085397" cy="242502"/>
          </a:xfrm>
          <a:prstGeom prst="rect">
            <a:avLst/>
          </a:prstGeom>
        </p:spPr>
        <p:txBody>
          <a:bodyPr vert="horz" wrap="square" lIns="0" tIns="0" rIns="0" bIns="0" rtlCol="0" anchor="ctr">
            <a:spAutoFit/>
          </a:bodyPr>
          <a:lstStyle>
            <a:defPPr>
              <a:defRPr lang="en-US"/>
            </a:defPPr>
            <a:lvl1pPr marR="0" indent="0" fontAlgn="auto">
              <a:lnSpc>
                <a:spcPct val="100000"/>
              </a:lnSpc>
              <a:spcBef>
                <a:spcPts val="0"/>
              </a:spcBef>
              <a:spcAft>
                <a:spcPts val="0"/>
              </a:spcAft>
              <a:buClrTx/>
              <a:buSzTx/>
              <a:buFontTx/>
              <a:buNone/>
              <a:tabLst/>
              <a:defRPr sz="1400"/>
            </a:lvl1pPr>
            <a:lvl2pPr indent="0">
              <a:lnSpc>
                <a:spcPct val="90000"/>
              </a:lnSpc>
              <a:spcBef>
                <a:spcPts val="375"/>
              </a:spcBef>
              <a:buClr>
                <a:schemeClr val="accent1"/>
              </a:buClr>
              <a:buFontTx/>
              <a:buNone/>
              <a:defRPr sz="1300"/>
            </a:lvl2pPr>
            <a:lvl3pPr indent="0">
              <a:lnSpc>
                <a:spcPct val="90000"/>
              </a:lnSpc>
              <a:spcBef>
                <a:spcPts val="375"/>
              </a:spcBef>
              <a:buClr>
                <a:schemeClr val="accent1"/>
              </a:buClr>
              <a:buFontTx/>
              <a:buNone/>
              <a:defRPr sz="1100"/>
            </a:lvl3pPr>
            <a:lvl4pPr indent="0">
              <a:lnSpc>
                <a:spcPct val="90000"/>
              </a:lnSpc>
              <a:spcBef>
                <a:spcPts val="375"/>
              </a:spcBef>
              <a:buClr>
                <a:schemeClr val="accent1"/>
              </a:buClr>
              <a:buFontTx/>
              <a:buNone/>
              <a:defRPr sz="1100"/>
            </a:lvl4pPr>
            <a:lvl5pPr indent="0">
              <a:lnSpc>
                <a:spcPct val="90000"/>
              </a:lnSpc>
              <a:spcBef>
                <a:spcPts val="375"/>
              </a:spcBef>
              <a:buClr>
                <a:schemeClr val="accent1"/>
              </a:buClr>
              <a:buFontTx/>
              <a:buNone/>
              <a:defRPr sz="950"/>
            </a:lvl5pPr>
            <a:lvl6pPr marL="1885950" indent="-171450">
              <a:lnSpc>
                <a:spcPct val="90000"/>
              </a:lnSpc>
              <a:spcBef>
                <a:spcPts val="375"/>
              </a:spcBef>
              <a:buFont typeface="Arial"/>
              <a:buChar char="•"/>
            </a:lvl6pPr>
            <a:lvl7pPr marL="2228850" indent="-171450">
              <a:lnSpc>
                <a:spcPct val="90000"/>
              </a:lnSpc>
              <a:spcBef>
                <a:spcPts val="375"/>
              </a:spcBef>
              <a:buFont typeface="Arial"/>
              <a:buChar char="•"/>
            </a:lvl7pPr>
            <a:lvl8pPr marL="2571750" indent="-171450">
              <a:lnSpc>
                <a:spcPct val="90000"/>
              </a:lnSpc>
              <a:spcBef>
                <a:spcPts val="375"/>
              </a:spcBef>
              <a:buFont typeface="Arial"/>
              <a:buChar char="•"/>
            </a:lvl8pPr>
            <a:lvl9pPr marL="2914650" indent="-171450">
              <a:lnSpc>
                <a:spcPct val="90000"/>
              </a:lnSpc>
              <a:spcBef>
                <a:spcPts val="375"/>
              </a:spcBef>
              <a:buFont typeface="Arial"/>
              <a:buChar char="•"/>
            </a:lvl9pPr>
          </a:lstStyle>
          <a:p>
            <a:pPr algn="l">
              <a:spcBef>
                <a:spcPct val="0"/>
              </a:spcBef>
              <a:spcAft>
                <a:spcPct val="0"/>
              </a:spcAft>
              <a:defRPr/>
            </a:pPr>
            <a:r>
              <a:rPr lang="en-IN" sz="1576" dirty="0">
                <a:solidFill>
                  <a:schemeClr val="tx1">
                    <a:lumMod val="100000"/>
                  </a:schemeClr>
                </a:solidFill>
              </a:rPr>
              <a:t>Insert Text Here</a:t>
            </a:r>
          </a:p>
        </p:txBody>
      </p:sp>
      <p:cxnSp>
        <p:nvCxnSpPr>
          <p:cNvPr id="27" name="Shape6_20220719_134131">
            <a:extLst>
              <a:ext uri="{FF2B5EF4-FFF2-40B4-BE49-F238E27FC236}">
                <a16:creationId xmlns:a16="http://schemas.microsoft.com/office/drawing/2014/main" id="{9D936345-C643-3C03-E42F-B6290D661499}"/>
              </a:ext>
            </a:extLst>
          </p:cNvPr>
          <p:cNvCxnSpPr>
            <a:cxnSpLocks/>
          </p:cNvCxnSpPr>
          <p:nvPr/>
        </p:nvCxnSpPr>
        <p:spPr>
          <a:xfrm flipV="1">
            <a:off x="3800216" y="5369413"/>
            <a:ext cx="8085397" cy="1"/>
          </a:xfrm>
          <a:prstGeom prst="line">
            <a:avLst/>
          </a:prstGeom>
          <a:solidFill>
            <a:srgbClr val="FFFFFF"/>
          </a:solidFill>
          <a:ln w="12700" cap="flat" cmpd="sng">
            <a:solidFill>
              <a:srgbClr val="C6C6C6"/>
            </a:solidFill>
            <a:prstDash val="solid"/>
            <a:miter lim="800000"/>
            <a:headEnd type="none" w="sm" len="sm"/>
            <a:tailEnd type="none" w="sm" len="sm"/>
          </a:ln>
          <a:effectLst/>
        </p:spPr>
      </p:cxnSp>
    </p:spTree>
    <p:extLst>
      <p:ext uri="{BB962C8B-B14F-4D97-AF65-F5344CB8AC3E}">
        <p14:creationId xmlns:p14="http://schemas.microsoft.com/office/powerpoint/2010/main" val="1237692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92C61-24CE-BC31-D5D6-20ACF0621511}"/>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C26EFDB-11D7-3C12-2506-606DFFAE3D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AC26EFDB-11D7-3C12-2506-606DFFAE3D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1C83A090-21EF-48A9-D173-77114D42ECEF}"/>
              </a:ext>
            </a:extLst>
          </p:cNvPr>
          <p:cNvSpPr>
            <a:spLocks noGrp="1"/>
          </p:cNvSpPr>
          <p:nvPr>
            <p:ph type="sldNum" sz="quarter" idx="12"/>
          </p:nvPr>
        </p:nvSpPr>
        <p:spPr/>
        <p:txBody>
          <a:bodyPr/>
          <a:lstStyle/>
          <a:p>
            <a:fld id="{4145DBE5-F440-4DC1-86E2-EA4CF186D269}" type="slidenum">
              <a:rPr lang="en-US" smtClean="0"/>
              <a:pPr/>
              <a:t>87</a:t>
            </a:fld>
            <a:endParaRPr lang="en-US" dirty="0"/>
          </a:p>
        </p:txBody>
      </p:sp>
      <p:sp>
        <p:nvSpPr>
          <p:cNvPr id="4" name="Title 3">
            <a:extLst>
              <a:ext uri="{FF2B5EF4-FFF2-40B4-BE49-F238E27FC236}">
                <a16:creationId xmlns:a16="http://schemas.microsoft.com/office/drawing/2014/main" id="{3E3057A5-BAED-8B55-20D9-2F2D7C1EC836}"/>
              </a:ext>
            </a:extLst>
          </p:cNvPr>
          <p:cNvSpPr>
            <a:spLocks noGrp="1"/>
          </p:cNvSpPr>
          <p:nvPr>
            <p:ph type="title"/>
          </p:nvPr>
        </p:nvSpPr>
        <p:spPr/>
        <p:txBody>
          <a:bodyPr vert="horz"/>
          <a:lstStyle/>
          <a:p>
            <a:r>
              <a:rPr lang="en-US" dirty="0"/>
              <a:t>Text</a:t>
            </a:r>
          </a:p>
        </p:txBody>
      </p:sp>
      <p:sp>
        <p:nvSpPr>
          <p:cNvPr id="2" name="Google Shape;2439;p37">
            <a:extLst>
              <a:ext uri="{FF2B5EF4-FFF2-40B4-BE49-F238E27FC236}">
                <a16:creationId xmlns:a16="http://schemas.microsoft.com/office/drawing/2014/main" id="{C10D32D4-A7B4-BEE5-70AE-06F81A9845F9}"/>
              </a:ext>
            </a:extLst>
          </p:cNvPr>
          <p:cNvSpPr/>
          <p:nvPr/>
        </p:nvSpPr>
        <p:spPr>
          <a:xfrm>
            <a:off x="333119" y="1575405"/>
            <a:ext cx="5935754" cy="855183"/>
          </a:xfrm>
          <a:custGeom>
            <a:avLst/>
            <a:gdLst/>
            <a:ahLst/>
            <a:cxnLst/>
            <a:rect l="l" t="t" r="r" b="b"/>
            <a:pathLst>
              <a:path w="4606724" h="900648" extrusionOk="0">
                <a:moveTo>
                  <a:pt x="0" y="0"/>
                </a:moveTo>
                <a:lnTo>
                  <a:pt x="1202678" y="0"/>
                </a:lnTo>
                <a:lnTo>
                  <a:pt x="3854369" y="0"/>
                </a:lnTo>
                <a:lnTo>
                  <a:pt x="4156400" y="0"/>
                </a:lnTo>
                <a:cubicBezTo>
                  <a:pt x="4405107" y="0"/>
                  <a:pt x="4606724" y="201617"/>
                  <a:pt x="4606724" y="450324"/>
                </a:cubicBezTo>
                <a:lnTo>
                  <a:pt x="4606723" y="450324"/>
                </a:lnTo>
                <a:cubicBezTo>
                  <a:pt x="4606723" y="699031"/>
                  <a:pt x="4405106" y="900648"/>
                  <a:pt x="4156399" y="900648"/>
                </a:cubicBezTo>
                <a:lnTo>
                  <a:pt x="1202678" y="900647"/>
                </a:lnTo>
                <a:lnTo>
                  <a:pt x="0" y="900647"/>
                </a:lnTo>
                <a:close/>
              </a:path>
            </a:pathLst>
          </a:custGeom>
          <a:solidFill>
            <a:schemeClr val="accent1"/>
          </a:solidFill>
          <a:ln w="25400" cap="flat" cmpd="sng">
            <a:noFill/>
            <a:prstDash val="solid"/>
            <a:round/>
            <a:headEnd type="none" w="sm" len="sm"/>
            <a:tailEnd type="none" w="sm" len="sm"/>
          </a:ln>
        </p:spPr>
        <p:txBody>
          <a:bodyPr spcFirstLastPara="1" wrap="square" lIns="91023" tIns="45499" rIns="91023" bIns="45499" anchor="ctr" anchorCtr="0">
            <a:noAutofit/>
          </a:bodyPr>
          <a:lstStyle/>
          <a:p>
            <a:pPr algn="ctr">
              <a:buClr>
                <a:srgbClr val="000000"/>
              </a:buClr>
              <a:buSzPts val="1400"/>
            </a:pPr>
            <a:endParaRPr sz="1395" dirty="0">
              <a:solidFill>
                <a:srgbClr val="FFFFFF"/>
              </a:solidFill>
            </a:endParaRPr>
          </a:p>
        </p:txBody>
      </p:sp>
      <p:sp>
        <p:nvSpPr>
          <p:cNvPr id="6" name="Google Shape;2440;p37">
            <a:extLst>
              <a:ext uri="{FF2B5EF4-FFF2-40B4-BE49-F238E27FC236}">
                <a16:creationId xmlns:a16="http://schemas.microsoft.com/office/drawing/2014/main" id="{EB8B2286-ACB5-7D49-6F88-A66E20CD836B}"/>
              </a:ext>
            </a:extLst>
          </p:cNvPr>
          <p:cNvSpPr/>
          <p:nvPr/>
        </p:nvSpPr>
        <p:spPr>
          <a:xfrm flipH="1">
            <a:off x="6317644" y="1575405"/>
            <a:ext cx="5444818" cy="855183"/>
          </a:xfrm>
          <a:custGeom>
            <a:avLst/>
            <a:gdLst/>
            <a:ahLst/>
            <a:cxnLst/>
            <a:rect l="l" t="t" r="r" b="b"/>
            <a:pathLst>
              <a:path w="4215038" h="900648" extrusionOk="0">
                <a:moveTo>
                  <a:pt x="3764714" y="0"/>
                </a:moveTo>
                <a:lnTo>
                  <a:pt x="3462683" y="0"/>
                </a:lnTo>
                <a:lnTo>
                  <a:pt x="810992" y="0"/>
                </a:lnTo>
                <a:lnTo>
                  <a:pt x="0" y="0"/>
                </a:lnTo>
                <a:lnTo>
                  <a:pt x="0" y="900647"/>
                </a:lnTo>
                <a:lnTo>
                  <a:pt x="810992" y="900647"/>
                </a:lnTo>
                <a:lnTo>
                  <a:pt x="3764713" y="900648"/>
                </a:lnTo>
                <a:cubicBezTo>
                  <a:pt x="4013420" y="900648"/>
                  <a:pt x="4215037" y="699031"/>
                  <a:pt x="4215037" y="450324"/>
                </a:cubicBezTo>
                <a:lnTo>
                  <a:pt x="4215038" y="450324"/>
                </a:lnTo>
                <a:cubicBezTo>
                  <a:pt x="4215038" y="201617"/>
                  <a:pt x="4013421" y="0"/>
                  <a:pt x="3764714" y="0"/>
                </a:cubicBezTo>
                <a:close/>
              </a:path>
            </a:pathLst>
          </a:custGeom>
          <a:solidFill>
            <a:schemeClr val="accent2"/>
          </a:solidFill>
          <a:ln w="25400" cap="flat" cmpd="sng">
            <a:noFill/>
            <a:prstDash val="solid"/>
            <a:round/>
            <a:headEnd type="none" w="sm" len="sm"/>
            <a:tailEnd type="none" w="sm" len="sm"/>
          </a:ln>
        </p:spPr>
        <p:txBody>
          <a:bodyPr spcFirstLastPara="1" wrap="square" lIns="91023" tIns="45499" rIns="91023" bIns="45499" anchor="ctr" anchorCtr="0">
            <a:noAutofit/>
          </a:bodyPr>
          <a:lstStyle/>
          <a:p>
            <a:pPr algn="ctr">
              <a:buClr>
                <a:srgbClr val="000000"/>
              </a:buClr>
              <a:buSzPts val="1400"/>
            </a:pPr>
            <a:endParaRPr sz="1395" dirty="0">
              <a:solidFill>
                <a:srgbClr val="FFFFFF"/>
              </a:solidFill>
            </a:endParaRPr>
          </a:p>
        </p:txBody>
      </p:sp>
      <p:sp>
        <p:nvSpPr>
          <p:cNvPr id="7" name="Google Shape;2441;p37">
            <a:extLst>
              <a:ext uri="{FF2B5EF4-FFF2-40B4-BE49-F238E27FC236}">
                <a16:creationId xmlns:a16="http://schemas.microsoft.com/office/drawing/2014/main" id="{6EA5D767-AF82-19F6-F099-AA144B78FB45}"/>
              </a:ext>
            </a:extLst>
          </p:cNvPr>
          <p:cNvSpPr txBox="1"/>
          <p:nvPr/>
        </p:nvSpPr>
        <p:spPr>
          <a:xfrm>
            <a:off x="7402595" y="1881749"/>
            <a:ext cx="3775986" cy="242502"/>
          </a:xfrm>
          <a:prstGeom prst="rect">
            <a:avLst/>
          </a:prstGeom>
          <a:noFill/>
          <a:ln>
            <a:noFill/>
          </a:ln>
        </p:spPr>
        <p:txBody>
          <a:bodyPr spcFirstLastPara="1" wrap="square" lIns="0" tIns="0" rIns="0" bIns="0" anchor="ctr" anchorCtr="0">
            <a:spAutoFit/>
          </a:bodyPr>
          <a:lstStyle/>
          <a:p>
            <a:pPr algn="ctr">
              <a:spcBef>
                <a:spcPct val="0"/>
              </a:spcBef>
              <a:spcAft>
                <a:spcPct val="0"/>
              </a:spcAft>
              <a:buClr>
                <a:srgbClr val="000000"/>
              </a:buClr>
              <a:buSzPts val="1600"/>
            </a:pPr>
            <a:r>
              <a:rPr lang="en-US" sz="1576" b="1" dirty="0">
                <a:solidFill>
                  <a:srgbClr val="FFFFFF"/>
                </a:solidFill>
              </a:rPr>
              <a:t>Title</a:t>
            </a:r>
            <a:endParaRPr sz="1576" dirty="0">
              <a:solidFill>
                <a:srgbClr val="FFFFFF"/>
              </a:solidFill>
            </a:endParaRPr>
          </a:p>
        </p:txBody>
      </p:sp>
      <p:sp>
        <p:nvSpPr>
          <p:cNvPr id="8" name="Google Shape;2442;p37">
            <a:extLst>
              <a:ext uri="{FF2B5EF4-FFF2-40B4-BE49-F238E27FC236}">
                <a16:creationId xmlns:a16="http://schemas.microsoft.com/office/drawing/2014/main" id="{4B1B4946-C21F-A070-A902-E93338F56D30}"/>
              </a:ext>
            </a:extLst>
          </p:cNvPr>
          <p:cNvSpPr txBox="1"/>
          <p:nvPr/>
        </p:nvSpPr>
        <p:spPr>
          <a:xfrm>
            <a:off x="964785" y="1881748"/>
            <a:ext cx="3775986" cy="242502"/>
          </a:xfrm>
          <a:prstGeom prst="rect">
            <a:avLst/>
          </a:prstGeom>
          <a:noFill/>
          <a:ln>
            <a:noFill/>
          </a:ln>
        </p:spPr>
        <p:txBody>
          <a:bodyPr spcFirstLastPara="1" wrap="square" lIns="0" tIns="0" rIns="0" bIns="0" anchor="ctr" anchorCtr="0">
            <a:spAutoFit/>
          </a:bodyPr>
          <a:lstStyle/>
          <a:p>
            <a:pPr algn="ctr">
              <a:spcBef>
                <a:spcPct val="0"/>
              </a:spcBef>
              <a:spcAft>
                <a:spcPct val="0"/>
              </a:spcAft>
              <a:buClr>
                <a:srgbClr val="000000"/>
              </a:buClr>
              <a:buSzPts val="1600"/>
            </a:pPr>
            <a:r>
              <a:rPr lang="en-US" sz="1576" b="1" dirty="0">
                <a:solidFill>
                  <a:srgbClr val="FFFFFF"/>
                </a:solidFill>
              </a:rPr>
              <a:t>Title</a:t>
            </a:r>
            <a:endParaRPr sz="1576" dirty="0">
              <a:solidFill>
                <a:srgbClr val="FFFFFF"/>
              </a:solidFill>
            </a:endParaRPr>
          </a:p>
        </p:txBody>
      </p:sp>
      <p:sp>
        <p:nvSpPr>
          <p:cNvPr id="9" name="Google Shape;2444;p37">
            <a:extLst>
              <a:ext uri="{FF2B5EF4-FFF2-40B4-BE49-F238E27FC236}">
                <a16:creationId xmlns:a16="http://schemas.microsoft.com/office/drawing/2014/main" id="{FE5DAECD-C5B0-6AB2-0249-4E0B49536341}"/>
              </a:ext>
            </a:extLst>
          </p:cNvPr>
          <p:cNvSpPr/>
          <p:nvPr/>
        </p:nvSpPr>
        <p:spPr>
          <a:xfrm>
            <a:off x="4876146" y="841797"/>
            <a:ext cx="2322402" cy="2322402"/>
          </a:xfrm>
          <a:prstGeom prst="ellipse">
            <a:avLst/>
          </a:prstGeom>
          <a:solidFill>
            <a:srgbClr val="FFFFFF"/>
          </a:solidFill>
          <a:ln w="25400" cap="flat" cmpd="sng">
            <a:solidFill>
              <a:srgbClr val="FFFFFF"/>
            </a:solidFill>
            <a:prstDash val="solid"/>
            <a:round/>
            <a:headEnd type="none" w="sm" len="sm"/>
            <a:tailEnd type="none" w="sm" len="sm"/>
          </a:ln>
        </p:spPr>
        <p:txBody>
          <a:bodyPr spcFirstLastPara="1" wrap="square" lIns="91023" tIns="45499" rIns="91023" bIns="45499" anchor="ctr" anchorCtr="0">
            <a:noAutofit/>
          </a:bodyPr>
          <a:lstStyle/>
          <a:p>
            <a:pPr algn="ctr">
              <a:buClr>
                <a:srgbClr val="000000"/>
              </a:buClr>
              <a:buSzPts val="1400"/>
            </a:pPr>
            <a:endParaRPr sz="1395" dirty="0">
              <a:solidFill>
                <a:srgbClr val="FFFFFF"/>
              </a:solidFill>
              <a:latin typeface="Arial" panose="020B0604020202020204" pitchFamily="34" charset="0"/>
            </a:endParaRPr>
          </a:p>
        </p:txBody>
      </p:sp>
      <p:sp>
        <p:nvSpPr>
          <p:cNvPr id="11" name="Google Shape;2460;p37">
            <a:extLst>
              <a:ext uri="{FF2B5EF4-FFF2-40B4-BE49-F238E27FC236}">
                <a16:creationId xmlns:a16="http://schemas.microsoft.com/office/drawing/2014/main" id="{E5594163-5E52-86AD-39F0-3C2E7F166E2C}"/>
              </a:ext>
            </a:extLst>
          </p:cNvPr>
          <p:cNvSpPr/>
          <p:nvPr/>
        </p:nvSpPr>
        <p:spPr>
          <a:xfrm>
            <a:off x="419099" y="2616215"/>
            <a:ext cx="4628698" cy="242503"/>
          </a:xfrm>
          <a:prstGeom prst="rect">
            <a:avLst/>
          </a:prstGeom>
          <a:noFill/>
          <a:ln>
            <a:noFill/>
          </a:ln>
        </p:spPr>
        <p:txBody>
          <a:bodyPr spcFirstLastPara="1" wrap="square" lIns="0" tIns="0" rIns="0" bIns="0" anchor="t" anchorCtr="0">
            <a:spAutoFit/>
          </a:bodyPr>
          <a:lstStyle/>
          <a:p>
            <a:pPr algn="l">
              <a:spcBef>
                <a:spcPct val="0"/>
              </a:spcBef>
              <a:spcAft>
                <a:spcPct val="0"/>
              </a:spcAft>
              <a:buClr>
                <a:srgbClr val="000000"/>
              </a:buClr>
              <a:buSzPts val="1400"/>
            </a:pPr>
            <a:r>
              <a:rPr lang="en-US" sz="1576" dirty="0">
                <a:solidFill>
                  <a:schemeClr val="tx1">
                    <a:lumMod val="100000"/>
                  </a:schemeClr>
                </a:solidFill>
              </a:rPr>
              <a:t>Insert Text Here</a:t>
            </a:r>
            <a:endParaRPr sz="1576" dirty="0">
              <a:solidFill>
                <a:schemeClr val="tx1">
                  <a:lumMod val="100000"/>
                </a:schemeClr>
              </a:solidFill>
            </a:endParaRPr>
          </a:p>
        </p:txBody>
      </p:sp>
      <p:sp>
        <p:nvSpPr>
          <p:cNvPr id="12" name="Google Shape;2461;p37">
            <a:extLst>
              <a:ext uri="{FF2B5EF4-FFF2-40B4-BE49-F238E27FC236}">
                <a16:creationId xmlns:a16="http://schemas.microsoft.com/office/drawing/2014/main" id="{2FF4E5AD-F448-E97E-4348-1D5FCB786565}"/>
              </a:ext>
            </a:extLst>
          </p:cNvPr>
          <p:cNvSpPr/>
          <p:nvPr/>
        </p:nvSpPr>
        <p:spPr>
          <a:xfrm>
            <a:off x="7026897" y="2616217"/>
            <a:ext cx="4628698" cy="242503"/>
          </a:xfrm>
          <a:prstGeom prst="rect">
            <a:avLst/>
          </a:prstGeom>
          <a:noFill/>
          <a:ln>
            <a:noFill/>
          </a:ln>
        </p:spPr>
        <p:txBody>
          <a:bodyPr spcFirstLastPara="1" wrap="square" lIns="0" tIns="0" rIns="0" bIns="0" anchor="t" anchorCtr="0">
            <a:spAutoFit/>
          </a:bodyPr>
          <a:lstStyle/>
          <a:p>
            <a:pPr algn="l">
              <a:spcBef>
                <a:spcPct val="0"/>
              </a:spcBef>
              <a:spcAft>
                <a:spcPct val="0"/>
              </a:spcAft>
              <a:buClr>
                <a:srgbClr val="000000"/>
              </a:buClr>
              <a:buSzPts val="1400"/>
            </a:pPr>
            <a:r>
              <a:rPr lang="en-US" sz="1576" dirty="0">
                <a:solidFill>
                  <a:schemeClr val="tx1">
                    <a:lumMod val="100000"/>
                  </a:schemeClr>
                </a:solidFill>
              </a:rPr>
              <a:t>Insert Text Here</a:t>
            </a:r>
            <a:endParaRPr sz="1576" dirty="0">
              <a:solidFill>
                <a:schemeClr val="tx1">
                  <a:lumMod val="100000"/>
                </a:schemeClr>
              </a:solidFill>
            </a:endParaRPr>
          </a:p>
        </p:txBody>
      </p:sp>
      <p:cxnSp>
        <p:nvCxnSpPr>
          <p:cNvPr id="13" name="Google Shape;2462;p37">
            <a:extLst>
              <a:ext uri="{FF2B5EF4-FFF2-40B4-BE49-F238E27FC236}">
                <a16:creationId xmlns:a16="http://schemas.microsoft.com/office/drawing/2014/main" id="{823F00F3-A6F5-23AE-48FF-6D1E6EF24203}"/>
              </a:ext>
            </a:extLst>
          </p:cNvPr>
          <p:cNvCxnSpPr>
            <a:cxnSpLocks/>
          </p:cNvCxnSpPr>
          <p:nvPr/>
        </p:nvCxnSpPr>
        <p:spPr>
          <a:xfrm>
            <a:off x="6037349" y="3126261"/>
            <a:ext cx="0" cy="3000219"/>
          </a:xfrm>
          <a:prstGeom prst="straightConnector1">
            <a:avLst/>
          </a:prstGeom>
          <a:noFill/>
          <a:ln w="12700" cap="flat" cmpd="sng">
            <a:solidFill>
              <a:srgbClr val="C6C6C6"/>
            </a:solidFill>
            <a:prstDash val="solid"/>
            <a:miter lim="800000"/>
            <a:headEnd type="none" w="sm" len="sm"/>
            <a:tailEnd type="none" w="sm" len="sm"/>
          </a:ln>
        </p:spPr>
      </p:cxnSp>
      <p:sp>
        <p:nvSpPr>
          <p:cNvPr id="32" name="Oval 31">
            <a:extLst>
              <a:ext uri="{FF2B5EF4-FFF2-40B4-BE49-F238E27FC236}">
                <a16:creationId xmlns:a16="http://schemas.microsoft.com/office/drawing/2014/main" id="{CCF2B696-6285-CACF-F3E2-65CF498161A4}"/>
              </a:ext>
            </a:extLst>
          </p:cNvPr>
          <p:cNvSpPr/>
          <p:nvPr/>
        </p:nvSpPr>
        <p:spPr>
          <a:xfrm>
            <a:off x="4951858" y="852330"/>
            <a:ext cx="2221874" cy="222187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VS</a:t>
            </a:r>
          </a:p>
        </p:txBody>
      </p:sp>
    </p:spTree>
    <p:extLst>
      <p:ext uri="{BB962C8B-B14F-4D97-AF65-F5344CB8AC3E}">
        <p14:creationId xmlns:p14="http://schemas.microsoft.com/office/powerpoint/2010/main" val="8984387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CFBAA-1D5D-2E81-9D42-FDAB4DB65E33}"/>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8DA6DEF-40B8-8C39-0C1A-C23C740183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A8DA6DEF-40B8-8C39-0C1A-C23C740183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2B91623-323D-1857-7FA9-846A905019B9}"/>
              </a:ext>
            </a:extLst>
          </p:cNvPr>
          <p:cNvSpPr>
            <a:spLocks noGrp="1"/>
          </p:cNvSpPr>
          <p:nvPr>
            <p:ph type="sldNum" sz="quarter" idx="12"/>
          </p:nvPr>
        </p:nvSpPr>
        <p:spPr/>
        <p:txBody>
          <a:bodyPr/>
          <a:lstStyle/>
          <a:p>
            <a:fld id="{4145DBE5-F440-4DC1-86E2-EA4CF186D269}" type="slidenum">
              <a:rPr lang="en-US" smtClean="0"/>
              <a:pPr/>
              <a:t>88</a:t>
            </a:fld>
            <a:endParaRPr lang="en-US" dirty="0"/>
          </a:p>
        </p:txBody>
      </p:sp>
      <p:sp>
        <p:nvSpPr>
          <p:cNvPr id="4" name="Title 3">
            <a:extLst>
              <a:ext uri="{FF2B5EF4-FFF2-40B4-BE49-F238E27FC236}">
                <a16:creationId xmlns:a16="http://schemas.microsoft.com/office/drawing/2014/main" id="{5936A5E1-F37C-817F-9081-A3F52E92ACB2}"/>
              </a:ext>
            </a:extLst>
          </p:cNvPr>
          <p:cNvSpPr>
            <a:spLocks noGrp="1"/>
          </p:cNvSpPr>
          <p:nvPr>
            <p:ph type="title"/>
          </p:nvPr>
        </p:nvSpPr>
        <p:spPr/>
        <p:txBody>
          <a:bodyPr vert="horz"/>
          <a:lstStyle/>
          <a:p>
            <a:r>
              <a:rPr lang="en-US" dirty="0"/>
              <a:t>Case study</a:t>
            </a:r>
          </a:p>
        </p:txBody>
      </p:sp>
      <p:sp>
        <p:nvSpPr>
          <p:cNvPr id="2" name="Google Shape;2578;p39">
            <a:extLst>
              <a:ext uri="{FF2B5EF4-FFF2-40B4-BE49-F238E27FC236}">
                <a16:creationId xmlns:a16="http://schemas.microsoft.com/office/drawing/2014/main" id="{7861E747-3B70-CD28-E8DC-F00B2506917C}"/>
              </a:ext>
            </a:extLst>
          </p:cNvPr>
          <p:cNvSpPr/>
          <p:nvPr/>
        </p:nvSpPr>
        <p:spPr>
          <a:xfrm>
            <a:off x="7398658" y="1594337"/>
            <a:ext cx="4267724" cy="4235322"/>
          </a:xfrm>
          <a:prstGeom prst="rect">
            <a:avLst/>
          </a:prstGeom>
          <a:solidFill>
            <a:srgbClr val="E0E0E0"/>
          </a:solidFill>
          <a:ln>
            <a:noFill/>
          </a:ln>
        </p:spPr>
        <p:txBody>
          <a:bodyPr spcFirstLastPara="1" wrap="square" lIns="91023" tIns="45499" rIns="91023" bIns="45499" anchor="ctr" anchorCtr="0">
            <a:noAutofit/>
          </a:bodyPr>
          <a:lstStyle/>
          <a:p>
            <a:pPr algn="l">
              <a:buClr>
                <a:schemeClr val="lt1"/>
              </a:buClr>
              <a:buSzPts val="1800"/>
            </a:pPr>
            <a:endParaRPr sz="2388" dirty="0">
              <a:solidFill>
                <a:srgbClr val="FFFFFF"/>
              </a:solidFill>
            </a:endParaRPr>
          </a:p>
        </p:txBody>
      </p:sp>
      <p:sp>
        <p:nvSpPr>
          <p:cNvPr id="6" name="Google Shape;2579;p39">
            <a:extLst>
              <a:ext uri="{FF2B5EF4-FFF2-40B4-BE49-F238E27FC236}">
                <a16:creationId xmlns:a16="http://schemas.microsoft.com/office/drawing/2014/main" id="{66C5BAC3-D560-0D2E-387A-29764BF4EDEC}"/>
              </a:ext>
            </a:extLst>
          </p:cNvPr>
          <p:cNvSpPr/>
          <p:nvPr/>
        </p:nvSpPr>
        <p:spPr>
          <a:xfrm>
            <a:off x="525618" y="1594337"/>
            <a:ext cx="11140764" cy="4235322"/>
          </a:xfrm>
          <a:prstGeom prst="rect">
            <a:avLst/>
          </a:prstGeom>
          <a:noFill/>
          <a:ln w="12700" cap="flat" cmpd="sng">
            <a:solidFill>
              <a:schemeClr val="accent2"/>
            </a:solidFill>
            <a:prstDash val="solid"/>
            <a:miter lim="800000"/>
            <a:headEnd type="none" w="sm" len="sm"/>
            <a:tailEnd type="none" w="sm" len="sm"/>
          </a:ln>
        </p:spPr>
        <p:txBody>
          <a:bodyPr spcFirstLastPara="1" wrap="square" lIns="91023" tIns="45499" rIns="91023" bIns="45499" anchor="ctr" anchorCtr="0">
            <a:noAutofit/>
          </a:bodyPr>
          <a:lstStyle/>
          <a:p>
            <a:pPr algn="ctr">
              <a:buClr>
                <a:schemeClr val="lt1"/>
              </a:buClr>
              <a:buSzPts val="1800"/>
            </a:pPr>
            <a:endParaRPr sz="2388" dirty="0">
              <a:solidFill>
                <a:srgbClr val="FFFFFF"/>
              </a:solidFill>
            </a:endParaRPr>
          </a:p>
        </p:txBody>
      </p:sp>
      <p:sp>
        <p:nvSpPr>
          <p:cNvPr id="9" name="Google Shape;2592;p39">
            <a:extLst>
              <a:ext uri="{FF2B5EF4-FFF2-40B4-BE49-F238E27FC236}">
                <a16:creationId xmlns:a16="http://schemas.microsoft.com/office/drawing/2014/main" id="{EE5BF93A-7CBC-9A45-04CD-1F260A48F788}"/>
              </a:ext>
            </a:extLst>
          </p:cNvPr>
          <p:cNvSpPr txBox="1"/>
          <p:nvPr/>
        </p:nvSpPr>
        <p:spPr>
          <a:xfrm>
            <a:off x="3665155" y="2044010"/>
            <a:ext cx="2984633" cy="242502"/>
          </a:xfrm>
          <a:prstGeom prst="rect">
            <a:avLst/>
          </a:prstGeom>
          <a:noFill/>
          <a:ln>
            <a:noFill/>
          </a:ln>
        </p:spPr>
        <p:txBody>
          <a:bodyPr spcFirstLastPara="1" wrap="square" lIns="0" tIns="0" rIns="0" bIns="0" anchor="ctr" anchorCtr="0">
            <a:spAutoFit/>
          </a:bodyPr>
          <a:lstStyle/>
          <a:p>
            <a:pPr algn="l">
              <a:spcBef>
                <a:spcPct val="0"/>
              </a:spcBef>
              <a:spcAft>
                <a:spcPct val="0"/>
              </a:spcAft>
              <a:buClr>
                <a:schemeClr val="dk1"/>
              </a:buClr>
              <a:buSzPts val="1800"/>
            </a:pPr>
            <a:r>
              <a:rPr lang="en-US" sz="1576" b="1" dirty="0">
                <a:solidFill>
                  <a:schemeClr val="dk1"/>
                </a:solidFill>
              </a:rPr>
              <a:t>Title</a:t>
            </a:r>
            <a:endParaRPr sz="1576" dirty="0"/>
          </a:p>
        </p:txBody>
      </p:sp>
      <p:sp>
        <p:nvSpPr>
          <p:cNvPr id="10" name="Google Shape;2593;p39">
            <a:extLst>
              <a:ext uri="{FF2B5EF4-FFF2-40B4-BE49-F238E27FC236}">
                <a16:creationId xmlns:a16="http://schemas.microsoft.com/office/drawing/2014/main" id="{EA444BAE-6FFF-67E3-8644-3B84647C43AA}"/>
              </a:ext>
            </a:extLst>
          </p:cNvPr>
          <p:cNvSpPr txBox="1"/>
          <p:nvPr/>
        </p:nvSpPr>
        <p:spPr>
          <a:xfrm>
            <a:off x="3665155" y="2408366"/>
            <a:ext cx="3602352" cy="242502"/>
          </a:xfrm>
          <a:prstGeom prst="rect">
            <a:avLst/>
          </a:prstGeom>
          <a:noFill/>
          <a:ln>
            <a:noFill/>
          </a:ln>
        </p:spPr>
        <p:txBody>
          <a:bodyPr spcFirstLastPara="1" wrap="square" lIns="0" tIns="0" rIns="0" bIns="0" anchor="t" anchorCtr="0">
            <a:spAutoFit/>
          </a:bodyPr>
          <a:lstStyle>
            <a:defPPr>
              <a:defRPr lang="en-US"/>
            </a:defPPr>
            <a:lvl1pPr marL="274313" indent="-274313">
              <a:buClr>
                <a:schemeClr val="tx1"/>
              </a:buClr>
              <a:buSzPct val="100000"/>
              <a:buFont typeface="Arial"/>
              <a:buChar char="•"/>
              <a:defRPr sz="2400">
                <a:latin typeface="Trebuchet MS" panose="020B0603020202020204" pitchFamily="34" charset="0"/>
                <a:ea typeface="Arial"/>
                <a:cs typeface="Arial"/>
              </a:defRPr>
            </a:lvl1pPr>
          </a:lstStyle>
          <a:p>
            <a:pPr algn="l">
              <a:spcBef>
                <a:spcPct val="0"/>
              </a:spcBef>
              <a:spcAft>
                <a:spcPct val="0"/>
              </a:spcAft>
            </a:pPr>
            <a:r>
              <a:rPr lang="en-US" sz="1576" dirty="0">
                <a:solidFill>
                  <a:schemeClr val="tx1">
                    <a:lumMod val="100000"/>
                  </a:schemeClr>
                </a:solidFill>
                <a:latin typeface="+mn-lt"/>
              </a:rPr>
              <a:t>Insert Text Here</a:t>
            </a:r>
            <a:endParaRPr sz="1576" dirty="0">
              <a:solidFill>
                <a:schemeClr val="tx1">
                  <a:lumMod val="100000"/>
                </a:schemeClr>
              </a:solidFill>
              <a:latin typeface="+mn-lt"/>
            </a:endParaRPr>
          </a:p>
        </p:txBody>
      </p:sp>
      <p:sp>
        <p:nvSpPr>
          <p:cNvPr id="11" name="Google Shape;2594;p39">
            <a:extLst>
              <a:ext uri="{FF2B5EF4-FFF2-40B4-BE49-F238E27FC236}">
                <a16:creationId xmlns:a16="http://schemas.microsoft.com/office/drawing/2014/main" id="{02542B3B-5659-295D-D42F-FC7A06DDB295}"/>
              </a:ext>
            </a:extLst>
          </p:cNvPr>
          <p:cNvSpPr txBox="1"/>
          <p:nvPr/>
        </p:nvSpPr>
        <p:spPr>
          <a:xfrm>
            <a:off x="7792248" y="2044010"/>
            <a:ext cx="2984633" cy="242502"/>
          </a:xfrm>
          <a:prstGeom prst="rect">
            <a:avLst/>
          </a:prstGeom>
          <a:noFill/>
          <a:ln>
            <a:noFill/>
          </a:ln>
        </p:spPr>
        <p:txBody>
          <a:bodyPr spcFirstLastPara="1" wrap="square" lIns="0" tIns="0" rIns="0" bIns="0" anchor="ctr" anchorCtr="0">
            <a:spAutoFit/>
          </a:bodyPr>
          <a:lstStyle/>
          <a:p>
            <a:pPr algn="l">
              <a:spcBef>
                <a:spcPct val="0"/>
              </a:spcBef>
              <a:spcAft>
                <a:spcPct val="0"/>
              </a:spcAft>
              <a:buClr>
                <a:schemeClr val="dk1"/>
              </a:buClr>
              <a:buSzPts val="1800"/>
            </a:pPr>
            <a:r>
              <a:rPr lang="en-US" sz="1576" b="1" dirty="0">
                <a:solidFill>
                  <a:schemeClr val="dk1"/>
                </a:solidFill>
              </a:rPr>
              <a:t>Title</a:t>
            </a:r>
            <a:endParaRPr sz="1576" dirty="0"/>
          </a:p>
        </p:txBody>
      </p:sp>
      <p:sp>
        <p:nvSpPr>
          <p:cNvPr id="12" name="Google Shape;2595;p39">
            <a:extLst>
              <a:ext uri="{FF2B5EF4-FFF2-40B4-BE49-F238E27FC236}">
                <a16:creationId xmlns:a16="http://schemas.microsoft.com/office/drawing/2014/main" id="{D2D5BC7D-611B-FE9C-D701-35346D0CEA52}"/>
              </a:ext>
            </a:extLst>
          </p:cNvPr>
          <p:cNvSpPr txBox="1"/>
          <p:nvPr/>
        </p:nvSpPr>
        <p:spPr>
          <a:xfrm>
            <a:off x="7792248" y="2408366"/>
            <a:ext cx="3602352" cy="242502"/>
          </a:xfrm>
          <a:prstGeom prst="rect">
            <a:avLst/>
          </a:prstGeom>
          <a:noFill/>
          <a:ln>
            <a:noFill/>
          </a:ln>
        </p:spPr>
        <p:txBody>
          <a:bodyPr spcFirstLastPara="1" wrap="square" lIns="0" tIns="0" rIns="0" bIns="0" anchor="t" anchorCtr="0">
            <a:spAutoFit/>
          </a:bodyPr>
          <a:lstStyle>
            <a:defPPr>
              <a:defRPr lang="en-US"/>
            </a:defPPr>
            <a:lvl1pPr marL="274313" indent="-274313">
              <a:buClr>
                <a:schemeClr val="tx1"/>
              </a:buClr>
              <a:buSzPct val="100000"/>
              <a:buFont typeface="Arial"/>
              <a:buChar char="•"/>
              <a:defRPr sz="2400">
                <a:latin typeface="Trebuchet MS" panose="020B0603020202020204" pitchFamily="34" charset="0"/>
                <a:ea typeface="Arial"/>
                <a:cs typeface="Arial"/>
              </a:defRPr>
            </a:lvl1pPr>
          </a:lstStyle>
          <a:p>
            <a:pPr algn="l">
              <a:spcBef>
                <a:spcPct val="0"/>
              </a:spcBef>
              <a:spcAft>
                <a:spcPct val="0"/>
              </a:spcAft>
            </a:pPr>
            <a:r>
              <a:rPr lang="en-US" sz="1576" dirty="0">
                <a:solidFill>
                  <a:schemeClr val="tx1">
                    <a:lumMod val="100000"/>
                  </a:schemeClr>
                </a:solidFill>
                <a:latin typeface="+mn-lt"/>
              </a:rPr>
              <a:t>Insert Text Here</a:t>
            </a:r>
            <a:endParaRPr sz="1576" dirty="0">
              <a:solidFill>
                <a:schemeClr val="tx1">
                  <a:lumMod val="100000"/>
                </a:schemeClr>
              </a:solidFill>
              <a:latin typeface="+mn-lt"/>
            </a:endParaRPr>
          </a:p>
        </p:txBody>
      </p:sp>
      <p:sp>
        <p:nvSpPr>
          <p:cNvPr id="15" name="Google Shape;2592;p39">
            <a:extLst>
              <a:ext uri="{FF2B5EF4-FFF2-40B4-BE49-F238E27FC236}">
                <a16:creationId xmlns:a16="http://schemas.microsoft.com/office/drawing/2014/main" id="{8395BA44-0C83-72DF-FABD-1F695482CEE2}"/>
              </a:ext>
            </a:extLst>
          </p:cNvPr>
          <p:cNvSpPr txBox="1"/>
          <p:nvPr/>
        </p:nvSpPr>
        <p:spPr>
          <a:xfrm>
            <a:off x="3665155" y="4189291"/>
            <a:ext cx="2984633" cy="242502"/>
          </a:xfrm>
          <a:prstGeom prst="rect">
            <a:avLst/>
          </a:prstGeom>
          <a:noFill/>
          <a:ln>
            <a:noFill/>
          </a:ln>
        </p:spPr>
        <p:txBody>
          <a:bodyPr spcFirstLastPara="1" wrap="square" lIns="0" tIns="0" rIns="0" bIns="0" anchor="ctr" anchorCtr="0">
            <a:spAutoFit/>
          </a:bodyPr>
          <a:lstStyle/>
          <a:p>
            <a:pPr algn="l">
              <a:spcBef>
                <a:spcPct val="0"/>
              </a:spcBef>
              <a:spcAft>
                <a:spcPct val="0"/>
              </a:spcAft>
              <a:buClr>
                <a:schemeClr val="dk1"/>
              </a:buClr>
              <a:buSzPts val="1800"/>
            </a:pPr>
            <a:r>
              <a:rPr lang="en-US" sz="1576" b="1" dirty="0">
                <a:solidFill>
                  <a:schemeClr val="dk1"/>
                </a:solidFill>
              </a:rPr>
              <a:t>Title</a:t>
            </a:r>
            <a:endParaRPr sz="1576" dirty="0"/>
          </a:p>
        </p:txBody>
      </p:sp>
      <p:sp>
        <p:nvSpPr>
          <p:cNvPr id="16" name="Google Shape;2593;p39">
            <a:extLst>
              <a:ext uri="{FF2B5EF4-FFF2-40B4-BE49-F238E27FC236}">
                <a16:creationId xmlns:a16="http://schemas.microsoft.com/office/drawing/2014/main" id="{BFA7E2E0-F210-3E44-BC7D-0755D8D720AA}"/>
              </a:ext>
            </a:extLst>
          </p:cNvPr>
          <p:cNvSpPr txBox="1"/>
          <p:nvPr/>
        </p:nvSpPr>
        <p:spPr>
          <a:xfrm>
            <a:off x="3665155" y="4553647"/>
            <a:ext cx="3602352" cy="242502"/>
          </a:xfrm>
          <a:prstGeom prst="rect">
            <a:avLst/>
          </a:prstGeom>
          <a:noFill/>
          <a:ln>
            <a:noFill/>
          </a:ln>
        </p:spPr>
        <p:txBody>
          <a:bodyPr spcFirstLastPara="1" wrap="square" lIns="0" tIns="0" rIns="0" bIns="0" anchor="t" anchorCtr="0">
            <a:spAutoFit/>
          </a:bodyPr>
          <a:lstStyle>
            <a:defPPr>
              <a:defRPr lang="en-US"/>
            </a:defPPr>
            <a:lvl1pPr marL="274313" indent="-274313">
              <a:buClr>
                <a:schemeClr val="tx1"/>
              </a:buClr>
              <a:buSzPct val="100000"/>
              <a:buFont typeface="Arial"/>
              <a:buChar char="•"/>
              <a:defRPr sz="2400">
                <a:latin typeface="Trebuchet MS" panose="020B0603020202020204" pitchFamily="34" charset="0"/>
                <a:ea typeface="Arial"/>
                <a:cs typeface="Arial"/>
              </a:defRPr>
            </a:lvl1pPr>
          </a:lstStyle>
          <a:p>
            <a:pPr algn="l">
              <a:spcBef>
                <a:spcPct val="0"/>
              </a:spcBef>
              <a:spcAft>
                <a:spcPct val="0"/>
              </a:spcAft>
            </a:pPr>
            <a:r>
              <a:rPr lang="en-US" sz="1576" dirty="0">
                <a:solidFill>
                  <a:schemeClr val="tx1">
                    <a:lumMod val="100000"/>
                  </a:schemeClr>
                </a:solidFill>
                <a:latin typeface="+mn-lt"/>
              </a:rPr>
              <a:t>Insert Text Here</a:t>
            </a:r>
            <a:endParaRPr sz="1576" dirty="0">
              <a:solidFill>
                <a:schemeClr val="tx1">
                  <a:lumMod val="100000"/>
                </a:schemeClr>
              </a:solidFill>
              <a:latin typeface="+mn-lt"/>
            </a:endParaRPr>
          </a:p>
        </p:txBody>
      </p:sp>
      <p:sp>
        <p:nvSpPr>
          <p:cNvPr id="17" name="Google Shape;2594;p39">
            <a:extLst>
              <a:ext uri="{FF2B5EF4-FFF2-40B4-BE49-F238E27FC236}">
                <a16:creationId xmlns:a16="http://schemas.microsoft.com/office/drawing/2014/main" id="{A5129B10-D662-E8BF-FBF1-43A7F58442D6}"/>
              </a:ext>
            </a:extLst>
          </p:cNvPr>
          <p:cNvSpPr txBox="1"/>
          <p:nvPr/>
        </p:nvSpPr>
        <p:spPr>
          <a:xfrm>
            <a:off x="7792248" y="4189291"/>
            <a:ext cx="2984633" cy="242502"/>
          </a:xfrm>
          <a:prstGeom prst="rect">
            <a:avLst/>
          </a:prstGeom>
          <a:noFill/>
          <a:ln>
            <a:noFill/>
          </a:ln>
        </p:spPr>
        <p:txBody>
          <a:bodyPr spcFirstLastPara="1" wrap="square" lIns="0" tIns="0" rIns="0" bIns="0" anchor="ctr" anchorCtr="0">
            <a:spAutoFit/>
          </a:bodyPr>
          <a:lstStyle/>
          <a:p>
            <a:pPr algn="l">
              <a:spcBef>
                <a:spcPct val="0"/>
              </a:spcBef>
              <a:spcAft>
                <a:spcPct val="0"/>
              </a:spcAft>
              <a:buClr>
                <a:schemeClr val="dk1"/>
              </a:buClr>
              <a:buSzPts val="1800"/>
            </a:pPr>
            <a:r>
              <a:rPr lang="en-US" sz="1576" b="1" dirty="0">
                <a:solidFill>
                  <a:schemeClr val="dk1"/>
                </a:solidFill>
              </a:rPr>
              <a:t>Title</a:t>
            </a:r>
            <a:endParaRPr sz="1576" dirty="0"/>
          </a:p>
        </p:txBody>
      </p:sp>
      <p:sp>
        <p:nvSpPr>
          <p:cNvPr id="18" name="Google Shape;2595;p39">
            <a:extLst>
              <a:ext uri="{FF2B5EF4-FFF2-40B4-BE49-F238E27FC236}">
                <a16:creationId xmlns:a16="http://schemas.microsoft.com/office/drawing/2014/main" id="{B55BB071-05C8-474F-D931-F62265395B27}"/>
              </a:ext>
            </a:extLst>
          </p:cNvPr>
          <p:cNvSpPr txBox="1"/>
          <p:nvPr/>
        </p:nvSpPr>
        <p:spPr>
          <a:xfrm>
            <a:off x="7792248" y="4553647"/>
            <a:ext cx="3602352" cy="242502"/>
          </a:xfrm>
          <a:prstGeom prst="rect">
            <a:avLst/>
          </a:prstGeom>
          <a:noFill/>
          <a:ln>
            <a:noFill/>
          </a:ln>
        </p:spPr>
        <p:txBody>
          <a:bodyPr spcFirstLastPara="1" wrap="square" lIns="0" tIns="0" rIns="0" bIns="0" anchor="t" anchorCtr="0">
            <a:spAutoFit/>
          </a:bodyPr>
          <a:lstStyle>
            <a:defPPr>
              <a:defRPr lang="en-US"/>
            </a:defPPr>
            <a:lvl1pPr marL="274313" indent="-274313">
              <a:buClr>
                <a:schemeClr val="tx1"/>
              </a:buClr>
              <a:buSzPct val="100000"/>
              <a:buFont typeface="Arial"/>
              <a:buChar char="•"/>
              <a:defRPr sz="2400">
                <a:latin typeface="Trebuchet MS" panose="020B0603020202020204" pitchFamily="34" charset="0"/>
                <a:ea typeface="Arial"/>
                <a:cs typeface="Arial"/>
              </a:defRPr>
            </a:lvl1pPr>
          </a:lstStyle>
          <a:p>
            <a:pPr algn="l">
              <a:spcBef>
                <a:spcPct val="0"/>
              </a:spcBef>
              <a:spcAft>
                <a:spcPct val="0"/>
              </a:spcAft>
            </a:pPr>
            <a:r>
              <a:rPr lang="en-US" sz="1576" dirty="0">
                <a:solidFill>
                  <a:schemeClr val="tx1">
                    <a:lumMod val="100000"/>
                  </a:schemeClr>
                </a:solidFill>
                <a:latin typeface="+mn-lt"/>
              </a:rPr>
              <a:t>Insert Text Here</a:t>
            </a:r>
            <a:endParaRPr sz="1576" dirty="0">
              <a:solidFill>
                <a:schemeClr val="tx1">
                  <a:lumMod val="100000"/>
                </a:schemeClr>
              </a:solidFill>
              <a:latin typeface="+mn-lt"/>
            </a:endParaRPr>
          </a:p>
        </p:txBody>
      </p:sp>
      <p:sp>
        <p:nvSpPr>
          <p:cNvPr id="38" name="Google Shape;2570;p39">
            <a:extLst>
              <a:ext uri="{FF2B5EF4-FFF2-40B4-BE49-F238E27FC236}">
                <a16:creationId xmlns:a16="http://schemas.microsoft.com/office/drawing/2014/main" id="{002CE4E9-0FC7-F43E-C70B-9237862C4D28}"/>
              </a:ext>
            </a:extLst>
          </p:cNvPr>
          <p:cNvSpPr/>
          <p:nvPr/>
        </p:nvSpPr>
        <p:spPr>
          <a:xfrm>
            <a:off x="419099" y="1373040"/>
            <a:ext cx="2914809" cy="4673965"/>
          </a:xfrm>
          <a:prstGeom prst="rect">
            <a:avLst/>
          </a:prstGeom>
          <a:solidFill>
            <a:schemeClr val="accent2"/>
          </a:solidFill>
          <a:ln>
            <a:noFill/>
          </a:ln>
        </p:spPr>
        <p:txBody>
          <a:bodyPr spcFirstLastPara="1" wrap="square" lIns="91023" tIns="45499" rIns="91023" bIns="45499" anchor="ctr" anchorCtr="0">
            <a:noAutofit/>
          </a:bodyPr>
          <a:lstStyle/>
          <a:p>
            <a:pPr algn="ctr">
              <a:buClr>
                <a:schemeClr val="lt1"/>
              </a:buClr>
              <a:buSzPts val="1800"/>
            </a:pPr>
            <a:endParaRPr sz="2388" dirty="0">
              <a:solidFill>
                <a:srgbClr val="FFFFFF"/>
              </a:solidFill>
              <a:latin typeface="Arial" panose="020B0604020202020204" pitchFamily="34" charset="0"/>
            </a:endParaRPr>
          </a:p>
        </p:txBody>
      </p:sp>
      <p:grpSp>
        <p:nvGrpSpPr>
          <p:cNvPr id="47" name="Group 46">
            <a:extLst>
              <a:ext uri="{FF2B5EF4-FFF2-40B4-BE49-F238E27FC236}">
                <a16:creationId xmlns:a16="http://schemas.microsoft.com/office/drawing/2014/main" id="{F51AC0B2-0534-3CC5-B25F-9D0D9B85952E}"/>
              </a:ext>
            </a:extLst>
          </p:cNvPr>
          <p:cNvGrpSpPr/>
          <p:nvPr/>
        </p:nvGrpSpPr>
        <p:grpSpPr>
          <a:xfrm>
            <a:off x="724549" y="3067412"/>
            <a:ext cx="2317418" cy="1285221"/>
            <a:chOff x="724549" y="2193343"/>
            <a:chExt cx="2317418" cy="1285221"/>
          </a:xfrm>
        </p:grpSpPr>
        <p:sp>
          <p:nvSpPr>
            <p:cNvPr id="39" name="Google Shape;2572;p39">
              <a:extLst>
                <a:ext uri="{FF2B5EF4-FFF2-40B4-BE49-F238E27FC236}">
                  <a16:creationId xmlns:a16="http://schemas.microsoft.com/office/drawing/2014/main" id="{76A274C4-BFC0-37F2-C892-D40647AB87F0}"/>
                </a:ext>
              </a:extLst>
            </p:cNvPr>
            <p:cNvSpPr/>
            <p:nvPr/>
          </p:nvSpPr>
          <p:spPr>
            <a:xfrm>
              <a:off x="1563855" y="2193343"/>
              <a:ext cx="712536" cy="377283"/>
            </a:xfrm>
            <a:custGeom>
              <a:avLst/>
              <a:gdLst/>
              <a:ahLst/>
              <a:cxnLst/>
              <a:rect l="l" t="t" r="r" b="b"/>
              <a:pathLst>
                <a:path w="2882611" h="1526315" extrusionOk="0">
                  <a:moveTo>
                    <a:pt x="836099" y="838155"/>
                  </a:moveTo>
                  <a:cubicBezTo>
                    <a:pt x="832956" y="727665"/>
                    <a:pt x="916490" y="640416"/>
                    <a:pt x="1021742" y="639940"/>
                  </a:cubicBezTo>
                  <a:cubicBezTo>
                    <a:pt x="1128326" y="639368"/>
                    <a:pt x="1214528" y="723950"/>
                    <a:pt x="1209956" y="830249"/>
                  </a:cubicBezTo>
                  <a:cubicBezTo>
                    <a:pt x="1208527" y="863968"/>
                    <a:pt x="1218052" y="880827"/>
                    <a:pt x="1245960" y="897686"/>
                  </a:cubicBezTo>
                  <a:cubicBezTo>
                    <a:pt x="1398265" y="989126"/>
                    <a:pt x="1549427" y="1082376"/>
                    <a:pt x="1700493" y="1175816"/>
                  </a:cubicBezTo>
                  <a:cubicBezTo>
                    <a:pt x="1722210" y="1189246"/>
                    <a:pt x="1739355" y="1196866"/>
                    <a:pt x="1764120" y="1178769"/>
                  </a:cubicBezTo>
                  <a:cubicBezTo>
                    <a:pt x="1798601" y="1153528"/>
                    <a:pt x="1840415" y="1146193"/>
                    <a:pt x="1882230" y="1154099"/>
                  </a:cubicBezTo>
                  <a:cubicBezTo>
                    <a:pt x="1911948" y="1159719"/>
                    <a:pt x="1928045" y="1149146"/>
                    <a:pt x="1944809" y="1125810"/>
                  </a:cubicBezTo>
                  <a:cubicBezTo>
                    <a:pt x="2135024" y="862063"/>
                    <a:pt x="2326095" y="598982"/>
                    <a:pt x="2517833" y="336283"/>
                  </a:cubicBezTo>
                  <a:cubicBezTo>
                    <a:pt x="2535455" y="312089"/>
                    <a:pt x="2540884" y="293896"/>
                    <a:pt x="2526311" y="264369"/>
                  </a:cubicBezTo>
                  <a:cubicBezTo>
                    <a:pt x="2487734" y="185788"/>
                    <a:pt x="2510404" y="96157"/>
                    <a:pt x="2577269" y="41198"/>
                  </a:cubicBezTo>
                  <a:cubicBezTo>
                    <a:pt x="2638991" y="-9475"/>
                    <a:pt x="2733860" y="-13952"/>
                    <a:pt x="2799488" y="30816"/>
                  </a:cubicBezTo>
                  <a:cubicBezTo>
                    <a:pt x="2868639" y="77965"/>
                    <a:pt x="2899405" y="166833"/>
                    <a:pt x="2873497" y="244843"/>
                  </a:cubicBezTo>
                  <a:cubicBezTo>
                    <a:pt x="2846351" y="326472"/>
                    <a:pt x="2770055" y="381907"/>
                    <a:pt x="2683283" y="371716"/>
                  </a:cubicBezTo>
                  <a:cubicBezTo>
                    <a:pt x="2640420" y="366667"/>
                    <a:pt x="2621084" y="382955"/>
                    <a:pt x="2599082" y="413435"/>
                  </a:cubicBezTo>
                  <a:cubicBezTo>
                    <a:pt x="2412772" y="672134"/>
                    <a:pt x="2225511" y="930166"/>
                    <a:pt x="2037392" y="1187627"/>
                  </a:cubicBezTo>
                  <a:cubicBezTo>
                    <a:pt x="2018533" y="1213440"/>
                    <a:pt x="2014056" y="1232585"/>
                    <a:pt x="2029391" y="1263351"/>
                  </a:cubicBezTo>
                  <a:cubicBezTo>
                    <a:pt x="2063872" y="1332693"/>
                    <a:pt x="2046441" y="1416227"/>
                    <a:pt x="1992911" y="1469853"/>
                  </a:cubicBezTo>
                  <a:cubicBezTo>
                    <a:pt x="1939285" y="1523479"/>
                    <a:pt x="1858608" y="1540909"/>
                    <a:pt x="1790885" y="1513287"/>
                  </a:cubicBezTo>
                  <a:cubicBezTo>
                    <a:pt x="1716876" y="1483093"/>
                    <a:pt x="1669156" y="1414989"/>
                    <a:pt x="1673156" y="1334788"/>
                  </a:cubicBezTo>
                  <a:cubicBezTo>
                    <a:pt x="1674871" y="1301165"/>
                    <a:pt x="1664393" y="1284115"/>
                    <a:pt x="1636676" y="1267447"/>
                  </a:cubicBezTo>
                  <a:cubicBezTo>
                    <a:pt x="1484466" y="1175911"/>
                    <a:pt x="1333209" y="1082757"/>
                    <a:pt x="1182143" y="989221"/>
                  </a:cubicBezTo>
                  <a:cubicBezTo>
                    <a:pt x="1159949" y="975410"/>
                    <a:pt x="1143661" y="971314"/>
                    <a:pt x="1118420" y="986935"/>
                  </a:cubicBezTo>
                  <a:cubicBezTo>
                    <a:pt x="1056889" y="1025035"/>
                    <a:pt x="990785" y="1024750"/>
                    <a:pt x="929063" y="987412"/>
                  </a:cubicBezTo>
                  <a:cubicBezTo>
                    <a:pt x="904013" y="972267"/>
                    <a:pt x="887820" y="974934"/>
                    <a:pt x="865341" y="988840"/>
                  </a:cubicBezTo>
                  <a:cubicBezTo>
                    <a:pt x="713036" y="1083328"/>
                    <a:pt x="560541" y="1177435"/>
                    <a:pt x="406998" y="1269733"/>
                  </a:cubicBezTo>
                  <a:cubicBezTo>
                    <a:pt x="379852" y="1286020"/>
                    <a:pt x="372422" y="1303356"/>
                    <a:pt x="373565" y="1334312"/>
                  </a:cubicBezTo>
                  <a:cubicBezTo>
                    <a:pt x="377185" y="1428895"/>
                    <a:pt x="310891" y="1508143"/>
                    <a:pt x="219927" y="1523669"/>
                  </a:cubicBezTo>
                  <a:cubicBezTo>
                    <a:pt x="129154" y="1539195"/>
                    <a:pt x="38380" y="1484998"/>
                    <a:pt x="9615" y="1398130"/>
                  </a:cubicBezTo>
                  <a:cubicBezTo>
                    <a:pt x="-19532" y="1310023"/>
                    <a:pt x="19330" y="1213154"/>
                    <a:pt x="102579" y="1171911"/>
                  </a:cubicBezTo>
                  <a:cubicBezTo>
                    <a:pt x="163729" y="1141621"/>
                    <a:pt x="225928" y="1142955"/>
                    <a:pt x="284126" y="1179436"/>
                  </a:cubicBezTo>
                  <a:cubicBezTo>
                    <a:pt x="306700" y="1193628"/>
                    <a:pt x="322321" y="1191342"/>
                    <a:pt x="343752" y="1178102"/>
                  </a:cubicBezTo>
                  <a:cubicBezTo>
                    <a:pt x="495961" y="1083519"/>
                    <a:pt x="648838" y="990079"/>
                    <a:pt x="802000" y="896924"/>
                  </a:cubicBezTo>
                  <a:cubicBezTo>
                    <a:pt x="826860" y="881875"/>
                    <a:pt x="849720" y="868540"/>
                    <a:pt x="836099" y="838155"/>
                  </a:cubicBezTo>
                  <a:close/>
                  <a:moveTo>
                    <a:pt x="2696427" y="312565"/>
                  </a:moveTo>
                  <a:cubicBezTo>
                    <a:pt x="2765483" y="312470"/>
                    <a:pt x="2823205" y="253606"/>
                    <a:pt x="2821967" y="184549"/>
                  </a:cubicBezTo>
                  <a:cubicBezTo>
                    <a:pt x="2820824" y="117874"/>
                    <a:pt x="2763483" y="61105"/>
                    <a:pt x="2696808" y="60534"/>
                  </a:cubicBezTo>
                  <a:cubicBezTo>
                    <a:pt x="2627371" y="59962"/>
                    <a:pt x="2569554" y="117208"/>
                    <a:pt x="2569459" y="186645"/>
                  </a:cubicBezTo>
                  <a:cubicBezTo>
                    <a:pt x="2569268" y="256749"/>
                    <a:pt x="2625752" y="312756"/>
                    <a:pt x="2696427" y="312565"/>
                  </a:cubicBezTo>
                  <a:close/>
                  <a:moveTo>
                    <a:pt x="1148900" y="826058"/>
                  </a:moveTo>
                  <a:cubicBezTo>
                    <a:pt x="1148424" y="755573"/>
                    <a:pt x="1091179" y="698804"/>
                    <a:pt x="1021932" y="700042"/>
                  </a:cubicBezTo>
                  <a:cubicBezTo>
                    <a:pt x="952019" y="701281"/>
                    <a:pt x="896297" y="759383"/>
                    <a:pt x="897917" y="829297"/>
                  </a:cubicBezTo>
                  <a:cubicBezTo>
                    <a:pt x="899441" y="897686"/>
                    <a:pt x="954686" y="952264"/>
                    <a:pt x="1022789" y="952645"/>
                  </a:cubicBezTo>
                  <a:cubicBezTo>
                    <a:pt x="1092798" y="953122"/>
                    <a:pt x="1149377" y="896353"/>
                    <a:pt x="1148900" y="826058"/>
                  </a:cubicBezTo>
                  <a:close/>
                  <a:moveTo>
                    <a:pt x="313272" y="1338408"/>
                  </a:moveTo>
                  <a:cubicBezTo>
                    <a:pt x="313081" y="1268399"/>
                    <a:pt x="255931" y="1211630"/>
                    <a:pt x="186304" y="1212202"/>
                  </a:cubicBezTo>
                  <a:cubicBezTo>
                    <a:pt x="117533" y="1212773"/>
                    <a:pt x="59716" y="1272209"/>
                    <a:pt x="61145" y="1340980"/>
                  </a:cubicBezTo>
                  <a:cubicBezTo>
                    <a:pt x="62574" y="1408702"/>
                    <a:pt x="118390" y="1463281"/>
                    <a:pt x="186494" y="1463757"/>
                  </a:cubicBezTo>
                  <a:cubicBezTo>
                    <a:pt x="258027" y="1464138"/>
                    <a:pt x="313462" y="1409274"/>
                    <a:pt x="313272" y="1338408"/>
                  </a:cubicBezTo>
                  <a:close/>
                  <a:moveTo>
                    <a:pt x="1857274" y="1212106"/>
                  </a:moveTo>
                  <a:cubicBezTo>
                    <a:pt x="1788028" y="1213059"/>
                    <a:pt x="1733069" y="1271161"/>
                    <a:pt x="1734402" y="1341932"/>
                  </a:cubicBezTo>
                  <a:cubicBezTo>
                    <a:pt x="1735736" y="1410988"/>
                    <a:pt x="1789742" y="1463757"/>
                    <a:pt x="1859275" y="1463757"/>
                  </a:cubicBezTo>
                  <a:cubicBezTo>
                    <a:pt x="1930141" y="1463852"/>
                    <a:pt x="1986053" y="1407750"/>
                    <a:pt x="1985386" y="1337455"/>
                  </a:cubicBezTo>
                  <a:cubicBezTo>
                    <a:pt x="1984719" y="1268304"/>
                    <a:pt x="1926426" y="1211249"/>
                    <a:pt x="1857274" y="1212106"/>
                  </a:cubicBezTo>
                  <a:close/>
                </a:path>
              </a:pathLst>
            </a:custGeom>
            <a:solidFill>
              <a:srgbClr val="FFFFFF"/>
            </a:solidFill>
            <a:ln>
              <a:noFill/>
            </a:ln>
          </p:spPr>
          <p:txBody>
            <a:bodyPr spcFirstLastPara="1" wrap="square" lIns="91023" tIns="45499" rIns="91023" bIns="45499" anchor="ctr" anchorCtr="0">
              <a:noAutofit/>
            </a:bodyPr>
            <a:lstStyle/>
            <a:p>
              <a:pPr>
                <a:buClr>
                  <a:schemeClr val="dk1"/>
                </a:buClr>
                <a:buSzPts val="1800"/>
              </a:pPr>
              <a:endParaRPr sz="2388" dirty="0"/>
            </a:p>
          </p:txBody>
        </p:sp>
        <p:sp>
          <p:nvSpPr>
            <p:cNvPr id="40" name="Google Shape;2573;p39">
              <a:extLst>
                <a:ext uri="{FF2B5EF4-FFF2-40B4-BE49-F238E27FC236}">
                  <a16:creationId xmlns:a16="http://schemas.microsoft.com/office/drawing/2014/main" id="{0D187F03-C466-6511-D789-E173C5BF75CA}"/>
                </a:ext>
              </a:extLst>
            </p:cNvPr>
            <p:cNvSpPr/>
            <p:nvPr/>
          </p:nvSpPr>
          <p:spPr>
            <a:xfrm>
              <a:off x="2163425" y="2366193"/>
              <a:ext cx="133231" cy="662359"/>
            </a:xfrm>
            <a:custGeom>
              <a:avLst/>
              <a:gdLst/>
              <a:ahLst/>
              <a:cxnLst/>
              <a:rect l="l" t="t" r="r" b="b"/>
              <a:pathLst>
                <a:path w="538996" h="2679613" extrusionOk="0">
                  <a:moveTo>
                    <a:pt x="538688" y="1340948"/>
                  </a:moveTo>
                  <a:cubicBezTo>
                    <a:pt x="538593" y="1696421"/>
                    <a:pt x="539450" y="2051894"/>
                    <a:pt x="538212" y="2407463"/>
                  </a:cubicBezTo>
                  <a:cubicBezTo>
                    <a:pt x="537831" y="2521191"/>
                    <a:pt x="483348" y="2606725"/>
                    <a:pt x="380573" y="2653303"/>
                  </a:cubicBezTo>
                  <a:cubicBezTo>
                    <a:pt x="277894" y="2699785"/>
                    <a:pt x="178262" y="2684259"/>
                    <a:pt x="91775" y="2610059"/>
                  </a:cubicBezTo>
                  <a:cubicBezTo>
                    <a:pt x="30720" y="2557672"/>
                    <a:pt x="621" y="2488425"/>
                    <a:pt x="526" y="2408224"/>
                  </a:cubicBezTo>
                  <a:cubicBezTo>
                    <a:pt x="49" y="1695659"/>
                    <a:pt x="-522" y="983094"/>
                    <a:pt x="907" y="270529"/>
                  </a:cubicBezTo>
                  <a:cubicBezTo>
                    <a:pt x="1192" y="114985"/>
                    <a:pt x="122827" y="-1696"/>
                    <a:pt x="274084" y="19"/>
                  </a:cubicBezTo>
                  <a:cubicBezTo>
                    <a:pt x="422197" y="1733"/>
                    <a:pt x="537831" y="119748"/>
                    <a:pt x="538403" y="274529"/>
                  </a:cubicBezTo>
                  <a:cubicBezTo>
                    <a:pt x="539546" y="629907"/>
                    <a:pt x="538688" y="985380"/>
                    <a:pt x="538688" y="1340948"/>
                  </a:cubicBezTo>
                  <a:close/>
                  <a:moveTo>
                    <a:pt x="476680" y="1341710"/>
                  </a:moveTo>
                  <a:cubicBezTo>
                    <a:pt x="476680" y="994143"/>
                    <a:pt x="476776" y="646576"/>
                    <a:pt x="476585" y="299008"/>
                  </a:cubicBezTo>
                  <a:cubicBezTo>
                    <a:pt x="476585" y="270529"/>
                    <a:pt x="477728" y="242049"/>
                    <a:pt x="469822" y="213950"/>
                  </a:cubicBezTo>
                  <a:cubicBezTo>
                    <a:pt x="440962" y="112699"/>
                    <a:pt x="346759" y="50692"/>
                    <a:pt x="240270" y="63550"/>
                  </a:cubicBezTo>
                  <a:cubicBezTo>
                    <a:pt x="142734" y="75266"/>
                    <a:pt x="64343" y="160705"/>
                    <a:pt x="63105" y="262813"/>
                  </a:cubicBezTo>
                  <a:cubicBezTo>
                    <a:pt x="61200" y="416737"/>
                    <a:pt x="62533" y="570661"/>
                    <a:pt x="62533" y="724681"/>
                  </a:cubicBezTo>
                  <a:cubicBezTo>
                    <a:pt x="62533" y="1281703"/>
                    <a:pt x="62819" y="1838820"/>
                    <a:pt x="62343" y="2395842"/>
                  </a:cubicBezTo>
                  <a:cubicBezTo>
                    <a:pt x="62343" y="2448706"/>
                    <a:pt x="74345" y="2496616"/>
                    <a:pt x="107301" y="2537860"/>
                  </a:cubicBezTo>
                  <a:cubicBezTo>
                    <a:pt x="163784" y="2608535"/>
                    <a:pt x="254081" y="2634348"/>
                    <a:pt x="338282" y="2605106"/>
                  </a:cubicBezTo>
                  <a:cubicBezTo>
                    <a:pt x="421340" y="2576341"/>
                    <a:pt x="476204" y="2500236"/>
                    <a:pt x="476395" y="2408224"/>
                  </a:cubicBezTo>
                  <a:cubicBezTo>
                    <a:pt x="476871" y="2052656"/>
                    <a:pt x="476490" y="1697183"/>
                    <a:pt x="476680" y="1341710"/>
                  </a:cubicBezTo>
                  <a:close/>
                </a:path>
              </a:pathLst>
            </a:custGeom>
            <a:solidFill>
              <a:srgbClr val="FFFFFF"/>
            </a:solidFill>
            <a:ln>
              <a:noFill/>
            </a:ln>
          </p:spPr>
          <p:txBody>
            <a:bodyPr spcFirstLastPara="1" wrap="square" lIns="91023" tIns="45499" rIns="91023" bIns="45499" anchor="ctr" anchorCtr="0">
              <a:noAutofit/>
            </a:bodyPr>
            <a:lstStyle/>
            <a:p>
              <a:pPr>
                <a:buClr>
                  <a:schemeClr val="dk1"/>
                </a:buClr>
                <a:buSzPts val="1800"/>
              </a:pPr>
              <a:endParaRPr sz="2388" dirty="0"/>
            </a:p>
          </p:txBody>
        </p:sp>
        <p:sp>
          <p:nvSpPr>
            <p:cNvPr id="41" name="Google Shape;2574;p39">
              <a:extLst>
                <a:ext uri="{FF2B5EF4-FFF2-40B4-BE49-F238E27FC236}">
                  <a16:creationId xmlns:a16="http://schemas.microsoft.com/office/drawing/2014/main" id="{35535E98-1455-7BD1-589C-D07B1C3917BF}"/>
                </a:ext>
              </a:extLst>
            </p:cNvPr>
            <p:cNvSpPr/>
            <p:nvPr/>
          </p:nvSpPr>
          <p:spPr>
            <a:xfrm>
              <a:off x="1750511" y="2523846"/>
              <a:ext cx="132748" cy="504019"/>
            </a:xfrm>
            <a:custGeom>
              <a:avLst/>
              <a:gdLst/>
              <a:ahLst/>
              <a:cxnLst/>
              <a:rect l="l" t="t" r="r" b="b"/>
              <a:pathLst>
                <a:path w="537037" h="2039034" extrusionOk="0">
                  <a:moveTo>
                    <a:pt x="398" y="1023002"/>
                  </a:moveTo>
                  <a:cubicBezTo>
                    <a:pt x="493" y="770590"/>
                    <a:pt x="-555" y="518273"/>
                    <a:pt x="969" y="265860"/>
                  </a:cubicBezTo>
                  <a:cubicBezTo>
                    <a:pt x="1636" y="159656"/>
                    <a:pt x="53262" y="79932"/>
                    <a:pt x="146511" y="31831"/>
                  </a:cubicBezTo>
                  <a:cubicBezTo>
                    <a:pt x="240142" y="-16461"/>
                    <a:pt x="334916" y="-9412"/>
                    <a:pt x="421784" y="50309"/>
                  </a:cubicBezTo>
                  <a:cubicBezTo>
                    <a:pt x="502270" y="105650"/>
                    <a:pt x="537227" y="185374"/>
                    <a:pt x="537037" y="283100"/>
                  </a:cubicBezTo>
                  <a:cubicBezTo>
                    <a:pt x="536179" y="662481"/>
                    <a:pt x="536655" y="1041862"/>
                    <a:pt x="536655" y="1421147"/>
                  </a:cubicBezTo>
                  <a:cubicBezTo>
                    <a:pt x="536655" y="1535447"/>
                    <a:pt x="537322" y="1649747"/>
                    <a:pt x="536465" y="1763952"/>
                  </a:cubicBezTo>
                  <a:cubicBezTo>
                    <a:pt x="535227" y="1922353"/>
                    <a:pt x="421403" y="2039034"/>
                    <a:pt x="269384" y="2039034"/>
                  </a:cubicBezTo>
                  <a:cubicBezTo>
                    <a:pt x="116317" y="2039034"/>
                    <a:pt x="1350" y="1923782"/>
                    <a:pt x="588" y="1765762"/>
                  </a:cubicBezTo>
                  <a:cubicBezTo>
                    <a:pt x="-555" y="1518302"/>
                    <a:pt x="303" y="1270652"/>
                    <a:pt x="398" y="1023002"/>
                  </a:cubicBezTo>
                  <a:close/>
                  <a:moveTo>
                    <a:pt x="60215" y="1028051"/>
                  </a:moveTo>
                  <a:cubicBezTo>
                    <a:pt x="60310" y="1028051"/>
                    <a:pt x="60310" y="1028051"/>
                    <a:pt x="60405" y="1028051"/>
                  </a:cubicBezTo>
                  <a:cubicBezTo>
                    <a:pt x="60405" y="1269128"/>
                    <a:pt x="60120" y="1510111"/>
                    <a:pt x="60501" y="1751189"/>
                  </a:cubicBezTo>
                  <a:cubicBezTo>
                    <a:pt x="60691" y="1883491"/>
                    <a:pt x="145654" y="1977693"/>
                    <a:pt x="264717" y="1979122"/>
                  </a:cubicBezTo>
                  <a:cubicBezTo>
                    <a:pt x="387018" y="1980646"/>
                    <a:pt x="475696" y="1886539"/>
                    <a:pt x="476648" y="1753856"/>
                  </a:cubicBezTo>
                  <a:cubicBezTo>
                    <a:pt x="477124" y="1688800"/>
                    <a:pt x="476553" y="1623839"/>
                    <a:pt x="476553" y="1558784"/>
                  </a:cubicBezTo>
                  <a:cubicBezTo>
                    <a:pt x="476553" y="1133778"/>
                    <a:pt x="476838" y="708773"/>
                    <a:pt x="476362" y="283767"/>
                  </a:cubicBezTo>
                  <a:cubicBezTo>
                    <a:pt x="476267" y="154037"/>
                    <a:pt x="387113" y="62216"/>
                    <a:pt x="265098" y="63644"/>
                  </a:cubicBezTo>
                  <a:cubicBezTo>
                    <a:pt x="144892" y="65073"/>
                    <a:pt x="60786" y="156894"/>
                    <a:pt x="60405" y="290530"/>
                  </a:cubicBezTo>
                  <a:cubicBezTo>
                    <a:pt x="59548" y="536370"/>
                    <a:pt x="60215" y="782210"/>
                    <a:pt x="60215" y="1028051"/>
                  </a:cubicBezTo>
                  <a:close/>
                </a:path>
              </a:pathLst>
            </a:custGeom>
            <a:solidFill>
              <a:srgbClr val="FFFFFF"/>
            </a:solidFill>
            <a:ln>
              <a:noFill/>
            </a:ln>
          </p:spPr>
          <p:txBody>
            <a:bodyPr spcFirstLastPara="1" wrap="square" lIns="91023" tIns="45499" rIns="91023" bIns="45499" anchor="ctr" anchorCtr="0">
              <a:noAutofit/>
            </a:bodyPr>
            <a:lstStyle/>
            <a:p>
              <a:pPr>
                <a:buClr>
                  <a:schemeClr val="dk1"/>
                </a:buClr>
                <a:buSzPts val="1800"/>
              </a:pPr>
              <a:endParaRPr sz="2388" dirty="0"/>
            </a:p>
          </p:txBody>
        </p:sp>
        <p:sp>
          <p:nvSpPr>
            <p:cNvPr id="42" name="Google Shape;2575;p39">
              <a:extLst>
                <a:ext uri="{FF2B5EF4-FFF2-40B4-BE49-F238E27FC236}">
                  <a16:creationId xmlns:a16="http://schemas.microsoft.com/office/drawing/2014/main" id="{C3F4069D-5538-8340-AFAE-6037A7BAACBD}"/>
                </a:ext>
              </a:extLst>
            </p:cNvPr>
            <p:cNvSpPr/>
            <p:nvPr/>
          </p:nvSpPr>
          <p:spPr>
            <a:xfrm>
              <a:off x="1543716" y="2650868"/>
              <a:ext cx="133272" cy="377073"/>
            </a:xfrm>
            <a:custGeom>
              <a:avLst/>
              <a:gdLst/>
              <a:ahLst/>
              <a:cxnLst/>
              <a:rect l="l" t="t" r="r" b="b"/>
              <a:pathLst>
                <a:path w="539160" h="1525484" extrusionOk="0">
                  <a:moveTo>
                    <a:pt x="508" y="763162"/>
                  </a:moveTo>
                  <a:cubicBezTo>
                    <a:pt x="603" y="596475"/>
                    <a:pt x="-1016" y="429787"/>
                    <a:pt x="1079" y="263195"/>
                  </a:cubicBezTo>
                  <a:cubicBezTo>
                    <a:pt x="2603" y="140989"/>
                    <a:pt x="84232" y="40215"/>
                    <a:pt x="201009" y="9068"/>
                  </a:cubicBezTo>
                  <a:cubicBezTo>
                    <a:pt x="316452" y="-21793"/>
                    <a:pt x="437324" y="27832"/>
                    <a:pt x="500475" y="131845"/>
                  </a:cubicBezTo>
                  <a:cubicBezTo>
                    <a:pt x="527621" y="176613"/>
                    <a:pt x="538480" y="225857"/>
                    <a:pt x="538480" y="277387"/>
                  </a:cubicBezTo>
                  <a:cubicBezTo>
                    <a:pt x="538765" y="602761"/>
                    <a:pt x="540099" y="928230"/>
                    <a:pt x="538003" y="1253604"/>
                  </a:cubicBezTo>
                  <a:cubicBezTo>
                    <a:pt x="536956" y="1413148"/>
                    <a:pt x="417226" y="1527829"/>
                    <a:pt x="262064" y="1525448"/>
                  </a:cubicBezTo>
                  <a:cubicBezTo>
                    <a:pt x="113855" y="1523162"/>
                    <a:pt x="1365" y="1405052"/>
                    <a:pt x="508" y="1249033"/>
                  </a:cubicBezTo>
                  <a:cubicBezTo>
                    <a:pt x="-159" y="1087012"/>
                    <a:pt x="508" y="925087"/>
                    <a:pt x="508" y="763162"/>
                  </a:cubicBezTo>
                  <a:close/>
                  <a:moveTo>
                    <a:pt x="63087" y="762591"/>
                  </a:moveTo>
                  <a:cubicBezTo>
                    <a:pt x="62992" y="762591"/>
                    <a:pt x="62896" y="762591"/>
                    <a:pt x="62896" y="762591"/>
                  </a:cubicBezTo>
                  <a:cubicBezTo>
                    <a:pt x="62896" y="929087"/>
                    <a:pt x="61658" y="1095489"/>
                    <a:pt x="63277" y="1261986"/>
                  </a:cubicBezTo>
                  <a:cubicBezTo>
                    <a:pt x="64420" y="1374858"/>
                    <a:pt x="155860" y="1464393"/>
                    <a:pt x="266446" y="1465345"/>
                  </a:cubicBezTo>
                  <a:cubicBezTo>
                    <a:pt x="380079" y="1466298"/>
                    <a:pt x="475615" y="1377239"/>
                    <a:pt x="476091" y="1263320"/>
                  </a:cubicBezTo>
                  <a:cubicBezTo>
                    <a:pt x="477615" y="932041"/>
                    <a:pt x="476758" y="600666"/>
                    <a:pt x="476758" y="269291"/>
                  </a:cubicBezTo>
                  <a:cubicBezTo>
                    <a:pt x="476758" y="212617"/>
                    <a:pt x="456755" y="163373"/>
                    <a:pt x="416941" y="123654"/>
                  </a:cubicBezTo>
                  <a:cubicBezTo>
                    <a:pt x="354742" y="61741"/>
                    <a:pt x="279685" y="45072"/>
                    <a:pt x="198151" y="74886"/>
                  </a:cubicBezTo>
                  <a:cubicBezTo>
                    <a:pt x="114331" y="105556"/>
                    <a:pt x="65468" y="168707"/>
                    <a:pt x="63849" y="258528"/>
                  </a:cubicBezTo>
                  <a:cubicBezTo>
                    <a:pt x="60991" y="426453"/>
                    <a:pt x="63087" y="594570"/>
                    <a:pt x="63087" y="762591"/>
                  </a:cubicBezTo>
                  <a:close/>
                </a:path>
              </a:pathLst>
            </a:custGeom>
            <a:solidFill>
              <a:srgbClr val="FFFFFF"/>
            </a:solidFill>
            <a:ln>
              <a:noFill/>
            </a:ln>
          </p:spPr>
          <p:txBody>
            <a:bodyPr spcFirstLastPara="1" wrap="square" lIns="91023" tIns="45499" rIns="91023" bIns="45499" anchor="ctr" anchorCtr="0">
              <a:noAutofit/>
            </a:bodyPr>
            <a:lstStyle/>
            <a:p>
              <a:pPr>
                <a:buClr>
                  <a:schemeClr val="dk1"/>
                </a:buClr>
                <a:buSzPts val="1800"/>
              </a:pPr>
              <a:endParaRPr sz="2388" dirty="0"/>
            </a:p>
          </p:txBody>
        </p:sp>
        <p:sp>
          <p:nvSpPr>
            <p:cNvPr id="43" name="Google Shape;2576;p39">
              <a:extLst>
                <a:ext uri="{FF2B5EF4-FFF2-40B4-BE49-F238E27FC236}">
                  <a16:creationId xmlns:a16="http://schemas.microsoft.com/office/drawing/2014/main" id="{096B8176-D5B6-2AE7-2DAC-87A1B6B226E4}"/>
                </a:ext>
              </a:extLst>
            </p:cNvPr>
            <p:cNvSpPr/>
            <p:nvPr/>
          </p:nvSpPr>
          <p:spPr>
            <a:xfrm>
              <a:off x="1957051" y="2650941"/>
              <a:ext cx="132782" cy="376944"/>
            </a:xfrm>
            <a:custGeom>
              <a:avLst/>
              <a:gdLst/>
              <a:ahLst/>
              <a:cxnLst/>
              <a:rect l="l" t="t" r="r" b="b"/>
              <a:pathLst>
                <a:path w="537187" h="1524952" extrusionOk="0">
                  <a:moveTo>
                    <a:pt x="536996" y="761238"/>
                  </a:moveTo>
                  <a:cubicBezTo>
                    <a:pt x="536996" y="923163"/>
                    <a:pt x="537377" y="1084993"/>
                    <a:pt x="536900" y="1246918"/>
                  </a:cubicBezTo>
                  <a:cubicBezTo>
                    <a:pt x="536424" y="1408462"/>
                    <a:pt x="423267" y="1524953"/>
                    <a:pt x="268010" y="1524953"/>
                  </a:cubicBezTo>
                  <a:cubicBezTo>
                    <a:pt x="115800" y="1524953"/>
                    <a:pt x="1500" y="1409319"/>
                    <a:pt x="929" y="1250156"/>
                  </a:cubicBezTo>
                  <a:cubicBezTo>
                    <a:pt x="-310" y="924782"/>
                    <a:pt x="-310" y="599408"/>
                    <a:pt x="929" y="274034"/>
                  </a:cubicBezTo>
                  <a:cubicBezTo>
                    <a:pt x="1500" y="116396"/>
                    <a:pt x="117800" y="-95"/>
                    <a:pt x="269629" y="0"/>
                  </a:cubicBezTo>
                  <a:cubicBezTo>
                    <a:pt x="420791" y="95"/>
                    <a:pt x="535662" y="118301"/>
                    <a:pt x="536900" y="275558"/>
                  </a:cubicBezTo>
                  <a:cubicBezTo>
                    <a:pt x="537472" y="356521"/>
                    <a:pt x="536996" y="437483"/>
                    <a:pt x="537091" y="518446"/>
                  </a:cubicBezTo>
                  <a:cubicBezTo>
                    <a:pt x="536996" y="599313"/>
                    <a:pt x="536996" y="680275"/>
                    <a:pt x="536996" y="761238"/>
                  </a:cubicBezTo>
                  <a:close/>
                  <a:moveTo>
                    <a:pt x="60936" y="764476"/>
                  </a:moveTo>
                  <a:cubicBezTo>
                    <a:pt x="60936" y="927735"/>
                    <a:pt x="60174" y="1091089"/>
                    <a:pt x="61222" y="1254347"/>
                  </a:cubicBezTo>
                  <a:cubicBezTo>
                    <a:pt x="61984" y="1372648"/>
                    <a:pt x="153329" y="1464469"/>
                    <a:pt x="267914" y="1465040"/>
                  </a:cubicBezTo>
                  <a:cubicBezTo>
                    <a:pt x="382310" y="1465707"/>
                    <a:pt x="475274" y="1374648"/>
                    <a:pt x="475845" y="1255966"/>
                  </a:cubicBezTo>
                  <a:cubicBezTo>
                    <a:pt x="477274" y="930973"/>
                    <a:pt x="476798" y="605981"/>
                    <a:pt x="476798" y="280988"/>
                  </a:cubicBezTo>
                  <a:cubicBezTo>
                    <a:pt x="476798" y="228981"/>
                    <a:pt x="464891" y="180499"/>
                    <a:pt x="430982" y="139160"/>
                  </a:cubicBezTo>
                  <a:cubicBezTo>
                    <a:pt x="374690" y="70485"/>
                    <a:pt x="286774" y="44196"/>
                    <a:pt x="204192" y="71438"/>
                  </a:cubicBezTo>
                  <a:cubicBezTo>
                    <a:pt x="118753" y="99536"/>
                    <a:pt x="62174" y="175451"/>
                    <a:pt x="61317" y="269843"/>
                  </a:cubicBezTo>
                  <a:cubicBezTo>
                    <a:pt x="59888" y="434721"/>
                    <a:pt x="60936" y="599599"/>
                    <a:pt x="60936" y="764476"/>
                  </a:cubicBezTo>
                  <a:close/>
                </a:path>
              </a:pathLst>
            </a:custGeom>
            <a:solidFill>
              <a:srgbClr val="FFFFFF"/>
            </a:solidFill>
            <a:ln>
              <a:noFill/>
            </a:ln>
          </p:spPr>
          <p:txBody>
            <a:bodyPr spcFirstLastPara="1" wrap="square" lIns="91023" tIns="45499" rIns="91023" bIns="45499" anchor="ctr" anchorCtr="0">
              <a:noAutofit/>
            </a:bodyPr>
            <a:lstStyle/>
            <a:p>
              <a:pPr>
                <a:buClr>
                  <a:schemeClr val="dk1"/>
                </a:buClr>
                <a:buSzPts val="1800"/>
              </a:pPr>
              <a:endParaRPr sz="2388" dirty="0"/>
            </a:p>
          </p:txBody>
        </p:sp>
        <p:sp>
          <p:nvSpPr>
            <p:cNvPr id="44" name="Google Shape;2577;p39">
              <a:extLst>
                <a:ext uri="{FF2B5EF4-FFF2-40B4-BE49-F238E27FC236}">
                  <a16:creationId xmlns:a16="http://schemas.microsoft.com/office/drawing/2014/main" id="{A1ADCAC7-6239-764F-5722-741F672B1F60}"/>
                </a:ext>
              </a:extLst>
            </p:cNvPr>
            <p:cNvSpPr txBox="1"/>
            <p:nvPr/>
          </p:nvSpPr>
          <p:spPr>
            <a:xfrm>
              <a:off x="724549" y="3236062"/>
              <a:ext cx="2317418" cy="242502"/>
            </a:xfrm>
            <a:prstGeom prst="rect">
              <a:avLst/>
            </a:prstGeom>
            <a:noFill/>
            <a:ln>
              <a:noFill/>
            </a:ln>
          </p:spPr>
          <p:txBody>
            <a:bodyPr spcFirstLastPara="1" wrap="square" lIns="0" tIns="0" rIns="0" bIns="0" anchor="t" anchorCtr="0">
              <a:spAutoFit/>
            </a:bodyPr>
            <a:lstStyle/>
            <a:p>
              <a:pPr algn="ctr">
                <a:spcBef>
                  <a:spcPct val="0"/>
                </a:spcBef>
                <a:spcAft>
                  <a:spcPct val="0"/>
                </a:spcAft>
                <a:buClr>
                  <a:schemeClr val="lt1"/>
                </a:buClr>
                <a:buSzPts val="1800"/>
              </a:pPr>
              <a:r>
                <a:rPr lang="en-US" sz="1576" dirty="0">
                  <a:solidFill>
                    <a:srgbClr val="FFFFFF"/>
                  </a:solidFill>
                </a:rPr>
                <a:t>Insert Text Here</a:t>
              </a:r>
              <a:endParaRPr sz="1576" dirty="0">
                <a:solidFill>
                  <a:srgbClr val="FFFFFF"/>
                </a:solidFill>
              </a:endParaRPr>
            </a:p>
          </p:txBody>
        </p:sp>
      </p:grpSp>
    </p:spTree>
    <p:extLst>
      <p:ext uri="{BB962C8B-B14F-4D97-AF65-F5344CB8AC3E}">
        <p14:creationId xmlns:p14="http://schemas.microsoft.com/office/powerpoint/2010/main" val="25218822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70F31-9F57-CA61-3284-A8C1EA6F6B66}"/>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90F4FD1-573E-7423-8E6A-E127396C85B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490F4FD1-573E-7423-8E6A-E127396C85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07A148C-B5C1-8B19-2B7F-F8F8A0834BB0}"/>
              </a:ext>
            </a:extLst>
          </p:cNvPr>
          <p:cNvSpPr>
            <a:spLocks noGrp="1"/>
          </p:cNvSpPr>
          <p:nvPr>
            <p:ph type="sldNum" sz="quarter" idx="12"/>
          </p:nvPr>
        </p:nvSpPr>
        <p:spPr/>
        <p:txBody>
          <a:bodyPr/>
          <a:lstStyle/>
          <a:p>
            <a:fld id="{4145DBE5-F440-4DC1-86E2-EA4CF186D269}" type="slidenum">
              <a:rPr lang="en-US" smtClean="0"/>
              <a:pPr/>
              <a:t>89</a:t>
            </a:fld>
            <a:endParaRPr lang="en-US" dirty="0"/>
          </a:p>
        </p:txBody>
      </p:sp>
      <p:sp>
        <p:nvSpPr>
          <p:cNvPr id="4" name="Title 3">
            <a:extLst>
              <a:ext uri="{FF2B5EF4-FFF2-40B4-BE49-F238E27FC236}">
                <a16:creationId xmlns:a16="http://schemas.microsoft.com/office/drawing/2014/main" id="{61B0AE10-B4A7-40E4-F236-7DD0998E86F2}"/>
              </a:ext>
            </a:extLst>
          </p:cNvPr>
          <p:cNvSpPr>
            <a:spLocks noGrp="1"/>
          </p:cNvSpPr>
          <p:nvPr>
            <p:ph type="title"/>
          </p:nvPr>
        </p:nvSpPr>
        <p:spPr/>
        <p:txBody>
          <a:bodyPr vert="horz"/>
          <a:lstStyle/>
          <a:p>
            <a:r>
              <a:rPr lang="en-US" dirty="0"/>
              <a:t>Chart</a:t>
            </a:r>
          </a:p>
        </p:txBody>
      </p:sp>
      <p:sp>
        <p:nvSpPr>
          <p:cNvPr id="7" name="Google Shape;2127;p32">
            <a:extLst>
              <a:ext uri="{FF2B5EF4-FFF2-40B4-BE49-F238E27FC236}">
                <a16:creationId xmlns:a16="http://schemas.microsoft.com/office/drawing/2014/main" id="{56A8DBAB-DA55-5B73-5482-0C7D20E82477}"/>
              </a:ext>
            </a:extLst>
          </p:cNvPr>
          <p:cNvSpPr/>
          <p:nvPr/>
        </p:nvSpPr>
        <p:spPr>
          <a:xfrm>
            <a:off x="1327414" y="4609637"/>
            <a:ext cx="4408492" cy="242502"/>
          </a:xfrm>
          <a:prstGeom prst="rect">
            <a:avLst/>
          </a:prstGeom>
          <a:noFill/>
          <a:ln>
            <a:noFill/>
          </a:ln>
        </p:spPr>
        <p:txBody>
          <a:bodyPr spcFirstLastPara="1" wrap="square" lIns="0" tIns="0" rIns="0" bIns="0" anchor="t" anchorCtr="0">
            <a:spAutoFit/>
          </a:bodyPr>
          <a:lstStyle/>
          <a:p>
            <a:pPr algn="l">
              <a:spcBef>
                <a:spcPct val="0"/>
              </a:spcBef>
              <a:spcAft>
                <a:spcPct val="0"/>
              </a:spcAft>
              <a:buClr>
                <a:srgbClr val="000000"/>
              </a:buClr>
              <a:buSzPts val="1400"/>
            </a:pPr>
            <a:r>
              <a:rPr lang="en-US" sz="1576" dirty="0">
                <a:solidFill>
                  <a:schemeClr val="tx1">
                    <a:lumMod val="100000"/>
                  </a:schemeClr>
                </a:solidFill>
              </a:rPr>
              <a:t>Insert Text Here</a:t>
            </a:r>
            <a:endParaRPr sz="1576" dirty="0">
              <a:solidFill>
                <a:schemeClr val="tx1">
                  <a:lumMod val="100000"/>
                </a:schemeClr>
              </a:solidFill>
            </a:endParaRPr>
          </a:p>
        </p:txBody>
      </p:sp>
      <p:sp>
        <p:nvSpPr>
          <p:cNvPr id="8" name="Google Shape;2128;p32">
            <a:extLst>
              <a:ext uri="{FF2B5EF4-FFF2-40B4-BE49-F238E27FC236}">
                <a16:creationId xmlns:a16="http://schemas.microsoft.com/office/drawing/2014/main" id="{6A6A129D-F32E-5B3A-D989-FE9D46294607}"/>
              </a:ext>
            </a:extLst>
          </p:cNvPr>
          <p:cNvSpPr/>
          <p:nvPr/>
        </p:nvSpPr>
        <p:spPr>
          <a:xfrm>
            <a:off x="7166784" y="4609639"/>
            <a:ext cx="4408492" cy="242502"/>
          </a:xfrm>
          <a:prstGeom prst="rect">
            <a:avLst/>
          </a:prstGeom>
          <a:noFill/>
          <a:ln>
            <a:noFill/>
          </a:ln>
        </p:spPr>
        <p:txBody>
          <a:bodyPr spcFirstLastPara="1" wrap="square" lIns="0" tIns="0" rIns="0" bIns="0" anchor="t" anchorCtr="0">
            <a:spAutoFit/>
          </a:bodyPr>
          <a:lstStyle/>
          <a:p>
            <a:pPr algn="l">
              <a:spcBef>
                <a:spcPct val="0"/>
              </a:spcBef>
              <a:spcAft>
                <a:spcPct val="0"/>
              </a:spcAft>
              <a:buClr>
                <a:srgbClr val="000000"/>
              </a:buClr>
              <a:buSzPts val="1400"/>
            </a:pPr>
            <a:r>
              <a:rPr lang="en-US" sz="1576" dirty="0">
                <a:solidFill>
                  <a:schemeClr val="tx1">
                    <a:lumMod val="100000"/>
                  </a:schemeClr>
                </a:solidFill>
              </a:rPr>
              <a:t>Insert Text Here</a:t>
            </a:r>
            <a:endParaRPr sz="1576" dirty="0">
              <a:solidFill>
                <a:schemeClr val="tx1">
                  <a:lumMod val="100000"/>
                </a:schemeClr>
              </a:solidFill>
            </a:endParaRPr>
          </a:p>
        </p:txBody>
      </p:sp>
      <p:sp>
        <p:nvSpPr>
          <p:cNvPr id="10" name="Google Shape;2137;p32">
            <a:extLst>
              <a:ext uri="{FF2B5EF4-FFF2-40B4-BE49-F238E27FC236}">
                <a16:creationId xmlns:a16="http://schemas.microsoft.com/office/drawing/2014/main" id="{DC2D35AF-8ACE-C42F-932D-36825B562974}"/>
              </a:ext>
            </a:extLst>
          </p:cNvPr>
          <p:cNvSpPr txBox="1"/>
          <p:nvPr/>
        </p:nvSpPr>
        <p:spPr>
          <a:xfrm>
            <a:off x="648520" y="2862424"/>
            <a:ext cx="5128503" cy="242502"/>
          </a:xfrm>
          <a:prstGeom prst="rect">
            <a:avLst/>
          </a:prstGeom>
          <a:noFill/>
          <a:ln>
            <a:noFill/>
          </a:ln>
        </p:spPr>
        <p:txBody>
          <a:bodyPr spcFirstLastPara="1" wrap="square" lIns="0" tIns="0" rIns="0" bIns="0" anchor="b" anchorCtr="0">
            <a:spAutoFit/>
          </a:bodyPr>
          <a:lstStyle/>
          <a:p>
            <a:pPr algn="ctr">
              <a:spcBef>
                <a:spcPct val="0"/>
              </a:spcBef>
              <a:spcAft>
                <a:spcPct val="0"/>
              </a:spcAft>
              <a:buClr>
                <a:srgbClr val="000000"/>
              </a:buClr>
              <a:buSzPts val="1600"/>
            </a:pPr>
            <a:r>
              <a:rPr lang="en-US" sz="1576" b="1" dirty="0">
                <a:solidFill>
                  <a:srgbClr val="FFFFFF"/>
                </a:solidFill>
                <a:latin typeface="Arial" panose="020B0604020202020204" pitchFamily="34" charset="0"/>
              </a:rPr>
              <a:t>Title</a:t>
            </a:r>
            <a:endParaRPr sz="1576" dirty="0">
              <a:solidFill>
                <a:srgbClr val="FFFFFF"/>
              </a:solidFill>
              <a:latin typeface="Arial" panose="020B0604020202020204" pitchFamily="34" charset="0"/>
            </a:endParaRPr>
          </a:p>
        </p:txBody>
      </p:sp>
      <p:sp>
        <p:nvSpPr>
          <p:cNvPr id="11" name="Google Shape;2138;p32">
            <a:extLst>
              <a:ext uri="{FF2B5EF4-FFF2-40B4-BE49-F238E27FC236}">
                <a16:creationId xmlns:a16="http://schemas.microsoft.com/office/drawing/2014/main" id="{9C2CE8E7-ED97-D864-DC9F-27C1D2C03AB4}"/>
              </a:ext>
            </a:extLst>
          </p:cNvPr>
          <p:cNvSpPr/>
          <p:nvPr/>
        </p:nvSpPr>
        <p:spPr>
          <a:xfrm>
            <a:off x="462028" y="1143516"/>
            <a:ext cx="5501491" cy="5118381"/>
          </a:xfrm>
          <a:prstGeom prst="rect">
            <a:avLst/>
          </a:prstGeom>
          <a:noFill/>
          <a:ln w="15875" cap="flat" cmpd="sng">
            <a:solidFill>
              <a:schemeClr val="bg1">
                <a:lumMod val="50000"/>
              </a:schemeClr>
            </a:solidFill>
            <a:prstDash val="solid"/>
            <a:round/>
            <a:headEnd type="none" w="sm" len="sm"/>
            <a:tailEnd type="none" w="sm" len="sm"/>
          </a:ln>
        </p:spPr>
        <p:txBody>
          <a:bodyPr spcFirstLastPara="1" wrap="square" lIns="91023" tIns="45499" rIns="91023" bIns="45499" anchor="ctr" anchorCtr="0">
            <a:noAutofit/>
          </a:bodyPr>
          <a:lstStyle/>
          <a:p>
            <a:pPr algn="ctr">
              <a:buClr>
                <a:srgbClr val="000000"/>
              </a:buClr>
              <a:buSzPts val="1400"/>
            </a:pPr>
            <a:endParaRPr sz="1395" dirty="0">
              <a:solidFill>
                <a:srgbClr val="FFFFFF"/>
              </a:solidFill>
              <a:latin typeface="Arial" panose="020B0604020202020204" pitchFamily="34" charset="0"/>
            </a:endParaRPr>
          </a:p>
        </p:txBody>
      </p:sp>
      <p:sp>
        <p:nvSpPr>
          <p:cNvPr id="12" name="Google Shape;2139;p32">
            <a:extLst>
              <a:ext uri="{FF2B5EF4-FFF2-40B4-BE49-F238E27FC236}">
                <a16:creationId xmlns:a16="http://schemas.microsoft.com/office/drawing/2014/main" id="{66AFB99E-C251-955D-2E75-07DF0CCE7509}"/>
              </a:ext>
            </a:extLst>
          </p:cNvPr>
          <p:cNvSpPr/>
          <p:nvPr/>
        </p:nvSpPr>
        <p:spPr>
          <a:xfrm>
            <a:off x="6296726" y="1143520"/>
            <a:ext cx="5501357" cy="5118430"/>
          </a:xfrm>
          <a:prstGeom prst="rect">
            <a:avLst/>
          </a:prstGeom>
          <a:noFill/>
          <a:ln w="15875" cap="flat" cmpd="sng">
            <a:solidFill>
              <a:schemeClr val="bg1">
                <a:lumMod val="50000"/>
              </a:schemeClr>
            </a:solidFill>
            <a:prstDash val="solid"/>
            <a:round/>
            <a:headEnd type="none" w="sm" len="sm"/>
            <a:tailEnd type="none" w="sm" len="sm"/>
          </a:ln>
        </p:spPr>
        <p:txBody>
          <a:bodyPr spcFirstLastPara="1" wrap="square" lIns="91023" tIns="45499" rIns="91023" bIns="45499" anchor="ctr" anchorCtr="0">
            <a:noAutofit/>
          </a:bodyPr>
          <a:lstStyle/>
          <a:p>
            <a:pPr algn="ctr">
              <a:buClr>
                <a:srgbClr val="000000"/>
              </a:buClr>
              <a:buSzPts val="1400"/>
            </a:pPr>
            <a:endParaRPr sz="1395" dirty="0">
              <a:solidFill>
                <a:srgbClr val="FFFFFF"/>
              </a:solidFill>
              <a:latin typeface="Arial" panose="020B0604020202020204" pitchFamily="34" charset="0"/>
            </a:endParaRPr>
          </a:p>
        </p:txBody>
      </p:sp>
      <p:sp>
        <p:nvSpPr>
          <p:cNvPr id="13" name="Google Shape;2142;p32">
            <a:extLst>
              <a:ext uri="{FF2B5EF4-FFF2-40B4-BE49-F238E27FC236}">
                <a16:creationId xmlns:a16="http://schemas.microsoft.com/office/drawing/2014/main" id="{BEFAA4EA-E5D7-AB63-D8B1-3CFECC95DA04}"/>
              </a:ext>
            </a:extLst>
          </p:cNvPr>
          <p:cNvSpPr/>
          <p:nvPr/>
        </p:nvSpPr>
        <p:spPr>
          <a:xfrm>
            <a:off x="6520792" y="4473091"/>
            <a:ext cx="430259" cy="430259"/>
          </a:xfrm>
          <a:prstGeom prst="ellipse">
            <a:avLst/>
          </a:prstGeom>
          <a:solidFill>
            <a:schemeClr val="accent1"/>
          </a:solidFill>
          <a:ln w="12700" cap="flat" cmpd="sng">
            <a:noFill/>
            <a:prstDash val="solid"/>
            <a:round/>
            <a:headEnd type="none" w="sm" len="sm"/>
            <a:tailEnd type="none" w="sm" len="sm"/>
          </a:ln>
        </p:spPr>
        <p:txBody>
          <a:bodyPr spcFirstLastPara="1" wrap="square" lIns="0" tIns="0" rIns="0" bIns="0" anchor="t" anchorCtr="0">
            <a:noAutofit/>
          </a:bodyPr>
          <a:lstStyle/>
          <a:p>
            <a:pPr algn="ctr">
              <a:buClr>
                <a:srgbClr val="000000"/>
              </a:buClr>
              <a:buSzPts val="1400"/>
            </a:pPr>
            <a:endParaRPr sz="1395" b="1" dirty="0">
              <a:solidFill>
                <a:srgbClr val="FFFFFF"/>
              </a:solidFill>
            </a:endParaRPr>
          </a:p>
        </p:txBody>
      </p:sp>
      <p:sp>
        <p:nvSpPr>
          <p:cNvPr id="14" name="Google Shape;2131;p32">
            <a:extLst>
              <a:ext uri="{FF2B5EF4-FFF2-40B4-BE49-F238E27FC236}">
                <a16:creationId xmlns:a16="http://schemas.microsoft.com/office/drawing/2014/main" id="{E3511545-085B-AAA0-A81B-9FFAFB3503FF}"/>
              </a:ext>
            </a:extLst>
          </p:cNvPr>
          <p:cNvSpPr/>
          <p:nvPr/>
        </p:nvSpPr>
        <p:spPr>
          <a:xfrm>
            <a:off x="715863" y="4473083"/>
            <a:ext cx="430256" cy="430256"/>
          </a:xfrm>
          <a:prstGeom prst="ellipse">
            <a:avLst/>
          </a:prstGeom>
          <a:solidFill>
            <a:schemeClr val="accent2"/>
          </a:solidFill>
          <a:ln w="12700" cap="flat" cmpd="sng">
            <a:noFill/>
            <a:prstDash val="solid"/>
            <a:round/>
            <a:headEnd type="none" w="sm" len="sm"/>
            <a:tailEnd type="none" w="sm" len="sm"/>
          </a:ln>
        </p:spPr>
        <p:txBody>
          <a:bodyPr spcFirstLastPara="1" wrap="square" lIns="0" tIns="0" rIns="0" bIns="0" anchor="t" anchorCtr="0">
            <a:noAutofit/>
          </a:bodyPr>
          <a:lstStyle/>
          <a:p>
            <a:pPr algn="ctr">
              <a:buClr>
                <a:srgbClr val="000000"/>
              </a:buClr>
              <a:buSzPts val="1400"/>
            </a:pPr>
            <a:endParaRPr sz="1395" b="1" dirty="0">
              <a:solidFill>
                <a:srgbClr val="FFFFFF"/>
              </a:solidFill>
            </a:endParaRPr>
          </a:p>
        </p:txBody>
      </p:sp>
      <p:sp>
        <p:nvSpPr>
          <p:cNvPr id="15" name="Freeform 1532">
            <a:extLst>
              <a:ext uri="{FF2B5EF4-FFF2-40B4-BE49-F238E27FC236}">
                <a16:creationId xmlns:a16="http://schemas.microsoft.com/office/drawing/2014/main" id="{35D06075-8F5C-B5EC-37D7-F45F31E29383}"/>
              </a:ext>
            </a:extLst>
          </p:cNvPr>
          <p:cNvSpPr>
            <a:spLocks noEditPoints="1"/>
          </p:cNvSpPr>
          <p:nvPr/>
        </p:nvSpPr>
        <p:spPr bwMode="auto">
          <a:xfrm>
            <a:off x="983252" y="4732195"/>
            <a:ext cx="68881" cy="67734"/>
          </a:xfrm>
          <a:custGeom>
            <a:avLst/>
            <a:gdLst>
              <a:gd name="T0" fmla="*/ 16 w 41"/>
              <a:gd name="T1" fmla="*/ 41 h 41"/>
              <a:gd name="T2" fmla="*/ 13 w 41"/>
              <a:gd name="T3" fmla="*/ 40 h 41"/>
              <a:gd name="T4" fmla="*/ 1 w 41"/>
              <a:gd name="T5" fmla="*/ 28 h 41"/>
              <a:gd name="T6" fmla="*/ 0 w 41"/>
              <a:gd name="T7" fmla="*/ 24 h 41"/>
              <a:gd name="T8" fmla="*/ 5 w 41"/>
              <a:gd name="T9" fmla="*/ 7 h 41"/>
              <a:gd name="T10" fmla="*/ 7 w 41"/>
              <a:gd name="T11" fmla="*/ 5 h 41"/>
              <a:gd name="T12" fmla="*/ 24 w 41"/>
              <a:gd name="T13" fmla="*/ 0 h 41"/>
              <a:gd name="T14" fmla="*/ 28 w 41"/>
              <a:gd name="T15" fmla="*/ 1 h 41"/>
              <a:gd name="T16" fmla="*/ 40 w 41"/>
              <a:gd name="T17" fmla="*/ 14 h 41"/>
              <a:gd name="T18" fmla="*/ 40 w 41"/>
              <a:gd name="T19" fmla="*/ 14 h 41"/>
              <a:gd name="T20" fmla="*/ 41 w 41"/>
              <a:gd name="T21" fmla="*/ 17 h 41"/>
              <a:gd name="T22" fmla="*/ 36 w 41"/>
              <a:gd name="T23" fmla="*/ 34 h 41"/>
              <a:gd name="T24" fmla="*/ 34 w 41"/>
              <a:gd name="T25" fmla="*/ 37 h 41"/>
              <a:gd name="T26" fmla="*/ 17 w 41"/>
              <a:gd name="T27" fmla="*/ 41 h 41"/>
              <a:gd name="T28" fmla="*/ 16 w 41"/>
              <a:gd name="T29" fmla="*/ 41 h 41"/>
              <a:gd name="T30" fmla="*/ 5 w 41"/>
              <a:gd name="T31" fmla="*/ 25 h 41"/>
              <a:gd name="T32" fmla="*/ 16 w 41"/>
              <a:gd name="T33" fmla="*/ 36 h 41"/>
              <a:gd name="T34" fmla="*/ 32 w 41"/>
              <a:gd name="T35" fmla="*/ 32 h 41"/>
              <a:gd name="T36" fmla="*/ 36 w 41"/>
              <a:gd name="T37" fmla="*/ 17 h 41"/>
              <a:gd name="T38" fmla="*/ 25 w 41"/>
              <a:gd name="T39" fmla="*/ 5 h 41"/>
              <a:gd name="T40" fmla="*/ 9 w 41"/>
              <a:gd name="T41" fmla="*/ 9 h 41"/>
              <a:gd name="T42" fmla="*/ 5 w 41"/>
              <a:gd name="T43" fmla="*/ 25 h 41"/>
              <a:gd name="T44" fmla="*/ 32 w 41"/>
              <a:gd name="T45" fmla="*/ 33 h 41"/>
              <a:gd name="T46" fmla="*/ 32 w 41"/>
              <a:gd name="T47" fmla="*/ 33 h 41"/>
              <a:gd name="T48" fmla="*/ 5 w 41"/>
              <a:gd name="T49" fmla="*/ 26 h 41"/>
              <a:gd name="T50" fmla="*/ 5 w 41"/>
              <a:gd name="T51" fmla="*/ 26 h 41"/>
              <a:gd name="T52" fmla="*/ 5 w 41"/>
              <a:gd name="T53" fmla="*/ 26 h 41"/>
              <a:gd name="T54" fmla="*/ 36 w 41"/>
              <a:gd name="T55" fmla="*/ 16 h 41"/>
              <a:gd name="T56" fmla="*/ 36 w 41"/>
              <a:gd name="T57" fmla="*/ 16 h 41"/>
              <a:gd name="T58" fmla="*/ 9 w 41"/>
              <a:gd name="T59" fmla="*/ 9 h 41"/>
              <a:gd name="T60" fmla="*/ 9 w 41"/>
              <a:gd name="T61" fmla="*/ 9 h 41"/>
              <a:gd name="T62" fmla="*/ 9 w 41"/>
              <a:gd name="T63"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1">
                <a:moveTo>
                  <a:pt x="16" y="41"/>
                </a:moveTo>
                <a:cubicBezTo>
                  <a:pt x="15" y="41"/>
                  <a:pt x="14" y="41"/>
                  <a:pt x="13" y="40"/>
                </a:cubicBezTo>
                <a:cubicBezTo>
                  <a:pt x="1" y="28"/>
                  <a:pt x="1" y="28"/>
                  <a:pt x="1" y="28"/>
                </a:cubicBezTo>
                <a:cubicBezTo>
                  <a:pt x="0" y="27"/>
                  <a:pt x="0" y="26"/>
                  <a:pt x="0" y="24"/>
                </a:cubicBezTo>
                <a:cubicBezTo>
                  <a:pt x="5" y="7"/>
                  <a:pt x="5" y="7"/>
                  <a:pt x="5" y="7"/>
                </a:cubicBezTo>
                <a:cubicBezTo>
                  <a:pt x="5" y="6"/>
                  <a:pt x="6" y="5"/>
                  <a:pt x="7" y="5"/>
                </a:cubicBezTo>
                <a:cubicBezTo>
                  <a:pt x="24" y="0"/>
                  <a:pt x="24" y="0"/>
                  <a:pt x="24" y="0"/>
                </a:cubicBezTo>
                <a:cubicBezTo>
                  <a:pt x="25" y="0"/>
                  <a:pt x="27" y="0"/>
                  <a:pt x="28" y="1"/>
                </a:cubicBezTo>
                <a:cubicBezTo>
                  <a:pt x="40" y="14"/>
                  <a:pt x="40" y="14"/>
                  <a:pt x="40" y="14"/>
                </a:cubicBezTo>
                <a:cubicBezTo>
                  <a:pt x="40" y="14"/>
                  <a:pt x="40" y="14"/>
                  <a:pt x="40" y="14"/>
                </a:cubicBezTo>
                <a:cubicBezTo>
                  <a:pt x="41" y="15"/>
                  <a:pt x="41" y="16"/>
                  <a:pt x="41" y="17"/>
                </a:cubicBezTo>
                <a:cubicBezTo>
                  <a:pt x="36" y="34"/>
                  <a:pt x="36" y="34"/>
                  <a:pt x="36" y="34"/>
                </a:cubicBezTo>
                <a:cubicBezTo>
                  <a:pt x="36" y="35"/>
                  <a:pt x="35" y="36"/>
                  <a:pt x="34" y="37"/>
                </a:cubicBezTo>
                <a:cubicBezTo>
                  <a:pt x="17" y="41"/>
                  <a:pt x="17" y="41"/>
                  <a:pt x="17" y="41"/>
                </a:cubicBezTo>
                <a:cubicBezTo>
                  <a:pt x="17" y="41"/>
                  <a:pt x="16" y="41"/>
                  <a:pt x="16" y="41"/>
                </a:cubicBezTo>
                <a:close/>
                <a:moveTo>
                  <a:pt x="5" y="25"/>
                </a:moveTo>
                <a:cubicBezTo>
                  <a:pt x="16" y="36"/>
                  <a:pt x="16" y="36"/>
                  <a:pt x="16" y="36"/>
                </a:cubicBezTo>
                <a:cubicBezTo>
                  <a:pt x="32" y="32"/>
                  <a:pt x="32" y="32"/>
                  <a:pt x="32" y="32"/>
                </a:cubicBezTo>
                <a:cubicBezTo>
                  <a:pt x="36" y="17"/>
                  <a:pt x="36" y="17"/>
                  <a:pt x="36" y="17"/>
                </a:cubicBezTo>
                <a:cubicBezTo>
                  <a:pt x="25" y="5"/>
                  <a:pt x="25" y="5"/>
                  <a:pt x="25" y="5"/>
                </a:cubicBezTo>
                <a:cubicBezTo>
                  <a:pt x="9" y="9"/>
                  <a:pt x="9" y="9"/>
                  <a:pt x="9" y="9"/>
                </a:cubicBezTo>
                <a:lnTo>
                  <a:pt x="5" y="25"/>
                </a:lnTo>
                <a:close/>
                <a:moveTo>
                  <a:pt x="32" y="33"/>
                </a:moveTo>
                <a:cubicBezTo>
                  <a:pt x="32" y="33"/>
                  <a:pt x="32" y="33"/>
                  <a:pt x="32" y="33"/>
                </a:cubicBezTo>
                <a:close/>
                <a:moveTo>
                  <a:pt x="5" y="26"/>
                </a:moveTo>
                <a:cubicBezTo>
                  <a:pt x="5" y="26"/>
                  <a:pt x="5" y="26"/>
                  <a:pt x="5" y="26"/>
                </a:cubicBezTo>
                <a:cubicBezTo>
                  <a:pt x="5" y="26"/>
                  <a:pt x="5" y="26"/>
                  <a:pt x="5" y="26"/>
                </a:cubicBezTo>
                <a:close/>
                <a:moveTo>
                  <a:pt x="36" y="16"/>
                </a:moveTo>
                <a:cubicBezTo>
                  <a:pt x="36" y="16"/>
                  <a:pt x="36" y="16"/>
                  <a:pt x="36" y="16"/>
                </a:cubicBezTo>
                <a:close/>
                <a:moveTo>
                  <a:pt x="9" y="9"/>
                </a:moveTo>
                <a:cubicBezTo>
                  <a:pt x="9" y="9"/>
                  <a:pt x="9" y="9"/>
                  <a:pt x="9" y="9"/>
                </a:cubicBezTo>
                <a:cubicBezTo>
                  <a:pt x="9" y="9"/>
                  <a:pt x="9" y="9"/>
                  <a:pt x="9" y="9"/>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16" name="Freeform 1533">
            <a:extLst>
              <a:ext uri="{FF2B5EF4-FFF2-40B4-BE49-F238E27FC236}">
                <a16:creationId xmlns:a16="http://schemas.microsoft.com/office/drawing/2014/main" id="{A35D0381-AAF9-2A0F-5946-20543D9DB8C9}"/>
              </a:ext>
            </a:extLst>
          </p:cNvPr>
          <p:cNvSpPr>
            <a:spLocks/>
          </p:cNvSpPr>
          <p:nvPr/>
        </p:nvSpPr>
        <p:spPr bwMode="auto">
          <a:xfrm>
            <a:off x="793239" y="4544180"/>
            <a:ext cx="77194" cy="75910"/>
          </a:xfrm>
          <a:custGeom>
            <a:avLst/>
            <a:gdLst>
              <a:gd name="T0" fmla="*/ 18 w 46"/>
              <a:gd name="T1" fmla="*/ 46 h 46"/>
              <a:gd name="T2" fmla="*/ 16 w 46"/>
              <a:gd name="T3" fmla="*/ 45 h 46"/>
              <a:gd name="T4" fmla="*/ 1 w 46"/>
              <a:gd name="T5" fmla="*/ 30 h 46"/>
              <a:gd name="T6" fmla="*/ 1 w 46"/>
              <a:gd name="T7" fmla="*/ 26 h 46"/>
              <a:gd name="T8" fmla="*/ 5 w 46"/>
              <a:gd name="T9" fmla="*/ 26 h 46"/>
              <a:gd name="T10" fmla="*/ 19 w 46"/>
              <a:gd name="T11" fmla="*/ 41 h 46"/>
              <a:gd name="T12" fmla="*/ 36 w 46"/>
              <a:gd name="T13" fmla="*/ 36 h 46"/>
              <a:gd name="T14" fmla="*/ 40 w 46"/>
              <a:gd name="T15" fmla="*/ 19 h 46"/>
              <a:gd name="T16" fmla="*/ 26 w 46"/>
              <a:gd name="T17" fmla="*/ 5 h 46"/>
              <a:gd name="T18" fmla="*/ 26 w 46"/>
              <a:gd name="T19" fmla="*/ 1 h 46"/>
              <a:gd name="T20" fmla="*/ 30 w 46"/>
              <a:gd name="T21" fmla="*/ 1 h 46"/>
              <a:gd name="T22" fmla="*/ 45 w 46"/>
              <a:gd name="T23" fmla="*/ 17 h 46"/>
              <a:gd name="T24" fmla="*/ 45 w 46"/>
              <a:gd name="T25" fmla="*/ 19 h 46"/>
              <a:gd name="T26" fmla="*/ 40 w 46"/>
              <a:gd name="T27" fmla="*/ 39 h 46"/>
              <a:gd name="T28" fmla="*/ 38 w 46"/>
              <a:gd name="T29" fmla="*/ 40 h 46"/>
              <a:gd name="T30" fmla="*/ 19 w 46"/>
              <a:gd name="T31" fmla="*/ 46 h 46"/>
              <a:gd name="T32" fmla="*/ 18 w 46"/>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6">
                <a:moveTo>
                  <a:pt x="18" y="46"/>
                </a:moveTo>
                <a:cubicBezTo>
                  <a:pt x="18" y="46"/>
                  <a:pt x="17" y="46"/>
                  <a:pt x="16" y="45"/>
                </a:cubicBezTo>
                <a:cubicBezTo>
                  <a:pt x="1" y="30"/>
                  <a:pt x="1" y="30"/>
                  <a:pt x="1" y="30"/>
                </a:cubicBezTo>
                <a:cubicBezTo>
                  <a:pt x="0" y="29"/>
                  <a:pt x="0" y="27"/>
                  <a:pt x="1" y="26"/>
                </a:cubicBezTo>
                <a:cubicBezTo>
                  <a:pt x="2" y="25"/>
                  <a:pt x="4" y="25"/>
                  <a:pt x="5" y="26"/>
                </a:cubicBezTo>
                <a:cubicBezTo>
                  <a:pt x="19" y="41"/>
                  <a:pt x="19" y="41"/>
                  <a:pt x="19" y="41"/>
                </a:cubicBezTo>
                <a:cubicBezTo>
                  <a:pt x="36" y="36"/>
                  <a:pt x="36" y="36"/>
                  <a:pt x="36" y="36"/>
                </a:cubicBezTo>
                <a:cubicBezTo>
                  <a:pt x="40" y="19"/>
                  <a:pt x="40" y="19"/>
                  <a:pt x="40" y="19"/>
                </a:cubicBezTo>
                <a:cubicBezTo>
                  <a:pt x="26" y="5"/>
                  <a:pt x="26" y="5"/>
                  <a:pt x="26" y="5"/>
                </a:cubicBezTo>
                <a:cubicBezTo>
                  <a:pt x="25" y="4"/>
                  <a:pt x="25" y="2"/>
                  <a:pt x="26" y="1"/>
                </a:cubicBezTo>
                <a:cubicBezTo>
                  <a:pt x="27" y="0"/>
                  <a:pt x="29" y="0"/>
                  <a:pt x="30" y="1"/>
                </a:cubicBezTo>
                <a:cubicBezTo>
                  <a:pt x="45" y="17"/>
                  <a:pt x="45" y="17"/>
                  <a:pt x="45" y="17"/>
                </a:cubicBezTo>
                <a:cubicBezTo>
                  <a:pt x="45" y="17"/>
                  <a:pt x="46" y="18"/>
                  <a:pt x="45" y="19"/>
                </a:cubicBezTo>
                <a:cubicBezTo>
                  <a:pt x="40" y="39"/>
                  <a:pt x="40" y="39"/>
                  <a:pt x="40" y="39"/>
                </a:cubicBezTo>
                <a:cubicBezTo>
                  <a:pt x="40" y="40"/>
                  <a:pt x="39" y="40"/>
                  <a:pt x="38" y="40"/>
                </a:cubicBezTo>
                <a:cubicBezTo>
                  <a:pt x="19" y="46"/>
                  <a:pt x="19" y="46"/>
                  <a:pt x="19" y="46"/>
                </a:cubicBezTo>
                <a:cubicBezTo>
                  <a:pt x="19" y="46"/>
                  <a:pt x="18" y="46"/>
                  <a:pt x="18" y="46"/>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17" name="Freeform 1534">
            <a:extLst>
              <a:ext uri="{FF2B5EF4-FFF2-40B4-BE49-F238E27FC236}">
                <a16:creationId xmlns:a16="http://schemas.microsoft.com/office/drawing/2014/main" id="{BE363FF9-66B1-860E-D27C-DDFC659A4DA1}"/>
              </a:ext>
            </a:extLst>
          </p:cNvPr>
          <p:cNvSpPr>
            <a:spLocks/>
          </p:cNvSpPr>
          <p:nvPr/>
        </p:nvSpPr>
        <p:spPr bwMode="auto">
          <a:xfrm>
            <a:off x="790863" y="4585054"/>
            <a:ext cx="86693" cy="66566"/>
          </a:xfrm>
          <a:custGeom>
            <a:avLst/>
            <a:gdLst>
              <a:gd name="T0" fmla="*/ 33 w 51"/>
              <a:gd name="T1" fmla="*/ 40 h 40"/>
              <a:gd name="T2" fmla="*/ 11 w 51"/>
              <a:gd name="T3" fmla="*/ 30 h 40"/>
              <a:gd name="T4" fmla="*/ 1 w 51"/>
              <a:gd name="T5" fmla="*/ 3 h 40"/>
              <a:gd name="T6" fmla="*/ 4 w 51"/>
              <a:gd name="T7" fmla="*/ 1 h 40"/>
              <a:gd name="T8" fmla="*/ 6 w 51"/>
              <a:gd name="T9" fmla="*/ 3 h 40"/>
              <a:gd name="T10" fmla="*/ 14 w 51"/>
              <a:gd name="T11" fmla="*/ 27 h 40"/>
              <a:gd name="T12" fmla="*/ 47 w 51"/>
              <a:gd name="T13" fmla="*/ 31 h 40"/>
              <a:gd name="T14" fmla="*/ 50 w 51"/>
              <a:gd name="T15" fmla="*/ 32 h 40"/>
              <a:gd name="T16" fmla="*/ 50 w 51"/>
              <a:gd name="T17" fmla="*/ 35 h 40"/>
              <a:gd name="T18" fmla="*/ 33 w 51"/>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33" y="40"/>
                </a:moveTo>
                <a:cubicBezTo>
                  <a:pt x="25" y="40"/>
                  <a:pt x="17" y="36"/>
                  <a:pt x="11" y="30"/>
                </a:cubicBezTo>
                <a:cubicBezTo>
                  <a:pt x="3" y="23"/>
                  <a:pt x="0" y="13"/>
                  <a:pt x="1" y="3"/>
                </a:cubicBezTo>
                <a:cubicBezTo>
                  <a:pt x="2" y="1"/>
                  <a:pt x="3" y="0"/>
                  <a:pt x="4" y="1"/>
                </a:cubicBezTo>
                <a:cubicBezTo>
                  <a:pt x="6" y="1"/>
                  <a:pt x="7" y="2"/>
                  <a:pt x="6" y="3"/>
                </a:cubicBezTo>
                <a:cubicBezTo>
                  <a:pt x="5" y="12"/>
                  <a:pt x="8" y="21"/>
                  <a:pt x="14" y="27"/>
                </a:cubicBezTo>
                <a:cubicBezTo>
                  <a:pt x="23" y="36"/>
                  <a:pt x="36" y="37"/>
                  <a:pt x="47" y="31"/>
                </a:cubicBezTo>
                <a:cubicBezTo>
                  <a:pt x="48" y="30"/>
                  <a:pt x="50" y="31"/>
                  <a:pt x="50" y="32"/>
                </a:cubicBezTo>
                <a:cubicBezTo>
                  <a:pt x="51" y="33"/>
                  <a:pt x="51" y="34"/>
                  <a:pt x="50" y="35"/>
                </a:cubicBezTo>
                <a:cubicBezTo>
                  <a:pt x="45" y="38"/>
                  <a:pt x="39" y="40"/>
                  <a:pt x="33" y="40"/>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18" name="Freeform 1535">
            <a:extLst>
              <a:ext uri="{FF2B5EF4-FFF2-40B4-BE49-F238E27FC236}">
                <a16:creationId xmlns:a16="http://schemas.microsoft.com/office/drawing/2014/main" id="{241AC26A-3E25-974E-CA22-E8F2EBFA863C}"/>
              </a:ext>
            </a:extLst>
          </p:cNvPr>
          <p:cNvSpPr>
            <a:spLocks/>
          </p:cNvSpPr>
          <p:nvPr/>
        </p:nvSpPr>
        <p:spPr bwMode="auto">
          <a:xfrm>
            <a:off x="834804" y="4541845"/>
            <a:ext cx="71256" cy="85250"/>
          </a:xfrm>
          <a:custGeom>
            <a:avLst/>
            <a:gdLst>
              <a:gd name="T0" fmla="*/ 33 w 42"/>
              <a:gd name="T1" fmla="*/ 51 h 51"/>
              <a:gd name="T2" fmla="*/ 31 w 42"/>
              <a:gd name="T3" fmla="*/ 51 h 51"/>
              <a:gd name="T4" fmla="*/ 31 w 42"/>
              <a:gd name="T5" fmla="*/ 47 h 51"/>
              <a:gd name="T6" fmla="*/ 26 w 42"/>
              <a:gd name="T7" fmla="*/ 14 h 51"/>
              <a:gd name="T8" fmla="*/ 3 w 42"/>
              <a:gd name="T9" fmla="*/ 7 h 51"/>
              <a:gd name="T10" fmla="*/ 0 w 42"/>
              <a:gd name="T11" fmla="*/ 5 h 51"/>
              <a:gd name="T12" fmla="*/ 2 w 42"/>
              <a:gd name="T13" fmla="*/ 2 h 51"/>
              <a:gd name="T14" fmla="*/ 30 w 42"/>
              <a:gd name="T15" fmla="*/ 11 h 51"/>
              <a:gd name="T16" fmla="*/ 35 w 42"/>
              <a:gd name="T17" fmla="*/ 50 h 51"/>
              <a:gd name="T18" fmla="*/ 33 w 42"/>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33" y="51"/>
                </a:moveTo>
                <a:cubicBezTo>
                  <a:pt x="32" y="51"/>
                  <a:pt x="32" y="51"/>
                  <a:pt x="31" y="51"/>
                </a:cubicBezTo>
                <a:cubicBezTo>
                  <a:pt x="30" y="50"/>
                  <a:pt x="30" y="49"/>
                  <a:pt x="31" y="47"/>
                </a:cubicBezTo>
                <a:cubicBezTo>
                  <a:pt x="37" y="37"/>
                  <a:pt x="35" y="23"/>
                  <a:pt x="26" y="14"/>
                </a:cubicBezTo>
                <a:cubicBezTo>
                  <a:pt x="20" y="8"/>
                  <a:pt x="12" y="5"/>
                  <a:pt x="3" y="7"/>
                </a:cubicBezTo>
                <a:cubicBezTo>
                  <a:pt x="2" y="7"/>
                  <a:pt x="1" y="6"/>
                  <a:pt x="0" y="5"/>
                </a:cubicBezTo>
                <a:cubicBezTo>
                  <a:pt x="0" y="3"/>
                  <a:pt x="1" y="2"/>
                  <a:pt x="2" y="2"/>
                </a:cubicBezTo>
                <a:cubicBezTo>
                  <a:pt x="12" y="0"/>
                  <a:pt x="23" y="4"/>
                  <a:pt x="30" y="11"/>
                </a:cubicBezTo>
                <a:cubicBezTo>
                  <a:pt x="40" y="21"/>
                  <a:pt x="42" y="37"/>
                  <a:pt x="35" y="50"/>
                </a:cubicBezTo>
                <a:cubicBezTo>
                  <a:pt x="34" y="51"/>
                  <a:pt x="34" y="51"/>
                  <a:pt x="33" y="51"/>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19" name="Freeform 1536">
            <a:extLst>
              <a:ext uri="{FF2B5EF4-FFF2-40B4-BE49-F238E27FC236}">
                <a16:creationId xmlns:a16="http://schemas.microsoft.com/office/drawing/2014/main" id="{07C344B1-C299-D1EA-7CD3-7BC513F45470}"/>
              </a:ext>
            </a:extLst>
          </p:cNvPr>
          <p:cNvSpPr>
            <a:spLocks/>
          </p:cNvSpPr>
          <p:nvPr/>
        </p:nvSpPr>
        <p:spPr bwMode="auto">
          <a:xfrm>
            <a:off x="869242" y="4637602"/>
            <a:ext cx="43940" cy="40875"/>
          </a:xfrm>
          <a:custGeom>
            <a:avLst/>
            <a:gdLst>
              <a:gd name="T0" fmla="*/ 23 w 26"/>
              <a:gd name="T1" fmla="*/ 25 h 25"/>
              <a:gd name="T2" fmla="*/ 21 w 26"/>
              <a:gd name="T3" fmla="*/ 25 h 25"/>
              <a:gd name="T4" fmla="*/ 1 w 26"/>
              <a:gd name="T5" fmla="*/ 4 h 25"/>
              <a:gd name="T6" fmla="*/ 1 w 26"/>
              <a:gd name="T7" fmla="*/ 1 h 25"/>
              <a:gd name="T8" fmla="*/ 5 w 26"/>
              <a:gd name="T9" fmla="*/ 1 h 25"/>
              <a:gd name="T10" fmla="*/ 25 w 26"/>
              <a:gd name="T11" fmla="*/ 21 h 25"/>
              <a:gd name="T12" fmla="*/ 25 w 26"/>
              <a:gd name="T13" fmla="*/ 25 h 25"/>
              <a:gd name="T14" fmla="*/ 23 w 2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5">
                <a:moveTo>
                  <a:pt x="23" y="25"/>
                </a:moveTo>
                <a:cubicBezTo>
                  <a:pt x="23" y="25"/>
                  <a:pt x="22" y="25"/>
                  <a:pt x="21" y="25"/>
                </a:cubicBezTo>
                <a:cubicBezTo>
                  <a:pt x="1" y="4"/>
                  <a:pt x="1" y="4"/>
                  <a:pt x="1" y="4"/>
                </a:cubicBezTo>
                <a:cubicBezTo>
                  <a:pt x="0" y="3"/>
                  <a:pt x="0" y="2"/>
                  <a:pt x="1" y="1"/>
                </a:cubicBezTo>
                <a:cubicBezTo>
                  <a:pt x="2" y="0"/>
                  <a:pt x="4" y="0"/>
                  <a:pt x="5" y="1"/>
                </a:cubicBezTo>
                <a:cubicBezTo>
                  <a:pt x="25" y="21"/>
                  <a:pt x="25" y="21"/>
                  <a:pt x="25" y="21"/>
                </a:cubicBezTo>
                <a:cubicBezTo>
                  <a:pt x="26" y="22"/>
                  <a:pt x="26" y="24"/>
                  <a:pt x="25" y="25"/>
                </a:cubicBezTo>
                <a:cubicBezTo>
                  <a:pt x="24" y="25"/>
                  <a:pt x="24" y="25"/>
                  <a:pt x="23" y="25"/>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20" name="Freeform 1537">
            <a:extLst>
              <a:ext uri="{FF2B5EF4-FFF2-40B4-BE49-F238E27FC236}">
                <a16:creationId xmlns:a16="http://schemas.microsoft.com/office/drawing/2014/main" id="{DBC92F3D-E130-D39B-25DF-8A10E01B4C3E}"/>
              </a:ext>
            </a:extLst>
          </p:cNvPr>
          <p:cNvSpPr>
            <a:spLocks/>
          </p:cNvSpPr>
          <p:nvPr/>
        </p:nvSpPr>
        <p:spPr bwMode="auto">
          <a:xfrm>
            <a:off x="934565" y="4701836"/>
            <a:ext cx="45126" cy="43209"/>
          </a:xfrm>
          <a:custGeom>
            <a:avLst/>
            <a:gdLst>
              <a:gd name="T0" fmla="*/ 24 w 27"/>
              <a:gd name="T1" fmla="*/ 26 h 26"/>
              <a:gd name="T2" fmla="*/ 22 w 27"/>
              <a:gd name="T3" fmla="*/ 26 h 26"/>
              <a:gd name="T4" fmla="*/ 1 w 27"/>
              <a:gd name="T5" fmla="*/ 4 h 26"/>
              <a:gd name="T6" fmla="*/ 1 w 27"/>
              <a:gd name="T7" fmla="*/ 1 h 26"/>
              <a:gd name="T8" fmla="*/ 5 w 27"/>
              <a:gd name="T9" fmla="*/ 1 h 26"/>
              <a:gd name="T10" fmla="*/ 26 w 27"/>
              <a:gd name="T11" fmla="*/ 22 h 26"/>
              <a:gd name="T12" fmla="*/ 26 w 27"/>
              <a:gd name="T13" fmla="*/ 26 h 26"/>
              <a:gd name="T14" fmla="*/ 24 w 27"/>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24" y="26"/>
                </a:moveTo>
                <a:cubicBezTo>
                  <a:pt x="24" y="26"/>
                  <a:pt x="23" y="26"/>
                  <a:pt x="22" y="26"/>
                </a:cubicBezTo>
                <a:cubicBezTo>
                  <a:pt x="1" y="4"/>
                  <a:pt x="1" y="4"/>
                  <a:pt x="1" y="4"/>
                </a:cubicBezTo>
                <a:cubicBezTo>
                  <a:pt x="0" y="3"/>
                  <a:pt x="0" y="2"/>
                  <a:pt x="1" y="1"/>
                </a:cubicBezTo>
                <a:cubicBezTo>
                  <a:pt x="2" y="0"/>
                  <a:pt x="4" y="0"/>
                  <a:pt x="5" y="1"/>
                </a:cubicBezTo>
                <a:cubicBezTo>
                  <a:pt x="26" y="22"/>
                  <a:pt x="26" y="22"/>
                  <a:pt x="26" y="22"/>
                </a:cubicBezTo>
                <a:cubicBezTo>
                  <a:pt x="27" y="23"/>
                  <a:pt x="27" y="25"/>
                  <a:pt x="26" y="26"/>
                </a:cubicBezTo>
                <a:cubicBezTo>
                  <a:pt x="25" y="26"/>
                  <a:pt x="25" y="26"/>
                  <a:pt x="24" y="26"/>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21" name="Freeform 1538">
            <a:extLst>
              <a:ext uri="{FF2B5EF4-FFF2-40B4-BE49-F238E27FC236}">
                <a16:creationId xmlns:a16="http://schemas.microsoft.com/office/drawing/2014/main" id="{01E1B883-8944-7813-4FF9-CBEBAA0BEAC6}"/>
              </a:ext>
            </a:extLst>
          </p:cNvPr>
          <p:cNvSpPr>
            <a:spLocks/>
          </p:cNvSpPr>
          <p:nvPr/>
        </p:nvSpPr>
        <p:spPr bwMode="auto">
          <a:xfrm>
            <a:off x="887061" y="4620087"/>
            <a:ext cx="110446" cy="108607"/>
          </a:xfrm>
          <a:custGeom>
            <a:avLst/>
            <a:gdLst>
              <a:gd name="T0" fmla="*/ 63 w 65"/>
              <a:gd name="T1" fmla="*/ 65 h 65"/>
              <a:gd name="T2" fmla="*/ 61 w 65"/>
              <a:gd name="T3" fmla="*/ 64 h 65"/>
              <a:gd name="T4" fmla="*/ 1 w 65"/>
              <a:gd name="T5" fmla="*/ 4 h 65"/>
              <a:gd name="T6" fmla="*/ 1 w 65"/>
              <a:gd name="T7" fmla="*/ 1 h 65"/>
              <a:gd name="T8" fmla="*/ 4 w 65"/>
              <a:gd name="T9" fmla="*/ 1 h 65"/>
              <a:gd name="T10" fmla="*/ 64 w 65"/>
              <a:gd name="T11" fmla="*/ 61 h 65"/>
              <a:gd name="T12" fmla="*/ 64 w 65"/>
              <a:gd name="T13" fmla="*/ 64 h 65"/>
              <a:gd name="T14" fmla="*/ 63 w 65"/>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5">
                <a:moveTo>
                  <a:pt x="63" y="65"/>
                </a:moveTo>
                <a:cubicBezTo>
                  <a:pt x="62" y="65"/>
                  <a:pt x="61" y="65"/>
                  <a:pt x="61" y="64"/>
                </a:cubicBezTo>
                <a:cubicBezTo>
                  <a:pt x="1" y="4"/>
                  <a:pt x="1" y="4"/>
                  <a:pt x="1" y="4"/>
                </a:cubicBezTo>
                <a:cubicBezTo>
                  <a:pt x="0" y="3"/>
                  <a:pt x="0" y="2"/>
                  <a:pt x="1" y="1"/>
                </a:cubicBezTo>
                <a:cubicBezTo>
                  <a:pt x="2" y="0"/>
                  <a:pt x="3" y="0"/>
                  <a:pt x="4" y="1"/>
                </a:cubicBezTo>
                <a:cubicBezTo>
                  <a:pt x="64" y="61"/>
                  <a:pt x="64" y="61"/>
                  <a:pt x="64" y="61"/>
                </a:cubicBezTo>
                <a:cubicBezTo>
                  <a:pt x="65" y="62"/>
                  <a:pt x="65" y="63"/>
                  <a:pt x="64" y="64"/>
                </a:cubicBezTo>
                <a:cubicBezTo>
                  <a:pt x="64" y="65"/>
                  <a:pt x="63" y="65"/>
                  <a:pt x="63" y="65"/>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22" name="Freeform 1539">
            <a:extLst>
              <a:ext uri="{FF2B5EF4-FFF2-40B4-BE49-F238E27FC236}">
                <a16:creationId xmlns:a16="http://schemas.microsoft.com/office/drawing/2014/main" id="{17853475-826C-B5F5-032D-7ADB95102D0A}"/>
              </a:ext>
            </a:extLst>
          </p:cNvPr>
          <p:cNvSpPr>
            <a:spLocks/>
          </p:cNvSpPr>
          <p:nvPr/>
        </p:nvSpPr>
        <p:spPr bwMode="auto">
          <a:xfrm>
            <a:off x="959502" y="4708842"/>
            <a:ext cx="111635" cy="110942"/>
          </a:xfrm>
          <a:custGeom>
            <a:avLst/>
            <a:gdLst>
              <a:gd name="T0" fmla="*/ 34 w 66"/>
              <a:gd name="T1" fmla="*/ 67 h 67"/>
              <a:gd name="T2" fmla="*/ 12 w 66"/>
              <a:gd name="T3" fmla="*/ 57 h 67"/>
              <a:gd name="T4" fmla="*/ 7 w 66"/>
              <a:gd name="T5" fmla="*/ 19 h 67"/>
              <a:gd name="T6" fmla="*/ 10 w 66"/>
              <a:gd name="T7" fmla="*/ 18 h 67"/>
              <a:gd name="T8" fmla="*/ 11 w 66"/>
              <a:gd name="T9" fmla="*/ 21 h 67"/>
              <a:gd name="T10" fmla="*/ 16 w 66"/>
              <a:gd name="T11" fmla="*/ 54 h 67"/>
              <a:gd name="T12" fmla="*/ 34 w 66"/>
              <a:gd name="T13" fmla="*/ 62 h 67"/>
              <a:gd name="T14" fmla="*/ 53 w 66"/>
              <a:gd name="T15" fmla="*/ 54 h 67"/>
              <a:gd name="T16" fmla="*/ 61 w 66"/>
              <a:gd name="T17" fmla="*/ 35 h 67"/>
              <a:gd name="T18" fmla="*/ 53 w 66"/>
              <a:gd name="T19" fmla="*/ 16 h 67"/>
              <a:gd name="T20" fmla="*/ 21 w 66"/>
              <a:gd name="T21" fmla="*/ 12 h 67"/>
              <a:gd name="T22" fmla="*/ 18 w 66"/>
              <a:gd name="T23" fmla="*/ 11 h 67"/>
              <a:gd name="T24" fmla="*/ 18 w 66"/>
              <a:gd name="T25" fmla="*/ 7 h 67"/>
              <a:gd name="T26" fmla="*/ 57 w 66"/>
              <a:gd name="T27" fmla="*/ 12 h 67"/>
              <a:gd name="T28" fmla="*/ 66 w 66"/>
              <a:gd name="T29" fmla="*/ 35 h 67"/>
              <a:gd name="T30" fmla="*/ 57 w 66"/>
              <a:gd name="T31" fmla="*/ 57 h 67"/>
              <a:gd name="T32" fmla="*/ 34 w 66"/>
              <a:gd name="T3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7">
                <a:moveTo>
                  <a:pt x="34" y="67"/>
                </a:moveTo>
                <a:cubicBezTo>
                  <a:pt x="26" y="67"/>
                  <a:pt x="18" y="63"/>
                  <a:pt x="12" y="57"/>
                </a:cubicBezTo>
                <a:cubicBezTo>
                  <a:pt x="2" y="47"/>
                  <a:pt x="0" y="31"/>
                  <a:pt x="7" y="19"/>
                </a:cubicBezTo>
                <a:cubicBezTo>
                  <a:pt x="8" y="18"/>
                  <a:pt x="9" y="17"/>
                  <a:pt x="10" y="18"/>
                </a:cubicBezTo>
                <a:cubicBezTo>
                  <a:pt x="12" y="19"/>
                  <a:pt x="12" y="20"/>
                  <a:pt x="11" y="21"/>
                </a:cubicBezTo>
                <a:cubicBezTo>
                  <a:pt x="5" y="32"/>
                  <a:pt x="7" y="45"/>
                  <a:pt x="16" y="54"/>
                </a:cubicBezTo>
                <a:cubicBezTo>
                  <a:pt x="21" y="59"/>
                  <a:pt x="27" y="62"/>
                  <a:pt x="34" y="62"/>
                </a:cubicBezTo>
                <a:cubicBezTo>
                  <a:pt x="42" y="62"/>
                  <a:pt x="48" y="59"/>
                  <a:pt x="53" y="54"/>
                </a:cubicBezTo>
                <a:cubicBezTo>
                  <a:pt x="59" y="49"/>
                  <a:pt x="61" y="42"/>
                  <a:pt x="61" y="35"/>
                </a:cubicBezTo>
                <a:cubicBezTo>
                  <a:pt x="61" y="28"/>
                  <a:pt x="59" y="21"/>
                  <a:pt x="53" y="16"/>
                </a:cubicBezTo>
                <a:cubicBezTo>
                  <a:pt x="45" y="7"/>
                  <a:pt x="31" y="5"/>
                  <a:pt x="21" y="12"/>
                </a:cubicBezTo>
                <a:cubicBezTo>
                  <a:pt x="20" y="12"/>
                  <a:pt x="18" y="12"/>
                  <a:pt x="18" y="11"/>
                </a:cubicBezTo>
                <a:cubicBezTo>
                  <a:pt x="17" y="10"/>
                  <a:pt x="17" y="8"/>
                  <a:pt x="18" y="7"/>
                </a:cubicBezTo>
                <a:cubicBezTo>
                  <a:pt x="31" y="0"/>
                  <a:pt x="47" y="2"/>
                  <a:pt x="57" y="12"/>
                </a:cubicBezTo>
                <a:cubicBezTo>
                  <a:pt x="63" y="18"/>
                  <a:pt x="66" y="26"/>
                  <a:pt x="66" y="35"/>
                </a:cubicBezTo>
                <a:cubicBezTo>
                  <a:pt x="66" y="43"/>
                  <a:pt x="63" y="51"/>
                  <a:pt x="57" y="57"/>
                </a:cubicBezTo>
                <a:cubicBezTo>
                  <a:pt x="51" y="63"/>
                  <a:pt x="43" y="67"/>
                  <a:pt x="34" y="67"/>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23" name="Freeform 1540">
            <a:extLst>
              <a:ext uri="{FF2B5EF4-FFF2-40B4-BE49-F238E27FC236}">
                <a16:creationId xmlns:a16="http://schemas.microsoft.com/office/drawing/2014/main" id="{C30BC61B-78D5-4ACB-D271-77D2265A85BE}"/>
              </a:ext>
            </a:extLst>
          </p:cNvPr>
          <p:cNvSpPr>
            <a:spLocks/>
          </p:cNvSpPr>
          <p:nvPr/>
        </p:nvSpPr>
        <p:spPr bwMode="auto">
          <a:xfrm>
            <a:off x="922689" y="4553523"/>
            <a:ext cx="138949" cy="138969"/>
          </a:xfrm>
          <a:custGeom>
            <a:avLst/>
            <a:gdLst>
              <a:gd name="T0" fmla="*/ 2 w 82"/>
              <a:gd name="T1" fmla="*/ 83 h 83"/>
              <a:gd name="T2" fmla="*/ 1 w 82"/>
              <a:gd name="T3" fmla="*/ 82 h 83"/>
              <a:gd name="T4" fmla="*/ 1 w 82"/>
              <a:gd name="T5" fmla="*/ 78 h 83"/>
              <a:gd name="T6" fmla="*/ 78 w 82"/>
              <a:gd name="T7" fmla="*/ 1 h 83"/>
              <a:gd name="T8" fmla="*/ 81 w 82"/>
              <a:gd name="T9" fmla="*/ 1 h 83"/>
              <a:gd name="T10" fmla="*/ 81 w 82"/>
              <a:gd name="T11" fmla="*/ 5 h 83"/>
              <a:gd name="T12" fmla="*/ 4 w 82"/>
              <a:gd name="T13" fmla="*/ 82 h 83"/>
              <a:gd name="T14" fmla="*/ 2 w 82"/>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3">
                <a:moveTo>
                  <a:pt x="2" y="83"/>
                </a:moveTo>
                <a:cubicBezTo>
                  <a:pt x="2" y="83"/>
                  <a:pt x="1" y="82"/>
                  <a:pt x="1" y="82"/>
                </a:cubicBezTo>
                <a:cubicBezTo>
                  <a:pt x="0" y="81"/>
                  <a:pt x="0" y="79"/>
                  <a:pt x="1" y="78"/>
                </a:cubicBezTo>
                <a:cubicBezTo>
                  <a:pt x="78" y="1"/>
                  <a:pt x="78" y="1"/>
                  <a:pt x="78" y="1"/>
                </a:cubicBezTo>
                <a:cubicBezTo>
                  <a:pt x="79" y="0"/>
                  <a:pt x="80" y="0"/>
                  <a:pt x="81" y="1"/>
                </a:cubicBezTo>
                <a:cubicBezTo>
                  <a:pt x="82" y="2"/>
                  <a:pt x="82" y="4"/>
                  <a:pt x="81" y="5"/>
                </a:cubicBezTo>
                <a:cubicBezTo>
                  <a:pt x="4" y="82"/>
                  <a:pt x="4" y="82"/>
                  <a:pt x="4" y="82"/>
                </a:cubicBezTo>
                <a:cubicBezTo>
                  <a:pt x="4" y="82"/>
                  <a:pt x="3" y="83"/>
                  <a:pt x="2" y="83"/>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24" name="Freeform 1541">
            <a:extLst>
              <a:ext uri="{FF2B5EF4-FFF2-40B4-BE49-F238E27FC236}">
                <a16:creationId xmlns:a16="http://schemas.microsoft.com/office/drawing/2014/main" id="{68CDE15B-8B95-A38C-EE0A-58EC3850B44E}"/>
              </a:ext>
            </a:extLst>
          </p:cNvPr>
          <p:cNvSpPr>
            <a:spLocks noEditPoints="1"/>
          </p:cNvSpPr>
          <p:nvPr/>
        </p:nvSpPr>
        <p:spPr bwMode="auto">
          <a:xfrm>
            <a:off x="794426" y="4685484"/>
            <a:ext cx="135385" cy="129628"/>
          </a:xfrm>
          <a:custGeom>
            <a:avLst/>
            <a:gdLst>
              <a:gd name="T0" fmla="*/ 26 w 80"/>
              <a:gd name="T1" fmla="*/ 78 h 78"/>
              <a:gd name="T2" fmla="*/ 20 w 80"/>
              <a:gd name="T3" fmla="*/ 76 h 78"/>
              <a:gd name="T4" fmla="*/ 4 w 80"/>
              <a:gd name="T5" fmla="*/ 60 h 78"/>
              <a:gd name="T6" fmla="*/ 4 w 80"/>
              <a:gd name="T7" fmla="*/ 48 h 78"/>
              <a:gd name="T8" fmla="*/ 49 w 80"/>
              <a:gd name="T9" fmla="*/ 3 h 78"/>
              <a:gd name="T10" fmla="*/ 55 w 80"/>
              <a:gd name="T11" fmla="*/ 0 h 78"/>
              <a:gd name="T12" fmla="*/ 61 w 80"/>
              <a:gd name="T13" fmla="*/ 3 h 78"/>
              <a:gd name="T14" fmla="*/ 77 w 80"/>
              <a:gd name="T15" fmla="*/ 19 h 78"/>
              <a:gd name="T16" fmla="*/ 77 w 80"/>
              <a:gd name="T17" fmla="*/ 31 h 78"/>
              <a:gd name="T18" fmla="*/ 32 w 80"/>
              <a:gd name="T19" fmla="*/ 76 h 78"/>
              <a:gd name="T20" fmla="*/ 26 w 80"/>
              <a:gd name="T21" fmla="*/ 78 h 78"/>
              <a:gd name="T22" fmla="*/ 55 w 80"/>
              <a:gd name="T23" fmla="*/ 5 h 78"/>
              <a:gd name="T24" fmla="*/ 52 w 80"/>
              <a:gd name="T25" fmla="*/ 7 h 78"/>
              <a:gd name="T26" fmla="*/ 7 w 80"/>
              <a:gd name="T27" fmla="*/ 51 h 78"/>
              <a:gd name="T28" fmla="*/ 7 w 80"/>
              <a:gd name="T29" fmla="*/ 57 h 78"/>
              <a:gd name="T30" fmla="*/ 23 w 80"/>
              <a:gd name="T31" fmla="*/ 72 h 78"/>
              <a:gd name="T32" fmla="*/ 28 w 80"/>
              <a:gd name="T33" fmla="*/ 72 h 78"/>
              <a:gd name="T34" fmla="*/ 73 w 80"/>
              <a:gd name="T35" fmla="*/ 28 h 78"/>
              <a:gd name="T36" fmla="*/ 73 w 80"/>
              <a:gd name="T37" fmla="*/ 22 h 78"/>
              <a:gd name="T38" fmla="*/ 58 w 80"/>
              <a:gd name="T39" fmla="*/ 7 h 78"/>
              <a:gd name="T40" fmla="*/ 55 w 80"/>
              <a:gd name="T41"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78">
                <a:moveTo>
                  <a:pt x="26" y="78"/>
                </a:moveTo>
                <a:cubicBezTo>
                  <a:pt x="23" y="78"/>
                  <a:pt x="21" y="77"/>
                  <a:pt x="20" y="76"/>
                </a:cubicBezTo>
                <a:cubicBezTo>
                  <a:pt x="4" y="60"/>
                  <a:pt x="4" y="60"/>
                  <a:pt x="4" y="60"/>
                </a:cubicBezTo>
                <a:cubicBezTo>
                  <a:pt x="0" y="57"/>
                  <a:pt x="0" y="51"/>
                  <a:pt x="4" y="48"/>
                </a:cubicBezTo>
                <a:cubicBezTo>
                  <a:pt x="49" y="3"/>
                  <a:pt x="49" y="3"/>
                  <a:pt x="49" y="3"/>
                </a:cubicBezTo>
                <a:cubicBezTo>
                  <a:pt x="50" y="1"/>
                  <a:pt x="52" y="0"/>
                  <a:pt x="55" y="0"/>
                </a:cubicBezTo>
                <a:cubicBezTo>
                  <a:pt x="57" y="0"/>
                  <a:pt x="59" y="1"/>
                  <a:pt x="61" y="3"/>
                </a:cubicBezTo>
                <a:cubicBezTo>
                  <a:pt x="77" y="19"/>
                  <a:pt x="77" y="19"/>
                  <a:pt x="77" y="19"/>
                </a:cubicBezTo>
                <a:cubicBezTo>
                  <a:pt x="80" y="22"/>
                  <a:pt x="80" y="28"/>
                  <a:pt x="77" y="31"/>
                </a:cubicBezTo>
                <a:cubicBezTo>
                  <a:pt x="32" y="76"/>
                  <a:pt x="32" y="76"/>
                  <a:pt x="32" y="76"/>
                </a:cubicBezTo>
                <a:cubicBezTo>
                  <a:pt x="30" y="77"/>
                  <a:pt x="28" y="78"/>
                  <a:pt x="26" y="78"/>
                </a:cubicBezTo>
                <a:close/>
                <a:moveTo>
                  <a:pt x="55" y="5"/>
                </a:moveTo>
                <a:cubicBezTo>
                  <a:pt x="54" y="5"/>
                  <a:pt x="53" y="6"/>
                  <a:pt x="52" y="7"/>
                </a:cubicBezTo>
                <a:cubicBezTo>
                  <a:pt x="7" y="51"/>
                  <a:pt x="7" y="51"/>
                  <a:pt x="7" y="51"/>
                </a:cubicBezTo>
                <a:cubicBezTo>
                  <a:pt x="6" y="53"/>
                  <a:pt x="6" y="55"/>
                  <a:pt x="7" y="57"/>
                </a:cubicBezTo>
                <a:cubicBezTo>
                  <a:pt x="23" y="72"/>
                  <a:pt x="23" y="72"/>
                  <a:pt x="23" y="72"/>
                </a:cubicBezTo>
                <a:cubicBezTo>
                  <a:pt x="24" y="74"/>
                  <a:pt x="27" y="74"/>
                  <a:pt x="28" y="72"/>
                </a:cubicBezTo>
                <a:cubicBezTo>
                  <a:pt x="73" y="28"/>
                  <a:pt x="73" y="28"/>
                  <a:pt x="73" y="28"/>
                </a:cubicBezTo>
                <a:cubicBezTo>
                  <a:pt x="75" y="26"/>
                  <a:pt x="75" y="24"/>
                  <a:pt x="73" y="22"/>
                </a:cubicBezTo>
                <a:cubicBezTo>
                  <a:pt x="58" y="7"/>
                  <a:pt x="58" y="7"/>
                  <a:pt x="58" y="7"/>
                </a:cubicBezTo>
                <a:cubicBezTo>
                  <a:pt x="57" y="6"/>
                  <a:pt x="56" y="5"/>
                  <a:pt x="55" y="5"/>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25" name="Freeform 1542">
            <a:extLst>
              <a:ext uri="{FF2B5EF4-FFF2-40B4-BE49-F238E27FC236}">
                <a16:creationId xmlns:a16="http://schemas.microsoft.com/office/drawing/2014/main" id="{3711F5EE-64A0-30CD-02A0-BA154D61BEE7}"/>
              </a:ext>
            </a:extLst>
          </p:cNvPr>
          <p:cNvSpPr>
            <a:spLocks noEditPoints="1"/>
          </p:cNvSpPr>
          <p:nvPr/>
        </p:nvSpPr>
        <p:spPr bwMode="auto">
          <a:xfrm>
            <a:off x="890622" y="4670303"/>
            <a:ext cx="54633" cy="51383"/>
          </a:xfrm>
          <a:custGeom>
            <a:avLst/>
            <a:gdLst>
              <a:gd name="T0" fmla="*/ 19 w 32"/>
              <a:gd name="T1" fmla="*/ 31 h 31"/>
              <a:gd name="T2" fmla="*/ 14 w 32"/>
              <a:gd name="T3" fmla="*/ 29 h 31"/>
              <a:gd name="T4" fmla="*/ 2 w 32"/>
              <a:gd name="T5" fmla="*/ 17 h 31"/>
              <a:gd name="T6" fmla="*/ 0 w 32"/>
              <a:gd name="T7" fmla="*/ 12 h 31"/>
              <a:gd name="T8" fmla="*/ 2 w 32"/>
              <a:gd name="T9" fmla="*/ 7 h 31"/>
              <a:gd name="T10" fmla="*/ 7 w 32"/>
              <a:gd name="T11" fmla="*/ 3 h 31"/>
              <a:gd name="T12" fmla="*/ 12 w 32"/>
              <a:gd name="T13" fmla="*/ 0 h 31"/>
              <a:gd name="T14" fmla="*/ 17 w 32"/>
              <a:gd name="T15" fmla="*/ 3 h 31"/>
              <a:gd name="T16" fmla="*/ 29 w 32"/>
              <a:gd name="T17" fmla="*/ 14 h 31"/>
              <a:gd name="T18" fmla="*/ 29 w 32"/>
              <a:gd name="T19" fmla="*/ 24 h 31"/>
              <a:gd name="T20" fmla="*/ 24 w 32"/>
              <a:gd name="T21" fmla="*/ 29 h 31"/>
              <a:gd name="T22" fmla="*/ 19 w 32"/>
              <a:gd name="T23" fmla="*/ 31 h 31"/>
              <a:gd name="T24" fmla="*/ 12 w 32"/>
              <a:gd name="T25" fmla="*/ 5 h 31"/>
              <a:gd name="T26" fmla="*/ 11 w 32"/>
              <a:gd name="T27" fmla="*/ 6 h 31"/>
              <a:gd name="T28" fmla="*/ 6 w 32"/>
              <a:gd name="T29" fmla="*/ 11 h 31"/>
              <a:gd name="T30" fmla="*/ 5 w 32"/>
              <a:gd name="T31" fmla="*/ 12 h 31"/>
              <a:gd name="T32" fmla="*/ 6 w 32"/>
              <a:gd name="T33" fmla="*/ 14 h 31"/>
              <a:gd name="T34" fmla="*/ 18 w 32"/>
              <a:gd name="T35" fmla="*/ 26 h 31"/>
              <a:gd name="T36" fmla="*/ 21 w 32"/>
              <a:gd name="T37" fmla="*/ 26 h 31"/>
              <a:gd name="T38" fmla="*/ 24 w 32"/>
              <a:gd name="T39" fmla="*/ 23 h 31"/>
              <a:gd name="T40" fmla="*/ 24 w 32"/>
              <a:gd name="T41" fmla="*/ 23 h 31"/>
              <a:gd name="T42" fmla="*/ 26 w 32"/>
              <a:gd name="T43" fmla="*/ 21 h 31"/>
              <a:gd name="T44" fmla="*/ 26 w 32"/>
              <a:gd name="T45" fmla="*/ 18 h 31"/>
              <a:gd name="T46" fmla="*/ 14 w 32"/>
              <a:gd name="T47" fmla="*/ 6 h 31"/>
              <a:gd name="T48" fmla="*/ 12 w 32"/>
              <a:gd name="T4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1">
                <a:moveTo>
                  <a:pt x="19" y="31"/>
                </a:moveTo>
                <a:cubicBezTo>
                  <a:pt x="17" y="31"/>
                  <a:pt x="16" y="31"/>
                  <a:pt x="14" y="29"/>
                </a:cubicBezTo>
                <a:cubicBezTo>
                  <a:pt x="2" y="17"/>
                  <a:pt x="2" y="17"/>
                  <a:pt x="2" y="17"/>
                </a:cubicBezTo>
                <a:cubicBezTo>
                  <a:pt x="1" y="16"/>
                  <a:pt x="0" y="14"/>
                  <a:pt x="0" y="12"/>
                </a:cubicBezTo>
                <a:cubicBezTo>
                  <a:pt x="0" y="10"/>
                  <a:pt x="1" y="9"/>
                  <a:pt x="2" y="7"/>
                </a:cubicBezTo>
                <a:cubicBezTo>
                  <a:pt x="7" y="3"/>
                  <a:pt x="7" y="3"/>
                  <a:pt x="7" y="3"/>
                </a:cubicBezTo>
                <a:cubicBezTo>
                  <a:pt x="8" y="1"/>
                  <a:pt x="10" y="0"/>
                  <a:pt x="12" y="0"/>
                </a:cubicBezTo>
                <a:cubicBezTo>
                  <a:pt x="14" y="0"/>
                  <a:pt x="16" y="1"/>
                  <a:pt x="17" y="3"/>
                </a:cubicBezTo>
                <a:cubicBezTo>
                  <a:pt x="29" y="14"/>
                  <a:pt x="29" y="14"/>
                  <a:pt x="29" y="14"/>
                </a:cubicBezTo>
                <a:cubicBezTo>
                  <a:pt x="32" y="17"/>
                  <a:pt x="32" y="22"/>
                  <a:pt x="29" y="24"/>
                </a:cubicBezTo>
                <a:cubicBezTo>
                  <a:pt x="24" y="29"/>
                  <a:pt x="24" y="29"/>
                  <a:pt x="24" y="29"/>
                </a:cubicBezTo>
                <a:cubicBezTo>
                  <a:pt x="23" y="31"/>
                  <a:pt x="21" y="31"/>
                  <a:pt x="19" y="31"/>
                </a:cubicBezTo>
                <a:close/>
                <a:moveTo>
                  <a:pt x="12" y="5"/>
                </a:moveTo>
                <a:cubicBezTo>
                  <a:pt x="12" y="5"/>
                  <a:pt x="11" y="6"/>
                  <a:pt x="11" y="6"/>
                </a:cubicBezTo>
                <a:cubicBezTo>
                  <a:pt x="6" y="11"/>
                  <a:pt x="6" y="11"/>
                  <a:pt x="6" y="11"/>
                </a:cubicBezTo>
                <a:cubicBezTo>
                  <a:pt x="5" y="11"/>
                  <a:pt x="5" y="12"/>
                  <a:pt x="5" y="12"/>
                </a:cubicBezTo>
                <a:cubicBezTo>
                  <a:pt x="5" y="13"/>
                  <a:pt x="5" y="13"/>
                  <a:pt x="6" y="14"/>
                </a:cubicBezTo>
                <a:cubicBezTo>
                  <a:pt x="18" y="26"/>
                  <a:pt x="18" y="26"/>
                  <a:pt x="18" y="26"/>
                </a:cubicBezTo>
                <a:cubicBezTo>
                  <a:pt x="19" y="27"/>
                  <a:pt x="20" y="27"/>
                  <a:pt x="21" y="26"/>
                </a:cubicBezTo>
                <a:cubicBezTo>
                  <a:pt x="24" y="23"/>
                  <a:pt x="24" y="23"/>
                  <a:pt x="24" y="23"/>
                </a:cubicBezTo>
                <a:cubicBezTo>
                  <a:pt x="24" y="23"/>
                  <a:pt x="24" y="23"/>
                  <a:pt x="24" y="23"/>
                </a:cubicBezTo>
                <a:cubicBezTo>
                  <a:pt x="26" y="21"/>
                  <a:pt x="26" y="21"/>
                  <a:pt x="26" y="21"/>
                </a:cubicBezTo>
                <a:cubicBezTo>
                  <a:pt x="27" y="20"/>
                  <a:pt x="27" y="19"/>
                  <a:pt x="26" y="18"/>
                </a:cubicBezTo>
                <a:cubicBezTo>
                  <a:pt x="14" y="6"/>
                  <a:pt x="14" y="6"/>
                  <a:pt x="14" y="6"/>
                </a:cubicBezTo>
                <a:cubicBezTo>
                  <a:pt x="13" y="6"/>
                  <a:pt x="13" y="5"/>
                  <a:pt x="12" y="5"/>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26" name="Freeform 1543">
            <a:extLst>
              <a:ext uri="{FF2B5EF4-FFF2-40B4-BE49-F238E27FC236}">
                <a16:creationId xmlns:a16="http://schemas.microsoft.com/office/drawing/2014/main" id="{4DDE77AF-3997-2FAF-80F8-ED3A08BC475F}"/>
              </a:ext>
            </a:extLst>
          </p:cNvPr>
          <p:cNvSpPr>
            <a:spLocks/>
          </p:cNvSpPr>
          <p:nvPr/>
        </p:nvSpPr>
        <p:spPr bwMode="auto">
          <a:xfrm>
            <a:off x="1039070" y="4553522"/>
            <a:ext cx="23753" cy="23355"/>
          </a:xfrm>
          <a:custGeom>
            <a:avLst/>
            <a:gdLst>
              <a:gd name="T0" fmla="*/ 4 w 14"/>
              <a:gd name="T1" fmla="*/ 14 h 14"/>
              <a:gd name="T2" fmla="*/ 1 w 14"/>
              <a:gd name="T3" fmla="*/ 13 h 14"/>
              <a:gd name="T4" fmla="*/ 1 w 14"/>
              <a:gd name="T5" fmla="*/ 13 h 14"/>
              <a:gd name="T6" fmla="*/ 1 w 14"/>
              <a:gd name="T7" fmla="*/ 8 h 14"/>
              <a:gd name="T8" fmla="*/ 8 w 14"/>
              <a:gd name="T9" fmla="*/ 1 h 14"/>
              <a:gd name="T10" fmla="*/ 13 w 14"/>
              <a:gd name="T11" fmla="*/ 1 h 14"/>
              <a:gd name="T12" fmla="*/ 14 w 14"/>
              <a:gd name="T13" fmla="*/ 3 h 14"/>
              <a:gd name="T14" fmla="*/ 13 w 14"/>
              <a:gd name="T15" fmla="*/ 6 h 14"/>
              <a:gd name="T16" fmla="*/ 6 w 14"/>
              <a:gd name="T17" fmla="*/ 13 h 14"/>
              <a:gd name="T18" fmla="*/ 4 w 1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4" y="14"/>
                </a:moveTo>
                <a:cubicBezTo>
                  <a:pt x="3" y="14"/>
                  <a:pt x="2" y="13"/>
                  <a:pt x="1" y="13"/>
                </a:cubicBezTo>
                <a:cubicBezTo>
                  <a:pt x="1" y="13"/>
                  <a:pt x="1" y="13"/>
                  <a:pt x="1" y="13"/>
                </a:cubicBezTo>
                <a:cubicBezTo>
                  <a:pt x="0" y="11"/>
                  <a:pt x="0" y="9"/>
                  <a:pt x="1" y="8"/>
                </a:cubicBezTo>
                <a:cubicBezTo>
                  <a:pt x="8" y="1"/>
                  <a:pt x="8" y="1"/>
                  <a:pt x="8" y="1"/>
                </a:cubicBezTo>
                <a:cubicBezTo>
                  <a:pt x="9" y="0"/>
                  <a:pt x="11" y="0"/>
                  <a:pt x="13" y="1"/>
                </a:cubicBezTo>
                <a:cubicBezTo>
                  <a:pt x="13" y="2"/>
                  <a:pt x="14" y="3"/>
                  <a:pt x="14" y="3"/>
                </a:cubicBezTo>
                <a:cubicBezTo>
                  <a:pt x="14" y="4"/>
                  <a:pt x="13" y="5"/>
                  <a:pt x="13" y="6"/>
                </a:cubicBezTo>
                <a:cubicBezTo>
                  <a:pt x="6" y="13"/>
                  <a:pt x="6" y="13"/>
                  <a:pt x="6" y="13"/>
                </a:cubicBezTo>
                <a:cubicBezTo>
                  <a:pt x="5" y="13"/>
                  <a:pt x="4" y="14"/>
                  <a:pt x="4" y="14"/>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27" name="Freeform 380">
            <a:extLst>
              <a:ext uri="{FF2B5EF4-FFF2-40B4-BE49-F238E27FC236}">
                <a16:creationId xmlns:a16="http://schemas.microsoft.com/office/drawing/2014/main" id="{4753FED9-25D0-C98D-2002-D75EFB1C0588}"/>
              </a:ext>
            </a:extLst>
          </p:cNvPr>
          <p:cNvSpPr>
            <a:spLocks noEditPoints="1"/>
          </p:cNvSpPr>
          <p:nvPr/>
        </p:nvSpPr>
        <p:spPr bwMode="auto">
          <a:xfrm>
            <a:off x="6595782" y="4541849"/>
            <a:ext cx="218612" cy="221415"/>
          </a:xfrm>
          <a:custGeom>
            <a:avLst/>
            <a:gdLst>
              <a:gd name="T0" fmla="*/ 142 w 285"/>
              <a:gd name="T1" fmla="*/ 285 h 285"/>
              <a:gd name="T2" fmla="*/ 0 w 285"/>
              <a:gd name="T3" fmla="*/ 143 h 285"/>
              <a:gd name="T4" fmla="*/ 142 w 285"/>
              <a:gd name="T5" fmla="*/ 0 h 285"/>
              <a:gd name="T6" fmla="*/ 285 w 285"/>
              <a:gd name="T7" fmla="*/ 143 h 285"/>
              <a:gd name="T8" fmla="*/ 142 w 285"/>
              <a:gd name="T9" fmla="*/ 285 h 285"/>
              <a:gd name="T10" fmla="*/ 142 w 285"/>
              <a:gd name="T11" fmla="*/ 12 h 285"/>
              <a:gd name="T12" fmla="*/ 12 w 285"/>
              <a:gd name="T13" fmla="*/ 143 h 285"/>
              <a:gd name="T14" fmla="*/ 142 w 285"/>
              <a:gd name="T15" fmla="*/ 273 h 285"/>
              <a:gd name="T16" fmla="*/ 273 w 285"/>
              <a:gd name="T17" fmla="*/ 143 h 285"/>
              <a:gd name="T18" fmla="*/ 142 w 285"/>
              <a:gd name="T19" fmla="*/ 1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285"/>
                </a:moveTo>
                <a:cubicBezTo>
                  <a:pt x="64" y="285"/>
                  <a:pt x="0" y="221"/>
                  <a:pt x="0" y="143"/>
                </a:cubicBezTo>
                <a:cubicBezTo>
                  <a:pt x="0" y="64"/>
                  <a:pt x="64" y="0"/>
                  <a:pt x="142" y="0"/>
                </a:cubicBezTo>
                <a:cubicBezTo>
                  <a:pt x="221" y="0"/>
                  <a:pt x="285" y="64"/>
                  <a:pt x="285" y="143"/>
                </a:cubicBezTo>
                <a:cubicBezTo>
                  <a:pt x="285" y="221"/>
                  <a:pt x="221" y="285"/>
                  <a:pt x="142" y="285"/>
                </a:cubicBezTo>
                <a:close/>
                <a:moveTo>
                  <a:pt x="142" y="12"/>
                </a:moveTo>
                <a:cubicBezTo>
                  <a:pt x="70" y="12"/>
                  <a:pt x="12" y="71"/>
                  <a:pt x="12" y="143"/>
                </a:cubicBezTo>
                <a:cubicBezTo>
                  <a:pt x="12" y="214"/>
                  <a:pt x="70" y="273"/>
                  <a:pt x="142" y="273"/>
                </a:cubicBezTo>
                <a:cubicBezTo>
                  <a:pt x="214" y="273"/>
                  <a:pt x="273" y="214"/>
                  <a:pt x="273" y="143"/>
                </a:cubicBezTo>
                <a:cubicBezTo>
                  <a:pt x="273" y="71"/>
                  <a:pt x="214" y="12"/>
                  <a:pt x="142" y="12"/>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28" name="Freeform 381">
            <a:extLst>
              <a:ext uri="{FF2B5EF4-FFF2-40B4-BE49-F238E27FC236}">
                <a16:creationId xmlns:a16="http://schemas.microsoft.com/office/drawing/2014/main" id="{A10E36EE-A4BC-7FC9-6907-80210A964BDF}"/>
              </a:ext>
            </a:extLst>
          </p:cNvPr>
          <p:cNvSpPr>
            <a:spLocks noEditPoints="1"/>
          </p:cNvSpPr>
          <p:nvPr/>
        </p:nvSpPr>
        <p:spPr bwMode="auto">
          <a:xfrm>
            <a:off x="6763948" y="4710010"/>
            <a:ext cx="112107" cy="114913"/>
          </a:xfrm>
          <a:custGeom>
            <a:avLst/>
            <a:gdLst>
              <a:gd name="T0" fmla="*/ 119 w 145"/>
              <a:gd name="T1" fmla="*/ 146 h 146"/>
              <a:gd name="T2" fmla="*/ 100 w 145"/>
              <a:gd name="T3" fmla="*/ 138 h 146"/>
              <a:gd name="T4" fmla="*/ 2 w 145"/>
              <a:gd name="T5" fmla="*/ 40 h 146"/>
              <a:gd name="T6" fmla="*/ 2 w 145"/>
              <a:gd name="T7" fmla="*/ 32 h 146"/>
              <a:gd name="T8" fmla="*/ 31 w 145"/>
              <a:gd name="T9" fmla="*/ 3 h 146"/>
              <a:gd name="T10" fmla="*/ 40 w 145"/>
              <a:gd name="T11" fmla="*/ 3 h 146"/>
              <a:gd name="T12" fmla="*/ 138 w 145"/>
              <a:gd name="T13" fmla="*/ 100 h 146"/>
              <a:gd name="T14" fmla="*/ 145 w 145"/>
              <a:gd name="T15" fmla="*/ 119 h 146"/>
              <a:gd name="T16" fmla="*/ 138 w 145"/>
              <a:gd name="T17" fmla="*/ 138 h 146"/>
              <a:gd name="T18" fmla="*/ 119 w 145"/>
              <a:gd name="T19" fmla="*/ 146 h 146"/>
              <a:gd name="T20" fmla="*/ 15 w 145"/>
              <a:gd name="T21" fmla="*/ 36 h 146"/>
              <a:gd name="T22" fmla="*/ 109 w 145"/>
              <a:gd name="T23" fmla="*/ 129 h 146"/>
              <a:gd name="T24" fmla="*/ 109 w 145"/>
              <a:gd name="T25" fmla="*/ 129 h 146"/>
              <a:gd name="T26" fmla="*/ 129 w 145"/>
              <a:gd name="T27" fmla="*/ 129 h 146"/>
              <a:gd name="T28" fmla="*/ 133 w 145"/>
              <a:gd name="T29" fmla="*/ 119 h 146"/>
              <a:gd name="T30" fmla="*/ 129 w 145"/>
              <a:gd name="T31" fmla="*/ 109 h 146"/>
              <a:gd name="T32" fmla="*/ 36 w 145"/>
              <a:gd name="T33" fmla="*/ 16 h 146"/>
              <a:gd name="T34" fmla="*/ 15 w 145"/>
              <a:gd name="T3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6">
                <a:moveTo>
                  <a:pt x="119" y="146"/>
                </a:moveTo>
                <a:cubicBezTo>
                  <a:pt x="112" y="146"/>
                  <a:pt x="105" y="143"/>
                  <a:pt x="100" y="138"/>
                </a:cubicBezTo>
                <a:cubicBezTo>
                  <a:pt x="2" y="40"/>
                  <a:pt x="2" y="40"/>
                  <a:pt x="2" y="40"/>
                </a:cubicBezTo>
                <a:cubicBezTo>
                  <a:pt x="0" y="38"/>
                  <a:pt x="0" y="34"/>
                  <a:pt x="2" y="32"/>
                </a:cubicBezTo>
                <a:cubicBezTo>
                  <a:pt x="31" y="3"/>
                  <a:pt x="31" y="3"/>
                  <a:pt x="31" y="3"/>
                </a:cubicBezTo>
                <a:cubicBezTo>
                  <a:pt x="34" y="0"/>
                  <a:pt x="38" y="0"/>
                  <a:pt x="40" y="3"/>
                </a:cubicBezTo>
                <a:cubicBezTo>
                  <a:pt x="138" y="100"/>
                  <a:pt x="138" y="100"/>
                  <a:pt x="138" y="100"/>
                </a:cubicBezTo>
                <a:cubicBezTo>
                  <a:pt x="143" y="105"/>
                  <a:pt x="145" y="112"/>
                  <a:pt x="145" y="119"/>
                </a:cubicBezTo>
                <a:cubicBezTo>
                  <a:pt x="145" y="126"/>
                  <a:pt x="143" y="133"/>
                  <a:pt x="138" y="138"/>
                </a:cubicBezTo>
                <a:cubicBezTo>
                  <a:pt x="132" y="143"/>
                  <a:pt x="126" y="146"/>
                  <a:pt x="119" y="146"/>
                </a:cubicBezTo>
                <a:close/>
                <a:moveTo>
                  <a:pt x="15" y="36"/>
                </a:moveTo>
                <a:cubicBezTo>
                  <a:pt x="109" y="129"/>
                  <a:pt x="109" y="129"/>
                  <a:pt x="109" y="129"/>
                </a:cubicBezTo>
                <a:cubicBezTo>
                  <a:pt x="109" y="129"/>
                  <a:pt x="109" y="129"/>
                  <a:pt x="109" y="129"/>
                </a:cubicBezTo>
                <a:cubicBezTo>
                  <a:pt x="114" y="135"/>
                  <a:pt x="123" y="135"/>
                  <a:pt x="129" y="129"/>
                </a:cubicBezTo>
                <a:cubicBezTo>
                  <a:pt x="132" y="126"/>
                  <a:pt x="133" y="123"/>
                  <a:pt x="133" y="119"/>
                </a:cubicBezTo>
                <a:cubicBezTo>
                  <a:pt x="133" y="115"/>
                  <a:pt x="132" y="112"/>
                  <a:pt x="129" y="109"/>
                </a:cubicBezTo>
                <a:cubicBezTo>
                  <a:pt x="36" y="16"/>
                  <a:pt x="36" y="16"/>
                  <a:pt x="36" y="16"/>
                </a:cubicBezTo>
                <a:lnTo>
                  <a:pt x="15" y="36"/>
                </a:ln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29" name="Freeform 382">
            <a:extLst>
              <a:ext uri="{FF2B5EF4-FFF2-40B4-BE49-F238E27FC236}">
                <a16:creationId xmlns:a16="http://schemas.microsoft.com/office/drawing/2014/main" id="{96C19D37-DFB9-0FEA-2C92-455983CCDA66}"/>
              </a:ext>
            </a:extLst>
          </p:cNvPr>
          <p:cNvSpPr>
            <a:spLocks/>
          </p:cNvSpPr>
          <p:nvPr/>
        </p:nvSpPr>
        <p:spPr bwMode="auto">
          <a:xfrm>
            <a:off x="6632217" y="4578280"/>
            <a:ext cx="78477" cy="78477"/>
          </a:xfrm>
          <a:custGeom>
            <a:avLst/>
            <a:gdLst>
              <a:gd name="T0" fmla="*/ 6 w 99"/>
              <a:gd name="T1" fmla="*/ 100 h 100"/>
              <a:gd name="T2" fmla="*/ 0 w 99"/>
              <a:gd name="T3" fmla="*/ 94 h 100"/>
              <a:gd name="T4" fmla="*/ 93 w 99"/>
              <a:gd name="T5" fmla="*/ 0 h 100"/>
              <a:gd name="T6" fmla="*/ 99 w 99"/>
              <a:gd name="T7" fmla="*/ 6 h 100"/>
              <a:gd name="T8" fmla="*/ 93 w 99"/>
              <a:gd name="T9" fmla="*/ 12 h 100"/>
              <a:gd name="T10" fmla="*/ 12 w 99"/>
              <a:gd name="T11" fmla="*/ 94 h 100"/>
              <a:gd name="T12" fmla="*/ 6 w 99"/>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99" h="100">
                <a:moveTo>
                  <a:pt x="6" y="100"/>
                </a:moveTo>
                <a:cubicBezTo>
                  <a:pt x="3" y="100"/>
                  <a:pt x="0" y="97"/>
                  <a:pt x="0" y="94"/>
                </a:cubicBezTo>
                <a:cubicBezTo>
                  <a:pt x="0" y="42"/>
                  <a:pt x="42" y="0"/>
                  <a:pt x="93" y="0"/>
                </a:cubicBezTo>
                <a:cubicBezTo>
                  <a:pt x="97" y="0"/>
                  <a:pt x="99" y="3"/>
                  <a:pt x="99" y="6"/>
                </a:cubicBezTo>
                <a:cubicBezTo>
                  <a:pt x="99" y="10"/>
                  <a:pt x="97" y="12"/>
                  <a:pt x="93" y="12"/>
                </a:cubicBezTo>
                <a:cubicBezTo>
                  <a:pt x="48" y="12"/>
                  <a:pt x="12" y="49"/>
                  <a:pt x="12" y="94"/>
                </a:cubicBezTo>
                <a:cubicBezTo>
                  <a:pt x="12" y="97"/>
                  <a:pt x="9" y="100"/>
                  <a:pt x="6" y="100"/>
                </a:cubicBezTo>
                <a:close/>
              </a:path>
            </a:pathLst>
          </a:custGeom>
          <a:solidFill>
            <a:srgbClr val="FFFFFF"/>
          </a:solidFill>
          <a:ln>
            <a:noFill/>
          </a:ln>
        </p:spPr>
        <p:txBody>
          <a:bodyPr vert="horz" wrap="square" lIns="121384" tIns="60692" rIns="121384" bIns="60692" numCol="1" anchor="t" anchorCtr="0" compatLnSpc="1">
            <a:prstTxWarp prst="textNoShape">
              <a:avLst/>
            </a:prstTxWarp>
          </a:bodyPr>
          <a:lstStyle/>
          <a:p>
            <a:endParaRPr lang="en-IN" sz="2388" dirty="0"/>
          </a:p>
        </p:txBody>
      </p:sp>
      <p:sp>
        <p:nvSpPr>
          <p:cNvPr id="31" name="Google Shape;2134;p32">
            <a:extLst>
              <a:ext uri="{FF2B5EF4-FFF2-40B4-BE49-F238E27FC236}">
                <a16:creationId xmlns:a16="http://schemas.microsoft.com/office/drawing/2014/main" id="{52D8FA25-4A01-EC17-0287-618F0256DFD3}"/>
              </a:ext>
            </a:extLst>
          </p:cNvPr>
          <p:cNvSpPr txBox="1"/>
          <p:nvPr/>
        </p:nvSpPr>
        <p:spPr>
          <a:xfrm>
            <a:off x="6483222" y="2862425"/>
            <a:ext cx="5128503" cy="242502"/>
          </a:xfrm>
          <a:prstGeom prst="rect">
            <a:avLst/>
          </a:prstGeom>
          <a:noFill/>
          <a:ln>
            <a:noFill/>
          </a:ln>
        </p:spPr>
        <p:txBody>
          <a:bodyPr spcFirstLastPara="1" wrap="square" lIns="0" tIns="0" rIns="0" bIns="0" anchor="b" anchorCtr="0">
            <a:spAutoFit/>
          </a:bodyPr>
          <a:lstStyle/>
          <a:p>
            <a:pPr algn="ctr">
              <a:spcBef>
                <a:spcPct val="0"/>
              </a:spcBef>
              <a:spcAft>
                <a:spcPct val="0"/>
              </a:spcAft>
              <a:buClr>
                <a:srgbClr val="000000"/>
              </a:buClr>
              <a:buSzPts val="1600"/>
            </a:pPr>
            <a:r>
              <a:rPr lang="en-US" sz="1576" b="1" dirty="0">
                <a:solidFill>
                  <a:srgbClr val="FFFFFF"/>
                </a:solidFill>
                <a:latin typeface="Arial" panose="020B0604020202020204" pitchFamily="34" charset="0"/>
              </a:rPr>
              <a:t>Title</a:t>
            </a:r>
            <a:endParaRPr sz="1576" b="1" dirty="0">
              <a:solidFill>
                <a:srgbClr val="FFFFFF"/>
              </a:solidFill>
              <a:latin typeface="Arial" panose="020B0604020202020204" pitchFamily="34" charset="0"/>
            </a:endParaRPr>
          </a:p>
        </p:txBody>
      </p:sp>
      <p:cxnSp>
        <p:nvCxnSpPr>
          <p:cNvPr id="34" name="Straight Arrow Connector 33">
            <a:extLst>
              <a:ext uri="{FF2B5EF4-FFF2-40B4-BE49-F238E27FC236}">
                <a16:creationId xmlns:a16="http://schemas.microsoft.com/office/drawing/2014/main" id="{BD2BF883-420D-10DA-31E9-6EABFB54A09B}"/>
              </a:ext>
            </a:extLst>
          </p:cNvPr>
          <p:cNvCxnSpPr/>
          <p:nvPr/>
        </p:nvCxnSpPr>
        <p:spPr>
          <a:xfrm>
            <a:off x="648520" y="4260855"/>
            <a:ext cx="5128503"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A51C7D1-99F1-04B9-A0DE-501AEF1D2E78}"/>
              </a:ext>
            </a:extLst>
          </p:cNvPr>
          <p:cNvCxnSpPr/>
          <p:nvPr/>
        </p:nvCxnSpPr>
        <p:spPr>
          <a:xfrm>
            <a:off x="6520792" y="4260855"/>
            <a:ext cx="5128503"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6" name="Chart 35">
            <a:extLst>
              <a:ext uri="{FF2B5EF4-FFF2-40B4-BE49-F238E27FC236}">
                <a16:creationId xmlns:a16="http://schemas.microsoft.com/office/drawing/2014/main" id="{7B273623-642B-ED39-6066-B7172161B79C}"/>
              </a:ext>
            </a:extLst>
          </p:cNvPr>
          <p:cNvGraphicFramePr>
            <a:graphicFrameLocks/>
          </p:cNvGraphicFramePr>
          <p:nvPr/>
        </p:nvGraphicFramePr>
        <p:xfrm>
          <a:off x="1754785" y="1317865"/>
          <a:ext cx="3221420" cy="27727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36">
            <a:extLst>
              <a:ext uri="{FF2B5EF4-FFF2-40B4-BE49-F238E27FC236}">
                <a16:creationId xmlns:a16="http://schemas.microsoft.com/office/drawing/2014/main" id="{C8148FD1-1FD0-5AF6-627F-2DC945E2BA91}"/>
              </a:ext>
            </a:extLst>
          </p:cNvPr>
          <p:cNvGraphicFramePr>
            <a:graphicFrameLocks/>
          </p:cNvGraphicFramePr>
          <p:nvPr/>
        </p:nvGraphicFramePr>
        <p:xfrm>
          <a:off x="7474333" y="1317865"/>
          <a:ext cx="3221420" cy="277276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3022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DC4AF-88E0-856F-E004-8C819E1F5675}"/>
            </a:ext>
          </a:extLst>
        </p:cNvPr>
        <p:cNvGrpSpPr/>
        <p:nvPr/>
      </p:nvGrpSpPr>
      <p:grpSpPr>
        <a:xfrm>
          <a:off x="0" y="0"/>
          <a:ext cx="0" cy="0"/>
          <a:chOff x="0" y="0"/>
          <a:chExt cx="0" cy="0"/>
        </a:xfrm>
      </p:grpSpPr>
      <p:pic>
        <p:nvPicPr>
          <p:cNvPr id="64" name="Picture 63">
            <a:extLst>
              <a:ext uri="{FF2B5EF4-FFF2-40B4-BE49-F238E27FC236}">
                <a16:creationId xmlns:a16="http://schemas.microsoft.com/office/drawing/2014/main" id="{D5D0771C-D937-46DC-FFDD-3E14A41EA001}"/>
              </a:ext>
            </a:extLst>
          </p:cNvPr>
          <p:cNvPicPr>
            <a:picLocks noChangeAspect="1"/>
          </p:cNvPicPr>
          <p:nvPr/>
        </p:nvPicPr>
        <p:blipFill>
          <a:blip r:embed="rId11">
            <a:lum bright="70000" contrast="-70000"/>
            <a:extLst>
              <a:ext uri="{28A0092B-C50C-407E-A947-70E740481C1C}">
                <a14:useLocalDpi xmlns:a14="http://schemas.microsoft.com/office/drawing/2010/main"/>
              </a:ext>
            </a:extLst>
          </a:blip>
          <a:stretch>
            <a:fillRect/>
          </a:stretch>
        </p:blipFill>
        <p:spPr>
          <a:xfrm>
            <a:off x="4510402" y="2668183"/>
            <a:ext cx="3132010" cy="2907924"/>
          </a:xfrm>
          <a:prstGeom prst="rect">
            <a:avLst/>
          </a:prstGeom>
        </p:spPr>
      </p:pic>
      <p:graphicFrame>
        <p:nvGraphicFramePr>
          <p:cNvPr id="2" name="think-cell data - do not delete" hidden="1">
            <a:extLst>
              <a:ext uri="{FF2B5EF4-FFF2-40B4-BE49-F238E27FC236}">
                <a16:creationId xmlns:a16="http://schemas.microsoft.com/office/drawing/2014/main" id="{E80CCD60-BFAF-CE0D-499A-7A55F2735A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25" imgH="426" progId="TCLayout.ActiveDocument.1">
                  <p:embed/>
                </p:oleObj>
              </mc:Choice>
              <mc:Fallback>
                <p:oleObj name="think-cell Slide" r:id="rId12" imgW="425" imgH="426" progId="TCLayout.ActiveDocument.1">
                  <p:embed/>
                  <p:pic>
                    <p:nvPicPr>
                      <p:cNvPr id="2" name="think-cell data - do not delete" hidden="1">
                        <a:extLst>
                          <a:ext uri="{FF2B5EF4-FFF2-40B4-BE49-F238E27FC236}">
                            <a16:creationId xmlns:a16="http://schemas.microsoft.com/office/drawing/2014/main" id="{E80CCD60-BFAF-CE0D-499A-7A55F2735A80}"/>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A87A866-28C8-85A4-3457-5BB447C0C43B}"/>
              </a:ext>
            </a:extLst>
          </p:cNvPr>
          <p:cNvSpPr>
            <a:spLocks noGrp="1"/>
          </p:cNvSpPr>
          <p:nvPr>
            <p:ph type="sldNum" sz="quarter" idx="12"/>
          </p:nvPr>
        </p:nvSpPr>
        <p:spPr/>
        <p:txBody>
          <a:bodyPr/>
          <a:lstStyle/>
          <a:p>
            <a:fld id="{4145DBE5-F440-4DC1-86E2-EA4CF186D269}" type="slidenum">
              <a:rPr lang="en-US" smtClean="0"/>
              <a:pPr/>
              <a:t>9</a:t>
            </a:fld>
            <a:endParaRPr lang="en-US" dirty="0"/>
          </a:p>
        </p:txBody>
      </p:sp>
      <p:sp>
        <p:nvSpPr>
          <p:cNvPr id="4" name="Title 3">
            <a:extLst>
              <a:ext uri="{FF2B5EF4-FFF2-40B4-BE49-F238E27FC236}">
                <a16:creationId xmlns:a16="http://schemas.microsoft.com/office/drawing/2014/main" id="{1B280441-FE96-FC28-1A30-8DB9B52F79FB}"/>
              </a:ext>
            </a:extLst>
          </p:cNvPr>
          <p:cNvSpPr>
            <a:spLocks noGrp="1"/>
          </p:cNvSpPr>
          <p:nvPr>
            <p:ph type="title"/>
          </p:nvPr>
        </p:nvSpPr>
        <p:spPr/>
        <p:txBody>
          <a:bodyPr vert="horz"/>
          <a:lstStyle/>
          <a:p>
            <a:r>
              <a:rPr lang="en-US" dirty="0"/>
              <a:t>8 Infographic</a:t>
            </a:r>
          </a:p>
        </p:txBody>
      </p:sp>
      <p:sp>
        <p:nvSpPr>
          <p:cNvPr id="5" name="Freeform 2">
            <a:extLst>
              <a:ext uri="{FF2B5EF4-FFF2-40B4-BE49-F238E27FC236}">
                <a16:creationId xmlns:a16="http://schemas.microsoft.com/office/drawing/2014/main" id="{2DC4D14E-9ED0-85B7-3496-77FF6CAEC9D9}"/>
              </a:ext>
            </a:extLst>
          </p:cNvPr>
          <p:cNvSpPr/>
          <p:nvPr/>
        </p:nvSpPr>
        <p:spPr>
          <a:xfrm flipH="1">
            <a:off x="6975724" y="3129427"/>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3">
            <a:extLst>
              <a:ext uri="{FF2B5EF4-FFF2-40B4-BE49-F238E27FC236}">
                <a16:creationId xmlns:a16="http://schemas.microsoft.com/office/drawing/2014/main" id="{E3F33234-9C22-E360-D42C-6A960584575C}"/>
              </a:ext>
            </a:extLst>
          </p:cNvPr>
          <p:cNvSpPr/>
          <p:nvPr/>
        </p:nvSpPr>
        <p:spPr>
          <a:xfrm flipH="1" flipV="1">
            <a:off x="6975724" y="4726049"/>
            <a:ext cx="834776"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cxnSp>
        <p:nvCxnSpPr>
          <p:cNvPr id="7" name="Straight Connector 6">
            <a:extLst>
              <a:ext uri="{FF2B5EF4-FFF2-40B4-BE49-F238E27FC236}">
                <a16:creationId xmlns:a16="http://schemas.microsoft.com/office/drawing/2014/main" id="{001A9CB8-AB1D-8F76-4A47-10F0D0FC61DD}"/>
              </a:ext>
            </a:extLst>
          </p:cNvPr>
          <p:cNvCxnSpPr>
            <a:cxnSpLocks/>
          </p:cNvCxnSpPr>
          <p:nvPr/>
        </p:nvCxnSpPr>
        <p:spPr>
          <a:xfrm flipH="1">
            <a:off x="7146964" y="4187752"/>
            <a:ext cx="688936"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Freeform 5">
            <a:extLst>
              <a:ext uri="{FF2B5EF4-FFF2-40B4-BE49-F238E27FC236}">
                <a16:creationId xmlns:a16="http://schemas.microsoft.com/office/drawing/2014/main" id="{94A78D55-8450-DB35-E6FC-30540681B416}"/>
              </a:ext>
            </a:extLst>
          </p:cNvPr>
          <p:cNvSpPr/>
          <p:nvPr/>
        </p:nvSpPr>
        <p:spPr>
          <a:xfrm>
            <a:off x="4635227" y="3129427"/>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6">
            <a:extLst>
              <a:ext uri="{FF2B5EF4-FFF2-40B4-BE49-F238E27FC236}">
                <a16:creationId xmlns:a16="http://schemas.microsoft.com/office/drawing/2014/main" id="{BDFAD9F5-A4D0-52EE-686F-C1BC4FA31068}"/>
              </a:ext>
            </a:extLst>
          </p:cNvPr>
          <p:cNvSpPr/>
          <p:nvPr/>
        </p:nvSpPr>
        <p:spPr>
          <a:xfrm flipV="1">
            <a:off x="4635227" y="4726049"/>
            <a:ext cx="710964" cy="51798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a:p>
        </p:txBody>
      </p:sp>
      <p:cxnSp>
        <p:nvCxnSpPr>
          <p:cNvPr id="10" name="Straight Connector 9">
            <a:extLst>
              <a:ext uri="{FF2B5EF4-FFF2-40B4-BE49-F238E27FC236}">
                <a16:creationId xmlns:a16="http://schemas.microsoft.com/office/drawing/2014/main" id="{4D8DA063-33A4-BD32-E1C0-358A34B353ED}"/>
              </a:ext>
            </a:extLst>
          </p:cNvPr>
          <p:cNvCxnSpPr/>
          <p:nvPr/>
        </p:nvCxnSpPr>
        <p:spPr>
          <a:xfrm>
            <a:off x="4648433" y="4186228"/>
            <a:ext cx="526520" cy="1524"/>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6C128A6-02C0-14CC-AB7F-FFF293D559F9}"/>
              </a:ext>
            </a:extLst>
          </p:cNvPr>
          <p:cNvSpPr/>
          <p:nvPr/>
        </p:nvSpPr>
        <p:spPr bwMode="auto">
          <a:xfrm>
            <a:off x="4031722" y="2811322"/>
            <a:ext cx="617927" cy="617927"/>
          </a:xfrm>
          <a:prstGeom prst="ellipse">
            <a:avLst/>
          </a:prstGeom>
          <a:solidFill>
            <a:schemeClr val="accent3"/>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12" name="Oval 11">
            <a:extLst>
              <a:ext uri="{FF2B5EF4-FFF2-40B4-BE49-F238E27FC236}">
                <a16:creationId xmlns:a16="http://schemas.microsoft.com/office/drawing/2014/main" id="{C6F2C835-4FEF-C2F9-8272-67624D90E1F7}"/>
              </a:ext>
            </a:extLst>
          </p:cNvPr>
          <p:cNvSpPr/>
          <p:nvPr/>
        </p:nvSpPr>
        <p:spPr bwMode="auto">
          <a:xfrm flipV="1">
            <a:off x="4031722" y="4944215"/>
            <a:ext cx="617927" cy="617927"/>
          </a:xfrm>
          <a:prstGeom prst="ellipse">
            <a:avLst/>
          </a:prstGeom>
          <a:solidFill>
            <a:schemeClr val="accent1"/>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13" name="Oval 12">
            <a:extLst>
              <a:ext uri="{FF2B5EF4-FFF2-40B4-BE49-F238E27FC236}">
                <a16:creationId xmlns:a16="http://schemas.microsoft.com/office/drawing/2014/main" id="{183DADEB-0FA4-0B2F-78ED-BBADD8067B94}"/>
              </a:ext>
            </a:extLst>
          </p:cNvPr>
          <p:cNvSpPr/>
          <p:nvPr/>
        </p:nvSpPr>
        <p:spPr bwMode="auto">
          <a:xfrm flipH="1" flipV="1">
            <a:off x="7672267" y="2797915"/>
            <a:ext cx="617927" cy="617927"/>
          </a:xfrm>
          <a:prstGeom prst="ellipse">
            <a:avLst/>
          </a:prstGeom>
          <a:solidFill>
            <a:schemeClr val="accent6"/>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14" name="Oval 13">
            <a:extLst>
              <a:ext uri="{FF2B5EF4-FFF2-40B4-BE49-F238E27FC236}">
                <a16:creationId xmlns:a16="http://schemas.microsoft.com/office/drawing/2014/main" id="{635A80EE-E78C-F659-4E36-DE8DC58CC198}"/>
              </a:ext>
            </a:extLst>
          </p:cNvPr>
          <p:cNvSpPr/>
          <p:nvPr/>
        </p:nvSpPr>
        <p:spPr bwMode="auto">
          <a:xfrm flipV="1">
            <a:off x="4031722" y="3878026"/>
            <a:ext cx="617927" cy="617927"/>
          </a:xfrm>
          <a:prstGeom prst="ellipse">
            <a:avLst/>
          </a:prstGeom>
          <a:solidFill>
            <a:schemeClr val="accent2"/>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grpSp>
        <p:nvGrpSpPr>
          <p:cNvPr id="15" name="Group 14">
            <a:extLst>
              <a:ext uri="{FF2B5EF4-FFF2-40B4-BE49-F238E27FC236}">
                <a16:creationId xmlns:a16="http://schemas.microsoft.com/office/drawing/2014/main" id="{08A739CF-9533-C61C-5007-22964378A8BC}"/>
              </a:ext>
            </a:extLst>
          </p:cNvPr>
          <p:cNvGrpSpPr/>
          <p:nvPr/>
        </p:nvGrpSpPr>
        <p:grpSpPr>
          <a:xfrm>
            <a:off x="5191223" y="3217256"/>
            <a:ext cx="1939468" cy="1939467"/>
            <a:chOff x="3602267" y="2122974"/>
            <a:chExt cx="1939468" cy="1939467"/>
          </a:xfrm>
        </p:grpSpPr>
        <p:sp>
          <p:nvSpPr>
            <p:cNvPr id="16" name="Freeform 15">
              <a:extLst>
                <a:ext uri="{FF2B5EF4-FFF2-40B4-BE49-F238E27FC236}">
                  <a16:creationId xmlns:a16="http://schemas.microsoft.com/office/drawing/2014/main" id="{98D45F92-2E06-FDDE-8A35-6155961FE50D}"/>
                </a:ext>
              </a:extLst>
            </p:cNvPr>
            <p:cNvSpPr/>
            <p:nvPr/>
          </p:nvSpPr>
          <p:spPr>
            <a:xfrm>
              <a:off x="3602267" y="2122974"/>
              <a:ext cx="1939468" cy="1939467"/>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2F040C1C-4879-089E-87AC-43F5D7122308}"/>
                </a:ext>
              </a:extLst>
            </p:cNvPr>
            <p:cNvSpPr/>
            <p:nvPr/>
          </p:nvSpPr>
          <p:spPr>
            <a:xfrm>
              <a:off x="3810000" y="2330707"/>
              <a:ext cx="1524000" cy="1524000"/>
            </a:xfrm>
            <a:custGeom>
              <a:avLst/>
              <a:gdLst>
                <a:gd name="connsiteX0" fmla="*/ 1010474 w 2020948"/>
                <a:gd name="connsiteY0" fmla="*/ 0 h 2020948"/>
                <a:gd name="connsiteX1" fmla="*/ 2020948 w 2020948"/>
                <a:gd name="connsiteY1" fmla="*/ 1010474 h 2020948"/>
                <a:gd name="connsiteX2" fmla="*/ 1010474 w 2020948"/>
                <a:gd name="connsiteY2" fmla="*/ 2020948 h 2020948"/>
                <a:gd name="connsiteX3" fmla="*/ 0 w 2020948"/>
                <a:gd name="connsiteY3" fmla="*/ 1010474 h 2020948"/>
                <a:gd name="connsiteX4" fmla="*/ 1010474 w 2020948"/>
                <a:gd name="connsiteY4" fmla="*/ 0 h 2020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948" h="2020948">
                  <a:moveTo>
                    <a:pt x="1010474" y="0"/>
                  </a:moveTo>
                  <a:cubicBezTo>
                    <a:pt x="1568543" y="0"/>
                    <a:pt x="2020948" y="452405"/>
                    <a:pt x="2020948" y="1010474"/>
                  </a:cubicBezTo>
                  <a:cubicBezTo>
                    <a:pt x="2020948" y="1568543"/>
                    <a:pt x="1568543" y="2020948"/>
                    <a:pt x="1010474" y="2020948"/>
                  </a:cubicBezTo>
                  <a:cubicBezTo>
                    <a:pt x="452405" y="2020948"/>
                    <a:pt x="0" y="1568543"/>
                    <a:pt x="0" y="1010474"/>
                  </a:cubicBezTo>
                  <a:cubicBezTo>
                    <a:pt x="0" y="452405"/>
                    <a:pt x="452405" y="0"/>
                    <a:pt x="1010474"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87874B31-8458-5BCE-3B2F-6F1359ACB055}"/>
              </a:ext>
            </a:extLst>
          </p:cNvPr>
          <p:cNvSpPr txBox="1"/>
          <p:nvPr/>
        </p:nvSpPr>
        <p:spPr>
          <a:xfrm>
            <a:off x="1570616" y="1496951"/>
            <a:ext cx="2338103"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4"/>
                </a:solidFill>
                <a:latin typeface="+mj-lt"/>
                <a:ea typeface="Open Sans Light" panose="020B0306030504020204" pitchFamily="34" charset="0"/>
                <a:cs typeface="Lato Light"/>
              </a:rPr>
              <a:t>Insert Text Here</a:t>
            </a:r>
            <a:br>
              <a:rPr lang="en-US" sz="1050" dirty="0">
                <a:solidFill>
                  <a:schemeClr val="tx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19" name="TextBox 18">
            <a:extLst>
              <a:ext uri="{FF2B5EF4-FFF2-40B4-BE49-F238E27FC236}">
                <a16:creationId xmlns:a16="http://schemas.microsoft.com/office/drawing/2014/main" id="{E84EE9E0-BD6E-73DD-46FF-7E8615BB9E01}"/>
              </a:ext>
            </a:extLst>
          </p:cNvPr>
          <p:cNvSpPr txBox="1"/>
          <p:nvPr/>
        </p:nvSpPr>
        <p:spPr>
          <a:xfrm>
            <a:off x="8349905" y="4806612"/>
            <a:ext cx="2547591"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2">
                    <a:lumMod val="75000"/>
                  </a:schemeClr>
                </a:solidFill>
                <a:latin typeface="+mj-lt"/>
                <a:ea typeface="Open Sans Light" panose="020B0306030504020204" pitchFamily="34" charset="0"/>
                <a:cs typeface="Lato Light"/>
              </a:rPr>
              <a:t>Insert Text Here</a:t>
            </a:r>
            <a:br>
              <a:rPr lang="en-US" sz="1050" dirty="0">
                <a:solidFill>
                  <a:schemeClr val="accent2">
                    <a:lumMod val="75000"/>
                  </a:schemeClr>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20" name="TextBox 19">
            <a:extLst>
              <a:ext uri="{FF2B5EF4-FFF2-40B4-BE49-F238E27FC236}">
                <a16:creationId xmlns:a16="http://schemas.microsoft.com/office/drawing/2014/main" id="{8010E620-34E8-3C88-3FC6-CC7CA524447C}"/>
              </a:ext>
            </a:extLst>
          </p:cNvPr>
          <p:cNvSpPr txBox="1"/>
          <p:nvPr/>
        </p:nvSpPr>
        <p:spPr>
          <a:xfrm>
            <a:off x="8349905" y="3678832"/>
            <a:ext cx="2547591"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1">
                    <a:lumMod val="75000"/>
                  </a:schemeClr>
                </a:solidFill>
                <a:latin typeface="+mj-lt"/>
                <a:ea typeface="Open Sans Light" panose="020B0306030504020204" pitchFamily="34" charset="0"/>
                <a:cs typeface="Lato Light"/>
              </a:rPr>
              <a:t>Insert Text Here</a:t>
            </a:r>
            <a:br>
              <a:rPr lang="en-US" sz="1050" dirty="0">
                <a:solidFill>
                  <a:schemeClr val="accent1">
                    <a:lumMod val="75000"/>
                  </a:schemeClr>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21" name="TextBox 20">
            <a:extLst>
              <a:ext uri="{FF2B5EF4-FFF2-40B4-BE49-F238E27FC236}">
                <a16:creationId xmlns:a16="http://schemas.microsoft.com/office/drawing/2014/main" id="{EC02FE24-5A77-DAC6-1573-BB3E3C2CB372}"/>
              </a:ext>
            </a:extLst>
          </p:cNvPr>
          <p:cNvSpPr txBox="1"/>
          <p:nvPr/>
        </p:nvSpPr>
        <p:spPr>
          <a:xfrm>
            <a:off x="1570616" y="3678832"/>
            <a:ext cx="2338103"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2"/>
                </a:solidFill>
                <a:latin typeface="+mj-lt"/>
                <a:ea typeface="Open Sans Light" panose="020B0306030504020204" pitchFamily="34" charset="0"/>
                <a:cs typeface="Lato Light"/>
              </a:rPr>
              <a:t>Insert Text Here</a:t>
            </a:r>
            <a:br>
              <a:rPr lang="en-US" sz="1050" dirty="0">
                <a:solidFill>
                  <a:schemeClr val="accent2"/>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22" name="TextBox 21">
            <a:extLst>
              <a:ext uri="{FF2B5EF4-FFF2-40B4-BE49-F238E27FC236}">
                <a16:creationId xmlns:a16="http://schemas.microsoft.com/office/drawing/2014/main" id="{BBB37562-9136-66B7-9124-B9BA3BDACC20}"/>
              </a:ext>
            </a:extLst>
          </p:cNvPr>
          <p:cNvSpPr txBox="1"/>
          <p:nvPr/>
        </p:nvSpPr>
        <p:spPr>
          <a:xfrm>
            <a:off x="1570616" y="4806612"/>
            <a:ext cx="2338103"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1"/>
                </a:solidFill>
                <a:latin typeface="+mj-lt"/>
                <a:ea typeface="Open Sans Light" panose="020B0306030504020204" pitchFamily="34" charset="0"/>
                <a:cs typeface="Lato Light"/>
              </a:rPr>
              <a:t>Insert Text Here</a:t>
            </a:r>
            <a:br>
              <a:rPr lang="en-US" sz="1050" dirty="0">
                <a:solidFill>
                  <a:schemeClr val="accent5"/>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23" name="TextBox 22">
            <a:extLst>
              <a:ext uri="{FF2B5EF4-FFF2-40B4-BE49-F238E27FC236}">
                <a16:creationId xmlns:a16="http://schemas.microsoft.com/office/drawing/2014/main" id="{18A75574-5CC4-9390-1435-A7E8F5CFCBAA}"/>
              </a:ext>
            </a:extLst>
          </p:cNvPr>
          <p:cNvSpPr txBox="1"/>
          <p:nvPr/>
        </p:nvSpPr>
        <p:spPr>
          <a:xfrm>
            <a:off x="1570616" y="2551051"/>
            <a:ext cx="2338103" cy="939791"/>
          </a:xfrm>
          <a:prstGeom prst="rect">
            <a:avLst/>
          </a:prstGeom>
          <a:noFill/>
        </p:spPr>
        <p:txBody>
          <a:bodyPr wrap="square" lIns="109710" tIns="54855" rIns="109710" bIns="54855" rtlCol="0">
            <a:spAutoFit/>
          </a:bodyPr>
          <a:lstStyle/>
          <a:p>
            <a:pPr algn="r">
              <a:lnSpc>
                <a:spcPct val="110000"/>
              </a:lnSpc>
            </a:pPr>
            <a:r>
              <a:rPr lang="en-US" sz="1800" b="1" dirty="0">
                <a:solidFill>
                  <a:schemeClr val="accent3"/>
                </a:solidFill>
                <a:latin typeface="+mj-lt"/>
                <a:ea typeface="Open Sans Light" panose="020B0306030504020204" pitchFamily="34" charset="0"/>
                <a:cs typeface="Lato Light"/>
              </a:rPr>
              <a:t>Insert Text Here</a:t>
            </a:r>
            <a:br>
              <a:rPr lang="en-US" sz="1050" dirty="0">
                <a:solidFill>
                  <a:schemeClr val="accent3"/>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grpSp>
        <p:nvGrpSpPr>
          <p:cNvPr id="25" name="ZenIcon1">
            <a:extLst>
              <a:ext uri="{FF2B5EF4-FFF2-40B4-BE49-F238E27FC236}">
                <a16:creationId xmlns:a16="http://schemas.microsoft.com/office/drawing/2014/main" id="{5D42B880-00F3-369B-3721-C45B22073288}"/>
              </a:ext>
            </a:extLst>
          </p:cNvPr>
          <p:cNvGrpSpPr>
            <a:grpSpLocks noChangeAspect="1"/>
          </p:cNvGrpSpPr>
          <p:nvPr>
            <p:custDataLst>
              <p:tags r:id="rId2"/>
            </p:custDataLst>
          </p:nvPr>
        </p:nvGrpSpPr>
        <p:grpSpPr>
          <a:xfrm>
            <a:off x="4160330" y="5082348"/>
            <a:ext cx="360710" cy="360710"/>
            <a:chOff x="5712408" y="975680"/>
            <a:chExt cx="671729" cy="639391"/>
          </a:xfrm>
        </p:grpSpPr>
        <p:sp>
          <p:nvSpPr>
            <p:cNvPr id="26" name="Freeform 26">
              <a:extLst>
                <a:ext uri="{FF2B5EF4-FFF2-40B4-BE49-F238E27FC236}">
                  <a16:creationId xmlns:a16="http://schemas.microsoft.com/office/drawing/2014/main" id="{9DCA49D2-C62D-3079-D59F-9D6DA9B42B77}"/>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7" name="Freeform 27">
              <a:extLst>
                <a:ext uri="{FF2B5EF4-FFF2-40B4-BE49-F238E27FC236}">
                  <a16:creationId xmlns:a16="http://schemas.microsoft.com/office/drawing/2014/main" id="{CC6BB789-FB90-6524-C8DB-31606C29F166}"/>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8" name="Freeform 28">
              <a:extLst>
                <a:ext uri="{FF2B5EF4-FFF2-40B4-BE49-F238E27FC236}">
                  <a16:creationId xmlns:a16="http://schemas.microsoft.com/office/drawing/2014/main" id="{214D624B-24E7-127F-2909-F8AD7695F1E4}"/>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29" name="Freeform 29">
              <a:extLst>
                <a:ext uri="{FF2B5EF4-FFF2-40B4-BE49-F238E27FC236}">
                  <a16:creationId xmlns:a16="http://schemas.microsoft.com/office/drawing/2014/main" id="{C62D913F-60EE-A399-70DF-3DB61C1645D4}"/>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0" name="Freeform 30">
              <a:extLst>
                <a:ext uri="{FF2B5EF4-FFF2-40B4-BE49-F238E27FC236}">
                  <a16:creationId xmlns:a16="http://schemas.microsoft.com/office/drawing/2014/main" id="{60857E00-B23D-965B-424B-CBB8F759C327}"/>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31" name="Freeform 31">
              <a:extLst>
                <a:ext uri="{FF2B5EF4-FFF2-40B4-BE49-F238E27FC236}">
                  <a16:creationId xmlns:a16="http://schemas.microsoft.com/office/drawing/2014/main" id="{D0515DDD-F959-E048-6972-F54AFEDFFEE4}"/>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32" name="ZenIcon2">
            <a:extLst>
              <a:ext uri="{FF2B5EF4-FFF2-40B4-BE49-F238E27FC236}">
                <a16:creationId xmlns:a16="http://schemas.microsoft.com/office/drawing/2014/main" id="{C77BE42B-9744-889E-FBAB-203BF8A49366}"/>
              </a:ext>
            </a:extLst>
          </p:cNvPr>
          <p:cNvSpPr>
            <a:spLocks noChangeAspect="1" noEditPoints="1"/>
          </p:cNvSpPr>
          <p:nvPr>
            <p:custDataLst>
              <p:tags r:id="rId3"/>
            </p:custDataLst>
          </p:nvPr>
        </p:nvSpPr>
        <p:spPr bwMode="auto">
          <a:xfrm>
            <a:off x="7808561" y="2937066"/>
            <a:ext cx="316264" cy="316264"/>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33" name="ZenIcon4">
            <a:extLst>
              <a:ext uri="{FF2B5EF4-FFF2-40B4-BE49-F238E27FC236}">
                <a16:creationId xmlns:a16="http://schemas.microsoft.com/office/drawing/2014/main" id="{C9C94D62-8B47-7A6C-B6AC-96B01485E633}"/>
              </a:ext>
            </a:extLst>
          </p:cNvPr>
          <p:cNvGrpSpPr>
            <a:grpSpLocks noChangeAspect="1"/>
          </p:cNvGrpSpPr>
          <p:nvPr>
            <p:custDataLst>
              <p:tags r:id="rId4"/>
            </p:custDataLst>
          </p:nvPr>
        </p:nvGrpSpPr>
        <p:grpSpPr>
          <a:xfrm>
            <a:off x="4165369" y="2944969"/>
            <a:ext cx="350632" cy="350632"/>
            <a:chOff x="-4769427" y="-314325"/>
            <a:chExt cx="4660901" cy="4576762"/>
          </a:xfrm>
        </p:grpSpPr>
        <p:sp>
          <p:nvSpPr>
            <p:cNvPr id="34" name="Freeform 23">
              <a:extLst>
                <a:ext uri="{FF2B5EF4-FFF2-40B4-BE49-F238E27FC236}">
                  <a16:creationId xmlns:a16="http://schemas.microsoft.com/office/drawing/2014/main" id="{9F2F4D45-723D-2CE1-430B-15A67F705B27}"/>
                </a:ext>
              </a:extLst>
            </p:cNvPr>
            <p:cNvSpPr>
              <a:spLocks noEditPoints="1"/>
            </p:cNvSpPr>
            <p:nvPr/>
          </p:nvSpPr>
          <p:spPr bwMode="auto">
            <a:xfrm>
              <a:off x="-4509077" y="-314325"/>
              <a:ext cx="4138613" cy="3956050"/>
            </a:xfrm>
            <a:custGeom>
              <a:avLst/>
              <a:gdLst>
                <a:gd name="T0" fmla="*/ 2128 w 2188"/>
                <a:gd name="T1" fmla="*/ 946 h 2085"/>
                <a:gd name="T2" fmla="*/ 2169 w 2188"/>
                <a:gd name="T3" fmla="*/ 781 h 2085"/>
                <a:gd name="T4" fmla="*/ 2038 w 2188"/>
                <a:gd name="T5" fmla="*/ 671 h 2085"/>
                <a:gd name="T6" fmla="*/ 1503 w 2188"/>
                <a:gd name="T7" fmla="*/ 593 h 2085"/>
                <a:gd name="T8" fmla="*/ 1478 w 2188"/>
                <a:gd name="T9" fmla="*/ 576 h 2085"/>
                <a:gd name="T10" fmla="*/ 1239 w 2188"/>
                <a:gd name="T11" fmla="*/ 90 h 2085"/>
                <a:gd name="T12" fmla="*/ 1094 w 2188"/>
                <a:gd name="T13" fmla="*/ 0 h 2085"/>
                <a:gd name="T14" fmla="*/ 949 w 2188"/>
                <a:gd name="T15" fmla="*/ 90 h 2085"/>
                <a:gd name="T16" fmla="*/ 710 w 2188"/>
                <a:gd name="T17" fmla="*/ 576 h 2085"/>
                <a:gd name="T18" fmla="*/ 685 w 2188"/>
                <a:gd name="T19" fmla="*/ 593 h 2085"/>
                <a:gd name="T20" fmla="*/ 150 w 2188"/>
                <a:gd name="T21" fmla="*/ 671 h 2085"/>
                <a:gd name="T22" fmla="*/ 19 w 2188"/>
                <a:gd name="T23" fmla="*/ 781 h 2085"/>
                <a:gd name="T24" fmla="*/ 60 w 2188"/>
                <a:gd name="T25" fmla="*/ 946 h 2085"/>
                <a:gd name="T26" fmla="*/ 448 w 2188"/>
                <a:gd name="T27" fmla="*/ 1324 h 2085"/>
                <a:gd name="T28" fmla="*/ 457 w 2188"/>
                <a:gd name="T29" fmla="*/ 1353 h 2085"/>
                <a:gd name="T30" fmla="*/ 366 w 2188"/>
                <a:gd name="T31" fmla="*/ 1886 h 2085"/>
                <a:gd name="T32" fmla="*/ 430 w 2188"/>
                <a:gd name="T33" fmla="*/ 2044 h 2085"/>
                <a:gd name="T34" fmla="*/ 600 w 2188"/>
                <a:gd name="T35" fmla="*/ 2056 h 2085"/>
                <a:gd name="T36" fmla="*/ 1079 w 2188"/>
                <a:gd name="T37" fmla="*/ 1805 h 2085"/>
                <a:gd name="T38" fmla="*/ 1109 w 2188"/>
                <a:gd name="T39" fmla="*/ 1805 h 2085"/>
                <a:gd name="T40" fmla="*/ 1588 w 2188"/>
                <a:gd name="T41" fmla="*/ 2056 h 2085"/>
                <a:gd name="T42" fmla="*/ 1663 w 2188"/>
                <a:gd name="T43" fmla="*/ 2075 h 2085"/>
                <a:gd name="T44" fmla="*/ 1758 w 2188"/>
                <a:gd name="T45" fmla="*/ 2044 h 2085"/>
                <a:gd name="T46" fmla="*/ 1822 w 2188"/>
                <a:gd name="T47" fmla="*/ 1886 h 2085"/>
                <a:gd name="T48" fmla="*/ 1731 w 2188"/>
                <a:gd name="T49" fmla="*/ 1353 h 2085"/>
                <a:gd name="T50" fmla="*/ 1740 w 2188"/>
                <a:gd name="T51" fmla="*/ 1324 h 2085"/>
                <a:gd name="T52" fmla="*/ 2128 w 2188"/>
                <a:gd name="T53" fmla="*/ 946 h 2085"/>
                <a:gd name="T54" fmla="*/ 1604 w 2188"/>
                <a:gd name="T55" fmla="*/ 1375 h 2085"/>
                <a:gd name="T56" fmla="*/ 1695 w 2188"/>
                <a:gd name="T57" fmla="*/ 1908 h 2085"/>
                <a:gd name="T58" fmla="*/ 1682 w 2188"/>
                <a:gd name="T59" fmla="*/ 1940 h 2085"/>
                <a:gd name="T60" fmla="*/ 1648 w 2188"/>
                <a:gd name="T61" fmla="*/ 1942 h 2085"/>
                <a:gd name="T62" fmla="*/ 1169 w 2188"/>
                <a:gd name="T63" fmla="*/ 1690 h 2085"/>
                <a:gd name="T64" fmla="*/ 1094 w 2188"/>
                <a:gd name="T65" fmla="*/ 1672 h 2085"/>
                <a:gd name="T66" fmla="*/ 1019 w 2188"/>
                <a:gd name="T67" fmla="*/ 1690 h 2085"/>
                <a:gd name="T68" fmla="*/ 540 w 2188"/>
                <a:gd name="T69" fmla="*/ 1942 h 2085"/>
                <a:gd name="T70" fmla="*/ 506 w 2188"/>
                <a:gd name="T71" fmla="*/ 1940 h 2085"/>
                <a:gd name="T72" fmla="*/ 493 w 2188"/>
                <a:gd name="T73" fmla="*/ 1908 h 2085"/>
                <a:gd name="T74" fmla="*/ 584 w 2188"/>
                <a:gd name="T75" fmla="*/ 1375 h 2085"/>
                <a:gd name="T76" fmla="*/ 538 w 2188"/>
                <a:gd name="T77" fmla="*/ 1232 h 2085"/>
                <a:gd name="T78" fmla="*/ 150 w 2188"/>
                <a:gd name="T79" fmla="*/ 854 h 2085"/>
                <a:gd name="T80" fmla="*/ 142 w 2188"/>
                <a:gd name="T81" fmla="*/ 821 h 2085"/>
                <a:gd name="T82" fmla="*/ 168 w 2188"/>
                <a:gd name="T83" fmla="*/ 799 h 2085"/>
                <a:gd name="T84" fmla="*/ 704 w 2188"/>
                <a:gd name="T85" fmla="*/ 721 h 2085"/>
                <a:gd name="T86" fmla="*/ 826 w 2188"/>
                <a:gd name="T87" fmla="*/ 633 h 2085"/>
                <a:gd name="T88" fmla="*/ 1065 w 2188"/>
                <a:gd name="T89" fmla="*/ 147 h 2085"/>
                <a:gd name="T90" fmla="*/ 1094 w 2188"/>
                <a:gd name="T91" fmla="*/ 129 h 2085"/>
                <a:gd name="T92" fmla="*/ 1123 w 2188"/>
                <a:gd name="T93" fmla="*/ 147 h 2085"/>
                <a:gd name="T94" fmla="*/ 1123 w 2188"/>
                <a:gd name="T95" fmla="*/ 147 h 2085"/>
                <a:gd name="T96" fmla="*/ 1363 w 2188"/>
                <a:gd name="T97" fmla="*/ 633 h 2085"/>
                <a:gd name="T98" fmla="*/ 1484 w 2188"/>
                <a:gd name="T99" fmla="*/ 721 h 2085"/>
                <a:gd name="T100" fmla="*/ 2020 w 2188"/>
                <a:gd name="T101" fmla="*/ 799 h 2085"/>
                <a:gd name="T102" fmla="*/ 2046 w 2188"/>
                <a:gd name="T103" fmla="*/ 821 h 2085"/>
                <a:gd name="T104" fmla="*/ 2038 w 2188"/>
                <a:gd name="T105" fmla="*/ 854 h 2085"/>
                <a:gd name="T106" fmla="*/ 1650 w 2188"/>
                <a:gd name="T107" fmla="*/ 1232 h 2085"/>
                <a:gd name="T108" fmla="*/ 1604 w 2188"/>
                <a:gd name="T109" fmla="*/ 1375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8" h="2085">
                  <a:moveTo>
                    <a:pt x="2128" y="946"/>
                  </a:moveTo>
                  <a:cubicBezTo>
                    <a:pt x="2172" y="903"/>
                    <a:pt x="2188" y="840"/>
                    <a:pt x="2169" y="781"/>
                  </a:cubicBezTo>
                  <a:cubicBezTo>
                    <a:pt x="2149" y="722"/>
                    <a:pt x="2100" y="680"/>
                    <a:pt x="2038" y="671"/>
                  </a:cubicBezTo>
                  <a:cubicBezTo>
                    <a:pt x="1503" y="593"/>
                    <a:pt x="1503" y="593"/>
                    <a:pt x="1503" y="593"/>
                  </a:cubicBezTo>
                  <a:cubicBezTo>
                    <a:pt x="1492" y="592"/>
                    <a:pt x="1483" y="585"/>
                    <a:pt x="1478" y="576"/>
                  </a:cubicBezTo>
                  <a:cubicBezTo>
                    <a:pt x="1239" y="90"/>
                    <a:pt x="1239" y="90"/>
                    <a:pt x="1239" y="90"/>
                  </a:cubicBezTo>
                  <a:cubicBezTo>
                    <a:pt x="1211" y="35"/>
                    <a:pt x="1156" y="0"/>
                    <a:pt x="1094" y="0"/>
                  </a:cubicBezTo>
                  <a:cubicBezTo>
                    <a:pt x="1032" y="0"/>
                    <a:pt x="977" y="35"/>
                    <a:pt x="949" y="90"/>
                  </a:cubicBezTo>
                  <a:cubicBezTo>
                    <a:pt x="710" y="576"/>
                    <a:pt x="710" y="576"/>
                    <a:pt x="710" y="576"/>
                  </a:cubicBezTo>
                  <a:cubicBezTo>
                    <a:pt x="705" y="585"/>
                    <a:pt x="696" y="592"/>
                    <a:pt x="685" y="593"/>
                  </a:cubicBezTo>
                  <a:cubicBezTo>
                    <a:pt x="150" y="671"/>
                    <a:pt x="150" y="671"/>
                    <a:pt x="150" y="671"/>
                  </a:cubicBezTo>
                  <a:cubicBezTo>
                    <a:pt x="88" y="680"/>
                    <a:pt x="39" y="722"/>
                    <a:pt x="19" y="781"/>
                  </a:cubicBezTo>
                  <a:cubicBezTo>
                    <a:pt x="0" y="840"/>
                    <a:pt x="16" y="903"/>
                    <a:pt x="60" y="946"/>
                  </a:cubicBezTo>
                  <a:cubicBezTo>
                    <a:pt x="448" y="1324"/>
                    <a:pt x="448" y="1324"/>
                    <a:pt x="448" y="1324"/>
                  </a:cubicBezTo>
                  <a:cubicBezTo>
                    <a:pt x="455" y="1332"/>
                    <a:pt x="459" y="1342"/>
                    <a:pt x="457" y="1353"/>
                  </a:cubicBezTo>
                  <a:cubicBezTo>
                    <a:pt x="366" y="1886"/>
                    <a:pt x="366" y="1886"/>
                    <a:pt x="366" y="1886"/>
                  </a:cubicBezTo>
                  <a:cubicBezTo>
                    <a:pt x="355" y="1947"/>
                    <a:pt x="380" y="2008"/>
                    <a:pt x="430" y="2044"/>
                  </a:cubicBezTo>
                  <a:cubicBezTo>
                    <a:pt x="480" y="2081"/>
                    <a:pt x="545" y="2085"/>
                    <a:pt x="600" y="2056"/>
                  </a:cubicBezTo>
                  <a:cubicBezTo>
                    <a:pt x="1079" y="1805"/>
                    <a:pt x="1079" y="1805"/>
                    <a:pt x="1079" y="1805"/>
                  </a:cubicBezTo>
                  <a:cubicBezTo>
                    <a:pt x="1088" y="1800"/>
                    <a:pt x="1100" y="1800"/>
                    <a:pt x="1109" y="1805"/>
                  </a:cubicBezTo>
                  <a:cubicBezTo>
                    <a:pt x="1588" y="2056"/>
                    <a:pt x="1588" y="2056"/>
                    <a:pt x="1588" y="2056"/>
                  </a:cubicBezTo>
                  <a:cubicBezTo>
                    <a:pt x="1612" y="2069"/>
                    <a:pt x="1638" y="2075"/>
                    <a:pt x="1663" y="2075"/>
                  </a:cubicBezTo>
                  <a:cubicBezTo>
                    <a:pt x="1697" y="2075"/>
                    <a:pt x="1730" y="2065"/>
                    <a:pt x="1758" y="2044"/>
                  </a:cubicBezTo>
                  <a:cubicBezTo>
                    <a:pt x="1808" y="2008"/>
                    <a:pt x="1833" y="1947"/>
                    <a:pt x="1822" y="1886"/>
                  </a:cubicBezTo>
                  <a:cubicBezTo>
                    <a:pt x="1731" y="1353"/>
                    <a:pt x="1731" y="1353"/>
                    <a:pt x="1731" y="1353"/>
                  </a:cubicBezTo>
                  <a:cubicBezTo>
                    <a:pt x="1729" y="1342"/>
                    <a:pt x="1733" y="1332"/>
                    <a:pt x="1740" y="1324"/>
                  </a:cubicBezTo>
                  <a:lnTo>
                    <a:pt x="2128" y="946"/>
                  </a:lnTo>
                  <a:close/>
                  <a:moveTo>
                    <a:pt x="1604" y="1375"/>
                  </a:moveTo>
                  <a:cubicBezTo>
                    <a:pt x="1695" y="1908"/>
                    <a:pt x="1695" y="1908"/>
                    <a:pt x="1695" y="1908"/>
                  </a:cubicBezTo>
                  <a:cubicBezTo>
                    <a:pt x="1698" y="1926"/>
                    <a:pt x="1687" y="1936"/>
                    <a:pt x="1682" y="1940"/>
                  </a:cubicBezTo>
                  <a:cubicBezTo>
                    <a:pt x="1677" y="1943"/>
                    <a:pt x="1664" y="1951"/>
                    <a:pt x="1648" y="1942"/>
                  </a:cubicBezTo>
                  <a:cubicBezTo>
                    <a:pt x="1169" y="1690"/>
                    <a:pt x="1169" y="1690"/>
                    <a:pt x="1169" y="1690"/>
                  </a:cubicBezTo>
                  <a:cubicBezTo>
                    <a:pt x="1146" y="1678"/>
                    <a:pt x="1120" y="1672"/>
                    <a:pt x="1094" y="1672"/>
                  </a:cubicBezTo>
                  <a:cubicBezTo>
                    <a:pt x="1068" y="1672"/>
                    <a:pt x="1042" y="1678"/>
                    <a:pt x="1019" y="1690"/>
                  </a:cubicBezTo>
                  <a:cubicBezTo>
                    <a:pt x="540" y="1942"/>
                    <a:pt x="540" y="1942"/>
                    <a:pt x="540" y="1942"/>
                  </a:cubicBezTo>
                  <a:cubicBezTo>
                    <a:pt x="524" y="1951"/>
                    <a:pt x="511" y="1943"/>
                    <a:pt x="506" y="1940"/>
                  </a:cubicBezTo>
                  <a:cubicBezTo>
                    <a:pt x="501" y="1936"/>
                    <a:pt x="490" y="1926"/>
                    <a:pt x="493" y="1908"/>
                  </a:cubicBezTo>
                  <a:cubicBezTo>
                    <a:pt x="584" y="1375"/>
                    <a:pt x="584" y="1375"/>
                    <a:pt x="584" y="1375"/>
                  </a:cubicBezTo>
                  <a:cubicBezTo>
                    <a:pt x="593" y="1322"/>
                    <a:pt x="576" y="1269"/>
                    <a:pt x="538" y="1232"/>
                  </a:cubicBezTo>
                  <a:cubicBezTo>
                    <a:pt x="150" y="854"/>
                    <a:pt x="150" y="854"/>
                    <a:pt x="150" y="854"/>
                  </a:cubicBezTo>
                  <a:cubicBezTo>
                    <a:pt x="137" y="841"/>
                    <a:pt x="140" y="827"/>
                    <a:pt x="142" y="821"/>
                  </a:cubicBezTo>
                  <a:cubicBezTo>
                    <a:pt x="144" y="815"/>
                    <a:pt x="150" y="801"/>
                    <a:pt x="168" y="799"/>
                  </a:cubicBezTo>
                  <a:cubicBezTo>
                    <a:pt x="704" y="721"/>
                    <a:pt x="704" y="721"/>
                    <a:pt x="704" y="721"/>
                  </a:cubicBezTo>
                  <a:cubicBezTo>
                    <a:pt x="757" y="713"/>
                    <a:pt x="802" y="680"/>
                    <a:pt x="826" y="633"/>
                  </a:cubicBezTo>
                  <a:cubicBezTo>
                    <a:pt x="1065" y="147"/>
                    <a:pt x="1065" y="147"/>
                    <a:pt x="1065" y="147"/>
                  </a:cubicBezTo>
                  <a:cubicBezTo>
                    <a:pt x="1073" y="131"/>
                    <a:pt x="1088" y="129"/>
                    <a:pt x="1094" y="129"/>
                  </a:cubicBezTo>
                  <a:cubicBezTo>
                    <a:pt x="1100" y="129"/>
                    <a:pt x="1115" y="131"/>
                    <a:pt x="1123" y="147"/>
                  </a:cubicBezTo>
                  <a:cubicBezTo>
                    <a:pt x="1123" y="147"/>
                    <a:pt x="1123" y="147"/>
                    <a:pt x="1123" y="147"/>
                  </a:cubicBezTo>
                  <a:cubicBezTo>
                    <a:pt x="1363" y="633"/>
                    <a:pt x="1363" y="633"/>
                    <a:pt x="1363" y="633"/>
                  </a:cubicBezTo>
                  <a:cubicBezTo>
                    <a:pt x="1386" y="680"/>
                    <a:pt x="1431" y="713"/>
                    <a:pt x="1484" y="721"/>
                  </a:cubicBezTo>
                  <a:cubicBezTo>
                    <a:pt x="2020" y="799"/>
                    <a:pt x="2020" y="799"/>
                    <a:pt x="2020" y="799"/>
                  </a:cubicBezTo>
                  <a:cubicBezTo>
                    <a:pt x="2038" y="801"/>
                    <a:pt x="2044" y="815"/>
                    <a:pt x="2046" y="821"/>
                  </a:cubicBezTo>
                  <a:cubicBezTo>
                    <a:pt x="2048" y="827"/>
                    <a:pt x="2051" y="841"/>
                    <a:pt x="2038" y="854"/>
                  </a:cubicBezTo>
                  <a:cubicBezTo>
                    <a:pt x="1650" y="1232"/>
                    <a:pt x="1650" y="1232"/>
                    <a:pt x="1650" y="1232"/>
                  </a:cubicBezTo>
                  <a:cubicBezTo>
                    <a:pt x="1612" y="1269"/>
                    <a:pt x="1595" y="1322"/>
                    <a:pt x="1604" y="1375"/>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a16="http://schemas.microsoft.com/office/drawing/2014/main" id="{EE1143EC-F22B-8671-66A5-4700FFE83B72}"/>
                </a:ext>
              </a:extLst>
            </p:cNvPr>
            <p:cNvSpPr>
              <a:spLocks/>
            </p:cNvSpPr>
            <p:nvPr/>
          </p:nvSpPr>
          <p:spPr bwMode="auto">
            <a:xfrm>
              <a:off x="-1351539" y="-182563"/>
              <a:ext cx="406400" cy="439738"/>
            </a:xfrm>
            <a:custGeom>
              <a:avLst/>
              <a:gdLst>
                <a:gd name="T0" fmla="*/ 179 w 215"/>
                <a:gd name="T1" fmla="*/ 21 h 232"/>
                <a:gd name="T2" fmla="*/ 89 w 215"/>
                <a:gd name="T3" fmla="*/ 35 h 232"/>
                <a:gd name="T4" fmla="*/ 21 w 215"/>
                <a:gd name="T5" fmla="*/ 130 h 232"/>
                <a:gd name="T6" fmla="*/ 35 w 215"/>
                <a:gd name="T7" fmla="*/ 220 h 232"/>
                <a:gd name="T8" fmla="*/ 73 w 215"/>
                <a:gd name="T9" fmla="*/ 232 h 232"/>
                <a:gd name="T10" fmla="*/ 125 w 215"/>
                <a:gd name="T11" fmla="*/ 206 h 232"/>
                <a:gd name="T12" fmla="*/ 194 w 215"/>
                <a:gd name="T13" fmla="*/ 111 h 232"/>
                <a:gd name="T14" fmla="*/ 179 w 215"/>
                <a:gd name="T15" fmla="*/ 21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79" y="21"/>
                  </a:moveTo>
                  <a:cubicBezTo>
                    <a:pt x="151" y="0"/>
                    <a:pt x="110" y="7"/>
                    <a:pt x="89" y="35"/>
                  </a:cubicBezTo>
                  <a:cubicBezTo>
                    <a:pt x="21" y="130"/>
                    <a:pt x="21" y="130"/>
                    <a:pt x="21" y="130"/>
                  </a:cubicBezTo>
                  <a:cubicBezTo>
                    <a:pt x="0" y="159"/>
                    <a:pt x="6" y="199"/>
                    <a:pt x="35" y="220"/>
                  </a:cubicBezTo>
                  <a:cubicBezTo>
                    <a:pt x="46" y="228"/>
                    <a:pt x="60" y="232"/>
                    <a:pt x="73" y="232"/>
                  </a:cubicBezTo>
                  <a:cubicBezTo>
                    <a:pt x="93" y="232"/>
                    <a:pt x="113" y="223"/>
                    <a:pt x="125" y="206"/>
                  </a:cubicBezTo>
                  <a:cubicBezTo>
                    <a:pt x="194" y="111"/>
                    <a:pt x="194" y="111"/>
                    <a:pt x="194" y="111"/>
                  </a:cubicBezTo>
                  <a:cubicBezTo>
                    <a:pt x="215" y="83"/>
                    <a:pt x="208" y="42"/>
                    <a:pt x="179" y="21"/>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5">
              <a:extLst>
                <a:ext uri="{FF2B5EF4-FFF2-40B4-BE49-F238E27FC236}">
                  <a16:creationId xmlns:a16="http://schemas.microsoft.com/office/drawing/2014/main" id="{E46AA112-2203-5C3D-6E56-C5F3CB78930D}"/>
                </a:ext>
              </a:extLst>
            </p:cNvPr>
            <p:cNvSpPr>
              <a:spLocks/>
            </p:cNvSpPr>
            <p:nvPr/>
          </p:nvSpPr>
          <p:spPr bwMode="auto">
            <a:xfrm>
              <a:off x="-3934402" y="-182563"/>
              <a:ext cx="407988" cy="439738"/>
            </a:xfrm>
            <a:custGeom>
              <a:avLst/>
              <a:gdLst>
                <a:gd name="T0" fmla="*/ 194 w 215"/>
                <a:gd name="T1" fmla="*/ 129 h 232"/>
                <a:gd name="T2" fmla="*/ 126 w 215"/>
                <a:gd name="T3" fmla="*/ 35 h 232"/>
                <a:gd name="T4" fmla="*/ 35 w 215"/>
                <a:gd name="T5" fmla="*/ 21 h 232"/>
                <a:gd name="T6" fmla="*/ 21 w 215"/>
                <a:gd name="T7" fmla="*/ 111 h 232"/>
                <a:gd name="T8" fmla="*/ 90 w 215"/>
                <a:gd name="T9" fmla="*/ 205 h 232"/>
                <a:gd name="T10" fmla="*/ 142 w 215"/>
                <a:gd name="T11" fmla="*/ 232 h 232"/>
                <a:gd name="T12" fmla="*/ 180 w 215"/>
                <a:gd name="T13" fmla="*/ 220 h 232"/>
                <a:gd name="T14" fmla="*/ 194 w 215"/>
                <a:gd name="T15" fmla="*/ 129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32">
                  <a:moveTo>
                    <a:pt x="194" y="129"/>
                  </a:moveTo>
                  <a:cubicBezTo>
                    <a:pt x="126" y="35"/>
                    <a:pt x="126" y="35"/>
                    <a:pt x="126" y="35"/>
                  </a:cubicBezTo>
                  <a:cubicBezTo>
                    <a:pt x="105" y="6"/>
                    <a:pt x="64" y="0"/>
                    <a:pt x="35" y="21"/>
                  </a:cubicBezTo>
                  <a:cubicBezTo>
                    <a:pt x="6" y="42"/>
                    <a:pt x="0" y="82"/>
                    <a:pt x="21" y="111"/>
                  </a:cubicBezTo>
                  <a:cubicBezTo>
                    <a:pt x="90" y="205"/>
                    <a:pt x="90" y="205"/>
                    <a:pt x="90" y="205"/>
                  </a:cubicBezTo>
                  <a:cubicBezTo>
                    <a:pt x="102" y="223"/>
                    <a:pt x="122" y="232"/>
                    <a:pt x="142" y="232"/>
                  </a:cubicBezTo>
                  <a:cubicBezTo>
                    <a:pt x="155" y="232"/>
                    <a:pt x="168" y="228"/>
                    <a:pt x="180" y="220"/>
                  </a:cubicBezTo>
                  <a:cubicBezTo>
                    <a:pt x="209" y="199"/>
                    <a:pt x="215" y="158"/>
                    <a:pt x="194" y="129"/>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a:extLst>
                <a:ext uri="{FF2B5EF4-FFF2-40B4-BE49-F238E27FC236}">
                  <a16:creationId xmlns:a16="http://schemas.microsoft.com/office/drawing/2014/main" id="{FBEA6233-15BF-3D91-A8CB-926993F49F9A}"/>
                </a:ext>
              </a:extLst>
            </p:cNvPr>
            <p:cNvSpPr>
              <a:spLocks/>
            </p:cNvSpPr>
            <p:nvPr/>
          </p:nvSpPr>
          <p:spPr bwMode="auto">
            <a:xfrm>
              <a:off x="-4769427" y="2336800"/>
              <a:ext cx="484188" cy="328613"/>
            </a:xfrm>
            <a:custGeom>
              <a:avLst/>
              <a:gdLst>
                <a:gd name="T0" fmla="*/ 245 w 256"/>
                <a:gd name="T1" fmla="*/ 52 h 173"/>
                <a:gd name="T2" fmla="*/ 164 w 256"/>
                <a:gd name="T3" fmla="*/ 11 h 173"/>
                <a:gd name="T4" fmla="*/ 53 w 256"/>
                <a:gd name="T5" fmla="*/ 47 h 173"/>
                <a:gd name="T6" fmla="*/ 11 w 256"/>
                <a:gd name="T7" fmla="*/ 128 h 173"/>
                <a:gd name="T8" fmla="*/ 73 w 256"/>
                <a:gd name="T9" fmla="*/ 173 h 173"/>
                <a:gd name="T10" fmla="*/ 93 w 256"/>
                <a:gd name="T11" fmla="*/ 169 h 173"/>
                <a:gd name="T12" fmla="*/ 203 w 256"/>
                <a:gd name="T13" fmla="*/ 133 h 173"/>
                <a:gd name="T14" fmla="*/ 245 w 256"/>
                <a:gd name="T15" fmla="*/ 52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45" y="52"/>
                  </a:moveTo>
                  <a:cubicBezTo>
                    <a:pt x="234" y="18"/>
                    <a:pt x="197" y="0"/>
                    <a:pt x="164" y="11"/>
                  </a:cubicBezTo>
                  <a:cubicBezTo>
                    <a:pt x="53" y="47"/>
                    <a:pt x="53" y="47"/>
                    <a:pt x="53" y="47"/>
                  </a:cubicBezTo>
                  <a:cubicBezTo>
                    <a:pt x="19" y="58"/>
                    <a:pt x="0" y="94"/>
                    <a:pt x="11" y="128"/>
                  </a:cubicBezTo>
                  <a:cubicBezTo>
                    <a:pt x="20" y="155"/>
                    <a:pt x="45" y="173"/>
                    <a:pt x="73" y="173"/>
                  </a:cubicBezTo>
                  <a:cubicBezTo>
                    <a:pt x="79" y="173"/>
                    <a:pt x="86" y="172"/>
                    <a:pt x="93" y="169"/>
                  </a:cubicBezTo>
                  <a:cubicBezTo>
                    <a:pt x="203" y="133"/>
                    <a:pt x="203" y="133"/>
                    <a:pt x="203" y="133"/>
                  </a:cubicBezTo>
                  <a:cubicBezTo>
                    <a:pt x="237" y="122"/>
                    <a:pt x="256" y="86"/>
                    <a:pt x="245" y="52"/>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7">
              <a:extLst>
                <a:ext uri="{FF2B5EF4-FFF2-40B4-BE49-F238E27FC236}">
                  <a16:creationId xmlns:a16="http://schemas.microsoft.com/office/drawing/2014/main" id="{47786B12-FE68-2728-8646-E505C4789F9F}"/>
                </a:ext>
              </a:extLst>
            </p:cNvPr>
            <p:cNvSpPr>
              <a:spLocks/>
            </p:cNvSpPr>
            <p:nvPr/>
          </p:nvSpPr>
          <p:spPr bwMode="auto">
            <a:xfrm>
              <a:off x="-2562802" y="3795712"/>
              <a:ext cx="246063" cy="466725"/>
            </a:xfrm>
            <a:custGeom>
              <a:avLst/>
              <a:gdLst>
                <a:gd name="T0" fmla="*/ 65 w 130"/>
                <a:gd name="T1" fmla="*/ 0 h 246"/>
                <a:gd name="T2" fmla="*/ 0 w 130"/>
                <a:gd name="T3" fmla="*/ 65 h 246"/>
                <a:gd name="T4" fmla="*/ 0 w 130"/>
                <a:gd name="T5" fmla="*/ 181 h 246"/>
                <a:gd name="T6" fmla="*/ 65 w 130"/>
                <a:gd name="T7" fmla="*/ 246 h 246"/>
                <a:gd name="T8" fmla="*/ 130 w 130"/>
                <a:gd name="T9" fmla="*/ 181 h 246"/>
                <a:gd name="T10" fmla="*/ 130 w 130"/>
                <a:gd name="T11" fmla="*/ 65 h 246"/>
                <a:gd name="T12" fmla="*/ 65 w 13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30" h="246">
                  <a:moveTo>
                    <a:pt x="65" y="0"/>
                  </a:moveTo>
                  <a:cubicBezTo>
                    <a:pt x="29" y="0"/>
                    <a:pt x="0" y="29"/>
                    <a:pt x="0" y="65"/>
                  </a:cubicBezTo>
                  <a:cubicBezTo>
                    <a:pt x="0" y="181"/>
                    <a:pt x="0" y="181"/>
                    <a:pt x="0" y="181"/>
                  </a:cubicBezTo>
                  <a:cubicBezTo>
                    <a:pt x="0" y="217"/>
                    <a:pt x="29" y="246"/>
                    <a:pt x="65" y="246"/>
                  </a:cubicBezTo>
                  <a:cubicBezTo>
                    <a:pt x="101" y="246"/>
                    <a:pt x="130" y="217"/>
                    <a:pt x="130" y="181"/>
                  </a:cubicBezTo>
                  <a:cubicBezTo>
                    <a:pt x="130" y="65"/>
                    <a:pt x="130" y="65"/>
                    <a:pt x="130" y="65"/>
                  </a:cubicBezTo>
                  <a:cubicBezTo>
                    <a:pt x="130" y="29"/>
                    <a:pt x="101" y="0"/>
                    <a:pt x="65" y="0"/>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8">
              <a:extLst>
                <a:ext uri="{FF2B5EF4-FFF2-40B4-BE49-F238E27FC236}">
                  <a16:creationId xmlns:a16="http://schemas.microsoft.com/office/drawing/2014/main" id="{0828EBC8-52BE-68CA-2C89-AE474FF8ECE7}"/>
                </a:ext>
              </a:extLst>
            </p:cNvPr>
            <p:cNvSpPr>
              <a:spLocks/>
            </p:cNvSpPr>
            <p:nvPr/>
          </p:nvSpPr>
          <p:spPr bwMode="auto">
            <a:xfrm>
              <a:off x="-592714" y="2336800"/>
              <a:ext cx="484188" cy="328613"/>
            </a:xfrm>
            <a:custGeom>
              <a:avLst/>
              <a:gdLst>
                <a:gd name="T0" fmla="*/ 203 w 256"/>
                <a:gd name="T1" fmla="*/ 47 h 173"/>
                <a:gd name="T2" fmla="*/ 92 w 256"/>
                <a:gd name="T3" fmla="*/ 11 h 173"/>
                <a:gd name="T4" fmla="*/ 11 w 256"/>
                <a:gd name="T5" fmla="*/ 52 h 173"/>
                <a:gd name="T6" fmla="*/ 53 w 256"/>
                <a:gd name="T7" fmla="*/ 133 h 173"/>
                <a:gd name="T8" fmla="*/ 163 w 256"/>
                <a:gd name="T9" fmla="*/ 170 h 173"/>
                <a:gd name="T10" fmla="*/ 183 w 256"/>
                <a:gd name="T11" fmla="*/ 173 h 173"/>
                <a:gd name="T12" fmla="*/ 245 w 256"/>
                <a:gd name="T13" fmla="*/ 128 h 173"/>
                <a:gd name="T14" fmla="*/ 203 w 256"/>
                <a:gd name="T15" fmla="*/ 47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173">
                  <a:moveTo>
                    <a:pt x="203" y="47"/>
                  </a:moveTo>
                  <a:cubicBezTo>
                    <a:pt x="92" y="11"/>
                    <a:pt x="92" y="11"/>
                    <a:pt x="92" y="11"/>
                  </a:cubicBezTo>
                  <a:cubicBezTo>
                    <a:pt x="59" y="0"/>
                    <a:pt x="22" y="18"/>
                    <a:pt x="11" y="52"/>
                  </a:cubicBezTo>
                  <a:cubicBezTo>
                    <a:pt x="0" y="86"/>
                    <a:pt x="19" y="122"/>
                    <a:pt x="53" y="133"/>
                  </a:cubicBezTo>
                  <a:cubicBezTo>
                    <a:pt x="163" y="170"/>
                    <a:pt x="163" y="170"/>
                    <a:pt x="163" y="170"/>
                  </a:cubicBezTo>
                  <a:cubicBezTo>
                    <a:pt x="170" y="172"/>
                    <a:pt x="177" y="173"/>
                    <a:pt x="183" y="173"/>
                  </a:cubicBezTo>
                  <a:cubicBezTo>
                    <a:pt x="211" y="173"/>
                    <a:pt x="236" y="155"/>
                    <a:pt x="245" y="128"/>
                  </a:cubicBezTo>
                  <a:cubicBezTo>
                    <a:pt x="256" y="94"/>
                    <a:pt x="237" y="58"/>
                    <a:pt x="203" y="47"/>
                  </a:cubicBezTo>
                  <a:close/>
                </a:path>
              </a:pathLst>
            </a:custGeom>
            <a:solidFill>
              <a:schemeClr val="bg1"/>
            </a:solidFill>
            <a:ln>
              <a:noFill/>
            </a:ln>
            <a:extLst>
              <a:ext uri="{91240B29-F687-4F45-9708-019B960494DF}">
                <a14:hiddenLine xmlns:a14="http://schemas.microsoft.com/office/drawing/2010/main" w="9525">
                  <a:solidFill>
                    <a:srgbClr val="FFFFFF"/>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ZenIcon1">
            <a:extLst>
              <a:ext uri="{FF2B5EF4-FFF2-40B4-BE49-F238E27FC236}">
                <a16:creationId xmlns:a16="http://schemas.microsoft.com/office/drawing/2014/main" id="{6D58C530-7AEB-346A-FDC9-422E7984FFA3}"/>
              </a:ext>
            </a:extLst>
          </p:cNvPr>
          <p:cNvGrpSpPr>
            <a:grpSpLocks noChangeAspect="1"/>
          </p:cNvGrpSpPr>
          <p:nvPr>
            <p:custDataLst>
              <p:tags r:id="rId5"/>
            </p:custDataLst>
          </p:nvPr>
        </p:nvGrpSpPr>
        <p:grpSpPr>
          <a:xfrm>
            <a:off x="4166518" y="4021434"/>
            <a:ext cx="322932" cy="322932"/>
            <a:chOff x="5712408" y="975680"/>
            <a:chExt cx="671729" cy="639391"/>
          </a:xfrm>
        </p:grpSpPr>
        <p:sp>
          <p:nvSpPr>
            <p:cNvPr id="41" name="Freeform 26">
              <a:extLst>
                <a:ext uri="{FF2B5EF4-FFF2-40B4-BE49-F238E27FC236}">
                  <a16:creationId xmlns:a16="http://schemas.microsoft.com/office/drawing/2014/main" id="{B327D5F4-31C6-E743-81EB-4581C89C44EB}"/>
                </a:ext>
              </a:extLst>
            </p:cNvPr>
            <p:cNvSpPr>
              <a:spLocks noEditPoints="1"/>
            </p:cNvSpPr>
            <p:nvPr/>
          </p:nvSpPr>
          <p:spPr bwMode="auto">
            <a:xfrm>
              <a:off x="5712408" y="975680"/>
              <a:ext cx="671729" cy="639391"/>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2" name="Freeform 27">
              <a:extLst>
                <a:ext uri="{FF2B5EF4-FFF2-40B4-BE49-F238E27FC236}">
                  <a16:creationId xmlns:a16="http://schemas.microsoft.com/office/drawing/2014/main" id="{0DA37176-4C40-9510-0C89-EE0503CE0B16}"/>
                </a:ext>
              </a:extLst>
            </p:cNvPr>
            <p:cNvSpPr>
              <a:spLocks noEditPoints="1"/>
            </p:cNvSpPr>
            <p:nvPr/>
          </p:nvSpPr>
          <p:spPr bwMode="auto">
            <a:xfrm>
              <a:off x="5796917" y="1058042"/>
              <a:ext cx="502713" cy="338119"/>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3" name="Freeform 28">
              <a:extLst>
                <a:ext uri="{FF2B5EF4-FFF2-40B4-BE49-F238E27FC236}">
                  <a16:creationId xmlns:a16="http://schemas.microsoft.com/office/drawing/2014/main" id="{7C76F7E1-F18D-B4A8-2B35-0AC2404FAF87}"/>
                </a:ext>
              </a:extLst>
            </p:cNvPr>
            <p:cNvSpPr>
              <a:spLocks noEditPoints="1"/>
            </p:cNvSpPr>
            <p:nvPr/>
          </p:nvSpPr>
          <p:spPr bwMode="auto">
            <a:xfrm>
              <a:off x="6017937" y="1404831"/>
              <a:ext cx="62840" cy="65023"/>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4" name="Freeform 29">
              <a:extLst>
                <a:ext uri="{FF2B5EF4-FFF2-40B4-BE49-F238E27FC236}">
                  <a16:creationId xmlns:a16="http://schemas.microsoft.com/office/drawing/2014/main" id="{FDFB0DC6-08F8-15FA-087D-08B59A5AABA6}"/>
                </a:ext>
              </a:extLst>
            </p:cNvPr>
            <p:cNvSpPr>
              <a:spLocks/>
            </p:cNvSpPr>
            <p:nvPr/>
          </p:nvSpPr>
          <p:spPr bwMode="auto">
            <a:xfrm>
              <a:off x="5933429" y="1190255"/>
              <a:ext cx="84509" cy="88864"/>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5" name="Freeform 30">
              <a:extLst>
                <a:ext uri="{FF2B5EF4-FFF2-40B4-BE49-F238E27FC236}">
                  <a16:creationId xmlns:a16="http://schemas.microsoft.com/office/drawing/2014/main" id="{6600D485-58C1-FADF-2233-0EE822D0C0E1}"/>
                </a:ext>
              </a:extLst>
            </p:cNvPr>
            <p:cNvSpPr>
              <a:spLocks/>
            </p:cNvSpPr>
            <p:nvPr/>
          </p:nvSpPr>
          <p:spPr bwMode="auto">
            <a:xfrm>
              <a:off x="6026605" y="1175084"/>
              <a:ext cx="43337" cy="119208"/>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sp>
          <p:nvSpPr>
            <p:cNvPr id="46" name="Freeform 31">
              <a:extLst>
                <a:ext uri="{FF2B5EF4-FFF2-40B4-BE49-F238E27FC236}">
                  <a16:creationId xmlns:a16="http://schemas.microsoft.com/office/drawing/2014/main" id="{222CF0BD-6C50-E2BE-A57B-93D086BD81B7}"/>
                </a:ext>
              </a:extLst>
            </p:cNvPr>
            <p:cNvSpPr>
              <a:spLocks/>
            </p:cNvSpPr>
            <p:nvPr/>
          </p:nvSpPr>
          <p:spPr bwMode="auto">
            <a:xfrm>
              <a:off x="6080776" y="1190255"/>
              <a:ext cx="82341" cy="88864"/>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840" dirty="0">
                <a:solidFill>
                  <a:schemeClr val="bg1"/>
                </a:solidFill>
                <a:latin typeface="Lato Light"/>
              </a:endParaRPr>
            </a:p>
          </p:txBody>
        </p:sp>
      </p:grpSp>
      <p:sp>
        <p:nvSpPr>
          <p:cNvPr id="47" name="Freeform 2">
            <a:extLst>
              <a:ext uri="{FF2B5EF4-FFF2-40B4-BE49-F238E27FC236}">
                <a16:creationId xmlns:a16="http://schemas.microsoft.com/office/drawing/2014/main" id="{0A80C6AD-C15A-5D1C-6057-515BF9832C90}"/>
              </a:ext>
            </a:extLst>
          </p:cNvPr>
          <p:cNvSpPr/>
          <p:nvPr/>
        </p:nvSpPr>
        <p:spPr>
          <a:xfrm flipH="1">
            <a:off x="6603158" y="1988457"/>
            <a:ext cx="1456096" cy="134982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5">
            <a:extLst>
              <a:ext uri="{FF2B5EF4-FFF2-40B4-BE49-F238E27FC236}">
                <a16:creationId xmlns:a16="http://schemas.microsoft.com/office/drawing/2014/main" id="{E8AA49EE-8747-A866-2371-D75E3F6311E7}"/>
              </a:ext>
            </a:extLst>
          </p:cNvPr>
          <p:cNvSpPr/>
          <p:nvPr/>
        </p:nvSpPr>
        <p:spPr>
          <a:xfrm>
            <a:off x="4262661" y="1988457"/>
            <a:ext cx="1456096" cy="1349828"/>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9" name="Group 48">
            <a:extLst>
              <a:ext uri="{FF2B5EF4-FFF2-40B4-BE49-F238E27FC236}">
                <a16:creationId xmlns:a16="http://schemas.microsoft.com/office/drawing/2014/main" id="{4BD1FE7B-75B7-A1E5-9C86-AB2A98D384F5}"/>
              </a:ext>
            </a:extLst>
          </p:cNvPr>
          <p:cNvGrpSpPr/>
          <p:nvPr/>
        </p:nvGrpSpPr>
        <p:grpSpPr>
          <a:xfrm>
            <a:off x="4031722" y="1642922"/>
            <a:ext cx="617927" cy="617927"/>
            <a:chOff x="7672267" y="2811322"/>
            <a:chExt cx="617927" cy="617927"/>
          </a:xfrm>
        </p:grpSpPr>
        <p:sp>
          <p:nvSpPr>
            <p:cNvPr id="50" name="Oval 49">
              <a:extLst>
                <a:ext uri="{FF2B5EF4-FFF2-40B4-BE49-F238E27FC236}">
                  <a16:creationId xmlns:a16="http://schemas.microsoft.com/office/drawing/2014/main" id="{7505A3CF-442A-BE1A-49BC-BFA495F9DA05}"/>
                </a:ext>
              </a:extLst>
            </p:cNvPr>
            <p:cNvSpPr/>
            <p:nvPr/>
          </p:nvSpPr>
          <p:spPr bwMode="auto">
            <a:xfrm flipH="1">
              <a:off x="7672267" y="2811322"/>
              <a:ext cx="617927" cy="617927"/>
            </a:xfrm>
            <a:prstGeom prst="ellipse">
              <a:avLst/>
            </a:prstGeom>
            <a:solidFill>
              <a:schemeClr val="accent4"/>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200" b="1" dirty="0">
                <a:solidFill>
                  <a:schemeClr val="tx1">
                    <a:lumMod val="75000"/>
                    <a:lumOff val="25000"/>
                  </a:schemeClr>
                </a:solidFill>
              </a:endParaRPr>
            </a:p>
          </p:txBody>
        </p:sp>
        <p:sp>
          <p:nvSpPr>
            <p:cNvPr id="51" name="ZenIcon2">
              <a:extLst>
                <a:ext uri="{FF2B5EF4-FFF2-40B4-BE49-F238E27FC236}">
                  <a16:creationId xmlns:a16="http://schemas.microsoft.com/office/drawing/2014/main" id="{B7866919-2D6F-345F-6E7A-7316C17E725C}"/>
                </a:ext>
              </a:extLst>
            </p:cNvPr>
            <p:cNvSpPr>
              <a:spLocks noChangeAspect="1" noEditPoints="1"/>
            </p:cNvSpPr>
            <p:nvPr>
              <p:custDataLst>
                <p:tags r:id="rId9"/>
              </p:custDataLst>
            </p:nvPr>
          </p:nvSpPr>
          <p:spPr bwMode="auto">
            <a:xfrm>
              <a:off x="7826554" y="2942885"/>
              <a:ext cx="323774" cy="323774"/>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grpSp>
        <p:nvGrpSpPr>
          <p:cNvPr id="52" name="Group 51">
            <a:extLst>
              <a:ext uri="{FF2B5EF4-FFF2-40B4-BE49-F238E27FC236}">
                <a16:creationId xmlns:a16="http://schemas.microsoft.com/office/drawing/2014/main" id="{F1FAA1D7-9E97-54AD-DA01-6974521A8840}"/>
              </a:ext>
            </a:extLst>
          </p:cNvPr>
          <p:cNvGrpSpPr/>
          <p:nvPr/>
        </p:nvGrpSpPr>
        <p:grpSpPr>
          <a:xfrm>
            <a:off x="7672267" y="1693626"/>
            <a:ext cx="617927" cy="617927"/>
            <a:chOff x="7672267" y="3878026"/>
            <a:chExt cx="617927" cy="617927"/>
          </a:xfrm>
        </p:grpSpPr>
        <p:sp>
          <p:nvSpPr>
            <p:cNvPr id="53" name="Oval 52">
              <a:extLst>
                <a:ext uri="{FF2B5EF4-FFF2-40B4-BE49-F238E27FC236}">
                  <a16:creationId xmlns:a16="http://schemas.microsoft.com/office/drawing/2014/main" id="{06D341E9-307B-F30C-924C-F148818C1783}"/>
                </a:ext>
              </a:extLst>
            </p:cNvPr>
            <p:cNvSpPr/>
            <p:nvPr/>
          </p:nvSpPr>
          <p:spPr bwMode="auto">
            <a:xfrm flipH="1" flipV="1">
              <a:off x="7672267" y="3878026"/>
              <a:ext cx="617927" cy="617927"/>
            </a:xfrm>
            <a:prstGeom prst="ellipse">
              <a:avLst/>
            </a:prstGeom>
            <a:solidFill>
              <a:schemeClr val="accent5"/>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54" name="ZenIcon3">
              <a:extLst>
                <a:ext uri="{FF2B5EF4-FFF2-40B4-BE49-F238E27FC236}">
                  <a16:creationId xmlns:a16="http://schemas.microsoft.com/office/drawing/2014/main" id="{A759DC12-38DF-9CC4-B4D9-CFD1F89D76EE}"/>
                </a:ext>
              </a:extLst>
            </p:cNvPr>
            <p:cNvSpPr>
              <a:spLocks noChangeAspect="1" noEditPoints="1"/>
            </p:cNvSpPr>
            <p:nvPr>
              <p:custDataLst>
                <p:tags r:id="rId8"/>
              </p:custDataLst>
            </p:nvPr>
          </p:nvSpPr>
          <p:spPr bwMode="auto">
            <a:xfrm>
              <a:off x="7822978" y="4023257"/>
              <a:ext cx="317722" cy="318514"/>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 name="Oval 54">
            <a:extLst>
              <a:ext uri="{FF2B5EF4-FFF2-40B4-BE49-F238E27FC236}">
                <a16:creationId xmlns:a16="http://schemas.microsoft.com/office/drawing/2014/main" id="{775465C8-CCB6-719C-299A-1E2D47692C60}"/>
              </a:ext>
            </a:extLst>
          </p:cNvPr>
          <p:cNvSpPr/>
          <p:nvPr/>
        </p:nvSpPr>
        <p:spPr bwMode="auto">
          <a:xfrm flipH="1" flipV="1">
            <a:off x="7672267" y="3890115"/>
            <a:ext cx="617927" cy="617927"/>
          </a:xfrm>
          <a:prstGeom prst="ellipse">
            <a:avLst/>
          </a:prstGeom>
          <a:solidFill>
            <a:schemeClr val="accent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56" name="ZenIcon2">
            <a:extLst>
              <a:ext uri="{FF2B5EF4-FFF2-40B4-BE49-F238E27FC236}">
                <a16:creationId xmlns:a16="http://schemas.microsoft.com/office/drawing/2014/main" id="{688D541B-6DE3-7A2B-EECF-39D4699ED648}"/>
              </a:ext>
            </a:extLst>
          </p:cNvPr>
          <p:cNvSpPr>
            <a:spLocks noChangeAspect="1" noEditPoints="1"/>
          </p:cNvSpPr>
          <p:nvPr>
            <p:custDataLst>
              <p:tags r:id="rId6"/>
            </p:custDataLst>
          </p:nvPr>
        </p:nvSpPr>
        <p:spPr bwMode="auto">
          <a:xfrm>
            <a:off x="7808561" y="4029266"/>
            <a:ext cx="316264" cy="316264"/>
          </a:xfrm>
          <a:custGeom>
            <a:avLst/>
            <a:gdLst>
              <a:gd name="T0" fmla="*/ 232 w 256"/>
              <a:gd name="T1" fmla="*/ 84 h 227"/>
              <a:gd name="T2" fmla="*/ 172 w 256"/>
              <a:gd name="T3" fmla="*/ 44 h 227"/>
              <a:gd name="T4" fmla="*/ 120 w 256"/>
              <a:gd name="T5" fmla="*/ 48 h 227"/>
              <a:gd name="T6" fmla="*/ 64 w 256"/>
              <a:gd name="T7" fmla="*/ 107 h 227"/>
              <a:gd name="T8" fmla="*/ 0 w 256"/>
              <a:gd name="T9" fmla="*/ 131 h 227"/>
              <a:gd name="T10" fmla="*/ 32 w 256"/>
              <a:gd name="T11" fmla="*/ 227 h 227"/>
              <a:gd name="T12" fmla="*/ 87 w 256"/>
              <a:gd name="T13" fmla="*/ 212 h 227"/>
              <a:gd name="T14" fmla="*/ 103 w 256"/>
              <a:gd name="T15" fmla="*/ 219 h 227"/>
              <a:gd name="T16" fmla="*/ 232 w 256"/>
              <a:gd name="T17" fmla="*/ 197 h 227"/>
              <a:gd name="T18" fmla="*/ 240 w 256"/>
              <a:gd name="T19" fmla="*/ 169 h 227"/>
              <a:gd name="T20" fmla="*/ 248 w 256"/>
              <a:gd name="T21" fmla="*/ 140 h 227"/>
              <a:gd name="T22" fmla="*/ 256 w 256"/>
              <a:gd name="T23" fmla="*/ 108 h 227"/>
              <a:gd name="T24" fmla="*/ 32 w 256"/>
              <a:gd name="T25" fmla="*/ 211 h 227"/>
              <a:gd name="T26" fmla="*/ 16 w 256"/>
              <a:gd name="T27" fmla="*/ 131 h 227"/>
              <a:gd name="T28" fmla="*/ 64 w 256"/>
              <a:gd name="T29" fmla="*/ 123 h 227"/>
              <a:gd name="T30" fmla="*/ 72 w 256"/>
              <a:gd name="T31" fmla="*/ 198 h 227"/>
              <a:gd name="T32" fmla="*/ 72 w 256"/>
              <a:gd name="T33" fmla="*/ 203 h 227"/>
              <a:gd name="T34" fmla="*/ 210 w 256"/>
              <a:gd name="T35" fmla="*/ 203 h 227"/>
              <a:gd name="T36" fmla="*/ 88 w 256"/>
              <a:gd name="T37" fmla="*/ 194 h 227"/>
              <a:gd name="T38" fmla="*/ 86 w 256"/>
              <a:gd name="T39" fmla="*/ 121 h 227"/>
              <a:gd name="T40" fmla="*/ 140 w 256"/>
              <a:gd name="T41" fmla="*/ 16 h 227"/>
              <a:gd name="T42" fmla="*/ 152 w 256"/>
              <a:gd name="T43" fmla="*/ 90 h 227"/>
              <a:gd name="T44" fmla="*/ 160 w 256"/>
              <a:gd name="T45" fmla="*/ 100 h 227"/>
              <a:gd name="T46" fmla="*/ 240 w 256"/>
              <a:gd name="T47" fmla="*/ 108 h 227"/>
              <a:gd name="T48" fmla="*/ 223 w 256"/>
              <a:gd name="T49" fmla="*/ 116 h 227"/>
              <a:gd name="T50" fmla="*/ 223 w 256"/>
              <a:gd name="T51" fmla="*/ 132 h 227"/>
              <a:gd name="T52" fmla="*/ 224 w 256"/>
              <a:gd name="T53" fmla="*/ 132 h 227"/>
              <a:gd name="T54" fmla="*/ 224 w 256"/>
              <a:gd name="T55" fmla="*/ 148 h 227"/>
              <a:gd name="T56" fmla="*/ 218 w 256"/>
              <a:gd name="T57" fmla="*/ 147 h 227"/>
              <a:gd name="T58" fmla="*/ 215 w 256"/>
              <a:gd name="T59" fmla="*/ 148 h 227"/>
              <a:gd name="T60" fmla="*/ 215 w 256"/>
              <a:gd name="T61" fmla="*/ 164 h 227"/>
              <a:gd name="T62" fmla="*/ 224 w 256"/>
              <a:gd name="T63" fmla="*/ 169 h 227"/>
              <a:gd name="T64" fmla="*/ 210 w 256"/>
              <a:gd name="T65" fmla="*/ 175 h 227"/>
              <a:gd name="T66" fmla="*/ 210 w 256"/>
              <a:gd name="T67" fmla="*/ 175 h 227"/>
              <a:gd name="T68" fmla="*/ 210 w 256"/>
              <a:gd name="T69" fmla="*/ 191 h 227"/>
              <a:gd name="T70" fmla="*/ 210 w 256"/>
              <a:gd name="T71" fmla="*/ 2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27">
                <a:moveTo>
                  <a:pt x="256" y="108"/>
                </a:moveTo>
                <a:cubicBezTo>
                  <a:pt x="256" y="94"/>
                  <a:pt x="245" y="84"/>
                  <a:pt x="232" y="84"/>
                </a:cubicBezTo>
                <a:cubicBezTo>
                  <a:pt x="169" y="84"/>
                  <a:pt x="169" y="84"/>
                  <a:pt x="169" y="84"/>
                </a:cubicBezTo>
                <a:cubicBezTo>
                  <a:pt x="171" y="74"/>
                  <a:pt x="172" y="59"/>
                  <a:pt x="172" y="44"/>
                </a:cubicBezTo>
                <a:cubicBezTo>
                  <a:pt x="172" y="13"/>
                  <a:pt x="156" y="0"/>
                  <a:pt x="140" y="0"/>
                </a:cubicBezTo>
                <a:cubicBezTo>
                  <a:pt x="120" y="0"/>
                  <a:pt x="120" y="21"/>
                  <a:pt x="120" y="48"/>
                </a:cubicBezTo>
                <a:cubicBezTo>
                  <a:pt x="120" y="67"/>
                  <a:pt x="90" y="97"/>
                  <a:pt x="75" y="110"/>
                </a:cubicBezTo>
                <a:cubicBezTo>
                  <a:pt x="71" y="108"/>
                  <a:pt x="68" y="107"/>
                  <a:pt x="64" y="107"/>
                </a:cubicBezTo>
                <a:cubicBezTo>
                  <a:pt x="24" y="107"/>
                  <a:pt x="24" y="107"/>
                  <a:pt x="24" y="107"/>
                </a:cubicBezTo>
                <a:cubicBezTo>
                  <a:pt x="11" y="107"/>
                  <a:pt x="0" y="118"/>
                  <a:pt x="0" y="131"/>
                </a:cubicBezTo>
                <a:cubicBezTo>
                  <a:pt x="8" y="203"/>
                  <a:pt x="8" y="203"/>
                  <a:pt x="8" y="203"/>
                </a:cubicBezTo>
                <a:cubicBezTo>
                  <a:pt x="10" y="216"/>
                  <a:pt x="19" y="227"/>
                  <a:pt x="32" y="227"/>
                </a:cubicBezTo>
                <a:cubicBezTo>
                  <a:pt x="64" y="227"/>
                  <a:pt x="64" y="227"/>
                  <a:pt x="64" y="227"/>
                </a:cubicBezTo>
                <a:cubicBezTo>
                  <a:pt x="74" y="227"/>
                  <a:pt x="83" y="221"/>
                  <a:pt x="87" y="212"/>
                </a:cubicBezTo>
                <a:cubicBezTo>
                  <a:pt x="100" y="219"/>
                  <a:pt x="100" y="219"/>
                  <a:pt x="100" y="219"/>
                </a:cubicBezTo>
                <a:cubicBezTo>
                  <a:pt x="101" y="219"/>
                  <a:pt x="102" y="219"/>
                  <a:pt x="103" y="219"/>
                </a:cubicBezTo>
                <a:cubicBezTo>
                  <a:pt x="210" y="219"/>
                  <a:pt x="210" y="219"/>
                  <a:pt x="210" y="219"/>
                </a:cubicBezTo>
                <a:cubicBezTo>
                  <a:pt x="222" y="219"/>
                  <a:pt x="232" y="210"/>
                  <a:pt x="232" y="197"/>
                </a:cubicBezTo>
                <a:cubicBezTo>
                  <a:pt x="232" y="194"/>
                  <a:pt x="231" y="191"/>
                  <a:pt x="230" y="188"/>
                </a:cubicBezTo>
                <a:cubicBezTo>
                  <a:pt x="236" y="184"/>
                  <a:pt x="240" y="177"/>
                  <a:pt x="240" y="169"/>
                </a:cubicBezTo>
                <a:cubicBezTo>
                  <a:pt x="240" y="166"/>
                  <a:pt x="239" y="162"/>
                  <a:pt x="238" y="159"/>
                </a:cubicBezTo>
                <a:cubicBezTo>
                  <a:pt x="244" y="155"/>
                  <a:pt x="248" y="148"/>
                  <a:pt x="248" y="140"/>
                </a:cubicBezTo>
                <a:cubicBezTo>
                  <a:pt x="248" y="135"/>
                  <a:pt x="247" y="131"/>
                  <a:pt x="245" y="128"/>
                </a:cubicBezTo>
                <a:cubicBezTo>
                  <a:pt x="252" y="123"/>
                  <a:pt x="256" y="116"/>
                  <a:pt x="256" y="108"/>
                </a:cubicBezTo>
                <a:close/>
                <a:moveTo>
                  <a:pt x="64" y="211"/>
                </a:moveTo>
                <a:cubicBezTo>
                  <a:pt x="32" y="211"/>
                  <a:pt x="32" y="211"/>
                  <a:pt x="32" y="211"/>
                </a:cubicBezTo>
                <a:cubicBezTo>
                  <a:pt x="28" y="211"/>
                  <a:pt x="25" y="206"/>
                  <a:pt x="24" y="202"/>
                </a:cubicBezTo>
                <a:cubicBezTo>
                  <a:pt x="16" y="131"/>
                  <a:pt x="16" y="131"/>
                  <a:pt x="16" y="131"/>
                </a:cubicBezTo>
                <a:cubicBezTo>
                  <a:pt x="17" y="127"/>
                  <a:pt x="20" y="123"/>
                  <a:pt x="24" y="123"/>
                </a:cubicBezTo>
                <a:cubicBezTo>
                  <a:pt x="64" y="123"/>
                  <a:pt x="64" y="123"/>
                  <a:pt x="64" y="123"/>
                </a:cubicBezTo>
                <a:cubicBezTo>
                  <a:pt x="69" y="123"/>
                  <a:pt x="72" y="127"/>
                  <a:pt x="72" y="131"/>
                </a:cubicBezTo>
                <a:cubicBezTo>
                  <a:pt x="72" y="198"/>
                  <a:pt x="72" y="198"/>
                  <a:pt x="72" y="198"/>
                </a:cubicBezTo>
                <a:cubicBezTo>
                  <a:pt x="72" y="199"/>
                  <a:pt x="72" y="200"/>
                  <a:pt x="72" y="201"/>
                </a:cubicBezTo>
                <a:cubicBezTo>
                  <a:pt x="72" y="203"/>
                  <a:pt x="72" y="203"/>
                  <a:pt x="72" y="203"/>
                </a:cubicBezTo>
                <a:cubicBezTo>
                  <a:pt x="72" y="208"/>
                  <a:pt x="69" y="211"/>
                  <a:pt x="64" y="211"/>
                </a:cubicBezTo>
                <a:close/>
                <a:moveTo>
                  <a:pt x="210" y="203"/>
                </a:moveTo>
                <a:cubicBezTo>
                  <a:pt x="105" y="203"/>
                  <a:pt x="105" y="203"/>
                  <a:pt x="105" y="203"/>
                </a:cubicBezTo>
                <a:cubicBezTo>
                  <a:pt x="88" y="194"/>
                  <a:pt x="88" y="194"/>
                  <a:pt x="88" y="194"/>
                </a:cubicBezTo>
                <a:cubicBezTo>
                  <a:pt x="88" y="131"/>
                  <a:pt x="88" y="131"/>
                  <a:pt x="88" y="131"/>
                </a:cubicBezTo>
                <a:cubicBezTo>
                  <a:pt x="88" y="128"/>
                  <a:pt x="87" y="124"/>
                  <a:pt x="86" y="121"/>
                </a:cubicBezTo>
                <a:cubicBezTo>
                  <a:pt x="100" y="109"/>
                  <a:pt x="136" y="75"/>
                  <a:pt x="136" y="48"/>
                </a:cubicBezTo>
                <a:cubicBezTo>
                  <a:pt x="136" y="31"/>
                  <a:pt x="136" y="16"/>
                  <a:pt x="140" y="16"/>
                </a:cubicBezTo>
                <a:cubicBezTo>
                  <a:pt x="148" y="16"/>
                  <a:pt x="156" y="25"/>
                  <a:pt x="156" y="44"/>
                </a:cubicBezTo>
                <a:cubicBezTo>
                  <a:pt x="156" y="67"/>
                  <a:pt x="152" y="90"/>
                  <a:pt x="152" y="90"/>
                </a:cubicBezTo>
                <a:cubicBezTo>
                  <a:pt x="152" y="93"/>
                  <a:pt x="153" y="95"/>
                  <a:pt x="154" y="97"/>
                </a:cubicBezTo>
                <a:cubicBezTo>
                  <a:pt x="156" y="98"/>
                  <a:pt x="158" y="100"/>
                  <a:pt x="160" y="100"/>
                </a:cubicBezTo>
                <a:cubicBezTo>
                  <a:pt x="232" y="100"/>
                  <a:pt x="232" y="100"/>
                  <a:pt x="232" y="100"/>
                </a:cubicBezTo>
                <a:cubicBezTo>
                  <a:pt x="237" y="100"/>
                  <a:pt x="240" y="103"/>
                  <a:pt x="240" y="108"/>
                </a:cubicBezTo>
                <a:cubicBezTo>
                  <a:pt x="240" y="112"/>
                  <a:pt x="237" y="116"/>
                  <a:pt x="232" y="116"/>
                </a:cubicBezTo>
                <a:cubicBezTo>
                  <a:pt x="223" y="116"/>
                  <a:pt x="223" y="116"/>
                  <a:pt x="223" y="116"/>
                </a:cubicBezTo>
                <a:cubicBezTo>
                  <a:pt x="219" y="116"/>
                  <a:pt x="215" y="119"/>
                  <a:pt x="215" y="124"/>
                </a:cubicBezTo>
                <a:cubicBezTo>
                  <a:pt x="215" y="128"/>
                  <a:pt x="219" y="132"/>
                  <a:pt x="223" y="132"/>
                </a:cubicBezTo>
                <a:cubicBezTo>
                  <a:pt x="224" y="132"/>
                  <a:pt x="224" y="132"/>
                  <a:pt x="224" y="132"/>
                </a:cubicBezTo>
                <a:cubicBezTo>
                  <a:pt x="224" y="132"/>
                  <a:pt x="224" y="132"/>
                  <a:pt x="224" y="132"/>
                </a:cubicBezTo>
                <a:cubicBezTo>
                  <a:pt x="229" y="132"/>
                  <a:pt x="232" y="135"/>
                  <a:pt x="232" y="140"/>
                </a:cubicBezTo>
                <a:cubicBezTo>
                  <a:pt x="232" y="144"/>
                  <a:pt x="229" y="148"/>
                  <a:pt x="224" y="148"/>
                </a:cubicBezTo>
                <a:cubicBezTo>
                  <a:pt x="219" y="148"/>
                  <a:pt x="219" y="148"/>
                  <a:pt x="219" y="148"/>
                </a:cubicBezTo>
                <a:cubicBezTo>
                  <a:pt x="219" y="148"/>
                  <a:pt x="218" y="147"/>
                  <a:pt x="218" y="147"/>
                </a:cubicBezTo>
                <a:cubicBezTo>
                  <a:pt x="218" y="147"/>
                  <a:pt x="218" y="148"/>
                  <a:pt x="218" y="148"/>
                </a:cubicBezTo>
                <a:cubicBezTo>
                  <a:pt x="215" y="148"/>
                  <a:pt x="215" y="148"/>
                  <a:pt x="215" y="148"/>
                </a:cubicBezTo>
                <a:cubicBezTo>
                  <a:pt x="211" y="148"/>
                  <a:pt x="207" y="151"/>
                  <a:pt x="207" y="156"/>
                </a:cubicBezTo>
                <a:cubicBezTo>
                  <a:pt x="207" y="160"/>
                  <a:pt x="211" y="164"/>
                  <a:pt x="215" y="164"/>
                </a:cubicBezTo>
                <a:cubicBezTo>
                  <a:pt x="218" y="164"/>
                  <a:pt x="218" y="164"/>
                  <a:pt x="218" y="164"/>
                </a:cubicBezTo>
                <a:cubicBezTo>
                  <a:pt x="222" y="164"/>
                  <a:pt x="224" y="166"/>
                  <a:pt x="224" y="169"/>
                </a:cubicBezTo>
                <a:cubicBezTo>
                  <a:pt x="224" y="173"/>
                  <a:pt x="221" y="175"/>
                  <a:pt x="218" y="175"/>
                </a:cubicBezTo>
                <a:cubicBezTo>
                  <a:pt x="210" y="175"/>
                  <a:pt x="210" y="175"/>
                  <a:pt x="210" y="175"/>
                </a:cubicBezTo>
                <a:cubicBezTo>
                  <a:pt x="210" y="175"/>
                  <a:pt x="210" y="175"/>
                  <a:pt x="210" y="175"/>
                </a:cubicBezTo>
                <a:cubicBezTo>
                  <a:pt x="210" y="175"/>
                  <a:pt x="210" y="175"/>
                  <a:pt x="210" y="175"/>
                </a:cubicBezTo>
                <a:cubicBezTo>
                  <a:pt x="206" y="175"/>
                  <a:pt x="202" y="179"/>
                  <a:pt x="202" y="183"/>
                </a:cubicBezTo>
                <a:cubicBezTo>
                  <a:pt x="202" y="188"/>
                  <a:pt x="206" y="191"/>
                  <a:pt x="210" y="191"/>
                </a:cubicBezTo>
                <a:cubicBezTo>
                  <a:pt x="213" y="191"/>
                  <a:pt x="216" y="194"/>
                  <a:pt x="216" y="197"/>
                </a:cubicBezTo>
                <a:cubicBezTo>
                  <a:pt x="216" y="201"/>
                  <a:pt x="213" y="203"/>
                  <a:pt x="210" y="203"/>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en-US" sz="840"/>
          </a:p>
        </p:txBody>
      </p:sp>
      <p:grpSp>
        <p:nvGrpSpPr>
          <p:cNvPr id="57" name="Group 56">
            <a:extLst>
              <a:ext uri="{FF2B5EF4-FFF2-40B4-BE49-F238E27FC236}">
                <a16:creationId xmlns:a16="http://schemas.microsoft.com/office/drawing/2014/main" id="{0FEC3B86-8D9B-E9A2-9964-6A406A210035}"/>
              </a:ext>
            </a:extLst>
          </p:cNvPr>
          <p:cNvGrpSpPr/>
          <p:nvPr/>
        </p:nvGrpSpPr>
        <p:grpSpPr>
          <a:xfrm>
            <a:off x="7672267" y="4944826"/>
            <a:ext cx="617927" cy="617927"/>
            <a:chOff x="7672267" y="3878026"/>
            <a:chExt cx="617927" cy="617927"/>
          </a:xfrm>
        </p:grpSpPr>
        <p:sp>
          <p:nvSpPr>
            <p:cNvPr id="58" name="Oval 57">
              <a:extLst>
                <a:ext uri="{FF2B5EF4-FFF2-40B4-BE49-F238E27FC236}">
                  <a16:creationId xmlns:a16="http://schemas.microsoft.com/office/drawing/2014/main" id="{78DA54E0-32BF-DE21-C44A-831FDAF062B4}"/>
                </a:ext>
              </a:extLst>
            </p:cNvPr>
            <p:cNvSpPr/>
            <p:nvPr/>
          </p:nvSpPr>
          <p:spPr bwMode="auto">
            <a:xfrm flipH="1" flipV="1">
              <a:off x="7672267" y="3878026"/>
              <a:ext cx="617927" cy="617927"/>
            </a:xfrm>
            <a:prstGeom prst="ellipse">
              <a:avLst/>
            </a:prstGeom>
            <a:solidFill>
              <a:schemeClr val="accent2">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rtl="0"/>
              <a:endParaRPr lang="en-US" sz="1200" b="1" dirty="0">
                <a:solidFill>
                  <a:schemeClr val="tx1">
                    <a:lumMod val="75000"/>
                    <a:lumOff val="25000"/>
                  </a:schemeClr>
                </a:solidFill>
              </a:endParaRPr>
            </a:p>
          </p:txBody>
        </p:sp>
        <p:sp>
          <p:nvSpPr>
            <p:cNvPr id="59" name="ZenIcon3">
              <a:extLst>
                <a:ext uri="{FF2B5EF4-FFF2-40B4-BE49-F238E27FC236}">
                  <a16:creationId xmlns:a16="http://schemas.microsoft.com/office/drawing/2014/main" id="{F5B49B40-51EC-786F-95A4-372ECF813403}"/>
                </a:ext>
              </a:extLst>
            </p:cNvPr>
            <p:cNvSpPr>
              <a:spLocks noChangeAspect="1" noEditPoints="1"/>
            </p:cNvSpPr>
            <p:nvPr>
              <p:custDataLst>
                <p:tags r:id="rId7"/>
              </p:custDataLst>
            </p:nvPr>
          </p:nvSpPr>
          <p:spPr bwMode="auto">
            <a:xfrm>
              <a:off x="7822978" y="4023257"/>
              <a:ext cx="317722" cy="318514"/>
            </a:xfrm>
            <a:custGeom>
              <a:avLst/>
              <a:gdLst>
                <a:gd name="T0" fmla="*/ 1698 w 2448"/>
                <a:gd name="T1" fmla="*/ 97 h 2446"/>
                <a:gd name="T2" fmla="*/ 748 w 2448"/>
                <a:gd name="T3" fmla="*/ 97 h 2446"/>
                <a:gd name="T4" fmla="*/ 0 w 2448"/>
                <a:gd name="T5" fmla="*/ 1222 h 2446"/>
                <a:gd name="T6" fmla="*/ 748 w 2448"/>
                <a:gd name="T7" fmla="*/ 2349 h 2446"/>
                <a:gd name="T8" fmla="*/ 1698 w 2448"/>
                <a:gd name="T9" fmla="*/ 2349 h 2446"/>
                <a:gd name="T10" fmla="*/ 2448 w 2448"/>
                <a:gd name="T11" fmla="*/ 1222 h 2446"/>
                <a:gd name="T12" fmla="*/ 816 w 2448"/>
                <a:gd name="T13" fmla="*/ 227 h 2446"/>
                <a:gd name="T14" fmla="*/ 264 w 2448"/>
                <a:gd name="T15" fmla="*/ 737 h 2446"/>
                <a:gd name="T16" fmla="*/ 149 w 2448"/>
                <a:gd name="T17" fmla="*/ 1222 h 2446"/>
                <a:gd name="T18" fmla="*/ 554 w 2448"/>
                <a:gd name="T19" fmla="*/ 884 h 2446"/>
                <a:gd name="T20" fmla="*/ 554 w 2448"/>
                <a:gd name="T21" fmla="*/ 1556 h 2446"/>
                <a:gd name="T22" fmla="*/ 149 w 2448"/>
                <a:gd name="T23" fmla="*/ 1222 h 2446"/>
                <a:gd name="T24" fmla="*/ 584 w 2448"/>
                <a:gd name="T25" fmla="*/ 1704 h 2446"/>
                <a:gd name="T26" fmla="*/ 264 w 2448"/>
                <a:gd name="T27" fmla="*/ 1704 h 2446"/>
                <a:gd name="T28" fmla="*/ 906 w 2448"/>
                <a:gd name="T29" fmla="*/ 2092 h 2446"/>
                <a:gd name="T30" fmla="*/ 1148 w 2448"/>
                <a:gd name="T31" fmla="*/ 1704 h 2446"/>
                <a:gd name="T32" fmla="*/ 1148 w 2448"/>
                <a:gd name="T33" fmla="*/ 1556 h 2446"/>
                <a:gd name="T34" fmla="*/ 677 w 2448"/>
                <a:gd name="T35" fmla="*/ 1222 h 2446"/>
                <a:gd name="T36" fmla="*/ 1148 w 2448"/>
                <a:gd name="T37" fmla="*/ 884 h 2446"/>
                <a:gd name="T38" fmla="*/ 1148 w 2448"/>
                <a:gd name="T39" fmla="*/ 737 h 2446"/>
                <a:gd name="T40" fmla="*/ 909 w 2448"/>
                <a:gd name="T41" fmla="*/ 353 h 2446"/>
                <a:gd name="T42" fmla="*/ 1148 w 2448"/>
                <a:gd name="T43" fmla="*/ 737 h 2446"/>
                <a:gd name="T44" fmla="*/ 1864 w 2448"/>
                <a:gd name="T45" fmla="*/ 737 h 2446"/>
                <a:gd name="T46" fmla="*/ 2184 w 2448"/>
                <a:gd name="T47" fmla="*/ 737 h 2446"/>
                <a:gd name="T48" fmla="*/ 1539 w 2448"/>
                <a:gd name="T49" fmla="*/ 353 h 2446"/>
                <a:gd name="T50" fmla="*/ 1300 w 2448"/>
                <a:gd name="T51" fmla="*/ 737 h 2446"/>
                <a:gd name="T52" fmla="*/ 1300 w 2448"/>
                <a:gd name="T53" fmla="*/ 884 h 2446"/>
                <a:gd name="T54" fmla="*/ 1771 w 2448"/>
                <a:gd name="T55" fmla="*/ 1222 h 2446"/>
                <a:gd name="T56" fmla="*/ 1300 w 2448"/>
                <a:gd name="T57" fmla="*/ 1556 h 2446"/>
                <a:gd name="T58" fmla="*/ 1300 w 2448"/>
                <a:gd name="T59" fmla="*/ 2286 h 2446"/>
                <a:gd name="T60" fmla="*/ 1711 w 2448"/>
                <a:gd name="T61" fmla="*/ 1704 h 2446"/>
                <a:gd name="T62" fmla="*/ 1300 w 2448"/>
                <a:gd name="T63" fmla="*/ 2286 h 2446"/>
                <a:gd name="T64" fmla="*/ 1864 w 2448"/>
                <a:gd name="T65" fmla="*/ 1704 h 2446"/>
                <a:gd name="T66" fmla="*/ 1632 w 2448"/>
                <a:gd name="T67" fmla="*/ 2219 h 2446"/>
                <a:gd name="T68" fmla="*/ 1894 w 2448"/>
                <a:gd name="T69" fmla="*/ 1556 h 2446"/>
                <a:gd name="T70" fmla="*/ 1894 w 2448"/>
                <a:gd name="T71" fmla="*/ 884 h 2446"/>
                <a:gd name="T72" fmla="*/ 2299 w 2448"/>
                <a:gd name="T73" fmla="*/ 1222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48" h="2446">
                  <a:moveTo>
                    <a:pt x="2350" y="747"/>
                  </a:moveTo>
                  <a:cubicBezTo>
                    <a:pt x="2221" y="446"/>
                    <a:pt x="2002" y="227"/>
                    <a:pt x="1698" y="97"/>
                  </a:cubicBezTo>
                  <a:cubicBezTo>
                    <a:pt x="1547" y="33"/>
                    <a:pt x="1389" y="0"/>
                    <a:pt x="1223" y="0"/>
                  </a:cubicBezTo>
                  <a:cubicBezTo>
                    <a:pt x="1057" y="0"/>
                    <a:pt x="900" y="32"/>
                    <a:pt x="748" y="97"/>
                  </a:cubicBezTo>
                  <a:cubicBezTo>
                    <a:pt x="447" y="226"/>
                    <a:pt x="226" y="445"/>
                    <a:pt x="96" y="747"/>
                  </a:cubicBezTo>
                  <a:cubicBezTo>
                    <a:pt x="32" y="898"/>
                    <a:pt x="0" y="1056"/>
                    <a:pt x="0" y="1222"/>
                  </a:cubicBezTo>
                  <a:cubicBezTo>
                    <a:pt x="0" y="1388"/>
                    <a:pt x="32" y="1547"/>
                    <a:pt x="96" y="1698"/>
                  </a:cubicBezTo>
                  <a:cubicBezTo>
                    <a:pt x="226" y="2000"/>
                    <a:pt x="447" y="2220"/>
                    <a:pt x="748" y="2349"/>
                  </a:cubicBezTo>
                  <a:cubicBezTo>
                    <a:pt x="900" y="2414"/>
                    <a:pt x="1057" y="2446"/>
                    <a:pt x="1223" y="2446"/>
                  </a:cubicBezTo>
                  <a:cubicBezTo>
                    <a:pt x="1389" y="2446"/>
                    <a:pt x="1547" y="2413"/>
                    <a:pt x="1698" y="2349"/>
                  </a:cubicBezTo>
                  <a:cubicBezTo>
                    <a:pt x="2002" y="2219"/>
                    <a:pt x="2221" y="1999"/>
                    <a:pt x="2350" y="1698"/>
                  </a:cubicBezTo>
                  <a:cubicBezTo>
                    <a:pt x="2415" y="1547"/>
                    <a:pt x="2448" y="1388"/>
                    <a:pt x="2448" y="1222"/>
                  </a:cubicBezTo>
                  <a:cubicBezTo>
                    <a:pt x="2448" y="1056"/>
                    <a:pt x="2415" y="898"/>
                    <a:pt x="2350" y="747"/>
                  </a:cubicBezTo>
                  <a:close/>
                  <a:moveTo>
                    <a:pt x="816" y="227"/>
                  </a:moveTo>
                  <a:cubicBezTo>
                    <a:pt x="711" y="361"/>
                    <a:pt x="633" y="531"/>
                    <a:pt x="584" y="737"/>
                  </a:cubicBezTo>
                  <a:cubicBezTo>
                    <a:pt x="264" y="737"/>
                    <a:pt x="264" y="737"/>
                    <a:pt x="264" y="737"/>
                  </a:cubicBezTo>
                  <a:cubicBezTo>
                    <a:pt x="381" y="508"/>
                    <a:pt x="580" y="325"/>
                    <a:pt x="816" y="227"/>
                  </a:cubicBezTo>
                  <a:close/>
                  <a:moveTo>
                    <a:pt x="149" y="1222"/>
                  </a:moveTo>
                  <a:cubicBezTo>
                    <a:pt x="149" y="1105"/>
                    <a:pt x="167" y="993"/>
                    <a:pt x="203" y="884"/>
                  </a:cubicBezTo>
                  <a:cubicBezTo>
                    <a:pt x="554" y="884"/>
                    <a:pt x="554" y="884"/>
                    <a:pt x="554" y="884"/>
                  </a:cubicBezTo>
                  <a:cubicBezTo>
                    <a:pt x="537" y="998"/>
                    <a:pt x="529" y="1111"/>
                    <a:pt x="529" y="1222"/>
                  </a:cubicBezTo>
                  <a:cubicBezTo>
                    <a:pt x="529" y="1331"/>
                    <a:pt x="537" y="1443"/>
                    <a:pt x="554" y="1556"/>
                  </a:cubicBezTo>
                  <a:cubicBezTo>
                    <a:pt x="201" y="1556"/>
                    <a:pt x="201" y="1556"/>
                    <a:pt x="201" y="1556"/>
                  </a:cubicBezTo>
                  <a:cubicBezTo>
                    <a:pt x="166" y="1448"/>
                    <a:pt x="149" y="1335"/>
                    <a:pt x="149" y="1222"/>
                  </a:cubicBezTo>
                  <a:close/>
                  <a:moveTo>
                    <a:pt x="264" y="1704"/>
                  </a:moveTo>
                  <a:cubicBezTo>
                    <a:pt x="584" y="1704"/>
                    <a:pt x="584" y="1704"/>
                    <a:pt x="584" y="1704"/>
                  </a:cubicBezTo>
                  <a:cubicBezTo>
                    <a:pt x="633" y="1914"/>
                    <a:pt x="711" y="2086"/>
                    <a:pt x="816" y="2219"/>
                  </a:cubicBezTo>
                  <a:cubicBezTo>
                    <a:pt x="576" y="2118"/>
                    <a:pt x="377" y="1935"/>
                    <a:pt x="264" y="1704"/>
                  </a:cubicBezTo>
                  <a:close/>
                  <a:moveTo>
                    <a:pt x="1148" y="2286"/>
                  </a:moveTo>
                  <a:cubicBezTo>
                    <a:pt x="1061" y="2260"/>
                    <a:pt x="980" y="2196"/>
                    <a:pt x="906" y="2092"/>
                  </a:cubicBezTo>
                  <a:cubicBezTo>
                    <a:pt x="833" y="1987"/>
                    <a:pt x="776" y="1857"/>
                    <a:pt x="737" y="1704"/>
                  </a:cubicBezTo>
                  <a:cubicBezTo>
                    <a:pt x="1148" y="1704"/>
                    <a:pt x="1148" y="1704"/>
                    <a:pt x="1148" y="1704"/>
                  </a:cubicBezTo>
                  <a:lnTo>
                    <a:pt x="1148" y="2286"/>
                  </a:lnTo>
                  <a:close/>
                  <a:moveTo>
                    <a:pt x="1148" y="1556"/>
                  </a:moveTo>
                  <a:cubicBezTo>
                    <a:pt x="704" y="1556"/>
                    <a:pt x="704" y="1556"/>
                    <a:pt x="704" y="1556"/>
                  </a:cubicBezTo>
                  <a:cubicBezTo>
                    <a:pt x="687" y="1437"/>
                    <a:pt x="677" y="1326"/>
                    <a:pt x="677" y="1222"/>
                  </a:cubicBezTo>
                  <a:cubicBezTo>
                    <a:pt x="677" y="1109"/>
                    <a:pt x="687" y="997"/>
                    <a:pt x="707" y="884"/>
                  </a:cubicBezTo>
                  <a:cubicBezTo>
                    <a:pt x="1148" y="884"/>
                    <a:pt x="1148" y="884"/>
                    <a:pt x="1148" y="884"/>
                  </a:cubicBezTo>
                  <a:cubicBezTo>
                    <a:pt x="1148" y="1556"/>
                    <a:pt x="1148" y="1556"/>
                    <a:pt x="1148" y="1556"/>
                  </a:cubicBezTo>
                  <a:close/>
                  <a:moveTo>
                    <a:pt x="1148" y="737"/>
                  </a:moveTo>
                  <a:cubicBezTo>
                    <a:pt x="737" y="737"/>
                    <a:pt x="737" y="737"/>
                    <a:pt x="737" y="737"/>
                  </a:cubicBezTo>
                  <a:cubicBezTo>
                    <a:pt x="779" y="585"/>
                    <a:pt x="836" y="456"/>
                    <a:pt x="909" y="353"/>
                  </a:cubicBezTo>
                  <a:cubicBezTo>
                    <a:pt x="983" y="249"/>
                    <a:pt x="1061" y="184"/>
                    <a:pt x="1148" y="160"/>
                  </a:cubicBezTo>
                  <a:cubicBezTo>
                    <a:pt x="1148" y="737"/>
                    <a:pt x="1148" y="737"/>
                    <a:pt x="1148" y="737"/>
                  </a:cubicBezTo>
                  <a:close/>
                  <a:moveTo>
                    <a:pt x="2184" y="737"/>
                  </a:moveTo>
                  <a:cubicBezTo>
                    <a:pt x="1864" y="737"/>
                    <a:pt x="1864" y="737"/>
                    <a:pt x="1864" y="737"/>
                  </a:cubicBezTo>
                  <a:cubicBezTo>
                    <a:pt x="1815" y="531"/>
                    <a:pt x="1737" y="361"/>
                    <a:pt x="1632" y="227"/>
                  </a:cubicBezTo>
                  <a:cubicBezTo>
                    <a:pt x="1868" y="325"/>
                    <a:pt x="2067" y="508"/>
                    <a:pt x="2184" y="737"/>
                  </a:cubicBezTo>
                  <a:close/>
                  <a:moveTo>
                    <a:pt x="1300" y="160"/>
                  </a:moveTo>
                  <a:cubicBezTo>
                    <a:pt x="1387" y="184"/>
                    <a:pt x="1465" y="249"/>
                    <a:pt x="1539" y="353"/>
                  </a:cubicBezTo>
                  <a:cubicBezTo>
                    <a:pt x="1613" y="456"/>
                    <a:pt x="1669" y="585"/>
                    <a:pt x="1711" y="737"/>
                  </a:cubicBezTo>
                  <a:cubicBezTo>
                    <a:pt x="1300" y="737"/>
                    <a:pt x="1300" y="737"/>
                    <a:pt x="1300" y="737"/>
                  </a:cubicBezTo>
                  <a:lnTo>
                    <a:pt x="1300" y="160"/>
                  </a:lnTo>
                  <a:close/>
                  <a:moveTo>
                    <a:pt x="1300" y="884"/>
                  </a:moveTo>
                  <a:cubicBezTo>
                    <a:pt x="1741" y="884"/>
                    <a:pt x="1741" y="884"/>
                    <a:pt x="1741" y="884"/>
                  </a:cubicBezTo>
                  <a:cubicBezTo>
                    <a:pt x="1761" y="997"/>
                    <a:pt x="1771" y="1109"/>
                    <a:pt x="1771" y="1222"/>
                  </a:cubicBezTo>
                  <a:cubicBezTo>
                    <a:pt x="1771" y="1326"/>
                    <a:pt x="1761" y="1437"/>
                    <a:pt x="1744" y="1556"/>
                  </a:cubicBezTo>
                  <a:cubicBezTo>
                    <a:pt x="1300" y="1556"/>
                    <a:pt x="1300" y="1556"/>
                    <a:pt x="1300" y="1556"/>
                  </a:cubicBezTo>
                  <a:lnTo>
                    <a:pt x="1300" y="884"/>
                  </a:lnTo>
                  <a:close/>
                  <a:moveTo>
                    <a:pt x="1300" y="2286"/>
                  </a:moveTo>
                  <a:cubicBezTo>
                    <a:pt x="1300" y="1704"/>
                    <a:pt x="1300" y="1704"/>
                    <a:pt x="1300" y="1704"/>
                  </a:cubicBezTo>
                  <a:cubicBezTo>
                    <a:pt x="1711" y="1704"/>
                    <a:pt x="1711" y="1704"/>
                    <a:pt x="1711" y="1704"/>
                  </a:cubicBezTo>
                  <a:cubicBezTo>
                    <a:pt x="1670" y="1857"/>
                    <a:pt x="1613" y="1987"/>
                    <a:pt x="1541" y="2092"/>
                  </a:cubicBezTo>
                  <a:cubicBezTo>
                    <a:pt x="1467" y="2197"/>
                    <a:pt x="1388" y="2262"/>
                    <a:pt x="1300" y="2286"/>
                  </a:cubicBezTo>
                  <a:close/>
                  <a:moveTo>
                    <a:pt x="1632" y="2219"/>
                  </a:moveTo>
                  <a:cubicBezTo>
                    <a:pt x="1737" y="2086"/>
                    <a:pt x="1815" y="1914"/>
                    <a:pt x="1864" y="1704"/>
                  </a:cubicBezTo>
                  <a:cubicBezTo>
                    <a:pt x="2184" y="1704"/>
                    <a:pt x="2184" y="1704"/>
                    <a:pt x="2184" y="1704"/>
                  </a:cubicBezTo>
                  <a:cubicBezTo>
                    <a:pt x="2071" y="1935"/>
                    <a:pt x="1872" y="2118"/>
                    <a:pt x="1632" y="2219"/>
                  </a:cubicBezTo>
                  <a:close/>
                  <a:moveTo>
                    <a:pt x="2247" y="1556"/>
                  </a:moveTo>
                  <a:cubicBezTo>
                    <a:pt x="1894" y="1556"/>
                    <a:pt x="1894" y="1556"/>
                    <a:pt x="1894" y="1556"/>
                  </a:cubicBezTo>
                  <a:cubicBezTo>
                    <a:pt x="1911" y="1443"/>
                    <a:pt x="1919" y="1331"/>
                    <a:pt x="1919" y="1222"/>
                  </a:cubicBezTo>
                  <a:cubicBezTo>
                    <a:pt x="1919" y="1111"/>
                    <a:pt x="1911" y="998"/>
                    <a:pt x="1894" y="884"/>
                  </a:cubicBezTo>
                  <a:cubicBezTo>
                    <a:pt x="2245" y="884"/>
                    <a:pt x="2245" y="884"/>
                    <a:pt x="2245" y="884"/>
                  </a:cubicBezTo>
                  <a:cubicBezTo>
                    <a:pt x="2281" y="993"/>
                    <a:pt x="2299" y="1105"/>
                    <a:pt x="2299" y="1222"/>
                  </a:cubicBezTo>
                  <a:cubicBezTo>
                    <a:pt x="2299" y="1335"/>
                    <a:pt x="2282" y="1448"/>
                    <a:pt x="2247" y="15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0" name="TextBox 59">
            <a:extLst>
              <a:ext uri="{FF2B5EF4-FFF2-40B4-BE49-F238E27FC236}">
                <a16:creationId xmlns:a16="http://schemas.microsoft.com/office/drawing/2014/main" id="{2BE75B5A-CD87-C4EB-F671-B42848E7AADA}"/>
              </a:ext>
            </a:extLst>
          </p:cNvPr>
          <p:cNvSpPr txBox="1"/>
          <p:nvPr/>
        </p:nvSpPr>
        <p:spPr>
          <a:xfrm>
            <a:off x="8349905" y="2662832"/>
            <a:ext cx="2547591"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6"/>
                </a:solidFill>
                <a:latin typeface="+mj-lt"/>
                <a:ea typeface="Open Sans Light" panose="020B0306030504020204" pitchFamily="34" charset="0"/>
                <a:cs typeface="Lato Light"/>
              </a:rPr>
              <a:t>Insert Text Here</a:t>
            </a:r>
            <a:br>
              <a:rPr lang="en-US" sz="1050" dirty="0">
                <a:solidFill>
                  <a:schemeClr val="accent1">
                    <a:lumMod val="75000"/>
                  </a:schemeClr>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 Insert your text here Insert your text here Insert your text here Insert your text here</a:t>
            </a:r>
          </a:p>
        </p:txBody>
      </p:sp>
      <p:sp>
        <p:nvSpPr>
          <p:cNvPr id="61" name="TextBox 60">
            <a:extLst>
              <a:ext uri="{FF2B5EF4-FFF2-40B4-BE49-F238E27FC236}">
                <a16:creationId xmlns:a16="http://schemas.microsoft.com/office/drawing/2014/main" id="{F35B6B23-F2C3-C676-0508-D56163968A93}"/>
              </a:ext>
            </a:extLst>
          </p:cNvPr>
          <p:cNvSpPr txBox="1"/>
          <p:nvPr/>
        </p:nvSpPr>
        <p:spPr>
          <a:xfrm>
            <a:off x="8349905" y="1496951"/>
            <a:ext cx="2547591" cy="939791"/>
          </a:xfrm>
          <a:prstGeom prst="rect">
            <a:avLst/>
          </a:prstGeom>
          <a:noFill/>
        </p:spPr>
        <p:txBody>
          <a:bodyPr wrap="square" lIns="109710" tIns="54855" rIns="109710" bIns="54855" rtlCol="0">
            <a:spAutoFit/>
          </a:bodyPr>
          <a:lstStyle/>
          <a:p>
            <a:pPr>
              <a:lnSpc>
                <a:spcPct val="110000"/>
              </a:lnSpc>
            </a:pPr>
            <a:r>
              <a:rPr lang="en-US" sz="1800" b="1" dirty="0">
                <a:solidFill>
                  <a:schemeClr val="accent5"/>
                </a:solidFill>
                <a:latin typeface="+mj-lt"/>
                <a:ea typeface="Open Sans Light" panose="020B0306030504020204" pitchFamily="34" charset="0"/>
                <a:cs typeface="Lato Light"/>
              </a:rPr>
              <a:t>Insert Text Here</a:t>
            </a:r>
            <a:br>
              <a:rPr lang="en-US" sz="1050" dirty="0">
                <a:solidFill>
                  <a:schemeClr val="accent1">
                    <a:lumMod val="75000"/>
                  </a:schemeClr>
                </a:solidFill>
                <a:ea typeface="Open Sans Light" panose="020B0306030504020204" pitchFamily="34" charset="0"/>
                <a:cs typeface="Lato Light"/>
              </a:rPr>
            </a:br>
            <a:r>
              <a:rPr lang="en-US" sz="1050" dirty="0">
                <a:solidFill>
                  <a:schemeClr val="tx2"/>
                </a:solidFill>
                <a:ea typeface="Open Sans Light" panose="020B0306030504020204" pitchFamily="34" charset="0"/>
                <a:cs typeface="Lato Light"/>
              </a:rPr>
              <a:t>Insert your text here Insert your text here Insert your text here Insert your text here</a:t>
            </a:r>
          </a:p>
        </p:txBody>
      </p:sp>
      <p:sp>
        <p:nvSpPr>
          <p:cNvPr id="62" name="Title 1">
            <a:extLst>
              <a:ext uri="{FF2B5EF4-FFF2-40B4-BE49-F238E27FC236}">
                <a16:creationId xmlns:a16="http://schemas.microsoft.com/office/drawing/2014/main" id="{6667B018-743D-5F96-85E9-CE0B96EEA096}"/>
              </a:ext>
            </a:extLst>
          </p:cNvPr>
          <p:cNvSpPr txBox="1">
            <a:spLocks/>
          </p:cNvSpPr>
          <p:nvPr/>
        </p:nvSpPr>
        <p:spPr>
          <a:xfrm>
            <a:off x="5486401" y="3942027"/>
            <a:ext cx="1371638" cy="521681"/>
          </a:xfrm>
          <a:prstGeom prst="rect">
            <a:avLst/>
          </a:prstGeom>
        </p:spPr>
        <p:txBody>
          <a:bodyPr wrap="square">
            <a:spAutoFit/>
          </a:bodyPr>
          <a:lstStyle>
            <a:lvl1pPr algn="l" defTabSz="1828434" rtl="0" eaLnBrk="1" latinLnBrk="0" hangingPunct="1">
              <a:lnSpc>
                <a:spcPct val="90000"/>
              </a:lnSpc>
              <a:spcBef>
                <a:spcPct val="0"/>
              </a:spcBef>
              <a:buNone/>
              <a:defRPr sz="6000" kern="1200">
                <a:solidFill>
                  <a:schemeClr val="tx1"/>
                </a:solidFill>
                <a:latin typeface="+mj-lt"/>
                <a:ea typeface="+mj-ea"/>
                <a:cs typeface="+mj-cs"/>
              </a:defRPr>
            </a:lvl1pPr>
          </a:lstStyle>
          <a:p>
            <a:pPr algn="ctr" defTabSz="457152">
              <a:buClr>
                <a:srgbClr val="0070C0"/>
              </a:buClr>
              <a:defRPr/>
            </a:pPr>
            <a:r>
              <a:rPr lang="en-IN" sz="2000" b="1" dirty="0">
                <a:solidFill>
                  <a:schemeClr val="tx2"/>
                </a:solidFill>
                <a:latin typeface="+mn-lt"/>
                <a:ea typeface="Open Sans ExtraBold" charset="0"/>
                <a:cs typeface="Open Sans ExtraBold" charset="0"/>
              </a:rPr>
              <a:t>INSERT</a:t>
            </a:r>
            <a:r>
              <a:rPr lang="en-IN" sz="2000" b="1" dirty="0">
                <a:solidFill>
                  <a:schemeClr val="tx2"/>
                </a:solidFill>
                <a:latin typeface="+mn-lt"/>
              </a:rPr>
              <a:t> </a:t>
            </a:r>
            <a:br>
              <a:rPr lang="en-IN" sz="1200" b="1" dirty="0">
                <a:solidFill>
                  <a:schemeClr val="tx2"/>
                </a:solidFill>
                <a:latin typeface="+mn-lt"/>
              </a:rPr>
            </a:br>
            <a:r>
              <a:rPr lang="en-IN" sz="1100" dirty="0">
                <a:solidFill>
                  <a:schemeClr val="tx2"/>
                </a:solidFill>
                <a:latin typeface="+mn-lt"/>
              </a:rPr>
              <a:t>SUB-HEADING</a:t>
            </a:r>
            <a:endParaRPr lang="en-IN" sz="1000" dirty="0">
              <a:solidFill>
                <a:schemeClr val="tx2"/>
              </a:solidFill>
              <a:latin typeface="+mn-lt"/>
            </a:endParaRPr>
          </a:p>
        </p:txBody>
      </p:sp>
    </p:spTree>
    <p:extLst>
      <p:ext uri="{BB962C8B-B14F-4D97-AF65-F5344CB8AC3E}">
        <p14:creationId xmlns:p14="http://schemas.microsoft.com/office/powerpoint/2010/main" val="33262695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BB6AF-E4E8-AA10-3171-9AD34E227468}"/>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891F603-D20A-F078-0BA0-ECE44D7BE1D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6891F603-D20A-F078-0BA0-ECE44D7BE1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DA2428F-8E2A-4046-4A7D-B3EA12A5BC9B}"/>
              </a:ext>
            </a:extLst>
          </p:cNvPr>
          <p:cNvSpPr>
            <a:spLocks noGrp="1"/>
          </p:cNvSpPr>
          <p:nvPr>
            <p:ph type="sldNum" sz="quarter" idx="12"/>
          </p:nvPr>
        </p:nvSpPr>
        <p:spPr/>
        <p:txBody>
          <a:bodyPr/>
          <a:lstStyle/>
          <a:p>
            <a:fld id="{4145DBE5-F440-4DC1-86E2-EA4CF186D269}" type="slidenum">
              <a:rPr lang="en-US" smtClean="0"/>
              <a:pPr/>
              <a:t>90</a:t>
            </a:fld>
            <a:endParaRPr lang="en-US" dirty="0"/>
          </a:p>
        </p:txBody>
      </p:sp>
      <p:sp>
        <p:nvSpPr>
          <p:cNvPr id="4" name="Title 3">
            <a:extLst>
              <a:ext uri="{FF2B5EF4-FFF2-40B4-BE49-F238E27FC236}">
                <a16:creationId xmlns:a16="http://schemas.microsoft.com/office/drawing/2014/main" id="{792824CF-C014-2F09-DAAD-766AD9F288FD}"/>
              </a:ext>
            </a:extLst>
          </p:cNvPr>
          <p:cNvSpPr>
            <a:spLocks noGrp="1"/>
          </p:cNvSpPr>
          <p:nvPr>
            <p:ph type="title"/>
          </p:nvPr>
        </p:nvSpPr>
        <p:spPr/>
        <p:txBody>
          <a:bodyPr vert="horz"/>
          <a:lstStyle/>
          <a:p>
            <a:r>
              <a:rPr lang="en-US" dirty="0"/>
              <a:t>Chart</a:t>
            </a:r>
          </a:p>
        </p:txBody>
      </p:sp>
      <p:sp>
        <p:nvSpPr>
          <p:cNvPr id="6" name="Google Shape;368;p15">
            <a:extLst>
              <a:ext uri="{FF2B5EF4-FFF2-40B4-BE49-F238E27FC236}">
                <a16:creationId xmlns:a16="http://schemas.microsoft.com/office/drawing/2014/main" id="{09B95009-C10A-4F78-4713-10AC1E3B5549}"/>
              </a:ext>
            </a:extLst>
          </p:cNvPr>
          <p:cNvSpPr txBox="1"/>
          <p:nvPr/>
        </p:nvSpPr>
        <p:spPr>
          <a:xfrm>
            <a:off x="7538484" y="1820636"/>
            <a:ext cx="4234415" cy="984885"/>
          </a:xfrm>
          <a:prstGeom prst="rect">
            <a:avLst/>
          </a:prstGeom>
          <a:noFill/>
          <a:ln>
            <a:noFill/>
          </a:ln>
        </p:spPr>
        <p:txBody>
          <a:bodyPr spcFirstLastPara="1" wrap="square" lIns="0" tIns="0" rIns="0" bIns="0" anchor="t" anchorCtr="0">
            <a:spAutoFit/>
          </a:bodyPr>
          <a:lstStyle/>
          <a:p>
            <a:pPr>
              <a:spcBef>
                <a:spcPct val="0"/>
              </a:spcBef>
              <a:spcAft>
                <a:spcPct val="0"/>
              </a:spcAft>
              <a:buClr>
                <a:srgbClr val="000000"/>
              </a:buClr>
              <a:buSzPts val="1400"/>
            </a:pPr>
            <a:r>
              <a:rPr lang="en-US" sz="1600" dirty="0">
                <a:solidFill>
                  <a:schemeClr val="tx1">
                    <a:lumMod val="100000"/>
                  </a:schemeClr>
                </a:solidFill>
              </a:rPr>
              <a:t>Insert Text Here Insert Text Here</a:t>
            </a:r>
          </a:p>
          <a:p>
            <a:pPr>
              <a:spcBef>
                <a:spcPct val="0"/>
              </a:spcBef>
              <a:spcAft>
                <a:spcPct val="0"/>
              </a:spcAft>
              <a:buClr>
                <a:srgbClr val="000000"/>
              </a:buClr>
              <a:buSzPts val="1400"/>
            </a:pPr>
            <a:r>
              <a:rPr lang="en-US" sz="1600" dirty="0">
                <a:solidFill>
                  <a:schemeClr val="tx1">
                    <a:lumMod val="100000"/>
                  </a:schemeClr>
                </a:solidFill>
              </a:rPr>
              <a:t>Insert Text Here Insert Text Here</a:t>
            </a:r>
          </a:p>
          <a:p>
            <a:pPr>
              <a:spcBef>
                <a:spcPct val="0"/>
              </a:spcBef>
              <a:spcAft>
                <a:spcPct val="0"/>
              </a:spcAft>
              <a:buClr>
                <a:srgbClr val="000000"/>
              </a:buClr>
              <a:buSzPts val="1400"/>
            </a:pPr>
            <a:r>
              <a:rPr lang="en-US" sz="1600" dirty="0">
                <a:solidFill>
                  <a:schemeClr val="tx1">
                    <a:lumMod val="100000"/>
                  </a:schemeClr>
                </a:solidFill>
              </a:rPr>
              <a:t>Insert Text Here Insert Text Here</a:t>
            </a:r>
          </a:p>
          <a:p>
            <a:pPr>
              <a:spcBef>
                <a:spcPct val="0"/>
              </a:spcBef>
              <a:spcAft>
                <a:spcPct val="0"/>
              </a:spcAft>
              <a:buClr>
                <a:srgbClr val="000000"/>
              </a:buClr>
              <a:buSzPts val="1400"/>
            </a:pPr>
            <a:r>
              <a:rPr lang="en-US" sz="1600" dirty="0">
                <a:solidFill>
                  <a:schemeClr val="tx1">
                    <a:lumMod val="100000"/>
                  </a:schemeClr>
                </a:solidFill>
              </a:rPr>
              <a:t>Insert Text Here Insert Text Here</a:t>
            </a:r>
          </a:p>
        </p:txBody>
      </p:sp>
      <p:sp>
        <p:nvSpPr>
          <p:cNvPr id="7" name="Google Shape;369;p15">
            <a:extLst>
              <a:ext uri="{FF2B5EF4-FFF2-40B4-BE49-F238E27FC236}">
                <a16:creationId xmlns:a16="http://schemas.microsoft.com/office/drawing/2014/main" id="{4233100B-216D-59FF-8CF2-61CF33F1D64A}"/>
              </a:ext>
            </a:extLst>
          </p:cNvPr>
          <p:cNvSpPr txBox="1"/>
          <p:nvPr/>
        </p:nvSpPr>
        <p:spPr>
          <a:xfrm>
            <a:off x="7538484" y="1349257"/>
            <a:ext cx="874498" cy="369332"/>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ea typeface="Arial"/>
                <a:cs typeface="Arial"/>
                <a:sym typeface="Arial"/>
              </a:rPr>
              <a:t>01</a:t>
            </a:r>
            <a:endParaRPr sz="1400" b="0" i="0" u="none" strike="noStrike" cap="none">
              <a:solidFill>
                <a:schemeClr val="accent1"/>
              </a:solidFill>
              <a:ea typeface="Arial"/>
              <a:cs typeface="Arial"/>
              <a:sym typeface="Arial"/>
            </a:endParaRPr>
          </a:p>
        </p:txBody>
      </p:sp>
      <p:sp>
        <p:nvSpPr>
          <p:cNvPr id="8" name="Google Shape;370;p15">
            <a:extLst>
              <a:ext uri="{FF2B5EF4-FFF2-40B4-BE49-F238E27FC236}">
                <a16:creationId xmlns:a16="http://schemas.microsoft.com/office/drawing/2014/main" id="{6872C053-BB65-658C-BB7A-BB69FA83A5AC}"/>
              </a:ext>
            </a:extLst>
          </p:cNvPr>
          <p:cNvSpPr txBox="1"/>
          <p:nvPr/>
        </p:nvSpPr>
        <p:spPr>
          <a:xfrm>
            <a:off x="7538484" y="3438947"/>
            <a:ext cx="4234415" cy="984885"/>
          </a:xfrm>
          <a:prstGeom prst="rect">
            <a:avLst/>
          </a:prstGeom>
          <a:noFill/>
          <a:ln>
            <a:noFill/>
          </a:ln>
        </p:spPr>
        <p:txBody>
          <a:bodyPr spcFirstLastPara="1" wrap="square" lIns="0" tIns="0" rIns="0" bIns="0" anchor="t" anchorCtr="0">
            <a:spAutoFit/>
          </a:bodyPr>
          <a:lstStyle/>
          <a:p>
            <a:pPr>
              <a:spcBef>
                <a:spcPct val="0"/>
              </a:spcBef>
              <a:spcAft>
                <a:spcPct val="0"/>
              </a:spcAft>
              <a:buClr>
                <a:srgbClr val="000000"/>
              </a:buClr>
              <a:buSzPts val="1400"/>
            </a:pPr>
            <a:r>
              <a:rPr lang="en-US" sz="1600" dirty="0">
                <a:solidFill>
                  <a:schemeClr val="tx1">
                    <a:lumMod val="100000"/>
                  </a:schemeClr>
                </a:solidFill>
              </a:rPr>
              <a:t>Insert Text Here Insert Text Here</a:t>
            </a:r>
          </a:p>
          <a:p>
            <a:pPr>
              <a:spcBef>
                <a:spcPct val="0"/>
              </a:spcBef>
              <a:spcAft>
                <a:spcPct val="0"/>
              </a:spcAft>
              <a:buClr>
                <a:srgbClr val="000000"/>
              </a:buClr>
              <a:buSzPts val="1400"/>
            </a:pPr>
            <a:r>
              <a:rPr lang="en-US" sz="1600" dirty="0">
                <a:solidFill>
                  <a:schemeClr val="tx1">
                    <a:lumMod val="100000"/>
                  </a:schemeClr>
                </a:solidFill>
              </a:rPr>
              <a:t>Insert Text Here Insert Text Here</a:t>
            </a:r>
          </a:p>
          <a:p>
            <a:pPr>
              <a:spcBef>
                <a:spcPct val="0"/>
              </a:spcBef>
              <a:spcAft>
                <a:spcPct val="0"/>
              </a:spcAft>
              <a:buClr>
                <a:srgbClr val="000000"/>
              </a:buClr>
              <a:buSzPts val="1400"/>
            </a:pPr>
            <a:r>
              <a:rPr lang="en-US" sz="1600" dirty="0">
                <a:solidFill>
                  <a:schemeClr val="tx1">
                    <a:lumMod val="100000"/>
                  </a:schemeClr>
                </a:solidFill>
              </a:rPr>
              <a:t>Insert Text Here Insert Text Here</a:t>
            </a:r>
          </a:p>
          <a:p>
            <a:pPr>
              <a:spcBef>
                <a:spcPct val="0"/>
              </a:spcBef>
              <a:spcAft>
                <a:spcPct val="0"/>
              </a:spcAft>
              <a:buClr>
                <a:srgbClr val="000000"/>
              </a:buClr>
              <a:buSzPts val="1400"/>
            </a:pPr>
            <a:r>
              <a:rPr lang="en-US" sz="1600" dirty="0">
                <a:solidFill>
                  <a:schemeClr val="tx1">
                    <a:lumMod val="100000"/>
                  </a:schemeClr>
                </a:solidFill>
              </a:rPr>
              <a:t>Insert Text Here Insert Text Here</a:t>
            </a:r>
          </a:p>
        </p:txBody>
      </p:sp>
      <p:sp>
        <p:nvSpPr>
          <p:cNvPr id="9" name="Google Shape;371;p15">
            <a:extLst>
              <a:ext uri="{FF2B5EF4-FFF2-40B4-BE49-F238E27FC236}">
                <a16:creationId xmlns:a16="http://schemas.microsoft.com/office/drawing/2014/main" id="{2F4E869D-422E-0F7D-D380-CF74085BB7D6}"/>
              </a:ext>
            </a:extLst>
          </p:cNvPr>
          <p:cNvSpPr txBox="1"/>
          <p:nvPr/>
        </p:nvSpPr>
        <p:spPr>
          <a:xfrm>
            <a:off x="7538484" y="2967569"/>
            <a:ext cx="874498" cy="369332"/>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5761"/>
              </a:buClr>
              <a:buSzPts val="2400"/>
              <a:buFont typeface="Arial"/>
              <a:buNone/>
            </a:pPr>
            <a:r>
              <a:rPr lang="en-US" sz="2400" b="1" i="0" u="none" strike="noStrike" cap="none">
                <a:solidFill>
                  <a:schemeClr val="accent1"/>
                </a:solidFill>
                <a:ea typeface="Arial"/>
                <a:cs typeface="Arial"/>
                <a:sym typeface="Arial"/>
              </a:rPr>
              <a:t>02</a:t>
            </a:r>
            <a:endParaRPr sz="1400" b="0" i="0" u="none" strike="noStrike" cap="none">
              <a:solidFill>
                <a:schemeClr val="accent1"/>
              </a:solidFill>
              <a:ea typeface="Arial"/>
              <a:cs typeface="Arial"/>
              <a:sym typeface="Arial"/>
            </a:endParaRPr>
          </a:p>
        </p:txBody>
      </p:sp>
      <p:sp>
        <p:nvSpPr>
          <p:cNvPr id="10" name="Google Shape;372;p15">
            <a:extLst>
              <a:ext uri="{FF2B5EF4-FFF2-40B4-BE49-F238E27FC236}">
                <a16:creationId xmlns:a16="http://schemas.microsoft.com/office/drawing/2014/main" id="{966F06F1-A3CD-BC68-D0A1-B641EB540381}"/>
              </a:ext>
            </a:extLst>
          </p:cNvPr>
          <p:cNvSpPr txBox="1"/>
          <p:nvPr/>
        </p:nvSpPr>
        <p:spPr>
          <a:xfrm>
            <a:off x="7538484" y="5057259"/>
            <a:ext cx="4234415" cy="984885"/>
          </a:xfrm>
          <a:prstGeom prst="rect">
            <a:avLst/>
          </a:prstGeom>
          <a:noFill/>
          <a:ln>
            <a:noFill/>
          </a:ln>
        </p:spPr>
        <p:txBody>
          <a:bodyPr spcFirstLastPara="1" wrap="square" lIns="0" tIns="0" rIns="0" bIns="0" anchor="t" anchorCtr="0">
            <a:spAutoFit/>
          </a:bodyPr>
          <a:lstStyle/>
          <a:p>
            <a:pPr>
              <a:spcBef>
                <a:spcPct val="0"/>
              </a:spcBef>
              <a:spcAft>
                <a:spcPct val="0"/>
              </a:spcAft>
              <a:buClr>
                <a:srgbClr val="000000"/>
              </a:buClr>
              <a:buSzPts val="1400"/>
            </a:pPr>
            <a:r>
              <a:rPr lang="en-US" sz="1600" dirty="0">
                <a:solidFill>
                  <a:schemeClr val="tx1">
                    <a:lumMod val="100000"/>
                  </a:schemeClr>
                </a:solidFill>
              </a:rPr>
              <a:t>Insert Text Here Insert Text Here</a:t>
            </a:r>
          </a:p>
          <a:p>
            <a:pPr>
              <a:spcBef>
                <a:spcPct val="0"/>
              </a:spcBef>
              <a:spcAft>
                <a:spcPct val="0"/>
              </a:spcAft>
              <a:buClr>
                <a:srgbClr val="000000"/>
              </a:buClr>
              <a:buSzPts val="1400"/>
            </a:pPr>
            <a:r>
              <a:rPr lang="en-US" sz="1600" dirty="0">
                <a:solidFill>
                  <a:schemeClr val="tx1">
                    <a:lumMod val="100000"/>
                  </a:schemeClr>
                </a:solidFill>
              </a:rPr>
              <a:t>Insert Text Here Insert Text Here</a:t>
            </a:r>
          </a:p>
          <a:p>
            <a:pPr>
              <a:spcBef>
                <a:spcPct val="0"/>
              </a:spcBef>
              <a:spcAft>
                <a:spcPct val="0"/>
              </a:spcAft>
              <a:buClr>
                <a:srgbClr val="000000"/>
              </a:buClr>
              <a:buSzPts val="1400"/>
            </a:pPr>
            <a:r>
              <a:rPr lang="en-US" sz="1600" dirty="0">
                <a:solidFill>
                  <a:schemeClr val="tx1">
                    <a:lumMod val="100000"/>
                  </a:schemeClr>
                </a:solidFill>
              </a:rPr>
              <a:t>Insert Text Here Insert Text Here</a:t>
            </a:r>
          </a:p>
          <a:p>
            <a:pPr>
              <a:spcBef>
                <a:spcPct val="0"/>
              </a:spcBef>
              <a:spcAft>
                <a:spcPct val="0"/>
              </a:spcAft>
              <a:buClr>
                <a:srgbClr val="000000"/>
              </a:buClr>
              <a:buSzPts val="1400"/>
            </a:pPr>
            <a:r>
              <a:rPr lang="en-US" sz="1600" dirty="0">
                <a:solidFill>
                  <a:schemeClr val="tx1">
                    <a:lumMod val="100000"/>
                  </a:schemeClr>
                </a:solidFill>
              </a:rPr>
              <a:t>Insert Text Here Insert Text Here</a:t>
            </a:r>
          </a:p>
        </p:txBody>
      </p:sp>
      <p:sp>
        <p:nvSpPr>
          <p:cNvPr id="11" name="Google Shape;373;p15">
            <a:extLst>
              <a:ext uri="{FF2B5EF4-FFF2-40B4-BE49-F238E27FC236}">
                <a16:creationId xmlns:a16="http://schemas.microsoft.com/office/drawing/2014/main" id="{2523249D-3856-7F21-C488-51FB0041C80B}"/>
              </a:ext>
            </a:extLst>
          </p:cNvPr>
          <p:cNvSpPr txBox="1"/>
          <p:nvPr/>
        </p:nvSpPr>
        <p:spPr>
          <a:xfrm>
            <a:off x="7538484" y="4585880"/>
            <a:ext cx="874498" cy="369332"/>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309EB0"/>
              </a:buClr>
              <a:buSzPts val="2400"/>
              <a:buFont typeface="Arial"/>
              <a:buNone/>
            </a:pPr>
            <a:r>
              <a:rPr lang="en-US" sz="2400" b="1" i="0" u="none" strike="noStrike" cap="none">
                <a:solidFill>
                  <a:schemeClr val="accent1"/>
                </a:solidFill>
                <a:ea typeface="Arial"/>
                <a:cs typeface="Arial"/>
                <a:sym typeface="Arial"/>
              </a:rPr>
              <a:t>03</a:t>
            </a:r>
            <a:endParaRPr sz="1400" b="0" i="0" u="none" strike="noStrike" cap="none">
              <a:solidFill>
                <a:schemeClr val="accent1"/>
              </a:solidFill>
              <a:ea typeface="Arial"/>
              <a:cs typeface="Arial"/>
              <a:sym typeface="Arial"/>
            </a:endParaRPr>
          </a:p>
        </p:txBody>
      </p:sp>
      <p:sp>
        <p:nvSpPr>
          <p:cNvPr id="12" name="Google Shape;374;p15">
            <a:extLst>
              <a:ext uri="{FF2B5EF4-FFF2-40B4-BE49-F238E27FC236}">
                <a16:creationId xmlns:a16="http://schemas.microsoft.com/office/drawing/2014/main" id="{73420480-9449-AD3C-175F-0C2D052D673B}"/>
              </a:ext>
            </a:extLst>
          </p:cNvPr>
          <p:cNvSpPr txBox="1"/>
          <p:nvPr/>
        </p:nvSpPr>
        <p:spPr>
          <a:xfrm>
            <a:off x="772986" y="975947"/>
            <a:ext cx="6278054" cy="365125"/>
          </a:xfrm>
          <a:prstGeom prst="rect">
            <a:avLst/>
          </a:prstGeom>
          <a:solidFill>
            <a:schemeClr val="accent2"/>
          </a:solidFill>
          <a:ln>
            <a:noFill/>
          </a:ln>
        </p:spPr>
        <p:txBody>
          <a:bodyPr spcFirstLastPara="1" wrap="square" lIns="0" tIns="45700" rIns="91425" bIns="45700" anchor="b" anchorCtr="0">
            <a:noAutofit/>
          </a:bodyPr>
          <a:lstStyle/>
          <a:p>
            <a:pPr marL="0" marR="0" lvl="0" indent="0" algn="ctr" rtl="0">
              <a:lnSpc>
                <a:spcPct val="100000"/>
              </a:lnSpc>
              <a:spcBef>
                <a:spcPts val="0"/>
              </a:spcBef>
              <a:spcAft>
                <a:spcPts val="0"/>
              </a:spcAft>
              <a:buClr>
                <a:srgbClr val="10343B"/>
              </a:buClr>
              <a:buSzPts val="1600"/>
              <a:buFont typeface="Noto Sans Symbols"/>
              <a:buNone/>
            </a:pPr>
            <a:r>
              <a:rPr lang="en-US" sz="1600" b="1" i="0" u="none" strike="noStrike" cap="none" dirty="0">
                <a:solidFill>
                  <a:schemeClr val="bg1"/>
                </a:solidFill>
                <a:ea typeface="Arial"/>
                <a:cs typeface="Arial"/>
                <a:sym typeface="Arial"/>
              </a:rPr>
              <a:t>Header</a:t>
            </a:r>
            <a:endParaRPr sz="1400" b="0" i="0" u="none" strike="noStrike" cap="none" dirty="0">
              <a:solidFill>
                <a:schemeClr val="bg1"/>
              </a:solidFill>
              <a:ea typeface="Arial"/>
              <a:cs typeface="Arial"/>
              <a:sym typeface="Arial"/>
            </a:endParaRPr>
          </a:p>
        </p:txBody>
      </p:sp>
      <p:graphicFrame>
        <p:nvGraphicFramePr>
          <p:cNvPr id="16" name="Chart 8">
            <a:extLst>
              <a:ext uri="{FF2B5EF4-FFF2-40B4-BE49-F238E27FC236}">
                <a16:creationId xmlns:a16="http://schemas.microsoft.com/office/drawing/2014/main" id="{5C7BF66D-B5B3-E4F6-6FB3-3EA80024A270}"/>
              </a:ext>
            </a:extLst>
          </p:cNvPr>
          <p:cNvGraphicFramePr>
            <a:graphicFrameLocks/>
          </p:cNvGraphicFramePr>
          <p:nvPr/>
        </p:nvGraphicFramePr>
        <p:xfrm>
          <a:off x="665481" y="1413901"/>
          <a:ext cx="6385559" cy="47942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313316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6761A-E31D-6CC3-8A43-9A3F5410AB8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320C378-5119-4735-349F-1ED65EF8B2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F320C378-5119-4735-349F-1ED65EF8B2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8F7A482-9BFB-A757-5EB8-A3543507B05C}"/>
              </a:ext>
            </a:extLst>
          </p:cNvPr>
          <p:cNvSpPr>
            <a:spLocks noGrp="1"/>
          </p:cNvSpPr>
          <p:nvPr>
            <p:ph type="sldNum" sz="quarter" idx="12"/>
          </p:nvPr>
        </p:nvSpPr>
        <p:spPr/>
        <p:txBody>
          <a:bodyPr/>
          <a:lstStyle/>
          <a:p>
            <a:fld id="{4145DBE5-F440-4DC1-86E2-EA4CF186D269}" type="slidenum">
              <a:rPr lang="en-US" smtClean="0"/>
              <a:pPr/>
              <a:t>91</a:t>
            </a:fld>
            <a:endParaRPr lang="en-US" dirty="0"/>
          </a:p>
        </p:txBody>
      </p:sp>
      <p:sp>
        <p:nvSpPr>
          <p:cNvPr id="4" name="Title 3">
            <a:extLst>
              <a:ext uri="{FF2B5EF4-FFF2-40B4-BE49-F238E27FC236}">
                <a16:creationId xmlns:a16="http://schemas.microsoft.com/office/drawing/2014/main" id="{915D203F-7597-3F6F-695C-435092141938}"/>
              </a:ext>
            </a:extLst>
          </p:cNvPr>
          <p:cNvSpPr>
            <a:spLocks noGrp="1"/>
          </p:cNvSpPr>
          <p:nvPr>
            <p:ph type="title"/>
          </p:nvPr>
        </p:nvSpPr>
        <p:spPr/>
        <p:txBody>
          <a:bodyPr vert="horz"/>
          <a:lstStyle/>
          <a:p>
            <a:r>
              <a:rPr lang="en-US"/>
              <a:t>Chart</a:t>
            </a:r>
          </a:p>
        </p:txBody>
      </p:sp>
      <p:sp>
        <p:nvSpPr>
          <p:cNvPr id="16" name="Rectangle 15">
            <a:extLst>
              <a:ext uri="{FF2B5EF4-FFF2-40B4-BE49-F238E27FC236}">
                <a16:creationId xmlns:a16="http://schemas.microsoft.com/office/drawing/2014/main" id="{94EFD9EF-8A6C-7E51-7882-FE86BC1393F3}"/>
              </a:ext>
            </a:extLst>
          </p:cNvPr>
          <p:cNvSpPr/>
          <p:nvPr/>
        </p:nvSpPr>
        <p:spPr>
          <a:xfrm>
            <a:off x="378830" y="1158173"/>
            <a:ext cx="3702006" cy="5156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572" b="1" dirty="0">
                <a:solidFill>
                  <a:srgbClr val="FFFFFF"/>
                </a:solidFill>
              </a:rPr>
              <a:t>Title</a:t>
            </a:r>
            <a:endParaRPr lang="en-IN" sz="1572" b="1" dirty="0">
              <a:solidFill>
                <a:srgbClr val="FFFFFF"/>
              </a:solidFill>
            </a:endParaRPr>
          </a:p>
        </p:txBody>
      </p:sp>
      <p:sp>
        <p:nvSpPr>
          <p:cNvPr id="17" name="Rectangle 16">
            <a:extLst>
              <a:ext uri="{FF2B5EF4-FFF2-40B4-BE49-F238E27FC236}">
                <a16:creationId xmlns:a16="http://schemas.microsoft.com/office/drawing/2014/main" id="{EE89E80B-1A06-171C-A173-7870EDD50D7C}"/>
              </a:ext>
            </a:extLst>
          </p:cNvPr>
          <p:cNvSpPr/>
          <p:nvPr/>
        </p:nvSpPr>
        <p:spPr>
          <a:xfrm>
            <a:off x="4228659" y="1158173"/>
            <a:ext cx="3702006" cy="5156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572" b="1">
                <a:solidFill>
                  <a:srgbClr val="FFFFFF"/>
                </a:solidFill>
              </a:rPr>
              <a:t>Title</a:t>
            </a:r>
            <a:endParaRPr lang="en-IN" sz="1572" b="1" dirty="0">
              <a:solidFill>
                <a:srgbClr val="FFFFFF"/>
              </a:solidFill>
            </a:endParaRPr>
          </a:p>
        </p:txBody>
      </p:sp>
      <p:sp>
        <p:nvSpPr>
          <p:cNvPr id="18" name="Rectangle 17">
            <a:extLst>
              <a:ext uri="{FF2B5EF4-FFF2-40B4-BE49-F238E27FC236}">
                <a16:creationId xmlns:a16="http://schemas.microsoft.com/office/drawing/2014/main" id="{E4F048F9-839B-1F90-6136-67B3123CCE29}"/>
              </a:ext>
            </a:extLst>
          </p:cNvPr>
          <p:cNvSpPr/>
          <p:nvPr/>
        </p:nvSpPr>
        <p:spPr>
          <a:xfrm>
            <a:off x="8078490" y="1158173"/>
            <a:ext cx="3702006" cy="5156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572" b="1">
                <a:solidFill>
                  <a:srgbClr val="FFFFFF"/>
                </a:solidFill>
              </a:rPr>
              <a:t>Title</a:t>
            </a:r>
            <a:endParaRPr lang="en-IN" sz="1572" b="1" dirty="0">
              <a:solidFill>
                <a:srgbClr val="FFFFFF"/>
              </a:solidFill>
            </a:endParaRPr>
          </a:p>
        </p:txBody>
      </p:sp>
      <p:sp>
        <p:nvSpPr>
          <p:cNvPr id="19" name="Rectangle 18">
            <a:extLst>
              <a:ext uri="{FF2B5EF4-FFF2-40B4-BE49-F238E27FC236}">
                <a16:creationId xmlns:a16="http://schemas.microsoft.com/office/drawing/2014/main" id="{3EAD7F49-294D-22D6-47BA-23667E63691F}"/>
              </a:ext>
            </a:extLst>
          </p:cNvPr>
          <p:cNvSpPr/>
          <p:nvPr/>
        </p:nvSpPr>
        <p:spPr>
          <a:xfrm>
            <a:off x="378830" y="1673843"/>
            <a:ext cx="3702006" cy="2033199"/>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N" sz="2962" b="1" dirty="0"/>
          </a:p>
        </p:txBody>
      </p:sp>
      <p:sp>
        <p:nvSpPr>
          <p:cNvPr id="20" name="Rectangle 19">
            <a:extLst>
              <a:ext uri="{FF2B5EF4-FFF2-40B4-BE49-F238E27FC236}">
                <a16:creationId xmlns:a16="http://schemas.microsoft.com/office/drawing/2014/main" id="{6BBF467B-4BDF-2730-09B3-62697512A630}"/>
              </a:ext>
            </a:extLst>
          </p:cNvPr>
          <p:cNvSpPr/>
          <p:nvPr/>
        </p:nvSpPr>
        <p:spPr>
          <a:xfrm>
            <a:off x="4228659" y="1673843"/>
            <a:ext cx="3702006" cy="2033199"/>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N" sz="2962" b="1" dirty="0"/>
          </a:p>
        </p:txBody>
      </p:sp>
      <p:sp>
        <p:nvSpPr>
          <p:cNvPr id="21" name="Rectangle 20">
            <a:extLst>
              <a:ext uri="{FF2B5EF4-FFF2-40B4-BE49-F238E27FC236}">
                <a16:creationId xmlns:a16="http://schemas.microsoft.com/office/drawing/2014/main" id="{4DA38AF5-8DC0-0395-BCAF-E381C85F70F9}"/>
              </a:ext>
            </a:extLst>
          </p:cNvPr>
          <p:cNvSpPr/>
          <p:nvPr/>
        </p:nvSpPr>
        <p:spPr>
          <a:xfrm>
            <a:off x="8078490" y="1673843"/>
            <a:ext cx="3702006" cy="2033199"/>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N" sz="2962" b="1" dirty="0"/>
          </a:p>
        </p:txBody>
      </p:sp>
      <p:graphicFrame>
        <p:nvGraphicFramePr>
          <p:cNvPr id="22" name="Chart 21">
            <a:extLst>
              <a:ext uri="{FF2B5EF4-FFF2-40B4-BE49-F238E27FC236}">
                <a16:creationId xmlns:a16="http://schemas.microsoft.com/office/drawing/2014/main" id="{07D76DB2-F4DC-7526-77EE-2AD0E82CFC95}"/>
              </a:ext>
            </a:extLst>
          </p:cNvPr>
          <p:cNvGraphicFramePr/>
          <p:nvPr/>
        </p:nvGraphicFramePr>
        <p:xfrm>
          <a:off x="834932" y="1696675"/>
          <a:ext cx="3085160" cy="1773569"/>
        </p:xfrm>
        <a:graphic>
          <a:graphicData uri="http://schemas.openxmlformats.org/drawingml/2006/chart">
            <c:chart xmlns:c="http://schemas.openxmlformats.org/drawingml/2006/chart" xmlns:r="http://schemas.openxmlformats.org/officeDocument/2006/relationships" r:id="rId5"/>
          </a:graphicData>
        </a:graphic>
      </p:graphicFrame>
      <p:sp>
        <p:nvSpPr>
          <p:cNvPr id="25" name="Rectangle 24">
            <a:extLst>
              <a:ext uri="{FF2B5EF4-FFF2-40B4-BE49-F238E27FC236}">
                <a16:creationId xmlns:a16="http://schemas.microsoft.com/office/drawing/2014/main" id="{984FDB8F-E2E8-294F-C351-2B50A2489C0D}"/>
              </a:ext>
            </a:extLst>
          </p:cNvPr>
          <p:cNvSpPr/>
          <p:nvPr/>
        </p:nvSpPr>
        <p:spPr>
          <a:xfrm>
            <a:off x="378830" y="3785726"/>
            <a:ext cx="11401666" cy="1993112"/>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N" sz="2962" b="1" dirty="0"/>
          </a:p>
        </p:txBody>
      </p:sp>
      <p:graphicFrame>
        <p:nvGraphicFramePr>
          <p:cNvPr id="26" name="Chart 25">
            <a:extLst>
              <a:ext uri="{FF2B5EF4-FFF2-40B4-BE49-F238E27FC236}">
                <a16:creationId xmlns:a16="http://schemas.microsoft.com/office/drawing/2014/main" id="{E7520040-A997-5904-C7C3-5407697140DC}"/>
              </a:ext>
            </a:extLst>
          </p:cNvPr>
          <p:cNvGraphicFramePr/>
          <p:nvPr/>
        </p:nvGraphicFramePr>
        <p:xfrm>
          <a:off x="416860" y="3886886"/>
          <a:ext cx="11243088" cy="19032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a:extLst>
              <a:ext uri="{FF2B5EF4-FFF2-40B4-BE49-F238E27FC236}">
                <a16:creationId xmlns:a16="http://schemas.microsoft.com/office/drawing/2014/main" id="{749CF747-8BCB-4F5A-2F8F-92F2CA213661}"/>
              </a:ext>
            </a:extLst>
          </p:cNvPr>
          <p:cNvGraphicFramePr/>
          <p:nvPr/>
        </p:nvGraphicFramePr>
        <p:xfrm>
          <a:off x="4691154" y="1696675"/>
          <a:ext cx="3085160" cy="17735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Chart 27">
            <a:extLst>
              <a:ext uri="{FF2B5EF4-FFF2-40B4-BE49-F238E27FC236}">
                <a16:creationId xmlns:a16="http://schemas.microsoft.com/office/drawing/2014/main" id="{611539EF-E396-70D3-BC5E-A542C74342C6}"/>
              </a:ext>
            </a:extLst>
          </p:cNvPr>
          <p:cNvGraphicFramePr/>
          <p:nvPr/>
        </p:nvGraphicFramePr>
        <p:xfrm>
          <a:off x="8386913" y="1696675"/>
          <a:ext cx="3085160" cy="177356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739427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F2E1-77D3-1553-FD74-79203EDA5857}"/>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FF384B3-5B47-1B2D-D854-C4394389E5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2FF384B3-5B47-1B2D-D854-C4394389E5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D14BED9-E9C0-550B-9420-E5F4B4E88C49}"/>
              </a:ext>
            </a:extLst>
          </p:cNvPr>
          <p:cNvSpPr>
            <a:spLocks noGrp="1"/>
          </p:cNvSpPr>
          <p:nvPr>
            <p:ph type="sldNum" sz="quarter" idx="12"/>
          </p:nvPr>
        </p:nvSpPr>
        <p:spPr/>
        <p:txBody>
          <a:bodyPr/>
          <a:lstStyle/>
          <a:p>
            <a:fld id="{4145DBE5-F440-4DC1-86E2-EA4CF186D269}" type="slidenum">
              <a:rPr lang="en-US" smtClean="0"/>
              <a:pPr/>
              <a:t>92</a:t>
            </a:fld>
            <a:endParaRPr lang="en-US" dirty="0"/>
          </a:p>
        </p:txBody>
      </p:sp>
      <p:sp>
        <p:nvSpPr>
          <p:cNvPr id="4" name="Title 3">
            <a:extLst>
              <a:ext uri="{FF2B5EF4-FFF2-40B4-BE49-F238E27FC236}">
                <a16:creationId xmlns:a16="http://schemas.microsoft.com/office/drawing/2014/main" id="{CD7C8E65-2D64-DC76-96E1-B1A4B74A0302}"/>
              </a:ext>
            </a:extLst>
          </p:cNvPr>
          <p:cNvSpPr>
            <a:spLocks noGrp="1"/>
          </p:cNvSpPr>
          <p:nvPr>
            <p:ph type="title"/>
          </p:nvPr>
        </p:nvSpPr>
        <p:spPr/>
        <p:txBody>
          <a:bodyPr vert="horz"/>
          <a:lstStyle/>
          <a:p>
            <a:r>
              <a:rPr lang="en-US" dirty="0"/>
              <a:t>Chart</a:t>
            </a:r>
          </a:p>
        </p:txBody>
      </p:sp>
      <p:graphicFrame>
        <p:nvGraphicFramePr>
          <p:cNvPr id="6" name="Chart 5">
            <a:extLst>
              <a:ext uri="{FF2B5EF4-FFF2-40B4-BE49-F238E27FC236}">
                <a16:creationId xmlns:a16="http://schemas.microsoft.com/office/drawing/2014/main" id="{C3D55A99-FA88-4395-00E0-B0F445CB202C}"/>
              </a:ext>
            </a:extLst>
          </p:cNvPr>
          <p:cNvGraphicFramePr/>
          <p:nvPr/>
        </p:nvGraphicFramePr>
        <p:xfrm>
          <a:off x="714495" y="1520579"/>
          <a:ext cx="10875386" cy="4673368"/>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a:extLst>
              <a:ext uri="{FF2B5EF4-FFF2-40B4-BE49-F238E27FC236}">
                <a16:creationId xmlns:a16="http://schemas.microsoft.com/office/drawing/2014/main" id="{3C08A12F-ACD4-F620-B8A3-C49E3A1FBE06}"/>
              </a:ext>
            </a:extLst>
          </p:cNvPr>
          <p:cNvSpPr/>
          <p:nvPr/>
        </p:nvSpPr>
        <p:spPr>
          <a:xfrm>
            <a:off x="714495" y="923352"/>
            <a:ext cx="10875385" cy="5156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b="1" dirty="0">
                <a:solidFill>
                  <a:srgbClr val="FFFFFF"/>
                </a:solidFill>
                <a:latin typeface="Arial" panose="020B0604020202020204" pitchFamily="34" charset="0"/>
              </a:rPr>
              <a:t>Title</a:t>
            </a:r>
            <a:endParaRPr lang="en-IN" sz="16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39231804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1B297-1AEE-C0AA-4E4F-8B1313371B8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285C01A-2F15-B3D8-B732-4F092297D2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1285C01A-2F15-B3D8-B732-4F092297D2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0CD2C11-F768-C7D0-E00B-C7F93530398E}"/>
              </a:ext>
            </a:extLst>
          </p:cNvPr>
          <p:cNvSpPr>
            <a:spLocks noGrp="1"/>
          </p:cNvSpPr>
          <p:nvPr>
            <p:ph type="sldNum" sz="quarter" idx="12"/>
          </p:nvPr>
        </p:nvSpPr>
        <p:spPr/>
        <p:txBody>
          <a:bodyPr/>
          <a:lstStyle/>
          <a:p>
            <a:fld id="{4145DBE5-F440-4DC1-86E2-EA4CF186D269}" type="slidenum">
              <a:rPr lang="en-US" smtClean="0"/>
              <a:pPr/>
              <a:t>93</a:t>
            </a:fld>
            <a:endParaRPr lang="en-US" dirty="0"/>
          </a:p>
        </p:txBody>
      </p:sp>
      <p:sp>
        <p:nvSpPr>
          <p:cNvPr id="4" name="Title 3">
            <a:extLst>
              <a:ext uri="{FF2B5EF4-FFF2-40B4-BE49-F238E27FC236}">
                <a16:creationId xmlns:a16="http://schemas.microsoft.com/office/drawing/2014/main" id="{0E63A170-FBDA-B95E-C974-5F24FB51105A}"/>
              </a:ext>
            </a:extLst>
          </p:cNvPr>
          <p:cNvSpPr>
            <a:spLocks noGrp="1"/>
          </p:cNvSpPr>
          <p:nvPr>
            <p:ph type="title"/>
          </p:nvPr>
        </p:nvSpPr>
        <p:spPr/>
        <p:txBody>
          <a:bodyPr vert="horz"/>
          <a:lstStyle/>
          <a:p>
            <a:r>
              <a:rPr lang="en-US" dirty="0"/>
              <a:t>Chart</a:t>
            </a:r>
          </a:p>
        </p:txBody>
      </p:sp>
      <p:graphicFrame>
        <p:nvGraphicFramePr>
          <p:cNvPr id="2" name="Chart 1">
            <a:extLst>
              <a:ext uri="{FF2B5EF4-FFF2-40B4-BE49-F238E27FC236}">
                <a16:creationId xmlns:a16="http://schemas.microsoft.com/office/drawing/2014/main" id="{3074698F-1628-4CE3-4572-F842A2741211}"/>
              </a:ext>
            </a:extLst>
          </p:cNvPr>
          <p:cNvGraphicFramePr/>
          <p:nvPr/>
        </p:nvGraphicFramePr>
        <p:xfrm>
          <a:off x="714495" y="1468366"/>
          <a:ext cx="10875385" cy="4673368"/>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a:extLst>
              <a:ext uri="{FF2B5EF4-FFF2-40B4-BE49-F238E27FC236}">
                <a16:creationId xmlns:a16="http://schemas.microsoft.com/office/drawing/2014/main" id="{DD8D0AF0-82CB-C896-8A2B-2E64AE23095F}"/>
              </a:ext>
            </a:extLst>
          </p:cNvPr>
          <p:cNvSpPr/>
          <p:nvPr/>
        </p:nvSpPr>
        <p:spPr>
          <a:xfrm>
            <a:off x="714495" y="923352"/>
            <a:ext cx="10875385" cy="5156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b="1" dirty="0">
                <a:solidFill>
                  <a:srgbClr val="FFFFFF"/>
                </a:solidFill>
              </a:rPr>
              <a:t>Title</a:t>
            </a:r>
            <a:endParaRPr lang="en-IN" sz="1600" b="1" dirty="0">
              <a:solidFill>
                <a:srgbClr val="FFFFFF"/>
              </a:solidFill>
            </a:endParaRPr>
          </a:p>
        </p:txBody>
      </p:sp>
    </p:spTree>
    <p:extLst>
      <p:ext uri="{BB962C8B-B14F-4D97-AF65-F5344CB8AC3E}">
        <p14:creationId xmlns:p14="http://schemas.microsoft.com/office/powerpoint/2010/main" val="2871685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611B8-7618-34A3-5C6B-911A66AB45E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9D7EF7C-E0BD-C3DD-2E63-39586ECC6AE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5" name="think-cell data - do not delete" hidden="1">
                        <a:extLst>
                          <a:ext uri="{FF2B5EF4-FFF2-40B4-BE49-F238E27FC236}">
                            <a16:creationId xmlns:a16="http://schemas.microsoft.com/office/drawing/2014/main" id="{69D7EF7C-E0BD-C3DD-2E63-39586ECC6A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ACCD83F-C79E-4AEF-A3DD-F6235BF5E8B2}"/>
              </a:ext>
            </a:extLst>
          </p:cNvPr>
          <p:cNvSpPr>
            <a:spLocks noGrp="1"/>
          </p:cNvSpPr>
          <p:nvPr>
            <p:ph type="sldNum" sz="quarter" idx="12"/>
          </p:nvPr>
        </p:nvSpPr>
        <p:spPr/>
        <p:txBody>
          <a:bodyPr/>
          <a:lstStyle/>
          <a:p>
            <a:fld id="{4145DBE5-F440-4DC1-86E2-EA4CF186D269}" type="slidenum">
              <a:rPr lang="en-US" smtClean="0"/>
              <a:pPr/>
              <a:t>94</a:t>
            </a:fld>
            <a:endParaRPr lang="en-US" dirty="0"/>
          </a:p>
        </p:txBody>
      </p:sp>
      <p:sp>
        <p:nvSpPr>
          <p:cNvPr id="4" name="Title 3">
            <a:extLst>
              <a:ext uri="{FF2B5EF4-FFF2-40B4-BE49-F238E27FC236}">
                <a16:creationId xmlns:a16="http://schemas.microsoft.com/office/drawing/2014/main" id="{F4FDCE45-5D5A-353D-F9F1-9CD91E74B6A2}"/>
              </a:ext>
            </a:extLst>
          </p:cNvPr>
          <p:cNvSpPr>
            <a:spLocks noGrp="1"/>
          </p:cNvSpPr>
          <p:nvPr>
            <p:ph type="title"/>
          </p:nvPr>
        </p:nvSpPr>
        <p:spPr/>
        <p:txBody>
          <a:bodyPr vert="horz"/>
          <a:lstStyle/>
          <a:p>
            <a:r>
              <a:rPr lang="en-US"/>
              <a:t>Chart</a:t>
            </a:r>
          </a:p>
        </p:txBody>
      </p:sp>
      <p:sp>
        <p:nvSpPr>
          <p:cNvPr id="2" name="Shape7_20221012_144949">
            <a:extLst>
              <a:ext uri="{FF2B5EF4-FFF2-40B4-BE49-F238E27FC236}">
                <a16:creationId xmlns:a16="http://schemas.microsoft.com/office/drawing/2014/main" id="{11984694-E9A3-5487-3DDA-8ED5923824EB}"/>
              </a:ext>
            </a:extLst>
          </p:cNvPr>
          <p:cNvSpPr>
            <a:spLocks noChangeArrowheads="1"/>
          </p:cNvSpPr>
          <p:nvPr>
            <p:custDataLst>
              <p:tags r:id="rId2"/>
            </p:custDataLst>
          </p:nvPr>
        </p:nvSpPr>
        <p:spPr bwMode="gray">
          <a:xfrm>
            <a:off x="539054" y="1104826"/>
            <a:ext cx="11119159" cy="2324172"/>
          </a:xfrm>
          <a:prstGeom prst="rect">
            <a:avLst/>
          </a:prstGeom>
          <a:solidFill>
            <a:schemeClr val="bg1">
              <a:lumMod val="95000"/>
            </a:schemeClr>
          </a:solidFill>
          <a:ln>
            <a:noFill/>
          </a:ln>
        </p:spPr>
        <p:txBody>
          <a:bodyPr lIns="201031" tIns="118734" rIns="201031" bIns="118734" anchor="ctr">
            <a:noAutofit/>
          </a:bodyPr>
          <a:lstStyle>
            <a:lvl1pPr marL="4763" indent="-4763" defTabSz="912813" eaLnBrk="0" hangingPunct="0">
              <a:lnSpc>
                <a:spcPct val="95000"/>
              </a:lnSpc>
              <a:spcBef>
                <a:spcPct val="75000"/>
              </a:spcBef>
              <a:buClr>
                <a:schemeClr val="accent1"/>
              </a:buClr>
              <a:buSzPct val="110000"/>
              <a:buFont typeface="Wingdings" pitchFamily="2" charset="2"/>
              <a:buChar char="§"/>
              <a:defRPr sz="2400">
                <a:solidFill>
                  <a:srgbClr val="000000"/>
                </a:solidFill>
                <a:latin typeface="Arial" pitchFamily="34" charset="0"/>
              </a:defRPr>
            </a:lvl1pPr>
            <a:lvl2pPr marL="742950" indent="-285750" defTabSz="912813" eaLnBrk="0" hangingPunct="0">
              <a:lnSpc>
                <a:spcPct val="95000"/>
              </a:lnSpc>
              <a:spcBef>
                <a:spcPct val="40000"/>
              </a:spcBef>
              <a:buClr>
                <a:srgbClr val="917B69"/>
              </a:buClr>
              <a:buFont typeface="Arial" pitchFamily="34" charset="0"/>
              <a:buChar char="•"/>
              <a:defRPr sz="2000">
                <a:solidFill>
                  <a:srgbClr val="000000"/>
                </a:solidFill>
                <a:latin typeface="Arial" pitchFamily="34" charset="0"/>
              </a:defRPr>
            </a:lvl2pPr>
            <a:lvl3pPr marL="1143000" indent="-228600" defTabSz="912813" eaLnBrk="0" hangingPunct="0">
              <a:lnSpc>
                <a:spcPct val="95000"/>
              </a:lnSpc>
              <a:spcBef>
                <a:spcPct val="30000"/>
              </a:spcBef>
              <a:buClr>
                <a:schemeClr val="tx1"/>
              </a:buClr>
              <a:buFont typeface="Arial" pitchFamily="34" charset="0"/>
              <a:buChar char="-"/>
              <a:defRPr>
                <a:solidFill>
                  <a:srgbClr val="000000"/>
                </a:solidFill>
                <a:latin typeface="Arial" pitchFamily="34" charset="0"/>
              </a:defRPr>
            </a:lvl3pPr>
            <a:lvl4pPr marL="1600200" indent="-228600" defTabSz="912813" eaLnBrk="0" hangingPunct="0">
              <a:lnSpc>
                <a:spcPct val="95000"/>
              </a:lnSpc>
              <a:spcBef>
                <a:spcPct val="20000"/>
              </a:spcBef>
              <a:buClr>
                <a:schemeClr val="tx1"/>
              </a:buClr>
              <a:buFont typeface="Arial" pitchFamily="34" charset="0"/>
              <a:buChar char="•"/>
              <a:defRPr sz="1600">
                <a:solidFill>
                  <a:srgbClr val="000000"/>
                </a:solidFill>
                <a:latin typeface="Arial" pitchFamily="34" charset="0"/>
              </a:defRPr>
            </a:lvl4pPr>
            <a:lvl5pPr marL="2057400" indent="-228600" defTabSz="912813" eaLnBrk="0" hangingPunct="0">
              <a:spcBef>
                <a:spcPct val="20000"/>
              </a:spcBef>
              <a:buChar char="»"/>
              <a:defRPr sz="1400">
                <a:solidFill>
                  <a:srgbClr val="000000"/>
                </a:solidFill>
                <a:latin typeface="Arial" pitchFamily="34" charset="0"/>
              </a:defRPr>
            </a:lvl5pPr>
            <a:lvl6pPr marL="2514600" indent="-228600" defTabSz="912813" eaLnBrk="0" fontAlgn="base" hangingPunct="0">
              <a:spcBef>
                <a:spcPct val="20000"/>
              </a:spcBef>
              <a:spcAft>
                <a:spcPct val="0"/>
              </a:spcAft>
              <a:buChar char="»"/>
              <a:defRPr sz="1400">
                <a:solidFill>
                  <a:srgbClr val="000000"/>
                </a:solidFill>
                <a:latin typeface="Arial" pitchFamily="34" charset="0"/>
              </a:defRPr>
            </a:lvl6pPr>
            <a:lvl7pPr marL="2971800" indent="-228600" defTabSz="912813" eaLnBrk="0" fontAlgn="base" hangingPunct="0">
              <a:spcBef>
                <a:spcPct val="20000"/>
              </a:spcBef>
              <a:spcAft>
                <a:spcPct val="0"/>
              </a:spcAft>
              <a:buChar char="»"/>
              <a:defRPr sz="1400">
                <a:solidFill>
                  <a:srgbClr val="000000"/>
                </a:solidFill>
                <a:latin typeface="Arial" pitchFamily="34" charset="0"/>
              </a:defRPr>
            </a:lvl7pPr>
            <a:lvl8pPr marL="3429000" indent="-228600" defTabSz="912813" eaLnBrk="0" fontAlgn="base" hangingPunct="0">
              <a:spcBef>
                <a:spcPct val="20000"/>
              </a:spcBef>
              <a:spcAft>
                <a:spcPct val="0"/>
              </a:spcAft>
              <a:buChar char="»"/>
              <a:defRPr sz="1400">
                <a:solidFill>
                  <a:srgbClr val="000000"/>
                </a:solidFill>
                <a:latin typeface="Arial" pitchFamily="34" charset="0"/>
              </a:defRPr>
            </a:lvl8pPr>
            <a:lvl9pPr marL="3886200" indent="-228600" defTabSz="912813" eaLnBrk="0" fontAlgn="base" hangingPunct="0">
              <a:spcBef>
                <a:spcPct val="20000"/>
              </a:spcBef>
              <a:spcAft>
                <a:spcPct val="0"/>
              </a:spcAft>
              <a:buChar char="»"/>
              <a:defRPr sz="1400">
                <a:solidFill>
                  <a:srgbClr val="000000"/>
                </a:solidFill>
                <a:latin typeface="Arial" pitchFamily="34" charset="0"/>
              </a:defRPr>
            </a:lvl9pPr>
          </a:lstStyle>
          <a:p>
            <a:pPr eaLnBrk="1" hangingPunct="1">
              <a:lnSpc>
                <a:spcPct val="100000"/>
              </a:lnSpc>
              <a:spcBef>
                <a:spcPct val="0"/>
              </a:spcBef>
              <a:buClr>
                <a:srgbClr val="000000"/>
              </a:buClr>
              <a:buSzTx/>
              <a:buFont typeface="Wingdings" pitchFamily="2" charset="2"/>
              <a:buNone/>
            </a:pPr>
            <a:endParaRPr lang="en-US" altLang="en-US" sz="1649" b="1" dirty="0">
              <a:solidFill>
                <a:schemeClr val="tx1"/>
              </a:solidFill>
              <a:cs typeface="Arial" panose="020B0604020202020204" pitchFamily="34" charset="0"/>
            </a:endParaRPr>
          </a:p>
        </p:txBody>
      </p:sp>
      <p:sp>
        <p:nvSpPr>
          <p:cNvPr id="6" name="Shape1_20220623_103427">
            <a:extLst>
              <a:ext uri="{FF2B5EF4-FFF2-40B4-BE49-F238E27FC236}">
                <a16:creationId xmlns:a16="http://schemas.microsoft.com/office/drawing/2014/main" id="{E5B1967D-8EDF-AA96-7E32-CD7D20A4D942}"/>
              </a:ext>
            </a:extLst>
          </p:cNvPr>
          <p:cNvSpPr>
            <a:spLocks noChangeArrowheads="1"/>
          </p:cNvSpPr>
          <p:nvPr>
            <p:custDataLst>
              <p:tags r:id="rId3"/>
            </p:custDataLst>
          </p:nvPr>
        </p:nvSpPr>
        <p:spPr bwMode="gray">
          <a:xfrm>
            <a:off x="525779" y="1104826"/>
            <a:ext cx="1593874" cy="2324172"/>
          </a:xfrm>
          <a:prstGeom prst="rect">
            <a:avLst/>
          </a:prstGeom>
          <a:solidFill>
            <a:schemeClr val="accent1"/>
          </a:solidFill>
          <a:ln>
            <a:noFill/>
          </a:ln>
        </p:spPr>
        <p:txBody>
          <a:bodyPr lIns="201031" tIns="118734" rIns="201031" bIns="118734" anchor="ctr">
            <a:noAutofit/>
          </a:bodyPr>
          <a:lstStyle>
            <a:lvl1pPr marL="4763" indent="-4763" defTabSz="912813" eaLnBrk="0" hangingPunct="0">
              <a:lnSpc>
                <a:spcPct val="95000"/>
              </a:lnSpc>
              <a:spcBef>
                <a:spcPct val="75000"/>
              </a:spcBef>
              <a:buClr>
                <a:schemeClr val="accent1"/>
              </a:buClr>
              <a:buSzPct val="110000"/>
              <a:buFont typeface="Wingdings" pitchFamily="2" charset="2"/>
              <a:buChar char="§"/>
              <a:defRPr sz="2400">
                <a:solidFill>
                  <a:srgbClr val="000000"/>
                </a:solidFill>
                <a:latin typeface="Arial" pitchFamily="34" charset="0"/>
              </a:defRPr>
            </a:lvl1pPr>
            <a:lvl2pPr marL="742950" indent="-285750" defTabSz="912813" eaLnBrk="0" hangingPunct="0">
              <a:lnSpc>
                <a:spcPct val="95000"/>
              </a:lnSpc>
              <a:spcBef>
                <a:spcPct val="40000"/>
              </a:spcBef>
              <a:buClr>
                <a:srgbClr val="917B69"/>
              </a:buClr>
              <a:buFont typeface="Arial" pitchFamily="34" charset="0"/>
              <a:buChar char="•"/>
              <a:defRPr sz="2000">
                <a:solidFill>
                  <a:srgbClr val="000000"/>
                </a:solidFill>
                <a:latin typeface="Arial" pitchFamily="34" charset="0"/>
              </a:defRPr>
            </a:lvl2pPr>
            <a:lvl3pPr marL="1143000" indent="-228600" defTabSz="912813" eaLnBrk="0" hangingPunct="0">
              <a:lnSpc>
                <a:spcPct val="95000"/>
              </a:lnSpc>
              <a:spcBef>
                <a:spcPct val="30000"/>
              </a:spcBef>
              <a:buClr>
                <a:schemeClr val="tx1"/>
              </a:buClr>
              <a:buFont typeface="Arial" pitchFamily="34" charset="0"/>
              <a:buChar char="-"/>
              <a:defRPr>
                <a:solidFill>
                  <a:srgbClr val="000000"/>
                </a:solidFill>
                <a:latin typeface="Arial" pitchFamily="34" charset="0"/>
              </a:defRPr>
            </a:lvl3pPr>
            <a:lvl4pPr marL="1600200" indent="-228600" defTabSz="912813" eaLnBrk="0" hangingPunct="0">
              <a:lnSpc>
                <a:spcPct val="95000"/>
              </a:lnSpc>
              <a:spcBef>
                <a:spcPct val="20000"/>
              </a:spcBef>
              <a:buClr>
                <a:schemeClr val="tx1"/>
              </a:buClr>
              <a:buFont typeface="Arial" pitchFamily="34" charset="0"/>
              <a:buChar char="•"/>
              <a:defRPr sz="1600">
                <a:solidFill>
                  <a:srgbClr val="000000"/>
                </a:solidFill>
                <a:latin typeface="Arial" pitchFamily="34" charset="0"/>
              </a:defRPr>
            </a:lvl4pPr>
            <a:lvl5pPr marL="2057400" indent="-228600" defTabSz="912813" eaLnBrk="0" hangingPunct="0">
              <a:spcBef>
                <a:spcPct val="20000"/>
              </a:spcBef>
              <a:buChar char="»"/>
              <a:defRPr sz="1400">
                <a:solidFill>
                  <a:srgbClr val="000000"/>
                </a:solidFill>
                <a:latin typeface="Arial" pitchFamily="34" charset="0"/>
              </a:defRPr>
            </a:lvl5pPr>
            <a:lvl6pPr marL="2514600" indent="-228600" defTabSz="912813" eaLnBrk="0" fontAlgn="base" hangingPunct="0">
              <a:spcBef>
                <a:spcPct val="20000"/>
              </a:spcBef>
              <a:spcAft>
                <a:spcPct val="0"/>
              </a:spcAft>
              <a:buChar char="»"/>
              <a:defRPr sz="1400">
                <a:solidFill>
                  <a:srgbClr val="000000"/>
                </a:solidFill>
                <a:latin typeface="Arial" pitchFamily="34" charset="0"/>
              </a:defRPr>
            </a:lvl6pPr>
            <a:lvl7pPr marL="2971800" indent="-228600" defTabSz="912813" eaLnBrk="0" fontAlgn="base" hangingPunct="0">
              <a:spcBef>
                <a:spcPct val="20000"/>
              </a:spcBef>
              <a:spcAft>
                <a:spcPct val="0"/>
              </a:spcAft>
              <a:buChar char="»"/>
              <a:defRPr sz="1400">
                <a:solidFill>
                  <a:srgbClr val="000000"/>
                </a:solidFill>
                <a:latin typeface="Arial" pitchFamily="34" charset="0"/>
              </a:defRPr>
            </a:lvl7pPr>
            <a:lvl8pPr marL="3429000" indent="-228600" defTabSz="912813" eaLnBrk="0" fontAlgn="base" hangingPunct="0">
              <a:spcBef>
                <a:spcPct val="20000"/>
              </a:spcBef>
              <a:spcAft>
                <a:spcPct val="0"/>
              </a:spcAft>
              <a:buChar char="»"/>
              <a:defRPr sz="1400">
                <a:solidFill>
                  <a:srgbClr val="000000"/>
                </a:solidFill>
                <a:latin typeface="Arial" pitchFamily="34" charset="0"/>
              </a:defRPr>
            </a:lvl8pPr>
            <a:lvl9pPr marL="3886200" indent="-228600" defTabSz="912813" eaLnBrk="0" fontAlgn="base" hangingPunct="0">
              <a:spcBef>
                <a:spcPct val="20000"/>
              </a:spcBef>
              <a:spcAft>
                <a:spcPct val="0"/>
              </a:spcAft>
              <a:buChar char="»"/>
              <a:defRPr sz="1400">
                <a:solidFill>
                  <a:srgbClr val="000000"/>
                </a:solidFill>
                <a:latin typeface="Arial" pitchFamily="34" charset="0"/>
              </a:defRPr>
            </a:lvl9pPr>
          </a:lstStyle>
          <a:p>
            <a:pPr algn="ctr" eaLnBrk="1" hangingPunct="1">
              <a:lnSpc>
                <a:spcPct val="100000"/>
              </a:lnSpc>
              <a:spcBef>
                <a:spcPct val="0"/>
              </a:spcBef>
              <a:buClr>
                <a:srgbClr val="000000"/>
              </a:buClr>
              <a:buSzTx/>
              <a:buFont typeface="Wingdings" pitchFamily="2" charset="2"/>
              <a:buNone/>
            </a:pPr>
            <a:endParaRPr lang="en-US" altLang="en-US" sz="1979" b="1" dirty="0">
              <a:solidFill>
                <a:srgbClr val="FFFFFF"/>
              </a:solidFill>
              <a:cs typeface="Arial" panose="020B0604020202020204" pitchFamily="34" charset="0"/>
            </a:endParaRPr>
          </a:p>
          <a:p>
            <a:pPr algn="ctr" eaLnBrk="1" hangingPunct="1">
              <a:lnSpc>
                <a:spcPct val="100000"/>
              </a:lnSpc>
              <a:spcBef>
                <a:spcPct val="0"/>
              </a:spcBef>
              <a:buClr>
                <a:srgbClr val="000000"/>
              </a:buClr>
              <a:buSzTx/>
              <a:buFont typeface="Wingdings" pitchFamily="2" charset="2"/>
              <a:buNone/>
            </a:pPr>
            <a:r>
              <a:rPr lang="en-US" altLang="en-US" sz="1979" b="1" dirty="0">
                <a:solidFill>
                  <a:srgbClr val="FFFFFF"/>
                </a:solidFill>
                <a:latin typeface="+mn-lt"/>
                <a:cs typeface="Arial" panose="020B0604020202020204" pitchFamily="34" charset="0"/>
              </a:rPr>
              <a:t>Header</a:t>
            </a:r>
            <a:r>
              <a:rPr lang="en-US" altLang="en-US" sz="1979" b="1" dirty="0">
                <a:solidFill>
                  <a:srgbClr val="FFFFFF"/>
                </a:solidFill>
                <a:cs typeface="Arial" panose="020B0604020202020204" pitchFamily="34" charset="0"/>
              </a:rPr>
              <a:t> </a:t>
            </a:r>
          </a:p>
        </p:txBody>
      </p:sp>
      <p:graphicFrame>
        <p:nvGraphicFramePr>
          <p:cNvPr id="7" name="Chart 6">
            <a:extLst>
              <a:ext uri="{FF2B5EF4-FFF2-40B4-BE49-F238E27FC236}">
                <a16:creationId xmlns:a16="http://schemas.microsoft.com/office/drawing/2014/main" id="{A2F5E8D5-7F50-00A4-7BEF-57CB8D4E03EC}"/>
              </a:ext>
            </a:extLst>
          </p:cNvPr>
          <p:cNvGraphicFramePr/>
          <p:nvPr/>
        </p:nvGraphicFramePr>
        <p:xfrm>
          <a:off x="2363254" y="1253634"/>
          <a:ext cx="9017168" cy="2175366"/>
        </p:xfrm>
        <a:graphic>
          <a:graphicData uri="http://schemas.openxmlformats.org/drawingml/2006/chart">
            <c:chart xmlns:c="http://schemas.openxmlformats.org/drawingml/2006/chart" xmlns:r="http://schemas.openxmlformats.org/officeDocument/2006/relationships" r:id="rId7"/>
          </a:graphicData>
        </a:graphic>
      </p:graphicFrame>
      <p:sp>
        <p:nvSpPr>
          <p:cNvPr id="8" name="Freeform 817">
            <a:extLst>
              <a:ext uri="{FF2B5EF4-FFF2-40B4-BE49-F238E27FC236}">
                <a16:creationId xmlns:a16="http://schemas.microsoft.com/office/drawing/2014/main" id="{B0073B91-48C5-21CA-2727-9E89F5F6CF98}"/>
              </a:ext>
            </a:extLst>
          </p:cNvPr>
          <p:cNvSpPr>
            <a:spLocks/>
          </p:cNvSpPr>
          <p:nvPr/>
        </p:nvSpPr>
        <p:spPr bwMode="auto">
          <a:xfrm>
            <a:off x="1119849" y="2109062"/>
            <a:ext cx="405734" cy="13638"/>
          </a:xfrm>
          <a:custGeom>
            <a:avLst/>
            <a:gdLst>
              <a:gd name="T0" fmla="*/ 424 w 430"/>
              <a:gd name="T1" fmla="*/ 13 h 13"/>
              <a:gd name="T2" fmla="*/ 7 w 430"/>
              <a:gd name="T3" fmla="*/ 13 h 13"/>
              <a:gd name="T4" fmla="*/ 0 w 430"/>
              <a:gd name="T5" fmla="*/ 7 h 13"/>
              <a:gd name="T6" fmla="*/ 7 w 430"/>
              <a:gd name="T7" fmla="*/ 0 h 13"/>
              <a:gd name="T8" fmla="*/ 424 w 430"/>
              <a:gd name="T9" fmla="*/ 0 h 13"/>
              <a:gd name="T10" fmla="*/ 430 w 430"/>
              <a:gd name="T11" fmla="*/ 7 h 13"/>
              <a:gd name="T12" fmla="*/ 424 w 43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430" h="13">
                <a:moveTo>
                  <a:pt x="424" y="13"/>
                </a:moveTo>
                <a:cubicBezTo>
                  <a:pt x="7" y="13"/>
                  <a:pt x="7" y="13"/>
                  <a:pt x="7" y="13"/>
                </a:cubicBezTo>
                <a:cubicBezTo>
                  <a:pt x="3" y="13"/>
                  <a:pt x="0" y="10"/>
                  <a:pt x="0" y="7"/>
                </a:cubicBezTo>
                <a:cubicBezTo>
                  <a:pt x="0" y="3"/>
                  <a:pt x="3" y="0"/>
                  <a:pt x="7" y="0"/>
                </a:cubicBezTo>
                <a:cubicBezTo>
                  <a:pt x="424" y="0"/>
                  <a:pt x="424" y="0"/>
                  <a:pt x="424" y="0"/>
                </a:cubicBezTo>
                <a:cubicBezTo>
                  <a:pt x="427" y="0"/>
                  <a:pt x="430" y="3"/>
                  <a:pt x="430" y="7"/>
                </a:cubicBezTo>
                <a:cubicBezTo>
                  <a:pt x="430" y="10"/>
                  <a:pt x="427" y="13"/>
                  <a:pt x="424" y="13"/>
                </a:cubicBezTo>
                <a:close/>
              </a:path>
            </a:pathLst>
          </a:custGeom>
          <a:solidFill>
            <a:srgbClr val="FFFFFF"/>
          </a:solidFill>
          <a:ln>
            <a:noFill/>
          </a:ln>
        </p:spPr>
        <p:txBody>
          <a:bodyPr vert="horz" wrap="square" lIns="201031" tIns="100515" rIns="201031" bIns="100515" numCol="1" anchor="t" anchorCtr="0" compatLnSpc="1">
            <a:prstTxWarp prst="textNoShape">
              <a:avLst/>
            </a:prstTxWarp>
          </a:bodyPr>
          <a:lstStyle/>
          <a:p>
            <a:endParaRPr lang="en-IN" sz="2639"/>
          </a:p>
        </p:txBody>
      </p:sp>
      <p:sp>
        <p:nvSpPr>
          <p:cNvPr id="9" name="Freeform 818">
            <a:extLst>
              <a:ext uri="{FF2B5EF4-FFF2-40B4-BE49-F238E27FC236}">
                <a16:creationId xmlns:a16="http://schemas.microsoft.com/office/drawing/2014/main" id="{C2E33D5D-EC4B-5A60-44D0-C8E1BEA56483}"/>
              </a:ext>
            </a:extLst>
          </p:cNvPr>
          <p:cNvSpPr>
            <a:spLocks/>
          </p:cNvSpPr>
          <p:nvPr/>
        </p:nvSpPr>
        <p:spPr bwMode="auto">
          <a:xfrm>
            <a:off x="1119849" y="1819255"/>
            <a:ext cx="13638" cy="303446"/>
          </a:xfrm>
          <a:custGeom>
            <a:avLst/>
            <a:gdLst>
              <a:gd name="T0" fmla="*/ 7 w 13"/>
              <a:gd name="T1" fmla="*/ 322 h 322"/>
              <a:gd name="T2" fmla="*/ 0 w 13"/>
              <a:gd name="T3" fmla="*/ 316 h 322"/>
              <a:gd name="T4" fmla="*/ 0 w 13"/>
              <a:gd name="T5" fmla="*/ 6 h 322"/>
              <a:gd name="T6" fmla="*/ 7 w 13"/>
              <a:gd name="T7" fmla="*/ 0 h 322"/>
              <a:gd name="T8" fmla="*/ 13 w 13"/>
              <a:gd name="T9" fmla="*/ 6 h 322"/>
              <a:gd name="T10" fmla="*/ 13 w 13"/>
              <a:gd name="T11" fmla="*/ 316 h 322"/>
              <a:gd name="T12" fmla="*/ 7 w 13"/>
              <a:gd name="T13" fmla="*/ 322 h 322"/>
            </a:gdLst>
            <a:ahLst/>
            <a:cxnLst>
              <a:cxn ang="0">
                <a:pos x="T0" y="T1"/>
              </a:cxn>
              <a:cxn ang="0">
                <a:pos x="T2" y="T3"/>
              </a:cxn>
              <a:cxn ang="0">
                <a:pos x="T4" y="T5"/>
              </a:cxn>
              <a:cxn ang="0">
                <a:pos x="T6" y="T7"/>
              </a:cxn>
              <a:cxn ang="0">
                <a:pos x="T8" y="T9"/>
              </a:cxn>
              <a:cxn ang="0">
                <a:pos x="T10" y="T11"/>
              </a:cxn>
              <a:cxn ang="0">
                <a:pos x="T12" y="T13"/>
              </a:cxn>
            </a:cxnLst>
            <a:rect l="0" t="0" r="r" b="b"/>
            <a:pathLst>
              <a:path w="13" h="322">
                <a:moveTo>
                  <a:pt x="7" y="322"/>
                </a:moveTo>
                <a:cubicBezTo>
                  <a:pt x="3" y="322"/>
                  <a:pt x="0" y="319"/>
                  <a:pt x="0" y="316"/>
                </a:cubicBezTo>
                <a:cubicBezTo>
                  <a:pt x="0" y="6"/>
                  <a:pt x="0" y="6"/>
                  <a:pt x="0" y="6"/>
                </a:cubicBezTo>
                <a:cubicBezTo>
                  <a:pt x="0" y="3"/>
                  <a:pt x="3" y="0"/>
                  <a:pt x="7" y="0"/>
                </a:cubicBezTo>
                <a:cubicBezTo>
                  <a:pt x="10" y="0"/>
                  <a:pt x="13" y="3"/>
                  <a:pt x="13" y="6"/>
                </a:cubicBezTo>
                <a:cubicBezTo>
                  <a:pt x="13" y="316"/>
                  <a:pt x="13" y="316"/>
                  <a:pt x="13" y="316"/>
                </a:cubicBezTo>
                <a:cubicBezTo>
                  <a:pt x="13" y="319"/>
                  <a:pt x="10" y="322"/>
                  <a:pt x="7" y="322"/>
                </a:cubicBezTo>
                <a:close/>
              </a:path>
            </a:pathLst>
          </a:custGeom>
          <a:solidFill>
            <a:srgbClr val="FFFFFF"/>
          </a:solidFill>
          <a:ln>
            <a:noFill/>
          </a:ln>
        </p:spPr>
        <p:txBody>
          <a:bodyPr vert="horz" wrap="square" lIns="201031" tIns="100515" rIns="201031" bIns="100515" numCol="1" anchor="t" anchorCtr="0" compatLnSpc="1">
            <a:prstTxWarp prst="textNoShape">
              <a:avLst/>
            </a:prstTxWarp>
          </a:bodyPr>
          <a:lstStyle/>
          <a:p>
            <a:endParaRPr lang="en-IN" sz="2639"/>
          </a:p>
        </p:txBody>
      </p:sp>
      <p:sp>
        <p:nvSpPr>
          <p:cNvPr id="10" name="Freeform 819">
            <a:extLst>
              <a:ext uri="{FF2B5EF4-FFF2-40B4-BE49-F238E27FC236}">
                <a16:creationId xmlns:a16="http://schemas.microsoft.com/office/drawing/2014/main" id="{C60C1D93-7CCC-492C-4F3C-DE857E3CE6E8}"/>
              </a:ext>
            </a:extLst>
          </p:cNvPr>
          <p:cNvSpPr>
            <a:spLocks noEditPoints="1"/>
          </p:cNvSpPr>
          <p:nvPr/>
        </p:nvSpPr>
        <p:spPr bwMode="auto">
          <a:xfrm>
            <a:off x="1153944" y="2037463"/>
            <a:ext cx="71601" cy="57962"/>
          </a:xfrm>
          <a:custGeom>
            <a:avLst/>
            <a:gdLst>
              <a:gd name="T0" fmla="*/ 72 w 78"/>
              <a:gd name="T1" fmla="*/ 63 h 63"/>
              <a:gd name="T2" fmla="*/ 7 w 78"/>
              <a:gd name="T3" fmla="*/ 63 h 63"/>
              <a:gd name="T4" fmla="*/ 0 w 78"/>
              <a:gd name="T5" fmla="*/ 57 h 63"/>
              <a:gd name="T6" fmla="*/ 0 w 78"/>
              <a:gd name="T7" fmla="*/ 7 h 63"/>
              <a:gd name="T8" fmla="*/ 7 w 78"/>
              <a:gd name="T9" fmla="*/ 0 h 63"/>
              <a:gd name="T10" fmla="*/ 72 w 78"/>
              <a:gd name="T11" fmla="*/ 0 h 63"/>
              <a:gd name="T12" fmla="*/ 78 w 78"/>
              <a:gd name="T13" fmla="*/ 7 h 63"/>
              <a:gd name="T14" fmla="*/ 78 w 78"/>
              <a:gd name="T15" fmla="*/ 57 h 63"/>
              <a:gd name="T16" fmla="*/ 72 w 78"/>
              <a:gd name="T17" fmla="*/ 63 h 63"/>
              <a:gd name="T18" fmla="*/ 13 w 78"/>
              <a:gd name="T19" fmla="*/ 51 h 63"/>
              <a:gd name="T20" fmla="*/ 65 w 78"/>
              <a:gd name="T21" fmla="*/ 51 h 63"/>
              <a:gd name="T22" fmla="*/ 65 w 78"/>
              <a:gd name="T23" fmla="*/ 13 h 63"/>
              <a:gd name="T24" fmla="*/ 13 w 78"/>
              <a:gd name="T25" fmla="*/ 13 h 63"/>
              <a:gd name="T26" fmla="*/ 13 w 78"/>
              <a:gd name="T2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63">
                <a:moveTo>
                  <a:pt x="72" y="63"/>
                </a:moveTo>
                <a:cubicBezTo>
                  <a:pt x="7" y="63"/>
                  <a:pt x="7" y="63"/>
                  <a:pt x="7" y="63"/>
                </a:cubicBezTo>
                <a:cubicBezTo>
                  <a:pt x="3" y="63"/>
                  <a:pt x="0" y="60"/>
                  <a:pt x="0" y="57"/>
                </a:cubicBezTo>
                <a:cubicBezTo>
                  <a:pt x="0" y="7"/>
                  <a:pt x="0" y="7"/>
                  <a:pt x="0" y="7"/>
                </a:cubicBezTo>
                <a:cubicBezTo>
                  <a:pt x="0" y="3"/>
                  <a:pt x="3" y="0"/>
                  <a:pt x="7" y="0"/>
                </a:cubicBezTo>
                <a:cubicBezTo>
                  <a:pt x="72" y="0"/>
                  <a:pt x="72" y="0"/>
                  <a:pt x="72" y="0"/>
                </a:cubicBezTo>
                <a:cubicBezTo>
                  <a:pt x="75" y="0"/>
                  <a:pt x="78" y="3"/>
                  <a:pt x="78" y="7"/>
                </a:cubicBezTo>
                <a:cubicBezTo>
                  <a:pt x="78" y="57"/>
                  <a:pt x="78" y="57"/>
                  <a:pt x="78" y="57"/>
                </a:cubicBezTo>
                <a:cubicBezTo>
                  <a:pt x="78" y="60"/>
                  <a:pt x="75" y="63"/>
                  <a:pt x="72" y="63"/>
                </a:cubicBezTo>
                <a:close/>
                <a:moveTo>
                  <a:pt x="13" y="51"/>
                </a:moveTo>
                <a:cubicBezTo>
                  <a:pt x="65" y="51"/>
                  <a:pt x="65" y="51"/>
                  <a:pt x="65" y="51"/>
                </a:cubicBezTo>
                <a:cubicBezTo>
                  <a:pt x="65" y="13"/>
                  <a:pt x="65" y="13"/>
                  <a:pt x="65" y="13"/>
                </a:cubicBezTo>
                <a:cubicBezTo>
                  <a:pt x="13" y="13"/>
                  <a:pt x="13" y="13"/>
                  <a:pt x="13" y="13"/>
                </a:cubicBezTo>
                <a:lnTo>
                  <a:pt x="13" y="51"/>
                </a:lnTo>
                <a:close/>
              </a:path>
            </a:pathLst>
          </a:custGeom>
          <a:solidFill>
            <a:srgbClr val="FFFFFF"/>
          </a:solidFill>
          <a:ln>
            <a:noFill/>
          </a:ln>
        </p:spPr>
        <p:txBody>
          <a:bodyPr vert="horz" wrap="square" lIns="201031" tIns="100515" rIns="201031" bIns="100515" numCol="1" anchor="t" anchorCtr="0" compatLnSpc="1">
            <a:prstTxWarp prst="textNoShape">
              <a:avLst/>
            </a:prstTxWarp>
          </a:bodyPr>
          <a:lstStyle/>
          <a:p>
            <a:endParaRPr lang="en-IN" sz="2639"/>
          </a:p>
        </p:txBody>
      </p:sp>
      <p:sp>
        <p:nvSpPr>
          <p:cNvPr id="11" name="Freeform 820">
            <a:extLst>
              <a:ext uri="{FF2B5EF4-FFF2-40B4-BE49-F238E27FC236}">
                <a16:creationId xmlns:a16="http://schemas.microsoft.com/office/drawing/2014/main" id="{187E8161-B508-16BA-20FC-4D070BDD25E9}"/>
              </a:ext>
            </a:extLst>
          </p:cNvPr>
          <p:cNvSpPr>
            <a:spLocks noEditPoints="1"/>
          </p:cNvSpPr>
          <p:nvPr/>
        </p:nvSpPr>
        <p:spPr bwMode="auto">
          <a:xfrm>
            <a:off x="1242592" y="1993138"/>
            <a:ext cx="71601" cy="102285"/>
          </a:xfrm>
          <a:custGeom>
            <a:avLst/>
            <a:gdLst>
              <a:gd name="T0" fmla="*/ 71 w 77"/>
              <a:gd name="T1" fmla="*/ 110 h 110"/>
              <a:gd name="T2" fmla="*/ 6 w 77"/>
              <a:gd name="T3" fmla="*/ 110 h 110"/>
              <a:gd name="T4" fmla="*/ 0 w 77"/>
              <a:gd name="T5" fmla="*/ 104 h 110"/>
              <a:gd name="T6" fmla="*/ 0 w 77"/>
              <a:gd name="T7" fmla="*/ 7 h 110"/>
              <a:gd name="T8" fmla="*/ 6 w 77"/>
              <a:gd name="T9" fmla="*/ 0 h 110"/>
              <a:gd name="T10" fmla="*/ 71 w 77"/>
              <a:gd name="T11" fmla="*/ 0 h 110"/>
              <a:gd name="T12" fmla="*/ 77 w 77"/>
              <a:gd name="T13" fmla="*/ 7 h 110"/>
              <a:gd name="T14" fmla="*/ 77 w 77"/>
              <a:gd name="T15" fmla="*/ 104 h 110"/>
              <a:gd name="T16" fmla="*/ 71 w 77"/>
              <a:gd name="T17" fmla="*/ 110 h 110"/>
              <a:gd name="T18" fmla="*/ 12 w 77"/>
              <a:gd name="T19" fmla="*/ 98 h 110"/>
              <a:gd name="T20" fmla="*/ 65 w 77"/>
              <a:gd name="T21" fmla="*/ 98 h 110"/>
              <a:gd name="T22" fmla="*/ 65 w 77"/>
              <a:gd name="T23" fmla="*/ 13 h 110"/>
              <a:gd name="T24" fmla="*/ 12 w 77"/>
              <a:gd name="T25" fmla="*/ 13 h 110"/>
              <a:gd name="T26" fmla="*/ 12 w 77"/>
              <a:gd name="T27" fmla="*/ 9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10">
                <a:moveTo>
                  <a:pt x="71" y="110"/>
                </a:moveTo>
                <a:cubicBezTo>
                  <a:pt x="6" y="110"/>
                  <a:pt x="6" y="110"/>
                  <a:pt x="6" y="110"/>
                </a:cubicBezTo>
                <a:cubicBezTo>
                  <a:pt x="2" y="110"/>
                  <a:pt x="0" y="107"/>
                  <a:pt x="0" y="104"/>
                </a:cubicBezTo>
                <a:cubicBezTo>
                  <a:pt x="0" y="7"/>
                  <a:pt x="0" y="7"/>
                  <a:pt x="0" y="7"/>
                </a:cubicBezTo>
                <a:cubicBezTo>
                  <a:pt x="0" y="3"/>
                  <a:pt x="2" y="0"/>
                  <a:pt x="6" y="0"/>
                </a:cubicBezTo>
                <a:cubicBezTo>
                  <a:pt x="71" y="0"/>
                  <a:pt x="71" y="0"/>
                  <a:pt x="71" y="0"/>
                </a:cubicBezTo>
                <a:cubicBezTo>
                  <a:pt x="74" y="0"/>
                  <a:pt x="77" y="3"/>
                  <a:pt x="77" y="7"/>
                </a:cubicBezTo>
                <a:cubicBezTo>
                  <a:pt x="77" y="104"/>
                  <a:pt x="77" y="104"/>
                  <a:pt x="77" y="104"/>
                </a:cubicBezTo>
                <a:cubicBezTo>
                  <a:pt x="77" y="107"/>
                  <a:pt x="74" y="110"/>
                  <a:pt x="71" y="110"/>
                </a:cubicBezTo>
                <a:close/>
                <a:moveTo>
                  <a:pt x="12" y="98"/>
                </a:moveTo>
                <a:cubicBezTo>
                  <a:pt x="65" y="98"/>
                  <a:pt x="65" y="98"/>
                  <a:pt x="65" y="98"/>
                </a:cubicBezTo>
                <a:cubicBezTo>
                  <a:pt x="65" y="13"/>
                  <a:pt x="65" y="13"/>
                  <a:pt x="65" y="13"/>
                </a:cubicBezTo>
                <a:cubicBezTo>
                  <a:pt x="12" y="13"/>
                  <a:pt x="12" y="13"/>
                  <a:pt x="12" y="13"/>
                </a:cubicBezTo>
                <a:lnTo>
                  <a:pt x="12" y="98"/>
                </a:lnTo>
                <a:close/>
              </a:path>
            </a:pathLst>
          </a:custGeom>
          <a:solidFill>
            <a:srgbClr val="FFFFFF"/>
          </a:solidFill>
          <a:ln>
            <a:noFill/>
          </a:ln>
        </p:spPr>
        <p:txBody>
          <a:bodyPr vert="horz" wrap="square" lIns="201031" tIns="100515" rIns="201031" bIns="100515" numCol="1" anchor="t" anchorCtr="0" compatLnSpc="1">
            <a:prstTxWarp prst="textNoShape">
              <a:avLst/>
            </a:prstTxWarp>
          </a:bodyPr>
          <a:lstStyle/>
          <a:p>
            <a:endParaRPr lang="en-IN" sz="2639"/>
          </a:p>
        </p:txBody>
      </p:sp>
      <p:sp>
        <p:nvSpPr>
          <p:cNvPr id="12" name="Freeform 821">
            <a:extLst>
              <a:ext uri="{FF2B5EF4-FFF2-40B4-BE49-F238E27FC236}">
                <a16:creationId xmlns:a16="http://schemas.microsoft.com/office/drawing/2014/main" id="{085C8B90-3EBD-98B4-D025-38B6778A85F0}"/>
              </a:ext>
            </a:extLst>
          </p:cNvPr>
          <p:cNvSpPr>
            <a:spLocks noEditPoints="1"/>
          </p:cNvSpPr>
          <p:nvPr/>
        </p:nvSpPr>
        <p:spPr bwMode="auto">
          <a:xfrm>
            <a:off x="1331239" y="1948817"/>
            <a:ext cx="71601" cy="146610"/>
          </a:xfrm>
          <a:custGeom>
            <a:avLst/>
            <a:gdLst>
              <a:gd name="T0" fmla="*/ 71 w 77"/>
              <a:gd name="T1" fmla="*/ 157 h 157"/>
              <a:gd name="T2" fmla="*/ 6 w 77"/>
              <a:gd name="T3" fmla="*/ 157 h 157"/>
              <a:gd name="T4" fmla="*/ 0 w 77"/>
              <a:gd name="T5" fmla="*/ 151 h 157"/>
              <a:gd name="T6" fmla="*/ 0 w 77"/>
              <a:gd name="T7" fmla="*/ 6 h 157"/>
              <a:gd name="T8" fmla="*/ 6 w 77"/>
              <a:gd name="T9" fmla="*/ 0 h 157"/>
              <a:gd name="T10" fmla="*/ 71 w 77"/>
              <a:gd name="T11" fmla="*/ 0 h 157"/>
              <a:gd name="T12" fmla="*/ 77 w 77"/>
              <a:gd name="T13" fmla="*/ 6 h 157"/>
              <a:gd name="T14" fmla="*/ 77 w 77"/>
              <a:gd name="T15" fmla="*/ 151 h 157"/>
              <a:gd name="T16" fmla="*/ 71 w 77"/>
              <a:gd name="T17" fmla="*/ 157 h 157"/>
              <a:gd name="T18" fmla="*/ 12 w 77"/>
              <a:gd name="T19" fmla="*/ 145 h 157"/>
              <a:gd name="T20" fmla="*/ 65 w 77"/>
              <a:gd name="T21" fmla="*/ 145 h 157"/>
              <a:gd name="T22" fmla="*/ 65 w 77"/>
              <a:gd name="T23" fmla="*/ 13 h 157"/>
              <a:gd name="T24" fmla="*/ 12 w 77"/>
              <a:gd name="T25" fmla="*/ 13 h 157"/>
              <a:gd name="T26" fmla="*/ 12 w 77"/>
              <a:gd name="T27" fmla="*/ 14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57">
                <a:moveTo>
                  <a:pt x="71" y="157"/>
                </a:moveTo>
                <a:cubicBezTo>
                  <a:pt x="6" y="157"/>
                  <a:pt x="6" y="157"/>
                  <a:pt x="6" y="157"/>
                </a:cubicBezTo>
                <a:cubicBezTo>
                  <a:pt x="2" y="157"/>
                  <a:pt x="0" y="154"/>
                  <a:pt x="0" y="151"/>
                </a:cubicBezTo>
                <a:cubicBezTo>
                  <a:pt x="0" y="6"/>
                  <a:pt x="0" y="6"/>
                  <a:pt x="0" y="6"/>
                </a:cubicBezTo>
                <a:cubicBezTo>
                  <a:pt x="0" y="3"/>
                  <a:pt x="2" y="0"/>
                  <a:pt x="6" y="0"/>
                </a:cubicBezTo>
                <a:cubicBezTo>
                  <a:pt x="71" y="0"/>
                  <a:pt x="71" y="0"/>
                  <a:pt x="71" y="0"/>
                </a:cubicBezTo>
                <a:cubicBezTo>
                  <a:pt x="74" y="0"/>
                  <a:pt x="77" y="3"/>
                  <a:pt x="77" y="6"/>
                </a:cubicBezTo>
                <a:cubicBezTo>
                  <a:pt x="77" y="151"/>
                  <a:pt x="77" y="151"/>
                  <a:pt x="77" y="151"/>
                </a:cubicBezTo>
                <a:cubicBezTo>
                  <a:pt x="77" y="154"/>
                  <a:pt x="74" y="157"/>
                  <a:pt x="71" y="157"/>
                </a:cubicBezTo>
                <a:close/>
                <a:moveTo>
                  <a:pt x="12" y="145"/>
                </a:moveTo>
                <a:cubicBezTo>
                  <a:pt x="65" y="145"/>
                  <a:pt x="65" y="145"/>
                  <a:pt x="65" y="145"/>
                </a:cubicBezTo>
                <a:cubicBezTo>
                  <a:pt x="65" y="13"/>
                  <a:pt x="65" y="13"/>
                  <a:pt x="65" y="13"/>
                </a:cubicBezTo>
                <a:cubicBezTo>
                  <a:pt x="12" y="13"/>
                  <a:pt x="12" y="13"/>
                  <a:pt x="12" y="13"/>
                </a:cubicBezTo>
                <a:lnTo>
                  <a:pt x="12" y="145"/>
                </a:lnTo>
                <a:close/>
              </a:path>
            </a:pathLst>
          </a:custGeom>
          <a:solidFill>
            <a:srgbClr val="FFFFFF"/>
          </a:solidFill>
          <a:ln>
            <a:noFill/>
          </a:ln>
        </p:spPr>
        <p:txBody>
          <a:bodyPr vert="horz" wrap="square" lIns="201031" tIns="100515" rIns="201031" bIns="100515" numCol="1" anchor="t" anchorCtr="0" compatLnSpc="1">
            <a:prstTxWarp prst="textNoShape">
              <a:avLst/>
            </a:prstTxWarp>
          </a:bodyPr>
          <a:lstStyle/>
          <a:p>
            <a:endParaRPr lang="en-IN" sz="2639"/>
          </a:p>
        </p:txBody>
      </p:sp>
      <p:sp>
        <p:nvSpPr>
          <p:cNvPr id="13" name="Freeform 822">
            <a:extLst>
              <a:ext uri="{FF2B5EF4-FFF2-40B4-BE49-F238E27FC236}">
                <a16:creationId xmlns:a16="http://schemas.microsoft.com/office/drawing/2014/main" id="{46C27BF5-50E1-A170-963F-C1C7BD849BE1}"/>
              </a:ext>
            </a:extLst>
          </p:cNvPr>
          <p:cNvSpPr>
            <a:spLocks noEditPoints="1"/>
          </p:cNvSpPr>
          <p:nvPr/>
        </p:nvSpPr>
        <p:spPr bwMode="auto">
          <a:xfrm>
            <a:off x="1419884" y="1904493"/>
            <a:ext cx="71601" cy="190930"/>
          </a:xfrm>
          <a:custGeom>
            <a:avLst/>
            <a:gdLst>
              <a:gd name="T0" fmla="*/ 71 w 77"/>
              <a:gd name="T1" fmla="*/ 204 h 204"/>
              <a:gd name="T2" fmla="*/ 6 w 77"/>
              <a:gd name="T3" fmla="*/ 204 h 204"/>
              <a:gd name="T4" fmla="*/ 0 w 77"/>
              <a:gd name="T5" fmla="*/ 198 h 204"/>
              <a:gd name="T6" fmla="*/ 0 w 77"/>
              <a:gd name="T7" fmla="*/ 6 h 204"/>
              <a:gd name="T8" fmla="*/ 6 w 77"/>
              <a:gd name="T9" fmla="*/ 0 h 204"/>
              <a:gd name="T10" fmla="*/ 71 w 77"/>
              <a:gd name="T11" fmla="*/ 0 h 204"/>
              <a:gd name="T12" fmla="*/ 77 w 77"/>
              <a:gd name="T13" fmla="*/ 6 h 204"/>
              <a:gd name="T14" fmla="*/ 77 w 77"/>
              <a:gd name="T15" fmla="*/ 198 h 204"/>
              <a:gd name="T16" fmla="*/ 71 w 77"/>
              <a:gd name="T17" fmla="*/ 204 h 204"/>
              <a:gd name="T18" fmla="*/ 12 w 77"/>
              <a:gd name="T19" fmla="*/ 192 h 204"/>
              <a:gd name="T20" fmla="*/ 65 w 77"/>
              <a:gd name="T21" fmla="*/ 192 h 204"/>
              <a:gd name="T22" fmla="*/ 65 w 77"/>
              <a:gd name="T23" fmla="*/ 13 h 204"/>
              <a:gd name="T24" fmla="*/ 12 w 77"/>
              <a:gd name="T25" fmla="*/ 13 h 204"/>
              <a:gd name="T26" fmla="*/ 12 w 77"/>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204">
                <a:moveTo>
                  <a:pt x="71" y="204"/>
                </a:moveTo>
                <a:cubicBezTo>
                  <a:pt x="6" y="204"/>
                  <a:pt x="6" y="204"/>
                  <a:pt x="6" y="204"/>
                </a:cubicBezTo>
                <a:cubicBezTo>
                  <a:pt x="3" y="204"/>
                  <a:pt x="0" y="201"/>
                  <a:pt x="0" y="198"/>
                </a:cubicBezTo>
                <a:cubicBezTo>
                  <a:pt x="0" y="6"/>
                  <a:pt x="0" y="6"/>
                  <a:pt x="0" y="6"/>
                </a:cubicBezTo>
                <a:cubicBezTo>
                  <a:pt x="0" y="3"/>
                  <a:pt x="3" y="0"/>
                  <a:pt x="6" y="0"/>
                </a:cubicBezTo>
                <a:cubicBezTo>
                  <a:pt x="71" y="0"/>
                  <a:pt x="71" y="0"/>
                  <a:pt x="71" y="0"/>
                </a:cubicBezTo>
                <a:cubicBezTo>
                  <a:pt x="74" y="0"/>
                  <a:pt x="77" y="3"/>
                  <a:pt x="77" y="6"/>
                </a:cubicBezTo>
                <a:cubicBezTo>
                  <a:pt x="77" y="198"/>
                  <a:pt x="77" y="198"/>
                  <a:pt x="77" y="198"/>
                </a:cubicBezTo>
                <a:cubicBezTo>
                  <a:pt x="77" y="201"/>
                  <a:pt x="74" y="204"/>
                  <a:pt x="71" y="204"/>
                </a:cubicBezTo>
                <a:close/>
                <a:moveTo>
                  <a:pt x="12" y="192"/>
                </a:moveTo>
                <a:cubicBezTo>
                  <a:pt x="65" y="192"/>
                  <a:pt x="65" y="192"/>
                  <a:pt x="65" y="192"/>
                </a:cubicBezTo>
                <a:cubicBezTo>
                  <a:pt x="65" y="13"/>
                  <a:pt x="65" y="13"/>
                  <a:pt x="65" y="13"/>
                </a:cubicBezTo>
                <a:cubicBezTo>
                  <a:pt x="12" y="13"/>
                  <a:pt x="12" y="13"/>
                  <a:pt x="12" y="13"/>
                </a:cubicBezTo>
                <a:lnTo>
                  <a:pt x="12" y="192"/>
                </a:lnTo>
                <a:close/>
              </a:path>
            </a:pathLst>
          </a:custGeom>
          <a:solidFill>
            <a:srgbClr val="FFFFFF"/>
          </a:solidFill>
          <a:ln>
            <a:noFill/>
          </a:ln>
        </p:spPr>
        <p:txBody>
          <a:bodyPr vert="horz" wrap="square" lIns="201031" tIns="100515" rIns="201031" bIns="100515" numCol="1" anchor="t" anchorCtr="0" compatLnSpc="1">
            <a:prstTxWarp prst="textNoShape">
              <a:avLst/>
            </a:prstTxWarp>
          </a:bodyPr>
          <a:lstStyle/>
          <a:p>
            <a:endParaRPr lang="en-IN" sz="2639"/>
          </a:p>
        </p:txBody>
      </p:sp>
      <p:sp>
        <p:nvSpPr>
          <p:cNvPr id="14" name="Freeform 823">
            <a:extLst>
              <a:ext uri="{FF2B5EF4-FFF2-40B4-BE49-F238E27FC236}">
                <a16:creationId xmlns:a16="http://schemas.microsoft.com/office/drawing/2014/main" id="{BE9B29DC-796A-B744-E5E8-5DD95AC5E2FA}"/>
              </a:ext>
            </a:extLst>
          </p:cNvPr>
          <p:cNvSpPr>
            <a:spLocks/>
          </p:cNvSpPr>
          <p:nvPr/>
        </p:nvSpPr>
        <p:spPr bwMode="auto">
          <a:xfrm>
            <a:off x="1153944" y="1822666"/>
            <a:ext cx="337544" cy="187521"/>
          </a:xfrm>
          <a:custGeom>
            <a:avLst/>
            <a:gdLst>
              <a:gd name="T0" fmla="*/ 7 w 360"/>
              <a:gd name="T1" fmla="*/ 197 h 197"/>
              <a:gd name="T2" fmla="*/ 1 w 360"/>
              <a:gd name="T3" fmla="*/ 194 h 197"/>
              <a:gd name="T4" fmla="*/ 4 w 360"/>
              <a:gd name="T5" fmla="*/ 186 h 197"/>
              <a:gd name="T6" fmla="*/ 351 w 360"/>
              <a:gd name="T7" fmla="*/ 1 h 197"/>
              <a:gd name="T8" fmla="*/ 357 w 360"/>
              <a:gd name="T9" fmla="*/ 1 h 197"/>
              <a:gd name="T10" fmla="*/ 360 w 360"/>
              <a:gd name="T11" fmla="*/ 7 h 197"/>
              <a:gd name="T12" fmla="*/ 353 w 360"/>
              <a:gd name="T13" fmla="*/ 43 h 197"/>
              <a:gd name="T14" fmla="*/ 346 w 360"/>
              <a:gd name="T15" fmla="*/ 48 h 197"/>
              <a:gd name="T16" fmla="*/ 341 w 360"/>
              <a:gd name="T17" fmla="*/ 41 h 197"/>
              <a:gd name="T18" fmla="*/ 346 w 360"/>
              <a:gd name="T19" fmla="*/ 17 h 197"/>
              <a:gd name="T20" fmla="*/ 9 w 360"/>
              <a:gd name="T21" fmla="*/ 196 h 197"/>
              <a:gd name="T22" fmla="*/ 7 w 360"/>
              <a:gd name="T2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197">
                <a:moveTo>
                  <a:pt x="7" y="197"/>
                </a:moveTo>
                <a:cubicBezTo>
                  <a:pt x="4" y="197"/>
                  <a:pt x="2" y="196"/>
                  <a:pt x="1" y="194"/>
                </a:cubicBezTo>
                <a:cubicBezTo>
                  <a:pt x="0" y="191"/>
                  <a:pt x="1" y="187"/>
                  <a:pt x="4" y="186"/>
                </a:cubicBezTo>
                <a:cubicBezTo>
                  <a:pt x="351" y="1"/>
                  <a:pt x="351" y="1"/>
                  <a:pt x="351" y="1"/>
                </a:cubicBezTo>
                <a:cubicBezTo>
                  <a:pt x="353" y="0"/>
                  <a:pt x="356" y="0"/>
                  <a:pt x="357" y="1"/>
                </a:cubicBezTo>
                <a:cubicBezTo>
                  <a:pt x="359" y="3"/>
                  <a:pt x="360" y="5"/>
                  <a:pt x="360" y="7"/>
                </a:cubicBezTo>
                <a:cubicBezTo>
                  <a:pt x="353" y="43"/>
                  <a:pt x="353" y="43"/>
                  <a:pt x="353" y="43"/>
                </a:cubicBezTo>
                <a:cubicBezTo>
                  <a:pt x="353" y="47"/>
                  <a:pt x="350" y="49"/>
                  <a:pt x="346" y="48"/>
                </a:cubicBezTo>
                <a:cubicBezTo>
                  <a:pt x="343" y="48"/>
                  <a:pt x="341" y="44"/>
                  <a:pt x="341" y="41"/>
                </a:cubicBezTo>
                <a:cubicBezTo>
                  <a:pt x="346" y="17"/>
                  <a:pt x="346" y="17"/>
                  <a:pt x="346" y="17"/>
                </a:cubicBezTo>
                <a:cubicBezTo>
                  <a:pt x="9" y="196"/>
                  <a:pt x="9" y="196"/>
                  <a:pt x="9" y="196"/>
                </a:cubicBezTo>
                <a:cubicBezTo>
                  <a:pt x="9" y="197"/>
                  <a:pt x="8" y="197"/>
                  <a:pt x="7" y="197"/>
                </a:cubicBezTo>
                <a:close/>
              </a:path>
            </a:pathLst>
          </a:custGeom>
          <a:solidFill>
            <a:srgbClr val="FFFFFF"/>
          </a:solidFill>
          <a:ln>
            <a:noFill/>
          </a:ln>
        </p:spPr>
        <p:txBody>
          <a:bodyPr vert="horz" wrap="square" lIns="201031" tIns="100515" rIns="201031" bIns="100515" numCol="1" anchor="t" anchorCtr="0" compatLnSpc="1">
            <a:prstTxWarp prst="textNoShape">
              <a:avLst/>
            </a:prstTxWarp>
          </a:bodyPr>
          <a:lstStyle/>
          <a:p>
            <a:endParaRPr lang="en-IN" sz="2639"/>
          </a:p>
        </p:txBody>
      </p:sp>
      <p:sp>
        <p:nvSpPr>
          <p:cNvPr id="15" name="Freeform 824">
            <a:extLst>
              <a:ext uri="{FF2B5EF4-FFF2-40B4-BE49-F238E27FC236}">
                <a16:creationId xmlns:a16="http://schemas.microsoft.com/office/drawing/2014/main" id="{81BAD5B9-EA05-7620-4BBE-F58F4F44740B}"/>
              </a:ext>
            </a:extLst>
          </p:cNvPr>
          <p:cNvSpPr>
            <a:spLocks/>
          </p:cNvSpPr>
          <p:nvPr/>
        </p:nvSpPr>
        <p:spPr bwMode="auto">
          <a:xfrm>
            <a:off x="1447161" y="1809027"/>
            <a:ext cx="47734" cy="27276"/>
          </a:xfrm>
          <a:custGeom>
            <a:avLst/>
            <a:gdLst>
              <a:gd name="T0" fmla="*/ 42 w 49"/>
              <a:gd name="T1" fmla="*/ 27 h 27"/>
              <a:gd name="T2" fmla="*/ 40 w 49"/>
              <a:gd name="T3" fmla="*/ 27 h 27"/>
              <a:gd name="T4" fmla="*/ 5 w 49"/>
              <a:gd name="T5" fmla="*/ 13 h 27"/>
              <a:gd name="T6" fmla="*/ 2 w 49"/>
              <a:gd name="T7" fmla="*/ 5 h 27"/>
              <a:gd name="T8" fmla="*/ 9 w 49"/>
              <a:gd name="T9" fmla="*/ 2 h 27"/>
              <a:gd name="T10" fmla="*/ 44 w 49"/>
              <a:gd name="T11" fmla="*/ 15 h 27"/>
              <a:gd name="T12" fmla="*/ 48 w 49"/>
              <a:gd name="T13" fmla="*/ 23 h 27"/>
              <a:gd name="T14" fmla="*/ 42 w 49"/>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7">
                <a:moveTo>
                  <a:pt x="42" y="27"/>
                </a:moveTo>
                <a:cubicBezTo>
                  <a:pt x="41" y="27"/>
                  <a:pt x="40" y="27"/>
                  <a:pt x="40" y="27"/>
                </a:cubicBezTo>
                <a:cubicBezTo>
                  <a:pt x="5" y="13"/>
                  <a:pt x="5" y="13"/>
                  <a:pt x="5" y="13"/>
                </a:cubicBezTo>
                <a:cubicBezTo>
                  <a:pt x="2" y="12"/>
                  <a:pt x="0" y="8"/>
                  <a:pt x="2" y="5"/>
                </a:cubicBezTo>
                <a:cubicBezTo>
                  <a:pt x="3" y="2"/>
                  <a:pt x="6" y="0"/>
                  <a:pt x="9" y="2"/>
                </a:cubicBezTo>
                <a:cubicBezTo>
                  <a:pt x="44" y="15"/>
                  <a:pt x="44" y="15"/>
                  <a:pt x="44" y="15"/>
                </a:cubicBezTo>
                <a:cubicBezTo>
                  <a:pt x="47" y="17"/>
                  <a:pt x="49" y="20"/>
                  <a:pt x="48" y="23"/>
                </a:cubicBezTo>
                <a:cubicBezTo>
                  <a:pt x="47" y="26"/>
                  <a:pt x="44" y="27"/>
                  <a:pt x="42" y="27"/>
                </a:cubicBezTo>
                <a:close/>
              </a:path>
            </a:pathLst>
          </a:custGeom>
          <a:solidFill>
            <a:srgbClr val="FFFFFF"/>
          </a:solidFill>
          <a:ln>
            <a:noFill/>
          </a:ln>
        </p:spPr>
        <p:txBody>
          <a:bodyPr vert="horz" wrap="square" lIns="201031" tIns="100515" rIns="201031" bIns="100515" numCol="1" anchor="t" anchorCtr="0" compatLnSpc="1">
            <a:prstTxWarp prst="textNoShape">
              <a:avLst/>
            </a:prstTxWarp>
          </a:bodyPr>
          <a:lstStyle/>
          <a:p>
            <a:endParaRPr lang="en-IN" sz="2639"/>
          </a:p>
        </p:txBody>
      </p:sp>
      <p:sp>
        <p:nvSpPr>
          <p:cNvPr id="17" name="Shape0_20210701_084234">
            <a:extLst>
              <a:ext uri="{FF2B5EF4-FFF2-40B4-BE49-F238E27FC236}">
                <a16:creationId xmlns:a16="http://schemas.microsoft.com/office/drawing/2014/main" id="{92B4A27C-7314-1DC9-0A23-33663CD708BE}"/>
              </a:ext>
            </a:extLst>
          </p:cNvPr>
          <p:cNvSpPr/>
          <p:nvPr/>
        </p:nvSpPr>
        <p:spPr>
          <a:xfrm>
            <a:off x="536217" y="3770930"/>
            <a:ext cx="3530734" cy="524326"/>
          </a:xfrm>
          <a:prstGeom prst="rect">
            <a:avLst/>
          </a:prstGeom>
          <a:solidFill>
            <a:schemeClr val="accent1"/>
          </a:solidFill>
          <a:ln w="3175" cap="flat" cmpd="sng">
            <a:solidFill>
              <a:srgbClr val="195167"/>
            </a:solidFill>
            <a:prstDash val="solid"/>
            <a:miter lim="800000"/>
            <a:headEnd type="none" w="sm" len="sm"/>
            <a:tailEnd type="none" w="sm" len="sm"/>
          </a:ln>
        </p:spPr>
        <p:txBody>
          <a:bodyPr spcFirstLastPara="1" wrap="square" lIns="91023" tIns="91023" rIns="91023" bIns="91023" anchor="ctr" anchorCtr="0">
            <a:noAutofit/>
          </a:bodyPr>
          <a:lstStyle/>
          <a:p>
            <a:pPr algn="ctr">
              <a:spcBef>
                <a:spcPct val="0"/>
              </a:spcBef>
              <a:spcAft>
                <a:spcPct val="0"/>
              </a:spcAft>
            </a:pPr>
            <a:r>
              <a:rPr lang="en-US" sz="1576" b="1" dirty="0">
                <a:solidFill>
                  <a:schemeClr val="bg1"/>
                </a:solidFill>
              </a:rPr>
              <a:t>Insert Text Here</a:t>
            </a:r>
            <a:endParaRPr sz="1576" dirty="0">
              <a:solidFill>
                <a:schemeClr val="bg1"/>
              </a:solidFill>
            </a:endParaRPr>
          </a:p>
        </p:txBody>
      </p:sp>
      <p:grpSp>
        <p:nvGrpSpPr>
          <p:cNvPr id="26" name="Group 25">
            <a:extLst>
              <a:ext uri="{FF2B5EF4-FFF2-40B4-BE49-F238E27FC236}">
                <a16:creationId xmlns:a16="http://schemas.microsoft.com/office/drawing/2014/main" id="{D6501F8E-8CBB-135A-D1FF-88B36F5A4921}"/>
              </a:ext>
            </a:extLst>
          </p:cNvPr>
          <p:cNvGrpSpPr/>
          <p:nvPr/>
        </p:nvGrpSpPr>
        <p:grpSpPr>
          <a:xfrm>
            <a:off x="536217" y="3599470"/>
            <a:ext cx="3530734" cy="2679409"/>
            <a:chOff x="536217" y="3599470"/>
            <a:chExt cx="3530734" cy="2679409"/>
          </a:xfrm>
        </p:grpSpPr>
        <p:sp>
          <p:nvSpPr>
            <p:cNvPr id="18" name="Shape1_20210701_084229">
              <a:extLst>
                <a:ext uri="{FF2B5EF4-FFF2-40B4-BE49-F238E27FC236}">
                  <a16:creationId xmlns:a16="http://schemas.microsoft.com/office/drawing/2014/main" id="{715868E0-3313-A3E2-9A79-47632B6C95B9}"/>
                </a:ext>
              </a:extLst>
            </p:cNvPr>
            <p:cNvSpPr/>
            <p:nvPr/>
          </p:nvSpPr>
          <p:spPr>
            <a:xfrm>
              <a:off x="536217" y="3599470"/>
              <a:ext cx="3530734" cy="2679409"/>
            </a:xfrm>
            <a:prstGeom prst="rect">
              <a:avLst/>
            </a:prstGeom>
            <a:noFill/>
            <a:ln w="3175" cap="flat" cmpd="sng">
              <a:solidFill>
                <a:srgbClr val="195167"/>
              </a:solidFill>
              <a:prstDash val="solid"/>
              <a:miter lim="800000"/>
              <a:headEnd type="none" w="sm" len="sm"/>
              <a:tailEnd type="none" w="sm" len="sm"/>
            </a:ln>
          </p:spPr>
          <p:txBody>
            <a:bodyPr spcFirstLastPara="1" wrap="square" lIns="91023" tIns="728282" rIns="91023" bIns="91023" anchor="t" anchorCtr="0">
              <a:noAutofit/>
            </a:bodyPr>
            <a:lstStyle/>
            <a:p>
              <a:pPr algn="ctr"/>
              <a:endParaRPr sz="2388" dirty="0">
                <a:solidFill>
                  <a:schemeClr val="dk1"/>
                </a:solidFill>
                <a:latin typeface="Arial" panose="020B0604020202020204" pitchFamily="34" charset="0"/>
              </a:endParaRPr>
            </a:p>
          </p:txBody>
        </p:sp>
        <p:sp>
          <p:nvSpPr>
            <p:cNvPr id="19" name="Google Shape;589;p2">
              <a:extLst>
                <a:ext uri="{FF2B5EF4-FFF2-40B4-BE49-F238E27FC236}">
                  <a16:creationId xmlns:a16="http://schemas.microsoft.com/office/drawing/2014/main" id="{79A919A3-9EDA-4491-F119-8AA37C2B3C20}"/>
                </a:ext>
              </a:extLst>
            </p:cNvPr>
            <p:cNvSpPr/>
            <p:nvPr/>
          </p:nvSpPr>
          <p:spPr>
            <a:xfrm>
              <a:off x="679496" y="4400544"/>
              <a:ext cx="1646597" cy="242502"/>
            </a:xfrm>
            <a:prstGeom prst="rect">
              <a:avLst/>
            </a:prstGeom>
            <a:noFill/>
            <a:ln>
              <a:noFill/>
            </a:ln>
          </p:spPr>
          <p:txBody>
            <a:bodyPr spcFirstLastPara="1" wrap="none" lIns="0" tIns="0" rIns="0" bIns="0" anchor="t" anchorCtr="0">
              <a:spAutoFit/>
            </a:bodyPr>
            <a:lstStyle/>
            <a:p>
              <a:pPr>
                <a:spcBef>
                  <a:spcPct val="0"/>
                </a:spcBef>
                <a:spcAft>
                  <a:spcPct val="0"/>
                </a:spcAft>
              </a:pPr>
              <a:r>
                <a:rPr lang="en-US" sz="1576" dirty="0">
                  <a:solidFill>
                    <a:schemeClr val="tx1">
                      <a:lumMod val="100000"/>
                    </a:schemeClr>
                  </a:solidFill>
                  <a:latin typeface="Arial" panose="020B0604020202020204" pitchFamily="34" charset="0"/>
                </a:rPr>
                <a:t>Insert Text Here</a:t>
              </a:r>
              <a:endParaRPr sz="1576" dirty="0">
                <a:solidFill>
                  <a:schemeClr val="tx1">
                    <a:lumMod val="100000"/>
                  </a:schemeClr>
                </a:solidFill>
                <a:latin typeface="Arial" panose="020B0604020202020204" pitchFamily="34" charset="0"/>
              </a:endParaRPr>
            </a:p>
          </p:txBody>
        </p:sp>
      </p:grpSp>
      <p:sp>
        <p:nvSpPr>
          <p:cNvPr id="20" name="Shape1_20210701_084234">
            <a:extLst>
              <a:ext uri="{FF2B5EF4-FFF2-40B4-BE49-F238E27FC236}">
                <a16:creationId xmlns:a16="http://schemas.microsoft.com/office/drawing/2014/main" id="{3D1F27E2-944B-843B-9018-FA8153B785D8}"/>
              </a:ext>
            </a:extLst>
          </p:cNvPr>
          <p:cNvSpPr/>
          <p:nvPr/>
        </p:nvSpPr>
        <p:spPr>
          <a:xfrm>
            <a:off x="4330434" y="3770930"/>
            <a:ext cx="3530734" cy="524326"/>
          </a:xfrm>
          <a:prstGeom prst="rect">
            <a:avLst/>
          </a:prstGeom>
          <a:solidFill>
            <a:schemeClr val="accent2"/>
          </a:solidFill>
          <a:ln w="3175" cap="flat" cmpd="sng">
            <a:solidFill>
              <a:srgbClr val="195167"/>
            </a:solidFill>
            <a:prstDash val="solid"/>
            <a:miter lim="800000"/>
            <a:headEnd type="none" w="sm" len="sm"/>
            <a:tailEnd type="none" w="sm" len="sm"/>
          </a:ln>
        </p:spPr>
        <p:txBody>
          <a:bodyPr spcFirstLastPara="1" wrap="square" lIns="91023" tIns="91023" rIns="91023" bIns="91023" anchor="ctr" anchorCtr="0">
            <a:noAutofit/>
          </a:bodyPr>
          <a:lstStyle/>
          <a:p>
            <a:pPr algn="ctr">
              <a:spcBef>
                <a:spcPct val="0"/>
              </a:spcBef>
              <a:spcAft>
                <a:spcPct val="0"/>
              </a:spcAft>
            </a:pPr>
            <a:r>
              <a:rPr lang="en-US" sz="1576" b="1" dirty="0">
                <a:solidFill>
                  <a:schemeClr val="bg1"/>
                </a:solidFill>
              </a:rPr>
              <a:t>Insert Text Here</a:t>
            </a:r>
            <a:endParaRPr sz="1576" dirty="0">
              <a:solidFill>
                <a:schemeClr val="bg1"/>
              </a:solidFill>
            </a:endParaRPr>
          </a:p>
        </p:txBody>
      </p:sp>
      <p:sp>
        <p:nvSpPr>
          <p:cNvPr id="21" name="Shape3_20210701_084229">
            <a:extLst>
              <a:ext uri="{FF2B5EF4-FFF2-40B4-BE49-F238E27FC236}">
                <a16:creationId xmlns:a16="http://schemas.microsoft.com/office/drawing/2014/main" id="{F2071FE7-5181-41BA-BB29-F04AB41F19A2}"/>
              </a:ext>
            </a:extLst>
          </p:cNvPr>
          <p:cNvSpPr/>
          <p:nvPr/>
        </p:nvSpPr>
        <p:spPr>
          <a:xfrm>
            <a:off x="4330434" y="3599471"/>
            <a:ext cx="3530734" cy="2679409"/>
          </a:xfrm>
          <a:prstGeom prst="rect">
            <a:avLst/>
          </a:prstGeom>
          <a:noFill/>
          <a:ln w="3175" cap="flat" cmpd="sng">
            <a:solidFill>
              <a:srgbClr val="195167"/>
            </a:solidFill>
            <a:prstDash val="solid"/>
            <a:miter lim="800000"/>
            <a:headEnd type="none" w="sm" len="sm"/>
            <a:tailEnd type="none" w="sm" len="sm"/>
          </a:ln>
        </p:spPr>
        <p:txBody>
          <a:bodyPr spcFirstLastPara="1" wrap="square" lIns="91023" tIns="728282" rIns="91023" bIns="91023" anchor="t" anchorCtr="0">
            <a:noAutofit/>
          </a:bodyPr>
          <a:lstStyle/>
          <a:p>
            <a:pPr algn="ctr"/>
            <a:endParaRPr sz="2388" dirty="0">
              <a:solidFill>
                <a:schemeClr val="dk1"/>
              </a:solidFill>
              <a:latin typeface="Arial" panose="020B0604020202020204" pitchFamily="34" charset="0"/>
            </a:endParaRPr>
          </a:p>
        </p:txBody>
      </p:sp>
      <p:sp>
        <p:nvSpPr>
          <p:cNvPr id="22" name="Google Shape;590;p2">
            <a:extLst>
              <a:ext uri="{FF2B5EF4-FFF2-40B4-BE49-F238E27FC236}">
                <a16:creationId xmlns:a16="http://schemas.microsoft.com/office/drawing/2014/main" id="{BA1B2C1C-1D23-14DD-A842-7C95C3EACAA0}"/>
              </a:ext>
            </a:extLst>
          </p:cNvPr>
          <p:cNvSpPr/>
          <p:nvPr/>
        </p:nvSpPr>
        <p:spPr>
          <a:xfrm>
            <a:off x="4473707" y="4400546"/>
            <a:ext cx="1562928" cy="242502"/>
          </a:xfrm>
          <a:prstGeom prst="rect">
            <a:avLst/>
          </a:prstGeom>
          <a:noFill/>
          <a:ln>
            <a:noFill/>
          </a:ln>
        </p:spPr>
        <p:txBody>
          <a:bodyPr spcFirstLastPara="1" wrap="none" lIns="0" tIns="0" rIns="0" bIns="0" anchor="t" anchorCtr="0">
            <a:spAutoFit/>
          </a:bodyPr>
          <a:lstStyle/>
          <a:p>
            <a:pPr>
              <a:spcBef>
                <a:spcPct val="0"/>
              </a:spcBef>
              <a:spcAft>
                <a:spcPct val="0"/>
              </a:spcAft>
            </a:pPr>
            <a:r>
              <a:rPr lang="en-US" sz="1576" dirty="0">
                <a:solidFill>
                  <a:schemeClr val="tx1">
                    <a:lumMod val="100000"/>
                  </a:schemeClr>
                </a:solidFill>
              </a:rPr>
              <a:t>Insert Text Here</a:t>
            </a:r>
            <a:endParaRPr sz="1576" dirty="0">
              <a:solidFill>
                <a:schemeClr val="tx1">
                  <a:lumMod val="100000"/>
                </a:schemeClr>
              </a:solidFill>
            </a:endParaRPr>
          </a:p>
        </p:txBody>
      </p:sp>
      <p:sp>
        <p:nvSpPr>
          <p:cNvPr id="23" name="Shape2_20210701_084234">
            <a:extLst>
              <a:ext uri="{FF2B5EF4-FFF2-40B4-BE49-F238E27FC236}">
                <a16:creationId xmlns:a16="http://schemas.microsoft.com/office/drawing/2014/main" id="{AB9A598E-20F3-F32B-C70F-BF2074F16B36}"/>
              </a:ext>
            </a:extLst>
          </p:cNvPr>
          <p:cNvSpPr/>
          <p:nvPr/>
        </p:nvSpPr>
        <p:spPr>
          <a:xfrm>
            <a:off x="8124642" y="3770930"/>
            <a:ext cx="3530734" cy="524326"/>
          </a:xfrm>
          <a:prstGeom prst="rect">
            <a:avLst/>
          </a:prstGeom>
          <a:solidFill>
            <a:schemeClr val="accent3"/>
          </a:solidFill>
          <a:ln w="3175" cap="flat" cmpd="sng">
            <a:solidFill>
              <a:srgbClr val="195167"/>
            </a:solidFill>
            <a:prstDash val="solid"/>
            <a:miter lim="800000"/>
            <a:headEnd type="none" w="sm" len="sm"/>
            <a:tailEnd type="none" w="sm" len="sm"/>
          </a:ln>
        </p:spPr>
        <p:txBody>
          <a:bodyPr spcFirstLastPara="1" wrap="square" lIns="91023" tIns="91023" rIns="91023" bIns="91023" anchor="ctr" anchorCtr="0">
            <a:noAutofit/>
          </a:bodyPr>
          <a:lstStyle/>
          <a:p>
            <a:pPr algn="ctr">
              <a:spcBef>
                <a:spcPct val="0"/>
              </a:spcBef>
              <a:spcAft>
                <a:spcPct val="0"/>
              </a:spcAft>
            </a:pPr>
            <a:r>
              <a:rPr lang="en-US" sz="1576" b="1" dirty="0">
                <a:solidFill>
                  <a:schemeClr val="bg1"/>
                </a:solidFill>
              </a:rPr>
              <a:t>Insert Text Here</a:t>
            </a:r>
            <a:endParaRPr sz="1576" dirty="0">
              <a:solidFill>
                <a:schemeClr val="bg1"/>
              </a:solidFill>
            </a:endParaRPr>
          </a:p>
        </p:txBody>
      </p:sp>
      <p:sp>
        <p:nvSpPr>
          <p:cNvPr id="24" name="Shape5_20210701_084229">
            <a:extLst>
              <a:ext uri="{FF2B5EF4-FFF2-40B4-BE49-F238E27FC236}">
                <a16:creationId xmlns:a16="http://schemas.microsoft.com/office/drawing/2014/main" id="{D625B6D5-86D6-AFA1-9CA9-9023E47039C7}"/>
              </a:ext>
            </a:extLst>
          </p:cNvPr>
          <p:cNvSpPr/>
          <p:nvPr/>
        </p:nvSpPr>
        <p:spPr>
          <a:xfrm>
            <a:off x="8124642" y="3599471"/>
            <a:ext cx="3530734" cy="2679409"/>
          </a:xfrm>
          <a:prstGeom prst="rect">
            <a:avLst/>
          </a:prstGeom>
          <a:noFill/>
          <a:ln w="3175" cap="flat" cmpd="sng">
            <a:solidFill>
              <a:srgbClr val="195167"/>
            </a:solidFill>
            <a:prstDash val="solid"/>
            <a:miter lim="800000"/>
            <a:headEnd type="none" w="sm" len="sm"/>
            <a:tailEnd type="none" w="sm" len="sm"/>
          </a:ln>
        </p:spPr>
        <p:txBody>
          <a:bodyPr spcFirstLastPara="1" wrap="square" lIns="91023" tIns="728282" rIns="91023" bIns="91023" anchor="t" anchorCtr="0">
            <a:noAutofit/>
          </a:bodyPr>
          <a:lstStyle/>
          <a:p>
            <a:pPr algn="ctr"/>
            <a:endParaRPr sz="2388" dirty="0">
              <a:solidFill>
                <a:schemeClr val="dk1"/>
              </a:solidFill>
              <a:latin typeface="Arial" panose="020B0604020202020204" pitchFamily="34" charset="0"/>
            </a:endParaRPr>
          </a:p>
        </p:txBody>
      </p:sp>
      <p:sp>
        <p:nvSpPr>
          <p:cNvPr id="25" name="Google Shape;590;p2~1">
            <a:extLst>
              <a:ext uri="{FF2B5EF4-FFF2-40B4-BE49-F238E27FC236}">
                <a16:creationId xmlns:a16="http://schemas.microsoft.com/office/drawing/2014/main" id="{5B95B871-8F70-7B87-50F2-9B5C0A00F3A2}"/>
              </a:ext>
            </a:extLst>
          </p:cNvPr>
          <p:cNvSpPr/>
          <p:nvPr/>
        </p:nvSpPr>
        <p:spPr>
          <a:xfrm>
            <a:off x="8267922" y="4400546"/>
            <a:ext cx="1562928" cy="242502"/>
          </a:xfrm>
          <a:prstGeom prst="rect">
            <a:avLst/>
          </a:prstGeom>
          <a:noFill/>
          <a:ln>
            <a:noFill/>
          </a:ln>
        </p:spPr>
        <p:txBody>
          <a:bodyPr spcFirstLastPara="1" wrap="none" lIns="0" tIns="0" rIns="0" bIns="0" anchor="t" anchorCtr="0">
            <a:spAutoFit/>
          </a:bodyPr>
          <a:lstStyle/>
          <a:p>
            <a:pPr>
              <a:spcBef>
                <a:spcPct val="0"/>
              </a:spcBef>
              <a:spcAft>
                <a:spcPct val="0"/>
              </a:spcAft>
            </a:pPr>
            <a:r>
              <a:rPr lang="en-US" sz="1576" dirty="0">
                <a:solidFill>
                  <a:schemeClr val="tx1">
                    <a:lumMod val="100000"/>
                  </a:schemeClr>
                </a:solidFill>
              </a:rPr>
              <a:t>Insert Text Here</a:t>
            </a:r>
            <a:endParaRPr sz="1576" dirty="0">
              <a:solidFill>
                <a:schemeClr val="tx1">
                  <a:lumMod val="100000"/>
                </a:schemeClr>
              </a:solidFill>
            </a:endParaRPr>
          </a:p>
        </p:txBody>
      </p:sp>
    </p:spTree>
    <p:extLst>
      <p:ext uri="{BB962C8B-B14F-4D97-AF65-F5344CB8AC3E}">
        <p14:creationId xmlns:p14="http://schemas.microsoft.com/office/powerpoint/2010/main" val="26538365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7FE42-DBC6-ADBA-9321-7D26071AA28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D6930C7-A97B-3DBC-1C52-54E529BFA7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3D6930C7-A97B-3DBC-1C52-54E529BFA7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D12F024-D21C-DCAF-3E48-5B7E088E44F8}"/>
              </a:ext>
            </a:extLst>
          </p:cNvPr>
          <p:cNvSpPr>
            <a:spLocks noGrp="1"/>
          </p:cNvSpPr>
          <p:nvPr>
            <p:ph type="sldNum" sz="quarter" idx="12"/>
          </p:nvPr>
        </p:nvSpPr>
        <p:spPr/>
        <p:txBody>
          <a:bodyPr/>
          <a:lstStyle/>
          <a:p>
            <a:fld id="{4145DBE5-F440-4DC1-86E2-EA4CF186D269}" type="slidenum">
              <a:rPr lang="en-US" smtClean="0"/>
              <a:pPr/>
              <a:t>95</a:t>
            </a:fld>
            <a:endParaRPr lang="en-US" dirty="0"/>
          </a:p>
        </p:txBody>
      </p:sp>
      <p:sp>
        <p:nvSpPr>
          <p:cNvPr id="4" name="Title 3">
            <a:extLst>
              <a:ext uri="{FF2B5EF4-FFF2-40B4-BE49-F238E27FC236}">
                <a16:creationId xmlns:a16="http://schemas.microsoft.com/office/drawing/2014/main" id="{46179B79-2BCB-9479-4964-70E1AC1502D5}"/>
              </a:ext>
            </a:extLst>
          </p:cNvPr>
          <p:cNvSpPr>
            <a:spLocks noGrp="1"/>
          </p:cNvSpPr>
          <p:nvPr>
            <p:ph type="title"/>
          </p:nvPr>
        </p:nvSpPr>
        <p:spPr/>
        <p:txBody>
          <a:bodyPr vert="horz"/>
          <a:lstStyle/>
          <a:p>
            <a:r>
              <a:rPr lang="en-US" dirty="0"/>
              <a:t>Chart</a:t>
            </a:r>
          </a:p>
        </p:txBody>
      </p:sp>
      <p:sp>
        <p:nvSpPr>
          <p:cNvPr id="6" name="Shape0_20220516_132646">
            <a:extLst>
              <a:ext uri="{FF2B5EF4-FFF2-40B4-BE49-F238E27FC236}">
                <a16:creationId xmlns:a16="http://schemas.microsoft.com/office/drawing/2014/main" id="{659FB6AC-EB86-C15F-0FC3-44E97F7AD48C}"/>
              </a:ext>
            </a:extLst>
          </p:cNvPr>
          <p:cNvSpPr/>
          <p:nvPr/>
        </p:nvSpPr>
        <p:spPr>
          <a:xfrm>
            <a:off x="649224" y="1299341"/>
            <a:ext cx="2842316" cy="21022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886708" rtlCol="0" anchor="t"/>
          <a:lstStyle/>
          <a:p>
            <a:pPr algn="ctr">
              <a:defRPr/>
            </a:pPr>
            <a:r>
              <a:rPr lang="en-IN" dirty="0">
                <a:solidFill>
                  <a:srgbClr val="FFFFFF"/>
                </a:solidFill>
              </a:rPr>
              <a:t>Insert Text Here</a:t>
            </a:r>
          </a:p>
        </p:txBody>
      </p:sp>
      <p:sp>
        <p:nvSpPr>
          <p:cNvPr id="7" name="Shape1_20220516_132646">
            <a:extLst>
              <a:ext uri="{FF2B5EF4-FFF2-40B4-BE49-F238E27FC236}">
                <a16:creationId xmlns:a16="http://schemas.microsoft.com/office/drawing/2014/main" id="{4C50A24F-A8A9-63A5-DED4-3205644C64A5}"/>
              </a:ext>
            </a:extLst>
          </p:cNvPr>
          <p:cNvSpPr/>
          <p:nvPr/>
        </p:nvSpPr>
        <p:spPr>
          <a:xfrm>
            <a:off x="3717092" y="1299341"/>
            <a:ext cx="2842316" cy="21022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886708" rtlCol="0" anchor="t"/>
          <a:lstStyle/>
          <a:p>
            <a:pPr algn="ctr">
              <a:defRPr/>
            </a:pPr>
            <a:r>
              <a:rPr lang="en-IN" dirty="0">
                <a:solidFill>
                  <a:srgbClr val="FFFFFF"/>
                </a:solidFill>
              </a:rPr>
              <a:t>Insert Text Here</a:t>
            </a:r>
          </a:p>
        </p:txBody>
      </p:sp>
      <p:sp>
        <p:nvSpPr>
          <p:cNvPr id="8" name="Shape2_20220516_132646">
            <a:extLst>
              <a:ext uri="{FF2B5EF4-FFF2-40B4-BE49-F238E27FC236}">
                <a16:creationId xmlns:a16="http://schemas.microsoft.com/office/drawing/2014/main" id="{C719BFE3-B636-98AB-CD82-288583F29D7F}"/>
              </a:ext>
            </a:extLst>
          </p:cNvPr>
          <p:cNvSpPr/>
          <p:nvPr/>
        </p:nvSpPr>
        <p:spPr>
          <a:xfrm>
            <a:off x="649224" y="4020795"/>
            <a:ext cx="2842316" cy="2102213"/>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886708" rtlCol="0" anchor="t"/>
          <a:lstStyle/>
          <a:p>
            <a:pPr algn="ctr">
              <a:defRPr/>
            </a:pPr>
            <a:r>
              <a:rPr lang="en-IN" dirty="0">
                <a:solidFill>
                  <a:srgbClr val="FFFFFF"/>
                </a:solidFill>
              </a:rPr>
              <a:t>Insert Text Here</a:t>
            </a:r>
          </a:p>
        </p:txBody>
      </p:sp>
      <p:sp>
        <p:nvSpPr>
          <p:cNvPr id="9" name="Shape3_20220516_132646">
            <a:extLst>
              <a:ext uri="{FF2B5EF4-FFF2-40B4-BE49-F238E27FC236}">
                <a16:creationId xmlns:a16="http://schemas.microsoft.com/office/drawing/2014/main" id="{67A614D3-B08D-D389-C7F9-C99C34EA8F3E}"/>
              </a:ext>
            </a:extLst>
          </p:cNvPr>
          <p:cNvSpPr/>
          <p:nvPr/>
        </p:nvSpPr>
        <p:spPr>
          <a:xfrm>
            <a:off x="3717092" y="4020795"/>
            <a:ext cx="2842316" cy="21022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886708" rtlCol="0" anchor="t"/>
          <a:lstStyle/>
          <a:p>
            <a:pPr algn="ctr">
              <a:defRPr/>
            </a:pPr>
            <a:r>
              <a:rPr lang="en-IN" dirty="0">
                <a:solidFill>
                  <a:srgbClr val="FFFFFF"/>
                </a:solidFill>
              </a:rPr>
              <a:t>Insert Text Here</a:t>
            </a:r>
          </a:p>
        </p:txBody>
      </p:sp>
      <p:sp>
        <p:nvSpPr>
          <p:cNvPr id="10" name="Oval 9">
            <a:extLst>
              <a:ext uri="{FF2B5EF4-FFF2-40B4-BE49-F238E27FC236}">
                <a16:creationId xmlns:a16="http://schemas.microsoft.com/office/drawing/2014/main" id="{E355B759-5535-3457-7D5B-337A7805811A}"/>
              </a:ext>
            </a:extLst>
          </p:cNvPr>
          <p:cNvSpPr/>
          <p:nvPr/>
        </p:nvSpPr>
        <p:spPr>
          <a:xfrm>
            <a:off x="1671924" y="1018947"/>
            <a:ext cx="796915" cy="796915"/>
          </a:xfrm>
          <a:prstGeom prst="ellipse">
            <a:avLst/>
          </a:prstGeom>
          <a:solidFill>
            <a:srgbClr val="FF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3939" dirty="0">
              <a:solidFill>
                <a:srgbClr val="FFFFFF"/>
              </a:solidFill>
              <a:latin typeface="Arial" panose="020B0604020202020204" pitchFamily="34" charset="0"/>
            </a:endParaRPr>
          </a:p>
        </p:txBody>
      </p:sp>
      <p:sp>
        <p:nvSpPr>
          <p:cNvPr id="11" name="Oval 10">
            <a:extLst>
              <a:ext uri="{FF2B5EF4-FFF2-40B4-BE49-F238E27FC236}">
                <a16:creationId xmlns:a16="http://schemas.microsoft.com/office/drawing/2014/main" id="{668749AB-689B-8B6F-D1A8-A4C03C64D583}"/>
              </a:ext>
            </a:extLst>
          </p:cNvPr>
          <p:cNvSpPr/>
          <p:nvPr/>
        </p:nvSpPr>
        <p:spPr>
          <a:xfrm>
            <a:off x="4739792" y="1018947"/>
            <a:ext cx="796915" cy="796915"/>
          </a:xfrm>
          <a:prstGeom prst="ellipse">
            <a:avLst/>
          </a:prstGeom>
          <a:solidFill>
            <a:srgbClr val="FF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3939" dirty="0">
              <a:solidFill>
                <a:srgbClr val="FFFFFF"/>
              </a:solidFill>
              <a:latin typeface="Arial" panose="020B0604020202020204" pitchFamily="34" charset="0"/>
            </a:endParaRPr>
          </a:p>
        </p:txBody>
      </p:sp>
      <p:sp>
        <p:nvSpPr>
          <p:cNvPr id="12" name="Oval 11">
            <a:extLst>
              <a:ext uri="{FF2B5EF4-FFF2-40B4-BE49-F238E27FC236}">
                <a16:creationId xmlns:a16="http://schemas.microsoft.com/office/drawing/2014/main" id="{DE592312-EDDD-31F1-6057-D37DA446B42C}"/>
              </a:ext>
            </a:extLst>
          </p:cNvPr>
          <p:cNvSpPr/>
          <p:nvPr/>
        </p:nvSpPr>
        <p:spPr>
          <a:xfrm>
            <a:off x="1671924" y="3682629"/>
            <a:ext cx="796915" cy="796915"/>
          </a:xfrm>
          <a:prstGeom prst="ellipse">
            <a:avLst/>
          </a:prstGeom>
          <a:solidFill>
            <a:srgbClr val="FF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3939" dirty="0">
              <a:solidFill>
                <a:srgbClr val="FFFFFF"/>
              </a:solidFill>
              <a:latin typeface="Arial" panose="020B0604020202020204" pitchFamily="34" charset="0"/>
            </a:endParaRPr>
          </a:p>
        </p:txBody>
      </p:sp>
      <p:sp>
        <p:nvSpPr>
          <p:cNvPr id="13" name="Oval 12">
            <a:extLst>
              <a:ext uri="{FF2B5EF4-FFF2-40B4-BE49-F238E27FC236}">
                <a16:creationId xmlns:a16="http://schemas.microsoft.com/office/drawing/2014/main" id="{87807687-39B6-A500-21A6-C2212DA6FAE0}"/>
              </a:ext>
            </a:extLst>
          </p:cNvPr>
          <p:cNvSpPr/>
          <p:nvPr/>
        </p:nvSpPr>
        <p:spPr>
          <a:xfrm>
            <a:off x="4739792" y="3682629"/>
            <a:ext cx="796915" cy="796915"/>
          </a:xfrm>
          <a:prstGeom prst="ellipse">
            <a:avLst/>
          </a:prstGeom>
          <a:solidFill>
            <a:srgbClr val="FF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N" sz="3939" dirty="0">
              <a:solidFill>
                <a:srgbClr val="FFFFFF"/>
              </a:solidFill>
              <a:latin typeface="Arial" panose="020B0604020202020204" pitchFamily="34" charset="0"/>
            </a:endParaRPr>
          </a:p>
        </p:txBody>
      </p:sp>
      <p:grpSp>
        <p:nvGrpSpPr>
          <p:cNvPr id="33" name="Group 32">
            <a:extLst>
              <a:ext uri="{FF2B5EF4-FFF2-40B4-BE49-F238E27FC236}">
                <a16:creationId xmlns:a16="http://schemas.microsoft.com/office/drawing/2014/main" id="{1085508C-C3B8-4393-3E87-42159A3B1DDF}"/>
              </a:ext>
            </a:extLst>
          </p:cNvPr>
          <p:cNvGrpSpPr/>
          <p:nvPr/>
        </p:nvGrpSpPr>
        <p:grpSpPr>
          <a:xfrm>
            <a:off x="1818493" y="1167608"/>
            <a:ext cx="503774" cy="499587"/>
            <a:chOff x="2032204" y="1167608"/>
            <a:chExt cx="503774" cy="499587"/>
          </a:xfrm>
          <a:solidFill>
            <a:schemeClr val="tx1"/>
          </a:solidFill>
        </p:grpSpPr>
        <p:sp>
          <p:nvSpPr>
            <p:cNvPr id="14" name="Freeform 1532">
              <a:extLst>
                <a:ext uri="{FF2B5EF4-FFF2-40B4-BE49-F238E27FC236}">
                  <a16:creationId xmlns:a16="http://schemas.microsoft.com/office/drawing/2014/main" id="{272B3DD0-A102-7D39-C2D2-FA8E98C2541F}"/>
                </a:ext>
              </a:extLst>
            </p:cNvPr>
            <p:cNvSpPr>
              <a:spLocks noEditPoints="1"/>
            </p:cNvSpPr>
            <p:nvPr/>
          </p:nvSpPr>
          <p:spPr bwMode="auto">
            <a:xfrm>
              <a:off x="2378016" y="1509760"/>
              <a:ext cx="123807" cy="121747"/>
            </a:xfrm>
            <a:custGeom>
              <a:avLst/>
              <a:gdLst>
                <a:gd name="T0" fmla="*/ 16 w 41"/>
                <a:gd name="T1" fmla="*/ 41 h 41"/>
                <a:gd name="T2" fmla="*/ 13 w 41"/>
                <a:gd name="T3" fmla="*/ 40 h 41"/>
                <a:gd name="T4" fmla="*/ 1 w 41"/>
                <a:gd name="T5" fmla="*/ 28 h 41"/>
                <a:gd name="T6" fmla="*/ 0 w 41"/>
                <a:gd name="T7" fmla="*/ 24 h 41"/>
                <a:gd name="T8" fmla="*/ 5 w 41"/>
                <a:gd name="T9" fmla="*/ 7 h 41"/>
                <a:gd name="T10" fmla="*/ 7 w 41"/>
                <a:gd name="T11" fmla="*/ 5 h 41"/>
                <a:gd name="T12" fmla="*/ 24 w 41"/>
                <a:gd name="T13" fmla="*/ 0 h 41"/>
                <a:gd name="T14" fmla="*/ 28 w 41"/>
                <a:gd name="T15" fmla="*/ 1 h 41"/>
                <a:gd name="T16" fmla="*/ 40 w 41"/>
                <a:gd name="T17" fmla="*/ 14 h 41"/>
                <a:gd name="T18" fmla="*/ 40 w 41"/>
                <a:gd name="T19" fmla="*/ 14 h 41"/>
                <a:gd name="T20" fmla="*/ 41 w 41"/>
                <a:gd name="T21" fmla="*/ 17 h 41"/>
                <a:gd name="T22" fmla="*/ 36 w 41"/>
                <a:gd name="T23" fmla="*/ 34 h 41"/>
                <a:gd name="T24" fmla="*/ 34 w 41"/>
                <a:gd name="T25" fmla="*/ 37 h 41"/>
                <a:gd name="T26" fmla="*/ 17 w 41"/>
                <a:gd name="T27" fmla="*/ 41 h 41"/>
                <a:gd name="T28" fmla="*/ 16 w 41"/>
                <a:gd name="T29" fmla="*/ 41 h 41"/>
                <a:gd name="T30" fmla="*/ 5 w 41"/>
                <a:gd name="T31" fmla="*/ 25 h 41"/>
                <a:gd name="T32" fmla="*/ 16 w 41"/>
                <a:gd name="T33" fmla="*/ 36 h 41"/>
                <a:gd name="T34" fmla="*/ 32 w 41"/>
                <a:gd name="T35" fmla="*/ 32 h 41"/>
                <a:gd name="T36" fmla="*/ 36 w 41"/>
                <a:gd name="T37" fmla="*/ 17 h 41"/>
                <a:gd name="T38" fmla="*/ 25 w 41"/>
                <a:gd name="T39" fmla="*/ 5 h 41"/>
                <a:gd name="T40" fmla="*/ 9 w 41"/>
                <a:gd name="T41" fmla="*/ 9 h 41"/>
                <a:gd name="T42" fmla="*/ 5 w 41"/>
                <a:gd name="T43" fmla="*/ 25 h 41"/>
                <a:gd name="T44" fmla="*/ 32 w 41"/>
                <a:gd name="T45" fmla="*/ 33 h 41"/>
                <a:gd name="T46" fmla="*/ 32 w 41"/>
                <a:gd name="T47" fmla="*/ 33 h 41"/>
                <a:gd name="T48" fmla="*/ 5 w 41"/>
                <a:gd name="T49" fmla="*/ 26 h 41"/>
                <a:gd name="T50" fmla="*/ 5 w 41"/>
                <a:gd name="T51" fmla="*/ 26 h 41"/>
                <a:gd name="T52" fmla="*/ 5 w 41"/>
                <a:gd name="T53" fmla="*/ 26 h 41"/>
                <a:gd name="T54" fmla="*/ 36 w 41"/>
                <a:gd name="T55" fmla="*/ 16 h 41"/>
                <a:gd name="T56" fmla="*/ 36 w 41"/>
                <a:gd name="T57" fmla="*/ 16 h 41"/>
                <a:gd name="T58" fmla="*/ 9 w 41"/>
                <a:gd name="T59" fmla="*/ 9 h 41"/>
                <a:gd name="T60" fmla="*/ 9 w 41"/>
                <a:gd name="T61" fmla="*/ 9 h 41"/>
                <a:gd name="T62" fmla="*/ 9 w 41"/>
                <a:gd name="T63"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1">
                  <a:moveTo>
                    <a:pt x="16" y="41"/>
                  </a:moveTo>
                  <a:cubicBezTo>
                    <a:pt x="15" y="41"/>
                    <a:pt x="14" y="41"/>
                    <a:pt x="13" y="40"/>
                  </a:cubicBezTo>
                  <a:cubicBezTo>
                    <a:pt x="1" y="28"/>
                    <a:pt x="1" y="28"/>
                    <a:pt x="1" y="28"/>
                  </a:cubicBezTo>
                  <a:cubicBezTo>
                    <a:pt x="0" y="27"/>
                    <a:pt x="0" y="26"/>
                    <a:pt x="0" y="24"/>
                  </a:cubicBezTo>
                  <a:cubicBezTo>
                    <a:pt x="5" y="7"/>
                    <a:pt x="5" y="7"/>
                    <a:pt x="5" y="7"/>
                  </a:cubicBezTo>
                  <a:cubicBezTo>
                    <a:pt x="5" y="6"/>
                    <a:pt x="6" y="5"/>
                    <a:pt x="7" y="5"/>
                  </a:cubicBezTo>
                  <a:cubicBezTo>
                    <a:pt x="24" y="0"/>
                    <a:pt x="24" y="0"/>
                    <a:pt x="24" y="0"/>
                  </a:cubicBezTo>
                  <a:cubicBezTo>
                    <a:pt x="25" y="0"/>
                    <a:pt x="27" y="0"/>
                    <a:pt x="28" y="1"/>
                  </a:cubicBezTo>
                  <a:cubicBezTo>
                    <a:pt x="40" y="14"/>
                    <a:pt x="40" y="14"/>
                    <a:pt x="40" y="14"/>
                  </a:cubicBezTo>
                  <a:cubicBezTo>
                    <a:pt x="40" y="14"/>
                    <a:pt x="40" y="14"/>
                    <a:pt x="40" y="14"/>
                  </a:cubicBezTo>
                  <a:cubicBezTo>
                    <a:pt x="41" y="15"/>
                    <a:pt x="41" y="16"/>
                    <a:pt x="41" y="17"/>
                  </a:cubicBezTo>
                  <a:cubicBezTo>
                    <a:pt x="36" y="34"/>
                    <a:pt x="36" y="34"/>
                    <a:pt x="36" y="34"/>
                  </a:cubicBezTo>
                  <a:cubicBezTo>
                    <a:pt x="36" y="35"/>
                    <a:pt x="35" y="36"/>
                    <a:pt x="34" y="37"/>
                  </a:cubicBezTo>
                  <a:cubicBezTo>
                    <a:pt x="17" y="41"/>
                    <a:pt x="17" y="41"/>
                    <a:pt x="17" y="41"/>
                  </a:cubicBezTo>
                  <a:cubicBezTo>
                    <a:pt x="17" y="41"/>
                    <a:pt x="16" y="41"/>
                    <a:pt x="16" y="41"/>
                  </a:cubicBezTo>
                  <a:close/>
                  <a:moveTo>
                    <a:pt x="5" y="25"/>
                  </a:moveTo>
                  <a:cubicBezTo>
                    <a:pt x="16" y="36"/>
                    <a:pt x="16" y="36"/>
                    <a:pt x="16" y="36"/>
                  </a:cubicBezTo>
                  <a:cubicBezTo>
                    <a:pt x="32" y="32"/>
                    <a:pt x="32" y="32"/>
                    <a:pt x="32" y="32"/>
                  </a:cubicBezTo>
                  <a:cubicBezTo>
                    <a:pt x="36" y="17"/>
                    <a:pt x="36" y="17"/>
                    <a:pt x="36" y="17"/>
                  </a:cubicBezTo>
                  <a:cubicBezTo>
                    <a:pt x="25" y="5"/>
                    <a:pt x="25" y="5"/>
                    <a:pt x="25" y="5"/>
                  </a:cubicBezTo>
                  <a:cubicBezTo>
                    <a:pt x="9" y="9"/>
                    <a:pt x="9" y="9"/>
                    <a:pt x="9" y="9"/>
                  </a:cubicBezTo>
                  <a:lnTo>
                    <a:pt x="5" y="25"/>
                  </a:lnTo>
                  <a:close/>
                  <a:moveTo>
                    <a:pt x="32" y="33"/>
                  </a:moveTo>
                  <a:cubicBezTo>
                    <a:pt x="32" y="33"/>
                    <a:pt x="32" y="33"/>
                    <a:pt x="32" y="33"/>
                  </a:cubicBezTo>
                  <a:close/>
                  <a:moveTo>
                    <a:pt x="5" y="26"/>
                  </a:moveTo>
                  <a:cubicBezTo>
                    <a:pt x="5" y="26"/>
                    <a:pt x="5" y="26"/>
                    <a:pt x="5" y="26"/>
                  </a:cubicBezTo>
                  <a:cubicBezTo>
                    <a:pt x="5" y="26"/>
                    <a:pt x="5" y="26"/>
                    <a:pt x="5" y="26"/>
                  </a:cubicBezTo>
                  <a:close/>
                  <a:moveTo>
                    <a:pt x="36" y="16"/>
                  </a:moveTo>
                  <a:cubicBezTo>
                    <a:pt x="36" y="16"/>
                    <a:pt x="36" y="16"/>
                    <a:pt x="36" y="16"/>
                  </a:cubicBezTo>
                  <a:close/>
                  <a:moveTo>
                    <a:pt x="9" y="9"/>
                  </a:moveTo>
                  <a:cubicBezTo>
                    <a:pt x="9" y="9"/>
                    <a:pt x="9" y="9"/>
                    <a:pt x="9" y="9"/>
                  </a:cubicBezTo>
                  <a:cubicBezTo>
                    <a:pt x="9" y="9"/>
                    <a:pt x="9" y="9"/>
                    <a:pt x="9" y="9"/>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15" name="Freeform 1533">
              <a:extLst>
                <a:ext uri="{FF2B5EF4-FFF2-40B4-BE49-F238E27FC236}">
                  <a16:creationId xmlns:a16="http://schemas.microsoft.com/office/drawing/2014/main" id="{A4A05A68-5CF6-276D-D47B-9D4941ABE265}"/>
                </a:ext>
              </a:extLst>
            </p:cNvPr>
            <p:cNvSpPr>
              <a:spLocks/>
            </p:cNvSpPr>
            <p:nvPr/>
          </p:nvSpPr>
          <p:spPr bwMode="auto">
            <a:xfrm>
              <a:off x="2036474" y="1171804"/>
              <a:ext cx="138750" cy="136443"/>
            </a:xfrm>
            <a:custGeom>
              <a:avLst/>
              <a:gdLst>
                <a:gd name="T0" fmla="*/ 18 w 46"/>
                <a:gd name="T1" fmla="*/ 46 h 46"/>
                <a:gd name="T2" fmla="*/ 16 w 46"/>
                <a:gd name="T3" fmla="*/ 45 h 46"/>
                <a:gd name="T4" fmla="*/ 1 w 46"/>
                <a:gd name="T5" fmla="*/ 30 h 46"/>
                <a:gd name="T6" fmla="*/ 1 w 46"/>
                <a:gd name="T7" fmla="*/ 26 h 46"/>
                <a:gd name="T8" fmla="*/ 5 w 46"/>
                <a:gd name="T9" fmla="*/ 26 h 46"/>
                <a:gd name="T10" fmla="*/ 19 w 46"/>
                <a:gd name="T11" fmla="*/ 41 h 46"/>
                <a:gd name="T12" fmla="*/ 36 w 46"/>
                <a:gd name="T13" fmla="*/ 36 h 46"/>
                <a:gd name="T14" fmla="*/ 40 w 46"/>
                <a:gd name="T15" fmla="*/ 19 h 46"/>
                <a:gd name="T16" fmla="*/ 26 w 46"/>
                <a:gd name="T17" fmla="*/ 5 h 46"/>
                <a:gd name="T18" fmla="*/ 26 w 46"/>
                <a:gd name="T19" fmla="*/ 1 h 46"/>
                <a:gd name="T20" fmla="*/ 30 w 46"/>
                <a:gd name="T21" fmla="*/ 1 h 46"/>
                <a:gd name="T22" fmla="*/ 45 w 46"/>
                <a:gd name="T23" fmla="*/ 17 h 46"/>
                <a:gd name="T24" fmla="*/ 45 w 46"/>
                <a:gd name="T25" fmla="*/ 19 h 46"/>
                <a:gd name="T26" fmla="*/ 40 w 46"/>
                <a:gd name="T27" fmla="*/ 39 h 46"/>
                <a:gd name="T28" fmla="*/ 38 w 46"/>
                <a:gd name="T29" fmla="*/ 40 h 46"/>
                <a:gd name="T30" fmla="*/ 19 w 46"/>
                <a:gd name="T31" fmla="*/ 46 h 46"/>
                <a:gd name="T32" fmla="*/ 18 w 46"/>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6">
                  <a:moveTo>
                    <a:pt x="18" y="46"/>
                  </a:moveTo>
                  <a:cubicBezTo>
                    <a:pt x="18" y="46"/>
                    <a:pt x="17" y="46"/>
                    <a:pt x="16" y="45"/>
                  </a:cubicBezTo>
                  <a:cubicBezTo>
                    <a:pt x="1" y="30"/>
                    <a:pt x="1" y="30"/>
                    <a:pt x="1" y="30"/>
                  </a:cubicBezTo>
                  <a:cubicBezTo>
                    <a:pt x="0" y="29"/>
                    <a:pt x="0" y="27"/>
                    <a:pt x="1" y="26"/>
                  </a:cubicBezTo>
                  <a:cubicBezTo>
                    <a:pt x="2" y="25"/>
                    <a:pt x="4" y="25"/>
                    <a:pt x="5" y="26"/>
                  </a:cubicBezTo>
                  <a:cubicBezTo>
                    <a:pt x="19" y="41"/>
                    <a:pt x="19" y="41"/>
                    <a:pt x="19" y="41"/>
                  </a:cubicBezTo>
                  <a:cubicBezTo>
                    <a:pt x="36" y="36"/>
                    <a:pt x="36" y="36"/>
                    <a:pt x="36" y="36"/>
                  </a:cubicBezTo>
                  <a:cubicBezTo>
                    <a:pt x="40" y="19"/>
                    <a:pt x="40" y="19"/>
                    <a:pt x="40" y="19"/>
                  </a:cubicBezTo>
                  <a:cubicBezTo>
                    <a:pt x="26" y="5"/>
                    <a:pt x="26" y="5"/>
                    <a:pt x="26" y="5"/>
                  </a:cubicBezTo>
                  <a:cubicBezTo>
                    <a:pt x="25" y="4"/>
                    <a:pt x="25" y="2"/>
                    <a:pt x="26" y="1"/>
                  </a:cubicBezTo>
                  <a:cubicBezTo>
                    <a:pt x="27" y="0"/>
                    <a:pt x="29" y="0"/>
                    <a:pt x="30" y="1"/>
                  </a:cubicBezTo>
                  <a:cubicBezTo>
                    <a:pt x="45" y="17"/>
                    <a:pt x="45" y="17"/>
                    <a:pt x="45" y="17"/>
                  </a:cubicBezTo>
                  <a:cubicBezTo>
                    <a:pt x="45" y="17"/>
                    <a:pt x="46" y="18"/>
                    <a:pt x="45" y="19"/>
                  </a:cubicBezTo>
                  <a:cubicBezTo>
                    <a:pt x="40" y="39"/>
                    <a:pt x="40" y="39"/>
                    <a:pt x="40" y="39"/>
                  </a:cubicBezTo>
                  <a:cubicBezTo>
                    <a:pt x="40" y="40"/>
                    <a:pt x="39" y="40"/>
                    <a:pt x="38" y="40"/>
                  </a:cubicBezTo>
                  <a:cubicBezTo>
                    <a:pt x="19" y="46"/>
                    <a:pt x="19" y="46"/>
                    <a:pt x="19" y="46"/>
                  </a:cubicBezTo>
                  <a:cubicBezTo>
                    <a:pt x="19" y="46"/>
                    <a:pt x="18" y="46"/>
                    <a:pt x="18" y="46"/>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16" name="Freeform 1534">
              <a:extLst>
                <a:ext uri="{FF2B5EF4-FFF2-40B4-BE49-F238E27FC236}">
                  <a16:creationId xmlns:a16="http://schemas.microsoft.com/office/drawing/2014/main" id="{1A83D39B-3910-FE91-2FC0-80DD53F845EF}"/>
                </a:ext>
              </a:extLst>
            </p:cNvPr>
            <p:cNvSpPr>
              <a:spLocks/>
            </p:cNvSpPr>
            <p:nvPr/>
          </p:nvSpPr>
          <p:spPr bwMode="auto">
            <a:xfrm>
              <a:off x="2032204" y="1245274"/>
              <a:ext cx="155830" cy="119650"/>
            </a:xfrm>
            <a:custGeom>
              <a:avLst/>
              <a:gdLst>
                <a:gd name="T0" fmla="*/ 33 w 51"/>
                <a:gd name="T1" fmla="*/ 40 h 40"/>
                <a:gd name="T2" fmla="*/ 11 w 51"/>
                <a:gd name="T3" fmla="*/ 30 h 40"/>
                <a:gd name="T4" fmla="*/ 1 w 51"/>
                <a:gd name="T5" fmla="*/ 3 h 40"/>
                <a:gd name="T6" fmla="*/ 4 w 51"/>
                <a:gd name="T7" fmla="*/ 1 h 40"/>
                <a:gd name="T8" fmla="*/ 6 w 51"/>
                <a:gd name="T9" fmla="*/ 3 h 40"/>
                <a:gd name="T10" fmla="*/ 14 w 51"/>
                <a:gd name="T11" fmla="*/ 27 h 40"/>
                <a:gd name="T12" fmla="*/ 47 w 51"/>
                <a:gd name="T13" fmla="*/ 31 h 40"/>
                <a:gd name="T14" fmla="*/ 50 w 51"/>
                <a:gd name="T15" fmla="*/ 32 h 40"/>
                <a:gd name="T16" fmla="*/ 50 w 51"/>
                <a:gd name="T17" fmla="*/ 35 h 40"/>
                <a:gd name="T18" fmla="*/ 33 w 51"/>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33" y="40"/>
                  </a:moveTo>
                  <a:cubicBezTo>
                    <a:pt x="25" y="40"/>
                    <a:pt x="17" y="36"/>
                    <a:pt x="11" y="30"/>
                  </a:cubicBezTo>
                  <a:cubicBezTo>
                    <a:pt x="3" y="23"/>
                    <a:pt x="0" y="13"/>
                    <a:pt x="1" y="3"/>
                  </a:cubicBezTo>
                  <a:cubicBezTo>
                    <a:pt x="2" y="1"/>
                    <a:pt x="3" y="0"/>
                    <a:pt x="4" y="1"/>
                  </a:cubicBezTo>
                  <a:cubicBezTo>
                    <a:pt x="6" y="1"/>
                    <a:pt x="7" y="2"/>
                    <a:pt x="6" y="3"/>
                  </a:cubicBezTo>
                  <a:cubicBezTo>
                    <a:pt x="5" y="12"/>
                    <a:pt x="8" y="21"/>
                    <a:pt x="14" y="27"/>
                  </a:cubicBezTo>
                  <a:cubicBezTo>
                    <a:pt x="23" y="36"/>
                    <a:pt x="36" y="37"/>
                    <a:pt x="47" y="31"/>
                  </a:cubicBezTo>
                  <a:cubicBezTo>
                    <a:pt x="48" y="30"/>
                    <a:pt x="50" y="31"/>
                    <a:pt x="50" y="32"/>
                  </a:cubicBezTo>
                  <a:cubicBezTo>
                    <a:pt x="51" y="33"/>
                    <a:pt x="51" y="34"/>
                    <a:pt x="50" y="35"/>
                  </a:cubicBezTo>
                  <a:cubicBezTo>
                    <a:pt x="45" y="38"/>
                    <a:pt x="39" y="40"/>
                    <a:pt x="33" y="40"/>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17" name="Freeform 1535">
              <a:extLst>
                <a:ext uri="{FF2B5EF4-FFF2-40B4-BE49-F238E27FC236}">
                  <a16:creationId xmlns:a16="http://schemas.microsoft.com/office/drawing/2014/main" id="{FC25A718-C5F5-CD6D-FB0A-81B741CDCCA3}"/>
                </a:ext>
              </a:extLst>
            </p:cNvPr>
            <p:cNvSpPr>
              <a:spLocks/>
            </p:cNvSpPr>
            <p:nvPr/>
          </p:nvSpPr>
          <p:spPr bwMode="auto">
            <a:xfrm>
              <a:off x="2111187" y="1167608"/>
              <a:ext cx="128080" cy="153235"/>
            </a:xfrm>
            <a:custGeom>
              <a:avLst/>
              <a:gdLst>
                <a:gd name="T0" fmla="*/ 33 w 42"/>
                <a:gd name="T1" fmla="*/ 51 h 51"/>
                <a:gd name="T2" fmla="*/ 31 w 42"/>
                <a:gd name="T3" fmla="*/ 51 h 51"/>
                <a:gd name="T4" fmla="*/ 31 w 42"/>
                <a:gd name="T5" fmla="*/ 47 h 51"/>
                <a:gd name="T6" fmla="*/ 26 w 42"/>
                <a:gd name="T7" fmla="*/ 14 h 51"/>
                <a:gd name="T8" fmla="*/ 3 w 42"/>
                <a:gd name="T9" fmla="*/ 7 h 51"/>
                <a:gd name="T10" fmla="*/ 0 w 42"/>
                <a:gd name="T11" fmla="*/ 5 h 51"/>
                <a:gd name="T12" fmla="*/ 2 w 42"/>
                <a:gd name="T13" fmla="*/ 2 h 51"/>
                <a:gd name="T14" fmla="*/ 30 w 42"/>
                <a:gd name="T15" fmla="*/ 11 h 51"/>
                <a:gd name="T16" fmla="*/ 35 w 42"/>
                <a:gd name="T17" fmla="*/ 50 h 51"/>
                <a:gd name="T18" fmla="*/ 33 w 42"/>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1">
                  <a:moveTo>
                    <a:pt x="33" y="51"/>
                  </a:moveTo>
                  <a:cubicBezTo>
                    <a:pt x="32" y="51"/>
                    <a:pt x="32" y="51"/>
                    <a:pt x="31" y="51"/>
                  </a:cubicBezTo>
                  <a:cubicBezTo>
                    <a:pt x="30" y="50"/>
                    <a:pt x="30" y="49"/>
                    <a:pt x="31" y="47"/>
                  </a:cubicBezTo>
                  <a:cubicBezTo>
                    <a:pt x="37" y="37"/>
                    <a:pt x="35" y="23"/>
                    <a:pt x="26" y="14"/>
                  </a:cubicBezTo>
                  <a:cubicBezTo>
                    <a:pt x="20" y="8"/>
                    <a:pt x="12" y="5"/>
                    <a:pt x="3" y="7"/>
                  </a:cubicBezTo>
                  <a:cubicBezTo>
                    <a:pt x="2" y="7"/>
                    <a:pt x="1" y="6"/>
                    <a:pt x="0" y="5"/>
                  </a:cubicBezTo>
                  <a:cubicBezTo>
                    <a:pt x="0" y="3"/>
                    <a:pt x="1" y="2"/>
                    <a:pt x="2" y="2"/>
                  </a:cubicBezTo>
                  <a:cubicBezTo>
                    <a:pt x="12" y="0"/>
                    <a:pt x="23" y="4"/>
                    <a:pt x="30" y="11"/>
                  </a:cubicBezTo>
                  <a:cubicBezTo>
                    <a:pt x="40" y="21"/>
                    <a:pt x="42" y="37"/>
                    <a:pt x="35" y="50"/>
                  </a:cubicBezTo>
                  <a:cubicBezTo>
                    <a:pt x="34" y="51"/>
                    <a:pt x="34" y="51"/>
                    <a:pt x="33" y="51"/>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18" name="Freeform 1536">
              <a:extLst>
                <a:ext uri="{FF2B5EF4-FFF2-40B4-BE49-F238E27FC236}">
                  <a16:creationId xmlns:a16="http://schemas.microsoft.com/office/drawing/2014/main" id="{BBB02EB6-8257-C386-4FF8-48D44D8F50C2}"/>
                </a:ext>
              </a:extLst>
            </p:cNvPr>
            <p:cNvSpPr>
              <a:spLocks/>
            </p:cNvSpPr>
            <p:nvPr/>
          </p:nvSpPr>
          <p:spPr bwMode="auto">
            <a:xfrm>
              <a:off x="2173091" y="1339733"/>
              <a:ext cx="78983" cy="73471"/>
            </a:xfrm>
            <a:custGeom>
              <a:avLst/>
              <a:gdLst>
                <a:gd name="T0" fmla="*/ 23 w 26"/>
                <a:gd name="T1" fmla="*/ 25 h 25"/>
                <a:gd name="T2" fmla="*/ 21 w 26"/>
                <a:gd name="T3" fmla="*/ 25 h 25"/>
                <a:gd name="T4" fmla="*/ 1 w 26"/>
                <a:gd name="T5" fmla="*/ 4 h 25"/>
                <a:gd name="T6" fmla="*/ 1 w 26"/>
                <a:gd name="T7" fmla="*/ 1 h 25"/>
                <a:gd name="T8" fmla="*/ 5 w 26"/>
                <a:gd name="T9" fmla="*/ 1 h 25"/>
                <a:gd name="T10" fmla="*/ 25 w 26"/>
                <a:gd name="T11" fmla="*/ 21 h 25"/>
                <a:gd name="T12" fmla="*/ 25 w 26"/>
                <a:gd name="T13" fmla="*/ 25 h 25"/>
                <a:gd name="T14" fmla="*/ 23 w 2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5">
                  <a:moveTo>
                    <a:pt x="23" y="25"/>
                  </a:moveTo>
                  <a:cubicBezTo>
                    <a:pt x="23" y="25"/>
                    <a:pt x="22" y="25"/>
                    <a:pt x="21" y="25"/>
                  </a:cubicBezTo>
                  <a:cubicBezTo>
                    <a:pt x="1" y="4"/>
                    <a:pt x="1" y="4"/>
                    <a:pt x="1" y="4"/>
                  </a:cubicBezTo>
                  <a:cubicBezTo>
                    <a:pt x="0" y="3"/>
                    <a:pt x="0" y="2"/>
                    <a:pt x="1" y="1"/>
                  </a:cubicBezTo>
                  <a:cubicBezTo>
                    <a:pt x="2" y="0"/>
                    <a:pt x="4" y="0"/>
                    <a:pt x="5" y="1"/>
                  </a:cubicBezTo>
                  <a:cubicBezTo>
                    <a:pt x="25" y="21"/>
                    <a:pt x="25" y="21"/>
                    <a:pt x="25" y="21"/>
                  </a:cubicBezTo>
                  <a:cubicBezTo>
                    <a:pt x="26" y="22"/>
                    <a:pt x="26" y="24"/>
                    <a:pt x="25" y="25"/>
                  </a:cubicBezTo>
                  <a:cubicBezTo>
                    <a:pt x="24" y="25"/>
                    <a:pt x="24" y="25"/>
                    <a:pt x="23" y="25"/>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19" name="Freeform 1537">
              <a:extLst>
                <a:ext uri="{FF2B5EF4-FFF2-40B4-BE49-F238E27FC236}">
                  <a16:creationId xmlns:a16="http://schemas.microsoft.com/office/drawing/2014/main" id="{37F907DA-54D5-0B92-68DA-24F45C21F2B3}"/>
                </a:ext>
              </a:extLst>
            </p:cNvPr>
            <p:cNvSpPr>
              <a:spLocks/>
            </p:cNvSpPr>
            <p:nvPr/>
          </p:nvSpPr>
          <p:spPr bwMode="auto">
            <a:xfrm>
              <a:off x="2290496" y="1455184"/>
              <a:ext cx="81115" cy="77666"/>
            </a:xfrm>
            <a:custGeom>
              <a:avLst/>
              <a:gdLst>
                <a:gd name="T0" fmla="*/ 24 w 27"/>
                <a:gd name="T1" fmla="*/ 26 h 26"/>
                <a:gd name="T2" fmla="*/ 22 w 27"/>
                <a:gd name="T3" fmla="*/ 26 h 26"/>
                <a:gd name="T4" fmla="*/ 1 w 27"/>
                <a:gd name="T5" fmla="*/ 4 h 26"/>
                <a:gd name="T6" fmla="*/ 1 w 27"/>
                <a:gd name="T7" fmla="*/ 1 h 26"/>
                <a:gd name="T8" fmla="*/ 5 w 27"/>
                <a:gd name="T9" fmla="*/ 1 h 26"/>
                <a:gd name="T10" fmla="*/ 26 w 27"/>
                <a:gd name="T11" fmla="*/ 22 h 26"/>
                <a:gd name="T12" fmla="*/ 26 w 27"/>
                <a:gd name="T13" fmla="*/ 26 h 26"/>
                <a:gd name="T14" fmla="*/ 24 w 27"/>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24" y="26"/>
                  </a:moveTo>
                  <a:cubicBezTo>
                    <a:pt x="24" y="26"/>
                    <a:pt x="23" y="26"/>
                    <a:pt x="22" y="26"/>
                  </a:cubicBezTo>
                  <a:cubicBezTo>
                    <a:pt x="1" y="4"/>
                    <a:pt x="1" y="4"/>
                    <a:pt x="1" y="4"/>
                  </a:cubicBezTo>
                  <a:cubicBezTo>
                    <a:pt x="0" y="3"/>
                    <a:pt x="0" y="2"/>
                    <a:pt x="1" y="1"/>
                  </a:cubicBezTo>
                  <a:cubicBezTo>
                    <a:pt x="2" y="0"/>
                    <a:pt x="4" y="0"/>
                    <a:pt x="5" y="1"/>
                  </a:cubicBezTo>
                  <a:cubicBezTo>
                    <a:pt x="26" y="22"/>
                    <a:pt x="26" y="22"/>
                    <a:pt x="26" y="22"/>
                  </a:cubicBezTo>
                  <a:cubicBezTo>
                    <a:pt x="27" y="23"/>
                    <a:pt x="27" y="25"/>
                    <a:pt x="26" y="26"/>
                  </a:cubicBezTo>
                  <a:cubicBezTo>
                    <a:pt x="25" y="26"/>
                    <a:pt x="25" y="26"/>
                    <a:pt x="24" y="26"/>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20" name="Freeform 1538">
              <a:extLst>
                <a:ext uri="{FF2B5EF4-FFF2-40B4-BE49-F238E27FC236}">
                  <a16:creationId xmlns:a16="http://schemas.microsoft.com/office/drawing/2014/main" id="{8BEC6129-4263-038E-7B7A-317EEFF493A7}"/>
                </a:ext>
              </a:extLst>
            </p:cNvPr>
            <p:cNvSpPr>
              <a:spLocks/>
            </p:cNvSpPr>
            <p:nvPr/>
          </p:nvSpPr>
          <p:spPr bwMode="auto">
            <a:xfrm>
              <a:off x="2205110" y="1308247"/>
              <a:ext cx="198525" cy="195217"/>
            </a:xfrm>
            <a:custGeom>
              <a:avLst/>
              <a:gdLst>
                <a:gd name="T0" fmla="*/ 63 w 65"/>
                <a:gd name="T1" fmla="*/ 65 h 65"/>
                <a:gd name="T2" fmla="*/ 61 w 65"/>
                <a:gd name="T3" fmla="*/ 64 h 65"/>
                <a:gd name="T4" fmla="*/ 1 w 65"/>
                <a:gd name="T5" fmla="*/ 4 h 65"/>
                <a:gd name="T6" fmla="*/ 1 w 65"/>
                <a:gd name="T7" fmla="*/ 1 h 65"/>
                <a:gd name="T8" fmla="*/ 4 w 65"/>
                <a:gd name="T9" fmla="*/ 1 h 65"/>
                <a:gd name="T10" fmla="*/ 64 w 65"/>
                <a:gd name="T11" fmla="*/ 61 h 65"/>
                <a:gd name="T12" fmla="*/ 64 w 65"/>
                <a:gd name="T13" fmla="*/ 64 h 65"/>
                <a:gd name="T14" fmla="*/ 63 w 65"/>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5">
                  <a:moveTo>
                    <a:pt x="63" y="65"/>
                  </a:moveTo>
                  <a:cubicBezTo>
                    <a:pt x="62" y="65"/>
                    <a:pt x="61" y="65"/>
                    <a:pt x="61" y="64"/>
                  </a:cubicBezTo>
                  <a:cubicBezTo>
                    <a:pt x="1" y="4"/>
                    <a:pt x="1" y="4"/>
                    <a:pt x="1" y="4"/>
                  </a:cubicBezTo>
                  <a:cubicBezTo>
                    <a:pt x="0" y="3"/>
                    <a:pt x="0" y="2"/>
                    <a:pt x="1" y="1"/>
                  </a:cubicBezTo>
                  <a:cubicBezTo>
                    <a:pt x="2" y="0"/>
                    <a:pt x="3" y="0"/>
                    <a:pt x="4" y="1"/>
                  </a:cubicBezTo>
                  <a:cubicBezTo>
                    <a:pt x="64" y="61"/>
                    <a:pt x="64" y="61"/>
                    <a:pt x="64" y="61"/>
                  </a:cubicBezTo>
                  <a:cubicBezTo>
                    <a:pt x="65" y="62"/>
                    <a:pt x="65" y="63"/>
                    <a:pt x="64" y="64"/>
                  </a:cubicBezTo>
                  <a:cubicBezTo>
                    <a:pt x="64" y="65"/>
                    <a:pt x="63" y="65"/>
                    <a:pt x="63" y="65"/>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21" name="Freeform 1539">
              <a:extLst>
                <a:ext uri="{FF2B5EF4-FFF2-40B4-BE49-F238E27FC236}">
                  <a16:creationId xmlns:a16="http://schemas.microsoft.com/office/drawing/2014/main" id="{A48F1F07-6FC5-CABD-53C7-2259EA97058D}"/>
                </a:ext>
              </a:extLst>
            </p:cNvPr>
            <p:cNvSpPr>
              <a:spLocks/>
            </p:cNvSpPr>
            <p:nvPr/>
          </p:nvSpPr>
          <p:spPr bwMode="auto">
            <a:xfrm>
              <a:off x="2335323" y="1467779"/>
              <a:ext cx="200655" cy="199416"/>
            </a:xfrm>
            <a:custGeom>
              <a:avLst/>
              <a:gdLst>
                <a:gd name="T0" fmla="*/ 34 w 66"/>
                <a:gd name="T1" fmla="*/ 67 h 67"/>
                <a:gd name="T2" fmla="*/ 12 w 66"/>
                <a:gd name="T3" fmla="*/ 57 h 67"/>
                <a:gd name="T4" fmla="*/ 7 w 66"/>
                <a:gd name="T5" fmla="*/ 19 h 67"/>
                <a:gd name="T6" fmla="*/ 10 w 66"/>
                <a:gd name="T7" fmla="*/ 18 h 67"/>
                <a:gd name="T8" fmla="*/ 11 w 66"/>
                <a:gd name="T9" fmla="*/ 21 h 67"/>
                <a:gd name="T10" fmla="*/ 16 w 66"/>
                <a:gd name="T11" fmla="*/ 54 h 67"/>
                <a:gd name="T12" fmla="*/ 34 w 66"/>
                <a:gd name="T13" fmla="*/ 62 h 67"/>
                <a:gd name="T14" fmla="*/ 53 w 66"/>
                <a:gd name="T15" fmla="*/ 54 h 67"/>
                <a:gd name="T16" fmla="*/ 61 w 66"/>
                <a:gd name="T17" fmla="*/ 35 h 67"/>
                <a:gd name="T18" fmla="*/ 53 w 66"/>
                <a:gd name="T19" fmla="*/ 16 h 67"/>
                <a:gd name="T20" fmla="*/ 21 w 66"/>
                <a:gd name="T21" fmla="*/ 12 h 67"/>
                <a:gd name="T22" fmla="*/ 18 w 66"/>
                <a:gd name="T23" fmla="*/ 11 h 67"/>
                <a:gd name="T24" fmla="*/ 18 w 66"/>
                <a:gd name="T25" fmla="*/ 7 h 67"/>
                <a:gd name="T26" fmla="*/ 57 w 66"/>
                <a:gd name="T27" fmla="*/ 12 h 67"/>
                <a:gd name="T28" fmla="*/ 66 w 66"/>
                <a:gd name="T29" fmla="*/ 35 h 67"/>
                <a:gd name="T30" fmla="*/ 57 w 66"/>
                <a:gd name="T31" fmla="*/ 57 h 67"/>
                <a:gd name="T32" fmla="*/ 34 w 66"/>
                <a:gd name="T3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7">
                  <a:moveTo>
                    <a:pt x="34" y="67"/>
                  </a:moveTo>
                  <a:cubicBezTo>
                    <a:pt x="26" y="67"/>
                    <a:pt x="18" y="63"/>
                    <a:pt x="12" y="57"/>
                  </a:cubicBezTo>
                  <a:cubicBezTo>
                    <a:pt x="2" y="47"/>
                    <a:pt x="0" y="31"/>
                    <a:pt x="7" y="19"/>
                  </a:cubicBezTo>
                  <a:cubicBezTo>
                    <a:pt x="8" y="18"/>
                    <a:pt x="9" y="17"/>
                    <a:pt x="10" y="18"/>
                  </a:cubicBezTo>
                  <a:cubicBezTo>
                    <a:pt x="12" y="19"/>
                    <a:pt x="12" y="20"/>
                    <a:pt x="11" y="21"/>
                  </a:cubicBezTo>
                  <a:cubicBezTo>
                    <a:pt x="5" y="32"/>
                    <a:pt x="7" y="45"/>
                    <a:pt x="16" y="54"/>
                  </a:cubicBezTo>
                  <a:cubicBezTo>
                    <a:pt x="21" y="59"/>
                    <a:pt x="27" y="62"/>
                    <a:pt x="34" y="62"/>
                  </a:cubicBezTo>
                  <a:cubicBezTo>
                    <a:pt x="42" y="62"/>
                    <a:pt x="48" y="59"/>
                    <a:pt x="53" y="54"/>
                  </a:cubicBezTo>
                  <a:cubicBezTo>
                    <a:pt x="59" y="49"/>
                    <a:pt x="61" y="42"/>
                    <a:pt x="61" y="35"/>
                  </a:cubicBezTo>
                  <a:cubicBezTo>
                    <a:pt x="61" y="28"/>
                    <a:pt x="59" y="21"/>
                    <a:pt x="53" y="16"/>
                  </a:cubicBezTo>
                  <a:cubicBezTo>
                    <a:pt x="45" y="7"/>
                    <a:pt x="31" y="5"/>
                    <a:pt x="21" y="12"/>
                  </a:cubicBezTo>
                  <a:cubicBezTo>
                    <a:pt x="20" y="12"/>
                    <a:pt x="18" y="12"/>
                    <a:pt x="18" y="11"/>
                  </a:cubicBezTo>
                  <a:cubicBezTo>
                    <a:pt x="17" y="10"/>
                    <a:pt x="17" y="8"/>
                    <a:pt x="18" y="7"/>
                  </a:cubicBezTo>
                  <a:cubicBezTo>
                    <a:pt x="31" y="0"/>
                    <a:pt x="47" y="2"/>
                    <a:pt x="57" y="12"/>
                  </a:cubicBezTo>
                  <a:cubicBezTo>
                    <a:pt x="63" y="18"/>
                    <a:pt x="66" y="26"/>
                    <a:pt x="66" y="35"/>
                  </a:cubicBezTo>
                  <a:cubicBezTo>
                    <a:pt x="66" y="43"/>
                    <a:pt x="63" y="51"/>
                    <a:pt x="57" y="57"/>
                  </a:cubicBezTo>
                  <a:cubicBezTo>
                    <a:pt x="51" y="63"/>
                    <a:pt x="43" y="67"/>
                    <a:pt x="34" y="67"/>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22" name="Freeform 1540">
              <a:extLst>
                <a:ext uri="{FF2B5EF4-FFF2-40B4-BE49-F238E27FC236}">
                  <a16:creationId xmlns:a16="http://schemas.microsoft.com/office/drawing/2014/main" id="{EB54046A-30A1-E2B8-F701-C77D4A1B2946}"/>
                </a:ext>
              </a:extLst>
            </p:cNvPr>
            <p:cNvSpPr>
              <a:spLocks/>
            </p:cNvSpPr>
            <p:nvPr/>
          </p:nvSpPr>
          <p:spPr bwMode="auto">
            <a:xfrm>
              <a:off x="2269150" y="1188600"/>
              <a:ext cx="249752" cy="249794"/>
            </a:xfrm>
            <a:custGeom>
              <a:avLst/>
              <a:gdLst>
                <a:gd name="T0" fmla="*/ 2 w 82"/>
                <a:gd name="T1" fmla="*/ 83 h 83"/>
                <a:gd name="T2" fmla="*/ 1 w 82"/>
                <a:gd name="T3" fmla="*/ 82 h 83"/>
                <a:gd name="T4" fmla="*/ 1 w 82"/>
                <a:gd name="T5" fmla="*/ 78 h 83"/>
                <a:gd name="T6" fmla="*/ 78 w 82"/>
                <a:gd name="T7" fmla="*/ 1 h 83"/>
                <a:gd name="T8" fmla="*/ 81 w 82"/>
                <a:gd name="T9" fmla="*/ 1 h 83"/>
                <a:gd name="T10" fmla="*/ 81 w 82"/>
                <a:gd name="T11" fmla="*/ 5 h 83"/>
                <a:gd name="T12" fmla="*/ 4 w 82"/>
                <a:gd name="T13" fmla="*/ 82 h 83"/>
                <a:gd name="T14" fmla="*/ 2 w 82"/>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83">
                  <a:moveTo>
                    <a:pt x="2" y="83"/>
                  </a:moveTo>
                  <a:cubicBezTo>
                    <a:pt x="2" y="83"/>
                    <a:pt x="1" y="82"/>
                    <a:pt x="1" y="82"/>
                  </a:cubicBezTo>
                  <a:cubicBezTo>
                    <a:pt x="0" y="81"/>
                    <a:pt x="0" y="79"/>
                    <a:pt x="1" y="78"/>
                  </a:cubicBezTo>
                  <a:cubicBezTo>
                    <a:pt x="78" y="1"/>
                    <a:pt x="78" y="1"/>
                    <a:pt x="78" y="1"/>
                  </a:cubicBezTo>
                  <a:cubicBezTo>
                    <a:pt x="79" y="0"/>
                    <a:pt x="80" y="0"/>
                    <a:pt x="81" y="1"/>
                  </a:cubicBezTo>
                  <a:cubicBezTo>
                    <a:pt x="82" y="2"/>
                    <a:pt x="82" y="4"/>
                    <a:pt x="81" y="5"/>
                  </a:cubicBezTo>
                  <a:cubicBezTo>
                    <a:pt x="4" y="82"/>
                    <a:pt x="4" y="82"/>
                    <a:pt x="4" y="82"/>
                  </a:cubicBezTo>
                  <a:cubicBezTo>
                    <a:pt x="4" y="82"/>
                    <a:pt x="3" y="83"/>
                    <a:pt x="2" y="83"/>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23" name="Freeform 1541">
              <a:extLst>
                <a:ext uri="{FF2B5EF4-FFF2-40B4-BE49-F238E27FC236}">
                  <a16:creationId xmlns:a16="http://schemas.microsoft.com/office/drawing/2014/main" id="{47ADE526-BDBA-F088-D4B9-4AF5661EAAE5}"/>
                </a:ext>
              </a:extLst>
            </p:cNvPr>
            <p:cNvSpPr>
              <a:spLocks noEditPoints="1"/>
            </p:cNvSpPr>
            <p:nvPr/>
          </p:nvSpPr>
          <p:spPr bwMode="auto">
            <a:xfrm>
              <a:off x="2038608" y="1425796"/>
              <a:ext cx="243348" cy="233000"/>
            </a:xfrm>
            <a:custGeom>
              <a:avLst/>
              <a:gdLst>
                <a:gd name="T0" fmla="*/ 26 w 80"/>
                <a:gd name="T1" fmla="*/ 78 h 78"/>
                <a:gd name="T2" fmla="*/ 20 w 80"/>
                <a:gd name="T3" fmla="*/ 76 h 78"/>
                <a:gd name="T4" fmla="*/ 4 w 80"/>
                <a:gd name="T5" fmla="*/ 60 h 78"/>
                <a:gd name="T6" fmla="*/ 4 w 80"/>
                <a:gd name="T7" fmla="*/ 48 h 78"/>
                <a:gd name="T8" fmla="*/ 49 w 80"/>
                <a:gd name="T9" fmla="*/ 3 h 78"/>
                <a:gd name="T10" fmla="*/ 55 w 80"/>
                <a:gd name="T11" fmla="*/ 0 h 78"/>
                <a:gd name="T12" fmla="*/ 61 w 80"/>
                <a:gd name="T13" fmla="*/ 3 h 78"/>
                <a:gd name="T14" fmla="*/ 77 w 80"/>
                <a:gd name="T15" fmla="*/ 19 h 78"/>
                <a:gd name="T16" fmla="*/ 77 w 80"/>
                <a:gd name="T17" fmla="*/ 31 h 78"/>
                <a:gd name="T18" fmla="*/ 32 w 80"/>
                <a:gd name="T19" fmla="*/ 76 h 78"/>
                <a:gd name="T20" fmla="*/ 26 w 80"/>
                <a:gd name="T21" fmla="*/ 78 h 78"/>
                <a:gd name="T22" fmla="*/ 55 w 80"/>
                <a:gd name="T23" fmla="*/ 5 h 78"/>
                <a:gd name="T24" fmla="*/ 52 w 80"/>
                <a:gd name="T25" fmla="*/ 7 h 78"/>
                <a:gd name="T26" fmla="*/ 7 w 80"/>
                <a:gd name="T27" fmla="*/ 51 h 78"/>
                <a:gd name="T28" fmla="*/ 7 w 80"/>
                <a:gd name="T29" fmla="*/ 57 h 78"/>
                <a:gd name="T30" fmla="*/ 23 w 80"/>
                <a:gd name="T31" fmla="*/ 72 h 78"/>
                <a:gd name="T32" fmla="*/ 28 w 80"/>
                <a:gd name="T33" fmla="*/ 72 h 78"/>
                <a:gd name="T34" fmla="*/ 73 w 80"/>
                <a:gd name="T35" fmla="*/ 28 h 78"/>
                <a:gd name="T36" fmla="*/ 73 w 80"/>
                <a:gd name="T37" fmla="*/ 22 h 78"/>
                <a:gd name="T38" fmla="*/ 58 w 80"/>
                <a:gd name="T39" fmla="*/ 7 h 78"/>
                <a:gd name="T40" fmla="*/ 55 w 80"/>
                <a:gd name="T41"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78">
                  <a:moveTo>
                    <a:pt x="26" y="78"/>
                  </a:moveTo>
                  <a:cubicBezTo>
                    <a:pt x="23" y="78"/>
                    <a:pt x="21" y="77"/>
                    <a:pt x="20" y="76"/>
                  </a:cubicBezTo>
                  <a:cubicBezTo>
                    <a:pt x="4" y="60"/>
                    <a:pt x="4" y="60"/>
                    <a:pt x="4" y="60"/>
                  </a:cubicBezTo>
                  <a:cubicBezTo>
                    <a:pt x="0" y="57"/>
                    <a:pt x="0" y="51"/>
                    <a:pt x="4" y="48"/>
                  </a:cubicBezTo>
                  <a:cubicBezTo>
                    <a:pt x="49" y="3"/>
                    <a:pt x="49" y="3"/>
                    <a:pt x="49" y="3"/>
                  </a:cubicBezTo>
                  <a:cubicBezTo>
                    <a:pt x="50" y="1"/>
                    <a:pt x="52" y="0"/>
                    <a:pt x="55" y="0"/>
                  </a:cubicBezTo>
                  <a:cubicBezTo>
                    <a:pt x="57" y="0"/>
                    <a:pt x="59" y="1"/>
                    <a:pt x="61" y="3"/>
                  </a:cubicBezTo>
                  <a:cubicBezTo>
                    <a:pt x="77" y="19"/>
                    <a:pt x="77" y="19"/>
                    <a:pt x="77" y="19"/>
                  </a:cubicBezTo>
                  <a:cubicBezTo>
                    <a:pt x="80" y="22"/>
                    <a:pt x="80" y="28"/>
                    <a:pt x="77" y="31"/>
                  </a:cubicBezTo>
                  <a:cubicBezTo>
                    <a:pt x="32" y="76"/>
                    <a:pt x="32" y="76"/>
                    <a:pt x="32" y="76"/>
                  </a:cubicBezTo>
                  <a:cubicBezTo>
                    <a:pt x="30" y="77"/>
                    <a:pt x="28" y="78"/>
                    <a:pt x="26" y="78"/>
                  </a:cubicBezTo>
                  <a:close/>
                  <a:moveTo>
                    <a:pt x="55" y="5"/>
                  </a:moveTo>
                  <a:cubicBezTo>
                    <a:pt x="54" y="5"/>
                    <a:pt x="53" y="6"/>
                    <a:pt x="52" y="7"/>
                  </a:cubicBezTo>
                  <a:cubicBezTo>
                    <a:pt x="7" y="51"/>
                    <a:pt x="7" y="51"/>
                    <a:pt x="7" y="51"/>
                  </a:cubicBezTo>
                  <a:cubicBezTo>
                    <a:pt x="6" y="53"/>
                    <a:pt x="6" y="55"/>
                    <a:pt x="7" y="57"/>
                  </a:cubicBezTo>
                  <a:cubicBezTo>
                    <a:pt x="23" y="72"/>
                    <a:pt x="23" y="72"/>
                    <a:pt x="23" y="72"/>
                  </a:cubicBezTo>
                  <a:cubicBezTo>
                    <a:pt x="24" y="74"/>
                    <a:pt x="27" y="74"/>
                    <a:pt x="28" y="72"/>
                  </a:cubicBezTo>
                  <a:cubicBezTo>
                    <a:pt x="73" y="28"/>
                    <a:pt x="73" y="28"/>
                    <a:pt x="73" y="28"/>
                  </a:cubicBezTo>
                  <a:cubicBezTo>
                    <a:pt x="75" y="26"/>
                    <a:pt x="75" y="24"/>
                    <a:pt x="73" y="22"/>
                  </a:cubicBezTo>
                  <a:cubicBezTo>
                    <a:pt x="58" y="7"/>
                    <a:pt x="58" y="7"/>
                    <a:pt x="58" y="7"/>
                  </a:cubicBezTo>
                  <a:cubicBezTo>
                    <a:pt x="57" y="6"/>
                    <a:pt x="56" y="5"/>
                    <a:pt x="55" y="5"/>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24" name="Freeform 1542">
              <a:extLst>
                <a:ext uri="{FF2B5EF4-FFF2-40B4-BE49-F238E27FC236}">
                  <a16:creationId xmlns:a16="http://schemas.microsoft.com/office/drawing/2014/main" id="{277BB293-B4A9-2F9A-6A00-47A910B23767}"/>
                </a:ext>
              </a:extLst>
            </p:cNvPr>
            <p:cNvSpPr>
              <a:spLocks noEditPoints="1"/>
            </p:cNvSpPr>
            <p:nvPr/>
          </p:nvSpPr>
          <p:spPr bwMode="auto">
            <a:xfrm>
              <a:off x="2211514" y="1398508"/>
              <a:ext cx="98192" cy="92358"/>
            </a:xfrm>
            <a:custGeom>
              <a:avLst/>
              <a:gdLst>
                <a:gd name="T0" fmla="*/ 19 w 32"/>
                <a:gd name="T1" fmla="*/ 31 h 31"/>
                <a:gd name="T2" fmla="*/ 14 w 32"/>
                <a:gd name="T3" fmla="*/ 29 h 31"/>
                <a:gd name="T4" fmla="*/ 2 w 32"/>
                <a:gd name="T5" fmla="*/ 17 h 31"/>
                <a:gd name="T6" fmla="*/ 0 w 32"/>
                <a:gd name="T7" fmla="*/ 12 h 31"/>
                <a:gd name="T8" fmla="*/ 2 w 32"/>
                <a:gd name="T9" fmla="*/ 7 h 31"/>
                <a:gd name="T10" fmla="*/ 7 w 32"/>
                <a:gd name="T11" fmla="*/ 3 h 31"/>
                <a:gd name="T12" fmla="*/ 12 w 32"/>
                <a:gd name="T13" fmla="*/ 0 h 31"/>
                <a:gd name="T14" fmla="*/ 17 w 32"/>
                <a:gd name="T15" fmla="*/ 3 h 31"/>
                <a:gd name="T16" fmla="*/ 29 w 32"/>
                <a:gd name="T17" fmla="*/ 14 h 31"/>
                <a:gd name="T18" fmla="*/ 29 w 32"/>
                <a:gd name="T19" fmla="*/ 24 h 31"/>
                <a:gd name="T20" fmla="*/ 24 w 32"/>
                <a:gd name="T21" fmla="*/ 29 h 31"/>
                <a:gd name="T22" fmla="*/ 19 w 32"/>
                <a:gd name="T23" fmla="*/ 31 h 31"/>
                <a:gd name="T24" fmla="*/ 12 w 32"/>
                <a:gd name="T25" fmla="*/ 5 h 31"/>
                <a:gd name="T26" fmla="*/ 11 w 32"/>
                <a:gd name="T27" fmla="*/ 6 h 31"/>
                <a:gd name="T28" fmla="*/ 6 w 32"/>
                <a:gd name="T29" fmla="*/ 11 h 31"/>
                <a:gd name="T30" fmla="*/ 5 w 32"/>
                <a:gd name="T31" fmla="*/ 12 h 31"/>
                <a:gd name="T32" fmla="*/ 6 w 32"/>
                <a:gd name="T33" fmla="*/ 14 h 31"/>
                <a:gd name="T34" fmla="*/ 18 w 32"/>
                <a:gd name="T35" fmla="*/ 26 h 31"/>
                <a:gd name="T36" fmla="*/ 21 w 32"/>
                <a:gd name="T37" fmla="*/ 26 h 31"/>
                <a:gd name="T38" fmla="*/ 24 w 32"/>
                <a:gd name="T39" fmla="*/ 23 h 31"/>
                <a:gd name="T40" fmla="*/ 24 w 32"/>
                <a:gd name="T41" fmla="*/ 23 h 31"/>
                <a:gd name="T42" fmla="*/ 26 w 32"/>
                <a:gd name="T43" fmla="*/ 21 h 31"/>
                <a:gd name="T44" fmla="*/ 26 w 32"/>
                <a:gd name="T45" fmla="*/ 18 h 31"/>
                <a:gd name="T46" fmla="*/ 14 w 32"/>
                <a:gd name="T47" fmla="*/ 6 h 31"/>
                <a:gd name="T48" fmla="*/ 12 w 32"/>
                <a:gd name="T49" fmla="*/ 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1">
                  <a:moveTo>
                    <a:pt x="19" y="31"/>
                  </a:moveTo>
                  <a:cubicBezTo>
                    <a:pt x="17" y="31"/>
                    <a:pt x="16" y="31"/>
                    <a:pt x="14" y="29"/>
                  </a:cubicBezTo>
                  <a:cubicBezTo>
                    <a:pt x="2" y="17"/>
                    <a:pt x="2" y="17"/>
                    <a:pt x="2" y="17"/>
                  </a:cubicBezTo>
                  <a:cubicBezTo>
                    <a:pt x="1" y="16"/>
                    <a:pt x="0" y="14"/>
                    <a:pt x="0" y="12"/>
                  </a:cubicBezTo>
                  <a:cubicBezTo>
                    <a:pt x="0" y="10"/>
                    <a:pt x="1" y="9"/>
                    <a:pt x="2" y="7"/>
                  </a:cubicBezTo>
                  <a:cubicBezTo>
                    <a:pt x="7" y="3"/>
                    <a:pt x="7" y="3"/>
                    <a:pt x="7" y="3"/>
                  </a:cubicBezTo>
                  <a:cubicBezTo>
                    <a:pt x="8" y="1"/>
                    <a:pt x="10" y="0"/>
                    <a:pt x="12" y="0"/>
                  </a:cubicBezTo>
                  <a:cubicBezTo>
                    <a:pt x="14" y="0"/>
                    <a:pt x="16" y="1"/>
                    <a:pt x="17" y="3"/>
                  </a:cubicBezTo>
                  <a:cubicBezTo>
                    <a:pt x="29" y="14"/>
                    <a:pt x="29" y="14"/>
                    <a:pt x="29" y="14"/>
                  </a:cubicBezTo>
                  <a:cubicBezTo>
                    <a:pt x="32" y="17"/>
                    <a:pt x="32" y="22"/>
                    <a:pt x="29" y="24"/>
                  </a:cubicBezTo>
                  <a:cubicBezTo>
                    <a:pt x="24" y="29"/>
                    <a:pt x="24" y="29"/>
                    <a:pt x="24" y="29"/>
                  </a:cubicBezTo>
                  <a:cubicBezTo>
                    <a:pt x="23" y="31"/>
                    <a:pt x="21" y="31"/>
                    <a:pt x="19" y="31"/>
                  </a:cubicBezTo>
                  <a:close/>
                  <a:moveTo>
                    <a:pt x="12" y="5"/>
                  </a:moveTo>
                  <a:cubicBezTo>
                    <a:pt x="12" y="5"/>
                    <a:pt x="11" y="6"/>
                    <a:pt x="11" y="6"/>
                  </a:cubicBezTo>
                  <a:cubicBezTo>
                    <a:pt x="6" y="11"/>
                    <a:pt x="6" y="11"/>
                    <a:pt x="6" y="11"/>
                  </a:cubicBezTo>
                  <a:cubicBezTo>
                    <a:pt x="5" y="11"/>
                    <a:pt x="5" y="12"/>
                    <a:pt x="5" y="12"/>
                  </a:cubicBezTo>
                  <a:cubicBezTo>
                    <a:pt x="5" y="13"/>
                    <a:pt x="5" y="13"/>
                    <a:pt x="6" y="14"/>
                  </a:cubicBezTo>
                  <a:cubicBezTo>
                    <a:pt x="18" y="26"/>
                    <a:pt x="18" y="26"/>
                    <a:pt x="18" y="26"/>
                  </a:cubicBezTo>
                  <a:cubicBezTo>
                    <a:pt x="19" y="27"/>
                    <a:pt x="20" y="27"/>
                    <a:pt x="21" y="26"/>
                  </a:cubicBezTo>
                  <a:cubicBezTo>
                    <a:pt x="24" y="23"/>
                    <a:pt x="24" y="23"/>
                    <a:pt x="24" y="23"/>
                  </a:cubicBezTo>
                  <a:cubicBezTo>
                    <a:pt x="24" y="23"/>
                    <a:pt x="24" y="23"/>
                    <a:pt x="24" y="23"/>
                  </a:cubicBezTo>
                  <a:cubicBezTo>
                    <a:pt x="26" y="21"/>
                    <a:pt x="26" y="21"/>
                    <a:pt x="26" y="21"/>
                  </a:cubicBezTo>
                  <a:cubicBezTo>
                    <a:pt x="27" y="20"/>
                    <a:pt x="27" y="19"/>
                    <a:pt x="26" y="18"/>
                  </a:cubicBezTo>
                  <a:cubicBezTo>
                    <a:pt x="14" y="6"/>
                    <a:pt x="14" y="6"/>
                    <a:pt x="14" y="6"/>
                  </a:cubicBezTo>
                  <a:cubicBezTo>
                    <a:pt x="13" y="6"/>
                    <a:pt x="13" y="5"/>
                    <a:pt x="12" y="5"/>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25" name="Freeform 1543">
              <a:extLst>
                <a:ext uri="{FF2B5EF4-FFF2-40B4-BE49-F238E27FC236}">
                  <a16:creationId xmlns:a16="http://schemas.microsoft.com/office/drawing/2014/main" id="{2E02A673-F8AA-C71D-6C07-49539601CDD5}"/>
                </a:ext>
              </a:extLst>
            </p:cNvPr>
            <p:cNvSpPr>
              <a:spLocks/>
            </p:cNvSpPr>
            <p:nvPr/>
          </p:nvSpPr>
          <p:spPr bwMode="auto">
            <a:xfrm>
              <a:off x="2478346" y="1188600"/>
              <a:ext cx="42693" cy="41980"/>
            </a:xfrm>
            <a:custGeom>
              <a:avLst/>
              <a:gdLst>
                <a:gd name="T0" fmla="*/ 4 w 14"/>
                <a:gd name="T1" fmla="*/ 14 h 14"/>
                <a:gd name="T2" fmla="*/ 1 w 14"/>
                <a:gd name="T3" fmla="*/ 13 h 14"/>
                <a:gd name="T4" fmla="*/ 1 w 14"/>
                <a:gd name="T5" fmla="*/ 13 h 14"/>
                <a:gd name="T6" fmla="*/ 1 w 14"/>
                <a:gd name="T7" fmla="*/ 8 h 14"/>
                <a:gd name="T8" fmla="*/ 8 w 14"/>
                <a:gd name="T9" fmla="*/ 1 h 14"/>
                <a:gd name="T10" fmla="*/ 13 w 14"/>
                <a:gd name="T11" fmla="*/ 1 h 14"/>
                <a:gd name="T12" fmla="*/ 14 w 14"/>
                <a:gd name="T13" fmla="*/ 3 h 14"/>
                <a:gd name="T14" fmla="*/ 13 w 14"/>
                <a:gd name="T15" fmla="*/ 6 h 14"/>
                <a:gd name="T16" fmla="*/ 6 w 14"/>
                <a:gd name="T17" fmla="*/ 13 h 14"/>
                <a:gd name="T18" fmla="*/ 4 w 1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4" y="14"/>
                  </a:moveTo>
                  <a:cubicBezTo>
                    <a:pt x="3" y="14"/>
                    <a:pt x="2" y="13"/>
                    <a:pt x="1" y="13"/>
                  </a:cubicBezTo>
                  <a:cubicBezTo>
                    <a:pt x="1" y="13"/>
                    <a:pt x="1" y="13"/>
                    <a:pt x="1" y="13"/>
                  </a:cubicBezTo>
                  <a:cubicBezTo>
                    <a:pt x="0" y="11"/>
                    <a:pt x="0" y="9"/>
                    <a:pt x="1" y="8"/>
                  </a:cubicBezTo>
                  <a:cubicBezTo>
                    <a:pt x="8" y="1"/>
                    <a:pt x="8" y="1"/>
                    <a:pt x="8" y="1"/>
                  </a:cubicBezTo>
                  <a:cubicBezTo>
                    <a:pt x="9" y="0"/>
                    <a:pt x="11" y="0"/>
                    <a:pt x="13" y="1"/>
                  </a:cubicBezTo>
                  <a:cubicBezTo>
                    <a:pt x="13" y="2"/>
                    <a:pt x="14" y="3"/>
                    <a:pt x="14" y="3"/>
                  </a:cubicBezTo>
                  <a:cubicBezTo>
                    <a:pt x="14" y="4"/>
                    <a:pt x="13" y="5"/>
                    <a:pt x="13" y="6"/>
                  </a:cubicBezTo>
                  <a:cubicBezTo>
                    <a:pt x="6" y="13"/>
                    <a:pt x="6" y="13"/>
                    <a:pt x="6" y="13"/>
                  </a:cubicBezTo>
                  <a:cubicBezTo>
                    <a:pt x="5" y="13"/>
                    <a:pt x="4" y="14"/>
                    <a:pt x="4" y="14"/>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grpSp>
      <p:sp>
        <p:nvSpPr>
          <p:cNvPr id="26" name="Freeform 380">
            <a:extLst>
              <a:ext uri="{FF2B5EF4-FFF2-40B4-BE49-F238E27FC236}">
                <a16:creationId xmlns:a16="http://schemas.microsoft.com/office/drawing/2014/main" id="{BA511658-92EC-8359-F92A-95DC6515BD5F}"/>
              </a:ext>
            </a:extLst>
          </p:cNvPr>
          <p:cNvSpPr>
            <a:spLocks noEditPoints="1"/>
          </p:cNvSpPr>
          <p:nvPr/>
        </p:nvSpPr>
        <p:spPr bwMode="auto">
          <a:xfrm>
            <a:off x="4904389" y="1181199"/>
            <a:ext cx="364819" cy="369497"/>
          </a:xfrm>
          <a:custGeom>
            <a:avLst/>
            <a:gdLst>
              <a:gd name="T0" fmla="*/ 142 w 285"/>
              <a:gd name="T1" fmla="*/ 285 h 285"/>
              <a:gd name="T2" fmla="*/ 0 w 285"/>
              <a:gd name="T3" fmla="*/ 143 h 285"/>
              <a:gd name="T4" fmla="*/ 142 w 285"/>
              <a:gd name="T5" fmla="*/ 0 h 285"/>
              <a:gd name="T6" fmla="*/ 285 w 285"/>
              <a:gd name="T7" fmla="*/ 143 h 285"/>
              <a:gd name="T8" fmla="*/ 142 w 285"/>
              <a:gd name="T9" fmla="*/ 285 h 285"/>
              <a:gd name="T10" fmla="*/ 142 w 285"/>
              <a:gd name="T11" fmla="*/ 12 h 285"/>
              <a:gd name="T12" fmla="*/ 12 w 285"/>
              <a:gd name="T13" fmla="*/ 143 h 285"/>
              <a:gd name="T14" fmla="*/ 142 w 285"/>
              <a:gd name="T15" fmla="*/ 273 h 285"/>
              <a:gd name="T16" fmla="*/ 273 w 285"/>
              <a:gd name="T17" fmla="*/ 143 h 285"/>
              <a:gd name="T18" fmla="*/ 142 w 285"/>
              <a:gd name="T19" fmla="*/ 1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285"/>
                </a:moveTo>
                <a:cubicBezTo>
                  <a:pt x="64" y="285"/>
                  <a:pt x="0" y="221"/>
                  <a:pt x="0" y="143"/>
                </a:cubicBezTo>
                <a:cubicBezTo>
                  <a:pt x="0" y="64"/>
                  <a:pt x="64" y="0"/>
                  <a:pt x="142" y="0"/>
                </a:cubicBezTo>
                <a:cubicBezTo>
                  <a:pt x="221" y="0"/>
                  <a:pt x="285" y="64"/>
                  <a:pt x="285" y="143"/>
                </a:cubicBezTo>
                <a:cubicBezTo>
                  <a:pt x="285" y="221"/>
                  <a:pt x="221" y="285"/>
                  <a:pt x="142" y="285"/>
                </a:cubicBezTo>
                <a:close/>
                <a:moveTo>
                  <a:pt x="142" y="12"/>
                </a:moveTo>
                <a:cubicBezTo>
                  <a:pt x="70" y="12"/>
                  <a:pt x="12" y="71"/>
                  <a:pt x="12" y="143"/>
                </a:cubicBezTo>
                <a:cubicBezTo>
                  <a:pt x="12" y="214"/>
                  <a:pt x="70" y="273"/>
                  <a:pt x="142" y="273"/>
                </a:cubicBezTo>
                <a:cubicBezTo>
                  <a:pt x="214" y="273"/>
                  <a:pt x="273" y="214"/>
                  <a:pt x="273" y="143"/>
                </a:cubicBezTo>
                <a:cubicBezTo>
                  <a:pt x="273" y="71"/>
                  <a:pt x="214" y="12"/>
                  <a:pt x="142" y="12"/>
                </a:cubicBezTo>
                <a:close/>
              </a:path>
            </a:pathLst>
          </a:custGeom>
          <a:solidFill>
            <a:schemeClr val="tx1"/>
          </a:solid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grpSp>
        <p:nvGrpSpPr>
          <p:cNvPr id="34" name="Group 33">
            <a:extLst>
              <a:ext uri="{FF2B5EF4-FFF2-40B4-BE49-F238E27FC236}">
                <a16:creationId xmlns:a16="http://schemas.microsoft.com/office/drawing/2014/main" id="{A3E557AA-B79E-9E64-2F1E-30644BC792ED}"/>
              </a:ext>
            </a:extLst>
          </p:cNvPr>
          <p:cNvGrpSpPr/>
          <p:nvPr/>
        </p:nvGrpSpPr>
        <p:grpSpPr>
          <a:xfrm>
            <a:off x="4965190" y="1242002"/>
            <a:ext cx="406919" cy="411594"/>
            <a:chOff x="5923348" y="1242002"/>
            <a:chExt cx="406919" cy="411594"/>
          </a:xfrm>
        </p:grpSpPr>
        <p:sp>
          <p:nvSpPr>
            <p:cNvPr id="27" name="Freeform 381">
              <a:extLst>
                <a:ext uri="{FF2B5EF4-FFF2-40B4-BE49-F238E27FC236}">
                  <a16:creationId xmlns:a16="http://schemas.microsoft.com/office/drawing/2014/main" id="{D3816370-47E2-A132-8F51-2E94DA2B8754}"/>
                </a:ext>
              </a:extLst>
            </p:cNvPr>
            <p:cNvSpPr>
              <a:spLocks noEditPoints="1"/>
            </p:cNvSpPr>
            <p:nvPr/>
          </p:nvSpPr>
          <p:spPr bwMode="auto">
            <a:xfrm>
              <a:off x="6143179" y="1461830"/>
              <a:ext cx="187088" cy="191766"/>
            </a:xfrm>
            <a:custGeom>
              <a:avLst/>
              <a:gdLst>
                <a:gd name="T0" fmla="*/ 119 w 145"/>
                <a:gd name="T1" fmla="*/ 146 h 146"/>
                <a:gd name="T2" fmla="*/ 100 w 145"/>
                <a:gd name="T3" fmla="*/ 138 h 146"/>
                <a:gd name="T4" fmla="*/ 2 w 145"/>
                <a:gd name="T5" fmla="*/ 40 h 146"/>
                <a:gd name="T6" fmla="*/ 2 w 145"/>
                <a:gd name="T7" fmla="*/ 32 h 146"/>
                <a:gd name="T8" fmla="*/ 31 w 145"/>
                <a:gd name="T9" fmla="*/ 3 h 146"/>
                <a:gd name="T10" fmla="*/ 40 w 145"/>
                <a:gd name="T11" fmla="*/ 3 h 146"/>
                <a:gd name="T12" fmla="*/ 138 w 145"/>
                <a:gd name="T13" fmla="*/ 100 h 146"/>
                <a:gd name="T14" fmla="*/ 145 w 145"/>
                <a:gd name="T15" fmla="*/ 119 h 146"/>
                <a:gd name="T16" fmla="*/ 138 w 145"/>
                <a:gd name="T17" fmla="*/ 138 h 146"/>
                <a:gd name="T18" fmla="*/ 119 w 145"/>
                <a:gd name="T19" fmla="*/ 146 h 146"/>
                <a:gd name="T20" fmla="*/ 15 w 145"/>
                <a:gd name="T21" fmla="*/ 36 h 146"/>
                <a:gd name="T22" fmla="*/ 109 w 145"/>
                <a:gd name="T23" fmla="*/ 129 h 146"/>
                <a:gd name="T24" fmla="*/ 109 w 145"/>
                <a:gd name="T25" fmla="*/ 129 h 146"/>
                <a:gd name="T26" fmla="*/ 129 w 145"/>
                <a:gd name="T27" fmla="*/ 129 h 146"/>
                <a:gd name="T28" fmla="*/ 133 w 145"/>
                <a:gd name="T29" fmla="*/ 119 h 146"/>
                <a:gd name="T30" fmla="*/ 129 w 145"/>
                <a:gd name="T31" fmla="*/ 109 h 146"/>
                <a:gd name="T32" fmla="*/ 36 w 145"/>
                <a:gd name="T33" fmla="*/ 16 h 146"/>
                <a:gd name="T34" fmla="*/ 15 w 145"/>
                <a:gd name="T3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6">
                  <a:moveTo>
                    <a:pt x="119" y="146"/>
                  </a:moveTo>
                  <a:cubicBezTo>
                    <a:pt x="112" y="146"/>
                    <a:pt x="105" y="143"/>
                    <a:pt x="100" y="138"/>
                  </a:cubicBezTo>
                  <a:cubicBezTo>
                    <a:pt x="2" y="40"/>
                    <a:pt x="2" y="40"/>
                    <a:pt x="2" y="40"/>
                  </a:cubicBezTo>
                  <a:cubicBezTo>
                    <a:pt x="0" y="38"/>
                    <a:pt x="0" y="34"/>
                    <a:pt x="2" y="32"/>
                  </a:cubicBezTo>
                  <a:cubicBezTo>
                    <a:pt x="31" y="3"/>
                    <a:pt x="31" y="3"/>
                    <a:pt x="31" y="3"/>
                  </a:cubicBezTo>
                  <a:cubicBezTo>
                    <a:pt x="34" y="0"/>
                    <a:pt x="38" y="0"/>
                    <a:pt x="40" y="3"/>
                  </a:cubicBezTo>
                  <a:cubicBezTo>
                    <a:pt x="138" y="100"/>
                    <a:pt x="138" y="100"/>
                    <a:pt x="138" y="100"/>
                  </a:cubicBezTo>
                  <a:cubicBezTo>
                    <a:pt x="143" y="105"/>
                    <a:pt x="145" y="112"/>
                    <a:pt x="145" y="119"/>
                  </a:cubicBezTo>
                  <a:cubicBezTo>
                    <a:pt x="145" y="126"/>
                    <a:pt x="143" y="133"/>
                    <a:pt x="138" y="138"/>
                  </a:cubicBezTo>
                  <a:cubicBezTo>
                    <a:pt x="132" y="143"/>
                    <a:pt x="126" y="146"/>
                    <a:pt x="119" y="146"/>
                  </a:cubicBezTo>
                  <a:close/>
                  <a:moveTo>
                    <a:pt x="15" y="36"/>
                  </a:moveTo>
                  <a:cubicBezTo>
                    <a:pt x="109" y="129"/>
                    <a:pt x="109" y="129"/>
                    <a:pt x="109" y="129"/>
                  </a:cubicBezTo>
                  <a:cubicBezTo>
                    <a:pt x="109" y="129"/>
                    <a:pt x="109" y="129"/>
                    <a:pt x="109" y="129"/>
                  </a:cubicBezTo>
                  <a:cubicBezTo>
                    <a:pt x="114" y="135"/>
                    <a:pt x="123" y="135"/>
                    <a:pt x="129" y="129"/>
                  </a:cubicBezTo>
                  <a:cubicBezTo>
                    <a:pt x="132" y="126"/>
                    <a:pt x="133" y="123"/>
                    <a:pt x="133" y="119"/>
                  </a:cubicBezTo>
                  <a:cubicBezTo>
                    <a:pt x="133" y="115"/>
                    <a:pt x="132" y="112"/>
                    <a:pt x="129" y="109"/>
                  </a:cubicBezTo>
                  <a:cubicBezTo>
                    <a:pt x="36" y="16"/>
                    <a:pt x="36" y="16"/>
                    <a:pt x="36" y="16"/>
                  </a:cubicBezTo>
                  <a:lnTo>
                    <a:pt x="15" y="36"/>
                  </a:lnTo>
                  <a:close/>
                </a:path>
              </a:pathLst>
            </a:custGeom>
            <a:solidFill>
              <a:schemeClr val="tx1"/>
            </a:solid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28" name="Freeform 382">
              <a:extLst>
                <a:ext uri="{FF2B5EF4-FFF2-40B4-BE49-F238E27FC236}">
                  <a16:creationId xmlns:a16="http://schemas.microsoft.com/office/drawing/2014/main" id="{C55AFE21-5C08-46AC-1F86-36AAEB96DCF7}"/>
                </a:ext>
              </a:extLst>
            </p:cNvPr>
            <p:cNvSpPr>
              <a:spLocks/>
            </p:cNvSpPr>
            <p:nvPr/>
          </p:nvSpPr>
          <p:spPr bwMode="auto">
            <a:xfrm>
              <a:off x="5923348" y="1242002"/>
              <a:ext cx="130960" cy="130961"/>
            </a:xfrm>
            <a:custGeom>
              <a:avLst/>
              <a:gdLst>
                <a:gd name="T0" fmla="*/ 6 w 99"/>
                <a:gd name="T1" fmla="*/ 100 h 100"/>
                <a:gd name="T2" fmla="*/ 0 w 99"/>
                <a:gd name="T3" fmla="*/ 94 h 100"/>
                <a:gd name="T4" fmla="*/ 93 w 99"/>
                <a:gd name="T5" fmla="*/ 0 h 100"/>
                <a:gd name="T6" fmla="*/ 99 w 99"/>
                <a:gd name="T7" fmla="*/ 6 h 100"/>
                <a:gd name="T8" fmla="*/ 93 w 99"/>
                <a:gd name="T9" fmla="*/ 12 h 100"/>
                <a:gd name="T10" fmla="*/ 12 w 99"/>
                <a:gd name="T11" fmla="*/ 94 h 100"/>
                <a:gd name="T12" fmla="*/ 6 w 99"/>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99" h="100">
                  <a:moveTo>
                    <a:pt x="6" y="100"/>
                  </a:moveTo>
                  <a:cubicBezTo>
                    <a:pt x="3" y="100"/>
                    <a:pt x="0" y="97"/>
                    <a:pt x="0" y="94"/>
                  </a:cubicBezTo>
                  <a:cubicBezTo>
                    <a:pt x="0" y="42"/>
                    <a:pt x="42" y="0"/>
                    <a:pt x="93" y="0"/>
                  </a:cubicBezTo>
                  <a:cubicBezTo>
                    <a:pt x="97" y="0"/>
                    <a:pt x="99" y="3"/>
                    <a:pt x="99" y="6"/>
                  </a:cubicBezTo>
                  <a:cubicBezTo>
                    <a:pt x="99" y="10"/>
                    <a:pt x="97" y="12"/>
                    <a:pt x="93" y="12"/>
                  </a:cubicBezTo>
                  <a:cubicBezTo>
                    <a:pt x="48" y="12"/>
                    <a:pt x="12" y="49"/>
                    <a:pt x="12" y="94"/>
                  </a:cubicBezTo>
                  <a:cubicBezTo>
                    <a:pt x="12" y="97"/>
                    <a:pt x="9" y="100"/>
                    <a:pt x="6" y="100"/>
                  </a:cubicBezTo>
                  <a:close/>
                </a:path>
              </a:pathLst>
            </a:custGeom>
            <a:solidFill>
              <a:schemeClr val="tx1"/>
            </a:solid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grpSp>
      <p:grpSp>
        <p:nvGrpSpPr>
          <p:cNvPr id="35" name="Group 34">
            <a:extLst>
              <a:ext uri="{FF2B5EF4-FFF2-40B4-BE49-F238E27FC236}">
                <a16:creationId xmlns:a16="http://schemas.microsoft.com/office/drawing/2014/main" id="{FAB1C9A4-0BCE-138B-F321-0CBF6A4F3921}"/>
              </a:ext>
            </a:extLst>
          </p:cNvPr>
          <p:cNvGrpSpPr/>
          <p:nvPr/>
        </p:nvGrpSpPr>
        <p:grpSpPr>
          <a:xfrm>
            <a:off x="1803079" y="3816011"/>
            <a:ext cx="534606" cy="530153"/>
            <a:chOff x="2016790" y="3816011"/>
            <a:chExt cx="534606" cy="530153"/>
          </a:xfrm>
          <a:solidFill>
            <a:schemeClr val="tx1"/>
          </a:solidFill>
        </p:grpSpPr>
        <p:sp>
          <p:nvSpPr>
            <p:cNvPr id="29" name="Freeform 44">
              <a:extLst>
                <a:ext uri="{FF2B5EF4-FFF2-40B4-BE49-F238E27FC236}">
                  <a16:creationId xmlns:a16="http://schemas.microsoft.com/office/drawing/2014/main" id="{DA3A5FC4-13E9-1FF0-6F83-4114273D1F49}"/>
                </a:ext>
              </a:extLst>
            </p:cNvPr>
            <p:cNvSpPr>
              <a:spLocks noEditPoints="1"/>
            </p:cNvSpPr>
            <p:nvPr/>
          </p:nvSpPr>
          <p:spPr bwMode="auto">
            <a:xfrm>
              <a:off x="2141530" y="3940752"/>
              <a:ext cx="280670" cy="280669"/>
            </a:xfrm>
            <a:custGeom>
              <a:avLst/>
              <a:gdLst>
                <a:gd name="T0" fmla="*/ 114 w 228"/>
                <a:gd name="T1" fmla="*/ 228 h 228"/>
                <a:gd name="T2" fmla="*/ 0 w 228"/>
                <a:gd name="T3" fmla="*/ 114 h 228"/>
                <a:gd name="T4" fmla="*/ 114 w 228"/>
                <a:gd name="T5" fmla="*/ 0 h 228"/>
                <a:gd name="T6" fmla="*/ 228 w 228"/>
                <a:gd name="T7" fmla="*/ 114 h 228"/>
                <a:gd name="T8" fmla="*/ 114 w 228"/>
                <a:gd name="T9" fmla="*/ 228 h 228"/>
                <a:gd name="T10" fmla="*/ 114 w 228"/>
                <a:gd name="T11" fmla="*/ 12 h 228"/>
                <a:gd name="T12" fmla="*/ 12 w 228"/>
                <a:gd name="T13" fmla="*/ 114 h 228"/>
                <a:gd name="T14" fmla="*/ 114 w 228"/>
                <a:gd name="T15" fmla="*/ 216 h 228"/>
                <a:gd name="T16" fmla="*/ 216 w 228"/>
                <a:gd name="T17" fmla="*/ 114 h 228"/>
                <a:gd name="T18" fmla="*/ 114 w 228"/>
                <a:gd name="T19"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8">
                  <a:moveTo>
                    <a:pt x="114" y="228"/>
                  </a:moveTo>
                  <a:cubicBezTo>
                    <a:pt x="51" y="228"/>
                    <a:pt x="0" y="177"/>
                    <a:pt x="0" y="114"/>
                  </a:cubicBezTo>
                  <a:cubicBezTo>
                    <a:pt x="0" y="51"/>
                    <a:pt x="51" y="0"/>
                    <a:pt x="114" y="0"/>
                  </a:cubicBezTo>
                  <a:cubicBezTo>
                    <a:pt x="177" y="0"/>
                    <a:pt x="228" y="51"/>
                    <a:pt x="228" y="114"/>
                  </a:cubicBezTo>
                  <a:cubicBezTo>
                    <a:pt x="228" y="177"/>
                    <a:pt x="177" y="228"/>
                    <a:pt x="114" y="228"/>
                  </a:cubicBezTo>
                  <a:close/>
                  <a:moveTo>
                    <a:pt x="114" y="12"/>
                  </a:moveTo>
                  <a:cubicBezTo>
                    <a:pt x="58" y="12"/>
                    <a:pt x="12" y="58"/>
                    <a:pt x="12" y="114"/>
                  </a:cubicBezTo>
                  <a:cubicBezTo>
                    <a:pt x="12" y="170"/>
                    <a:pt x="58" y="216"/>
                    <a:pt x="114" y="216"/>
                  </a:cubicBezTo>
                  <a:cubicBezTo>
                    <a:pt x="170" y="216"/>
                    <a:pt x="216" y="170"/>
                    <a:pt x="216" y="114"/>
                  </a:cubicBezTo>
                  <a:cubicBezTo>
                    <a:pt x="216" y="58"/>
                    <a:pt x="170" y="12"/>
                    <a:pt x="114" y="12"/>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30" name="Freeform 45">
              <a:extLst>
                <a:ext uri="{FF2B5EF4-FFF2-40B4-BE49-F238E27FC236}">
                  <a16:creationId xmlns:a16="http://schemas.microsoft.com/office/drawing/2014/main" id="{D792E39D-AD72-D3ED-5885-A287A36CBC20}"/>
                </a:ext>
              </a:extLst>
            </p:cNvPr>
            <p:cNvSpPr>
              <a:spLocks noEditPoints="1"/>
            </p:cNvSpPr>
            <p:nvPr/>
          </p:nvSpPr>
          <p:spPr bwMode="auto">
            <a:xfrm>
              <a:off x="2016790" y="3816011"/>
              <a:ext cx="534606" cy="530153"/>
            </a:xfrm>
            <a:custGeom>
              <a:avLst/>
              <a:gdLst>
                <a:gd name="T0" fmla="*/ 204 w 432"/>
                <a:gd name="T1" fmla="*/ 432 h 432"/>
                <a:gd name="T2" fmla="*/ 172 w 432"/>
                <a:gd name="T3" fmla="*/ 379 h 432"/>
                <a:gd name="T4" fmla="*/ 116 w 432"/>
                <a:gd name="T5" fmla="*/ 378 h 432"/>
                <a:gd name="T6" fmla="*/ 54 w 432"/>
                <a:gd name="T7" fmla="*/ 360 h 432"/>
                <a:gd name="T8" fmla="*/ 54 w 432"/>
                <a:gd name="T9" fmla="*/ 316 h 432"/>
                <a:gd name="T10" fmla="*/ 53 w 432"/>
                <a:gd name="T11" fmla="*/ 260 h 432"/>
                <a:gd name="T12" fmla="*/ 0 w 432"/>
                <a:gd name="T13" fmla="*/ 228 h 432"/>
                <a:gd name="T14" fmla="*/ 31 w 432"/>
                <a:gd name="T15" fmla="*/ 172 h 432"/>
                <a:gd name="T16" fmla="*/ 70 w 432"/>
                <a:gd name="T17" fmla="*/ 132 h 432"/>
                <a:gd name="T18" fmla="*/ 45 w 432"/>
                <a:gd name="T19" fmla="*/ 94 h 432"/>
                <a:gd name="T20" fmla="*/ 72 w 432"/>
                <a:gd name="T21" fmla="*/ 54 h 432"/>
                <a:gd name="T22" fmla="*/ 132 w 432"/>
                <a:gd name="T23" fmla="*/ 70 h 432"/>
                <a:gd name="T24" fmla="*/ 172 w 432"/>
                <a:gd name="T25" fmla="*/ 31 h 432"/>
                <a:gd name="T26" fmla="*/ 229 w 432"/>
                <a:gd name="T27" fmla="*/ 0 h 432"/>
                <a:gd name="T28" fmla="*/ 260 w 432"/>
                <a:gd name="T29" fmla="*/ 53 h 432"/>
                <a:gd name="T30" fmla="*/ 316 w 432"/>
                <a:gd name="T31" fmla="*/ 54 h 432"/>
                <a:gd name="T32" fmla="*/ 378 w 432"/>
                <a:gd name="T33" fmla="*/ 72 h 432"/>
                <a:gd name="T34" fmla="*/ 378 w 432"/>
                <a:gd name="T35" fmla="*/ 116 h 432"/>
                <a:gd name="T36" fmla="*/ 379 w 432"/>
                <a:gd name="T37" fmla="*/ 172 h 432"/>
                <a:gd name="T38" fmla="*/ 432 w 432"/>
                <a:gd name="T39" fmla="*/ 203 h 432"/>
                <a:gd name="T40" fmla="*/ 401 w 432"/>
                <a:gd name="T41" fmla="*/ 260 h 432"/>
                <a:gd name="T42" fmla="*/ 362 w 432"/>
                <a:gd name="T43" fmla="*/ 300 h 432"/>
                <a:gd name="T44" fmla="*/ 387 w 432"/>
                <a:gd name="T45" fmla="*/ 338 h 432"/>
                <a:gd name="T46" fmla="*/ 360 w 432"/>
                <a:gd name="T47" fmla="*/ 378 h 432"/>
                <a:gd name="T48" fmla="*/ 300 w 432"/>
                <a:gd name="T49" fmla="*/ 362 h 432"/>
                <a:gd name="T50" fmla="*/ 260 w 432"/>
                <a:gd name="T51" fmla="*/ 401 h 432"/>
                <a:gd name="T52" fmla="*/ 131 w 432"/>
                <a:gd name="T53" fmla="*/ 348 h 432"/>
                <a:gd name="T54" fmla="*/ 180 w 432"/>
                <a:gd name="T55" fmla="*/ 368 h 432"/>
                <a:gd name="T56" fmla="*/ 185 w 432"/>
                <a:gd name="T57" fmla="*/ 401 h 432"/>
                <a:gd name="T58" fmla="*/ 229 w 432"/>
                <a:gd name="T59" fmla="*/ 420 h 432"/>
                <a:gd name="T60" fmla="*/ 248 w 432"/>
                <a:gd name="T61" fmla="*/ 374 h 432"/>
                <a:gd name="T62" fmla="*/ 298 w 432"/>
                <a:gd name="T63" fmla="*/ 349 h 432"/>
                <a:gd name="T64" fmla="*/ 325 w 432"/>
                <a:gd name="T65" fmla="*/ 369 h 432"/>
                <a:gd name="T66" fmla="*/ 369 w 432"/>
                <a:gd name="T67" fmla="*/ 351 h 432"/>
                <a:gd name="T68" fmla="*/ 351 w 432"/>
                <a:gd name="T69" fmla="*/ 306 h 432"/>
                <a:gd name="T70" fmla="*/ 349 w 432"/>
                <a:gd name="T71" fmla="*/ 298 h 432"/>
                <a:gd name="T72" fmla="*/ 374 w 432"/>
                <a:gd name="T73" fmla="*/ 247 h 432"/>
                <a:gd name="T74" fmla="*/ 420 w 432"/>
                <a:gd name="T75" fmla="*/ 228 h 432"/>
                <a:gd name="T76" fmla="*/ 401 w 432"/>
                <a:gd name="T77" fmla="*/ 184 h 432"/>
                <a:gd name="T78" fmla="*/ 368 w 432"/>
                <a:gd name="T79" fmla="*/ 180 h 432"/>
                <a:gd name="T80" fmla="*/ 350 w 432"/>
                <a:gd name="T81" fmla="*/ 126 h 432"/>
                <a:gd name="T82" fmla="*/ 369 w 432"/>
                <a:gd name="T83" fmla="*/ 80 h 432"/>
                <a:gd name="T84" fmla="*/ 325 w 432"/>
                <a:gd name="T85" fmla="*/ 63 h 432"/>
                <a:gd name="T86" fmla="*/ 298 w 432"/>
                <a:gd name="T87" fmla="*/ 83 h 432"/>
                <a:gd name="T88" fmla="*/ 248 w 432"/>
                <a:gd name="T89" fmla="*/ 58 h 432"/>
                <a:gd name="T90" fmla="*/ 229 w 432"/>
                <a:gd name="T91" fmla="*/ 12 h 432"/>
                <a:gd name="T92" fmla="*/ 185 w 432"/>
                <a:gd name="T93" fmla="*/ 31 h 432"/>
                <a:gd name="T94" fmla="*/ 180 w 432"/>
                <a:gd name="T95" fmla="*/ 64 h 432"/>
                <a:gd name="T96" fmla="*/ 127 w 432"/>
                <a:gd name="T97" fmla="*/ 82 h 432"/>
                <a:gd name="T98" fmla="*/ 81 w 432"/>
                <a:gd name="T99" fmla="*/ 63 h 432"/>
                <a:gd name="T100" fmla="*/ 57 w 432"/>
                <a:gd name="T101" fmla="*/ 94 h 432"/>
                <a:gd name="T102" fmla="*/ 82 w 432"/>
                <a:gd name="T103" fmla="*/ 126 h 432"/>
                <a:gd name="T104" fmla="*/ 64 w 432"/>
                <a:gd name="T105" fmla="*/ 180 h 432"/>
                <a:gd name="T106" fmla="*/ 31 w 432"/>
                <a:gd name="T107" fmla="*/ 184 h 432"/>
                <a:gd name="T108" fmla="*/ 12 w 432"/>
                <a:gd name="T109" fmla="*/ 228 h 432"/>
                <a:gd name="T110" fmla="*/ 58 w 432"/>
                <a:gd name="T111" fmla="*/ 247 h 432"/>
                <a:gd name="T112" fmla="*/ 83 w 432"/>
                <a:gd name="T113" fmla="*/ 298 h 432"/>
                <a:gd name="T114" fmla="*/ 82 w 432"/>
                <a:gd name="T115" fmla="*/ 306 h 432"/>
                <a:gd name="T116" fmla="*/ 57 w 432"/>
                <a:gd name="T117" fmla="*/ 338 h 432"/>
                <a:gd name="T118" fmla="*/ 81 w 432"/>
                <a:gd name="T119" fmla="*/ 369 h 432"/>
                <a:gd name="T120" fmla="*/ 126 w 432"/>
                <a:gd name="T121" fmla="*/ 35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2" h="432">
                  <a:moveTo>
                    <a:pt x="229" y="432"/>
                  </a:moveTo>
                  <a:cubicBezTo>
                    <a:pt x="204" y="432"/>
                    <a:pt x="204" y="432"/>
                    <a:pt x="204" y="432"/>
                  </a:cubicBezTo>
                  <a:cubicBezTo>
                    <a:pt x="186" y="432"/>
                    <a:pt x="172" y="418"/>
                    <a:pt x="172" y="401"/>
                  </a:cubicBezTo>
                  <a:cubicBezTo>
                    <a:pt x="172" y="379"/>
                    <a:pt x="172" y="379"/>
                    <a:pt x="172" y="379"/>
                  </a:cubicBezTo>
                  <a:cubicBezTo>
                    <a:pt x="158" y="375"/>
                    <a:pt x="145" y="369"/>
                    <a:pt x="132" y="362"/>
                  </a:cubicBezTo>
                  <a:cubicBezTo>
                    <a:pt x="116" y="378"/>
                    <a:pt x="116" y="378"/>
                    <a:pt x="116" y="378"/>
                  </a:cubicBezTo>
                  <a:cubicBezTo>
                    <a:pt x="104" y="390"/>
                    <a:pt x="84" y="390"/>
                    <a:pt x="72" y="378"/>
                  </a:cubicBezTo>
                  <a:cubicBezTo>
                    <a:pt x="54" y="360"/>
                    <a:pt x="54" y="360"/>
                    <a:pt x="54" y="360"/>
                  </a:cubicBezTo>
                  <a:cubicBezTo>
                    <a:pt x="48" y="354"/>
                    <a:pt x="45" y="346"/>
                    <a:pt x="45" y="338"/>
                  </a:cubicBezTo>
                  <a:cubicBezTo>
                    <a:pt x="45" y="329"/>
                    <a:pt x="48" y="322"/>
                    <a:pt x="54" y="316"/>
                  </a:cubicBezTo>
                  <a:cubicBezTo>
                    <a:pt x="70" y="300"/>
                    <a:pt x="70" y="300"/>
                    <a:pt x="70" y="300"/>
                  </a:cubicBezTo>
                  <a:cubicBezTo>
                    <a:pt x="63" y="287"/>
                    <a:pt x="57" y="274"/>
                    <a:pt x="53" y="260"/>
                  </a:cubicBezTo>
                  <a:cubicBezTo>
                    <a:pt x="31" y="260"/>
                    <a:pt x="31" y="260"/>
                    <a:pt x="31" y="260"/>
                  </a:cubicBezTo>
                  <a:cubicBezTo>
                    <a:pt x="14" y="260"/>
                    <a:pt x="0" y="246"/>
                    <a:pt x="0" y="228"/>
                  </a:cubicBezTo>
                  <a:cubicBezTo>
                    <a:pt x="0" y="203"/>
                    <a:pt x="0" y="203"/>
                    <a:pt x="0" y="203"/>
                  </a:cubicBezTo>
                  <a:cubicBezTo>
                    <a:pt x="0" y="186"/>
                    <a:pt x="14" y="172"/>
                    <a:pt x="31" y="172"/>
                  </a:cubicBezTo>
                  <a:cubicBezTo>
                    <a:pt x="53" y="172"/>
                    <a:pt x="53" y="172"/>
                    <a:pt x="53" y="172"/>
                  </a:cubicBezTo>
                  <a:cubicBezTo>
                    <a:pt x="57" y="158"/>
                    <a:pt x="63" y="144"/>
                    <a:pt x="70" y="132"/>
                  </a:cubicBezTo>
                  <a:cubicBezTo>
                    <a:pt x="54" y="116"/>
                    <a:pt x="54" y="116"/>
                    <a:pt x="54" y="116"/>
                  </a:cubicBezTo>
                  <a:cubicBezTo>
                    <a:pt x="48" y="110"/>
                    <a:pt x="45" y="102"/>
                    <a:pt x="45" y="94"/>
                  </a:cubicBezTo>
                  <a:cubicBezTo>
                    <a:pt x="45" y="85"/>
                    <a:pt x="48" y="78"/>
                    <a:pt x="54" y="72"/>
                  </a:cubicBezTo>
                  <a:cubicBezTo>
                    <a:pt x="72" y="54"/>
                    <a:pt x="72" y="54"/>
                    <a:pt x="72" y="54"/>
                  </a:cubicBezTo>
                  <a:cubicBezTo>
                    <a:pt x="84" y="42"/>
                    <a:pt x="104" y="42"/>
                    <a:pt x="116" y="54"/>
                  </a:cubicBezTo>
                  <a:cubicBezTo>
                    <a:pt x="132" y="70"/>
                    <a:pt x="132" y="70"/>
                    <a:pt x="132" y="70"/>
                  </a:cubicBezTo>
                  <a:cubicBezTo>
                    <a:pt x="145" y="62"/>
                    <a:pt x="158" y="57"/>
                    <a:pt x="172" y="53"/>
                  </a:cubicBezTo>
                  <a:cubicBezTo>
                    <a:pt x="172" y="31"/>
                    <a:pt x="172" y="31"/>
                    <a:pt x="172" y="31"/>
                  </a:cubicBezTo>
                  <a:cubicBezTo>
                    <a:pt x="172" y="14"/>
                    <a:pt x="186" y="0"/>
                    <a:pt x="204" y="0"/>
                  </a:cubicBezTo>
                  <a:cubicBezTo>
                    <a:pt x="229" y="0"/>
                    <a:pt x="229" y="0"/>
                    <a:pt x="229" y="0"/>
                  </a:cubicBezTo>
                  <a:cubicBezTo>
                    <a:pt x="246" y="0"/>
                    <a:pt x="260" y="14"/>
                    <a:pt x="260" y="31"/>
                  </a:cubicBezTo>
                  <a:cubicBezTo>
                    <a:pt x="260" y="53"/>
                    <a:pt x="260" y="53"/>
                    <a:pt x="260" y="53"/>
                  </a:cubicBezTo>
                  <a:cubicBezTo>
                    <a:pt x="274" y="57"/>
                    <a:pt x="288" y="62"/>
                    <a:pt x="300" y="70"/>
                  </a:cubicBezTo>
                  <a:cubicBezTo>
                    <a:pt x="316" y="54"/>
                    <a:pt x="316" y="54"/>
                    <a:pt x="316" y="54"/>
                  </a:cubicBezTo>
                  <a:cubicBezTo>
                    <a:pt x="328" y="42"/>
                    <a:pt x="348" y="42"/>
                    <a:pt x="360" y="54"/>
                  </a:cubicBezTo>
                  <a:cubicBezTo>
                    <a:pt x="378" y="72"/>
                    <a:pt x="378" y="72"/>
                    <a:pt x="378" y="72"/>
                  </a:cubicBezTo>
                  <a:cubicBezTo>
                    <a:pt x="384" y="78"/>
                    <a:pt x="387" y="85"/>
                    <a:pt x="387" y="94"/>
                  </a:cubicBezTo>
                  <a:cubicBezTo>
                    <a:pt x="387" y="102"/>
                    <a:pt x="384" y="110"/>
                    <a:pt x="378" y="116"/>
                  </a:cubicBezTo>
                  <a:cubicBezTo>
                    <a:pt x="362" y="132"/>
                    <a:pt x="362" y="132"/>
                    <a:pt x="362" y="132"/>
                  </a:cubicBezTo>
                  <a:cubicBezTo>
                    <a:pt x="370" y="144"/>
                    <a:pt x="375" y="158"/>
                    <a:pt x="379" y="172"/>
                  </a:cubicBezTo>
                  <a:cubicBezTo>
                    <a:pt x="401" y="172"/>
                    <a:pt x="401" y="172"/>
                    <a:pt x="401" y="172"/>
                  </a:cubicBezTo>
                  <a:cubicBezTo>
                    <a:pt x="418" y="172"/>
                    <a:pt x="432" y="186"/>
                    <a:pt x="432" y="203"/>
                  </a:cubicBezTo>
                  <a:cubicBezTo>
                    <a:pt x="432" y="228"/>
                    <a:pt x="432" y="228"/>
                    <a:pt x="432" y="228"/>
                  </a:cubicBezTo>
                  <a:cubicBezTo>
                    <a:pt x="432" y="246"/>
                    <a:pt x="418" y="260"/>
                    <a:pt x="401" y="260"/>
                  </a:cubicBezTo>
                  <a:cubicBezTo>
                    <a:pt x="379" y="260"/>
                    <a:pt x="379" y="260"/>
                    <a:pt x="379" y="260"/>
                  </a:cubicBezTo>
                  <a:cubicBezTo>
                    <a:pt x="375" y="274"/>
                    <a:pt x="370" y="287"/>
                    <a:pt x="362" y="300"/>
                  </a:cubicBezTo>
                  <a:cubicBezTo>
                    <a:pt x="378" y="316"/>
                    <a:pt x="378" y="316"/>
                    <a:pt x="378" y="316"/>
                  </a:cubicBezTo>
                  <a:cubicBezTo>
                    <a:pt x="384" y="322"/>
                    <a:pt x="387" y="329"/>
                    <a:pt x="387" y="338"/>
                  </a:cubicBezTo>
                  <a:cubicBezTo>
                    <a:pt x="387" y="346"/>
                    <a:pt x="384" y="354"/>
                    <a:pt x="378" y="360"/>
                  </a:cubicBezTo>
                  <a:cubicBezTo>
                    <a:pt x="360" y="378"/>
                    <a:pt x="360" y="378"/>
                    <a:pt x="360" y="378"/>
                  </a:cubicBezTo>
                  <a:cubicBezTo>
                    <a:pt x="348" y="390"/>
                    <a:pt x="328" y="390"/>
                    <a:pt x="316" y="378"/>
                  </a:cubicBezTo>
                  <a:cubicBezTo>
                    <a:pt x="300" y="362"/>
                    <a:pt x="300" y="362"/>
                    <a:pt x="300" y="362"/>
                  </a:cubicBezTo>
                  <a:cubicBezTo>
                    <a:pt x="288" y="369"/>
                    <a:pt x="274" y="375"/>
                    <a:pt x="260" y="379"/>
                  </a:cubicBezTo>
                  <a:cubicBezTo>
                    <a:pt x="260" y="401"/>
                    <a:pt x="260" y="401"/>
                    <a:pt x="260" y="401"/>
                  </a:cubicBezTo>
                  <a:cubicBezTo>
                    <a:pt x="260" y="418"/>
                    <a:pt x="246" y="432"/>
                    <a:pt x="229" y="432"/>
                  </a:cubicBezTo>
                  <a:close/>
                  <a:moveTo>
                    <a:pt x="131" y="348"/>
                  </a:moveTo>
                  <a:cubicBezTo>
                    <a:pt x="132" y="348"/>
                    <a:pt x="133" y="349"/>
                    <a:pt x="134" y="349"/>
                  </a:cubicBezTo>
                  <a:cubicBezTo>
                    <a:pt x="148" y="358"/>
                    <a:pt x="164" y="364"/>
                    <a:pt x="180" y="368"/>
                  </a:cubicBezTo>
                  <a:cubicBezTo>
                    <a:pt x="183" y="369"/>
                    <a:pt x="185" y="371"/>
                    <a:pt x="185" y="374"/>
                  </a:cubicBezTo>
                  <a:cubicBezTo>
                    <a:pt x="185" y="401"/>
                    <a:pt x="185" y="401"/>
                    <a:pt x="185" y="401"/>
                  </a:cubicBezTo>
                  <a:cubicBezTo>
                    <a:pt x="185" y="411"/>
                    <a:pt x="193" y="420"/>
                    <a:pt x="204" y="420"/>
                  </a:cubicBezTo>
                  <a:cubicBezTo>
                    <a:pt x="229" y="420"/>
                    <a:pt x="229" y="420"/>
                    <a:pt x="229" y="420"/>
                  </a:cubicBezTo>
                  <a:cubicBezTo>
                    <a:pt x="239" y="420"/>
                    <a:pt x="248" y="411"/>
                    <a:pt x="248" y="401"/>
                  </a:cubicBezTo>
                  <a:cubicBezTo>
                    <a:pt x="248" y="374"/>
                    <a:pt x="248" y="374"/>
                    <a:pt x="248" y="374"/>
                  </a:cubicBezTo>
                  <a:cubicBezTo>
                    <a:pt x="248" y="371"/>
                    <a:pt x="250" y="369"/>
                    <a:pt x="252" y="368"/>
                  </a:cubicBezTo>
                  <a:cubicBezTo>
                    <a:pt x="269" y="364"/>
                    <a:pt x="284" y="358"/>
                    <a:pt x="298" y="349"/>
                  </a:cubicBezTo>
                  <a:cubicBezTo>
                    <a:pt x="301" y="348"/>
                    <a:pt x="304" y="348"/>
                    <a:pt x="306" y="350"/>
                  </a:cubicBezTo>
                  <a:cubicBezTo>
                    <a:pt x="325" y="369"/>
                    <a:pt x="325" y="369"/>
                    <a:pt x="325" y="369"/>
                  </a:cubicBezTo>
                  <a:cubicBezTo>
                    <a:pt x="332" y="376"/>
                    <a:pt x="344" y="376"/>
                    <a:pt x="352" y="369"/>
                  </a:cubicBezTo>
                  <a:cubicBezTo>
                    <a:pt x="369" y="351"/>
                    <a:pt x="369" y="351"/>
                    <a:pt x="369" y="351"/>
                  </a:cubicBezTo>
                  <a:cubicBezTo>
                    <a:pt x="377" y="344"/>
                    <a:pt x="377" y="332"/>
                    <a:pt x="369" y="324"/>
                  </a:cubicBezTo>
                  <a:cubicBezTo>
                    <a:pt x="351" y="306"/>
                    <a:pt x="351" y="306"/>
                    <a:pt x="351" y="306"/>
                  </a:cubicBezTo>
                  <a:cubicBezTo>
                    <a:pt x="349" y="304"/>
                    <a:pt x="348" y="302"/>
                    <a:pt x="349" y="299"/>
                  </a:cubicBezTo>
                  <a:cubicBezTo>
                    <a:pt x="349" y="299"/>
                    <a:pt x="349" y="298"/>
                    <a:pt x="349" y="298"/>
                  </a:cubicBezTo>
                  <a:cubicBezTo>
                    <a:pt x="358" y="284"/>
                    <a:pt x="364" y="268"/>
                    <a:pt x="368" y="252"/>
                  </a:cubicBezTo>
                  <a:cubicBezTo>
                    <a:pt x="369" y="249"/>
                    <a:pt x="371" y="247"/>
                    <a:pt x="374" y="247"/>
                  </a:cubicBezTo>
                  <a:cubicBezTo>
                    <a:pt x="401" y="247"/>
                    <a:pt x="401" y="247"/>
                    <a:pt x="401" y="247"/>
                  </a:cubicBezTo>
                  <a:cubicBezTo>
                    <a:pt x="412" y="247"/>
                    <a:pt x="420" y="239"/>
                    <a:pt x="420" y="228"/>
                  </a:cubicBezTo>
                  <a:cubicBezTo>
                    <a:pt x="420" y="203"/>
                    <a:pt x="420" y="203"/>
                    <a:pt x="420" y="203"/>
                  </a:cubicBezTo>
                  <a:cubicBezTo>
                    <a:pt x="420" y="193"/>
                    <a:pt x="412" y="184"/>
                    <a:pt x="401" y="184"/>
                  </a:cubicBezTo>
                  <a:cubicBezTo>
                    <a:pt x="374" y="184"/>
                    <a:pt x="374" y="184"/>
                    <a:pt x="374" y="184"/>
                  </a:cubicBezTo>
                  <a:cubicBezTo>
                    <a:pt x="371" y="184"/>
                    <a:pt x="369" y="182"/>
                    <a:pt x="368" y="180"/>
                  </a:cubicBezTo>
                  <a:cubicBezTo>
                    <a:pt x="364" y="163"/>
                    <a:pt x="358" y="148"/>
                    <a:pt x="349" y="134"/>
                  </a:cubicBezTo>
                  <a:cubicBezTo>
                    <a:pt x="348" y="131"/>
                    <a:pt x="348" y="128"/>
                    <a:pt x="350" y="126"/>
                  </a:cubicBezTo>
                  <a:cubicBezTo>
                    <a:pt x="369" y="107"/>
                    <a:pt x="369" y="107"/>
                    <a:pt x="369" y="107"/>
                  </a:cubicBezTo>
                  <a:cubicBezTo>
                    <a:pt x="377" y="100"/>
                    <a:pt x="377" y="88"/>
                    <a:pt x="369" y="80"/>
                  </a:cubicBezTo>
                  <a:cubicBezTo>
                    <a:pt x="352" y="63"/>
                    <a:pt x="352" y="63"/>
                    <a:pt x="352" y="63"/>
                  </a:cubicBezTo>
                  <a:cubicBezTo>
                    <a:pt x="344" y="55"/>
                    <a:pt x="332" y="55"/>
                    <a:pt x="325" y="63"/>
                  </a:cubicBezTo>
                  <a:cubicBezTo>
                    <a:pt x="306" y="82"/>
                    <a:pt x="306" y="82"/>
                    <a:pt x="306" y="82"/>
                  </a:cubicBezTo>
                  <a:cubicBezTo>
                    <a:pt x="304" y="84"/>
                    <a:pt x="300" y="84"/>
                    <a:pt x="298" y="83"/>
                  </a:cubicBezTo>
                  <a:cubicBezTo>
                    <a:pt x="284" y="74"/>
                    <a:pt x="269" y="68"/>
                    <a:pt x="252" y="64"/>
                  </a:cubicBezTo>
                  <a:cubicBezTo>
                    <a:pt x="250" y="63"/>
                    <a:pt x="248" y="61"/>
                    <a:pt x="248" y="58"/>
                  </a:cubicBezTo>
                  <a:cubicBezTo>
                    <a:pt x="248" y="31"/>
                    <a:pt x="248" y="31"/>
                    <a:pt x="248" y="31"/>
                  </a:cubicBezTo>
                  <a:cubicBezTo>
                    <a:pt x="248" y="20"/>
                    <a:pt x="239" y="12"/>
                    <a:pt x="229" y="12"/>
                  </a:cubicBezTo>
                  <a:cubicBezTo>
                    <a:pt x="204" y="12"/>
                    <a:pt x="204" y="12"/>
                    <a:pt x="204" y="12"/>
                  </a:cubicBezTo>
                  <a:cubicBezTo>
                    <a:pt x="193" y="12"/>
                    <a:pt x="185" y="20"/>
                    <a:pt x="185" y="31"/>
                  </a:cubicBezTo>
                  <a:cubicBezTo>
                    <a:pt x="185" y="58"/>
                    <a:pt x="185" y="58"/>
                    <a:pt x="185" y="58"/>
                  </a:cubicBezTo>
                  <a:cubicBezTo>
                    <a:pt x="185" y="61"/>
                    <a:pt x="183" y="63"/>
                    <a:pt x="180" y="64"/>
                  </a:cubicBezTo>
                  <a:cubicBezTo>
                    <a:pt x="164" y="68"/>
                    <a:pt x="148" y="74"/>
                    <a:pt x="134" y="83"/>
                  </a:cubicBezTo>
                  <a:cubicBezTo>
                    <a:pt x="132" y="84"/>
                    <a:pt x="129" y="84"/>
                    <a:pt x="127" y="82"/>
                  </a:cubicBezTo>
                  <a:cubicBezTo>
                    <a:pt x="108" y="63"/>
                    <a:pt x="108" y="63"/>
                    <a:pt x="108" y="63"/>
                  </a:cubicBezTo>
                  <a:cubicBezTo>
                    <a:pt x="100" y="55"/>
                    <a:pt x="88" y="55"/>
                    <a:pt x="81" y="63"/>
                  </a:cubicBezTo>
                  <a:cubicBezTo>
                    <a:pt x="63" y="80"/>
                    <a:pt x="63" y="80"/>
                    <a:pt x="63" y="80"/>
                  </a:cubicBezTo>
                  <a:cubicBezTo>
                    <a:pt x="59" y="84"/>
                    <a:pt x="57" y="89"/>
                    <a:pt x="57" y="94"/>
                  </a:cubicBezTo>
                  <a:cubicBezTo>
                    <a:pt x="57" y="99"/>
                    <a:pt x="59" y="104"/>
                    <a:pt x="63" y="107"/>
                  </a:cubicBezTo>
                  <a:cubicBezTo>
                    <a:pt x="82" y="126"/>
                    <a:pt x="82" y="126"/>
                    <a:pt x="82" y="126"/>
                  </a:cubicBezTo>
                  <a:cubicBezTo>
                    <a:pt x="84" y="128"/>
                    <a:pt x="84" y="131"/>
                    <a:pt x="83" y="134"/>
                  </a:cubicBezTo>
                  <a:cubicBezTo>
                    <a:pt x="74" y="148"/>
                    <a:pt x="68" y="163"/>
                    <a:pt x="64" y="180"/>
                  </a:cubicBezTo>
                  <a:cubicBezTo>
                    <a:pt x="63" y="182"/>
                    <a:pt x="61" y="184"/>
                    <a:pt x="58" y="184"/>
                  </a:cubicBezTo>
                  <a:cubicBezTo>
                    <a:pt x="31" y="184"/>
                    <a:pt x="31" y="184"/>
                    <a:pt x="31" y="184"/>
                  </a:cubicBezTo>
                  <a:cubicBezTo>
                    <a:pt x="21" y="184"/>
                    <a:pt x="12" y="193"/>
                    <a:pt x="12" y="203"/>
                  </a:cubicBezTo>
                  <a:cubicBezTo>
                    <a:pt x="12" y="228"/>
                    <a:pt x="12" y="228"/>
                    <a:pt x="12" y="228"/>
                  </a:cubicBezTo>
                  <a:cubicBezTo>
                    <a:pt x="12" y="239"/>
                    <a:pt x="21" y="247"/>
                    <a:pt x="31" y="247"/>
                  </a:cubicBezTo>
                  <a:cubicBezTo>
                    <a:pt x="58" y="247"/>
                    <a:pt x="58" y="247"/>
                    <a:pt x="58" y="247"/>
                  </a:cubicBezTo>
                  <a:cubicBezTo>
                    <a:pt x="61" y="247"/>
                    <a:pt x="63" y="249"/>
                    <a:pt x="64" y="252"/>
                  </a:cubicBezTo>
                  <a:cubicBezTo>
                    <a:pt x="68" y="268"/>
                    <a:pt x="74" y="284"/>
                    <a:pt x="83" y="298"/>
                  </a:cubicBezTo>
                  <a:cubicBezTo>
                    <a:pt x="83" y="298"/>
                    <a:pt x="83" y="299"/>
                    <a:pt x="83" y="299"/>
                  </a:cubicBezTo>
                  <a:cubicBezTo>
                    <a:pt x="84" y="302"/>
                    <a:pt x="83" y="304"/>
                    <a:pt x="82" y="306"/>
                  </a:cubicBezTo>
                  <a:cubicBezTo>
                    <a:pt x="63" y="324"/>
                    <a:pt x="63" y="324"/>
                    <a:pt x="63" y="324"/>
                  </a:cubicBezTo>
                  <a:cubicBezTo>
                    <a:pt x="59" y="328"/>
                    <a:pt x="57" y="333"/>
                    <a:pt x="57" y="338"/>
                  </a:cubicBezTo>
                  <a:cubicBezTo>
                    <a:pt x="57" y="343"/>
                    <a:pt x="59" y="348"/>
                    <a:pt x="63" y="351"/>
                  </a:cubicBezTo>
                  <a:cubicBezTo>
                    <a:pt x="81" y="369"/>
                    <a:pt x="81" y="369"/>
                    <a:pt x="81" y="369"/>
                  </a:cubicBezTo>
                  <a:cubicBezTo>
                    <a:pt x="88" y="376"/>
                    <a:pt x="100" y="376"/>
                    <a:pt x="108" y="369"/>
                  </a:cubicBezTo>
                  <a:cubicBezTo>
                    <a:pt x="126" y="350"/>
                    <a:pt x="126" y="350"/>
                    <a:pt x="126" y="350"/>
                  </a:cubicBezTo>
                  <a:cubicBezTo>
                    <a:pt x="127" y="349"/>
                    <a:pt x="129" y="348"/>
                    <a:pt x="131" y="348"/>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grpSp>
      <p:grpSp>
        <p:nvGrpSpPr>
          <p:cNvPr id="36" name="Group 35">
            <a:extLst>
              <a:ext uri="{FF2B5EF4-FFF2-40B4-BE49-F238E27FC236}">
                <a16:creationId xmlns:a16="http://schemas.microsoft.com/office/drawing/2014/main" id="{8C3955D4-196E-C714-39D7-ABA3BC035721}"/>
              </a:ext>
            </a:extLst>
          </p:cNvPr>
          <p:cNvGrpSpPr/>
          <p:nvPr/>
        </p:nvGrpSpPr>
        <p:grpSpPr>
          <a:xfrm>
            <a:off x="4886563" y="3831493"/>
            <a:ext cx="503373" cy="499188"/>
            <a:chOff x="5844721" y="3831493"/>
            <a:chExt cx="503373" cy="499188"/>
          </a:xfrm>
          <a:solidFill>
            <a:schemeClr val="tx1"/>
          </a:solidFill>
        </p:grpSpPr>
        <p:sp>
          <p:nvSpPr>
            <p:cNvPr id="31" name="Freeform 156">
              <a:extLst>
                <a:ext uri="{FF2B5EF4-FFF2-40B4-BE49-F238E27FC236}">
                  <a16:creationId xmlns:a16="http://schemas.microsoft.com/office/drawing/2014/main" id="{74982C00-4D1E-702D-D241-F86EF2EDFA41}"/>
                </a:ext>
              </a:extLst>
            </p:cNvPr>
            <p:cNvSpPr>
              <a:spLocks noEditPoints="1"/>
            </p:cNvSpPr>
            <p:nvPr/>
          </p:nvSpPr>
          <p:spPr bwMode="auto">
            <a:xfrm>
              <a:off x="5970566" y="3997887"/>
              <a:ext cx="251687" cy="187194"/>
            </a:xfrm>
            <a:custGeom>
              <a:avLst/>
              <a:gdLst>
                <a:gd name="T0" fmla="*/ 90 w 218"/>
                <a:gd name="T1" fmla="*/ 163 h 163"/>
                <a:gd name="T2" fmla="*/ 86 w 218"/>
                <a:gd name="T3" fmla="*/ 161 h 163"/>
                <a:gd name="T4" fmla="*/ 2 w 218"/>
                <a:gd name="T5" fmla="*/ 77 h 163"/>
                <a:gd name="T6" fmla="*/ 2 w 218"/>
                <a:gd name="T7" fmla="*/ 68 h 163"/>
                <a:gd name="T8" fmla="*/ 31 w 218"/>
                <a:gd name="T9" fmla="*/ 39 h 163"/>
                <a:gd name="T10" fmla="*/ 40 w 218"/>
                <a:gd name="T11" fmla="*/ 39 h 163"/>
                <a:gd name="T12" fmla="*/ 90 w 218"/>
                <a:gd name="T13" fmla="*/ 90 h 163"/>
                <a:gd name="T14" fmla="*/ 177 w 218"/>
                <a:gd name="T15" fmla="*/ 2 h 163"/>
                <a:gd name="T16" fmla="*/ 186 w 218"/>
                <a:gd name="T17" fmla="*/ 2 h 163"/>
                <a:gd name="T18" fmla="*/ 215 w 218"/>
                <a:gd name="T19" fmla="*/ 32 h 163"/>
                <a:gd name="T20" fmla="*/ 215 w 218"/>
                <a:gd name="T21" fmla="*/ 40 h 163"/>
                <a:gd name="T22" fmla="*/ 95 w 218"/>
                <a:gd name="T23" fmla="*/ 161 h 163"/>
                <a:gd name="T24" fmla="*/ 90 w 218"/>
                <a:gd name="T25" fmla="*/ 163 h 163"/>
                <a:gd name="T26" fmla="*/ 15 w 218"/>
                <a:gd name="T27" fmla="*/ 73 h 163"/>
                <a:gd name="T28" fmla="*/ 90 w 218"/>
                <a:gd name="T29" fmla="*/ 148 h 163"/>
                <a:gd name="T30" fmla="*/ 202 w 218"/>
                <a:gd name="T31" fmla="*/ 36 h 163"/>
                <a:gd name="T32" fmla="*/ 182 w 218"/>
                <a:gd name="T33" fmla="*/ 15 h 163"/>
                <a:gd name="T34" fmla="*/ 95 w 218"/>
                <a:gd name="T35" fmla="*/ 103 h 163"/>
                <a:gd name="T36" fmla="*/ 86 w 218"/>
                <a:gd name="T37" fmla="*/ 103 h 163"/>
                <a:gd name="T38" fmla="*/ 35 w 218"/>
                <a:gd name="T39" fmla="*/ 52 h 163"/>
                <a:gd name="T40" fmla="*/ 15 w 218"/>
                <a:gd name="T41" fmla="*/ 7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163">
                  <a:moveTo>
                    <a:pt x="90" y="163"/>
                  </a:moveTo>
                  <a:cubicBezTo>
                    <a:pt x="89" y="163"/>
                    <a:pt x="87" y="162"/>
                    <a:pt x="86" y="161"/>
                  </a:cubicBezTo>
                  <a:cubicBezTo>
                    <a:pt x="2" y="77"/>
                    <a:pt x="2" y="77"/>
                    <a:pt x="2" y="77"/>
                  </a:cubicBezTo>
                  <a:cubicBezTo>
                    <a:pt x="0" y="75"/>
                    <a:pt x="0" y="71"/>
                    <a:pt x="2" y="68"/>
                  </a:cubicBezTo>
                  <a:cubicBezTo>
                    <a:pt x="31" y="39"/>
                    <a:pt x="31" y="39"/>
                    <a:pt x="31" y="39"/>
                  </a:cubicBezTo>
                  <a:cubicBezTo>
                    <a:pt x="33" y="37"/>
                    <a:pt x="38" y="37"/>
                    <a:pt x="40" y="39"/>
                  </a:cubicBezTo>
                  <a:cubicBezTo>
                    <a:pt x="90" y="90"/>
                    <a:pt x="90" y="90"/>
                    <a:pt x="90" y="90"/>
                  </a:cubicBezTo>
                  <a:cubicBezTo>
                    <a:pt x="177" y="2"/>
                    <a:pt x="177" y="2"/>
                    <a:pt x="177" y="2"/>
                  </a:cubicBezTo>
                  <a:cubicBezTo>
                    <a:pt x="180" y="0"/>
                    <a:pt x="184" y="0"/>
                    <a:pt x="186" y="2"/>
                  </a:cubicBezTo>
                  <a:cubicBezTo>
                    <a:pt x="215" y="32"/>
                    <a:pt x="215" y="32"/>
                    <a:pt x="215" y="32"/>
                  </a:cubicBezTo>
                  <a:cubicBezTo>
                    <a:pt x="218" y="34"/>
                    <a:pt x="218" y="38"/>
                    <a:pt x="215" y="40"/>
                  </a:cubicBezTo>
                  <a:cubicBezTo>
                    <a:pt x="95" y="161"/>
                    <a:pt x="95" y="161"/>
                    <a:pt x="95" y="161"/>
                  </a:cubicBezTo>
                  <a:cubicBezTo>
                    <a:pt x="93" y="162"/>
                    <a:pt x="92" y="163"/>
                    <a:pt x="90" y="163"/>
                  </a:cubicBezTo>
                  <a:close/>
                  <a:moveTo>
                    <a:pt x="15" y="73"/>
                  </a:moveTo>
                  <a:cubicBezTo>
                    <a:pt x="90" y="148"/>
                    <a:pt x="90" y="148"/>
                    <a:pt x="90" y="148"/>
                  </a:cubicBezTo>
                  <a:cubicBezTo>
                    <a:pt x="202" y="36"/>
                    <a:pt x="202" y="36"/>
                    <a:pt x="202" y="36"/>
                  </a:cubicBezTo>
                  <a:cubicBezTo>
                    <a:pt x="182" y="15"/>
                    <a:pt x="182" y="15"/>
                    <a:pt x="182" y="15"/>
                  </a:cubicBezTo>
                  <a:cubicBezTo>
                    <a:pt x="95" y="103"/>
                    <a:pt x="95" y="103"/>
                    <a:pt x="95" y="103"/>
                  </a:cubicBezTo>
                  <a:cubicBezTo>
                    <a:pt x="92" y="105"/>
                    <a:pt x="88" y="105"/>
                    <a:pt x="86" y="103"/>
                  </a:cubicBezTo>
                  <a:cubicBezTo>
                    <a:pt x="35" y="52"/>
                    <a:pt x="35" y="52"/>
                    <a:pt x="35" y="52"/>
                  </a:cubicBezTo>
                  <a:lnTo>
                    <a:pt x="15" y="73"/>
                  </a:ln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sp>
          <p:nvSpPr>
            <p:cNvPr id="32" name="Freeform 157">
              <a:extLst>
                <a:ext uri="{FF2B5EF4-FFF2-40B4-BE49-F238E27FC236}">
                  <a16:creationId xmlns:a16="http://schemas.microsoft.com/office/drawing/2014/main" id="{9D92A631-3930-1CB1-C865-66A691B53561}"/>
                </a:ext>
              </a:extLst>
            </p:cNvPr>
            <p:cNvSpPr>
              <a:spLocks noEditPoints="1"/>
            </p:cNvSpPr>
            <p:nvPr/>
          </p:nvSpPr>
          <p:spPr bwMode="auto">
            <a:xfrm>
              <a:off x="5844721" y="3831493"/>
              <a:ext cx="503373" cy="499188"/>
            </a:xfrm>
            <a:custGeom>
              <a:avLst/>
              <a:gdLst>
                <a:gd name="T0" fmla="*/ 191 w 436"/>
                <a:gd name="T1" fmla="*/ 422 h 433"/>
                <a:gd name="T2" fmla="*/ 116 w 436"/>
                <a:gd name="T3" fmla="*/ 397 h 433"/>
                <a:gd name="T4" fmla="*/ 93 w 436"/>
                <a:gd name="T5" fmla="*/ 381 h 433"/>
                <a:gd name="T6" fmla="*/ 55 w 436"/>
                <a:gd name="T7" fmla="*/ 344 h 433"/>
                <a:gd name="T8" fmla="*/ 20 w 436"/>
                <a:gd name="T9" fmla="*/ 301 h 433"/>
                <a:gd name="T10" fmla="*/ 20 w 436"/>
                <a:gd name="T11" fmla="*/ 272 h 433"/>
                <a:gd name="T12" fmla="*/ 14 w 436"/>
                <a:gd name="T13" fmla="*/ 244 h 433"/>
                <a:gd name="T14" fmla="*/ 19 w 436"/>
                <a:gd name="T15" fmla="*/ 165 h 433"/>
                <a:gd name="T16" fmla="*/ 40 w 436"/>
                <a:gd name="T17" fmla="*/ 116 h 433"/>
                <a:gd name="T18" fmla="*/ 55 w 436"/>
                <a:gd name="T19" fmla="*/ 93 h 433"/>
                <a:gd name="T20" fmla="*/ 115 w 436"/>
                <a:gd name="T21" fmla="*/ 40 h 433"/>
                <a:gd name="T22" fmla="*/ 164 w 436"/>
                <a:gd name="T23" fmla="*/ 21 h 433"/>
                <a:gd name="T24" fmla="*/ 191 w 436"/>
                <a:gd name="T25" fmla="*/ 15 h 433"/>
                <a:gd name="T26" fmla="*/ 271 w 436"/>
                <a:gd name="T27" fmla="*/ 20 h 433"/>
                <a:gd name="T28" fmla="*/ 319 w 436"/>
                <a:gd name="T29" fmla="*/ 41 h 433"/>
                <a:gd name="T30" fmla="*/ 343 w 436"/>
                <a:gd name="T31" fmla="*/ 56 h 433"/>
                <a:gd name="T32" fmla="*/ 395 w 436"/>
                <a:gd name="T33" fmla="*/ 116 h 433"/>
                <a:gd name="T34" fmla="*/ 415 w 436"/>
                <a:gd name="T35" fmla="*/ 164 h 433"/>
                <a:gd name="T36" fmla="*/ 420 w 436"/>
                <a:gd name="T37" fmla="*/ 191 h 433"/>
                <a:gd name="T38" fmla="*/ 421 w 436"/>
                <a:gd name="T39" fmla="*/ 244 h 433"/>
                <a:gd name="T40" fmla="*/ 416 w 436"/>
                <a:gd name="T41" fmla="*/ 271 h 433"/>
                <a:gd name="T42" fmla="*/ 395 w 436"/>
                <a:gd name="T43" fmla="*/ 320 h 433"/>
                <a:gd name="T44" fmla="*/ 380 w 436"/>
                <a:gd name="T45" fmla="*/ 344 h 433"/>
                <a:gd name="T46" fmla="*/ 320 w 436"/>
                <a:gd name="T47" fmla="*/ 396 h 433"/>
                <a:gd name="T48" fmla="*/ 272 w 436"/>
                <a:gd name="T49" fmla="*/ 416 h 433"/>
                <a:gd name="T50" fmla="*/ 244 w 436"/>
                <a:gd name="T51" fmla="*/ 421 h 433"/>
                <a:gd name="T52" fmla="*/ 218 w 436"/>
                <a:gd name="T53" fmla="*/ 433 h 433"/>
                <a:gd name="T54" fmla="*/ 200 w 436"/>
                <a:gd name="T55" fmla="*/ 413 h 433"/>
                <a:gd name="T56" fmla="*/ 236 w 436"/>
                <a:gd name="T57" fmla="*/ 412 h 433"/>
                <a:gd name="T58" fmla="*/ 277 w 436"/>
                <a:gd name="T59" fmla="*/ 405 h 433"/>
                <a:gd name="T60" fmla="*/ 309 w 436"/>
                <a:gd name="T61" fmla="*/ 391 h 433"/>
                <a:gd name="T62" fmla="*/ 368 w 436"/>
                <a:gd name="T63" fmla="*/ 344 h 433"/>
                <a:gd name="T64" fmla="*/ 390 w 436"/>
                <a:gd name="T65" fmla="*/ 309 h 433"/>
                <a:gd name="T66" fmla="*/ 404 w 436"/>
                <a:gd name="T67" fmla="*/ 276 h 433"/>
                <a:gd name="T68" fmla="*/ 412 w 436"/>
                <a:gd name="T69" fmla="*/ 201 h 433"/>
                <a:gd name="T70" fmla="*/ 404 w 436"/>
                <a:gd name="T71" fmla="*/ 160 h 433"/>
                <a:gd name="T72" fmla="*/ 404 w 436"/>
                <a:gd name="T73" fmla="*/ 140 h 433"/>
                <a:gd name="T74" fmla="*/ 368 w 436"/>
                <a:gd name="T75" fmla="*/ 93 h 433"/>
                <a:gd name="T76" fmla="*/ 342 w 436"/>
                <a:gd name="T77" fmla="*/ 68 h 433"/>
                <a:gd name="T78" fmla="*/ 308 w 436"/>
                <a:gd name="T79" fmla="*/ 45 h 433"/>
                <a:gd name="T80" fmla="*/ 235 w 436"/>
                <a:gd name="T81" fmla="*/ 23 h 433"/>
                <a:gd name="T82" fmla="*/ 199 w 436"/>
                <a:gd name="T83" fmla="*/ 24 h 433"/>
                <a:gd name="T84" fmla="*/ 159 w 436"/>
                <a:gd name="T85" fmla="*/ 32 h 433"/>
                <a:gd name="T86" fmla="*/ 92 w 436"/>
                <a:gd name="T87" fmla="*/ 68 h 433"/>
                <a:gd name="T88" fmla="*/ 67 w 436"/>
                <a:gd name="T89" fmla="*/ 94 h 433"/>
                <a:gd name="T90" fmla="*/ 44 w 436"/>
                <a:gd name="T91" fmla="*/ 128 h 433"/>
                <a:gd name="T92" fmla="*/ 23 w 436"/>
                <a:gd name="T93" fmla="*/ 201 h 433"/>
                <a:gd name="T94" fmla="*/ 23 w 436"/>
                <a:gd name="T95" fmla="*/ 236 h 433"/>
                <a:gd name="T96" fmla="*/ 31 w 436"/>
                <a:gd name="T97" fmla="*/ 277 h 433"/>
                <a:gd name="T98" fmla="*/ 44 w 436"/>
                <a:gd name="T99" fmla="*/ 309 h 433"/>
                <a:gd name="T100" fmla="*/ 92 w 436"/>
                <a:gd name="T101" fmla="*/ 368 h 433"/>
                <a:gd name="T102" fmla="*/ 127 w 436"/>
                <a:gd name="T103" fmla="*/ 391 h 433"/>
                <a:gd name="T104" fmla="*/ 160 w 436"/>
                <a:gd name="T105" fmla="*/ 405 h 433"/>
                <a:gd name="T106" fmla="*/ 417 w 436"/>
                <a:gd name="T107" fmla="*/ 2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6" h="433">
                  <a:moveTo>
                    <a:pt x="218" y="433"/>
                  </a:moveTo>
                  <a:cubicBezTo>
                    <a:pt x="208" y="433"/>
                    <a:pt x="199" y="429"/>
                    <a:pt x="191" y="422"/>
                  </a:cubicBezTo>
                  <a:cubicBezTo>
                    <a:pt x="184" y="415"/>
                    <a:pt x="174" y="413"/>
                    <a:pt x="164" y="416"/>
                  </a:cubicBezTo>
                  <a:cubicBezTo>
                    <a:pt x="146" y="424"/>
                    <a:pt x="124" y="415"/>
                    <a:pt x="116" y="397"/>
                  </a:cubicBezTo>
                  <a:cubicBezTo>
                    <a:pt x="116" y="396"/>
                    <a:pt x="116" y="396"/>
                    <a:pt x="116" y="396"/>
                  </a:cubicBezTo>
                  <a:cubicBezTo>
                    <a:pt x="112" y="387"/>
                    <a:pt x="103" y="381"/>
                    <a:pt x="93" y="381"/>
                  </a:cubicBezTo>
                  <a:cubicBezTo>
                    <a:pt x="92" y="381"/>
                    <a:pt x="92" y="381"/>
                    <a:pt x="92" y="381"/>
                  </a:cubicBezTo>
                  <a:cubicBezTo>
                    <a:pt x="72" y="381"/>
                    <a:pt x="55" y="364"/>
                    <a:pt x="55" y="344"/>
                  </a:cubicBezTo>
                  <a:cubicBezTo>
                    <a:pt x="55" y="334"/>
                    <a:pt x="49" y="325"/>
                    <a:pt x="40" y="321"/>
                  </a:cubicBezTo>
                  <a:cubicBezTo>
                    <a:pt x="31" y="317"/>
                    <a:pt x="24" y="310"/>
                    <a:pt x="20" y="301"/>
                  </a:cubicBezTo>
                  <a:cubicBezTo>
                    <a:pt x="16" y="292"/>
                    <a:pt x="16" y="282"/>
                    <a:pt x="20" y="273"/>
                  </a:cubicBezTo>
                  <a:cubicBezTo>
                    <a:pt x="20" y="272"/>
                    <a:pt x="20" y="272"/>
                    <a:pt x="20" y="272"/>
                  </a:cubicBezTo>
                  <a:cubicBezTo>
                    <a:pt x="24" y="263"/>
                    <a:pt x="22" y="252"/>
                    <a:pt x="15" y="245"/>
                  </a:cubicBezTo>
                  <a:cubicBezTo>
                    <a:pt x="14" y="244"/>
                    <a:pt x="14" y="244"/>
                    <a:pt x="14" y="244"/>
                  </a:cubicBezTo>
                  <a:cubicBezTo>
                    <a:pt x="0" y="230"/>
                    <a:pt x="0" y="206"/>
                    <a:pt x="14" y="192"/>
                  </a:cubicBezTo>
                  <a:cubicBezTo>
                    <a:pt x="21" y="185"/>
                    <a:pt x="23" y="174"/>
                    <a:pt x="19" y="165"/>
                  </a:cubicBezTo>
                  <a:cubicBezTo>
                    <a:pt x="11" y="146"/>
                    <a:pt x="20" y="125"/>
                    <a:pt x="39" y="117"/>
                  </a:cubicBezTo>
                  <a:cubicBezTo>
                    <a:pt x="40" y="116"/>
                    <a:pt x="40" y="116"/>
                    <a:pt x="40" y="116"/>
                  </a:cubicBezTo>
                  <a:cubicBezTo>
                    <a:pt x="49" y="113"/>
                    <a:pt x="55" y="104"/>
                    <a:pt x="55" y="94"/>
                  </a:cubicBezTo>
                  <a:cubicBezTo>
                    <a:pt x="55" y="93"/>
                    <a:pt x="55" y="93"/>
                    <a:pt x="55" y="93"/>
                  </a:cubicBezTo>
                  <a:cubicBezTo>
                    <a:pt x="55" y="72"/>
                    <a:pt x="72" y="56"/>
                    <a:pt x="92" y="56"/>
                  </a:cubicBezTo>
                  <a:cubicBezTo>
                    <a:pt x="102" y="56"/>
                    <a:pt x="111" y="50"/>
                    <a:pt x="115" y="40"/>
                  </a:cubicBezTo>
                  <a:cubicBezTo>
                    <a:pt x="123" y="22"/>
                    <a:pt x="144" y="13"/>
                    <a:pt x="163" y="20"/>
                  </a:cubicBezTo>
                  <a:cubicBezTo>
                    <a:pt x="164" y="21"/>
                    <a:pt x="164" y="21"/>
                    <a:pt x="164" y="21"/>
                  </a:cubicBezTo>
                  <a:cubicBezTo>
                    <a:pt x="173" y="24"/>
                    <a:pt x="184" y="22"/>
                    <a:pt x="191" y="15"/>
                  </a:cubicBezTo>
                  <a:cubicBezTo>
                    <a:pt x="191" y="15"/>
                    <a:pt x="191" y="15"/>
                    <a:pt x="191" y="15"/>
                  </a:cubicBezTo>
                  <a:cubicBezTo>
                    <a:pt x="206" y="0"/>
                    <a:pt x="229" y="0"/>
                    <a:pt x="244" y="15"/>
                  </a:cubicBezTo>
                  <a:cubicBezTo>
                    <a:pt x="251" y="22"/>
                    <a:pt x="261" y="24"/>
                    <a:pt x="271" y="20"/>
                  </a:cubicBezTo>
                  <a:cubicBezTo>
                    <a:pt x="289" y="12"/>
                    <a:pt x="311" y="21"/>
                    <a:pt x="319" y="40"/>
                  </a:cubicBezTo>
                  <a:cubicBezTo>
                    <a:pt x="319" y="41"/>
                    <a:pt x="319" y="41"/>
                    <a:pt x="319" y="41"/>
                  </a:cubicBezTo>
                  <a:cubicBezTo>
                    <a:pt x="323" y="50"/>
                    <a:pt x="332" y="56"/>
                    <a:pt x="342" y="56"/>
                  </a:cubicBezTo>
                  <a:cubicBezTo>
                    <a:pt x="343" y="56"/>
                    <a:pt x="343" y="56"/>
                    <a:pt x="343" y="56"/>
                  </a:cubicBezTo>
                  <a:cubicBezTo>
                    <a:pt x="363" y="56"/>
                    <a:pt x="380" y="72"/>
                    <a:pt x="380" y="93"/>
                  </a:cubicBezTo>
                  <a:cubicBezTo>
                    <a:pt x="380" y="103"/>
                    <a:pt x="386" y="112"/>
                    <a:pt x="395" y="116"/>
                  </a:cubicBezTo>
                  <a:cubicBezTo>
                    <a:pt x="404" y="119"/>
                    <a:pt x="412" y="126"/>
                    <a:pt x="415" y="136"/>
                  </a:cubicBezTo>
                  <a:cubicBezTo>
                    <a:pt x="419" y="145"/>
                    <a:pt x="419" y="155"/>
                    <a:pt x="415" y="164"/>
                  </a:cubicBezTo>
                  <a:cubicBezTo>
                    <a:pt x="415" y="165"/>
                    <a:pt x="415" y="165"/>
                    <a:pt x="415" y="165"/>
                  </a:cubicBezTo>
                  <a:cubicBezTo>
                    <a:pt x="411" y="174"/>
                    <a:pt x="413" y="184"/>
                    <a:pt x="420" y="191"/>
                  </a:cubicBezTo>
                  <a:cubicBezTo>
                    <a:pt x="421" y="192"/>
                    <a:pt x="421" y="192"/>
                    <a:pt x="421" y="192"/>
                  </a:cubicBezTo>
                  <a:cubicBezTo>
                    <a:pt x="436" y="206"/>
                    <a:pt x="436" y="230"/>
                    <a:pt x="421" y="244"/>
                  </a:cubicBezTo>
                  <a:cubicBezTo>
                    <a:pt x="421" y="244"/>
                    <a:pt x="421" y="244"/>
                    <a:pt x="421" y="244"/>
                  </a:cubicBezTo>
                  <a:cubicBezTo>
                    <a:pt x="414" y="251"/>
                    <a:pt x="412" y="262"/>
                    <a:pt x="416" y="271"/>
                  </a:cubicBezTo>
                  <a:cubicBezTo>
                    <a:pt x="424" y="290"/>
                    <a:pt x="415" y="312"/>
                    <a:pt x="396" y="320"/>
                  </a:cubicBezTo>
                  <a:cubicBezTo>
                    <a:pt x="395" y="320"/>
                    <a:pt x="395" y="320"/>
                    <a:pt x="395" y="320"/>
                  </a:cubicBezTo>
                  <a:cubicBezTo>
                    <a:pt x="386" y="324"/>
                    <a:pt x="380" y="333"/>
                    <a:pt x="380" y="343"/>
                  </a:cubicBezTo>
                  <a:cubicBezTo>
                    <a:pt x="380" y="344"/>
                    <a:pt x="380" y="344"/>
                    <a:pt x="380" y="344"/>
                  </a:cubicBezTo>
                  <a:cubicBezTo>
                    <a:pt x="380" y="364"/>
                    <a:pt x="363" y="381"/>
                    <a:pt x="343" y="381"/>
                  </a:cubicBezTo>
                  <a:cubicBezTo>
                    <a:pt x="333" y="381"/>
                    <a:pt x="324" y="387"/>
                    <a:pt x="320" y="396"/>
                  </a:cubicBezTo>
                  <a:cubicBezTo>
                    <a:pt x="316" y="405"/>
                    <a:pt x="309" y="412"/>
                    <a:pt x="300" y="416"/>
                  </a:cubicBezTo>
                  <a:cubicBezTo>
                    <a:pt x="291" y="420"/>
                    <a:pt x="281" y="420"/>
                    <a:pt x="272" y="416"/>
                  </a:cubicBezTo>
                  <a:cubicBezTo>
                    <a:pt x="271" y="416"/>
                    <a:pt x="271" y="416"/>
                    <a:pt x="271" y="416"/>
                  </a:cubicBezTo>
                  <a:cubicBezTo>
                    <a:pt x="262" y="412"/>
                    <a:pt x="251" y="414"/>
                    <a:pt x="244" y="421"/>
                  </a:cubicBezTo>
                  <a:cubicBezTo>
                    <a:pt x="244" y="422"/>
                    <a:pt x="244" y="422"/>
                    <a:pt x="244" y="422"/>
                  </a:cubicBezTo>
                  <a:cubicBezTo>
                    <a:pt x="236" y="429"/>
                    <a:pt x="227" y="433"/>
                    <a:pt x="218" y="433"/>
                  </a:cubicBezTo>
                  <a:close/>
                  <a:moveTo>
                    <a:pt x="174" y="402"/>
                  </a:moveTo>
                  <a:cubicBezTo>
                    <a:pt x="184" y="402"/>
                    <a:pt x="193" y="406"/>
                    <a:pt x="200" y="413"/>
                  </a:cubicBezTo>
                  <a:cubicBezTo>
                    <a:pt x="210" y="423"/>
                    <a:pt x="225" y="423"/>
                    <a:pt x="235" y="413"/>
                  </a:cubicBezTo>
                  <a:cubicBezTo>
                    <a:pt x="236" y="412"/>
                    <a:pt x="236" y="412"/>
                    <a:pt x="236" y="412"/>
                  </a:cubicBezTo>
                  <a:cubicBezTo>
                    <a:pt x="246" y="402"/>
                    <a:pt x="262" y="399"/>
                    <a:pt x="276" y="404"/>
                  </a:cubicBezTo>
                  <a:cubicBezTo>
                    <a:pt x="277" y="405"/>
                    <a:pt x="277" y="405"/>
                    <a:pt x="277" y="405"/>
                  </a:cubicBezTo>
                  <a:cubicBezTo>
                    <a:pt x="283" y="407"/>
                    <a:pt x="289" y="407"/>
                    <a:pt x="295" y="405"/>
                  </a:cubicBezTo>
                  <a:cubicBezTo>
                    <a:pt x="302" y="402"/>
                    <a:pt x="306" y="397"/>
                    <a:pt x="309" y="391"/>
                  </a:cubicBezTo>
                  <a:cubicBezTo>
                    <a:pt x="315" y="377"/>
                    <a:pt x="328" y="368"/>
                    <a:pt x="343" y="368"/>
                  </a:cubicBezTo>
                  <a:cubicBezTo>
                    <a:pt x="357" y="368"/>
                    <a:pt x="368" y="357"/>
                    <a:pt x="368" y="344"/>
                  </a:cubicBezTo>
                  <a:cubicBezTo>
                    <a:pt x="368" y="343"/>
                    <a:pt x="368" y="343"/>
                    <a:pt x="368" y="343"/>
                  </a:cubicBezTo>
                  <a:cubicBezTo>
                    <a:pt x="368" y="328"/>
                    <a:pt x="377" y="314"/>
                    <a:pt x="390" y="309"/>
                  </a:cubicBezTo>
                  <a:cubicBezTo>
                    <a:pt x="391" y="308"/>
                    <a:pt x="391" y="308"/>
                    <a:pt x="391" y="308"/>
                  </a:cubicBezTo>
                  <a:cubicBezTo>
                    <a:pt x="404" y="303"/>
                    <a:pt x="410" y="289"/>
                    <a:pt x="404" y="276"/>
                  </a:cubicBezTo>
                  <a:cubicBezTo>
                    <a:pt x="399" y="262"/>
                    <a:pt x="402" y="246"/>
                    <a:pt x="412" y="236"/>
                  </a:cubicBezTo>
                  <a:cubicBezTo>
                    <a:pt x="422" y="226"/>
                    <a:pt x="422" y="210"/>
                    <a:pt x="412" y="201"/>
                  </a:cubicBezTo>
                  <a:cubicBezTo>
                    <a:pt x="412" y="200"/>
                    <a:pt x="412" y="200"/>
                    <a:pt x="412" y="200"/>
                  </a:cubicBezTo>
                  <a:cubicBezTo>
                    <a:pt x="401" y="190"/>
                    <a:pt x="398" y="174"/>
                    <a:pt x="404" y="160"/>
                  </a:cubicBezTo>
                  <a:cubicBezTo>
                    <a:pt x="404" y="159"/>
                    <a:pt x="404" y="159"/>
                    <a:pt x="404" y="159"/>
                  </a:cubicBezTo>
                  <a:cubicBezTo>
                    <a:pt x="407" y="153"/>
                    <a:pt x="407" y="146"/>
                    <a:pt x="404" y="140"/>
                  </a:cubicBezTo>
                  <a:cubicBezTo>
                    <a:pt x="401" y="134"/>
                    <a:pt x="397" y="129"/>
                    <a:pt x="391" y="127"/>
                  </a:cubicBezTo>
                  <a:cubicBezTo>
                    <a:pt x="377" y="121"/>
                    <a:pt x="368" y="108"/>
                    <a:pt x="368" y="93"/>
                  </a:cubicBezTo>
                  <a:cubicBezTo>
                    <a:pt x="368" y="79"/>
                    <a:pt x="357" y="68"/>
                    <a:pt x="343" y="68"/>
                  </a:cubicBezTo>
                  <a:cubicBezTo>
                    <a:pt x="342" y="68"/>
                    <a:pt x="342" y="68"/>
                    <a:pt x="342" y="68"/>
                  </a:cubicBezTo>
                  <a:cubicBezTo>
                    <a:pt x="327" y="68"/>
                    <a:pt x="314" y="59"/>
                    <a:pt x="308" y="45"/>
                  </a:cubicBezTo>
                  <a:cubicBezTo>
                    <a:pt x="308" y="45"/>
                    <a:pt x="308" y="45"/>
                    <a:pt x="308" y="45"/>
                  </a:cubicBezTo>
                  <a:cubicBezTo>
                    <a:pt x="302" y="32"/>
                    <a:pt x="288" y="26"/>
                    <a:pt x="275" y="31"/>
                  </a:cubicBezTo>
                  <a:cubicBezTo>
                    <a:pt x="262" y="37"/>
                    <a:pt x="246" y="34"/>
                    <a:pt x="235" y="23"/>
                  </a:cubicBezTo>
                  <a:cubicBezTo>
                    <a:pt x="225" y="14"/>
                    <a:pt x="210" y="14"/>
                    <a:pt x="200" y="23"/>
                  </a:cubicBezTo>
                  <a:cubicBezTo>
                    <a:pt x="199" y="24"/>
                    <a:pt x="199" y="24"/>
                    <a:pt x="199" y="24"/>
                  </a:cubicBezTo>
                  <a:cubicBezTo>
                    <a:pt x="189" y="35"/>
                    <a:pt x="173" y="38"/>
                    <a:pt x="159" y="32"/>
                  </a:cubicBezTo>
                  <a:cubicBezTo>
                    <a:pt x="159" y="32"/>
                    <a:pt x="159" y="32"/>
                    <a:pt x="159" y="32"/>
                  </a:cubicBezTo>
                  <a:cubicBezTo>
                    <a:pt x="146" y="27"/>
                    <a:pt x="131" y="33"/>
                    <a:pt x="126" y="45"/>
                  </a:cubicBezTo>
                  <a:cubicBezTo>
                    <a:pt x="121" y="59"/>
                    <a:pt x="107" y="68"/>
                    <a:pt x="92" y="68"/>
                  </a:cubicBezTo>
                  <a:cubicBezTo>
                    <a:pt x="78" y="68"/>
                    <a:pt x="67" y="79"/>
                    <a:pt x="67" y="93"/>
                  </a:cubicBezTo>
                  <a:cubicBezTo>
                    <a:pt x="67" y="94"/>
                    <a:pt x="67" y="94"/>
                    <a:pt x="67" y="94"/>
                  </a:cubicBezTo>
                  <a:cubicBezTo>
                    <a:pt x="67" y="109"/>
                    <a:pt x="58" y="122"/>
                    <a:pt x="45" y="128"/>
                  </a:cubicBezTo>
                  <a:cubicBezTo>
                    <a:pt x="44" y="128"/>
                    <a:pt x="44" y="128"/>
                    <a:pt x="44" y="128"/>
                  </a:cubicBezTo>
                  <a:cubicBezTo>
                    <a:pt x="31" y="133"/>
                    <a:pt x="25" y="148"/>
                    <a:pt x="31" y="160"/>
                  </a:cubicBezTo>
                  <a:cubicBezTo>
                    <a:pt x="36" y="174"/>
                    <a:pt x="33" y="190"/>
                    <a:pt x="23" y="201"/>
                  </a:cubicBezTo>
                  <a:cubicBezTo>
                    <a:pt x="13" y="210"/>
                    <a:pt x="13" y="226"/>
                    <a:pt x="23" y="236"/>
                  </a:cubicBezTo>
                  <a:cubicBezTo>
                    <a:pt x="23" y="236"/>
                    <a:pt x="23" y="236"/>
                    <a:pt x="23" y="236"/>
                  </a:cubicBezTo>
                  <a:cubicBezTo>
                    <a:pt x="34" y="247"/>
                    <a:pt x="37" y="263"/>
                    <a:pt x="31" y="276"/>
                  </a:cubicBezTo>
                  <a:cubicBezTo>
                    <a:pt x="31" y="277"/>
                    <a:pt x="31" y="277"/>
                    <a:pt x="31" y="277"/>
                  </a:cubicBezTo>
                  <a:cubicBezTo>
                    <a:pt x="28" y="283"/>
                    <a:pt x="29" y="290"/>
                    <a:pt x="31" y="296"/>
                  </a:cubicBezTo>
                  <a:cubicBezTo>
                    <a:pt x="34" y="302"/>
                    <a:pt x="38" y="307"/>
                    <a:pt x="44" y="309"/>
                  </a:cubicBezTo>
                  <a:cubicBezTo>
                    <a:pt x="58" y="315"/>
                    <a:pt x="67" y="329"/>
                    <a:pt x="67" y="344"/>
                  </a:cubicBezTo>
                  <a:cubicBezTo>
                    <a:pt x="67" y="357"/>
                    <a:pt x="78" y="368"/>
                    <a:pt x="92" y="368"/>
                  </a:cubicBezTo>
                  <a:cubicBezTo>
                    <a:pt x="93" y="368"/>
                    <a:pt x="93" y="368"/>
                    <a:pt x="93" y="368"/>
                  </a:cubicBezTo>
                  <a:cubicBezTo>
                    <a:pt x="108" y="368"/>
                    <a:pt x="121" y="377"/>
                    <a:pt x="127" y="391"/>
                  </a:cubicBezTo>
                  <a:cubicBezTo>
                    <a:pt x="127" y="392"/>
                    <a:pt x="127" y="392"/>
                    <a:pt x="127" y="392"/>
                  </a:cubicBezTo>
                  <a:cubicBezTo>
                    <a:pt x="133" y="404"/>
                    <a:pt x="147" y="410"/>
                    <a:pt x="160" y="405"/>
                  </a:cubicBezTo>
                  <a:cubicBezTo>
                    <a:pt x="164" y="403"/>
                    <a:pt x="169" y="402"/>
                    <a:pt x="174" y="402"/>
                  </a:cubicBezTo>
                  <a:close/>
                  <a:moveTo>
                    <a:pt x="417" y="240"/>
                  </a:moveTo>
                  <a:cubicBezTo>
                    <a:pt x="417" y="240"/>
                    <a:pt x="417" y="240"/>
                    <a:pt x="417" y="240"/>
                  </a:cubicBezTo>
                  <a:close/>
                </a:path>
              </a:pathLst>
            </a:custGeom>
            <a:grpFill/>
            <a:ln>
              <a:noFill/>
            </a:ln>
          </p:spPr>
          <p:txBody>
            <a:bodyPr vert="horz" wrap="square" lIns="200199" tIns="100100" rIns="200199" bIns="100100" numCol="1" anchor="t" anchorCtr="0" compatLnSpc="1">
              <a:prstTxWarp prst="textNoShape">
                <a:avLst/>
              </a:prstTxWarp>
            </a:bodyPr>
            <a:lstStyle/>
            <a:p>
              <a:endParaRPr lang="en-IN" sz="3939" dirty="0">
                <a:latin typeface="Arial" panose="020B0604020202020204" pitchFamily="34" charset="0"/>
              </a:endParaRPr>
            </a:p>
          </p:txBody>
        </p:sp>
      </p:grpSp>
      <p:graphicFrame>
        <p:nvGraphicFramePr>
          <p:cNvPr id="37" name="Chart 8">
            <a:extLst>
              <a:ext uri="{FF2B5EF4-FFF2-40B4-BE49-F238E27FC236}">
                <a16:creationId xmlns:a16="http://schemas.microsoft.com/office/drawing/2014/main" id="{FD4B2D29-E6C7-680E-9F61-0E0BBC67812E}"/>
              </a:ext>
            </a:extLst>
          </p:cNvPr>
          <p:cNvGraphicFramePr>
            <a:graphicFrameLocks/>
          </p:cNvGraphicFramePr>
          <p:nvPr/>
        </p:nvGraphicFramePr>
        <p:xfrm>
          <a:off x="6976268" y="1909823"/>
          <a:ext cx="4441032" cy="4461221"/>
        </p:xfrm>
        <a:graphic>
          <a:graphicData uri="http://schemas.openxmlformats.org/drawingml/2006/chart">
            <c:chart xmlns:c="http://schemas.openxmlformats.org/drawingml/2006/chart" xmlns:r="http://schemas.openxmlformats.org/officeDocument/2006/relationships" r:id="rId5"/>
          </a:graphicData>
        </a:graphic>
      </p:graphicFrame>
      <p:sp>
        <p:nvSpPr>
          <p:cNvPr id="38" name="Rectangle 37">
            <a:extLst>
              <a:ext uri="{FF2B5EF4-FFF2-40B4-BE49-F238E27FC236}">
                <a16:creationId xmlns:a16="http://schemas.microsoft.com/office/drawing/2014/main" id="{C92DC983-EC87-D25A-F446-DDAAA434064F}"/>
              </a:ext>
            </a:extLst>
          </p:cNvPr>
          <p:cNvSpPr/>
          <p:nvPr/>
        </p:nvSpPr>
        <p:spPr>
          <a:xfrm>
            <a:off x="6842429" y="1292860"/>
            <a:ext cx="4708711" cy="5156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b="1" dirty="0">
                <a:solidFill>
                  <a:srgbClr val="FFFFFF"/>
                </a:solidFill>
              </a:rPr>
              <a:t>Title</a:t>
            </a:r>
            <a:endParaRPr lang="en-IN" sz="1600" b="1" dirty="0">
              <a:solidFill>
                <a:srgbClr val="FFFFFF"/>
              </a:solidFill>
            </a:endParaRPr>
          </a:p>
        </p:txBody>
      </p:sp>
    </p:spTree>
    <p:extLst>
      <p:ext uri="{BB962C8B-B14F-4D97-AF65-F5344CB8AC3E}">
        <p14:creationId xmlns:p14="http://schemas.microsoft.com/office/powerpoint/2010/main" val="21161035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01087-044A-B67B-3D13-27A15515D39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BD3DCA9-295B-EA7C-B176-F40030AD21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ABD3DCA9-295B-EA7C-B176-F40030AD21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B86A930E-0705-48AB-E5E3-7D8F5CB6D749}"/>
              </a:ext>
            </a:extLst>
          </p:cNvPr>
          <p:cNvSpPr>
            <a:spLocks noGrp="1"/>
          </p:cNvSpPr>
          <p:nvPr>
            <p:ph type="sldNum" sz="quarter" idx="12"/>
          </p:nvPr>
        </p:nvSpPr>
        <p:spPr/>
        <p:txBody>
          <a:bodyPr/>
          <a:lstStyle/>
          <a:p>
            <a:fld id="{4145DBE5-F440-4DC1-86E2-EA4CF186D269}" type="slidenum">
              <a:rPr lang="en-US" smtClean="0"/>
              <a:pPr/>
              <a:t>96</a:t>
            </a:fld>
            <a:endParaRPr lang="en-US" dirty="0"/>
          </a:p>
        </p:txBody>
      </p:sp>
      <p:sp>
        <p:nvSpPr>
          <p:cNvPr id="4" name="Title 3">
            <a:extLst>
              <a:ext uri="{FF2B5EF4-FFF2-40B4-BE49-F238E27FC236}">
                <a16:creationId xmlns:a16="http://schemas.microsoft.com/office/drawing/2014/main" id="{53AF3883-A1C7-0865-FEBD-62181F2E3041}"/>
              </a:ext>
            </a:extLst>
          </p:cNvPr>
          <p:cNvSpPr>
            <a:spLocks noGrp="1"/>
          </p:cNvSpPr>
          <p:nvPr>
            <p:ph type="title"/>
          </p:nvPr>
        </p:nvSpPr>
        <p:spPr/>
        <p:txBody>
          <a:bodyPr vert="horz"/>
          <a:lstStyle/>
          <a:p>
            <a:r>
              <a:rPr lang="en-US" dirty="0"/>
              <a:t>Chart</a:t>
            </a:r>
          </a:p>
        </p:txBody>
      </p:sp>
      <p:sp>
        <p:nvSpPr>
          <p:cNvPr id="13" name="Content Placeholder 2">
            <a:extLst>
              <a:ext uri="{FF2B5EF4-FFF2-40B4-BE49-F238E27FC236}">
                <a16:creationId xmlns:a16="http://schemas.microsoft.com/office/drawing/2014/main" id="{283CCDB6-4BCA-E979-153B-7945EEEEDF7F}"/>
              </a:ext>
            </a:extLst>
          </p:cNvPr>
          <p:cNvSpPr txBox="1">
            <a:spLocks/>
          </p:cNvSpPr>
          <p:nvPr/>
        </p:nvSpPr>
        <p:spPr>
          <a:xfrm>
            <a:off x="8343546" y="1736177"/>
            <a:ext cx="3545243" cy="242502"/>
          </a:xfrm>
          <a:prstGeom prst="rect">
            <a:avLst/>
          </a:prstGeom>
        </p:spPr>
        <p:txBody>
          <a:bodyPr vert="horz" wrap="square" lIns="0" tIns="0" rIns="0" bIns="0" rtlCol="0">
            <a:spAutoFit/>
          </a:bodyPr>
          <a:lstStyle>
            <a:lvl1pPr marL="222245"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1pPr>
            <a:lvl2pPr marL="679434" indent="-296326"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2pPr>
            <a:lvl3pPr marL="1136622"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3pPr>
            <a:lvl4pPr marL="1445648" indent="-222245" algn="l" defTabSz="609585" rtl="0" eaLnBrk="1" latinLnBrk="0" hangingPunct="1">
              <a:spcBef>
                <a:spcPts val="0"/>
              </a:spcBef>
              <a:spcAft>
                <a:spcPts val="400"/>
              </a:spcAft>
              <a:buClr>
                <a:schemeClr val="accent1"/>
              </a:buClr>
              <a:buFont typeface="Arial"/>
              <a:buChar char="–"/>
              <a:tabLst/>
              <a:defRPr sz="1600" kern="1200">
                <a:solidFill>
                  <a:schemeClr val="tx2"/>
                </a:solidFill>
                <a:latin typeface="+mn-lt"/>
                <a:ea typeface="+mn-ea"/>
                <a:cs typeface="+mn-cs"/>
              </a:defRPr>
            </a:lvl4pPr>
            <a:lvl5pPr marL="1754673" indent="-2349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73095" lvl="1" indent="-273095" defTabSz="910315">
              <a:spcBef>
                <a:spcPct val="0"/>
              </a:spcBef>
              <a:spcAft>
                <a:spcPct val="0"/>
              </a:spcAft>
              <a:buClr>
                <a:schemeClr val="tx1"/>
              </a:buClr>
              <a:buFont typeface="Arial" panose="020B0604020202020204" pitchFamily="34" charset="0"/>
              <a:buChar char="•"/>
            </a:pPr>
            <a:r>
              <a:rPr lang="en-US" sz="1576" dirty="0">
                <a:solidFill>
                  <a:schemeClr val="tx1"/>
                </a:solidFill>
                <a:cs typeface="Arial" panose="020B0604020202020204" pitchFamily="34" charset="0"/>
              </a:rPr>
              <a:t>Insert Text Here</a:t>
            </a:r>
            <a:endParaRPr lang="en-GB" sz="1576" dirty="0">
              <a:solidFill>
                <a:schemeClr val="tx1"/>
              </a:solidFill>
              <a:cs typeface="Arial" panose="020B0604020202020204" pitchFamily="34" charset="0"/>
            </a:endParaRPr>
          </a:p>
        </p:txBody>
      </p:sp>
      <p:sp>
        <p:nvSpPr>
          <p:cNvPr id="14" name="Shape0_20210629_115234">
            <a:extLst>
              <a:ext uri="{FF2B5EF4-FFF2-40B4-BE49-F238E27FC236}">
                <a16:creationId xmlns:a16="http://schemas.microsoft.com/office/drawing/2014/main" id="{F800C5CF-2133-986C-5016-571DD8C39944}"/>
              </a:ext>
            </a:extLst>
          </p:cNvPr>
          <p:cNvSpPr txBox="1">
            <a:spLocks/>
          </p:cNvSpPr>
          <p:nvPr/>
        </p:nvSpPr>
        <p:spPr>
          <a:xfrm>
            <a:off x="458789" y="1129107"/>
            <a:ext cx="3545243" cy="502661"/>
          </a:xfrm>
          <a:prstGeom prst="roundRect">
            <a:avLst>
              <a:gd name="adj" fmla="val 0"/>
            </a:avLst>
          </a:prstGeom>
          <a:solidFill>
            <a:schemeClr val="accent1"/>
          </a:solidFill>
        </p:spPr>
        <p:txBody>
          <a:bodyPr vert="horz" wrap="square" lIns="91037" tIns="45519" rIns="91037" bIns="45519" rtlCol="0" anchor="ctr">
            <a:noAutofit/>
          </a:bodyPr>
          <a:lstStyle>
            <a:lvl1pPr marL="222245"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1pPr>
            <a:lvl2pPr marL="679434" indent="-296326"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2pPr>
            <a:lvl3pPr marL="1136622"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3pPr>
            <a:lvl4pPr marL="1445648" indent="-222245" algn="l" defTabSz="609585" rtl="0" eaLnBrk="1" latinLnBrk="0" hangingPunct="1">
              <a:spcBef>
                <a:spcPts val="0"/>
              </a:spcBef>
              <a:spcAft>
                <a:spcPts val="400"/>
              </a:spcAft>
              <a:buClr>
                <a:schemeClr val="accent1"/>
              </a:buClr>
              <a:buFont typeface="Arial"/>
              <a:buChar char="–"/>
              <a:tabLst/>
              <a:defRPr sz="1600" kern="1200">
                <a:solidFill>
                  <a:schemeClr val="tx2"/>
                </a:solidFill>
                <a:latin typeface="+mn-lt"/>
                <a:ea typeface="+mn-ea"/>
                <a:cs typeface="+mn-cs"/>
              </a:defRPr>
            </a:lvl4pPr>
            <a:lvl5pPr marL="1754673" indent="-2349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spcBef>
                <a:spcPct val="0"/>
              </a:spcBef>
              <a:spcAft>
                <a:spcPct val="0"/>
              </a:spcAft>
              <a:buNone/>
            </a:pPr>
            <a:r>
              <a:rPr lang="en-US" sz="1576" b="1" dirty="0">
                <a:solidFill>
                  <a:schemeClr val="bg1">
                    <a:lumMod val="100000"/>
                  </a:schemeClr>
                </a:solidFill>
                <a:cs typeface="Arial" panose="020B0604020202020204" pitchFamily="34" charset="0"/>
              </a:rPr>
              <a:t>Title</a:t>
            </a:r>
          </a:p>
        </p:txBody>
      </p:sp>
      <p:sp>
        <p:nvSpPr>
          <p:cNvPr id="15" name="Content Placeholder 2~1">
            <a:extLst>
              <a:ext uri="{FF2B5EF4-FFF2-40B4-BE49-F238E27FC236}">
                <a16:creationId xmlns:a16="http://schemas.microsoft.com/office/drawing/2014/main" id="{5214DA5C-6022-C467-C803-10B8D1BB8BDF}"/>
              </a:ext>
            </a:extLst>
          </p:cNvPr>
          <p:cNvSpPr txBox="1">
            <a:spLocks/>
          </p:cNvSpPr>
          <p:nvPr/>
        </p:nvSpPr>
        <p:spPr>
          <a:xfrm>
            <a:off x="4525166" y="1736177"/>
            <a:ext cx="3297248" cy="242502"/>
          </a:xfrm>
          <a:prstGeom prst="rect">
            <a:avLst/>
          </a:prstGeom>
        </p:spPr>
        <p:txBody>
          <a:bodyPr vert="horz" wrap="square" lIns="0" tIns="0" rIns="0" bIns="0" rtlCol="0">
            <a:spAutoFit/>
          </a:bodyPr>
          <a:lstStyle>
            <a:lvl1pPr marL="222245"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1pPr>
            <a:lvl2pPr marL="679434" indent="-296326"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2pPr>
            <a:lvl3pPr marL="1136622"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3pPr>
            <a:lvl4pPr marL="1445648" indent="-222245" algn="l" defTabSz="609585" rtl="0" eaLnBrk="1" latinLnBrk="0" hangingPunct="1">
              <a:spcBef>
                <a:spcPts val="0"/>
              </a:spcBef>
              <a:spcAft>
                <a:spcPts val="400"/>
              </a:spcAft>
              <a:buClr>
                <a:schemeClr val="accent1"/>
              </a:buClr>
              <a:buFont typeface="Arial"/>
              <a:buChar char="–"/>
              <a:tabLst/>
              <a:defRPr sz="1600" kern="1200">
                <a:solidFill>
                  <a:schemeClr val="tx2"/>
                </a:solidFill>
                <a:latin typeface="+mn-lt"/>
                <a:ea typeface="+mn-ea"/>
                <a:cs typeface="+mn-cs"/>
              </a:defRPr>
            </a:lvl4pPr>
            <a:lvl5pPr marL="1754673" indent="-2349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73095" lvl="1" indent="-273095" defTabSz="910315">
              <a:spcBef>
                <a:spcPct val="0"/>
              </a:spcBef>
              <a:spcAft>
                <a:spcPct val="0"/>
              </a:spcAft>
              <a:buClr>
                <a:schemeClr val="tx1"/>
              </a:buClr>
              <a:buFont typeface="Arial" panose="020B0604020202020204" pitchFamily="34" charset="0"/>
              <a:buChar char="•"/>
            </a:pPr>
            <a:r>
              <a:rPr lang="en-US" sz="1576" dirty="0">
                <a:solidFill>
                  <a:schemeClr val="tx1"/>
                </a:solidFill>
                <a:cs typeface="Arial" panose="020B0604020202020204" pitchFamily="34" charset="0"/>
              </a:rPr>
              <a:t>Insert Text Here</a:t>
            </a:r>
            <a:endParaRPr lang="en-US" sz="1576" dirty="0">
              <a:solidFill>
                <a:schemeClr val="tx1"/>
              </a:solidFill>
              <a:cs typeface="Arial" panose="020B0604020202020204" pitchFamily="34" charset="0"/>
              <a:sym typeface="Wingdings" panose="05000000000000000000" pitchFamily="2" charset="2"/>
            </a:endParaRPr>
          </a:p>
        </p:txBody>
      </p:sp>
      <p:sp>
        <p:nvSpPr>
          <p:cNvPr id="16" name="Content Placeholder 2~2">
            <a:extLst>
              <a:ext uri="{FF2B5EF4-FFF2-40B4-BE49-F238E27FC236}">
                <a16:creationId xmlns:a16="http://schemas.microsoft.com/office/drawing/2014/main" id="{49D68FA1-562D-9CC3-48ED-5E683D5DF1C8}"/>
              </a:ext>
            </a:extLst>
          </p:cNvPr>
          <p:cNvSpPr txBox="1">
            <a:spLocks/>
          </p:cNvSpPr>
          <p:nvPr/>
        </p:nvSpPr>
        <p:spPr>
          <a:xfrm>
            <a:off x="4401166" y="1129107"/>
            <a:ext cx="3545243" cy="502661"/>
          </a:xfrm>
          <a:prstGeom prst="roundRect">
            <a:avLst>
              <a:gd name="adj" fmla="val 0"/>
            </a:avLst>
          </a:prstGeom>
          <a:solidFill>
            <a:schemeClr val="accent2"/>
          </a:solidFill>
        </p:spPr>
        <p:txBody>
          <a:bodyPr vert="horz" wrap="square" lIns="91037" tIns="45519" rIns="91037" bIns="45519" rtlCol="0" anchor="ctr">
            <a:noAutofit/>
          </a:bodyPr>
          <a:lstStyle>
            <a:lvl1pPr marL="222245"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1pPr>
            <a:lvl2pPr marL="679434" indent="-296326"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2pPr>
            <a:lvl3pPr marL="1136622"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3pPr>
            <a:lvl4pPr marL="1445648" indent="-222245" algn="l" defTabSz="609585" rtl="0" eaLnBrk="1" latinLnBrk="0" hangingPunct="1">
              <a:spcBef>
                <a:spcPts val="0"/>
              </a:spcBef>
              <a:spcAft>
                <a:spcPts val="400"/>
              </a:spcAft>
              <a:buClr>
                <a:schemeClr val="accent1"/>
              </a:buClr>
              <a:buFont typeface="Arial"/>
              <a:buChar char="–"/>
              <a:tabLst/>
              <a:defRPr sz="1600" kern="1200">
                <a:solidFill>
                  <a:schemeClr val="tx2"/>
                </a:solidFill>
                <a:latin typeface="+mn-lt"/>
                <a:ea typeface="+mn-ea"/>
                <a:cs typeface="+mn-cs"/>
              </a:defRPr>
            </a:lvl4pPr>
            <a:lvl5pPr marL="1754673" indent="-2349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spcBef>
                <a:spcPct val="0"/>
              </a:spcBef>
              <a:spcAft>
                <a:spcPct val="0"/>
              </a:spcAft>
              <a:buNone/>
            </a:pPr>
            <a:r>
              <a:rPr lang="en-US" sz="1576" b="1" dirty="0">
                <a:solidFill>
                  <a:schemeClr val="bg1">
                    <a:lumMod val="100000"/>
                  </a:schemeClr>
                </a:solidFill>
                <a:cs typeface="Arial" panose="020B0604020202020204" pitchFamily="34" charset="0"/>
              </a:rPr>
              <a:t>Title</a:t>
            </a:r>
          </a:p>
        </p:txBody>
      </p:sp>
      <p:sp>
        <p:nvSpPr>
          <p:cNvPr id="17" name="Content Placeholder 2~3">
            <a:extLst>
              <a:ext uri="{FF2B5EF4-FFF2-40B4-BE49-F238E27FC236}">
                <a16:creationId xmlns:a16="http://schemas.microsoft.com/office/drawing/2014/main" id="{67E524D9-9957-4089-7F61-E0D269537D47}"/>
              </a:ext>
            </a:extLst>
          </p:cNvPr>
          <p:cNvSpPr txBox="1">
            <a:spLocks/>
          </p:cNvSpPr>
          <p:nvPr/>
        </p:nvSpPr>
        <p:spPr>
          <a:xfrm>
            <a:off x="8343546" y="1129107"/>
            <a:ext cx="3545243" cy="502661"/>
          </a:xfrm>
          <a:prstGeom prst="roundRect">
            <a:avLst>
              <a:gd name="adj" fmla="val 0"/>
            </a:avLst>
          </a:prstGeom>
          <a:solidFill>
            <a:schemeClr val="accent3"/>
          </a:solidFill>
        </p:spPr>
        <p:txBody>
          <a:bodyPr vert="horz" wrap="square" lIns="91037" tIns="45519" rIns="91037" bIns="45519" rtlCol="0" anchor="ctr">
            <a:noAutofit/>
          </a:bodyPr>
          <a:lstStyle>
            <a:lvl1pPr marL="222245"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1pPr>
            <a:lvl2pPr marL="679434" indent="-296326"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2pPr>
            <a:lvl3pPr marL="1136622"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3pPr>
            <a:lvl4pPr marL="1445648" indent="-222245" algn="l" defTabSz="609585" rtl="0" eaLnBrk="1" latinLnBrk="0" hangingPunct="1">
              <a:spcBef>
                <a:spcPts val="0"/>
              </a:spcBef>
              <a:spcAft>
                <a:spcPts val="400"/>
              </a:spcAft>
              <a:buClr>
                <a:schemeClr val="accent1"/>
              </a:buClr>
              <a:buFont typeface="Arial"/>
              <a:buChar char="–"/>
              <a:tabLst/>
              <a:defRPr sz="1600" kern="1200">
                <a:solidFill>
                  <a:schemeClr val="tx2"/>
                </a:solidFill>
                <a:latin typeface="+mn-lt"/>
                <a:ea typeface="+mn-ea"/>
                <a:cs typeface="+mn-cs"/>
              </a:defRPr>
            </a:lvl4pPr>
            <a:lvl5pPr marL="1754673" indent="-2349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spcBef>
                <a:spcPct val="0"/>
              </a:spcBef>
              <a:spcAft>
                <a:spcPct val="0"/>
              </a:spcAft>
              <a:buNone/>
            </a:pPr>
            <a:r>
              <a:rPr lang="en-US" sz="1576" b="1" dirty="0">
                <a:solidFill>
                  <a:schemeClr val="bg1">
                    <a:lumMod val="100000"/>
                  </a:schemeClr>
                </a:solidFill>
                <a:cs typeface="Arial" panose="020B0604020202020204" pitchFamily="34" charset="0"/>
                <a:sym typeface="Wingdings" panose="05000000000000000000" pitchFamily="2" charset="2"/>
              </a:rPr>
              <a:t>Title</a:t>
            </a:r>
          </a:p>
        </p:txBody>
      </p:sp>
      <p:cxnSp>
        <p:nvCxnSpPr>
          <p:cNvPr id="18" name="Shape0_20220502_145650">
            <a:extLst>
              <a:ext uri="{FF2B5EF4-FFF2-40B4-BE49-F238E27FC236}">
                <a16:creationId xmlns:a16="http://schemas.microsoft.com/office/drawing/2014/main" id="{7275208B-0A98-53C6-CAE8-7A7D8FD106F6}"/>
              </a:ext>
            </a:extLst>
          </p:cNvPr>
          <p:cNvCxnSpPr>
            <a:cxnSpLocks/>
          </p:cNvCxnSpPr>
          <p:nvPr/>
        </p:nvCxnSpPr>
        <p:spPr>
          <a:xfrm>
            <a:off x="4202594" y="1631768"/>
            <a:ext cx="0" cy="4699583"/>
          </a:xfrm>
          <a:prstGeom prst="line">
            <a:avLst/>
          </a:prstGeom>
          <a:solidFill>
            <a:srgbClr val="16A292"/>
          </a:solidFill>
          <a:ln w="12700">
            <a:solidFill>
              <a:srgbClr val="C6C6C6"/>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hape1_20220502_145650">
            <a:extLst>
              <a:ext uri="{FF2B5EF4-FFF2-40B4-BE49-F238E27FC236}">
                <a16:creationId xmlns:a16="http://schemas.microsoft.com/office/drawing/2014/main" id="{3DFB74F3-3CE8-D2EE-2DF3-FC5BC489B689}"/>
              </a:ext>
            </a:extLst>
          </p:cNvPr>
          <p:cNvCxnSpPr>
            <a:cxnSpLocks/>
          </p:cNvCxnSpPr>
          <p:nvPr/>
        </p:nvCxnSpPr>
        <p:spPr>
          <a:xfrm>
            <a:off x="8144975" y="1631768"/>
            <a:ext cx="0" cy="4699583"/>
          </a:xfrm>
          <a:prstGeom prst="line">
            <a:avLst/>
          </a:prstGeom>
          <a:solidFill>
            <a:srgbClr val="16A292"/>
          </a:solidFill>
          <a:ln w="12700">
            <a:solidFill>
              <a:srgbClr val="C6C6C6"/>
            </a:solidFill>
          </a:ln>
        </p:spPr>
        <p:style>
          <a:lnRef idx="2">
            <a:schemeClr val="accent1">
              <a:shade val="50000"/>
            </a:schemeClr>
          </a:lnRef>
          <a:fillRef idx="1">
            <a:schemeClr val="accent1"/>
          </a:fillRef>
          <a:effectRef idx="0">
            <a:schemeClr val="accent1"/>
          </a:effectRef>
          <a:fontRef idx="minor">
            <a:schemeClr val="lt1"/>
          </a:fontRef>
        </p:style>
      </p:cxnSp>
      <p:sp>
        <p:nvSpPr>
          <p:cNvPr id="20" name="Content Placeholder 2~4">
            <a:extLst>
              <a:ext uri="{FF2B5EF4-FFF2-40B4-BE49-F238E27FC236}">
                <a16:creationId xmlns:a16="http://schemas.microsoft.com/office/drawing/2014/main" id="{2E224BA0-BED4-44A7-377A-87B539C82F39}"/>
              </a:ext>
            </a:extLst>
          </p:cNvPr>
          <p:cNvSpPr txBox="1">
            <a:spLocks/>
          </p:cNvSpPr>
          <p:nvPr/>
        </p:nvSpPr>
        <p:spPr>
          <a:xfrm>
            <a:off x="458788" y="1736177"/>
            <a:ext cx="3297248" cy="242502"/>
          </a:xfrm>
          <a:prstGeom prst="rect">
            <a:avLst/>
          </a:prstGeom>
        </p:spPr>
        <p:txBody>
          <a:bodyPr vert="horz" wrap="square" lIns="0" tIns="0" rIns="0" bIns="0" rtlCol="0">
            <a:spAutoFit/>
          </a:bodyPr>
          <a:lstStyle>
            <a:lvl1pPr marL="222245"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1pPr>
            <a:lvl2pPr marL="679434" indent="-296326"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2pPr>
            <a:lvl3pPr marL="1136622"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3pPr>
            <a:lvl4pPr marL="1445648" indent="-222245" algn="l" defTabSz="609585" rtl="0" eaLnBrk="1" latinLnBrk="0" hangingPunct="1">
              <a:spcBef>
                <a:spcPts val="0"/>
              </a:spcBef>
              <a:spcAft>
                <a:spcPts val="400"/>
              </a:spcAft>
              <a:buClr>
                <a:schemeClr val="accent1"/>
              </a:buClr>
              <a:buFont typeface="Arial"/>
              <a:buChar char="–"/>
              <a:tabLst/>
              <a:defRPr sz="1600" kern="1200">
                <a:solidFill>
                  <a:schemeClr val="tx2"/>
                </a:solidFill>
                <a:latin typeface="+mn-lt"/>
                <a:ea typeface="+mn-ea"/>
                <a:cs typeface="+mn-cs"/>
              </a:defRPr>
            </a:lvl4pPr>
            <a:lvl5pPr marL="1754673" indent="-2349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73095" lvl="1" indent="-273095" defTabSz="910315">
              <a:spcBef>
                <a:spcPct val="0"/>
              </a:spcBef>
              <a:spcAft>
                <a:spcPct val="0"/>
              </a:spcAft>
              <a:buClr>
                <a:schemeClr val="tx1"/>
              </a:buClr>
              <a:buFont typeface="Arial" panose="020B0604020202020204" pitchFamily="34" charset="0"/>
              <a:buChar char="•"/>
            </a:pPr>
            <a:r>
              <a:rPr lang="en-US" sz="1576" dirty="0">
                <a:solidFill>
                  <a:schemeClr val="tx1"/>
                </a:solidFill>
                <a:cs typeface="Arial" panose="020B0604020202020204" pitchFamily="34" charset="0"/>
              </a:rPr>
              <a:t>Insert Text Here</a:t>
            </a:r>
            <a:endParaRPr lang="en-US" sz="1576" dirty="0">
              <a:solidFill>
                <a:schemeClr val="tx1"/>
              </a:solidFill>
              <a:cs typeface="Arial" panose="020B0604020202020204" pitchFamily="34" charset="0"/>
              <a:sym typeface="Wingdings" panose="05000000000000000000" pitchFamily="2" charset="2"/>
            </a:endParaRPr>
          </a:p>
        </p:txBody>
      </p:sp>
      <p:graphicFrame>
        <p:nvGraphicFramePr>
          <p:cNvPr id="21" name="Chart 20">
            <a:extLst>
              <a:ext uri="{FF2B5EF4-FFF2-40B4-BE49-F238E27FC236}">
                <a16:creationId xmlns:a16="http://schemas.microsoft.com/office/drawing/2014/main" id="{C98994A3-500B-3672-BB1D-D57FB628D971}"/>
              </a:ext>
            </a:extLst>
          </p:cNvPr>
          <p:cNvGraphicFramePr/>
          <p:nvPr/>
        </p:nvGraphicFramePr>
        <p:xfrm>
          <a:off x="980704" y="4274150"/>
          <a:ext cx="1883836" cy="18820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3177550D-93FA-CE8D-FA82-1458E1907418}"/>
              </a:ext>
            </a:extLst>
          </p:cNvPr>
          <p:cNvGraphicFramePr/>
          <p:nvPr/>
        </p:nvGraphicFramePr>
        <p:xfrm>
          <a:off x="5231869" y="4274150"/>
          <a:ext cx="1883836" cy="18820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a:extLst>
              <a:ext uri="{FF2B5EF4-FFF2-40B4-BE49-F238E27FC236}">
                <a16:creationId xmlns:a16="http://schemas.microsoft.com/office/drawing/2014/main" id="{D5725315-AE85-28DE-B483-D61A161B4401}"/>
              </a:ext>
            </a:extLst>
          </p:cNvPr>
          <p:cNvGraphicFramePr/>
          <p:nvPr/>
        </p:nvGraphicFramePr>
        <p:xfrm>
          <a:off x="9174246" y="4274150"/>
          <a:ext cx="1883836" cy="1882061"/>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262D0006-C24D-2CFE-B3AF-E7BF802A8E9C}"/>
              </a:ext>
            </a:extLst>
          </p:cNvPr>
          <p:cNvSpPr txBox="1"/>
          <p:nvPr/>
        </p:nvSpPr>
        <p:spPr>
          <a:xfrm>
            <a:off x="792032" y="3942483"/>
            <a:ext cx="2261179" cy="331668"/>
          </a:xfrm>
          <a:prstGeom prst="rect">
            <a:avLst/>
          </a:prstGeom>
          <a:noFill/>
        </p:spPr>
        <p:txBody>
          <a:bodyPr wrap="square" rtlCol="0">
            <a:spAutoFit/>
          </a:bodyPr>
          <a:lstStyle/>
          <a:p>
            <a:pPr algn="ctr">
              <a:spcBef>
                <a:spcPct val="0"/>
              </a:spcBef>
              <a:spcAft>
                <a:spcPct val="0"/>
              </a:spcAft>
            </a:pPr>
            <a:r>
              <a:rPr lang="en-IN" sz="1576" b="1" dirty="0">
                <a:solidFill>
                  <a:schemeClr val="tx1">
                    <a:lumMod val="100000"/>
                  </a:schemeClr>
                </a:solidFill>
              </a:rPr>
              <a:t>Title</a:t>
            </a:r>
          </a:p>
        </p:txBody>
      </p:sp>
      <p:sp>
        <p:nvSpPr>
          <p:cNvPr id="28" name="TextBox 27">
            <a:extLst>
              <a:ext uri="{FF2B5EF4-FFF2-40B4-BE49-F238E27FC236}">
                <a16:creationId xmlns:a16="http://schemas.microsoft.com/office/drawing/2014/main" id="{DEEC08B7-489D-B427-4E10-0E9A5F322ABB}"/>
              </a:ext>
            </a:extLst>
          </p:cNvPr>
          <p:cNvSpPr txBox="1"/>
          <p:nvPr/>
        </p:nvSpPr>
        <p:spPr>
          <a:xfrm>
            <a:off x="5043195" y="3942483"/>
            <a:ext cx="2261179" cy="331668"/>
          </a:xfrm>
          <a:prstGeom prst="rect">
            <a:avLst/>
          </a:prstGeom>
          <a:noFill/>
        </p:spPr>
        <p:txBody>
          <a:bodyPr wrap="square" rtlCol="0">
            <a:spAutoFit/>
          </a:bodyPr>
          <a:lstStyle/>
          <a:p>
            <a:pPr algn="ctr">
              <a:spcBef>
                <a:spcPct val="0"/>
              </a:spcBef>
              <a:spcAft>
                <a:spcPct val="0"/>
              </a:spcAft>
            </a:pPr>
            <a:r>
              <a:rPr lang="en-IN" sz="1576" b="1" dirty="0">
                <a:solidFill>
                  <a:schemeClr val="tx1">
                    <a:lumMod val="100000"/>
                  </a:schemeClr>
                </a:solidFill>
              </a:rPr>
              <a:t>Title</a:t>
            </a:r>
          </a:p>
        </p:txBody>
      </p:sp>
      <p:sp>
        <p:nvSpPr>
          <p:cNvPr id="29" name="TextBox 28">
            <a:extLst>
              <a:ext uri="{FF2B5EF4-FFF2-40B4-BE49-F238E27FC236}">
                <a16:creationId xmlns:a16="http://schemas.microsoft.com/office/drawing/2014/main" id="{956AF616-057C-DE5C-0DD0-0FC5AD97A402}"/>
              </a:ext>
            </a:extLst>
          </p:cNvPr>
          <p:cNvSpPr txBox="1"/>
          <p:nvPr/>
        </p:nvSpPr>
        <p:spPr>
          <a:xfrm>
            <a:off x="8950117" y="3942483"/>
            <a:ext cx="2261179" cy="331668"/>
          </a:xfrm>
          <a:prstGeom prst="rect">
            <a:avLst/>
          </a:prstGeom>
          <a:noFill/>
        </p:spPr>
        <p:txBody>
          <a:bodyPr wrap="square" rtlCol="0">
            <a:spAutoFit/>
          </a:bodyPr>
          <a:lstStyle/>
          <a:p>
            <a:pPr algn="ctr">
              <a:spcBef>
                <a:spcPct val="0"/>
              </a:spcBef>
              <a:spcAft>
                <a:spcPct val="0"/>
              </a:spcAft>
            </a:pPr>
            <a:r>
              <a:rPr lang="en-IN" sz="1576" b="1" dirty="0">
                <a:solidFill>
                  <a:schemeClr val="tx1">
                    <a:lumMod val="100000"/>
                  </a:schemeClr>
                </a:solidFill>
              </a:rPr>
              <a:t>Title</a:t>
            </a:r>
          </a:p>
        </p:txBody>
      </p:sp>
    </p:spTree>
    <p:extLst>
      <p:ext uri="{BB962C8B-B14F-4D97-AF65-F5344CB8AC3E}">
        <p14:creationId xmlns:p14="http://schemas.microsoft.com/office/powerpoint/2010/main" val="13197455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F3143-AFD9-4538-3345-A4647F93194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DC55CF0-6AA4-8541-6F88-18A19E7512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DDC55CF0-6AA4-8541-6F88-18A19E7512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16930B7-0E94-55C6-07EB-530549F829FD}"/>
              </a:ext>
            </a:extLst>
          </p:cNvPr>
          <p:cNvSpPr>
            <a:spLocks noGrp="1"/>
          </p:cNvSpPr>
          <p:nvPr>
            <p:ph type="sldNum" sz="quarter" idx="12"/>
          </p:nvPr>
        </p:nvSpPr>
        <p:spPr/>
        <p:txBody>
          <a:bodyPr/>
          <a:lstStyle/>
          <a:p>
            <a:fld id="{4145DBE5-F440-4DC1-86E2-EA4CF186D269}" type="slidenum">
              <a:rPr lang="en-US" smtClean="0"/>
              <a:pPr/>
              <a:t>97</a:t>
            </a:fld>
            <a:endParaRPr lang="en-US" dirty="0"/>
          </a:p>
        </p:txBody>
      </p:sp>
      <p:sp>
        <p:nvSpPr>
          <p:cNvPr id="4" name="Title 3">
            <a:extLst>
              <a:ext uri="{FF2B5EF4-FFF2-40B4-BE49-F238E27FC236}">
                <a16:creationId xmlns:a16="http://schemas.microsoft.com/office/drawing/2014/main" id="{051A88EF-F46A-CF9B-FD09-B7B7C7085D1A}"/>
              </a:ext>
            </a:extLst>
          </p:cNvPr>
          <p:cNvSpPr>
            <a:spLocks noGrp="1"/>
          </p:cNvSpPr>
          <p:nvPr>
            <p:ph type="title"/>
          </p:nvPr>
        </p:nvSpPr>
        <p:spPr/>
        <p:txBody>
          <a:bodyPr vert="horz"/>
          <a:lstStyle/>
          <a:p>
            <a:r>
              <a:rPr lang="en-US" dirty="0"/>
              <a:t>Chart</a:t>
            </a:r>
          </a:p>
        </p:txBody>
      </p:sp>
      <p:graphicFrame>
        <p:nvGraphicFramePr>
          <p:cNvPr id="2" name="Chart 1">
            <a:extLst>
              <a:ext uri="{FF2B5EF4-FFF2-40B4-BE49-F238E27FC236}">
                <a16:creationId xmlns:a16="http://schemas.microsoft.com/office/drawing/2014/main" id="{C053E0AF-63EF-B332-C9FB-0639D164E29E}"/>
              </a:ext>
            </a:extLst>
          </p:cNvPr>
          <p:cNvGraphicFramePr>
            <a:graphicFrameLocks/>
          </p:cNvGraphicFramePr>
          <p:nvPr/>
        </p:nvGraphicFramePr>
        <p:xfrm>
          <a:off x="762000" y="1501120"/>
          <a:ext cx="5245168" cy="4375250"/>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hape0_20220426_100018">
            <a:extLst>
              <a:ext uri="{FF2B5EF4-FFF2-40B4-BE49-F238E27FC236}">
                <a16:creationId xmlns:a16="http://schemas.microsoft.com/office/drawing/2014/main" id="{B0ED0D20-CC17-E56B-B720-652BECFB15E8}"/>
              </a:ext>
            </a:extLst>
          </p:cNvPr>
          <p:cNvCxnSpPr>
            <a:cxnSpLocks/>
          </p:cNvCxnSpPr>
          <p:nvPr/>
        </p:nvCxnSpPr>
        <p:spPr>
          <a:xfrm>
            <a:off x="6096000" y="1627426"/>
            <a:ext cx="0" cy="4156395"/>
          </a:xfrm>
          <a:prstGeom prst="line">
            <a:avLst/>
          </a:prstGeom>
          <a:ln>
            <a:solidFill>
              <a:srgbClr val="C6C6C6"/>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39602987-1E1B-008F-1FC8-9531772335A3}"/>
              </a:ext>
            </a:extLst>
          </p:cNvPr>
          <p:cNvGraphicFramePr>
            <a:graphicFrameLocks/>
          </p:cNvGraphicFramePr>
          <p:nvPr/>
        </p:nvGraphicFramePr>
        <p:xfrm>
          <a:off x="6643618" y="1501120"/>
          <a:ext cx="5245168" cy="4375250"/>
        </p:xfrm>
        <a:graphic>
          <a:graphicData uri="http://schemas.openxmlformats.org/drawingml/2006/chart">
            <c:chart xmlns:c="http://schemas.openxmlformats.org/drawingml/2006/chart" xmlns:r="http://schemas.openxmlformats.org/officeDocument/2006/relationships" r:id="rId6"/>
          </a:graphicData>
        </a:graphic>
      </p:graphicFrame>
      <p:sp>
        <p:nvSpPr>
          <p:cNvPr id="12" name="Shape0_20210629_115234">
            <a:extLst>
              <a:ext uri="{FF2B5EF4-FFF2-40B4-BE49-F238E27FC236}">
                <a16:creationId xmlns:a16="http://schemas.microsoft.com/office/drawing/2014/main" id="{20006402-BD2D-C84E-5F3C-70E0AB376F23}"/>
              </a:ext>
            </a:extLst>
          </p:cNvPr>
          <p:cNvSpPr txBox="1">
            <a:spLocks/>
          </p:cNvSpPr>
          <p:nvPr/>
        </p:nvSpPr>
        <p:spPr>
          <a:xfrm>
            <a:off x="458788" y="920128"/>
            <a:ext cx="5351703" cy="502661"/>
          </a:xfrm>
          <a:prstGeom prst="roundRect">
            <a:avLst>
              <a:gd name="adj" fmla="val 0"/>
            </a:avLst>
          </a:prstGeom>
          <a:solidFill>
            <a:schemeClr val="accent1"/>
          </a:solidFill>
        </p:spPr>
        <p:txBody>
          <a:bodyPr vert="horz" wrap="square" lIns="91037" tIns="45519" rIns="91037" bIns="45519" rtlCol="0" anchor="ctr">
            <a:noAutofit/>
          </a:bodyPr>
          <a:lstStyle>
            <a:lvl1pPr marL="222245"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1pPr>
            <a:lvl2pPr marL="679434" indent="-296326"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2pPr>
            <a:lvl3pPr marL="1136622"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3pPr>
            <a:lvl4pPr marL="1445648" indent="-222245" algn="l" defTabSz="609585" rtl="0" eaLnBrk="1" latinLnBrk="0" hangingPunct="1">
              <a:spcBef>
                <a:spcPts val="0"/>
              </a:spcBef>
              <a:spcAft>
                <a:spcPts val="400"/>
              </a:spcAft>
              <a:buClr>
                <a:schemeClr val="accent1"/>
              </a:buClr>
              <a:buFont typeface="Arial"/>
              <a:buChar char="–"/>
              <a:tabLst/>
              <a:defRPr sz="1600" kern="1200">
                <a:solidFill>
                  <a:schemeClr val="tx2"/>
                </a:solidFill>
                <a:latin typeface="+mn-lt"/>
                <a:ea typeface="+mn-ea"/>
                <a:cs typeface="+mn-cs"/>
              </a:defRPr>
            </a:lvl4pPr>
            <a:lvl5pPr marL="1754673" indent="-2349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spcBef>
                <a:spcPct val="0"/>
              </a:spcBef>
              <a:spcAft>
                <a:spcPct val="0"/>
              </a:spcAft>
              <a:buNone/>
            </a:pPr>
            <a:r>
              <a:rPr lang="en-US" sz="1576" b="1" dirty="0">
                <a:solidFill>
                  <a:schemeClr val="bg1">
                    <a:lumMod val="100000"/>
                  </a:schemeClr>
                </a:solidFill>
                <a:cs typeface="Arial" panose="020B0604020202020204" pitchFamily="34" charset="0"/>
              </a:rPr>
              <a:t>Title</a:t>
            </a:r>
          </a:p>
        </p:txBody>
      </p:sp>
      <p:sp>
        <p:nvSpPr>
          <p:cNvPr id="13" name="Shape0_20210629_115234">
            <a:extLst>
              <a:ext uri="{FF2B5EF4-FFF2-40B4-BE49-F238E27FC236}">
                <a16:creationId xmlns:a16="http://schemas.microsoft.com/office/drawing/2014/main" id="{5E4D7876-2B10-4D40-B34B-F0279DD919DC}"/>
              </a:ext>
            </a:extLst>
          </p:cNvPr>
          <p:cNvSpPr txBox="1">
            <a:spLocks/>
          </p:cNvSpPr>
          <p:nvPr/>
        </p:nvSpPr>
        <p:spPr>
          <a:xfrm>
            <a:off x="6340405" y="920128"/>
            <a:ext cx="5351703" cy="502661"/>
          </a:xfrm>
          <a:prstGeom prst="roundRect">
            <a:avLst>
              <a:gd name="adj" fmla="val 0"/>
            </a:avLst>
          </a:prstGeom>
          <a:solidFill>
            <a:schemeClr val="accent1"/>
          </a:solidFill>
        </p:spPr>
        <p:txBody>
          <a:bodyPr vert="horz" wrap="square" lIns="91037" tIns="45519" rIns="91037" bIns="45519" rtlCol="0" anchor="ctr">
            <a:noAutofit/>
          </a:bodyPr>
          <a:lstStyle>
            <a:lvl1pPr marL="222245"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1pPr>
            <a:lvl2pPr marL="679434" indent="-296326"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2pPr>
            <a:lvl3pPr marL="1136622" indent="-2222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3pPr>
            <a:lvl4pPr marL="1445648" indent="-222245" algn="l" defTabSz="609585" rtl="0" eaLnBrk="1" latinLnBrk="0" hangingPunct="1">
              <a:spcBef>
                <a:spcPts val="0"/>
              </a:spcBef>
              <a:spcAft>
                <a:spcPts val="400"/>
              </a:spcAft>
              <a:buClr>
                <a:schemeClr val="accent1"/>
              </a:buClr>
              <a:buFont typeface="Arial"/>
              <a:buChar char="–"/>
              <a:tabLst/>
              <a:defRPr sz="1600" kern="1200">
                <a:solidFill>
                  <a:schemeClr val="tx2"/>
                </a:solidFill>
                <a:latin typeface="+mn-lt"/>
                <a:ea typeface="+mn-ea"/>
                <a:cs typeface="+mn-cs"/>
              </a:defRPr>
            </a:lvl4pPr>
            <a:lvl5pPr marL="1754673" indent="-234945" algn="l" defTabSz="609585" rtl="0" eaLnBrk="1" latinLnBrk="0" hangingPunct="1">
              <a:spcBef>
                <a:spcPts val="0"/>
              </a:spcBef>
              <a:spcAft>
                <a:spcPts val="400"/>
              </a:spcAft>
              <a:buClr>
                <a:schemeClr val="accent1"/>
              </a:buClr>
              <a:buFont typeface="Arial"/>
              <a:buChar char="»"/>
              <a:defRPr sz="16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spcBef>
                <a:spcPct val="0"/>
              </a:spcBef>
              <a:spcAft>
                <a:spcPct val="0"/>
              </a:spcAft>
              <a:buNone/>
            </a:pPr>
            <a:r>
              <a:rPr lang="en-US" sz="1576" b="1" dirty="0">
                <a:solidFill>
                  <a:schemeClr val="bg1">
                    <a:lumMod val="100000"/>
                  </a:schemeClr>
                </a:solidFill>
                <a:cs typeface="Arial" panose="020B0604020202020204" pitchFamily="34" charset="0"/>
              </a:rPr>
              <a:t>Title</a:t>
            </a:r>
          </a:p>
        </p:txBody>
      </p:sp>
    </p:spTree>
    <p:extLst>
      <p:ext uri="{BB962C8B-B14F-4D97-AF65-F5344CB8AC3E}">
        <p14:creationId xmlns:p14="http://schemas.microsoft.com/office/powerpoint/2010/main" val="15994637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1D75F-C915-12C8-8E66-C82BC942F36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DC4D445-8C86-3865-5E90-DA8B38FE2E2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ADC4D445-8C86-3865-5E90-DA8B38FE2E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7C022578-E79A-6EB1-22EB-B1C9F39A1F67}"/>
              </a:ext>
            </a:extLst>
          </p:cNvPr>
          <p:cNvSpPr>
            <a:spLocks noGrp="1"/>
          </p:cNvSpPr>
          <p:nvPr>
            <p:ph type="sldNum" sz="quarter" idx="12"/>
          </p:nvPr>
        </p:nvSpPr>
        <p:spPr/>
        <p:txBody>
          <a:bodyPr/>
          <a:lstStyle/>
          <a:p>
            <a:fld id="{4145DBE5-F440-4DC1-86E2-EA4CF186D269}" type="slidenum">
              <a:rPr lang="en-US" smtClean="0"/>
              <a:pPr/>
              <a:t>98</a:t>
            </a:fld>
            <a:endParaRPr lang="en-US" dirty="0"/>
          </a:p>
        </p:txBody>
      </p:sp>
      <p:sp>
        <p:nvSpPr>
          <p:cNvPr id="4" name="Title 3">
            <a:extLst>
              <a:ext uri="{FF2B5EF4-FFF2-40B4-BE49-F238E27FC236}">
                <a16:creationId xmlns:a16="http://schemas.microsoft.com/office/drawing/2014/main" id="{9F161E3D-A710-49BE-B125-033CD6086E65}"/>
              </a:ext>
            </a:extLst>
          </p:cNvPr>
          <p:cNvSpPr>
            <a:spLocks noGrp="1"/>
          </p:cNvSpPr>
          <p:nvPr>
            <p:ph type="title"/>
          </p:nvPr>
        </p:nvSpPr>
        <p:spPr/>
        <p:txBody>
          <a:bodyPr vert="horz"/>
          <a:lstStyle/>
          <a:p>
            <a:r>
              <a:rPr lang="en-US"/>
              <a:t>Chart</a:t>
            </a:r>
          </a:p>
        </p:txBody>
      </p:sp>
      <p:graphicFrame>
        <p:nvGraphicFramePr>
          <p:cNvPr id="2" name="Chart 1">
            <a:extLst>
              <a:ext uri="{FF2B5EF4-FFF2-40B4-BE49-F238E27FC236}">
                <a16:creationId xmlns:a16="http://schemas.microsoft.com/office/drawing/2014/main" id="{59AA1DAC-AB4B-1E6A-5575-CB8353A8FB40}"/>
              </a:ext>
            </a:extLst>
          </p:cNvPr>
          <p:cNvGraphicFramePr>
            <a:graphicFrameLocks/>
          </p:cNvGraphicFramePr>
          <p:nvPr/>
        </p:nvGraphicFramePr>
        <p:xfrm>
          <a:off x="6029879" y="2406142"/>
          <a:ext cx="4852116" cy="341045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1A118682-7127-533D-B20A-56463D4E7BCA}"/>
              </a:ext>
            </a:extLst>
          </p:cNvPr>
          <p:cNvSpPr txBox="1"/>
          <p:nvPr/>
        </p:nvSpPr>
        <p:spPr>
          <a:xfrm>
            <a:off x="5403686" y="3152476"/>
            <a:ext cx="493725" cy="242502"/>
          </a:xfrm>
          <a:prstGeom prst="rect">
            <a:avLst/>
          </a:prstGeom>
          <a:noFill/>
        </p:spPr>
        <p:txBody>
          <a:bodyPr wrap="none" lIns="0" tIns="0" rIns="0" bIns="0" rtlCol="0" anchor="ctr">
            <a:spAutoFit/>
          </a:bodyPr>
          <a:lstStyle/>
          <a:p>
            <a:pPr algn="ctr">
              <a:spcBef>
                <a:spcPct val="0"/>
              </a:spcBef>
              <a:spcAft>
                <a:spcPct val="0"/>
              </a:spcAft>
            </a:pPr>
            <a:r>
              <a:rPr lang="en-IN" sz="1576" b="1" dirty="0">
                <a:solidFill>
                  <a:schemeClr val="tx1">
                    <a:lumMod val="100000"/>
                  </a:schemeClr>
                </a:solidFill>
              </a:rPr>
              <a:t>Title</a:t>
            </a:r>
          </a:p>
        </p:txBody>
      </p:sp>
      <p:graphicFrame>
        <p:nvGraphicFramePr>
          <p:cNvPr id="7" name="Chart 6">
            <a:extLst>
              <a:ext uri="{FF2B5EF4-FFF2-40B4-BE49-F238E27FC236}">
                <a16:creationId xmlns:a16="http://schemas.microsoft.com/office/drawing/2014/main" id="{3DBF8E55-A7F2-83D7-8220-B58C61A9B529}"/>
              </a:ext>
            </a:extLst>
          </p:cNvPr>
          <p:cNvGraphicFramePr>
            <a:graphicFrameLocks/>
          </p:cNvGraphicFramePr>
          <p:nvPr/>
        </p:nvGraphicFramePr>
        <p:xfrm>
          <a:off x="419099" y="2406142"/>
          <a:ext cx="4852116" cy="3410459"/>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B5AC7B4B-0AA8-6896-ECE5-699D852FEEF3}"/>
              </a:ext>
            </a:extLst>
          </p:cNvPr>
          <p:cNvSpPr txBox="1"/>
          <p:nvPr/>
        </p:nvSpPr>
        <p:spPr>
          <a:xfrm>
            <a:off x="6364283" y="3152476"/>
            <a:ext cx="415178" cy="242502"/>
          </a:xfrm>
          <a:prstGeom prst="rect">
            <a:avLst/>
          </a:prstGeom>
          <a:noFill/>
        </p:spPr>
        <p:txBody>
          <a:bodyPr wrap="none" lIns="0" tIns="0" rIns="0" bIns="0" rtlCol="0" anchor="ctr">
            <a:spAutoFit/>
          </a:bodyPr>
          <a:lstStyle/>
          <a:p>
            <a:pPr algn="r">
              <a:spcBef>
                <a:spcPct val="0"/>
              </a:spcBef>
              <a:spcAft>
                <a:spcPct val="0"/>
              </a:spcAft>
            </a:pPr>
            <a:r>
              <a:rPr lang="en-IN" sz="1576" b="1" dirty="0">
                <a:solidFill>
                  <a:schemeClr val="bg1">
                    <a:lumMod val="100000"/>
                  </a:schemeClr>
                </a:solidFill>
              </a:rPr>
              <a:t>xx%</a:t>
            </a:r>
          </a:p>
        </p:txBody>
      </p:sp>
      <p:sp>
        <p:nvSpPr>
          <p:cNvPr id="9" name="TextBox 8">
            <a:extLst>
              <a:ext uri="{FF2B5EF4-FFF2-40B4-BE49-F238E27FC236}">
                <a16:creationId xmlns:a16="http://schemas.microsoft.com/office/drawing/2014/main" id="{B114F679-A1C3-4249-9BD5-01359A962AC9}"/>
              </a:ext>
            </a:extLst>
          </p:cNvPr>
          <p:cNvSpPr txBox="1"/>
          <p:nvPr/>
        </p:nvSpPr>
        <p:spPr>
          <a:xfrm>
            <a:off x="4525656" y="3152476"/>
            <a:ext cx="415178" cy="242502"/>
          </a:xfrm>
          <a:prstGeom prst="rect">
            <a:avLst/>
          </a:prstGeom>
          <a:noFill/>
        </p:spPr>
        <p:txBody>
          <a:bodyPr wrap="none" lIns="0" tIns="0" rIns="0" bIns="0" rtlCol="0" anchor="ctr">
            <a:spAutoFit/>
          </a:bodyPr>
          <a:lstStyle/>
          <a:p>
            <a:pPr algn="r">
              <a:spcBef>
                <a:spcPct val="0"/>
              </a:spcBef>
              <a:spcAft>
                <a:spcPct val="0"/>
              </a:spcAft>
            </a:pPr>
            <a:r>
              <a:rPr lang="en-IN" sz="1576" b="1" dirty="0">
                <a:solidFill>
                  <a:schemeClr val="bg1">
                    <a:lumMod val="100000"/>
                  </a:schemeClr>
                </a:solidFill>
              </a:rPr>
              <a:t>xx%</a:t>
            </a:r>
          </a:p>
        </p:txBody>
      </p:sp>
      <p:sp>
        <p:nvSpPr>
          <p:cNvPr id="10" name="TextBox 9">
            <a:extLst>
              <a:ext uri="{FF2B5EF4-FFF2-40B4-BE49-F238E27FC236}">
                <a16:creationId xmlns:a16="http://schemas.microsoft.com/office/drawing/2014/main" id="{36871F07-465B-CD03-E462-1C9A141DF53C}"/>
              </a:ext>
            </a:extLst>
          </p:cNvPr>
          <p:cNvSpPr txBox="1"/>
          <p:nvPr/>
        </p:nvSpPr>
        <p:spPr>
          <a:xfrm>
            <a:off x="5403683" y="4865819"/>
            <a:ext cx="493725" cy="242502"/>
          </a:xfrm>
          <a:prstGeom prst="rect">
            <a:avLst/>
          </a:prstGeom>
          <a:noFill/>
        </p:spPr>
        <p:txBody>
          <a:bodyPr wrap="none" lIns="0" tIns="0" rIns="0" bIns="0" rtlCol="0" anchor="ctr">
            <a:spAutoFit/>
          </a:bodyPr>
          <a:lstStyle>
            <a:defPPr>
              <a:defRPr lang="en-US"/>
            </a:defPPr>
            <a:lvl1pPr algn="ctr">
              <a:defRPr sz="1200" b="1"/>
            </a:lvl1pPr>
          </a:lstStyle>
          <a:p>
            <a:pPr algn="ctr">
              <a:spcBef>
                <a:spcPct val="0"/>
              </a:spcBef>
              <a:spcAft>
                <a:spcPct val="0"/>
              </a:spcAft>
            </a:pPr>
            <a:r>
              <a:rPr lang="en-IN" sz="1576" dirty="0">
                <a:solidFill>
                  <a:schemeClr val="tx1">
                    <a:lumMod val="100000"/>
                  </a:schemeClr>
                </a:solidFill>
              </a:rPr>
              <a:t>Title</a:t>
            </a:r>
          </a:p>
        </p:txBody>
      </p:sp>
      <p:sp>
        <p:nvSpPr>
          <p:cNvPr id="11" name="TextBox 10">
            <a:extLst>
              <a:ext uri="{FF2B5EF4-FFF2-40B4-BE49-F238E27FC236}">
                <a16:creationId xmlns:a16="http://schemas.microsoft.com/office/drawing/2014/main" id="{4C39D811-C8AC-E44C-3A96-E734A46C23C9}"/>
              </a:ext>
            </a:extLst>
          </p:cNvPr>
          <p:cNvSpPr txBox="1"/>
          <p:nvPr/>
        </p:nvSpPr>
        <p:spPr>
          <a:xfrm>
            <a:off x="6364283" y="4865819"/>
            <a:ext cx="415178" cy="242502"/>
          </a:xfrm>
          <a:prstGeom prst="rect">
            <a:avLst/>
          </a:prstGeom>
          <a:noFill/>
        </p:spPr>
        <p:txBody>
          <a:bodyPr wrap="none" lIns="0" tIns="0" rIns="0" bIns="0" rtlCol="0" anchor="ctr">
            <a:spAutoFit/>
          </a:bodyPr>
          <a:lstStyle/>
          <a:p>
            <a:pPr algn="r">
              <a:spcBef>
                <a:spcPct val="0"/>
              </a:spcBef>
              <a:spcAft>
                <a:spcPct val="0"/>
              </a:spcAft>
            </a:pPr>
            <a:r>
              <a:rPr lang="en-IN" sz="1576" b="1" dirty="0">
                <a:solidFill>
                  <a:schemeClr val="bg1">
                    <a:lumMod val="100000"/>
                  </a:schemeClr>
                </a:solidFill>
              </a:rPr>
              <a:t>xx%</a:t>
            </a:r>
          </a:p>
        </p:txBody>
      </p:sp>
      <p:sp>
        <p:nvSpPr>
          <p:cNvPr id="12" name="TextBox 11">
            <a:extLst>
              <a:ext uri="{FF2B5EF4-FFF2-40B4-BE49-F238E27FC236}">
                <a16:creationId xmlns:a16="http://schemas.microsoft.com/office/drawing/2014/main" id="{E49811D9-42AE-B730-89D5-FC387503C954}"/>
              </a:ext>
            </a:extLst>
          </p:cNvPr>
          <p:cNvSpPr txBox="1"/>
          <p:nvPr/>
        </p:nvSpPr>
        <p:spPr>
          <a:xfrm>
            <a:off x="4525656" y="4865819"/>
            <a:ext cx="415178" cy="242502"/>
          </a:xfrm>
          <a:prstGeom prst="rect">
            <a:avLst/>
          </a:prstGeom>
          <a:noFill/>
        </p:spPr>
        <p:txBody>
          <a:bodyPr wrap="none" lIns="0" tIns="0" rIns="0" bIns="0" rtlCol="0" anchor="ctr">
            <a:spAutoFit/>
          </a:bodyPr>
          <a:lstStyle/>
          <a:p>
            <a:pPr algn="r">
              <a:spcBef>
                <a:spcPct val="0"/>
              </a:spcBef>
              <a:spcAft>
                <a:spcPct val="0"/>
              </a:spcAft>
            </a:pPr>
            <a:r>
              <a:rPr lang="en-IN" sz="1576" b="1" dirty="0">
                <a:solidFill>
                  <a:schemeClr val="bg1">
                    <a:lumMod val="100000"/>
                  </a:schemeClr>
                </a:solidFill>
              </a:rPr>
              <a:t>xx%</a:t>
            </a:r>
          </a:p>
        </p:txBody>
      </p:sp>
      <p:sp>
        <p:nvSpPr>
          <p:cNvPr id="13" name="Google Shape;868;p41">
            <a:extLst>
              <a:ext uri="{FF2B5EF4-FFF2-40B4-BE49-F238E27FC236}">
                <a16:creationId xmlns:a16="http://schemas.microsoft.com/office/drawing/2014/main" id="{FC458821-A88B-EBF3-892F-5BB511AA117B}"/>
              </a:ext>
            </a:extLst>
          </p:cNvPr>
          <p:cNvSpPr/>
          <p:nvPr/>
        </p:nvSpPr>
        <p:spPr>
          <a:xfrm>
            <a:off x="2768282" y="1903544"/>
            <a:ext cx="1562928" cy="242502"/>
          </a:xfrm>
          <a:prstGeom prst="rect">
            <a:avLst/>
          </a:prstGeom>
          <a:noFill/>
          <a:ln>
            <a:noFill/>
          </a:ln>
        </p:spPr>
        <p:txBody>
          <a:bodyPr spcFirstLastPara="1" wrap="none" lIns="0" tIns="0" rIns="0" bIns="0" anchor="t" anchorCtr="0">
            <a:spAutoFit/>
          </a:bodyPr>
          <a:lstStyle/>
          <a:p>
            <a:pPr algn="ctr" eaLnBrk="0" fontAlgn="base" hangingPunct="0">
              <a:spcBef>
                <a:spcPct val="0"/>
              </a:spcBef>
              <a:spcAft>
                <a:spcPct val="0"/>
              </a:spcAft>
              <a:defRPr/>
            </a:pPr>
            <a:r>
              <a:rPr lang="en-US" sz="1576" dirty="0">
                <a:solidFill>
                  <a:schemeClr val="tx1">
                    <a:lumMod val="100000"/>
                  </a:schemeClr>
                </a:solidFill>
              </a:rPr>
              <a:t>Insert Text Here</a:t>
            </a:r>
          </a:p>
        </p:txBody>
      </p:sp>
      <p:sp>
        <p:nvSpPr>
          <p:cNvPr id="15" name="Google Shape;868;p41~2">
            <a:extLst>
              <a:ext uri="{FF2B5EF4-FFF2-40B4-BE49-F238E27FC236}">
                <a16:creationId xmlns:a16="http://schemas.microsoft.com/office/drawing/2014/main" id="{6D982E03-046E-290D-A871-99DA599E4763}"/>
              </a:ext>
            </a:extLst>
          </p:cNvPr>
          <p:cNvSpPr/>
          <p:nvPr/>
        </p:nvSpPr>
        <p:spPr>
          <a:xfrm>
            <a:off x="6843582" y="1903544"/>
            <a:ext cx="1562928" cy="242502"/>
          </a:xfrm>
          <a:prstGeom prst="rect">
            <a:avLst/>
          </a:prstGeom>
          <a:noFill/>
          <a:ln>
            <a:noFill/>
          </a:ln>
        </p:spPr>
        <p:txBody>
          <a:bodyPr spcFirstLastPara="1" wrap="none" lIns="0" tIns="0" rIns="0" bIns="0" anchor="t" anchorCtr="0">
            <a:spAutoFit/>
          </a:bodyPr>
          <a:lstStyle/>
          <a:p>
            <a:pPr algn="ctr" eaLnBrk="0" fontAlgn="base" hangingPunct="0">
              <a:spcBef>
                <a:spcPct val="0"/>
              </a:spcBef>
              <a:spcAft>
                <a:spcPct val="0"/>
              </a:spcAft>
              <a:defRPr/>
            </a:pPr>
            <a:r>
              <a:rPr lang="en-US" sz="1576" dirty="0">
                <a:solidFill>
                  <a:schemeClr val="tx1">
                    <a:lumMod val="100000"/>
                  </a:schemeClr>
                </a:solidFill>
              </a:rPr>
              <a:t>Insert Text Here</a:t>
            </a:r>
          </a:p>
        </p:txBody>
      </p:sp>
      <p:sp>
        <p:nvSpPr>
          <p:cNvPr id="17" name="Freeform: Shape 16">
            <a:extLst>
              <a:ext uri="{FF2B5EF4-FFF2-40B4-BE49-F238E27FC236}">
                <a16:creationId xmlns:a16="http://schemas.microsoft.com/office/drawing/2014/main" id="{CBC528A9-3DDF-3430-B749-F6A4675DA0D3}"/>
              </a:ext>
            </a:extLst>
          </p:cNvPr>
          <p:cNvSpPr/>
          <p:nvPr/>
        </p:nvSpPr>
        <p:spPr>
          <a:xfrm>
            <a:off x="5284093" y="1664645"/>
            <a:ext cx="353396" cy="437670"/>
          </a:xfrm>
          <a:custGeom>
            <a:avLst/>
            <a:gdLst>
              <a:gd name="connsiteX0" fmla="*/ 126220 w 349767"/>
              <a:gd name="connsiteY0" fmla="*/ 424499 h 433175"/>
              <a:gd name="connsiteX1" fmla="*/ 655 w 349767"/>
              <a:gd name="connsiteY1" fmla="*/ 11787 h 433175"/>
              <a:gd name="connsiteX2" fmla="*/ 0 w 349767"/>
              <a:gd name="connsiteY2" fmla="*/ 8022 h 433175"/>
              <a:gd name="connsiteX3" fmla="*/ 9331 w 349767"/>
              <a:gd name="connsiteY3" fmla="*/ 0 h 433175"/>
              <a:gd name="connsiteX4" fmla="*/ 81036 w 349767"/>
              <a:gd name="connsiteY4" fmla="*/ 0 h 433175"/>
              <a:gd name="connsiteX5" fmla="*/ 92823 w 349767"/>
              <a:gd name="connsiteY5" fmla="*/ 8677 h 433175"/>
              <a:gd name="connsiteX6" fmla="*/ 173859 w 349767"/>
              <a:gd name="connsiteY6" fmla="*/ 306955 h 433175"/>
              <a:gd name="connsiteX7" fmla="*/ 176315 w 349767"/>
              <a:gd name="connsiteY7" fmla="*/ 309411 h 433175"/>
              <a:gd name="connsiteX8" fmla="*/ 178771 w 349767"/>
              <a:gd name="connsiteY8" fmla="*/ 306955 h 433175"/>
              <a:gd name="connsiteX9" fmla="*/ 258661 w 349767"/>
              <a:gd name="connsiteY9" fmla="*/ 9331 h 433175"/>
              <a:gd name="connsiteX10" fmla="*/ 270448 w 349767"/>
              <a:gd name="connsiteY10" fmla="*/ 0 h 433175"/>
              <a:gd name="connsiteX11" fmla="*/ 340352 w 349767"/>
              <a:gd name="connsiteY11" fmla="*/ 0 h 433175"/>
              <a:gd name="connsiteX12" fmla="*/ 348374 w 349767"/>
              <a:gd name="connsiteY12" fmla="*/ 3438 h 433175"/>
              <a:gd name="connsiteX13" fmla="*/ 349029 w 349767"/>
              <a:gd name="connsiteY13" fmla="*/ 11787 h 433175"/>
              <a:gd name="connsiteX14" fmla="*/ 221499 w 349767"/>
              <a:gd name="connsiteY14" fmla="*/ 424499 h 433175"/>
              <a:gd name="connsiteX15" fmla="*/ 209712 w 349767"/>
              <a:gd name="connsiteY15" fmla="*/ 433175 h 433175"/>
              <a:gd name="connsiteX16" fmla="*/ 138007 w 349767"/>
              <a:gd name="connsiteY16" fmla="*/ 433175 h 433175"/>
              <a:gd name="connsiteX17" fmla="*/ 126220 w 349767"/>
              <a:gd name="connsiteY17" fmla="*/ 424499 h 43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767" h="433175">
                <a:moveTo>
                  <a:pt x="126220" y="424499"/>
                </a:moveTo>
                <a:lnTo>
                  <a:pt x="655" y="11787"/>
                </a:lnTo>
                <a:cubicBezTo>
                  <a:pt x="164" y="10969"/>
                  <a:pt x="0" y="9659"/>
                  <a:pt x="0" y="8022"/>
                </a:cubicBezTo>
                <a:cubicBezTo>
                  <a:pt x="0" y="2619"/>
                  <a:pt x="3111" y="0"/>
                  <a:pt x="9331" y="0"/>
                </a:cubicBezTo>
                <a:lnTo>
                  <a:pt x="81036" y="0"/>
                </a:lnTo>
                <a:cubicBezTo>
                  <a:pt x="86766" y="0"/>
                  <a:pt x="90695" y="2947"/>
                  <a:pt x="92823" y="8677"/>
                </a:cubicBezTo>
                <a:lnTo>
                  <a:pt x="173859" y="306955"/>
                </a:lnTo>
                <a:cubicBezTo>
                  <a:pt x="174187" y="308592"/>
                  <a:pt x="175169" y="309411"/>
                  <a:pt x="176315" y="309411"/>
                </a:cubicBezTo>
                <a:cubicBezTo>
                  <a:pt x="177625" y="309411"/>
                  <a:pt x="178443" y="308592"/>
                  <a:pt x="178771" y="306955"/>
                </a:cubicBezTo>
                <a:lnTo>
                  <a:pt x="258661" y="9331"/>
                </a:lnTo>
                <a:cubicBezTo>
                  <a:pt x="260789" y="3110"/>
                  <a:pt x="264718" y="0"/>
                  <a:pt x="270448" y="0"/>
                </a:cubicBezTo>
                <a:lnTo>
                  <a:pt x="340352" y="0"/>
                </a:lnTo>
                <a:cubicBezTo>
                  <a:pt x="344118" y="0"/>
                  <a:pt x="346737" y="1146"/>
                  <a:pt x="348374" y="3438"/>
                </a:cubicBezTo>
                <a:cubicBezTo>
                  <a:pt x="350011" y="5730"/>
                  <a:pt x="350175" y="8513"/>
                  <a:pt x="349029" y="11787"/>
                </a:cubicBezTo>
                <a:lnTo>
                  <a:pt x="221499" y="424499"/>
                </a:lnTo>
                <a:cubicBezTo>
                  <a:pt x="219371" y="430228"/>
                  <a:pt x="215442" y="433175"/>
                  <a:pt x="209712" y="433175"/>
                </a:cubicBezTo>
                <a:lnTo>
                  <a:pt x="138007" y="433175"/>
                </a:lnTo>
                <a:cubicBezTo>
                  <a:pt x="132113" y="433175"/>
                  <a:pt x="128185" y="430228"/>
                  <a:pt x="126220" y="424499"/>
                </a:cubicBezTo>
                <a:close/>
              </a:path>
            </a:pathLst>
          </a:custGeom>
          <a:solidFill>
            <a:schemeClr val="tx1"/>
          </a:solidFill>
          <a:ln w="16363" cap="flat">
            <a:noFill/>
            <a:prstDash val="solid"/>
            <a:miter/>
          </a:ln>
        </p:spPr>
        <p:txBody>
          <a:bodyPr rtlCol="0" anchor="ctr"/>
          <a:lstStyle/>
          <a:p>
            <a:endParaRPr lang="en-IN" sz="1345" dirty="0"/>
          </a:p>
        </p:txBody>
      </p:sp>
      <p:sp>
        <p:nvSpPr>
          <p:cNvPr id="18" name="Freeform: Shape 17">
            <a:extLst>
              <a:ext uri="{FF2B5EF4-FFF2-40B4-BE49-F238E27FC236}">
                <a16:creationId xmlns:a16="http://schemas.microsoft.com/office/drawing/2014/main" id="{15B430EE-4219-7CD6-3552-E0B52346D89E}"/>
              </a:ext>
            </a:extLst>
          </p:cNvPr>
          <p:cNvSpPr/>
          <p:nvPr/>
        </p:nvSpPr>
        <p:spPr>
          <a:xfrm>
            <a:off x="5664859" y="1659521"/>
            <a:ext cx="322546" cy="447295"/>
          </a:xfrm>
          <a:custGeom>
            <a:avLst/>
            <a:gdLst>
              <a:gd name="connsiteX0" fmla="*/ 76125 w 319233"/>
              <a:gd name="connsiteY0" fmla="*/ 427118 h 442702"/>
              <a:gd name="connsiteX1" fmla="*/ 19809 w 319233"/>
              <a:gd name="connsiteY1" fmla="*/ 381934 h 442702"/>
              <a:gd name="connsiteX2" fmla="*/ 0 w 319233"/>
              <a:gd name="connsiteY2" fmla="*/ 313831 h 442702"/>
              <a:gd name="connsiteX3" fmla="*/ 0 w 319233"/>
              <a:gd name="connsiteY3" fmla="*/ 303354 h 442702"/>
              <a:gd name="connsiteX4" fmla="*/ 10477 w 319233"/>
              <a:gd name="connsiteY4" fmla="*/ 292876 h 442702"/>
              <a:gd name="connsiteX5" fmla="*/ 75470 w 319233"/>
              <a:gd name="connsiteY5" fmla="*/ 292876 h 442702"/>
              <a:gd name="connsiteX6" fmla="*/ 85948 w 319233"/>
              <a:gd name="connsiteY6" fmla="*/ 300898 h 442702"/>
              <a:gd name="connsiteX7" fmla="*/ 85948 w 319233"/>
              <a:gd name="connsiteY7" fmla="*/ 309575 h 442702"/>
              <a:gd name="connsiteX8" fmla="*/ 108539 w 319233"/>
              <a:gd name="connsiteY8" fmla="*/ 351321 h 442702"/>
              <a:gd name="connsiteX9" fmla="*/ 167638 w 319233"/>
              <a:gd name="connsiteY9" fmla="*/ 368346 h 442702"/>
              <a:gd name="connsiteX10" fmla="*/ 216260 w 319233"/>
              <a:gd name="connsiteY10" fmla="*/ 354431 h 442702"/>
              <a:gd name="connsiteX11" fmla="*/ 231976 w 319233"/>
              <a:gd name="connsiteY11" fmla="*/ 320052 h 442702"/>
              <a:gd name="connsiteX12" fmla="*/ 221990 w 319233"/>
              <a:gd name="connsiteY12" fmla="*/ 295004 h 442702"/>
              <a:gd name="connsiteX13" fmla="*/ 195305 w 319233"/>
              <a:gd name="connsiteY13" fmla="*/ 276996 h 442702"/>
              <a:gd name="connsiteX14" fmla="*/ 141445 w 319233"/>
              <a:gd name="connsiteY14" fmla="*/ 255714 h 442702"/>
              <a:gd name="connsiteX15" fmla="*/ 70886 w 319233"/>
              <a:gd name="connsiteY15" fmla="*/ 226574 h 442702"/>
              <a:gd name="connsiteX16" fmla="*/ 22592 w 319233"/>
              <a:gd name="connsiteY16" fmla="*/ 185974 h 442702"/>
              <a:gd name="connsiteX17" fmla="*/ 2783 w 319233"/>
              <a:gd name="connsiteY17" fmla="*/ 122618 h 442702"/>
              <a:gd name="connsiteX18" fmla="*/ 21937 w 319233"/>
              <a:gd name="connsiteY18" fmla="*/ 57626 h 442702"/>
              <a:gd name="connsiteX19" fmla="*/ 75470 w 319233"/>
              <a:gd name="connsiteY19" fmla="*/ 14898 h 442702"/>
              <a:gd name="connsiteX20" fmla="*/ 153723 w 319233"/>
              <a:gd name="connsiteY20" fmla="*/ 0 h 442702"/>
              <a:gd name="connsiteX21" fmla="*/ 237870 w 319233"/>
              <a:gd name="connsiteY21" fmla="*/ 16698 h 442702"/>
              <a:gd name="connsiteX22" fmla="*/ 295659 w 319233"/>
              <a:gd name="connsiteY22" fmla="*/ 63356 h 442702"/>
              <a:gd name="connsiteX23" fmla="*/ 316450 w 319233"/>
              <a:gd name="connsiteY23" fmla="*/ 132932 h 442702"/>
              <a:gd name="connsiteX24" fmla="*/ 316450 w 319233"/>
              <a:gd name="connsiteY24" fmla="*/ 139153 h 442702"/>
              <a:gd name="connsiteX25" fmla="*/ 305973 w 319233"/>
              <a:gd name="connsiteY25" fmla="*/ 149631 h 442702"/>
              <a:gd name="connsiteX26" fmla="*/ 240980 w 319233"/>
              <a:gd name="connsiteY26" fmla="*/ 149631 h 442702"/>
              <a:gd name="connsiteX27" fmla="*/ 230503 w 319233"/>
              <a:gd name="connsiteY27" fmla="*/ 143410 h 442702"/>
              <a:gd name="connsiteX28" fmla="*/ 230503 w 319233"/>
              <a:gd name="connsiteY28" fmla="*/ 137189 h 442702"/>
              <a:gd name="connsiteX29" fmla="*/ 209221 w 319233"/>
              <a:gd name="connsiteY29" fmla="*/ 92987 h 442702"/>
              <a:gd name="connsiteX30" fmla="*/ 150776 w 319233"/>
              <a:gd name="connsiteY30" fmla="*/ 74652 h 442702"/>
              <a:gd name="connsiteX31" fmla="*/ 104938 w 319233"/>
              <a:gd name="connsiteY31" fmla="*/ 87094 h 442702"/>
              <a:gd name="connsiteX32" fmla="*/ 88894 w 319233"/>
              <a:gd name="connsiteY32" fmla="*/ 121145 h 442702"/>
              <a:gd name="connsiteX33" fmla="*/ 98226 w 319233"/>
              <a:gd name="connsiteY33" fmla="*/ 147175 h 442702"/>
              <a:gd name="connsiteX34" fmla="*/ 126384 w 319233"/>
              <a:gd name="connsiteY34" fmla="*/ 166329 h 442702"/>
              <a:gd name="connsiteX35" fmla="*/ 184828 w 319233"/>
              <a:gd name="connsiteY35" fmla="*/ 188593 h 442702"/>
              <a:gd name="connsiteX36" fmla="*/ 253586 w 319233"/>
              <a:gd name="connsiteY36" fmla="*/ 216751 h 442702"/>
              <a:gd name="connsiteX37" fmla="*/ 299097 w 319233"/>
              <a:gd name="connsiteY37" fmla="*/ 253586 h 442702"/>
              <a:gd name="connsiteX38" fmla="*/ 319234 w 319233"/>
              <a:gd name="connsiteY38" fmla="*/ 317269 h 442702"/>
              <a:gd name="connsiteX39" fmla="*/ 299752 w 319233"/>
              <a:gd name="connsiteY39" fmla="*/ 383408 h 442702"/>
              <a:gd name="connsiteX40" fmla="*/ 244746 w 319233"/>
              <a:gd name="connsiteY40" fmla="*/ 427282 h 442702"/>
              <a:gd name="connsiteX41" fmla="*/ 160926 w 319233"/>
              <a:gd name="connsiteY41" fmla="*/ 442671 h 442702"/>
              <a:gd name="connsiteX42" fmla="*/ 76125 w 319233"/>
              <a:gd name="connsiteY42" fmla="*/ 427118 h 44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19233" h="442702">
                <a:moveTo>
                  <a:pt x="76125" y="427118"/>
                </a:moveTo>
                <a:cubicBezTo>
                  <a:pt x="51732" y="416313"/>
                  <a:pt x="33069" y="401416"/>
                  <a:pt x="19809" y="381934"/>
                </a:cubicBezTo>
                <a:cubicBezTo>
                  <a:pt x="6548" y="362617"/>
                  <a:pt x="0" y="339861"/>
                  <a:pt x="0" y="313831"/>
                </a:cubicBezTo>
                <a:lnTo>
                  <a:pt x="0" y="303354"/>
                </a:lnTo>
                <a:cubicBezTo>
                  <a:pt x="0" y="296314"/>
                  <a:pt x="3438" y="292876"/>
                  <a:pt x="10477" y="292876"/>
                </a:cubicBezTo>
                <a:lnTo>
                  <a:pt x="75470" y="292876"/>
                </a:lnTo>
                <a:cubicBezTo>
                  <a:pt x="82510" y="292876"/>
                  <a:pt x="85948" y="295496"/>
                  <a:pt x="85948" y="300898"/>
                </a:cubicBezTo>
                <a:lnTo>
                  <a:pt x="85948" y="309575"/>
                </a:lnTo>
                <a:cubicBezTo>
                  <a:pt x="85948" y="326109"/>
                  <a:pt x="93478" y="340025"/>
                  <a:pt x="108539" y="351321"/>
                </a:cubicBezTo>
                <a:cubicBezTo>
                  <a:pt x="123601" y="362617"/>
                  <a:pt x="143246" y="368346"/>
                  <a:pt x="167638" y="368346"/>
                </a:cubicBezTo>
                <a:cubicBezTo>
                  <a:pt x="189575" y="368346"/>
                  <a:pt x="205783" y="363763"/>
                  <a:pt x="216260" y="354431"/>
                </a:cubicBezTo>
                <a:cubicBezTo>
                  <a:pt x="226738" y="345100"/>
                  <a:pt x="231976" y="333640"/>
                  <a:pt x="231976" y="320052"/>
                </a:cubicBezTo>
                <a:cubicBezTo>
                  <a:pt x="231976" y="310229"/>
                  <a:pt x="228702" y="301880"/>
                  <a:pt x="221990" y="295004"/>
                </a:cubicBezTo>
                <a:cubicBezTo>
                  <a:pt x="215442" y="288129"/>
                  <a:pt x="206601" y="282235"/>
                  <a:pt x="195305" y="276996"/>
                </a:cubicBezTo>
                <a:cubicBezTo>
                  <a:pt x="184173" y="271758"/>
                  <a:pt x="166165" y="264718"/>
                  <a:pt x="141445" y="255714"/>
                </a:cubicBezTo>
                <a:cubicBezTo>
                  <a:pt x="113451" y="246219"/>
                  <a:pt x="89876" y="236560"/>
                  <a:pt x="70886" y="226574"/>
                </a:cubicBezTo>
                <a:cubicBezTo>
                  <a:pt x="51896" y="216588"/>
                  <a:pt x="35852" y="203163"/>
                  <a:pt x="22592" y="185974"/>
                </a:cubicBezTo>
                <a:cubicBezTo>
                  <a:pt x="9331" y="168784"/>
                  <a:pt x="2783" y="147666"/>
                  <a:pt x="2783" y="122618"/>
                </a:cubicBezTo>
                <a:cubicBezTo>
                  <a:pt x="2783" y="97898"/>
                  <a:pt x="9168" y="76289"/>
                  <a:pt x="21937" y="57626"/>
                </a:cubicBezTo>
                <a:cubicBezTo>
                  <a:pt x="34706" y="39127"/>
                  <a:pt x="52551" y="24884"/>
                  <a:pt x="75470" y="14898"/>
                </a:cubicBezTo>
                <a:cubicBezTo>
                  <a:pt x="98389" y="5075"/>
                  <a:pt x="124419" y="0"/>
                  <a:pt x="153723" y="0"/>
                </a:cubicBezTo>
                <a:cubicBezTo>
                  <a:pt x="184992" y="0"/>
                  <a:pt x="213150" y="5566"/>
                  <a:pt x="237870" y="16698"/>
                </a:cubicBezTo>
                <a:cubicBezTo>
                  <a:pt x="262590" y="27831"/>
                  <a:pt x="281908" y="43383"/>
                  <a:pt x="295659" y="63356"/>
                </a:cubicBezTo>
                <a:cubicBezTo>
                  <a:pt x="309411" y="83328"/>
                  <a:pt x="316450" y="106575"/>
                  <a:pt x="316450" y="132932"/>
                </a:cubicBezTo>
                <a:lnTo>
                  <a:pt x="316450" y="139153"/>
                </a:lnTo>
                <a:cubicBezTo>
                  <a:pt x="316450" y="146193"/>
                  <a:pt x="313013" y="149631"/>
                  <a:pt x="305973" y="149631"/>
                </a:cubicBezTo>
                <a:lnTo>
                  <a:pt x="240980" y="149631"/>
                </a:lnTo>
                <a:cubicBezTo>
                  <a:pt x="233941" y="149631"/>
                  <a:pt x="230503" y="147502"/>
                  <a:pt x="230503" y="143410"/>
                </a:cubicBezTo>
                <a:lnTo>
                  <a:pt x="230503" y="137189"/>
                </a:lnTo>
                <a:cubicBezTo>
                  <a:pt x="230503" y="119835"/>
                  <a:pt x="223463" y="105102"/>
                  <a:pt x="209221" y="92987"/>
                </a:cubicBezTo>
                <a:cubicBezTo>
                  <a:pt x="194978" y="80873"/>
                  <a:pt x="175497" y="74652"/>
                  <a:pt x="150776" y="74652"/>
                </a:cubicBezTo>
                <a:cubicBezTo>
                  <a:pt x="130968" y="74652"/>
                  <a:pt x="115743" y="78744"/>
                  <a:pt x="104938" y="87094"/>
                </a:cubicBezTo>
                <a:cubicBezTo>
                  <a:pt x="94133" y="95279"/>
                  <a:pt x="88894" y="106739"/>
                  <a:pt x="88894" y="121145"/>
                </a:cubicBezTo>
                <a:cubicBezTo>
                  <a:pt x="88894" y="131459"/>
                  <a:pt x="92005" y="140135"/>
                  <a:pt x="98226" y="147175"/>
                </a:cubicBezTo>
                <a:cubicBezTo>
                  <a:pt x="104447" y="154214"/>
                  <a:pt x="113778" y="160599"/>
                  <a:pt x="126384" y="166329"/>
                </a:cubicBezTo>
                <a:cubicBezTo>
                  <a:pt x="138989" y="172059"/>
                  <a:pt x="158471" y="179589"/>
                  <a:pt x="184828" y="188593"/>
                </a:cubicBezTo>
                <a:cubicBezTo>
                  <a:pt x="213641" y="199398"/>
                  <a:pt x="236560" y="208730"/>
                  <a:pt x="253586" y="216751"/>
                </a:cubicBezTo>
                <a:cubicBezTo>
                  <a:pt x="270448" y="224773"/>
                  <a:pt x="285673" y="237051"/>
                  <a:pt x="299097" y="253586"/>
                </a:cubicBezTo>
                <a:cubicBezTo>
                  <a:pt x="312521" y="270121"/>
                  <a:pt x="319234" y="291403"/>
                  <a:pt x="319234" y="317269"/>
                </a:cubicBezTo>
                <a:cubicBezTo>
                  <a:pt x="319234" y="342480"/>
                  <a:pt x="312685" y="364581"/>
                  <a:pt x="299752" y="383408"/>
                </a:cubicBezTo>
                <a:cubicBezTo>
                  <a:pt x="286819" y="402398"/>
                  <a:pt x="268484" y="416968"/>
                  <a:pt x="244746" y="427282"/>
                </a:cubicBezTo>
                <a:cubicBezTo>
                  <a:pt x="221008" y="437595"/>
                  <a:pt x="193013" y="442671"/>
                  <a:pt x="160926" y="442671"/>
                </a:cubicBezTo>
                <a:cubicBezTo>
                  <a:pt x="128676" y="443162"/>
                  <a:pt x="100354" y="437923"/>
                  <a:pt x="76125" y="427118"/>
                </a:cubicBezTo>
                <a:close/>
              </a:path>
            </a:pathLst>
          </a:custGeom>
          <a:solidFill>
            <a:schemeClr val="tx1"/>
          </a:solidFill>
          <a:ln w="16363" cap="flat">
            <a:noFill/>
            <a:prstDash val="solid"/>
            <a:miter/>
          </a:ln>
        </p:spPr>
        <p:txBody>
          <a:bodyPr rtlCol="0" anchor="ctr"/>
          <a:lstStyle/>
          <a:p>
            <a:endParaRPr lang="en-IN" sz="1345" dirty="0"/>
          </a:p>
        </p:txBody>
      </p:sp>
      <p:sp>
        <p:nvSpPr>
          <p:cNvPr id="27" name="Google Shape;868;p41~1">
            <a:extLst>
              <a:ext uri="{FF2B5EF4-FFF2-40B4-BE49-F238E27FC236}">
                <a16:creationId xmlns:a16="http://schemas.microsoft.com/office/drawing/2014/main" id="{C7DB0059-FB9C-F5C8-7FED-3F47039C9BA2}"/>
              </a:ext>
            </a:extLst>
          </p:cNvPr>
          <p:cNvSpPr/>
          <p:nvPr/>
        </p:nvSpPr>
        <p:spPr>
          <a:xfrm>
            <a:off x="3236356" y="1424553"/>
            <a:ext cx="626775" cy="307777"/>
          </a:xfrm>
          <a:prstGeom prst="rect">
            <a:avLst/>
          </a:prstGeom>
          <a:noFill/>
          <a:ln>
            <a:noFill/>
          </a:ln>
        </p:spPr>
        <p:txBody>
          <a:bodyPr spcFirstLastPara="1" wrap="none" lIns="0" tIns="0" rIns="0" bIns="0" anchor="t" anchorCtr="0">
            <a:spAutoFit/>
          </a:bodyPr>
          <a:lstStyle/>
          <a:p>
            <a:pPr algn="ctr" eaLnBrk="0" fontAlgn="base" hangingPunct="0">
              <a:spcBef>
                <a:spcPct val="0"/>
              </a:spcBef>
              <a:spcAft>
                <a:spcPct val="0"/>
              </a:spcAft>
              <a:defRPr/>
            </a:pPr>
            <a:r>
              <a:rPr lang="en-US" sz="2000" b="1" dirty="0">
                <a:solidFill>
                  <a:schemeClr val="accent1"/>
                </a:solidFill>
              </a:rPr>
              <a:t>Title</a:t>
            </a:r>
          </a:p>
        </p:txBody>
      </p:sp>
      <p:sp>
        <p:nvSpPr>
          <p:cNvPr id="28" name="Google Shape;868;p41~3">
            <a:extLst>
              <a:ext uri="{FF2B5EF4-FFF2-40B4-BE49-F238E27FC236}">
                <a16:creationId xmlns:a16="http://schemas.microsoft.com/office/drawing/2014/main" id="{6AEE0382-4DE7-CCC2-1AFE-2930D9CFCB63}"/>
              </a:ext>
            </a:extLst>
          </p:cNvPr>
          <p:cNvSpPr/>
          <p:nvPr/>
        </p:nvSpPr>
        <p:spPr>
          <a:xfrm>
            <a:off x="7311656" y="1424550"/>
            <a:ext cx="626775" cy="307777"/>
          </a:xfrm>
          <a:prstGeom prst="rect">
            <a:avLst/>
          </a:prstGeom>
          <a:noFill/>
          <a:ln>
            <a:noFill/>
          </a:ln>
        </p:spPr>
        <p:txBody>
          <a:bodyPr spcFirstLastPara="1" wrap="none" lIns="0" tIns="0" rIns="0" bIns="0" anchor="t" anchorCtr="0">
            <a:spAutoFit/>
          </a:bodyPr>
          <a:lstStyle/>
          <a:p>
            <a:pPr algn="ctr" eaLnBrk="0" fontAlgn="base" hangingPunct="0">
              <a:spcBef>
                <a:spcPct val="0"/>
              </a:spcBef>
              <a:spcAft>
                <a:spcPct val="0"/>
              </a:spcAft>
              <a:defRPr/>
            </a:pPr>
            <a:r>
              <a:rPr lang="en-US" sz="2000" b="1" dirty="0">
                <a:solidFill>
                  <a:schemeClr val="accent3"/>
                </a:solidFill>
              </a:rPr>
              <a:t>Title</a:t>
            </a:r>
          </a:p>
        </p:txBody>
      </p:sp>
    </p:spTree>
    <p:extLst>
      <p:ext uri="{BB962C8B-B14F-4D97-AF65-F5344CB8AC3E}">
        <p14:creationId xmlns:p14="http://schemas.microsoft.com/office/powerpoint/2010/main" val="19304294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C4571-F618-ACCA-9778-5F9871FC3B1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ABD4D99-8328-3B48-6281-5AA9BD33B5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think-cell data - do not delete" hidden="1">
                        <a:extLst>
                          <a:ext uri="{FF2B5EF4-FFF2-40B4-BE49-F238E27FC236}">
                            <a16:creationId xmlns:a16="http://schemas.microsoft.com/office/drawing/2014/main" id="{2ABD4D99-8328-3B48-6281-5AA9BD33B5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41AEA20F-3647-84E2-60BB-459FFB7095E5}"/>
              </a:ext>
            </a:extLst>
          </p:cNvPr>
          <p:cNvSpPr>
            <a:spLocks noGrp="1"/>
          </p:cNvSpPr>
          <p:nvPr>
            <p:ph type="sldNum" sz="quarter" idx="12"/>
          </p:nvPr>
        </p:nvSpPr>
        <p:spPr/>
        <p:txBody>
          <a:bodyPr/>
          <a:lstStyle/>
          <a:p>
            <a:fld id="{4145DBE5-F440-4DC1-86E2-EA4CF186D269}" type="slidenum">
              <a:rPr lang="en-US" smtClean="0"/>
              <a:pPr/>
              <a:t>99</a:t>
            </a:fld>
            <a:endParaRPr lang="en-US" dirty="0"/>
          </a:p>
        </p:txBody>
      </p:sp>
      <p:sp>
        <p:nvSpPr>
          <p:cNvPr id="4" name="Title 3">
            <a:extLst>
              <a:ext uri="{FF2B5EF4-FFF2-40B4-BE49-F238E27FC236}">
                <a16:creationId xmlns:a16="http://schemas.microsoft.com/office/drawing/2014/main" id="{880F5EC1-7EA1-1D28-5430-F7C0E9BDC36F}"/>
              </a:ext>
            </a:extLst>
          </p:cNvPr>
          <p:cNvSpPr>
            <a:spLocks noGrp="1"/>
          </p:cNvSpPr>
          <p:nvPr>
            <p:ph type="title"/>
          </p:nvPr>
        </p:nvSpPr>
        <p:spPr/>
        <p:txBody>
          <a:bodyPr vert="horz"/>
          <a:lstStyle/>
          <a:p>
            <a:r>
              <a:rPr lang="en-US" dirty="0"/>
              <a:t>Chart</a:t>
            </a:r>
          </a:p>
        </p:txBody>
      </p:sp>
      <p:graphicFrame>
        <p:nvGraphicFramePr>
          <p:cNvPr id="2" name="Chart 1">
            <a:extLst>
              <a:ext uri="{FF2B5EF4-FFF2-40B4-BE49-F238E27FC236}">
                <a16:creationId xmlns:a16="http://schemas.microsoft.com/office/drawing/2014/main" id="{FF275B4F-0F77-FFF6-E6B4-5F3D43E8CDEB}"/>
              </a:ext>
            </a:extLst>
          </p:cNvPr>
          <p:cNvGraphicFramePr/>
          <p:nvPr/>
        </p:nvGraphicFramePr>
        <p:xfrm>
          <a:off x="1093891" y="841797"/>
          <a:ext cx="4566764" cy="3044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3F6D82AC-F4BE-C9E3-62CD-6451B519B5A6}"/>
              </a:ext>
            </a:extLst>
          </p:cNvPr>
          <p:cNvGraphicFramePr/>
          <p:nvPr/>
        </p:nvGraphicFramePr>
        <p:xfrm>
          <a:off x="6816802" y="841797"/>
          <a:ext cx="4566764" cy="3044511"/>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AA00CDE6-C924-48F3-6B1A-6EA4FD0DEB1A}"/>
              </a:ext>
            </a:extLst>
          </p:cNvPr>
          <p:cNvSpPr txBox="1"/>
          <p:nvPr/>
        </p:nvSpPr>
        <p:spPr>
          <a:xfrm>
            <a:off x="2548565" y="1995381"/>
            <a:ext cx="1695661" cy="707758"/>
          </a:xfrm>
          <a:prstGeom prst="rect">
            <a:avLst/>
          </a:prstGeom>
          <a:noFill/>
        </p:spPr>
        <p:txBody>
          <a:bodyPr wrap="square" rtlCol="0">
            <a:spAutoFit/>
          </a:bodyPr>
          <a:lstStyle/>
          <a:p>
            <a:pPr algn="ctr">
              <a:spcBef>
                <a:spcPct val="0"/>
              </a:spcBef>
              <a:spcAft>
                <a:spcPct val="0"/>
              </a:spcAft>
            </a:pPr>
            <a:r>
              <a:rPr lang="en-IN" sz="3999" b="1" dirty="0">
                <a:solidFill>
                  <a:schemeClr val="tx1">
                    <a:lumMod val="100000"/>
                  </a:schemeClr>
                </a:solidFill>
              </a:rPr>
              <a:t>xx%</a:t>
            </a:r>
          </a:p>
        </p:txBody>
      </p:sp>
      <p:sp>
        <p:nvSpPr>
          <p:cNvPr id="8" name="TextBox 7">
            <a:extLst>
              <a:ext uri="{FF2B5EF4-FFF2-40B4-BE49-F238E27FC236}">
                <a16:creationId xmlns:a16="http://schemas.microsoft.com/office/drawing/2014/main" id="{5C6B2FBD-D619-B444-DD62-75493EFD168E}"/>
              </a:ext>
            </a:extLst>
          </p:cNvPr>
          <p:cNvSpPr txBox="1"/>
          <p:nvPr/>
        </p:nvSpPr>
        <p:spPr>
          <a:xfrm>
            <a:off x="8277333" y="1995381"/>
            <a:ext cx="1695661" cy="707758"/>
          </a:xfrm>
          <a:prstGeom prst="rect">
            <a:avLst/>
          </a:prstGeom>
          <a:noFill/>
        </p:spPr>
        <p:txBody>
          <a:bodyPr wrap="square" rtlCol="0">
            <a:spAutoFit/>
          </a:bodyPr>
          <a:lstStyle/>
          <a:p>
            <a:pPr algn="ctr">
              <a:spcBef>
                <a:spcPct val="0"/>
              </a:spcBef>
              <a:spcAft>
                <a:spcPct val="0"/>
              </a:spcAft>
            </a:pPr>
            <a:r>
              <a:rPr lang="en-IN" sz="3999" b="1" dirty="0">
                <a:solidFill>
                  <a:schemeClr val="tx1">
                    <a:lumMod val="100000"/>
                  </a:schemeClr>
                </a:solidFill>
              </a:rPr>
              <a:t>xx%</a:t>
            </a:r>
          </a:p>
        </p:txBody>
      </p:sp>
      <p:sp>
        <p:nvSpPr>
          <p:cNvPr id="9" name="Rectangle: Rounded Corners 8">
            <a:extLst>
              <a:ext uri="{FF2B5EF4-FFF2-40B4-BE49-F238E27FC236}">
                <a16:creationId xmlns:a16="http://schemas.microsoft.com/office/drawing/2014/main" id="{BCF44B72-9DC7-C08E-B580-763DA63AD56B}"/>
              </a:ext>
            </a:extLst>
          </p:cNvPr>
          <p:cNvSpPr/>
          <p:nvPr/>
        </p:nvSpPr>
        <p:spPr>
          <a:xfrm>
            <a:off x="2262134" y="3886308"/>
            <a:ext cx="2230279" cy="473626"/>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pPr>
            <a:r>
              <a:rPr lang="en-IN" sz="1576" b="1" dirty="0">
                <a:solidFill>
                  <a:schemeClr val="bg1">
                    <a:lumMod val="100000"/>
                  </a:schemeClr>
                </a:solidFill>
              </a:rPr>
              <a:t>Title </a:t>
            </a:r>
          </a:p>
        </p:txBody>
      </p:sp>
      <p:sp>
        <p:nvSpPr>
          <p:cNvPr id="10" name="Rectangle: Rounded Corners 9">
            <a:extLst>
              <a:ext uri="{FF2B5EF4-FFF2-40B4-BE49-F238E27FC236}">
                <a16:creationId xmlns:a16="http://schemas.microsoft.com/office/drawing/2014/main" id="{D0B919AF-8597-4C20-A8AC-128C1D5B8698}"/>
              </a:ext>
            </a:extLst>
          </p:cNvPr>
          <p:cNvSpPr/>
          <p:nvPr/>
        </p:nvSpPr>
        <p:spPr>
          <a:xfrm>
            <a:off x="7985044" y="3886308"/>
            <a:ext cx="2230279" cy="47362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pPr>
            <a:r>
              <a:rPr lang="en-IN" sz="1576" b="1" dirty="0">
                <a:solidFill>
                  <a:schemeClr val="bg1">
                    <a:lumMod val="100000"/>
                  </a:schemeClr>
                </a:solidFill>
              </a:rPr>
              <a:t>Title</a:t>
            </a:r>
          </a:p>
        </p:txBody>
      </p:sp>
      <p:sp>
        <p:nvSpPr>
          <p:cNvPr id="11" name="Shape2_20220426_091839">
            <a:extLst>
              <a:ext uri="{FF2B5EF4-FFF2-40B4-BE49-F238E27FC236}">
                <a16:creationId xmlns:a16="http://schemas.microsoft.com/office/drawing/2014/main" id="{EF307166-4533-6670-CD2A-7C1120B100C0}"/>
              </a:ext>
            </a:extLst>
          </p:cNvPr>
          <p:cNvSpPr/>
          <p:nvPr/>
        </p:nvSpPr>
        <p:spPr>
          <a:xfrm rot="2774961">
            <a:off x="5805829" y="1883819"/>
            <a:ext cx="854952" cy="854228"/>
          </a:xfrm>
          <a:prstGeom prst="roundRect">
            <a:avLst>
              <a:gd name="adj" fmla="val 0"/>
            </a:avLst>
          </a:prstGeom>
          <a:noFill/>
          <a:ln w="31750">
            <a:solidFill>
              <a:srgbClr val="C6C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45" dirty="0">
              <a:solidFill>
                <a:schemeClr val="tx1"/>
              </a:solidFill>
              <a:latin typeface="Gill Sans MT" panose="020B0502020104020203" pitchFamily="34" charset="0"/>
            </a:endParaRPr>
          </a:p>
        </p:txBody>
      </p:sp>
      <p:sp>
        <p:nvSpPr>
          <p:cNvPr id="12" name="TextBox 11">
            <a:extLst>
              <a:ext uri="{FF2B5EF4-FFF2-40B4-BE49-F238E27FC236}">
                <a16:creationId xmlns:a16="http://schemas.microsoft.com/office/drawing/2014/main" id="{63887D0F-6988-B77D-5746-8E432CA07F67}"/>
              </a:ext>
            </a:extLst>
          </p:cNvPr>
          <p:cNvSpPr txBox="1"/>
          <p:nvPr/>
        </p:nvSpPr>
        <p:spPr>
          <a:xfrm>
            <a:off x="5765637" y="2150074"/>
            <a:ext cx="935332" cy="334835"/>
          </a:xfrm>
          <a:prstGeom prst="rect">
            <a:avLst/>
          </a:prstGeom>
          <a:noFill/>
        </p:spPr>
        <p:txBody>
          <a:bodyPr wrap="square" rtlCol="0">
            <a:spAutoFit/>
          </a:bodyPr>
          <a:lstStyle/>
          <a:p>
            <a:pPr algn="ctr">
              <a:spcBef>
                <a:spcPct val="0"/>
              </a:spcBef>
              <a:spcAft>
                <a:spcPct val="0"/>
              </a:spcAft>
            </a:pPr>
            <a:r>
              <a:rPr lang="en-IN" sz="1576" b="1" dirty="0">
                <a:solidFill>
                  <a:schemeClr val="tx1">
                    <a:lumMod val="100000"/>
                  </a:schemeClr>
                </a:solidFill>
              </a:rPr>
              <a:t>VS</a:t>
            </a:r>
          </a:p>
        </p:txBody>
      </p:sp>
      <p:grpSp>
        <p:nvGrpSpPr>
          <p:cNvPr id="16" name="Group 15">
            <a:extLst>
              <a:ext uri="{FF2B5EF4-FFF2-40B4-BE49-F238E27FC236}">
                <a16:creationId xmlns:a16="http://schemas.microsoft.com/office/drawing/2014/main" id="{8BED9B7B-1F34-E9DC-3703-ECB74C9F6068}"/>
              </a:ext>
            </a:extLst>
          </p:cNvPr>
          <p:cNvGrpSpPr/>
          <p:nvPr/>
        </p:nvGrpSpPr>
        <p:grpSpPr>
          <a:xfrm>
            <a:off x="536216" y="4608920"/>
            <a:ext cx="5559783" cy="1394363"/>
            <a:chOff x="536216" y="4884516"/>
            <a:chExt cx="5559783" cy="1394363"/>
          </a:xfrm>
        </p:grpSpPr>
        <p:sp>
          <p:nvSpPr>
            <p:cNvPr id="14" name="Shape1_20210701_084229">
              <a:extLst>
                <a:ext uri="{FF2B5EF4-FFF2-40B4-BE49-F238E27FC236}">
                  <a16:creationId xmlns:a16="http://schemas.microsoft.com/office/drawing/2014/main" id="{138D6985-20E3-D742-DBE5-6ED18FDD63A9}"/>
                </a:ext>
              </a:extLst>
            </p:cNvPr>
            <p:cNvSpPr/>
            <p:nvPr/>
          </p:nvSpPr>
          <p:spPr>
            <a:xfrm>
              <a:off x="536216" y="4884516"/>
              <a:ext cx="5559783" cy="1394363"/>
            </a:xfrm>
            <a:prstGeom prst="rect">
              <a:avLst/>
            </a:prstGeom>
            <a:noFill/>
            <a:ln w="3175" cap="flat" cmpd="sng">
              <a:solidFill>
                <a:schemeClr val="accent3"/>
              </a:solidFill>
              <a:prstDash val="solid"/>
              <a:miter lim="800000"/>
              <a:headEnd type="none" w="sm" len="sm"/>
              <a:tailEnd type="none" w="sm" len="sm"/>
            </a:ln>
          </p:spPr>
          <p:txBody>
            <a:bodyPr spcFirstLastPara="1" wrap="square" lIns="91023" tIns="728282" rIns="91023" bIns="91023" anchor="t" anchorCtr="0">
              <a:noAutofit/>
            </a:bodyPr>
            <a:lstStyle/>
            <a:p>
              <a:pPr algn="ctr"/>
              <a:endParaRPr sz="2388" dirty="0">
                <a:solidFill>
                  <a:schemeClr val="dk1"/>
                </a:solidFill>
              </a:endParaRPr>
            </a:p>
          </p:txBody>
        </p:sp>
        <p:sp>
          <p:nvSpPr>
            <p:cNvPr id="15" name="Google Shape;589;p2">
              <a:extLst>
                <a:ext uri="{FF2B5EF4-FFF2-40B4-BE49-F238E27FC236}">
                  <a16:creationId xmlns:a16="http://schemas.microsoft.com/office/drawing/2014/main" id="{E1DA97B7-931E-8ACD-9A26-9BED93575239}"/>
                </a:ext>
              </a:extLst>
            </p:cNvPr>
            <p:cNvSpPr/>
            <p:nvPr/>
          </p:nvSpPr>
          <p:spPr>
            <a:xfrm>
              <a:off x="761835" y="5035177"/>
              <a:ext cx="1562928" cy="242502"/>
            </a:xfrm>
            <a:prstGeom prst="rect">
              <a:avLst/>
            </a:prstGeom>
            <a:noFill/>
            <a:ln>
              <a:noFill/>
            </a:ln>
          </p:spPr>
          <p:txBody>
            <a:bodyPr spcFirstLastPara="1" wrap="none" lIns="0" tIns="0" rIns="0" bIns="0" anchor="t" anchorCtr="0">
              <a:spAutoFit/>
            </a:bodyPr>
            <a:lstStyle/>
            <a:p>
              <a:pPr>
                <a:spcBef>
                  <a:spcPct val="0"/>
                </a:spcBef>
                <a:spcAft>
                  <a:spcPct val="0"/>
                </a:spcAft>
              </a:pPr>
              <a:r>
                <a:rPr lang="en-US" sz="1576" dirty="0">
                  <a:solidFill>
                    <a:schemeClr val="tx1">
                      <a:lumMod val="100000"/>
                    </a:schemeClr>
                  </a:solidFill>
                </a:rPr>
                <a:t>Insert Text Here</a:t>
              </a:r>
              <a:endParaRPr sz="1576" dirty="0">
                <a:solidFill>
                  <a:schemeClr val="tx1">
                    <a:lumMod val="100000"/>
                  </a:schemeClr>
                </a:solidFill>
              </a:endParaRPr>
            </a:p>
          </p:txBody>
        </p:sp>
      </p:grpSp>
      <p:grpSp>
        <p:nvGrpSpPr>
          <p:cNvPr id="17" name="Group 16">
            <a:extLst>
              <a:ext uri="{FF2B5EF4-FFF2-40B4-BE49-F238E27FC236}">
                <a16:creationId xmlns:a16="http://schemas.microsoft.com/office/drawing/2014/main" id="{DAEE11DC-640E-28F6-70B3-79B8D61993AE}"/>
              </a:ext>
            </a:extLst>
          </p:cNvPr>
          <p:cNvGrpSpPr/>
          <p:nvPr/>
        </p:nvGrpSpPr>
        <p:grpSpPr>
          <a:xfrm>
            <a:off x="6320291" y="4608920"/>
            <a:ext cx="5559783" cy="1394363"/>
            <a:chOff x="536216" y="4884516"/>
            <a:chExt cx="5559783" cy="1394363"/>
          </a:xfrm>
        </p:grpSpPr>
        <p:sp>
          <p:nvSpPr>
            <p:cNvPr id="18" name="Shape1_20210701_084229">
              <a:extLst>
                <a:ext uri="{FF2B5EF4-FFF2-40B4-BE49-F238E27FC236}">
                  <a16:creationId xmlns:a16="http://schemas.microsoft.com/office/drawing/2014/main" id="{AEAB7DF4-8817-5CD1-CCD5-FFC22C5CB1FD}"/>
                </a:ext>
              </a:extLst>
            </p:cNvPr>
            <p:cNvSpPr/>
            <p:nvPr/>
          </p:nvSpPr>
          <p:spPr>
            <a:xfrm>
              <a:off x="536216" y="4884516"/>
              <a:ext cx="5559783" cy="1394363"/>
            </a:xfrm>
            <a:prstGeom prst="rect">
              <a:avLst/>
            </a:prstGeom>
            <a:noFill/>
            <a:ln w="3175" cap="flat" cmpd="sng">
              <a:solidFill>
                <a:schemeClr val="accent1"/>
              </a:solidFill>
              <a:prstDash val="solid"/>
              <a:miter lim="800000"/>
              <a:headEnd type="none" w="sm" len="sm"/>
              <a:tailEnd type="none" w="sm" len="sm"/>
            </a:ln>
          </p:spPr>
          <p:txBody>
            <a:bodyPr spcFirstLastPara="1" wrap="square" lIns="91023" tIns="728282" rIns="91023" bIns="91023" anchor="t" anchorCtr="0">
              <a:noAutofit/>
            </a:bodyPr>
            <a:lstStyle/>
            <a:p>
              <a:pPr algn="ctr"/>
              <a:endParaRPr sz="2388" dirty="0">
                <a:solidFill>
                  <a:schemeClr val="dk1"/>
                </a:solidFill>
              </a:endParaRPr>
            </a:p>
          </p:txBody>
        </p:sp>
        <p:sp>
          <p:nvSpPr>
            <p:cNvPr id="19" name="Google Shape;589;p2">
              <a:extLst>
                <a:ext uri="{FF2B5EF4-FFF2-40B4-BE49-F238E27FC236}">
                  <a16:creationId xmlns:a16="http://schemas.microsoft.com/office/drawing/2014/main" id="{E9D1A77B-7E43-82FB-B53B-AE9DFC27DCD0}"/>
                </a:ext>
              </a:extLst>
            </p:cNvPr>
            <p:cNvSpPr/>
            <p:nvPr/>
          </p:nvSpPr>
          <p:spPr>
            <a:xfrm>
              <a:off x="761835" y="5035177"/>
              <a:ext cx="1562928" cy="242502"/>
            </a:xfrm>
            <a:prstGeom prst="rect">
              <a:avLst/>
            </a:prstGeom>
            <a:noFill/>
            <a:ln>
              <a:noFill/>
            </a:ln>
          </p:spPr>
          <p:txBody>
            <a:bodyPr spcFirstLastPara="1" wrap="none" lIns="0" tIns="0" rIns="0" bIns="0" anchor="t" anchorCtr="0">
              <a:spAutoFit/>
            </a:bodyPr>
            <a:lstStyle/>
            <a:p>
              <a:pPr>
                <a:spcBef>
                  <a:spcPct val="0"/>
                </a:spcBef>
                <a:spcAft>
                  <a:spcPct val="0"/>
                </a:spcAft>
              </a:pPr>
              <a:r>
                <a:rPr lang="en-US" sz="1576" dirty="0">
                  <a:solidFill>
                    <a:schemeClr val="tx1">
                      <a:lumMod val="100000"/>
                    </a:schemeClr>
                  </a:solidFill>
                </a:rPr>
                <a:t>Insert Text Here</a:t>
              </a:r>
              <a:endParaRPr sz="1576" dirty="0">
                <a:solidFill>
                  <a:schemeClr val="tx1">
                    <a:lumMod val="100000"/>
                  </a:schemeClr>
                </a:solidFill>
              </a:endParaRPr>
            </a:p>
          </p:txBody>
        </p:sp>
      </p:grpSp>
    </p:spTree>
    <p:extLst>
      <p:ext uri="{BB962C8B-B14F-4D97-AF65-F5344CB8AC3E}">
        <p14:creationId xmlns:p14="http://schemas.microsoft.com/office/powerpoint/2010/main" val="1372615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YPE" val="ZenIcon1"/>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YPE" val="ZenIcon4"/>
</p:tagLst>
</file>

<file path=ppt/tags/tag102.xml><?xml version="1.0" encoding="utf-8"?>
<p:tagLst xmlns:a="http://schemas.openxmlformats.org/drawingml/2006/main" xmlns:r="http://schemas.openxmlformats.org/officeDocument/2006/relationships" xmlns:p="http://schemas.openxmlformats.org/presentationml/2006/main">
  <p:tag name="TYPE" val="ZenIcon2"/>
</p:tagLst>
</file>

<file path=ppt/tags/tag103.xml><?xml version="1.0" encoding="utf-8"?>
<p:tagLst xmlns:a="http://schemas.openxmlformats.org/drawingml/2006/main" xmlns:r="http://schemas.openxmlformats.org/officeDocument/2006/relationships" xmlns:p="http://schemas.openxmlformats.org/presentationml/2006/main">
  <p:tag name="TYPE" val="ZenIcon3"/>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YPE" val="ZenIcon1"/>
</p:tagLst>
</file>

<file path=ppt/tags/tag106.xml><?xml version="1.0" encoding="utf-8"?>
<p:tagLst xmlns:a="http://schemas.openxmlformats.org/drawingml/2006/main" xmlns:r="http://schemas.openxmlformats.org/officeDocument/2006/relationships" xmlns:p="http://schemas.openxmlformats.org/presentationml/2006/main">
  <p:tag name="TYPE" val="ZenIcon2"/>
</p:tagLst>
</file>

<file path=ppt/tags/tag107.xml><?xml version="1.0" encoding="utf-8"?>
<p:tagLst xmlns:a="http://schemas.openxmlformats.org/drawingml/2006/main" xmlns:r="http://schemas.openxmlformats.org/officeDocument/2006/relationships" xmlns:p="http://schemas.openxmlformats.org/presentationml/2006/main">
  <p:tag name="TYPE" val="ZenIcon3"/>
</p:tagLst>
</file>

<file path=ppt/tags/tag108.xml><?xml version="1.0" encoding="utf-8"?>
<p:tagLst xmlns:a="http://schemas.openxmlformats.org/drawingml/2006/main" xmlns:r="http://schemas.openxmlformats.org/officeDocument/2006/relationships" xmlns:p="http://schemas.openxmlformats.org/presentationml/2006/main">
  <p:tag name="TYPE" val="ZenIcon4"/>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YPE" val="ZenIcon4"/>
</p:tagLst>
</file>

<file path=ppt/tags/tag110.xml><?xml version="1.0" encoding="utf-8"?>
<p:tagLst xmlns:a="http://schemas.openxmlformats.org/drawingml/2006/main" xmlns:r="http://schemas.openxmlformats.org/officeDocument/2006/relationships" xmlns:p="http://schemas.openxmlformats.org/presentationml/2006/main">
  <p:tag name="TYPE" val="ZenIcon2"/>
</p:tagLst>
</file>

<file path=ppt/tags/tag111.xml><?xml version="1.0" encoding="utf-8"?>
<p:tagLst xmlns:a="http://schemas.openxmlformats.org/drawingml/2006/main" xmlns:r="http://schemas.openxmlformats.org/officeDocument/2006/relationships" xmlns:p="http://schemas.openxmlformats.org/presentationml/2006/main">
  <p:tag name="TYPE" val="ZenIcon4"/>
</p:tagLst>
</file>

<file path=ppt/tags/tag112.xml><?xml version="1.0" encoding="utf-8"?>
<p:tagLst xmlns:a="http://schemas.openxmlformats.org/drawingml/2006/main" xmlns:r="http://schemas.openxmlformats.org/officeDocument/2006/relationships" xmlns:p="http://schemas.openxmlformats.org/presentationml/2006/main">
  <p:tag name="TYPE" val="ZenIcon3"/>
</p:tagLst>
</file>

<file path=ppt/tags/tag113.xml><?xml version="1.0" encoding="utf-8"?>
<p:tagLst xmlns:a="http://schemas.openxmlformats.org/drawingml/2006/main" xmlns:r="http://schemas.openxmlformats.org/officeDocument/2006/relationships" xmlns:p="http://schemas.openxmlformats.org/presentationml/2006/main">
  <p:tag name="TYPE" val="ZenIcon2"/>
</p:tagLst>
</file>

<file path=ppt/tags/tag114.xml><?xml version="1.0" encoding="utf-8"?>
<p:tagLst xmlns:a="http://schemas.openxmlformats.org/drawingml/2006/main" xmlns:r="http://schemas.openxmlformats.org/officeDocument/2006/relationships" xmlns:p="http://schemas.openxmlformats.org/presentationml/2006/main">
  <p:tag name="TYPE" val="ZenIcon1"/>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YPE" val="ZenIcon2"/>
</p:tagLst>
</file>

<file path=ppt/tags/tag117.xml><?xml version="1.0" encoding="utf-8"?>
<p:tagLst xmlns:a="http://schemas.openxmlformats.org/drawingml/2006/main" xmlns:r="http://schemas.openxmlformats.org/officeDocument/2006/relationships" xmlns:p="http://schemas.openxmlformats.org/presentationml/2006/main">
  <p:tag name="TYPE" val="ZenIcon1"/>
</p:tagLst>
</file>

<file path=ppt/tags/tag118.xml><?xml version="1.0" encoding="utf-8"?>
<p:tagLst xmlns:a="http://schemas.openxmlformats.org/drawingml/2006/main" xmlns:r="http://schemas.openxmlformats.org/officeDocument/2006/relationships" xmlns:p="http://schemas.openxmlformats.org/presentationml/2006/main">
  <p:tag name="TYPE" val="ZenIcon4"/>
</p:tagLst>
</file>

<file path=ppt/tags/tag119.xml><?xml version="1.0" encoding="utf-8"?>
<p:tagLst xmlns:a="http://schemas.openxmlformats.org/drawingml/2006/main" xmlns:r="http://schemas.openxmlformats.org/officeDocument/2006/relationships" xmlns:p="http://schemas.openxmlformats.org/presentationml/2006/main">
  <p:tag name="TYPE" val="ZenIcon3"/>
</p:tagLst>
</file>

<file path=ppt/tags/tag12.xml><?xml version="1.0" encoding="utf-8"?>
<p:tagLst xmlns:a="http://schemas.openxmlformats.org/drawingml/2006/main" xmlns:r="http://schemas.openxmlformats.org/officeDocument/2006/relationships" xmlns:p="http://schemas.openxmlformats.org/presentationml/2006/main">
  <p:tag name="TYPE" val="ZenIcon2"/>
</p:tagLst>
</file>

<file path=ppt/tags/tag120.xml><?xml version="1.0" encoding="utf-8"?>
<p:tagLst xmlns:a="http://schemas.openxmlformats.org/drawingml/2006/main" xmlns:r="http://schemas.openxmlformats.org/officeDocument/2006/relationships" xmlns:p="http://schemas.openxmlformats.org/presentationml/2006/main">
  <p:tag name="TYPE" val="ZenIcon2"/>
</p:tagLst>
</file>

<file path=ppt/tags/tag121.xml><?xml version="1.0" encoding="utf-8"?>
<p:tagLst xmlns:a="http://schemas.openxmlformats.org/drawingml/2006/main" xmlns:r="http://schemas.openxmlformats.org/officeDocument/2006/relationships" xmlns:p="http://schemas.openxmlformats.org/presentationml/2006/main">
  <p:tag name="TYPE" val="ZenIcon1"/>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YPE" val="ZenIcon2"/>
</p:tagLst>
</file>

<file path=ppt/tags/tag124.xml><?xml version="1.0" encoding="utf-8"?>
<p:tagLst xmlns:a="http://schemas.openxmlformats.org/drawingml/2006/main" xmlns:r="http://schemas.openxmlformats.org/officeDocument/2006/relationships" xmlns:p="http://schemas.openxmlformats.org/presentationml/2006/main">
  <p:tag name="TYPE" val="ZenIcon2"/>
</p:tagLst>
</file>

<file path=ppt/tags/tag125.xml><?xml version="1.0" encoding="utf-8"?>
<p:tagLst xmlns:a="http://schemas.openxmlformats.org/drawingml/2006/main" xmlns:r="http://schemas.openxmlformats.org/officeDocument/2006/relationships" xmlns:p="http://schemas.openxmlformats.org/presentationml/2006/main">
  <p:tag name="TYPE" val="ZenIcon1"/>
</p:tagLst>
</file>

<file path=ppt/tags/tag126.xml><?xml version="1.0" encoding="utf-8"?>
<p:tagLst xmlns:a="http://schemas.openxmlformats.org/drawingml/2006/main" xmlns:r="http://schemas.openxmlformats.org/officeDocument/2006/relationships" xmlns:p="http://schemas.openxmlformats.org/presentationml/2006/main">
  <p:tag name="TYPE" val="ZenIcon4"/>
</p:tagLst>
</file>

<file path=ppt/tags/tag127.xml><?xml version="1.0" encoding="utf-8"?>
<p:tagLst xmlns:a="http://schemas.openxmlformats.org/drawingml/2006/main" xmlns:r="http://schemas.openxmlformats.org/officeDocument/2006/relationships" xmlns:p="http://schemas.openxmlformats.org/presentationml/2006/main">
  <p:tag name="TYPE" val="ZenIcon3"/>
</p:tagLst>
</file>

<file path=ppt/tags/tag128.xml><?xml version="1.0" encoding="utf-8"?>
<p:tagLst xmlns:a="http://schemas.openxmlformats.org/drawingml/2006/main" xmlns:r="http://schemas.openxmlformats.org/officeDocument/2006/relationships" xmlns:p="http://schemas.openxmlformats.org/presentationml/2006/main">
  <p:tag name="TYPE" val="ZenIcon2"/>
</p:tagLst>
</file>

<file path=ppt/tags/tag129.xml><?xml version="1.0" encoding="utf-8"?>
<p:tagLst xmlns:a="http://schemas.openxmlformats.org/drawingml/2006/main" xmlns:r="http://schemas.openxmlformats.org/officeDocument/2006/relationships" xmlns:p="http://schemas.openxmlformats.org/presentationml/2006/main">
  <p:tag name="TYPE" val="ZenIcon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YPE" val="ZenIcon4"/>
</p:tagLst>
</file>

<file path=ppt/tags/tag132.xml><?xml version="1.0" encoding="utf-8"?>
<p:tagLst xmlns:a="http://schemas.openxmlformats.org/drawingml/2006/main" xmlns:r="http://schemas.openxmlformats.org/officeDocument/2006/relationships" xmlns:p="http://schemas.openxmlformats.org/presentationml/2006/main">
  <p:tag name="TYPE" val="ZenIcon2"/>
</p:tagLst>
</file>

<file path=ppt/tags/tag133.xml><?xml version="1.0" encoding="utf-8"?>
<p:tagLst xmlns:a="http://schemas.openxmlformats.org/drawingml/2006/main" xmlns:r="http://schemas.openxmlformats.org/officeDocument/2006/relationships" xmlns:p="http://schemas.openxmlformats.org/presentationml/2006/main">
  <p:tag name="TYPE" val="ZenIcon1"/>
</p:tagLst>
</file>

<file path=ppt/tags/tag134.xml><?xml version="1.0" encoding="utf-8"?>
<p:tagLst xmlns:a="http://schemas.openxmlformats.org/drawingml/2006/main" xmlns:r="http://schemas.openxmlformats.org/officeDocument/2006/relationships" xmlns:p="http://schemas.openxmlformats.org/presentationml/2006/main">
  <p:tag name="TYPE" val="ZenIcon2"/>
</p:tagLst>
</file>

<file path=ppt/tags/tag135.xml><?xml version="1.0" encoding="utf-8"?>
<p:tagLst xmlns:a="http://schemas.openxmlformats.org/drawingml/2006/main" xmlns:r="http://schemas.openxmlformats.org/officeDocument/2006/relationships" xmlns:p="http://schemas.openxmlformats.org/presentationml/2006/main">
  <p:tag name="TYPE" val="ZenIcon4"/>
</p:tagLst>
</file>

<file path=ppt/tags/tag136.xml><?xml version="1.0" encoding="utf-8"?>
<p:tagLst xmlns:a="http://schemas.openxmlformats.org/drawingml/2006/main" xmlns:r="http://schemas.openxmlformats.org/officeDocument/2006/relationships" xmlns:p="http://schemas.openxmlformats.org/presentationml/2006/main">
  <p:tag name="TYPE" val="ZenIcon3"/>
</p:tagLst>
</file>

<file path=ppt/tags/tag137.xml><?xml version="1.0" encoding="utf-8"?>
<p:tagLst xmlns:a="http://schemas.openxmlformats.org/drawingml/2006/main" xmlns:r="http://schemas.openxmlformats.org/officeDocument/2006/relationships" xmlns:p="http://schemas.openxmlformats.org/presentationml/2006/main">
  <p:tag name="TYPE" val="ZenIcon2"/>
</p:tagLst>
</file>

<file path=ppt/tags/tag138.xml><?xml version="1.0" encoding="utf-8"?>
<p:tagLst xmlns:a="http://schemas.openxmlformats.org/drawingml/2006/main" xmlns:r="http://schemas.openxmlformats.org/officeDocument/2006/relationships" xmlns:p="http://schemas.openxmlformats.org/presentationml/2006/main">
  <p:tag name="TYPE" val="ZenIcon1"/>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YPE" val="ZenIcon1"/>
</p:tagLst>
</file>

<file path=ppt/tags/tag140.xml><?xml version="1.0" encoding="utf-8"?>
<p:tagLst xmlns:a="http://schemas.openxmlformats.org/drawingml/2006/main" xmlns:r="http://schemas.openxmlformats.org/officeDocument/2006/relationships" xmlns:p="http://schemas.openxmlformats.org/presentationml/2006/main">
  <p:tag name="TYPE" val="ZenIcon1"/>
</p:tagLst>
</file>

<file path=ppt/tags/tag141.xml><?xml version="1.0" encoding="utf-8"?>
<p:tagLst xmlns:a="http://schemas.openxmlformats.org/drawingml/2006/main" xmlns:r="http://schemas.openxmlformats.org/officeDocument/2006/relationships" xmlns:p="http://schemas.openxmlformats.org/presentationml/2006/main">
  <p:tag name="TYPE" val="ZenIcon3"/>
</p:tagLst>
</file>

<file path=ppt/tags/tag142.xml><?xml version="1.0" encoding="utf-8"?>
<p:tagLst xmlns:a="http://schemas.openxmlformats.org/drawingml/2006/main" xmlns:r="http://schemas.openxmlformats.org/officeDocument/2006/relationships" xmlns:p="http://schemas.openxmlformats.org/presentationml/2006/main">
  <p:tag name="TYPE" val="ZenIcon3"/>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YPE" val="ZenIcon3"/>
</p:tagLst>
</file>

<file path=ppt/tags/tag145.xml><?xml version="1.0" encoding="utf-8"?>
<p:tagLst xmlns:a="http://schemas.openxmlformats.org/drawingml/2006/main" xmlns:r="http://schemas.openxmlformats.org/officeDocument/2006/relationships" xmlns:p="http://schemas.openxmlformats.org/presentationml/2006/main">
  <p:tag name="TYPE" val="ZenIcon3"/>
</p:tagLst>
</file>

<file path=ppt/tags/tag146.xml><?xml version="1.0" encoding="utf-8"?>
<p:tagLst xmlns:a="http://schemas.openxmlformats.org/drawingml/2006/main" xmlns:r="http://schemas.openxmlformats.org/officeDocument/2006/relationships" xmlns:p="http://schemas.openxmlformats.org/presentationml/2006/main">
  <p:tag name="TYPE" val="ZenIcon1"/>
</p:tagLst>
</file>

<file path=ppt/tags/tag147.xml><?xml version="1.0" encoding="utf-8"?>
<p:tagLst xmlns:a="http://schemas.openxmlformats.org/drawingml/2006/main" xmlns:r="http://schemas.openxmlformats.org/officeDocument/2006/relationships" xmlns:p="http://schemas.openxmlformats.org/presentationml/2006/main">
  <p:tag name="TYPE" val="ZenIcon2"/>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YPE" val="ZenIcon1"/>
</p:tagLst>
</file>

<file path=ppt/tags/tag15.xml><?xml version="1.0" encoding="utf-8"?>
<p:tagLst xmlns:a="http://schemas.openxmlformats.org/drawingml/2006/main" xmlns:r="http://schemas.openxmlformats.org/officeDocument/2006/relationships" xmlns:p="http://schemas.openxmlformats.org/presentationml/2006/main">
  <p:tag name="TYPE" val="ZenIcon2"/>
</p:tagLst>
</file>

<file path=ppt/tags/tag150.xml><?xml version="1.0" encoding="utf-8"?>
<p:tagLst xmlns:a="http://schemas.openxmlformats.org/drawingml/2006/main" xmlns:r="http://schemas.openxmlformats.org/officeDocument/2006/relationships" xmlns:p="http://schemas.openxmlformats.org/presentationml/2006/main">
  <p:tag name="TYPE" val="ZenIcon2"/>
</p:tagLst>
</file>

<file path=ppt/tags/tag151.xml><?xml version="1.0" encoding="utf-8"?>
<p:tagLst xmlns:a="http://schemas.openxmlformats.org/drawingml/2006/main" xmlns:r="http://schemas.openxmlformats.org/officeDocument/2006/relationships" xmlns:p="http://schemas.openxmlformats.org/presentationml/2006/main">
  <p:tag name="TYPE" val="ZenIcon1"/>
</p:tagLst>
</file>

<file path=ppt/tags/tag152.xml><?xml version="1.0" encoding="utf-8"?>
<p:tagLst xmlns:a="http://schemas.openxmlformats.org/drawingml/2006/main" xmlns:r="http://schemas.openxmlformats.org/officeDocument/2006/relationships" xmlns:p="http://schemas.openxmlformats.org/presentationml/2006/main">
  <p:tag name="TYPE" val="ZenIcon3"/>
</p:tagLst>
</file>

<file path=ppt/tags/tag153.xml><?xml version="1.0" encoding="utf-8"?>
<p:tagLst xmlns:a="http://schemas.openxmlformats.org/drawingml/2006/main" xmlns:r="http://schemas.openxmlformats.org/officeDocument/2006/relationships" xmlns:p="http://schemas.openxmlformats.org/presentationml/2006/main">
  <p:tag name="TYPE" val="ZenIcon3"/>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YPE" val="ZenIcon1"/>
</p:tagLst>
</file>

<file path=ppt/tags/tag156.xml><?xml version="1.0" encoding="utf-8"?>
<p:tagLst xmlns:a="http://schemas.openxmlformats.org/drawingml/2006/main" xmlns:r="http://schemas.openxmlformats.org/officeDocument/2006/relationships" xmlns:p="http://schemas.openxmlformats.org/presentationml/2006/main">
  <p:tag name="TYPE" val="ZenIcon1"/>
</p:tagLst>
</file>

<file path=ppt/tags/tag157.xml><?xml version="1.0" encoding="utf-8"?>
<p:tagLst xmlns:a="http://schemas.openxmlformats.org/drawingml/2006/main" xmlns:r="http://schemas.openxmlformats.org/officeDocument/2006/relationships" xmlns:p="http://schemas.openxmlformats.org/presentationml/2006/main">
  <p:tag name="TYPE" val="ZenIcon2"/>
</p:tagLst>
</file>

<file path=ppt/tags/tag158.xml><?xml version="1.0" encoding="utf-8"?>
<p:tagLst xmlns:a="http://schemas.openxmlformats.org/drawingml/2006/main" xmlns:r="http://schemas.openxmlformats.org/officeDocument/2006/relationships" xmlns:p="http://schemas.openxmlformats.org/presentationml/2006/main">
  <p:tag name="TYPE" val="ZenIcon2"/>
</p:tagLst>
</file>

<file path=ppt/tags/tag159.xml><?xml version="1.0" encoding="utf-8"?>
<p:tagLst xmlns:a="http://schemas.openxmlformats.org/drawingml/2006/main" xmlns:r="http://schemas.openxmlformats.org/officeDocument/2006/relationships" xmlns:p="http://schemas.openxmlformats.org/presentationml/2006/main">
  <p:tag name="TYPE" val="ZenIcon3"/>
</p:tagLst>
</file>

<file path=ppt/tags/tag16.xml><?xml version="1.0" encoding="utf-8"?>
<p:tagLst xmlns:a="http://schemas.openxmlformats.org/drawingml/2006/main" xmlns:r="http://schemas.openxmlformats.org/officeDocument/2006/relationships" xmlns:p="http://schemas.openxmlformats.org/presentationml/2006/main">
  <p:tag name="TYPE" val="ZenIcon4"/>
</p:tagLst>
</file>

<file path=ppt/tags/tag160.xml><?xml version="1.0" encoding="utf-8"?>
<p:tagLst xmlns:a="http://schemas.openxmlformats.org/drawingml/2006/main" xmlns:r="http://schemas.openxmlformats.org/officeDocument/2006/relationships" xmlns:p="http://schemas.openxmlformats.org/presentationml/2006/main">
  <p:tag name="TYPE" val="ZenIcon4"/>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YPE" val="ZenIcon1"/>
</p:tagLst>
</file>

<file path=ppt/tags/tag163.xml><?xml version="1.0" encoding="utf-8"?>
<p:tagLst xmlns:a="http://schemas.openxmlformats.org/drawingml/2006/main" xmlns:r="http://schemas.openxmlformats.org/officeDocument/2006/relationships" xmlns:p="http://schemas.openxmlformats.org/presentationml/2006/main">
  <p:tag name="TYPE" val="ZenIcon1"/>
</p:tagLst>
</file>

<file path=ppt/tags/tag164.xml><?xml version="1.0" encoding="utf-8"?>
<p:tagLst xmlns:a="http://schemas.openxmlformats.org/drawingml/2006/main" xmlns:r="http://schemas.openxmlformats.org/officeDocument/2006/relationships" xmlns:p="http://schemas.openxmlformats.org/presentationml/2006/main">
  <p:tag name="TYPE" val="ZenIcon3"/>
</p:tagLst>
</file>

<file path=ppt/tags/tag165.xml><?xml version="1.0" encoding="utf-8"?>
<p:tagLst xmlns:a="http://schemas.openxmlformats.org/drawingml/2006/main" xmlns:r="http://schemas.openxmlformats.org/officeDocument/2006/relationships" xmlns:p="http://schemas.openxmlformats.org/presentationml/2006/main">
  <p:tag name="TYPE" val="ZenIcon4"/>
</p:tagLst>
</file>

<file path=ppt/tags/tag166.xml><?xml version="1.0" encoding="utf-8"?>
<p:tagLst xmlns:a="http://schemas.openxmlformats.org/drawingml/2006/main" xmlns:r="http://schemas.openxmlformats.org/officeDocument/2006/relationships" xmlns:p="http://schemas.openxmlformats.org/presentationml/2006/main">
  <p:tag name="TYPE" val="ZenIcon2"/>
</p:tagLst>
</file>

<file path=ppt/tags/tag167.xml><?xml version="1.0" encoding="utf-8"?>
<p:tagLst xmlns:a="http://schemas.openxmlformats.org/drawingml/2006/main" xmlns:r="http://schemas.openxmlformats.org/officeDocument/2006/relationships" xmlns:p="http://schemas.openxmlformats.org/presentationml/2006/main">
  <p:tag name="TYPE" val="ZenIcon3"/>
</p:tagLst>
</file>

<file path=ppt/tags/tag168.xml><?xml version="1.0" encoding="utf-8"?>
<p:tagLst xmlns:a="http://schemas.openxmlformats.org/drawingml/2006/main" xmlns:r="http://schemas.openxmlformats.org/officeDocument/2006/relationships" xmlns:p="http://schemas.openxmlformats.org/presentationml/2006/main">
  <p:tag name="TYPE" val="ZenIcon4"/>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YPE" val="ZenIcon3"/>
</p:tagLst>
</file>

<file path=ppt/tags/tag170.xml><?xml version="1.0" encoding="utf-8"?>
<p:tagLst xmlns:a="http://schemas.openxmlformats.org/drawingml/2006/main" xmlns:r="http://schemas.openxmlformats.org/officeDocument/2006/relationships" xmlns:p="http://schemas.openxmlformats.org/presentationml/2006/main">
  <p:tag name="TYPE" val="ZenIcon1"/>
</p:tagLst>
</file>

<file path=ppt/tags/tag171.xml><?xml version="1.0" encoding="utf-8"?>
<p:tagLst xmlns:a="http://schemas.openxmlformats.org/drawingml/2006/main" xmlns:r="http://schemas.openxmlformats.org/officeDocument/2006/relationships" xmlns:p="http://schemas.openxmlformats.org/presentationml/2006/main">
  <p:tag name="TYPE" val="ZenIcon1"/>
</p:tagLst>
</file>

<file path=ppt/tags/tag172.xml><?xml version="1.0" encoding="utf-8"?>
<p:tagLst xmlns:a="http://schemas.openxmlformats.org/drawingml/2006/main" xmlns:r="http://schemas.openxmlformats.org/officeDocument/2006/relationships" xmlns:p="http://schemas.openxmlformats.org/presentationml/2006/main">
  <p:tag name="TYPE" val="ZenIcon2"/>
</p:tagLst>
</file>

<file path=ppt/tags/tag173.xml><?xml version="1.0" encoding="utf-8"?>
<p:tagLst xmlns:a="http://schemas.openxmlformats.org/drawingml/2006/main" xmlns:r="http://schemas.openxmlformats.org/officeDocument/2006/relationships" xmlns:p="http://schemas.openxmlformats.org/presentationml/2006/main">
  <p:tag name="TYPE" val="ZenIcon3"/>
</p:tagLst>
</file>

<file path=ppt/tags/tag174.xml><?xml version="1.0" encoding="utf-8"?>
<p:tagLst xmlns:a="http://schemas.openxmlformats.org/drawingml/2006/main" xmlns:r="http://schemas.openxmlformats.org/officeDocument/2006/relationships" xmlns:p="http://schemas.openxmlformats.org/presentationml/2006/main">
  <p:tag name="TYPE" val="ZenIcon4"/>
</p:tagLst>
</file>

<file path=ppt/tags/tag175.xml><?xml version="1.0" encoding="utf-8"?>
<p:tagLst xmlns:a="http://schemas.openxmlformats.org/drawingml/2006/main" xmlns:r="http://schemas.openxmlformats.org/officeDocument/2006/relationships" xmlns:p="http://schemas.openxmlformats.org/presentationml/2006/main">
  <p:tag name="TYPE" val="ZenIcon2"/>
</p:tagLst>
</file>

<file path=ppt/tags/tag176.xml><?xml version="1.0" encoding="utf-8"?>
<p:tagLst xmlns:a="http://schemas.openxmlformats.org/drawingml/2006/main" xmlns:r="http://schemas.openxmlformats.org/officeDocument/2006/relationships" xmlns:p="http://schemas.openxmlformats.org/presentationml/2006/main">
  <p:tag name="TYPE" val="ZenIcon3"/>
</p:tagLst>
</file>

<file path=ppt/tags/tag177.xml><?xml version="1.0" encoding="utf-8"?>
<p:tagLst xmlns:a="http://schemas.openxmlformats.org/drawingml/2006/main" xmlns:r="http://schemas.openxmlformats.org/officeDocument/2006/relationships" xmlns:p="http://schemas.openxmlformats.org/presentationml/2006/main">
  <p:tag name="TYPE" val="ZenIcon4"/>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YPE" val="ZenIcon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YPE" val="ZenIcon1"/>
</p:tagLst>
</file>

<file path=ppt/tags/tag181.xml><?xml version="1.0" encoding="utf-8"?>
<p:tagLst xmlns:a="http://schemas.openxmlformats.org/drawingml/2006/main" xmlns:r="http://schemas.openxmlformats.org/officeDocument/2006/relationships" xmlns:p="http://schemas.openxmlformats.org/presentationml/2006/main">
  <p:tag name="TYPE" val="ZenIcon2"/>
</p:tagLst>
</file>

<file path=ppt/tags/tag182.xml><?xml version="1.0" encoding="utf-8"?>
<p:tagLst xmlns:a="http://schemas.openxmlformats.org/drawingml/2006/main" xmlns:r="http://schemas.openxmlformats.org/officeDocument/2006/relationships" xmlns:p="http://schemas.openxmlformats.org/presentationml/2006/main">
  <p:tag name="TYPE" val="ZenIcon3"/>
</p:tagLst>
</file>

<file path=ppt/tags/tag183.xml><?xml version="1.0" encoding="utf-8"?>
<p:tagLst xmlns:a="http://schemas.openxmlformats.org/drawingml/2006/main" xmlns:r="http://schemas.openxmlformats.org/officeDocument/2006/relationships" xmlns:p="http://schemas.openxmlformats.org/presentationml/2006/main">
  <p:tag name="TYPE" val="ZenIcon4"/>
</p:tagLst>
</file>

<file path=ppt/tags/tag184.xml><?xml version="1.0" encoding="utf-8"?>
<p:tagLst xmlns:a="http://schemas.openxmlformats.org/drawingml/2006/main" xmlns:r="http://schemas.openxmlformats.org/officeDocument/2006/relationships" xmlns:p="http://schemas.openxmlformats.org/presentationml/2006/main">
  <p:tag name="TYPE" val="ZenIcon1"/>
</p:tagLst>
</file>

<file path=ppt/tags/tag185.xml><?xml version="1.0" encoding="utf-8"?>
<p:tagLst xmlns:a="http://schemas.openxmlformats.org/drawingml/2006/main" xmlns:r="http://schemas.openxmlformats.org/officeDocument/2006/relationships" xmlns:p="http://schemas.openxmlformats.org/presentationml/2006/main">
  <p:tag name="TYPE" val="ZenIcon2"/>
</p:tagLst>
</file>

<file path=ppt/tags/tag186.xml><?xml version="1.0" encoding="utf-8"?>
<p:tagLst xmlns:a="http://schemas.openxmlformats.org/drawingml/2006/main" xmlns:r="http://schemas.openxmlformats.org/officeDocument/2006/relationships" xmlns:p="http://schemas.openxmlformats.org/presentationml/2006/main">
  <p:tag name="TYPE" val="ZenIcon3"/>
</p:tagLst>
</file>

<file path=ppt/tags/tag187.xml><?xml version="1.0" encoding="utf-8"?>
<p:tagLst xmlns:a="http://schemas.openxmlformats.org/drawingml/2006/main" xmlns:r="http://schemas.openxmlformats.org/officeDocument/2006/relationships" xmlns:p="http://schemas.openxmlformats.org/presentationml/2006/main">
  <p:tag name="TYPE" val="ZenIcon4"/>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YPE" val="ZenIcon1"/>
</p:tagLst>
</file>

<file path=ppt/tags/tag19.xml><?xml version="1.0" encoding="utf-8"?>
<p:tagLst xmlns:a="http://schemas.openxmlformats.org/drawingml/2006/main" xmlns:r="http://schemas.openxmlformats.org/officeDocument/2006/relationships" xmlns:p="http://schemas.openxmlformats.org/presentationml/2006/main">
  <p:tag name="TYPE" val="ZenIcon1"/>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YPE" val="ZenIcon1"/>
</p:tagLst>
</file>

<file path=ppt/tags/tag193.xml><?xml version="1.0" encoding="utf-8"?>
<p:tagLst xmlns:a="http://schemas.openxmlformats.org/drawingml/2006/main" xmlns:r="http://schemas.openxmlformats.org/officeDocument/2006/relationships" xmlns:p="http://schemas.openxmlformats.org/presentationml/2006/main">
  <p:tag name="TYPE" val="ZenIcon2"/>
</p:tagLst>
</file>

<file path=ppt/tags/tag194.xml><?xml version="1.0" encoding="utf-8"?>
<p:tagLst xmlns:a="http://schemas.openxmlformats.org/drawingml/2006/main" xmlns:r="http://schemas.openxmlformats.org/officeDocument/2006/relationships" xmlns:p="http://schemas.openxmlformats.org/presentationml/2006/main">
  <p:tag name="TYPE" val="ZenIcon3"/>
</p:tagLst>
</file>

<file path=ppt/tags/tag195.xml><?xml version="1.0" encoding="utf-8"?>
<p:tagLst xmlns:a="http://schemas.openxmlformats.org/drawingml/2006/main" xmlns:r="http://schemas.openxmlformats.org/officeDocument/2006/relationships" xmlns:p="http://schemas.openxmlformats.org/presentationml/2006/main">
  <p:tag name="TYPE" val="ZenIcon4"/>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YPE" val="ZenIcon2"/>
</p:tagLst>
</file>

<file path=ppt/tags/tag198.xml><?xml version="1.0" encoding="utf-8"?>
<p:tagLst xmlns:a="http://schemas.openxmlformats.org/drawingml/2006/main" xmlns:r="http://schemas.openxmlformats.org/officeDocument/2006/relationships" xmlns:p="http://schemas.openxmlformats.org/presentationml/2006/main">
  <p:tag name="TYPE" val="ZenIcon3"/>
</p:tagLst>
</file>

<file path=ppt/tags/tag199.xml><?xml version="1.0" encoding="utf-8"?>
<p:tagLst xmlns:a="http://schemas.openxmlformats.org/drawingml/2006/main" xmlns:r="http://schemas.openxmlformats.org/officeDocument/2006/relationships" xmlns:p="http://schemas.openxmlformats.org/presentationml/2006/main">
  <p:tag name="TYPE" val="ZenIcon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YPE" val="ZenIcon2"/>
</p:tagLst>
</file>

<file path=ppt/tags/tag200.xml><?xml version="1.0" encoding="utf-8"?>
<p:tagLst xmlns:a="http://schemas.openxmlformats.org/drawingml/2006/main" xmlns:r="http://schemas.openxmlformats.org/officeDocument/2006/relationships" xmlns:p="http://schemas.openxmlformats.org/presentationml/2006/main">
  <p:tag name="TYPE" val="ZenIcon4"/>
</p:tagLst>
</file>

<file path=ppt/tags/tag201.xml><?xml version="1.0" encoding="utf-8"?>
<p:tagLst xmlns:a="http://schemas.openxmlformats.org/drawingml/2006/main" xmlns:r="http://schemas.openxmlformats.org/officeDocument/2006/relationships" xmlns:p="http://schemas.openxmlformats.org/presentationml/2006/main">
  <p:tag name="TYPE" val="ZenIcon1"/>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YPE" val="ZenIcon4"/>
</p:tagLst>
</file>

<file path=ppt/tags/tag204.xml><?xml version="1.0" encoding="utf-8"?>
<p:tagLst xmlns:a="http://schemas.openxmlformats.org/drawingml/2006/main" xmlns:r="http://schemas.openxmlformats.org/officeDocument/2006/relationships" xmlns:p="http://schemas.openxmlformats.org/presentationml/2006/main">
  <p:tag name="TYPE" val="ZenIcon4"/>
</p:tagLst>
</file>

<file path=ppt/tags/tag205.xml><?xml version="1.0" encoding="utf-8"?>
<p:tagLst xmlns:a="http://schemas.openxmlformats.org/drawingml/2006/main" xmlns:r="http://schemas.openxmlformats.org/officeDocument/2006/relationships" xmlns:p="http://schemas.openxmlformats.org/presentationml/2006/main">
  <p:tag name="TYPE" val="ZenIcon4"/>
</p:tagLst>
</file>

<file path=ppt/tags/tag206.xml><?xml version="1.0" encoding="utf-8"?>
<p:tagLst xmlns:a="http://schemas.openxmlformats.org/drawingml/2006/main" xmlns:r="http://schemas.openxmlformats.org/officeDocument/2006/relationships" xmlns:p="http://schemas.openxmlformats.org/presentationml/2006/main">
  <p:tag name="TYPE" val="ZenIcon4"/>
</p:tagLst>
</file>

<file path=ppt/tags/tag207.xml><?xml version="1.0" encoding="utf-8"?>
<p:tagLst xmlns:a="http://schemas.openxmlformats.org/drawingml/2006/main" xmlns:r="http://schemas.openxmlformats.org/officeDocument/2006/relationships" xmlns:p="http://schemas.openxmlformats.org/presentationml/2006/main">
  <p:tag name="TYPE" val="ZenIcon4"/>
</p:tagLst>
</file>

<file path=ppt/tags/tag208.xml><?xml version="1.0" encoding="utf-8"?>
<p:tagLst xmlns:a="http://schemas.openxmlformats.org/drawingml/2006/main" xmlns:r="http://schemas.openxmlformats.org/officeDocument/2006/relationships" xmlns:p="http://schemas.openxmlformats.org/presentationml/2006/main">
  <p:tag name="TYPE" val="ZenIcon4"/>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YPE" val="ZenIcon4"/>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YPE" val="ZenIcon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YPE" val="ZenIcon3"/>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bw769OSdf0i_tGaMi7cYD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PjZsJN.u9EeEwAxtMHdrs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myy9TYxR6ECw2H_DIavf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C32GijnunkGnOUWvFIcqs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nz6_xThd6E6tck8L8QqpO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AYU_yCaY10Gp1hE.lFVox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35VdRE4c_Emx8N_zZXy4F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kfMBGT03P06.ZSFGvsVnu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YPE" val="ZenIcon1"/>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YPE" val="ZenIcon2"/>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lq9xHzaTj0uuHpW.jpl0gw"/>
</p:tagLst>
</file>

<file path=ppt/tags/tag27.xml><?xml version="1.0" encoding="utf-8"?>
<p:tagLst xmlns:a="http://schemas.openxmlformats.org/drawingml/2006/main" xmlns:r="http://schemas.openxmlformats.org/officeDocument/2006/relationships" xmlns:p="http://schemas.openxmlformats.org/presentationml/2006/main">
  <p:tag name="TYPE" val="ZenIcon4"/>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lq9xHzaTj0uuHpW.jpl0g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YPE" val="ZenIcon1"/>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YPE" val="ZenIcon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YPE" val="ZenIcon3"/>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YPE" val="ZenIcon1"/>
</p:tagLst>
</file>

<file path=ppt/tags/tag33.xml><?xml version="1.0" encoding="utf-8"?>
<p:tagLst xmlns:a="http://schemas.openxmlformats.org/drawingml/2006/main" xmlns:r="http://schemas.openxmlformats.org/officeDocument/2006/relationships" xmlns:p="http://schemas.openxmlformats.org/presentationml/2006/main">
  <p:tag name="TYPE" val="ZenIcon4"/>
</p:tagLst>
</file>

<file path=ppt/tags/tag34.xml><?xml version="1.0" encoding="utf-8"?>
<p:tagLst xmlns:a="http://schemas.openxmlformats.org/drawingml/2006/main" xmlns:r="http://schemas.openxmlformats.org/officeDocument/2006/relationships" xmlns:p="http://schemas.openxmlformats.org/presentationml/2006/main">
  <p:tag name="TYPE" val="ZenIcon1"/>
</p:tagLst>
</file>

<file path=ppt/tags/tag35.xml><?xml version="1.0" encoding="utf-8"?>
<p:tagLst xmlns:a="http://schemas.openxmlformats.org/drawingml/2006/main" xmlns:r="http://schemas.openxmlformats.org/officeDocument/2006/relationships" xmlns:p="http://schemas.openxmlformats.org/presentationml/2006/main">
  <p:tag name="TYPE" val="ZenIcon2"/>
</p:tagLst>
</file>

<file path=ppt/tags/tag36.xml><?xml version="1.0" encoding="utf-8"?>
<p:tagLst xmlns:a="http://schemas.openxmlformats.org/drawingml/2006/main" xmlns:r="http://schemas.openxmlformats.org/officeDocument/2006/relationships" xmlns:p="http://schemas.openxmlformats.org/presentationml/2006/main">
  <p:tag name="TYPE" val="ZenIcon3"/>
</p:tagLst>
</file>

<file path=ppt/tags/tag37.xml><?xml version="1.0" encoding="utf-8"?>
<p:tagLst xmlns:a="http://schemas.openxmlformats.org/drawingml/2006/main" xmlns:r="http://schemas.openxmlformats.org/officeDocument/2006/relationships" xmlns:p="http://schemas.openxmlformats.org/presentationml/2006/main">
  <p:tag name="TYPE" val="ZenIcon2"/>
</p:tagLst>
</file>

<file path=ppt/tags/tag38.xml><?xml version="1.0" encoding="utf-8"?>
<p:tagLst xmlns:a="http://schemas.openxmlformats.org/drawingml/2006/main" xmlns:r="http://schemas.openxmlformats.org/officeDocument/2006/relationships" xmlns:p="http://schemas.openxmlformats.org/presentationml/2006/main">
  <p:tag name="TYPE" val="ZenIcon2"/>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YPE" val="ZenIcon1"/>
</p:tagLst>
</file>

<file path=ppt/tags/tag41.xml><?xml version="1.0" encoding="utf-8"?>
<p:tagLst xmlns:a="http://schemas.openxmlformats.org/drawingml/2006/main" xmlns:r="http://schemas.openxmlformats.org/officeDocument/2006/relationships" xmlns:p="http://schemas.openxmlformats.org/presentationml/2006/main">
  <p:tag name="TYPE" val="ZenIcon2"/>
</p:tagLst>
</file>

<file path=ppt/tags/tag42.xml><?xml version="1.0" encoding="utf-8"?>
<p:tagLst xmlns:a="http://schemas.openxmlformats.org/drawingml/2006/main" xmlns:r="http://schemas.openxmlformats.org/officeDocument/2006/relationships" xmlns:p="http://schemas.openxmlformats.org/presentationml/2006/main">
  <p:tag name="TYPE" val="ZenIcon4"/>
</p:tagLst>
</file>

<file path=ppt/tags/tag43.xml><?xml version="1.0" encoding="utf-8"?>
<p:tagLst xmlns:a="http://schemas.openxmlformats.org/drawingml/2006/main" xmlns:r="http://schemas.openxmlformats.org/officeDocument/2006/relationships" xmlns:p="http://schemas.openxmlformats.org/presentationml/2006/main">
  <p:tag name="TYPE" val="ZenIcon1"/>
</p:tagLst>
</file>

<file path=ppt/tags/tag44.xml><?xml version="1.0" encoding="utf-8"?>
<p:tagLst xmlns:a="http://schemas.openxmlformats.org/drawingml/2006/main" xmlns:r="http://schemas.openxmlformats.org/officeDocument/2006/relationships" xmlns:p="http://schemas.openxmlformats.org/presentationml/2006/main">
  <p:tag name="TYPE" val="ZenIcon2"/>
</p:tagLst>
</file>

<file path=ppt/tags/tag45.xml><?xml version="1.0" encoding="utf-8"?>
<p:tagLst xmlns:a="http://schemas.openxmlformats.org/drawingml/2006/main" xmlns:r="http://schemas.openxmlformats.org/officeDocument/2006/relationships" xmlns:p="http://schemas.openxmlformats.org/presentationml/2006/main">
  <p:tag name="TYPE" val="ZenIcon3"/>
</p:tagLst>
</file>

<file path=ppt/tags/tag46.xml><?xml version="1.0" encoding="utf-8"?>
<p:tagLst xmlns:a="http://schemas.openxmlformats.org/drawingml/2006/main" xmlns:r="http://schemas.openxmlformats.org/officeDocument/2006/relationships" xmlns:p="http://schemas.openxmlformats.org/presentationml/2006/main">
  <p:tag name="TYPE" val="ZenIcon3"/>
</p:tagLst>
</file>

<file path=ppt/tags/tag47.xml><?xml version="1.0" encoding="utf-8"?>
<p:tagLst xmlns:a="http://schemas.openxmlformats.org/drawingml/2006/main" xmlns:r="http://schemas.openxmlformats.org/officeDocument/2006/relationships" xmlns:p="http://schemas.openxmlformats.org/presentationml/2006/main">
  <p:tag name="TYPE" val="ZenIcon2"/>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YPE" val="ZenIcon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YPE" val="ZenIcon2"/>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YPE" val="ZenIcon1"/>
</p:tagLst>
</file>

<file path=ppt/tags/tag53.xml><?xml version="1.0" encoding="utf-8"?>
<p:tagLst xmlns:a="http://schemas.openxmlformats.org/drawingml/2006/main" xmlns:r="http://schemas.openxmlformats.org/officeDocument/2006/relationships" xmlns:p="http://schemas.openxmlformats.org/presentationml/2006/main">
  <p:tag name="TYPE" val="ZenIcon2"/>
</p:tagLst>
</file>

<file path=ppt/tags/tag54.xml><?xml version="1.0" encoding="utf-8"?>
<p:tagLst xmlns:a="http://schemas.openxmlformats.org/drawingml/2006/main" xmlns:r="http://schemas.openxmlformats.org/officeDocument/2006/relationships" xmlns:p="http://schemas.openxmlformats.org/presentationml/2006/main">
  <p:tag name="TYPE" val="ZenIcon2"/>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YPE" val="ZenIcon1"/>
</p:tagLst>
</file>

<file path=ppt/tags/tag57.xml><?xml version="1.0" encoding="utf-8"?>
<p:tagLst xmlns:a="http://schemas.openxmlformats.org/drawingml/2006/main" xmlns:r="http://schemas.openxmlformats.org/officeDocument/2006/relationships" xmlns:p="http://schemas.openxmlformats.org/presentationml/2006/main">
  <p:tag name="TYPE" val="ZenIcon2"/>
</p:tagLst>
</file>

<file path=ppt/tags/tag58.xml><?xml version="1.0" encoding="utf-8"?>
<p:tagLst xmlns:a="http://schemas.openxmlformats.org/drawingml/2006/main" xmlns:r="http://schemas.openxmlformats.org/officeDocument/2006/relationships" xmlns:p="http://schemas.openxmlformats.org/presentationml/2006/main">
  <p:tag name="TYPE" val="ZenIcon3"/>
</p:tagLst>
</file>

<file path=ppt/tags/tag59.xml><?xml version="1.0" encoding="utf-8"?>
<p:tagLst xmlns:a="http://schemas.openxmlformats.org/drawingml/2006/main" xmlns:r="http://schemas.openxmlformats.org/officeDocument/2006/relationships" xmlns:p="http://schemas.openxmlformats.org/presentationml/2006/main">
  <p:tag name="TYPE" val="ZenIcon4"/>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YPE" val="ZenIcon1"/>
</p:tagLst>
</file>

<file path=ppt/tags/tag62.xml><?xml version="1.0" encoding="utf-8"?>
<p:tagLst xmlns:a="http://schemas.openxmlformats.org/drawingml/2006/main" xmlns:r="http://schemas.openxmlformats.org/officeDocument/2006/relationships" xmlns:p="http://schemas.openxmlformats.org/presentationml/2006/main">
  <p:tag name="TYPE" val="ZenIcon2"/>
</p:tagLst>
</file>

<file path=ppt/tags/tag63.xml><?xml version="1.0" encoding="utf-8"?>
<p:tagLst xmlns:a="http://schemas.openxmlformats.org/drawingml/2006/main" xmlns:r="http://schemas.openxmlformats.org/officeDocument/2006/relationships" xmlns:p="http://schemas.openxmlformats.org/presentationml/2006/main">
  <p:tag name="TYPE" val="ZenIcon3"/>
</p:tagLst>
</file>

<file path=ppt/tags/tag64.xml><?xml version="1.0" encoding="utf-8"?>
<p:tagLst xmlns:a="http://schemas.openxmlformats.org/drawingml/2006/main" xmlns:r="http://schemas.openxmlformats.org/officeDocument/2006/relationships" xmlns:p="http://schemas.openxmlformats.org/presentationml/2006/main">
  <p:tag name="TYPE" val="ZenIcon4"/>
</p:tagLst>
</file>

<file path=ppt/tags/tag65.xml><?xml version="1.0" encoding="utf-8"?>
<p:tagLst xmlns:a="http://schemas.openxmlformats.org/drawingml/2006/main" xmlns:r="http://schemas.openxmlformats.org/officeDocument/2006/relationships" xmlns:p="http://schemas.openxmlformats.org/presentationml/2006/main">
  <p:tag name="TYPE" val="ZenIcon1"/>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YPE" val="ZenIcon1"/>
</p:tagLst>
</file>

<file path=ppt/tags/tag68.xml><?xml version="1.0" encoding="utf-8"?>
<p:tagLst xmlns:a="http://schemas.openxmlformats.org/drawingml/2006/main" xmlns:r="http://schemas.openxmlformats.org/officeDocument/2006/relationships" xmlns:p="http://schemas.openxmlformats.org/presentationml/2006/main">
  <p:tag name="TYPE" val="ZenIcon2"/>
</p:tagLst>
</file>

<file path=ppt/tags/tag69.xml><?xml version="1.0" encoding="utf-8"?>
<p:tagLst xmlns:a="http://schemas.openxmlformats.org/drawingml/2006/main" xmlns:r="http://schemas.openxmlformats.org/officeDocument/2006/relationships" xmlns:p="http://schemas.openxmlformats.org/presentationml/2006/main">
  <p:tag name="TYPE" val="ZenIcon3"/>
</p:tagLst>
</file>

<file path=ppt/tags/tag7.xml><?xml version="1.0" encoding="utf-8"?>
<p:tagLst xmlns:a="http://schemas.openxmlformats.org/drawingml/2006/main" xmlns:r="http://schemas.openxmlformats.org/officeDocument/2006/relationships" xmlns:p="http://schemas.openxmlformats.org/presentationml/2006/main">
  <p:tag name="TYPE" val="ZenIcon2"/>
</p:tagLst>
</file>

<file path=ppt/tags/tag70.xml><?xml version="1.0" encoding="utf-8"?>
<p:tagLst xmlns:a="http://schemas.openxmlformats.org/drawingml/2006/main" xmlns:r="http://schemas.openxmlformats.org/officeDocument/2006/relationships" xmlns:p="http://schemas.openxmlformats.org/presentationml/2006/main">
  <p:tag name="TYPE" val="ZenIcon4"/>
</p:tagLst>
</file>

<file path=ppt/tags/tag71.xml><?xml version="1.0" encoding="utf-8"?>
<p:tagLst xmlns:a="http://schemas.openxmlformats.org/drawingml/2006/main" xmlns:r="http://schemas.openxmlformats.org/officeDocument/2006/relationships" xmlns:p="http://schemas.openxmlformats.org/presentationml/2006/main">
  <p:tag name="TYPE" val="ZenIcon1"/>
</p:tagLst>
</file>

<file path=ppt/tags/tag72.xml><?xml version="1.0" encoding="utf-8"?>
<p:tagLst xmlns:a="http://schemas.openxmlformats.org/drawingml/2006/main" xmlns:r="http://schemas.openxmlformats.org/officeDocument/2006/relationships" xmlns:p="http://schemas.openxmlformats.org/presentationml/2006/main">
  <p:tag name="TYPE" val="ZenIcon2"/>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YPE" val="ZenIcon1"/>
</p:tagLst>
</file>

<file path=ppt/tags/tag75.xml><?xml version="1.0" encoding="utf-8"?>
<p:tagLst xmlns:a="http://schemas.openxmlformats.org/drawingml/2006/main" xmlns:r="http://schemas.openxmlformats.org/officeDocument/2006/relationships" xmlns:p="http://schemas.openxmlformats.org/presentationml/2006/main">
  <p:tag name="TYPE" val="ZenIcon2"/>
</p:tagLst>
</file>

<file path=ppt/tags/tag76.xml><?xml version="1.0" encoding="utf-8"?>
<p:tagLst xmlns:a="http://schemas.openxmlformats.org/drawingml/2006/main" xmlns:r="http://schemas.openxmlformats.org/officeDocument/2006/relationships" xmlns:p="http://schemas.openxmlformats.org/presentationml/2006/main">
  <p:tag name="TYPE" val="ZenIcon3"/>
</p:tagLst>
</file>

<file path=ppt/tags/tag77.xml><?xml version="1.0" encoding="utf-8"?>
<p:tagLst xmlns:a="http://schemas.openxmlformats.org/drawingml/2006/main" xmlns:r="http://schemas.openxmlformats.org/officeDocument/2006/relationships" xmlns:p="http://schemas.openxmlformats.org/presentationml/2006/main">
  <p:tag name="TYPE" val="ZenIcon1"/>
</p:tagLst>
</file>

<file path=ppt/tags/tag78.xml><?xml version="1.0" encoding="utf-8"?>
<p:tagLst xmlns:a="http://schemas.openxmlformats.org/drawingml/2006/main" xmlns:r="http://schemas.openxmlformats.org/officeDocument/2006/relationships" xmlns:p="http://schemas.openxmlformats.org/presentationml/2006/main">
  <p:tag name="TYPE" val="ZenIcon2"/>
</p:tagLst>
</file>

<file path=ppt/tags/tag79.xml><?xml version="1.0" encoding="utf-8"?>
<p:tagLst xmlns:a="http://schemas.openxmlformats.org/drawingml/2006/main" xmlns:r="http://schemas.openxmlformats.org/officeDocument/2006/relationships" xmlns:p="http://schemas.openxmlformats.org/presentationml/2006/main">
  <p:tag name="TYPE" val="ZenIcon4"/>
</p:tagLst>
</file>

<file path=ppt/tags/tag8.xml><?xml version="1.0" encoding="utf-8"?>
<p:tagLst xmlns:a="http://schemas.openxmlformats.org/drawingml/2006/main" xmlns:r="http://schemas.openxmlformats.org/officeDocument/2006/relationships" xmlns:p="http://schemas.openxmlformats.org/presentationml/2006/main">
  <p:tag name="TYPE" val="ZenIcon1"/>
</p:tagLst>
</file>

<file path=ppt/tags/tag80.xml><?xml version="1.0" encoding="utf-8"?>
<p:tagLst xmlns:a="http://schemas.openxmlformats.org/drawingml/2006/main" xmlns:r="http://schemas.openxmlformats.org/officeDocument/2006/relationships" xmlns:p="http://schemas.openxmlformats.org/presentationml/2006/main">
  <p:tag name="TYPE" val="ZenIcon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YPE" val="ZenIcon1"/>
</p:tagLst>
</file>

<file path=ppt/tags/tag83.xml><?xml version="1.0" encoding="utf-8"?>
<p:tagLst xmlns:a="http://schemas.openxmlformats.org/drawingml/2006/main" xmlns:r="http://schemas.openxmlformats.org/officeDocument/2006/relationships" xmlns:p="http://schemas.openxmlformats.org/presentationml/2006/main">
  <p:tag name="TYPE" val="ZenIcon2"/>
</p:tagLst>
</file>

<file path=ppt/tags/tag84.xml><?xml version="1.0" encoding="utf-8"?>
<p:tagLst xmlns:a="http://schemas.openxmlformats.org/drawingml/2006/main" xmlns:r="http://schemas.openxmlformats.org/officeDocument/2006/relationships" xmlns:p="http://schemas.openxmlformats.org/presentationml/2006/main">
  <p:tag name="TYPE" val="ZenIcon3"/>
</p:tagLst>
</file>

<file path=ppt/tags/tag85.xml><?xml version="1.0" encoding="utf-8"?>
<p:tagLst xmlns:a="http://schemas.openxmlformats.org/drawingml/2006/main" xmlns:r="http://schemas.openxmlformats.org/officeDocument/2006/relationships" xmlns:p="http://schemas.openxmlformats.org/presentationml/2006/main">
  <p:tag name="TYPE" val="ZenIcon4"/>
</p:tagLst>
</file>

<file path=ppt/tags/tag86.xml><?xml version="1.0" encoding="utf-8"?>
<p:tagLst xmlns:a="http://schemas.openxmlformats.org/drawingml/2006/main" xmlns:r="http://schemas.openxmlformats.org/officeDocument/2006/relationships" xmlns:p="http://schemas.openxmlformats.org/presentationml/2006/main">
  <p:tag name="TYPE" val="ZenIcon1"/>
</p:tagLst>
</file>

<file path=ppt/tags/tag87.xml><?xml version="1.0" encoding="utf-8"?>
<p:tagLst xmlns:a="http://schemas.openxmlformats.org/drawingml/2006/main" xmlns:r="http://schemas.openxmlformats.org/officeDocument/2006/relationships" xmlns:p="http://schemas.openxmlformats.org/presentationml/2006/main">
  <p:tag name="TYPE" val="ZenIcon2"/>
</p:tagLst>
</file>

<file path=ppt/tags/tag88.xml><?xml version="1.0" encoding="utf-8"?>
<p:tagLst xmlns:a="http://schemas.openxmlformats.org/drawingml/2006/main" xmlns:r="http://schemas.openxmlformats.org/officeDocument/2006/relationships" xmlns:p="http://schemas.openxmlformats.org/presentationml/2006/main">
  <p:tag name="TYPE" val="ZenIcon4"/>
</p:tagLst>
</file>

<file path=ppt/tags/tag89.xml><?xml version="1.0" encoding="utf-8"?>
<p:tagLst xmlns:a="http://schemas.openxmlformats.org/drawingml/2006/main" xmlns:r="http://schemas.openxmlformats.org/officeDocument/2006/relationships" xmlns:p="http://schemas.openxmlformats.org/presentationml/2006/main">
  <p:tag name="TYPE" val="ZenIcon4"/>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YPE" val="ZenIcon2"/>
</p:tagLst>
</file>

<file path=ppt/tags/tag99.xml><?xml version="1.0" encoding="utf-8"?>
<p:tagLst xmlns:a="http://schemas.openxmlformats.org/drawingml/2006/main" xmlns:r="http://schemas.openxmlformats.org/officeDocument/2006/relationships" xmlns:p="http://schemas.openxmlformats.org/presentationml/2006/main">
  <p:tag name="TYPE" val="ZenIcon3"/>
</p:tagLst>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7E0080"/>
      </a:accent1>
      <a:accent2>
        <a:srgbClr val="9B51B4"/>
      </a:accent2>
      <a:accent3>
        <a:srgbClr val="DF6FA0"/>
      </a:accent3>
      <a:accent4>
        <a:srgbClr val="EF224B"/>
      </a:accent4>
      <a:accent5>
        <a:srgbClr val="C20232"/>
      </a:accent5>
      <a:accent6>
        <a:srgbClr val="7F7F7F"/>
      </a:accent6>
      <a:hlink>
        <a:srgbClr val="0563C1"/>
      </a:hlink>
      <a:folHlink>
        <a:srgbClr val="954F72"/>
      </a:folHlink>
    </a:clrScheme>
    <a:fontScheme name="Custom 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9F848E6-99A2-4036-BB67-591926DFA720}">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8350</TotalTime>
  <Words>7639</Words>
  <Application>Microsoft Macintosh PowerPoint</Application>
  <PresentationFormat>Widescreen</PresentationFormat>
  <Paragraphs>1262</Paragraphs>
  <Slides>106</Slides>
  <Notes>0</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25" baseType="lpstr">
      <vt:lpstr>ＭＳ Ｐゴシック</vt:lpstr>
      <vt:lpstr>Arial</vt:lpstr>
      <vt:lpstr>Bebas Neue Bold</vt:lpstr>
      <vt:lpstr>Calibri</vt:lpstr>
      <vt:lpstr>Courier New</vt:lpstr>
      <vt:lpstr>Crimson Pro</vt:lpstr>
      <vt:lpstr>Gill Sans MT</vt:lpstr>
      <vt:lpstr>Impact</vt:lpstr>
      <vt:lpstr>Lato Light</vt:lpstr>
      <vt:lpstr>linea-basic-10</vt:lpstr>
      <vt:lpstr>Montserrat Light</vt:lpstr>
      <vt:lpstr>Montserrat SemiBold</vt:lpstr>
      <vt:lpstr>Noto Sans Symbols</vt:lpstr>
      <vt:lpstr>Open Sans ExtraBold</vt:lpstr>
      <vt:lpstr>Open Sans Light</vt:lpstr>
      <vt:lpstr>Tahoma</vt:lpstr>
      <vt:lpstr>Wingdings</vt:lpstr>
      <vt:lpstr>Office Theme</vt:lpstr>
      <vt:lpstr>think-cell Slide</vt:lpstr>
      <vt:lpstr>How to use this template</vt:lpstr>
      <vt:lpstr>6 Infographic</vt:lpstr>
      <vt:lpstr>2 Infographic</vt:lpstr>
      <vt:lpstr>3 Infographic</vt:lpstr>
      <vt:lpstr>4 Infographic</vt:lpstr>
      <vt:lpstr>5 Infographic</vt:lpstr>
      <vt:lpstr>6 Infographic</vt:lpstr>
      <vt:lpstr>7 Infographic</vt:lpstr>
      <vt:lpstr>8 Infographic</vt:lpstr>
      <vt:lpstr>2 Semi circle </vt:lpstr>
      <vt:lpstr>3 Semi circle </vt:lpstr>
      <vt:lpstr>4 Semi circle </vt:lpstr>
      <vt:lpstr>5 Semi circle </vt:lpstr>
      <vt:lpstr>6 Semi circle </vt:lpstr>
      <vt:lpstr>7 Semi circle </vt:lpstr>
      <vt:lpstr>8 Semi circle </vt:lpstr>
      <vt:lpstr>Tree infographic</vt:lpstr>
      <vt:lpstr>Tree infographic</vt:lpstr>
      <vt:lpstr>Tree infographic</vt:lpstr>
      <vt:lpstr>Tree infographic</vt:lpstr>
      <vt:lpstr>Tree infographic</vt:lpstr>
      <vt:lpstr>Tree infographic</vt:lpstr>
      <vt:lpstr>Tree infographic</vt:lpstr>
      <vt:lpstr>2 header layout</vt:lpstr>
      <vt:lpstr>3 header layout</vt:lpstr>
      <vt:lpstr>4 header layout</vt:lpstr>
      <vt:lpstr>5 header layout</vt:lpstr>
      <vt:lpstr>6 header layout</vt:lpstr>
      <vt:lpstr>7 header layout</vt:lpstr>
      <vt:lpstr>8 header layout</vt:lpstr>
      <vt:lpstr>2 header</vt:lpstr>
      <vt:lpstr>3 header</vt:lpstr>
      <vt:lpstr>4 header</vt:lpstr>
      <vt:lpstr>5 header</vt:lpstr>
      <vt:lpstr>6 header</vt:lpstr>
      <vt:lpstr>7 header</vt:lpstr>
      <vt:lpstr>8 header</vt:lpstr>
      <vt:lpstr>2 Factors</vt:lpstr>
      <vt:lpstr>3 Factors</vt:lpstr>
      <vt:lpstr>4 Factors</vt:lpstr>
      <vt:lpstr>5 Factors</vt:lpstr>
      <vt:lpstr>6 Factors</vt:lpstr>
      <vt:lpstr>Text</vt:lpstr>
      <vt:lpstr>Text</vt:lpstr>
      <vt:lpstr>Text</vt:lpstr>
      <vt:lpstr>Text</vt:lpstr>
      <vt:lpstr>Text</vt:lpstr>
      <vt:lpstr>Text</vt:lpstr>
      <vt:lpstr>Text</vt:lpstr>
      <vt:lpstr>Text</vt:lpstr>
      <vt:lpstr>Text</vt:lpstr>
      <vt:lpstr>Circle </vt:lpstr>
      <vt:lpstr>Table </vt:lpstr>
      <vt:lpstr>Table </vt:lpstr>
      <vt:lpstr>Text</vt:lpstr>
      <vt:lpstr>Text</vt:lpstr>
      <vt:lpstr>Text</vt:lpstr>
      <vt:lpstr>Text</vt:lpstr>
      <vt:lpstr>Circle</vt:lpstr>
      <vt:lpstr>Circle</vt:lpstr>
      <vt:lpstr>Circle</vt:lpstr>
      <vt:lpstr>Text</vt:lpstr>
      <vt:lpstr>Text</vt:lpstr>
      <vt:lpstr>Text</vt:lpstr>
      <vt:lpstr>Text</vt:lpstr>
      <vt:lpstr>Text</vt:lpstr>
      <vt:lpstr>Text</vt:lpstr>
      <vt:lpstr>Text</vt:lpstr>
      <vt:lpstr>Text</vt:lpstr>
      <vt:lpstr>Text</vt:lpstr>
      <vt:lpstr>Text</vt:lpstr>
      <vt:lpstr>Chart</vt:lpstr>
      <vt:lpstr>Chart</vt:lpstr>
      <vt:lpstr>Chart</vt:lpstr>
      <vt:lpstr>Chart</vt:lpstr>
      <vt:lpstr>Process</vt:lpstr>
      <vt:lpstr>Timeline</vt:lpstr>
      <vt:lpstr>Circle </vt:lpstr>
      <vt:lpstr>Text</vt:lpstr>
      <vt:lpstr>Text</vt:lpstr>
      <vt:lpstr>Text</vt:lpstr>
      <vt:lpstr>Text </vt:lpstr>
      <vt:lpstr>Text</vt:lpstr>
      <vt:lpstr>Text</vt:lpstr>
      <vt:lpstr>Text</vt:lpstr>
      <vt:lpstr>Text</vt:lpstr>
      <vt:lpstr>Text</vt:lpstr>
      <vt:lpstr>Case study</vt:lpstr>
      <vt:lpstr>Chart</vt:lpstr>
      <vt:lpstr>Chart</vt:lpstr>
      <vt:lpstr>Chart</vt:lpstr>
      <vt:lpstr>Chart</vt:lpstr>
      <vt:lpstr>Chart</vt:lpstr>
      <vt:lpstr>Chart</vt:lpstr>
      <vt:lpstr>Chart</vt:lpstr>
      <vt:lpstr>Chart</vt:lpstr>
      <vt:lpstr>Chart</vt:lpstr>
      <vt:lpstr>Chart</vt:lpstr>
      <vt:lpstr>Chart</vt:lpstr>
      <vt:lpstr>Icons </vt:lpstr>
      <vt:lpstr>Icons </vt:lpstr>
      <vt:lpstr>Icons </vt:lpstr>
      <vt:lpstr>Icons </vt:lpstr>
      <vt:lpstr>Icons </vt:lpstr>
      <vt:lpstr>Icons </vt:lpstr>
      <vt:lpstr>Icons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E7240</dc:creator>
  <cp:lastModifiedBy>Paul Moss</cp:lastModifiedBy>
  <cp:revision>400</cp:revision>
  <dcterms:created xsi:type="dcterms:W3CDTF">2021-03-31T02:49:57Z</dcterms:created>
  <dcterms:modified xsi:type="dcterms:W3CDTF">2025-08-12T15:22:29Z</dcterms:modified>
</cp:coreProperties>
</file>